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17" r:id="rId1"/>
  </p:sldMasterIdLst>
  <p:notesMasterIdLst>
    <p:notesMasterId r:id="rId98"/>
  </p:notesMasterIdLst>
  <p:handoutMasterIdLst>
    <p:handoutMasterId r:id="rId99"/>
  </p:handoutMasterIdLst>
  <p:sldIdLst>
    <p:sldId id="256" r:id="rId2"/>
    <p:sldId id="257" r:id="rId3"/>
    <p:sldId id="258" r:id="rId4"/>
    <p:sldId id="260" r:id="rId5"/>
    <p:sldId id="261" r:id="rId6"/>
    <p:sldId id="262" r:id="rId7"/>
    <p:sldId id="263" r:id="rId8"/>
    <p:sldId id="264" r:id="rId9"/>
    <p:sldId id="265" r:id="rId10"/>
    <p:sldId id="266" r:id="rId11"/>
    <p:sldId id="267" r:id="rId12"/>
    <p:sldId id="268" r:id="rId13"/>
    <p:sldId id="269" r:id="rId14"/>
    <p:sldId id="270" r:id="rId15"/>
    <p:sldId id="271" r:id="rId16"/>
    <p:sldId id="273" r:id="rId17"/>
    <p:sldId id="272" r:id="rId18"/>
    <p:sldId id="274" r:id="rId19"/>
    <p:sldId id="275" r:id="rId20"/>
    <p:sldId id="277" r:id="rId21"/>
    <p:sldId id="361" r:id="rId22"/>
    <p:sldId id="362" r:id="rId23"/>
    <p:sldId id="363" r:id="rId24"/>
    <p:sldId id="364" r:id="rId25"/>
    <p:sldId id="365" r:id="rId26"/>
    <p:sldId id="366" r:id="rId27"/>
    <p:sldId id="367" r:id="rId28"/>
    <p:sldId id="368" r:id="rId29"/>
    <p:sldId id="369" r:id="rId30"/>
    <p:sldId id="370" r:id="rId31"/>
    <p:sldId id="371" r:id="rId32"/>
    <p:sldId id="372" r:id="rId33"/>
    <p:sldId id="373" r:id="rId34"/>
    <p:sldId id="374" r:id="rId35"/>
    <p:sldId id="375" r:id="rId36"/>
    <p:sldId id="376" r:id="rId37"/>
    <p:sldId id="377" r:id="rId38"/>
    <p:sldId id="378" r:id="rId39"/>
    <p:sldId id="379" r:id="rId40"/>
    <p:sldId id="320" r:id="rId41"/>
    <p:sldId id="321" r:id="rId42"/>
    <p:sldId id="322" r:id="rId43"/>
    <p:sldId id="323" r:id="rId44"/>
    <p:sldId id="326" r:id="rId45"/>
    <p:sldId id="324" r:id="rId46"/>
    <p:sldId id="325" r:id="rId47"/>
    <p:sldId id="278" r:id="rId48"/>
    <p:sldId id="279" r:id="rId49"/>
    <p:sldId id="280" r:id="rId50"/>
    <p:sldId id="281" r:id="rId51"/>
    <p:sldId id="282" r:id="rId52"/>
    <p:sldId id="283" r:id="rId53"/>
    <p:sldId id="285" r:id="rId54"/>
    <p:sldId id="286" r:id="rId55"/>
    <p:sldId id="287" r:id="rId56"/>
    <p:sldId id="288" r:id="rId57"/>
    <p:sldId id="289" r:id="rId58"/>
    <p:sldId id="290" r:id="rId59"/>
    <p:sldId id="291" r:id="rId60"/>
    <p:sldId id="296" r:id="rId61"/>
    <p:sldId id="297" r:id="rId62"/>
    <p:sldId id="327" r:id="rId63"/>
    <p:sldId id="328" r:id="rId64"/>
    <p:sldId id="329" r:id="rId65"/>
    <p:sldId id="330" r:id="rId66"/>
    <p:sldId id="331" r:id="rId67"/>
    <p:sldId id="332" r:id="rId68"/>
    <p:sldId id="333" r:id="rId69"/>
    <p:sldId id="334" r:id="rId70"/>
    <p:sldId id="335" r:id="rId71"/>
    <p:sldId id="336" r:id="rId72"/>
    <p:sldId id="337" r:id="rId73"/>
    <p:sldId id="338" r:id="rId74"/>
    <p:sldId id="339" r:id="rId75"/>
    <p:sldId id="340" r:id="rId76"/>
    <p:sldId id="341" r:id="rId77"/>
    <p:sldId id="343" r:id="rId78"/>
    <p:sldId id="344" r:id="rId79"/>
    <p:sldId id="345" r:id="rId80"/>
    <p:sldId id="346" r:id="rId81"/>
    <p:sldId id="360" r:id="rId82"/>
    <p:sldId id="347" r:id="rId83"/>
    <p:sldId id="348" r:id="rId84"/>
    <p:sldId id="349" r:id="rId85"/>
    <p:sldId id="350" r:id="rId86"/>
    <p:sldId id="351" r:id="rId87"/>
    <p:sldId id="352" r:id="rId88"/>
    <p:sldId id="353" r:id="rId89"/>
    <p:sldId id="354" r:id="rId90"/>
    <p:sldId id="355" r:id="rId91"/>
    <p:sldId id="356" r:id="rId92"/>
    <p:sldId id="357" r:id="rId93"/>
    <p:sldId id="318" r:id="rId94"/>
    <p:sldId id="319" r:id="rId95"/>
    <p:sldId id="358" r:id="rId96"/>
    <p:sldId id="359" r:id="rId97"/>
  </p:sldIdLst>
  <p:sldSz cx="18288000" cy="9236075"/>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8D230F3-CF80-4859-8CE7-A43EE81993B5}" styleName="Light Style 1 - Accent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 styleId="{2A488322-F2BA-4B5B-9748-0D474271808F}" styleName="Medium Style 3 - Accent 6">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6"/>
          </a:solidFill>
        </a:fill>
      </a:tcStyle>
    </a:lastCol>
    <a:firstCol>
      <a:tcTxStyle b="on">
        <a:fontRef idx="minor">
          <a:scrgbClr r="0" g="0" b="0"/>
        </a:fontRef>
        <a:schemeClr val="lt1"/>
      </a:tcTxStyle>
      <a:tcStyle>
        <a:tcBdr/>
        <a:fill>
          <a:solidFill>
            <a:schemeClr val="accent6"/>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6"/>
          </a:solidFill>
        </a:fill>
      </a:tcStyle>
    </a:firstRow>
  </a:tblStyle>
  <a:tblStyle styleId="{08FB837D-C827-4EFA-A057-4D05807E0F7C}" styleName="Themed Style 1 - Accent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912C8C85-51F0-491E-9774-3900AFEF0FD7}" styleName="Light Style 2 - Accent 6">
    <a:wholeTbl>
      <a:tcTxStyle>
        <a:fontRef idx="minor">
          <a:scrgbClr r="0" g="0" b="0"/>
        </a:fontRef>
        <a:schemeClr val="tx1"/>
      </a:tcTxStyle>
      <a:tcStyle>
        <a:tcBdr>
          <a:left>
            <a:lnRef idx="1">
              <a:schemeClr val="accent6"/>
            </a:lnRef>
          </a:left>
          <a:right>
            <a:lnRef idx="1">
              <a:schemeClr val="accent6"/>
            </a:lnRef>
          </a:right>
          <a:top>
            <a:lnRef idx="1">
              <a:schemeClr val="accent6"/>
            </a:lnRef>
          </a:top>
          <a:bottom>
            <a:lnRef idx="1">
              <a:schemeClr val="accent6"/>
            </a:lnRef>
          </a:bottom>
          <a:insideH>
            <a:ln>
              <a:noFill/>
            </a:ln>
          </a:insideH>
          <a:insideV>
            <a:ln>
              <a:noFill/>
            </a:ln>
          </a:insideV>
        </a:tcBdr>
        <a:fill>
          <a:noFill/>
        </a:fill>
      </a:tcStyle>
    </a:wholeTbl>
    <a:band1H>
      <a:tcStyle>
        <a:tcBdr>
          <a:top>
            <a:lnRef idx="1">
              <a:schemeClr val="accent6"/>
            </a:lnRef>
          </a:top>
          <a:bottom>
            <a:lnRef idx="1">
              <a:schemeClr val="accent6"/>
            </a:lnRef>
          </a:bottom>
        </a:tcBdr>
      </a:tcStyle>
    </a:band1H>
    <a:band1V>
      <a:tcStyle>
        <a:tcBdr>
          <a:left>
            <a:lnRef idx="1">
              <a:schemeClr val="accent6"/>
            </a:lnRef>
          </a:left>
          <a:right>
            <a:lnRef idx="1">
              <a:schemeClr val="accent6"/>
            </a:lnRef>
          </a:right>
        </a:tcBdr>
      </a:tcStyle>
    </a:band1V>
    <a:band2V>
      <a:tcStyle>
        <a:tcBdr>
          <a:left>
            <a:lnRef idx="1">
              <a:schemeClr val="accent6"/>
            </a:lnRef>
          </a:left>
          <a:right>
            <a:lnRef idx="1">
              <a:schemeClr val="accent6"/>
            </a:lnRef>
          </a:right>
        </a:tcBdr>
      </a:tcStyle>
    </a:band2V>
    <a:lastCol>
      <a:tcTxStyle b="on"/>
      <a:tcStyle>
        <a:tcBdr/>
      </a:tcStyle>
    </a:lastCol>
    <a:firstCol>
      <a:tcTxStyle b="on"/>
      <a:tcStyle>
        <a:tcBdr/>
      </a:tcStyle>
    </a:firstCol>
    <a:lastRow>
      <a:tcTxStyle b="on"/>
      <a:tcStyle>
        <a:tcBdr>
          <a:top>
            <a:ln w="50800" cmpd="dbl">
              <a:solidFill>
                <a:schemeClr val="accent6"/>
              </a:solidFill>
            </a:ln>
          </a:top>
        </a:tcBdr>
      </a:tcStyle>
    </a:lastRow>
    <a:firstRow>
      <a:tcTxStyle b="on">
        <a:fontRef idx="minor">
          <a:scrgbClr r="0" g="0" b="0"/>
        </a:fontRef>
        <a:schemeClr val="bg1"/>
      </a:tcTxStyle>
      <a:tcStyle>
        <a:tcBdr/>
        <a:fillRef idx="1">
          <a:schemeClr val="accent6"/>
        </a:fillRef>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503" autoAdjust="0"/>
    <p:restoredTop sz="94660"/>
  </p:normalViewPr>
  <p:slideViewPr>
    <p:cSldViewPr snapToGrid="0">
      <p:cViewPr varScale="1">
        <p:scale>
          <a:sx n="64" d="100"/>
          <a:sy n="64" d="100"/>
        </p:scale>
        <p:origin x="91" y="11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6" Type="http://schemas.openxmlformats.org/officeDocument/2006/relationships/slide" Target="slides/slide15.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102" Type="http://schemas.openxmlformats.org/officeDocument/2006/relationships/theme" Target="theme/theme1.xml"/><Relationship Id="rId5" Type="http://schemas.openxmlformats.org/officeDocument/2006/relationships/slide" Target="slides/slide4.xml"/><Relationship Id="rId90" Type="http://schemas.openxmlformats.org/officeDocument/2006/relationships/slide" Target="slides/slide89.xml"/><Relationship Id="rId95" Type="http://schemas.openxmlformats.org/officeDocument/2006/relationships/slide" Target="slides/slide94.xml"/><Relationship Id="rId22" Type="http://schemas.openxmlformats.org/officeDocument/2006/relationships/slide" Target="slides/slide21.xml"/><Relationship Id="rId27" Type="http://schemas.openxmlformats.org/officeDocument/2006/relationships/slide" Target="slides/slide26.xml"/><Relationship Id="rId43" Type="http://schemas.openxmlformats.org/officeDocument/2006/relationships/slide" Target="slides/slide42.xml"/><Relationship Id="rId48" Type="http://schemas.openxmlformats.org/officeDocument/2006/relationships/slide" Target="slides/slide47.xml"/><Relationship Id="rId64" Type="http://schemas.openxmlformats.org/officeDocument/2006/relationships/slide" Target="slides/slide63.xml"/><Relationship Id="rId69" Type="http://schemas.openxmlformats.org/officeDocument/2006/relationships/slide" Target="slides/slide68.xml"/><Relationship Id="rId80" Type="http://schemas.openxmlformats.org/officeDocument/2006/relationships/slide" Target="slides/slide79.xml"/><Relationship Id="rId85" Type="http://schemas.openxmlformats.org/officeDocument/2006/relationships/slide" Target="slides/slide84.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103" Type="http://schemas.openxmlformats.org/officeDocument/2006/relationships/tableStyles" Target="tableStyle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handoutMaster" Target="handoutMasters/handoutMaster1.xml"/><Relationship Id="rId10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61" Type="http://schemas.openxmlformats.org/officeDocument/2006/relationships/slide" Target="slides/slide60.xml"/><Relationship Id="rId82" Type="http://schemas.openxmlformats.org/officeDocument/2006/relationships/slide" Target="slides/slide81.xml"/><Relationship Id="rId19" Type="http://schemas.openxmlformats.org/officeDocument/2006/relationships/slide" Target="slides/slide18.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 Id="rId100"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93" Type="http://schemas.openxmlformats.org/officeDocument/2006/relationships/slide" Target="slides/slide92.xml"/><Relationship Id="rId98" Type="http://schemas.openxmlformats.org/officeDocument/2006/relationships/notesMaster" Target="notesMasters/notesMaster1.xml"/><Relationship Id="rId3" Type="http://schemas.openxmlformats.org/officeDocument/2006/relationships/slide" Target="slides/slide2.xml"/></Relationships>
</file>

<file path=ppt/diagrams/_rels/data1.xml.rels><?xml version="1.0" encoding="UTF-8" standalone="yes"?>
<Relationships xmlns="http://schemas.openxmlformats.org/package/2006/relationships"><Relationship Id="rId1" Type="http://schemas.openxmlformats.org/officeDocument/2006/relationships/image" Target="../media/image4.png"/></Relationships>
</file>

<file path=ppt/diagrams/_rels/data2.xml.rels><?xml version="1.0" encoding="UTF-8" standalone="yes"?>
<Relationships xmlns="http://schemas.openxmlformats.org/package/2006/relationships"><Relationship Id="rId1" Type="http://schemas.openxmlformats.org/officeDocument/2006/relationships/image" Target="../media/image29.png"/></Relationships>
</file>

<file path=ppt/diagrams/_rels/data3.xml.rels><?xml version="1.0" encoding="UTF-8" standalone="yes"?>
<Relationships xmlns="http://schemas.openxmlformats.org/package/2006/relationships"><Relationship Id="rId1" Type="http://schemas.openxmlformats.org/officeDocument/2006/relationships/image" Target="../media/image32.png"/></Relationships>
</file>

<file path=ppt/diagrams/_rels/data4.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image" Target="../media/image42.png"/><Relationship Id="rId1" Type="http://schemas.openxmlformats.org/officeDocument/2006/relationships/image" Target="../media/image41.png"/><Relationship Id="rId5" Type="http://schemas.openxmlformats.org/officeDocument/2006/relationships/image" Target="../media/image45.png"/><Relationship Id="rId4" Type="http://schemas.openxmlformats.org/officeDocument/2006/relationships/image" Target="../media/image44.png"/></Relationships>
</file>

<file path=ppt/diagrams/_rels/data5.xml.rels><?xml version="1.0" encoding="UTF-8" standalone="yes"?>
<Relationships xmlns="http://schemas.openxmlformats.org/package/2006/relationships"><Relationship Id="rId1" Type="http://schemas.openxmlformats.org/officeDocument/2006/relationships/image" Target="../media/image84.PNG"/></Relationships>
</file>

<file path=ppt/diagrams/_rels/data6.xml.rels><?xml version="1.0" encoding="UTF-8" standalone="yes"?>
<Relationships xmlns="http://schemas.openxmlformats.org/package/2006/relationships"><Relationship Id="rId1" Type="http://schemas.openxmlformats.org/officeDocument/2006/relationships/image" Target="../media/image107.png"/></Relationships>
</file>

<file path=ppt/diagrams/_rels/data7.xml.rels><?xml version="1.0" encoding="UTF-8" standalone="yes"?>
<Relationships xmlns="http://schemas.openxmlformats.org/package/2006/relationships"><Relationship Id="rId1" Type="http://schemas.openxmlformats.org/officeDocument/2006/relationships/image" Target="../media/image137.png"/></Relationships>
</file>

<file path=ppt/diagrams/_rels/data8.xml.rels><?xml version="1.0" encoding="UTF-8" standalone="yes"?>
<Relationships xmlns="http://schemas.openxmlformats.org/package/2006/relationships"><Relationship Id="rId1" Type="http://schemas.openxmlformats.org/officeDocument/2006/relationships/image" Target="../media/image169.png"/></Relationships>
</file>

<file path=ppt/diagrams/_rels/drawing1.xml.rels><?xml version="1.0" encoding="UTF-8" standalone="yes"?>
<Relationships xmlns="http://schemas.openxmlformats.org/package/2006/relationships"><Relationship Id="rId1" Type="http://schemas.openxmlformats.org/officeDocument/2006/relationships/image" Target="../media/image4.png"/></Relationships>
</file>

<file path=ppt/diagrams/_rels/drawing2.xml.rels><?xml version="1.0" encoding="UTF-8" standalone="yes"?>
<Relationships xmlns="http://schemas.openxmlformats.org/package/2006/relationships"><Relationship Id="rId1" Type="http://schemas.openxmlformats.org/officeDocument/2006/relationships/image" Target="../media/image29.png"/></Relationships>
</file>

<file path=ppt/diagrams/_rels/drawing3.xml.rels><?xml version="1.0" encoding="UTF-8" standalone="yes"?>
<Relationships xmlns="http://schemas.openxmlformats.org/package/2006/relationships"><Relationship Id="rId1" Type="http://schemas.openxmlformats.org/officeDocument/2006/relationships/image" Target="../media/image32.png"/></Relationships>
</file>

<file path=ppt/diagrams/_rels/drawing4.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image" Target="../media/image42.png"/><Relationship Id="rId1" Type="http://schemas.openxmlformats.org/officeDocument/2006/relationships/image" Target="../media/image41.png"/><Relationship Id="rId5" Type="http://schemas.openxmlformats.org/officeDocument/2006/relationships/image" Target="../media/image45.png"/><Relationship Id="rId4" Type="http://schemas.openxmlformats.org/officeDocument/2006/relationships/image" Target="../media/image44.png"/></Relationships>
</file>

<file path=ppt/diagrams/_rels/drawing5.xml.rels><?xml version="1.0" encoding="UTF-8" standalone="yes"?>
<Relationships xmlns="http://schemas.openxmlformats.org/package/2006/relationships"><Relationship Id="rId1" Type="http://schemas.openxmlformats.org/officeDocument/2006/relationships/image" Target="../media/image84.PNG"/></Relationships>
</file>

<file path=ppt/diagrams/_rels/drawing6.xml.rels><?xml version="1.0" encoding="UTF-8" standalone="yes"?>
<Relationships xmlns="http://schemas.openxmlformats.org/package/2006/relationships"><Relationship Id="rId1" Type="http://schemas.openxmlformats.org/officeDocument/2006/relationships/image" Target="../media/image107.png"/></Relationships>
</file>

<file path=ppt/diagrams/_rels/drawing7.xml.rels><?xml version="1.0" encoding="UTF-8" standalone="yes"?>
<Relationships xmlns="http://schemas.openxmlformats.org/package/2006/relationships"><Relationship Id="rId1" Type="http://schemas.openxmlformats.org/officeDocument/2006/relationships/image" Target="../media/image137.png"/></Relationships>
</file>

<file path=ppt/diagrams/_rels/drawing8.xml.rels><?xml version="1.0" encoding="UTF-8" standalone="yes"?>
<Relationships xmlns="http://schemas.openxmlformats.org/package/2006/relationships"><Relationship Id="rId1" Type="http://schemas.openxmlformats.org/officeDocument/2006/relationships/image" Target="../media/image169.pn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2B88904-1F16-4679-B6A5-647E32E8EC39}" type="doc">
      <dgm:prSet loTypeId="urn:microsoft.com/office/officeart/2005/8/layout/vList3" loCatId="picture" qsTypeId="urn:microsoft.com/office/officeart/2005/8/quickstyle/simple1" qsCatId="simple" csTypeId="urn:microsoft.com/office/officeart/2005/8/colors/accent1_2" csCatId="accent1" phldr="1"/>
      <dgm:spPr/>
    </dgm:pt>
    <dgm:pt modelId="{8C2062DC-708F-4E1E-AEAA-C9C79DB1A28C}">
      <dgm:prSet phldrT="[Text]"/>
      <dgm:spPr/>
      <dgm:t>
        <a:bodyPr/>
        <a:lstStyle/>
        <a:p>
          <a:pPr>
            <a:buFont typeface="Wingdings" panose="05000000000000000000" pitchFamily="2" charset="2"/>
            <a:buChar char="v"/>
          </a:pPr>
          <a:r>
            <a:rPr lang="en-US" b="1" dirty="0">
              <a:solidFill>
                <a:schemeClr val="tx1">
                  <a:lumMod val="95000"/>
                  <a:lumOff val="5000"/>
                </a:schemeClr>
              </a:solidFill>
              <a:latin typeface="Times New Roman" panose="02020603050405020304" pitchFamily="18" charset="0"/>
              <a:cs typeface="Times New Roman" panose="02020603050405020304" pitchFamily="18" charset="0"/>
            </a:rPr>
            <a:t>Architectural Design.</a:t>
          </a:r>
          <a:endParaRPr lang="en-US" dirty="0"/>
        </a:p>
      </dgm:t>
    </dgm:pt>
    <dgm:pt modelId="{586F7DCB-EBB0-4BCE-BC45-EDE5F3FDB8D6}" type="parTrans" cxnId="{1485AC5E-F297-43EE-AB58-05F1097123BA}">
      <dgm:prSet/>
      <dgm:spPr/>
      <dgm:t>
        <a:bodyPr/>
        <a:lstStyle/>
        <a:p>
          <a:endParaRPr lang="en-US"/>
        </a:p>
      </dgm:t>
    </dgm:pt>
    <dgm:pt modelId="{84DB56B5-BF24-4A9D-B23F-F2C01B6421CA}" type="sibTrans" cxnId="{1485AC5E-F297-43EE-AB58-05F1097123BA}">
      <dgm:prSet/>
      <dgm:spPr/>
      <dgm:t>
        <a:bodyPr/>
        <a:lstStyle/>
        <a:p>
          <a:endParaRPr lang="en-US"/>
        </a:p>
      </dgm:t>
    </dgm:pt>
    <dgm:pt modelId="{99AE8411-86D9-4FEC-BE41-F304A719DAFE}" type="pres">
      <dgm:prSet presAssocID="{22B88904-1F16-4679-B6A5-647E32E8EC39}" presName="linearFlow" presStyleCnt="0">
        <dgm:presLayoutVars>
          <dgm:dir/>
          <dgm:resizeHandles val="exact"/>
        </dgm:presLayoutVars>
      </dgm:prSet>
      <dgm:spPr/>
    </dgm:pt>
    <dgm:pt modelId="{AF4F8E73-3556-4A49-910B-239FCB55F8BA}" type="pres">
      <dgm:prSet presAssocID="{8C2062DC-708F-4E1E-AEAA-C9C79DB1A28C}" presName="composite" presStyleCnt="0"/>
      <dgm:spPr/>
    </dgm:pt>
    <dgm:pt modelId="{FF3D479F-3504-4AB2-B6D2-A0B7330D07D4}" type="pres">
      <dgm:prSet presAssocID="{8C2062DC-708F-4E1E-AEAA-C9C79DB1A28C}" presName="imgShp" presStyleLbl="fgImgPlace1" presStyleIdx="0" presStyleCnt="1" custScaleX="134618" custScaleY="125011" custLinFactNeighborX="11203" custLinFactNeighborY="-13858"/>
      <dgm:spPr>
        <a:blipFill>
          <a:blip xmlns:r="http://schemas.openxmlformats.org/officeDocument/2006/relationships" r:embed="rId1"/>
          <a:srcRect/>
          <a:stretch>
            <a:fillRect l="-30000" r="-30000"/>
          </a:stretch>
        </a:blipFill>
      </dgm:spPr>
    </dgm:pt>
    <dgm:pt modelId="{ECB2EB94-3038-4292-959D-0149A11DBFBC}" type="pres">
      <dgm:prSet presAssocID="{8C2062DC-708F-4E1E-AEAA-C9C79DB1A28C}" presName="txShp" presStyleLbl="node1" presStyleIdx="0" presStyleCnt="1" custScaleX="69083" custScaleY="74299" custLinFactNeighborX="-1466" custLinFactNeighborY="-14152">
        <dgm:presLayoutVars>
          <dgm:bulletEnabled val="1"/>
        </dgm:presLayoutVars>
      </dgm:prSet>
      <dgm:spPr/>
      <dgm:t>
        <a:bodyPr/>
        <a:lstStyle/>
        <a:p>
          <a:endParaRPr lang="en-US"/>
        </a:p>
      </dgm:t>
    </dgm:pt>
  </dgm:ptLst>
  <dgm:cxnLst>
    <dgm:cxn modelId="{E70B29B3-816E-4D1D-9F95-A55D8155DDCC}" type="presOf" srcId="{22B88904-1F16-4679-B6A5-647E32E8EC39}" destId="{99AE8411-86D9-4FEC-BE41-F304A719DAFE}" srcOrd="0" destOrd="0" presId="urn:microsoft.com/office/officeart/2005/8/layout/vList3"/>
    <dgm:cxn modelId="{1485AC5E-F297-43EE-AB58-05F1097123BA}" srcId="{22B88904-1F16-4679-B6A5-647E32E8EC39}" destId="{8C2062DC-708F-4E1E-AEAA-C9C79DB1A28C}" srcOrd="0" destOrd="0" parTransId="{586F7DCB-EBB0-4BCE-BC45-EDE5F3FDB8D6}" sibTransId="{84DB56B5-BF24-4A9D-B23F-F2C01B6421CA}"/>
    <dgm:cxn modelId="{C3BB73BA-116B-4212-8878-1500D3DA5BD6}" type="presOf" srcId="{8C2062DC-708F-4E1E-AEAA-C9C79DB1A28C}" destId="{ECB2EB94-3038-4292-959D-0149A11DBFBC}" srcOrd="0" destOrd="0" presId="urn:microsoft.com/office/officeart/2005/8/layout/vList3"/>
    <dgm:cxn modelId="{8C98985D-500C-4149-8678-DC66BDF94817}" type="presParOf" srcId="{99AE8411-86D9-4FEC-BE41-F304A719DAFE}" destId="{AF4F8E73-3556-4A49-910B-239FCB55F8BA}" srcOrd="0" destOrd="0" presId="urn:microsoft.com/office/officeart/2005/8/layout/vList3"/>
    <dgm:cxn modelId="{BC62FB48-7497-4AA3-9F57-6CB8BCE6E3E3}" type="presParOf" srcId="{AF4F8E73-3556-4A49-910B-239FCB55F8BA}" destId="{FF3D479F-3504-4AB2-B6D2-A0B7330D07D4}" srcOrd="0" destOrd="0" presId="urn:microsoft.com/office/officeart/2005/8/layout/vList3"/>
    <dgm:cxn modelId="{E7B823AB-6B9C-4121-BC11-4D90446F19ED}" type="presParOf" srcId="{AF4F8E73-3556-4A49-910B-239FCB55F8BA}" destId="{ECB2EB94-3038-4292-959D-0149A11DBFBC}" srcOrd="1" destOrd="0" presId="urn:microsoft.com/office/officeart/2005/8/layout/vLis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278DDCBA-F52D-4482-AE3D-DABF1A681119}" type="doc">
      <dgm:prSet loTypeId="urn:microsoft.com/office/officeart/2005/8/layout/vList3" loCatId="list" qsTypeId="urn:microsoft.com/office/officeart/2005/8/quickstyle/simple1" qsCatId="simple" csTypeId="urn:microsoft.com/office/officeart/2005/8/colors/accent1_2" csCatId="accent1" phldr="1"/>
      <dgm:spPr/>
    </dgm:pt>
    <dgm:pt modelId="{91A55F82-2AD0-42F5-8A55-147D9E474116}">
      <dgm:prSet phldrT="[Text]" custT="1"/>
      <dgm:spPr/>
      <dgm:t>
        <a:bodyPr/>
        <a:lstStyle/>
        <a:p>
          <a:r>
            <a:rPr lang="en-US" sz="3200" b="1" dirty="0">
              <a:solidFill>
                <a:schemeClr val="tx1"/>
              </a:solidFill>
              <a:latin typeface="Arial" panose="020B0604020202020204" pitchFamily="34" charset="0"/>
              <a:cs typeface="Arial" panose="020B0604020202020204" pitchFamily="34" charset="0"/>
            </a:rPr>
            <a:t>     Environmental </a:t>
          </a:r>
        </a:p>
        <a:p>
          <a:r>
            <a:rPr lang="en-US" sz="3200" b="1" dirty="0">
              <a:solidFill>
                <a:schemeClr val="tx1"/>
              </a:solidFill>
              <a:latin typeface="Arial" panose="020B0604020202020204" pitchFamily="34" charset="0"/>
              <a:cs typeface="Arial" panose="020B0604020202020204" pitchFamily="34" charset="0"/>
            </a:rPr>
            <a:t>       aspects </a:t>
          </a:r>
        </a:p>
      </dgm:t>
    </dgm:pt>
    <dgm:pt modelId="{7D254A4B-6882-4755-901E-113B34A28E40}" type="parTrans" cxnId="{72CFE284-24B8-4DD4-963C-1C08E3068AE5}">
      <dgm:prSet/>
      <dgm:spPr/>
      <dgm:t>
        <a:bodyPr/>
        <a:lstStyle/>
        <a:p>
          <a:endParaRPr lang="en-US"/>
        </a:p>
      </dgm:t>
    </dgm:pt>
    <dgm:pt modelId="{21CEA21A-FA00-4A3F-9289-A3BA2C5263B0}" type="sibTrans" cxnId="{72CFE284-24B8-4DD4-963C-1C08E3068AE5}">
      <dgm:prSet/>
      <dgm:spPr/>
      <dgm:t>
        <a:bodyPr/>
        <a:lstStyle/>
        <a:p>
          <a:endParaRPr lang="en-US"/>
        </a:p>
      </dgm:t>
    </dgm:pt>
    <dgm:pt modelId="{94C93A0B-41AD-4FB8-A634-88853E3342E6}" type="pres">
      <dgm:prSet presAssocID="{278DDCBA-F52D-4482-AE3D-DABF1A681119}" presName="linearFlow" presStyleCnt="0">
        <dgm:presLayoutVars>
          <dgm:dir/>
          <dgm:resizeHandles val="exact"/>
        </dgm:presLayoutVars>
      </dgm:prSet>
      <dgm:spPr/>
    </dgm:pt>
    <dgm:pt modelId="{D12329EE-1979-47BB-95E1-20FD7F797711}" type="pres">
      <dgm:prSet presAssocID="{91A55F82-2AD0-42F5-8A55-147D9E474116}" presName="composite" presStyleCnt="0"/>
      <dgm:spPr/>
    </dgm:pt>
    <dgm:pt modelId="{89B8ACB5-6525-464F-BFBC-EA1B251D7FC1}" type="pres">
      <dgm:prSet presAssocID="{91A55F82-2AD0-42F5-8A55-147D9E474116}" presName="imgShp" presStyleLbl="fgImgPlace1" presStyleIdx="0" presStyleCnt="1" custScaleX="156482" custScaleY="149966" custLinFactNeighborX="-13248" custLinFactNeighborY="-346"/>
      <dgm:spPr>
        <a:blipFill rotWithShape="1">
          <a:blip xmlns:r="http://schemas.openxmlformats.org/officeDocument/2006/relationships" r:embed="rId1"/>
          <a:stretch>
            <a:fillRect/>
          </a:stretch>
        </a:blipFill>
      </dgm:spPr>
    </dgm:pt>
    <dgm:pt modelId="{F77974D2-41E3-45FF-AFAE-97FDD58AC823}" type="pres">
      <dgm:prSet presAssocID="{91A55F82-2AD0-42F5-8A55-147D9E474116}" presName="txShp" presStyleLbl="node1" presStyleIdx="0" presStyleCnt="1" custScaleX="126578" custScaleY="75674" custLinFactNeighborX="-753" custLinFactNeighborY="3744">
        <dgm:presLayoutVars>
          <dgm:bulletEnabled val="1"/>
        </dgm:presLayoutVars>
      </dgm:prSet>
      <dgm:spPr/>
      <dgm:t>
        <a:bodyPr/>
        <a:lstStyle/>
        <a:p>
          <a:endParaRPr lang="en-US"/>
        </a:p>
      </dgm:t>
    </dgm:pt>
  </dgm:ptLst>
  <dgm:cxnLst>
    <dgm:cxn modelId="{D10329E1-334B-46E1-8C23-470D37BDD436}" type="presOf" srcId="{91A55F82-2AD0-42F5-8A55-147D9E474116}" destId="{F77974D2-41E3-45FF-AFAE-97FDD58AC823}" srcOrd="0" destOrd="0" presId="urn:microsoft.com/office/officeart/2005/8/layout/vList3"/>
    <dgm:cxn modelId="{72CFE284-24B8-4DD4-963C-1C08E3068AE5}" srcId="{278DDCBA-F52D-4482-AE3D-DABF1A681119}" destId="{91A55F82-2AD0-42F5-8A55-147D9E474116}" srcOrd="0" destOrd="0" parTransId="{7D254A4B-6882-4755-901E-113B34A28E40}" sibTransId="{21CEA21A-FA00-4A3F-9289-A3BA2C5263B0}"/>
    <dgm:cxn modelId="{780A702F-BCA1-4AF3-A0D6-619FBCFB48B1}" type="presOf" srcId="{278DDCBA-F52D-4482-AE3D-DABF1A681119}" destId="{94C93A0B-41AD-4FB8-A634-88853E3342E6}" srcOrd="0" destOrd="0" presId="urn:microsoft.com/office/officeart/2005/8/layout/vList3"/>
    <dgm:cxn modelId="{C6A7B12D-3E2B-40BF-B651-1ECA5E5FBD18}" type="presParOf" srcId="{94C93A0B-41AD-4FB8-A634-88853E3342E6}" destId="{D12329EE-1979-47BB-95E1-20FD7F797711}" srcOrd="0" destOrd="0" presId="urn:microsoft.com/office/officeart/2005/8/layout/vList3"/>
    <dgm:cxn modelId="{2EB44F9E-0D09-4C27-8DF5-59ADF0BA74B0}" type="presParOf" srcId="{D12329EE-1979-47BB-95E1-20FD7F797711}" destId="{89B8ACB5-6525-464F-BFBC-EA1B251D7FC1}" srcOrd="0" destOrd="0" presId="urn:microsoft.com/office/officeart/2005/8/layout/vList3"/>
    <dgm:cxn modelId="{0C6A876F-0A62-4EDE-A8AC-BC40573636CE}" type="presParOf" srcId="{D12329EE-1979-47BB-95E1-20FD7F797711}" destId="{F77974D2-41E3-45FF-AFAE-97FDD58AC823}" srcOrd="1" destOrd="0" presId="urn:microsoft.com/office/officeart/2005/8/layout/vLis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7A75207C-5EEE-4DA3-990E-68645FA00338}" type="doc">
      <dgm:prSet loTypeId="urn:microsoft.com/office/officeart/2008/layout/BendingPictureCaptionList" loCatId="picture" qsTypeId="urn:microsoft.com/office/officeart/2005/8/quickstyle/simple1" qsCatId="simple" csTypeId="urn:microsoft.com/office/officeart/2005/8/colors/accent1_2" csCatId="accent1" phldr="1"/>
      <dgm:spPr/>
      <dgm:t>
        <a:bodyPr/>
        <a:lstStyle/>
        <a:p>
          <a:endParaRPr lang="en-US"/>
        </a:p>
      </dgm:t>
    </dgm:pt>
    <dgm:pt modelId="{30283B59-8B26-4307-BF53-E7C203E6F38B}">
      <dgm:prSet phldrT="[Text]"/>
      <dgm:spPr/>
      <dgm:t>
        <a:bodyPr/>
        <a:lstStyle/>
        <a:p>
          <a:r>
            <a:rPr lang="en-US" dirty="0"/>
            <a:t>Design builder model </a:t>
          </a:r>
        </a:p>
      </dgm:t>
    </dgm:pt>
    <dgm:pt modelId="{FD3AAB5F-F10F-4C32-BD5E-B787DA9518D1}" type="parTrans" cxnId="{07AD6E20-07B2-4AD8-9936-2BFCA8F834D3}">
      <dgm:prSet/>
      <dgm:spPr/>
      <dgm:t>
        <a:bodyPr/>
        <a:lstStyle/>
        <a:p>
          <a:endParaRPr lang="en-US"/>
        </a:p>
      </dgm:t>
    </dgm:pt>
    <dgm:pt modelId="{2AFCBF97-A415-4226-9824-58FB48BA24E8}" type="sibTrans" cxnId="{07AD6E20-07B2-4AD8-9936-2BFCA8F834D3}">
      <dgm:prSet/>
      <dgm:spPr/>
      <dgm:t>
        <a:bodyPr/>
        <a:lstStyle/>
        <a:p>
          <a:endParaRPr lang="en-US"/>
        </a:p>
      </dgm:t>
    </dgm:pt>
    <dgm:pt modelId="{9F546B3B-0BE9-4809-AD3F-5CFEFB5CC95D}" type="pres">
      <dgm:prSet presAssocID="{7A75207C-5EEE-4DA3-990E-68645FA00338}" presName="Name0" presStyleCnt="0">
        <dgm:presLayoutVars>
          <dgm:dir/>
          <dgm:resizeHandles val="exact"/>
        </dgm:presLayoutVars>
      </dgm:prSet>
      <dgm:spPr/>
      <dgm:t>
        <a:bodyPr/>
        <a:lstStyle/>
        <a:p>
          <a:endParaRPr lang="en-US"/>
        </a:p>
      </dgm:t>
    </dgm:pt>
    <dgm:pt modelId="{C3A9EEDF-DEA5-4E0D-A15D-5DA73A0DD7EB}" type="pres">
      <dgm:prSet presAssocID="{30283B59-8B26-4307-BF53-E7C203E6F38B}" presName="composite" presStyleCnt="0"/>
      <dgm:spPr/>
    </dgm:pt>
    <dgm:pt modelId="{A126CBD3-B7C5-4780-843E-2AF305F55707}" type="pres">
      <dgm:prSet presAssocID="{30283B59-8B26-4307-BF53-E7C203E6F38B}" presName="rect1" presStyleLbl="bgImgPlace1" presStyleIdx="0" presStyleCnt="1" custScaleX="62963" custScaleY="57402" custLinFactNeighborX="-24658" custLinFactNeighborY="5129"/>
      <dgm:spPr>
        <a:blipFill rotWithShape="1">
          <a:blip xmlns:r="http://schemas.openxmlformats.org/officeDocument/2006/relationships" r:embed="rId1"/>
          <a:stretch>
            <a:fillRect/>
          </a:stretch>
        </a:blipFill>
      </dgm:spPr>
    </dgm:pt>
    <dgm:pt modelId="{A6884E48-A91F-48DD-A2DC-42619E587622}" type="pres">
      <dgm:prSet presAssocID="{30283B59-8B26-4307-BF53-E7C203E6F38B}" presName="wedgeRectCallout1" presStyleLbl="node1" presStyleIdx="0" presStyleCnt="1" custScaleX="77310" custScaleY="25727" custLinFactNeighborX="4935" custLinFactNeighborY="-46756">
        <dgm:presLayoutVars>
          <dgm:bulletEnabled val="1"/>
        </dgm:presLayoutVars>
      </dgm:prSet>
      <dgm:spPr/>
      <dgm:t>
        <a:bodyPr/>
        <a:lstStyle/>
        <a:p>
          <a:endParaRPr lang="en-US"/>
        </a:p>
      </dgm:t>
    </dgm:pt>
  </dgm:ptLst>
  <dgm:cxnLst>
    <dgm:cxn modelId="{C3C27D73-6E8A-4302-AD97-13AFB94020F9}" type="presOf" srcId="{30283B59-8B26-4307-BF53-E7C203E6F38B}" destId="{A6884E48-A91F-48DD-A2DC-42619E587622}" srcOrd="0" destOrd="0" presId="urn:microsoft.com/office/officeart/2008/layout/BendingPictureCaptionList"/>
    <dgm:cxn modelId="{58C0F762-B516-45DF-BF59-78E425FC1370}" type="presOf" srcId="{7A75207C-5EEE-4DA3-990E-68645FA00338}" destId="{9F546B3B-0BE9-4809-AD3F-5CFEFB5CC95D}" srcOrd="0" destOrd="0" presId="urn:microsoft.com/office/officeart/2008/layout/BendingPictureCaptionList"/>
    <dgm:cxn modelId="{07AD6E20-07B2-4AD8-9936-2BFCA8F834D3}" srcId="{7A75207C-5EEE-4DA3-990E-68645FA00338}" destId="{30283B59-8B26-4307-BF53-E7C203E6F38B}" srcOrd="0" destOrd="0" parTransId="{FD3AAB5F-F10F-4C32-BD5E-B787DA9518D1}" sibTransId="{2AFCBF97-A415-4226-9824-58FB48BA24E8}"/>
    <dgm:cxn modelId="{3709A354-085C-4742-A113-6E120CCB0172}" type="presParOf" srcId="{9F546B3B-0BE9-4809-AD3F-5CFEFB5CC95D}" destId="{C3A9EEDF-DEA5-4E0D-A15D-5DA73A0DD7EB}" srcOrd="0" destOrd="0" presId="urn:microsoft.com/office/officeart/2008/layout/BendingPictureCaptionList"/>
    <dgm:cxn modelId="{EC209434-1137-4C4E-8D75-8EE50709F75D}" type="presParOf" srcId="{C3A9EEDF-DEA5-4E0D-A15D-5DA73A0DD7EB}" destId="{A126CBD3-B7C5-4780-843E-2AF305F55707}" srcOrd="0" destOrd="0" presId="urn:microsoft.com/office/officeart/2008/layout/BendingPictureCaptionList"/>
    <dgm:cxn modelId="{8AF1D469-3A6C-47B3-9FEC-813290E2F7BD}" type="presParOf" srcId="{C3A9EEDF-DEA5-4E0D-A15D-5DA73A0DD7EB}" destId="{A6884E48-A91F-48DD-A2DC-42619E587622}" srcOrd="1" destOrd="0" presId="urn:microsoft.com/office/officeart/2008/layout/BendingPictureCaption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9DE4F227-9511-4E05-9DFB-688DB9BEE25E}" type="doc">
      <dgm:prSet loTypeId="urn:microsoft.com/office/officeart/2008/layout/PictureGrid" loCatId="picture" qsTypeId="urn:microsoft.com/office/officeart/2005/8/quickstyle/simple1" qsCatId="simple" csTypeId="urn:microsoft.com/office/officeart/2005/8/colors/accent1_2" csCatId="accent1" phldr="1"/>
      <dgm:spPr/>
      <dgm:t>
        <a:bodyPr/>
        <a:lstStyle/>
        <a:p>
          <a:endParaRPr lang="en-US"/>
        </a:p>
      </dgm:t>
    </dgm:pt>
    <dgm:pt modelId="{8FCB4AD2-03EC-45BB-ACA5-0E681F97FD81}">
      <dgm:prSet phldrT="[Text]"/>
      <dgm:spPr/>
      <dgm:t>
        <a:bodyPr/>
        <a:lstStyle/>
        <a:p>
          <a:pPr algn="ctr"/>
          <a:r>
            <a:rPr lang="en-US" i="1" u="sng" dirty="0"/>
            <a:t>East and west curtain</a:t>
          </a:r>
        </a:p>
      </dgm:t>
    </dgm:pt>
    <dgm:pt modelId="{1377D91F-A115-4E09-8BE3-6BF6259462D2}" type="sibTrans" cxnId="{ADE24BFC-6D57-4BA5-9579-E3870796BCCA}">
      <dgm:prSet/>
      <dgm:spPr/>
      <dgm:t>
        <a:bodyPr/>
        <a:lstStyle/>
        <a:p>
          <a:endParaRPr lang="en-US"/>
        </a:p>
      </dgm:t>
    </dgm:pt>
    <dgm:pt modelId="{DC64756C-6BE8-40C4-A586-7B8E8F19F522}" type="parTrans" cxnId="{ADE24BFC-6D57-4BA5-9579-E3870796BCCA}">
      <dgm:prSet/>
      <dgm:spPr/>
      <dgm:t>
        <a:bodyPr/>
        <a:lstStyle/>
        <a:p>
          <a:endParaRPr lang="en-US"/>
        </a:p>
      </dgm:t>
    </dgm:pt>
    <dgm:pt modelId="{4BEEBF92-1E2A-4710-8908-30788A811AC2}">
      <dgm:prSet phldrT="[Text]"/>
      <dgm:spPr/>
      <dgm:t>
        <a:bodyPr/>
        <a:lstStyle/>
        <a:p>
          <a:pPr algn="ctr"/>
          <a:r>
            <a:rPr lang="en-US" i="1" u="sng" dirty="0"/>
            <a:t>South elevation </a:t>
          </a:r>
        </a:p>
      </dgm:t>
    </dgm:pt>
    <dgm:pt modelId="{75A1DDBE-18BD-47F4-BE4E-70182EEC8B3D}" type="parTrans" cxnId="{89D38579-AEBF-4C8B-A584-489ACBA708BC}">
      <dgm:prSet/>
      <dgm:spPr/>
      <dgm:t>
        <a:bodyPr/>
        <a:lstStyle/>
        <a:p>
          <a:endParaRPr lang="en-US"/>
        </a:p>
      </dgm:t>
    </dgm:pt>
    <dgm:pt modelId="{08B8C060-8DC9-4797-8DCB-601E03F68ADC}" type="sibTrans" cxnId="{89D38579-AEBF-4C8B-A584-489ACBA708BC}">
      <dgm:prSet/>
      <dgm:spPr/>
      <dgm:t>
        <a:bodyPr/>
        <a:lstStyle/>
        <a:p>
          <a:endParaRPr lang="en-US"/>
        </a:p>
      </dgm:t>
    </dgm:pt>
    <dgm:pt modelId="{9ABC9187-E0BE-4CC6-A032-CA7A8DABC409}">
      <dgm:prSet phldrT="[Text]"/>
      <dgm:spPr/>
      <dgm:t>
        <a:bodyPr/>
        <a:lstStyle/>
        <a:p>
          <a:pPr algn="ctr"/>
          <a:r>
            <a:rPr lang="en-US" i="1" u="sng" dirty="0"/>
            <a:t>East elevation windows </a:t>
          </a:r>
        </a:p>
      </dgm:t>
    </dgm:pt>
    <dgm:pt modelId="{602A4E89-A2B4-4D46-B3E0-A635E54D8238}" type="parTrans" cxnId="{EC0DD4FE-DE68-483D-841E-6EE430F17E60}">
      <dgm:prSet/>
      <dgm:spPr/>
      <dgm:t>
        <a:bodyPr/>
        <a:lstStyle/>
        <a:p>
          <a:endParaRPr lang="en-US"/>
        </a:p>
      </dgm:t>
    </dgm:pt>
    <dgm:pt modelId="{5390E32B-1EF8-441D-9E95-CBF714F15F8E}" type="sibTrans" cxnId="{EC0DD4FE-DE68-483D-841E-6EE430F17E60}">
      <dgm:prSet/>
      <dgm:spPr/>
      <dgm:t>
        <a:bodyPr/>
        <a:lstStyle/>
        <a:p>
          <a:endParaRPr lang="en-US"/>
        </a:p>
      </dgm:t>
    </dgm:pt>
    <dgm:pt modelId="{08081C7A-6C1B-43F7-BC55-79AED8D72D3C}">
      <dgm:prSet phldrT="[Text]"/>
      <dgm:spPr/>
      <dgm:t>
        <a:bodyPr/>
        <a:lstStyle/>
        <a:p>
          <a:pPr algn="ctr"/>
          <a:r>
            <a:rPr lang="en-US" i="1" u="sng" dirty="0"/>
            <a:t>North elevation </a:t>
          </a:r>
        </a:p>
      </dgm:t>
    </dgm:pt>
    <dgm:pt modelId="{A115F139-4832-4351-BACF-6AFC9D809804}" type="parTrans" cxnId="{62C65999-7DAE-4783-9054-82FCCEA3AA23}">
      <dgm:prSet/>
      <dgm:spPr/>
      <dgm:t>
        <a:bodyPr/>
        <a:lstStyle/>
        <a:p>
          <a:endParaRPr lang="en-US"/>
        </a:p>
      </dgm:t>
    </dgm:pt>
    <dgm:pt modelId="{C15F6816-E66D-4E37-81B1-D2A26804956A}" type="sibTrans" cxnId="{62C65999-7DAE-4783-9054-82FCCEA3AA23}">
      <dgm:prSet/>
      <dgm:spPr/>
      <dgm:t>
        <a:bodyPr/>
        <a:lstStyle/>
        <a:p>
          <a:endParaRPr lang="en-US"/>
        </a:p>
      </dgm:t>
    </dgm:pt>
    <dgm:pt modelId="{52E04AA5-1D7E-4F74-B316-2206F2DA8A79}">
      <dgm:prSet phldrT="[Text]"/>
      <dgm:spPr/>
      <dgm:t>
        <a:bodyPr/>
        <a:lstStyle/>
        <a:p>
          <a:endParaRPr lang="en-US" dirty="0"/>
        </a:p>
      </dgm:t>
    </dgm:pt>
    <dgm:pt modelId="{2DE38DFE-CF15-4BD1-A8DD-B3BA3E4B6E27}" type="parTrans" cxnId="{F06499BA-2C95-4B88-B131-3F7E29486786}">
      <dgm:prSet/>
      <dgm:spPr/>
      <dgm:t>
        <a:bodyPr/>
        <a:lstStyle/>
        <a:p>
          <a:endParaRPr lang="en-US"/>
        </a:p>
      </dgm:t>
    </dgm:pt>
    <dgm:pt modelId="{065CB5FE-7649-4D12-A6BF-3F348966066E}" type="sibTrans" cxnId="{F06499BA-2C95-4B88-B131-3F7E29486786}">
      <dgm:prSet/>
      <dgm:spPr/>
      <dgm:t>
        <a:bodyPr/>
        <a:lstStyle/>
        <a:p>
          <a:endParaRPr lang="en-US"/>
        </a:p>
      </dgm:t>
    </dgm:pt>
    <dgm:pt modelId="{BD084B59-1305-4A95-934A-6CF7F8C05F91}" type="pres">
      <dgm:prSet presAssocID="{9DE4F227-9511-4E05-9DFB-688DB9BEE25E}" presName="Name0" presStyleCnt="0">
        <dgm:presLayoutVars>
          <dgm:dir/>
        </dgm:presLayoutVars>
      </dgm:prSet>
      <dgm:spPr/>
      <dgm:t>
        <a:bodyPr/>
        <a:lstStyle/>
        <a:p>
          <a:endParaRPr lang="en-US"/>
        </a:p>
      </dgm:t>
    </dgm:pt>
    <dgm:pt modelId="{730E6644-E611-45F6-A871-8E0C97829001}" type="pres">
      <dgm:prSet presAssocID="{8FCB4AD2-03EC-45BB-ACA5-0E681F97FD81}" presName="composite" presStyleCnt="0"/>
      <dgm:spPr/>
    </dgm:pt>
    <dgm:pt modelId="{666234B6-2848-4575-A74B-6B6017D75DE4}" type="pres">
      <dgm:prSet presAssocID="{8FCB4AD2-03EC-45BB-ACA5-0E681F97FD81}" presName="rect2" presStyleLbl="revTx" presStyleIdx="0" presStyleCnt="5" custLinFactNeighborX="-5412" custLinFactNeighborY="26513">
        <dgm:presLayoutVars>
          <dgm:bulletEnabled val="1"/>
        </dgm:presLayoutVars>
      </dgm:prSet>
      <dgm:spPr/>
      <dgm:t>
        <a:bodyPr/>
        <a:lstStyle/>
        <a:p>
          <a:endParaRPr lang="en-US"/>
        </a:p>
      </dgm:t>
    </dgm:pt>
    <dgm:pt modelId="{5BCC7615-338B-48D0-8258-BA379DA5BCC0}" type="pres">
      <dgm:prSet presAssocID="{8FCB4AD2-03EC-45BB-ACA5-0E681F97FD81}" presName="rect1" presStyleLbl="alignImgPlace1" presStyleIdx="0" presStyleCnt="5" custScaleX="143719" custScaleY="111311" custLinFactNeighborX="-5412" custLinFactNeighborY="9493"/>
      <dgm:spPr>
        <a:blipFill rotWithShape="1">
          <a:blip xmlns:r="http://schemas.openxmlformats.org/officeDocument/2006/relationships" r:embed="rId1"/>
          <a:stretch>
            <a:fillRect/>
          </a:stretch>
        </a:blipFill>
      </dgm:spPr>
    </dgm:pt>
    <dgm:pt modelId="{7C05A579-8E8E-461B-87FA-BAE2002DBF7C}" type="pres">
      <dgm:prSet presAssocID="{1377D91F-A115-4E09-8BE3-6BF6259462D2}" presName="sibTrans" presStyleCnt="0"/>
      <dgm:spPr/>
    </dgm:pt>
    <dgm:pt modelId="{BBDA2070-7CA2-4222-8B2B-6D84C08BFA02}" type="pres">
      <dgm:prSet presAssocID="{4BEEBF92-1E2A-4710-8908-30788A811AC2}" presName="composite" presStyleCnt="0"/>
      <dgm:spPr/>
    </dgm:pt>
    <dgm:pt modelId="{A6CB2E2E-CFFA-4BE9-BB58-78B584D90729}" type="pres">
      <dgm:prSet presAssocID="{4BEEBF92-1E2A-4710-8908-30788A811AC2}" presName="rect2" presStyleLbl="revTx" presStyleIdx="1" presStyleCnt="5" custScaleX="143739" custLinFactNeighborX="61680" custLinFactNeighborY="25065">
        <dgm:presLayoutVars>
          <dgm:bulletEnabled val="1"/>
        </dgm:presLayoutVars>
      </dgm:prSet>
      <dgm:spPr/>
      <dgm:t>
        <a:bodyPr/>
        <a:lstStyle/>
        <a:p>
          <a:endParaRPr lang="en-US"/>
        </a:p>
      </dgm:t>
    </dgm:pt>
    <dgm:pt modelId="{56ECAAC8-F63B-480B-BD81-0D1A05960BCF}" type="pres">
      <dgm:prSet presAssocID="{4BEEBF92-1E2A-4710-8908-30788A811AC2}" presName="rect1" presStyleLbl="alignImgPlace1" presStyleIdx="1" presStyleCnt="5" custScaleX="132046" custScaleY="110681" custLinFactNeighborX="1073" custLinFactNeighborY="9609"/>
      <dgm:spPr>
        <a:blipFill rotWithShape="1">
          <a:blip xmlns:r="http://schemas.openxmlformats.org/officeDocument/2006/relationships" r:embed="rId2"/>
          <a:stretch>
            <a:fillRect/>
          </a:stretch>
        </a:blipFill>
      </dgm:spPr>
    </dgm:pt>
    <dgm:pt modelId="{18B1B11C-CE2B-421D-A031-0430A0931556}" type="pres">
      <dgm:prSet presAssocID="{08B8C060-8DC9-4797-8DCB-601E03F68ADC}" presName="sibTrans" presStyleCnt="0"/>
      <dgm:spPr/>
    </dgm:pt>
    <dgm:pt modelId="{86F85296-5DA0-4FE0-BC6D-7FF68A8B1E87}" type="pres">
      <dgm:prSet presAssocID="{52E04AA5-1D7E-4F74-B316-2206F2DA8A79}" presName="composite" presStyleCnt="0"/>
      <dgm:spPr/>
    </dgm:pt>
    <dgm:pt modelId="{2892F3D1-137E-4D04-9045-5335F101A2A4}" type="pres">
      <dgm:prSet presAssocID="{52E04AA5-1D7E-4F74-B316-2206F2DA8A79}" presName="rect2" presStyleLbl="revTx" presStyleIdx="2" presStyleCnt="5" custLinFactNeighborX="-5412" custLinFactNeighborY="26513">
        <dgm:presLayoutVars>
          <dgm:bulletEnabled val="1"/>
        </dgm:presLayoutVars>
      </dgm:prSet>
      <dgm:spPr/>
      <dgm:t>
        <a:bodyPr/>
        <a:lstStyle/>
        <a:p>
          <a:endParaRPr lang="en-US"/>
        </a:p>
      </dgm:t>
    </dgm:pt>
    <dgm:pt modelId="{B2310C40-EB3F-475E-B560-90C49A781DD1}" type="pres">
      <dgm:prSet presAssocID="{52E04AA5-1D7E-4F74-B316-2206F2DA8A79}" presName="rect1" presStyleLbl="alignImgPlace1" presStyleIdx="2" presStyleCnt="5" custScaleX="105451" custScaleY="110076" custLinFactNeighborX="-352" custLinFactNeighborY="9141"/>
      <dgm:spPr>
        <a:blipFill rotWithShape="1">
          <a:blip xmlns:r="http://schemas.openxmlformats.org/officeDocument/2006/relationships" r:embed="rId3"/>
          <a:stretch>
            <a:fillRect/>
          </a:stretch>
        </a:blipFill>
      </dgm:spPr>
    </dgm:pt>
    <dgm:pt modelId="{6DC9BC22-0525-4462-98A2-E2C5FF439DA9}" type="pres">
      <dgm:prSet presAssocID="{065CB5FE-7649-4D12-A6BF-3F348966066E}" presName="sibTrans" presStyleCnt="0"/>
      <dgm:spPr/>
    </dgm:pt>
    <dgm:pt modelId="{37B1ED26-7AED-42C2-B49E-8B0BC87CBA65}" type="pres">
      <dgm:prSet presAssocID="{9ABC9187-E0BE-4CC6-A032-CA7A8DABC409}" presName="composite" presStyleCnt="0"/>
      <dgm:spPr/>
    </dgm:pt>
    <dgm:pt modelId="{64A47562-6C1F-42C8-9AFA-B96C3EFE7612}" type="pres">
      <dgm:prSet presAssocID="{9ABC9187-E0BE-4CC6-A032-CA7A8DABC409}" presName="rect2" presStyleLbl="revTx" presStyleIdx="3" presStyleCnt="5" custLinFactNeighborX="-14363" custLinFactNeighborY="19560">
        <dgm:presLayoutVars>
          <dgm:bulletEnabled val="1"/>
        </dgm:presLayoutVars>
      </dgm:prSet>
      <dgm:spPr/>
      <dgm:t>
        <a:bodyPr/>
        <a:lstStyle/>
        <a:p>
          <a:endParaRPr lang="en-US"/>
        </a:p>
      </dgm:t>
    </dgm:pt>
    <dgm:pt modelId="{4F93DBC0-C93F-4428-9AC7-9FAC91204613}" type="pres">
      <dgm:prSet presAssocID="{9ABC9187-E0BE-4CC6-A032-CA7A8DABC409}" presName="rect1" presStyleLbl="alignImgPlace1" presStyleIdx="3" presStyleCnt="5" custScaleX="132302" custScaleY="91369" custLinFactNeighborX="-16327" custLinFactNeighborY="-2781"/>
      <dgm:spPr>
        <a:blipFill rotWithShape="1">
          <a:blip xmlns:r="http://schemas.openxmlformats.org/officeDocument/2006/relationships" r:embed="rId4"/>
          <a:stretch>
            <a:fillRect/>
          </a:stretch>
        </a:blipFill>
      </dgm:spPr>
    </dgm:pt>
    <dgm:pt modelId="{A6438C3E-341A-4798-A85F-E3DFDC30010B}" type="pres">
      <dgm:prSet presAssocID="{5390E32B-1EF8-441D-9E95-CBF714F15F8E}" presName="sibTrans" presStyleCnt="0"/>
      <dgm:spPr/>
    </dgm:pt>
    <dgm:pt modelId="{97E5A88E-8BB6-473B-95D3-AFFE28C6E0C0}" type="pres">
      <dgm:prSet presAssocID="{08081C7A-6C1B-43F7-BC55-79AED8D72D3C}" presName="composite" presStyleCnt="0"/>
      <dgm:spPr/>
    </dgm:pt>
    <dgm:pt modelId="{B229524F-ABF2-4C0B-869C-625A527C29F1}" type="pres">
      <dgm:prSet presAssocID="{08081C7A-6C1B-43F7-BC55-79AED8D72D3C}" presName="rect2" presStyleLbl="revTx" presStyleIdx="4" presStyleCnt="5" custLinFactNeighborX="20312" custLinFactNeighborY="21878">
        <dgm:presLayoutVars>
          <dgm:bulletEnabled val="1"/>
        </dgm:presLayoutVars>
      </dgm:prSet>
      <dgm:spPr/>
      <dgm:t>
        <a:bodyPr/>
        <a:lstStyle/>
        <a:p>
          <a:endParaRPr lang="en-US"/>
        </a:p>
      </dgm:t>
    </dgm:pt>
    <dgm:pt modelId="{D85B7FF5-494E-4BE5-AA34-CF503941F8AF}" type="pres">
      <dgm:prSet presAssocID="{08081C7A-6C1B-43F7-BC55-79AED8D72D3C}" presName="rect1" presStyleLbl="alignImgPlace1" presStyleIdx="4" presStyleCnt="5" custScaleX="135512" custScaleY="94286" custLinFactNeighborX="21547" custLinFactNeighborY="-1360"/>
      <dgm:spPr>
        <a:blipFill rotWithShape="1">
          <a:blip xmlns:r="http://schemas.openxmlformats.org/officeDocument/2006/relationships" r:embed="rId5"/>
          <a:stretch>
            <a:fillRect/>
          </a:stretch>
        </a:blipFill>
      </dgm:spPr>
    </dgm:pt>
  </dgm:ptLst>
  <dgm:cxnLst>
    <dgm:cxn modelId="{F3E1FCDA-295C-4812-9317-94C66B4D3C04}" type="presOf" srcId="{4BEEBF92-1E2A-4710-8908-30788A811AC2}" destId="{A6CB2E2E-CFFA-4BE9-BB58-78B584D90729}" srcOrd="0" destOrd="0" presId="urn:microsoft.com/office/officeart/2008/layout/PictureGrid"/>
    <dgm:cxn modelId="{E83519EC-1FFB-400F-99DB-CF1CEAD49F40}" type="presOf" srcId="{8FCB4AD2-03EC-45BB-ACA5-0E681F97FD81}" destId="{666234B6-2848-4575-A74B-6B6017D75DE4}" srcOrd="0" destOrd="0" presId="urn:microsoft.com/office/officeart/2008/layout/PictureGrid"/>
    <dgm:cxn modelId="{F84FC5DD-06DF-478D-8195-50DBCE012248}" type="presOf" srcId="{52E04AA5-1D7E-4F74-B316-2206F2DA8A79}" destId="{2892F3D1-137E-4D04-9045-5335F101A2A4}" srcOrd="0" destOrd="0" presId="urn:microsoft.com/office/officeart/2008/layout/PictureGrid"/>
    <dgm:cxn modelId="{ADE24BFC-6D57-4BA5-9579-E3870796BCCA}" srcId="{9DE4F227-9511-4E05-9DFB-688DB9BEE25E}" destId="{8FCB4AD2-03EC-45BB-ACA5-0E681F97FD81}" srcOrd="0" destOrd="0" parTransId="{DC64756C-6BE8-40C4-A586-7B8E8F19F522}" sibTransId="{1377D91F-A115-4E09-8BE3-6BF6259462D2}"/>
    <dgm:cxn modelId="{EC0DD4FE-DE68-483D-841E-6EE430F17E60}" srcId="{9DE4F227-9511-4E05-9DFB-688DB9BEE25E}" destId="{9ABC9187-E0BE-4CC6-A032-CA7A8DABC409}" srcOrd="3" destOrd="0" parTransId="{602A4E89-A2B4-4D46-B3E0-A635E54D8238}" sibTransId="{5390E32B-1EF8-441D-9E95-CBF714F15F8E}"/>
    <dgm:cxn modelId="{61850536-2C57-46E4-B9C4-E3B44CDE31A8}" type="presOf" srcId="{9ABC9187-E0BE-4CC6-A032-CA7A8DABC409}" destId="{64A47562-6C1F-42C8-9AFA-B96C3EFE7612}" srcOrd="0" destOrd="0" presId="urn:microsoft.com/office/officeart/2008/layout/PictureGrid"/>
    <dgm:cxn modelId="{E13DDB7E-2D20-43DB-9F80-8D764A7685E7}" type="presOf" srcId="{08081C7A-6C1B-43F7-BC55-79AED8D72D3C}" destId="{B229524F-ABF2-4C0B-869C-625A527C29F1}" srcOrd="0" destOrd="0" presId="urn:microsoft.com/office/officeart/2008/layout/PictureGrid"/>
    <dgm:cxn modelId="{62C65999-7DAE-4783-9054-82FCCEA3AA23}" srcId="{9DE4F227-9511-4E05-9DFB-688DB9BEE25E}" destId="{08081C7A-6C1B-43F7-BC55-79AED8D72D3C}" srcOrd="4" destOrd="0" parTransId="{A115F139-4832-4351-BACF-6AFC9D809804}" sibTransId="{C15F6816-E66D-4E37-81B1-D2A26804956A}"/>
    <dgm:cxn modelId="{31FBF9B1-1245-4525-A2CC-AEC8B531BDDD}" type="presOf" srcId="{9DE4F227-9511-4E05-9DFB-688DB9BEE25E}" destId="{BD084B59-1305-4A95-934A-6CF7F8C05F91}" srcOrd="0" destOrd="0" presId="urn:microsoft.com/office/officeart/2008/layout/PictureGrid"/>
    <dgm:cxn modelId="{89D38579-AEBF-4C8B-A584-489ACBA708BC}" srcId="{9DE4F227-9511-4E05-9DFB-688DB9BEE25E}" destId="{4BEEBF92-1E2A-4710-8908-30788A811AC2}" srcOrd="1" destOrd="0" parTransId="{75A1DDBE-18BD-47F4-BE4E-70182EEC8B3D}" sibTransId="{08B8C060-8DC9-4797-8DCB-601E03F68ADC}"/>
    <dgm:cxn modelId="{F06499BA-2C95-4B88-B131-3F7E29486786}" srcId="{9DE4F227-9511-4E05-9DFB-688DB9BEE25E}" destId="{52E04AA5-1D7E-4F74-B316-2206F2DA8A79}" srcOrd="2" destOrd="0" parTransId="{2DE38DFE-CF15-4BD1-A8DD-B3BA3E4B6E27}" sibTransId="{065CB5FE-7649-4D12-A6BF-3F348966066E}"/>
    <dgm:cxn modelId="{953A2C72-B42A-46FE-99A0-70F3A4DB1CB3}" type="presParOf" srcId="{BD084B59-1305-4A95-934A-6CF7F8C05F91}" destId="{730E6644-E611-45F6-A871-8E0C97829001}" srcOrd="0" destOrd="0" presId="urn:microsoft.com/office/officeart/2008/layout/PictureGrid"/>
    <dgm:cxn modelId="{39664044-FD77-48F4-9FE1-60BB281BD89E}" type="presParOf" srcId="{730E6644-E611-45F6-A871-8E0C97829001}" destId="{666234B6-2848-4575-A74B-6B6017D75DE4}" srcOrd="0" destOrd="0" presId="urn:microsoft.com/office/officeart/2008/layout/PictureGrid"/>
    <dgm:cxn modelId="{E0B7557C-AC35-44E5-90C3-6E04EF15D33A}" type="presParOf" srcId="{730E6644-E611-45F6-A871-8E0C97829001}" destId="{5BCC7615-338B-48D0-8258-BA379DA5BCC0}" srcOrd="1" destOrd="0" presId="urn:microsoft.com/office/officeart/2008/layout/PictureGrid"/>
    <dgm:cxn modelId="{6B811EAF-CE69-42E8-8BC1-86FDD33C50BA}" type="presParOf" srcId="{BD084B59-1305-4A95-934A-6CF7F8C05F91}" destId="{7C05A579-8E8E-461B-87FA-BAE2002DBF7C}" srcOrd="1" destOrd="0" presId="urn:microsoft.com/office/officeart/2008/layout/PictureGrid"/>
    <dgm:cxn modelId="{5FCC8511-8C59-4E58-8053-1697719DB1B2}" type="presParOf" srcId="{BD084B59-1305-4A95-934A-6CF7F8C05F91}" destId="{BBDA2070-7CA2-4222-8B2B-6D84C08BFA02}" srcOrd="2" destOrd="0" presId="urn:microsoft.com/office/officeart/2008/layout/PictureGrid"/>
    <dgm:cxn modelId="{53B18719-C4A6-463B-A91A-EE72617C6BF6}" type="presParOf" srcId="{BBDA2070-7CA2-4222-8B2B-6D84C08BFA02}" destId="{A6CB2E2E-CFFA-4BE9-BB58-78B584D90729}" srcOrd="0" destOrd="0" presId="urn:microsoft.com/office/officeart/2008/layout/PictureGrid"/>
    <dgm:cxn modelId="{018375A5-B2B8-437E-B6D1-111AAB198DF2}" type="presParOf" srcId="{BBDA2070-7CA2-4222-8B2B-6D84C08BFA02}" destId="{56ECAAC8-F63B-480B-BD81-0D1A05960BCF}" srcOrd="1" destOrd="0" presId="urn:microsoft.com/office/officeart/2008/layout/PictureGrid"/>
    <dgm:cxn modelId="{4BB47574-2A6B-437C-A9A7-ECAEC1EF7619}" type="presParOf" srcId="{BD084B59-1305-4A95-934A-6CF7F8C05F91}" destId="{18B1B11C-CE2B-421D-A031-0430A0931556}" srcOrd="3" destOrd="0" presId="urn:microsoft.com/office/officeart/2008/layout/PictureGrid"/>
    <dgm:cxn modelId="{41DA5330-5F92-482B-A17E-8836F46149BB}" type="presParOf" srcId="{BD084B59-1305-4A95-934A-6CF7F8C05F91}" destId="{86F85296-5DA0-4FE0-BC6D-7FF68A8B1E87}" srcOrd="4" destOrd="0" presId="urn:microsoft.com/office/officeart/2008/layout/PictureGrid"/>
    <dgm:cxn modelId="{394B4920-89AC-42DF-953D-66123A19D49C}" type="presParOf" srcId="{86F85296-5DA0-4FE0-BC6D-7FF68A8B1E87}" destId="{2892F3D1-137E-4D04-9045-5335F101A2A4}" srcOrd="0" destOrd="0" presId="urn:microsoft.com/office/officeart/2008/layout/PictureGrid"/>
    <dgm:cxn modelId="{3E037B2E-C5E3-4813-A7AD-CC0DEAC62EC1}" type="presParOf" srcId="{86F85296-5DA0-4FE0-BC6D-7FF68A8B1E87}" destId="{B2310C40-EB3F-475E-B560-90C49A781DD1}" srcOrd="1" destOrd="0" presId="urn:microsoft.com/office/officeart/2008/layout/PictureGrid"/>
    <dgm:cxn modelId="{CDA00954-B965-4DA7-8EF1-A3292C2067EE}" type="presParOf" srcId="{BD084B59-1305-4A95-934A-6CF7F8C05F91}" destId="{6DC9BC22-0525-4462-98A2-E2C5FF439DA9}" srcOrd="5" destOrd="0" presId="urn:microsoft.com/office/officeart/2008/layout/PictureGrid"/>
    <dgm:cxn modelId="{495723AA-D968-4084-8ED7-9CA07090A377}" type="presParOf" srcId="{BD084B59-1305-4A95-934A-6CF7F8C05F91}" destId="{37B1ED26-7AED-42C2-B49E-8B0BC87CBA65}" srcOrd="6" destOrd="0" presId="urn:microsoft.com/office/officeart/2008/layout/PictureGrid"/>
    <dgm:cxn modelId="{FE59BA6D-0D16-4C76-A7F9-FB6E53940E0D}" type="presParOf" srcId="{37B1ED26-7AED-42C2-B49E-8B0BC87CBA65}" destId="{64A47562-6C1F-42C8-9AFA-B96C3EFE7612}" srcOrd="0" destOrd="0" presId="urn:microsoft.com/office/officeart/2008/layout/PictureGrid"/>
    <dgm:cxn modelId="{505C3A6F-06AD-4B6C-B907-F232D4C771B6}" type="presParOf" srcId="{37B1ED26-7AED-42C2-B49E-8B0BC87CBA65}" destId="{4F93DBC0-C93F-4428-9AC7-9FAC91204613}" srcOrd="1" destOrd="0" presId="urn:microsoft.com/office/officeart/2008/layout/PictureGrid"/>
    <dgm:cxn modelId="{EF9B444C-1C1B-45E7-9A61-86B50ED74062}" type="presParOf" srcId="{BD084B59-1305-4A95-934A-6CF7F8C05F91}" destId="{A6438C3E-341A-4798-A85F-E3DFDC30010B}" srcOrd="7" destOrd="0" presId="urn:microsoft.com/office/officeart/2008/layout/PictureGrid"/>
    <dgm:cxn modelId="{7D4C5A0A-F275-4BBF-B625-DFE4879EC48C}" type="presParOf" srcId="{BD084B59-1305-4A95-934A-6CF7F8C05F91}" destId="{97E5A88E-8BB6-473B-95D3-AFFE28C6E0C0}" srcOrd="8" destOrd="0" presId="urn:microsoft.com/office/officeart/2008/layout/PictureGrid"/>
    <dgm:cxn modelId="{2232E644-45E9-4DB0-8F3D-54EF4263F032}" type="presParOf" srcId="{97E5A88E-8BB6-473B-95D3-AFFE28C6E0C0}" destId="{B229524F-ABF2-4C0B-869C-625A527C29F1}" srcOrd="0" destOrd="0" presId="urn:microsoft.com/office/officeart/2008/layout/PictureGrid"/>
    <dgm:cxn modelId="{A3A009C2-59D1-4787-8EB8-D06B63DD35A5}" type="presParOf" srcId="{97E5A88E-8BB6-473B-95D3-AFFE28C6E0C0}" destId="{D85B7FF5-494E-4BE5-AA34-CF503941F8AF}" srcOrd="1" destOrd="0" presId="urn:microsoft.com/office/officeart/2008/layout/PictureGrid"/>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DFE11EDD-F098-4C98-862C-D2961EA3ED48}" type="doc">
      <dgm:prSet loTypeId="urn:microsoft.com/office/officeart/2008/layout/AscendingPictureAccentProcess" loCatId="process" qsTypeId="urn:microsoft.com/office/officeart/2005/8/quickstyle/simple1" qsCatId="simple" csTypeId="urn:microsoft.com/office/officeart/2005/8/colors/accent1_2" csCatId="accent1" phldr="1"/>
      <dgm:spPr/>
    </dgm:pt>
    <dgm:pt modelId="{5A794072-2AD1-4830-B34A-0F666112901D}">
      <dgm:prSet phldrT="[Text]"/>
      <dgm:spPr/>
      <dgm:t>
        <a:bodyPr/>
        <a:lstStyle/>
        <a:p>
          <a:pPr>
            <a:buFont typeface="Wingdings" panose="05000000000000000000" pitchFamily="2" charset="2"/>
            <a:buChar char="v"/>
          </a:pPr>
          <a:r>
            <a:rPr lang="en-US" b="1" dirty="0">
              <a:solidFill>
                <a:schemeClr val="tx1">
                  <a:lumMod val="95000"/>
                  <a:lumOff val="5000"/>
                </a:schemeClr>
              </a:solidFill>
              <a:latin typeface="Times New Roman" panose="02020603050405020304" pitchFamily="18" charset="0"/>
              <a:cs typeface="Times New Roman" panose="02020603050405020304" pitchFamily="18" charset="0"/>
            </a:rPr>
            <a:t>Structural Design.</a:t>
          </a:r>
          <a:endParaRPr lang="en-US" dirty="0"/>
        </a:p>
      </dgm:t>
    </dgm:pt>
    <dgm:pt modelId="{4DD6A917-A127-4DC5-B3E7-B3450F01B949}" type="parTrans" cxnId="{EA1C5C7A-0438-411C-831F-81640E36E03F}">
      <dgm:prSet/>
      <dgm:spPr/>
      <dgm:t>
        <a:bodyPr/>
        <a:lstStyle/>
        <a:p>
          <a:endParaRPr lang="en-US"/>
        </a:p>
      </dgm:t>
    </dgm:pt>
    <dgm:pt modelId="{61598145-F9AF-4A2E-940F-2CAE0AA6BAD5}" type="sibTrans" cxnId="{EA1C5C7A-0438-411C-831F-81640E36E03F}">
      <dgm:prSet/>
      <dgm:spPr>
        <a:blipFill>
          <a:blip xmlns:r="http://schemas.openxmlformats.org/officeDocument/2006/relationships" r:embed="rId1">
            <a:extLst>
              <a:ext uri="{28A0092B-C50C-407E-A947-70E740481C1C}">
                <a14:useLocalDpi xmlns:a14="http://schemas.microsoft.com/office/drawing/2010/main" val="0"/>
              </a:ext>
            </a:extLst>
          </a:blip>
          <a:srcRect/>
          <a:stretch>
            <a:fillRect l="-15000" r="-15000"/>
          </a:stretch>
        </a:blipFill>
      </dgm:spPr>
      <dgm:t>
        <a:bodyPr/>
        <a:lstStyle/>
        <a:p>
          <a:endParaRPr lang="en-US"/>
        </a:p>
      </dgm:t>
    </dgm:pt>
    <dgm:pt modelId="{EFF0BB23-5D30-494A-AB3C-93E1B9915926}" type="pres">
      <dgm:prSet presAssocID="{DFE11EDD-F098-4C98-862C-D2961EA3ED48}" presName="Name0" presStyleCnt="0">
        <dgm:presLayoutVars>
          <dgm:chMax val="7"/>
          <dgm:chPref val="7"/>
          <dgm:dir/>
        </dgm:presLayoutVars>
      </dgm:prSet>
      <dgm:spPr/>
    </dgm:pt>
    <dgm:pt modelId="{AF07F79A-52F2-435B-8126-BB86B070DF13}" type="pres">
      <dgm:prSet presAssocID="{5A794072-2AD1-4830-B34A-0F666112901D}" presName="parTx1" presStyleLbl="node1" presStyleIdx="0" presStyleCnt="1" custScaleX="111723" custScaleY="92737"/>
      <dgm:spPr/>
      <dgm:t>
        <a:bodyPr/>
        <a:lstStyle/>
        <a:p>
          <a:endParaRPr lang="en-US"/>
        </a:p>
      </dgm:t>
    </dgm:pt>
    <dgm:pt modelId="{89DFA4C9-7258-46BE-BEAC-95DD2550B62E}" type="pres">
      <dgm:prSet presAssocID="{61598145-F9AF-4A2E-940F-2CAE0AA6BAD5}" presName="picture1" presStyleCnt="0"/>
      <dgm:spPr/>
    </dgm:pt>
    <dgm:pt modelId="{3318F5C0-6778-4B28-A99D-23EAAF5B7C94}" type="pres">
      <dgm:prSet presAssocID="{61598145-F9AF-4A2E-940F-2CAE0AA6BAD5}" presName="imageRepeatNode" presStyleLbl="fgImgPlace1" presStyleIdx="0" presStyleCnt="1" custScaleX="80847" custScaleY="83631" custLinFactNeighborX="-893" custLinFactNeighborY="-297"/>
      <dgm:spPr/>
      <dgm:t>
        <a:bodyPr/>
        <a:lstStyle/>
        <a:p>
          <a:endParaRPr lang="en-US"/>
        </a:p>
      </dgm:t>
    </dgm:pt>
  </dgm:ptLst>
  <dgm:cxnLst>
    <dgm:cxn modelId="{EA1C5C7A-0438-411C-831F-81640E36E03F}" srcId="{DFE11EDD-F098-4C98-862C-D2961EA3ED48}" destId="{5A794072-2AD1-4830-B34A-0F666112901D}" srcOrd="0" destOrd="0" parTransId="{4DD6A917-A127-4DC5-B3E7-B3450F01B949}" sibTransId="{61598145-F9AF-4A2E-940F-2CAE0AA6BAD5}"/>
    <dgm:cxn modelId="{359413BB-5F37-4921-A21C-490CD4F76C28}" type="presOf" srcId="{5A794072-2AD1-4830-B34A-0F666112901D}" destId="{AF07F79A-52F2-435B-8126-BB86B070DF13}" srcOrd="0" destOrd="0" presId="urn:microsoft.com/office/officeart/2008/layout/AscendingPictureAccentProcess"/>
    <dgm:cxn modelId="{DA00A7B7-3EAC-49D2-92A3-F1A8701675C8}" type="presOf" srcId="{61598145-F9AF-4A2E-940F-2CAE0AA6BAD5}" destId="{3318F5C0-6778-4B28-A99D-23EAAF5B7C94}" srcOrd="0" destOrd="0" presId="urn:microsoft.com/office/officeart/2008/layout/AscendingPictureAccentProcess"/>
    <dgm:cxn modelId="{67A9BCC0-7AA2-4CEB-9737-F8EE848A8870}" type="presOf" srcId="{DFE11EDD-F098-4C98-862C-D2961EA3ED48}" destId="{EFF0BB23-5D30-494A-AB3C-93E1B9915926}" srcOrd="0" destOrd="0" presId="urn:microsoft.com/office/officeart/2008/layout/AscendingPictureAccentProcess"/>
    <dgm:cxn modelId="{635DB3E8-F824-4EC0-9EC7-CCF490EB9035}" type="presParOf" srcId="{EFF0BB23-5D30-494A-AB3C-93E1B9915926}" destId="{AF07F79A-52F2-435B-8126-BB86B070DF13}" srcOrd="0" destOrd="0" presId="urn:microsoft.com/office/officeart/2008/layout/AscendingPictureAccentProcess"/>
    <dgm:cxn modelId="{ABE93B1D-4526-466B-A7D1-9428F27914B2}" type="presParOf" srcId="{EFF0BB23-5D30-494A-AB3C-93E1B9915926}" destId="{89DFA4C9-7258-46BE-BEAC-95DD2550B62E}" srcOrd="1" destOrd="0" presId="urn:microsoft.com/office/officeart/2008/layout/AscendingPictureAccentProcess"/>
    <dgm:cxn modelId="{F267EC6F-F89A-47D8-BAAF-6E0EDFC4B445}" type="presParOf" srcId="{89DFA4C9-7258-46BE-BEAC-95DD2550B62E}" destId="{3318F5C0-6778-4B28-A99D-23EAAF5B7C94}" srcOrd="0" destOrd="0" presId="urn:microsoft.com/office/officeart/2008/layout/AscendingPictureAccentProces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8BA34442-E600-4411-8A98-5A505A18AE3A}" type="doc">
      <dgm:prSet loTypeId="urn:microsoft.com/office/officeart/2008/layout/AscendingPictureAccentProcess" loCatId="process" qsTypeId="urn:microsoft.com/office/officeart/2005/8/quickstyle/simple5" qsCatId="simple" csTypeId="urn:microsoft.com/office/officeart/2005/8/colors/accent1_2" csCatId="accent1" phldr="1"/>
      <dgm:spPr/>
    </dgm:pt>
    <dgm:pt modelId="{DC9D314A-4220-4DEC-AA77-103E7A36534F}">
      <dgm:prSet phldrT="[Text]"/>
      <dgm:spPr/>
      <dgm:t>
        <a:bodyPr/>
        <a:lstStyle/>
        <a:p>
          <a:r>
            <a:rPr lang="en-US" b="1" dirty="0"/>
            <a:t>Electrical aspect</a:t>
          </a:r>
        </a:p>
      </dgm:t>
    </dgm:pt>
    <dgm:pt modelId="{8A933782-B288-4646-B167-532221F135EA}" type="parTrans" cxnId="{B7C19512-A8A7-4BCA-9D3C-A93C6E192785}">
      <dgm:prSet/>
      <dgm:spPr/>
      <dgm:t>
        <a:bodyPr/>
        <a:lstStyle/>
        <a:p>
          <a:endParaRPr lang="en-US"/>
        </a:p>
      </dgm:t>
    </dgm:pt>
    <dgm:pt modelId="{D797ADF0-71CA-49D3-ABE5-C21C1914FAB0}" type="sibTrans" cxnId="{B7C19512-A8A7-4BCA-9D3C-A93C6E192785}">
      <dgm:prSet/>
      <dgm:spPr>
        <a:blipFill>
          <a:blip xmlns:r="http://schemas.openxmlformats.org/officeDocument/2006/relationships" r:embed="rId1"/>
          <a:srcRect/>
          <a:stretch>
            <a:fillRect l="-8000" r="-8000"/>
          </a:stretch>
        </a:blipFill>
      </dgm:spPr>
      <dgm:t>
        <a:bodyPr/>
        <a:lstStyle/>
        <a:p>
          <a:endParaRPr lang="en-US"/>
        </a:p>
      </dgm:t>
    </dgm:pt>
    <dgm:pt modelId="{6961D278-54B7-4F8F-B8A9-996690CABA2A}" type="pres">
      <dgm:prSet presAssocID="{8BA34442-E600-4411-8A98-5A505A18AE3A}" presName="Name0" presStyleCnt="0">
        <dgm:presLayoutVars>
          <dgm:chMax val="7"/>
          <dgm:chPref val="7"/>
          <dgm:dir/>
        </dgm:presLayoutVars>
      </dgm:prSet>
      <dgm:spPr/>
    </dgm:pt>
    <dgm:pt modelId="{55284E4A-16B0-4F03-BEC2-8CE79E3BE499}" type="pres">
      <dgm:prSet presAssocID="{DC9D314A-4220-4DEC-AA77-103E7A36534F}" presName="parTx1" presStyleLbl="node1" presStyleIdx="0" presStyleCnt="1"/>
      <dgm:spPr/>
      <dgm:t>
        <a:bodyPr/>
        <a:lstStyle/>
        <a:p>
          <a:endParaRPr lang="en-US"/>
        </a:p>
      </dgm:t>
    </dgm:pt>
    <dgm:pt modelId="{69733570-195A-4C80-904D-1E1D773DA9DC}" type="pres">
      <dgm:prSet presAssocID="{D797ADF0-71CA-49D3-ABE5-C21C1914FAB0}" presName="picture1" presStyleCnt="0"/>
      <dgm:spPr/>
    </dgm:pt>
    <dgm:pt modelId="{F59965EE-CDF0-4EDC-A266-B8C137E49AB0}" type="pres">
      <dgm:prSet presAssocID="{D797ADF0-71CA-49D3-ABE5-C21C1914FAB0}" presName="imageRepeatNode" presStyleLbl="fgImgPlace1" presStyleIdx="0" presStyleCnt="1" custLinFactNeighborX="-91537" custLinFactNeighborY="-50129"/>
      <dgm:spPr/>
      <dgm:t>
        <a:bodyPr/>
        <a:lstStyle/>
        <a:p>
          <a:endParaRPr lang="en-US"/>
        </a:p>
      </dgm:t>
    </dgm:pt>
  </dgm:ptLst>
  <dgm:cxnLst>
    <dgm:cxn modelId="{B7C19512-A8A7-4BCA-9D3C-A93C6E192785}" srcId="{8BA34442-E600-4411-8A98-5A505A18AE3A}" destId="{DC9D314A-4220-4DEC-AA77-103E7A36534F}" srcOrd="0" destOrd="0" parTransId="{8A933782-B288-4646-B167-532221F135EA}" sibTransId="{D797ADF0-71CA-49D3-ABE5-C21C1914FAB0}"/>
    <dgm:cxn modelId="{4E9B3F8A-915F-4082-AD32-0DB3F043AADB}" type="presOf" srcId="{DC9D314A-4220-4DEC-AA77-103E7A36534F}" destId="{55284E4A-16B0-4F03-BEC2-8CE79E3BE499}" srcOrd="0" destOrd="0" presId="urn:microsoft.com/office/officeart/2008/layout/AscendingPictureAccentProcess"/>
    <dgm:cxn modelId="{567FAE48-83E0-45EB-92EC-D7239FAD005B}" type="presOf" srcId="{D797ADF0-71CA-49D3-ABE5-C21C1914FAB0}" destId="{F59965EE-CDF0-4EDC-A266-B8C137E49AB0}" srcOrd="0" destOrd="0" presId="urn:microsoft.com/office/officeart/2008/layout/AscendingPictureAccentProcess"/>
    <dgm:cxn modelId="{CAE7E513-4CE5-40A8-80AE-D8DCB2B87F27}" type="presOf" srcId="{8BA34442-E600-4411-8A98-5A505A18AE3A}" destId="{6961D278-54B7-4F8F-B8A9-996690CABA2A}" srcOrd="0" destOrd="0" presId="urn:microsoft.com/office/officeart/2008/layout/AscendingPictureAccentProcess"/>
    <dgm:cxn modelId="{5AFD7207-8239-4057-84EC-245EC0EF77AE}" type="presParOf" srcId="{6961D278-54B7-4F8F-B8A9-996690CABA2A}" destId="{55284E4A-16B0-4F03-BEC2-8CE79E3BE499}" srcOrd="0" destOrd="0" presId="urn:microsoft.com/office/officeart/2008/layout/AscendingPictureAccentProcess"/>
    <dgm:cxn modelId="{594D4BB8-A614-46B6-B257-6AB0A6B0DA67}" type="presParOf" srcId="{6961D278-54B7-4F8F-B8A9-996690CABA2A}" destId="{69733570-195A-4C80-904D-1E1D773DA9DC}" srcOrd="1" destOrd="0" presId="urn:microsoft.com/office/officeart/2008/layout/AscendingPictureAccentProcess"/>
    <dgm:cxn modelId="{BE4C0803-B2D2-4819-B519-EF3C0662DA4C}" type="presParOf" srcId="{69733570-195A-4C80-904D-1E1D773DA9DC}" destId="{F59965EE-CDF0-4EDC-A266-B8C137E49AB0}" srcOrd="0" destOrd="0" presId="urn:microsoft.com/office/officeart/2008/layout/AscendingPictureAccentProces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FC07D143-8FDE-4AEF-A988-73F9392E7847}" type="doc">
      <dgm:prSet loTypeId="urn:microsoft.com/office/officeart/2008/layout/AscendingPictureAccentProcess" loCatId="process" qsTypeId="urn:microsoft.com/office/officeart/2005/8/quickstyle/simple1" qsCatId="simple" csTypeId="urn:microsoft.com/office/officeart/2005/8/colors/accent1_2" csCatId="accent1" phldr="1"/>
      <dgm:spPr/>
    </dgm:pt>
    <dgm:pt modelId="{6A5D36E6-08AB-4DAE-9ABB-1C39975EDAF0}">
      <dgm:prSet phldrT="[Text]"/>
      <dgm:spPr/>
      <dgm:t>
        <a:bodyPr/>
        <a:lstStyle/>
        <a:p>
          <a:r>
            <a:rPr lang="en-US" b="1" dirty="0" smtClean="0">
              <a:solidFill>
                <a:schemeClr val="tx1"/>
              </a:solidFill>
            </a:rPr>
            <a:t>mechanic </a:t>
          </a:r>
          <a:r>
            <a:rPr lang="en-US" b="1" dirty="0">
              <a:solidFill>
                <a:schemeClr val="tx1"/>
              </a:solidFill>
            </a:rPr>
            <a:t>aspects</a:t>
          </a:r>
          <a:endParaRPr lang="en-US" dirty="0">
            <a:solidFill>
              <a:schemeClr val="tx1"/>
            </a:solidFill>
          </a:endParaRPr>
        </a:p>
      </dgm:t>
    </dgm:pt>
    <dgm:pt modelId="{EA6318F8-5C06-4AB8-92EE-E3B37FE6F47D}" type="parTrans" cxnId="{64126BC7-B28E-4FEF-B8E8-CBD59167DCEB}">
      <dgm:prSet/>
      <dgm:spPr/>
      <dgm:t>
        <a:bodyPr/>
        <a:lstStyle/>
        <a:p>
          <a:endParaRPr lang="en-US"/>
        </a:p>
      </dgm:t>
    </dgm:pt>
    <dgm:pt modelId="{8010342D-2438-476E-B0C5-3580A2CFBE33}" type="sibTrans" cxnId="{64126BC7-B28E-4FEF-B8E8-CBD59167DCEB}">
      <dgm:prSet/>
      <dgm:spPr>
        <a:blipFill>
          <a:blip xmlns:r="http://schemas.openxmlformats.org/officeDocument/2006/relationships" r:embed="rId1"/>
          <a:srcRect/>
          <a:stretch>
            <a:fillRect l="-7000" r="-7000"/>
          </a:stretch>
        </a:blipFill>
      </dgm:spPr>
      <dgm:t>
        <a:bodyPr/>
        <a:lstStyle/>
        <a:p>
          <a:endParaRPr lang="en-US"/>
        </a:p>
      </dgm:t>
    </dgm:pt>
    <dgm:pt modelId="{3BD68F9E-E2DC-4AD3-9A0F-34C192C57CA0}" type="pres">
      <dgm:prSet presAssocID="{FC07D143-8FDE-4AEF-A988-73F9392E7847}" presName="Name0" presStyleCnt="0">
        <dgm:presLayoutVars>
          <dgm:chMax val="7"/>
          <dgm:chPref val="7"/>
          <dgm:dir/>
        </dgm:presLayoutVars>
      </dgm:prSet>
      <dgm:spPr/>
    </dgm:pt>
    <dgm:pt modelId="{2653635F-B666-48B0-8F90-F3255893A685}" type="pres">
      <dgm:prSet presAssocID="{6A5D36E6-08AB-4DAE-9ABB-1C39975EDAF0}" presName="parTx1" presStyleLbl="node1" presStyleIdx="0" presStyleCnt="1" custScaleX="111470"/>
      <dgm:spPr/>
      <dgm:t>
        <a:bodyPr/>
        <a:lstStyle/>
        <a:p>
          <a:endParaRPr lang="en-US"/>
        </a:p>
      </dgm:t>
    </dgm:pt>
    <dgm:pt modelId="{6D2B2D22-CA82-489B-99A6-28BA24124055}" type="pres">
      <dgm:prSet presAssocID="{8010342D-2438-476E-B0C5-3580A2CFBE33}" presName="picture1" presStyleCnt="0"/>
      <dgm:spPr/>
    </dgm:pt>
    <dgm:pt modelId="{F94B942C-5F8D-4195-BF8B-6484FC63A4D8}" type="pres">
      <dgm:prSet presAssocID="{8010342D-2438-476E-B0C5-3580A2CFBE33}" presName="imageRepeatNode" presStyleLbl="fgImgPlace1" presStyleIdx="0" presStyleCnt="1" custLinFactNeighborX="-5082" custLinFactNeighborY="-11471"/>
      <dgm:spPr/>
      <dgm:t>
        <a:bodyPr/>
        <a:lstStyle/>
        <a:p>
          <a:endParaRPr lang="en-US"/>
        </a:p>
      </dgm:t>
    </dgm:pt>
  </dgm:ptLst>
  <dgm:cxnLst>
    <dgm:cxn modelId="{1EE5CA29-5DA6-4B06-B1FD-07D2B5A6B313}" type="presOf" srcId="{6A5D36E6-08AB-4DAE-9ABB-1C39975EDAF0}" destId="{2653635F-B666-48B0-8F90-F3255893A685}" srcOrd="0" destOrd="0" presId="urn:microsoft.com/office/officeart/2008/layout/AscendingPictureAccentProcess"/>
    <dgm:cxn modelId="{64126BC7-B28E-4FEF-B8E8-CBD59167DCEB}" srcId="{FC07D143-8FDE-4AEF-A988-73F9392E7847}" destId="{6A5D36E6-08AB-4DAE-9ABB-1C39975EDAF0}" srcOrd="0" destOrd="0" parTransId="{EA6318F8-5C06-4AB8-92EE-E3B37FE6F47D}" sibTransId="{8010342D-2438-476E-B0C5-3580A2CFBE33}"/>
    <dgm:cxn modelId="{89CE6430-A376-42B8-BE50-3EAF572CA96D}" type="presOf" srcId="{FC07D143-8FDE-4AEF-A988-73F9392E7847}" destId="{3BD68F9E-E2DC-4AD3-9A0F-34C192C57CA0}" srcOrd="0" destOrd="0" presId="urn:microsoft.com/office/officeart/2008/layout/AscendingPictureAccentProcess"/>
    <dgm:cxn modelId="{BF912137-0C66-47BD-A7CB-995F6F02F9EA}" type="presOf" srcId="{8010342D-2438-476E-B0C5-3580A2CFBE33}" destId="{F94B942C-5F8D-4195-BF8B-6484FC63A4D8}" srcOrd="0" destOrd="0" presId="urn:microsoft.com/office/officeart/2008/layout/AscendingPictureAccentProcess"/>
    <dgm:cxn modelId="{AB453613-3E9E-44FC-A8D8-D27A2C55128F}" type="presParOf" srcId="{3BD68F9E-E2DC-4AD3-9A0F-34C192C57CA0}" destId="{2653635F-B666-48B0-8F90-F3255893A685}" srcOrd="0" destOrd="0" presId="urn:microsoft.com/office/officeart/2008/layout/AscendingPictureAccentProcess"/>
    <dgm:cxn modelId="{4EF29694-3B67-4D48-8504-5BD917D48B3E}" type="presParOf" srcId="{3BD68F9E-E2DC-4AD3-9A0F-34C192C57CA0}" destId="{6D2B2D22-CA82-489B-99A6-28BA24124055}" srcOrd="1" destOrd="0" presId="urn:microsoft.com/office/officeart/2008/layout/AscendingPictureAccentProcess"/>
    <dgm:cxn modelId="{CC044140-41F2-45DE-B386-8149A9F8B19F}" type="presParOf" srcId="{6D2B2D22-CA82-489B-99A6-28BA24124055}" destId="{F94B942C-5F8D-4195-BF8B-6484FC63A4D8}" srcOrd="0" destOrd="0" presId="urn:microsoft.com/office/officeart/2008/layout/AscendingPictureAccentProces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27D51150-626F-4421-B86A-B4B3709A34AA}" type="doc">
      <dgm:prSet loTypeId="urn:microsoft.com/office/officeart/2008/layout/AscendingPictureAccentProcess" loCatId="process" qsTypeId="urn:microsoft.com/office/officeart/2005/8/quickstyle/simple1" qsCatId="simple" csTypeId="urn:microsoft.com/office/officeart/2005/8/colors/accent1_2" csCatId="accent1" phldr="1"/>
      <dgm:spPr/>
    </dgm:pt>
    <dgm:pt modelId="{F92FF17D-7044-42E9-8AD5-9C449F9287B1}">
      <dgm:prSet phldrT="[Text]"/>
      <dgm:spPr/>
      <dgm:t>
        <a:bodyPr/>
        <a:lstStyle/>
        <a:p>
          <a:pPr>
            <a:buFont typeface="Wingdings" panose="05000000000000000000" pitchFamily="2" charset="2"/>
            <a:buChar char="v"/>
          </a:pPr>
          <a:r>
            <a:rPr lang="en-US" b="1" dirty="0">
              <a:solidFill>
                <a:schemeClr val="bg1"/>
              </a:solidFill>
              <a:latin typeface="Arial Black" panose="020B0A04020102020204" pitchFamily="34" charset="0"/>
            </a:rPr>
            <a:t>Quantity surveying &amp; Cost </a:t>
          </a:r>
          <a:r>
            <a:rPr lang="ar-SA" b="1" dirty="0">
              <a:solidFill>
                <a:schemeClr val="bg1"/>
              </a:solidFill>
              <a:latin typeface="Arial Black" panose="020B0A04020102020204" pitchFamily="34" charset="0"/>
            </a:rPr>
            <a:t> </a:t>
          </a:r>
          <a:r>
            <a:rPr lang="en-US" b="1" dirty="0">
              <a:solidFill>
                <a:schemeClr val="bg1"/>
              </a:solidFill>
              <a:latin typeface="Arial Black" panose="020B0A04020102020204" pitchFamily="34" charset="0"/>
            </a:rPr>
            <a:t>Estimate</a:t>
          </a:r>
          <a:endParaRPr lang="en-US" dirty="0">
            <a:solidFill>
              <a:schemeClr val="bg1"/>
            </a:solidFill>
          </a:endParaRPr>
        </a:p>
      </dgm:t>
    </dgm:pt>
    <dgm:pt modelId="{DAAB4FBE-9760-482A-92C9-A2A68C66A90E}" type="parTrans" cxnId="{12B99B2E-244A-4279-A899-B4DF3EFD34CC}">
      <dgm:prSet/>
      <dgm:spPr/>
      <dgm:t>
        <a:bodyPr/>
        <a:lstStyle/>
        <a:p>
          <a:endParaRPr lang="en-US"/>
        </a:p>
      </dgm:t>
    </dgm:pt>
    <dgm:pt modelId="{91648F04-2A97-4131-8033-350918896C28}" type="sibTrans" cxnId="{12B99B2E-244A-4279-A899-B4DF3EFD34CC}">
      <dgm:prSet/>
      <dgm:spPr>
        <a:blipFill>
          <a:blip xmlns:r="http://schemas.openxmlformats.org/officeDocument/2006/relationships" r:embed="rId1"/>
          <a:srcRect/>
          <a:stretch>
            <a:fillRect l="-1000" r="-1000"/>
          </a:stretch>
        </a:blipFill>
      </dgm:spPr>
      <dgm:t>
        <a:bodyPr/>
        <a:lstStyle/>
        <a:p>
          <a:endParaRPr lang="en-US"/>
        </a:p>
      </dgm:t>
    </dgm:pt>
    <dgm:pt modelId="{72C14459-270B-4CB3-A1CA-9AA541835851}" type="pres">
      <dgm:prSet presAssocID="{27D51150-626F-4421-B86A-B4B3709A34AA}" presName="Name0" presStyleCnt="0">
        <dgm:presLayoutVars>
          <dgm:chMax val="7"/>
          <dgm:chPref val="7"/>
          <dgm:dir/>
        </dgm:presLayoutVars>
      </dgm:prSet>
      <dgm:spPr/>
    </dgm:pt>
    <dgm:pt modelId="{6598D6B5-2A40-48DF-B6E7-394B36C440EA}" type="pres">
      <dgm:prSet presAssocID="{F92FF17D-7044-42E9-8AD5-9C449F9287B1}" presName="parTx1" presStyleLbl="node1" presStyleIdx="0" presStyleCnt="1" custScaleX="100240"/>
      <dgm:spPr/>
      <dgm:t>
        <a:bodyPr/>
        <a:lstStyle/>
        <a:p>
          <a:endParaRPr lang="en-US"/>
        </a:p>
      </dgm:t>
    </dgm:pt>
    <dgm:pt modelId="{DBF67DCE-2FF6-4E50-916A-4CC750636830}" type="pres">
      <dgm:prSet presAssocID="{91648F04-2A97-4131-8033-350918896C28}" presName="picture1" presStyleCnt="0"/>
      <dgm:spPr/>
    </dgm:pt>
    <dgm:pt modelId="{EE07A671-AEF5-47F7-81BD-EA16930D41D1}" type="pres">
      <dgm:prSet presAssocID="{91648F04-2A97-4131-8033-350918896C28}" presName="imageRepeatNode" presStyleLbl="fgImgPlace1" presStyleIdx="0" presStyleCnt="1" custLinFactNeighborX="1775" custLinFactNeighborY="5324"/>
      <dgm:spPr/>
      <dgm:t>
        <a:bodyPr/>
        <a:lstStyle/>
        <a:p>
          <a:endParaRPr lang="en-US"/>
        </a:p>
      </dgm:t>
    </dgm:pt>
  </dgm:ptLst>
  <dgm:cxnLst>
    <dgm:cxn modelId="{639257E3-7B29-46E1-88F1-0F47C5351BA3}" type="presOf" srcId="{27D51150-626F-4421-B86A-B4B3709A34AA}" destId="{72C14459-270B-4CB3-A1CA-9AA541835851}" srcOrd="0" destOrd="0" presId="urn:microsoft.com/office/officeart/2008/layout/AscendingPictureAccentProcess"/>
    <dgm:cxn modelId="{277FF908-A251-49B6-A492-9C049B4D10A7}" type="presOf" srcId="{F92FF17D-7044-42E9-8AD5-9C449F9287B1}" destId="{6598D6B5-2A40-48DF-B6E7-394B36C440EA}" srcOrd="0" destOrd="0" presId="urn:microsoft.com/office/officeart/2008/layout/AscendingPictureAccentProcess"/>
    <dgm:cxn modelId="{12B99B2E-244A-4279-A899-B4DF3EFD34CC}" srcId="{27D51150-626F-4421-B86A-B4B3709A34AA}" destId="{F92FF17D-7044-42E9-8AD5-9C449F9287B1}" srcOrd="0" destOrd="0" parTransId="{DAAB4FBE-9760-482A-92C9-A2A68C66A90E}" sibTransId="{91648F04-2A97-4131-8033-350918896C28}"/>
    <dgm:cxn modelId="{D4462F9F-91B5-4BCB-B508-2104E87358B6}" type="presOf" srcId="{91648F04-2A97-4131-8033-350918896C28}" destId="{EE07A671-AEF5-47F7-81BD-EA16930D41D1}" srcOrd="0" destOrd="0" presId="urn:microsoft.com/office/officeart/2008/layout/AscendingPictureAccentProcess"/>
    <dgm:cxn modelId="{1C191964-18E5-49D9-A103-9020F944BB1B}" type="presParOf" srcId="{72C14459-270B-4CB3-A1CA-9AA541835851}" destId="{6598D6B5-2A40-48DF-B6E7-394B36C440EA}" srcOrd="0" destOrd="0" presId="urn:microsoft.com/office/officeart/2008/layout/AscendingPictureAccentProcess"/>
    <dgm:cxn modelId="{8E3A9BB4-7CAA-478F-925C-B765AFC46443}" type="presParOf" srcId="{72C14459-270B-4CB3-A1CA-9AA541835851}" destId="{DBF67DCE-2FF6-4E50-916A-4CC750636830}" srcOrd="1" destOrd="0" presId="urn:microsoft.com/office/officeart/2008/layout/AscendingPictureAccentProcess"/>
    <dgm:cxn modelId="{30A4B755-5749-4218-9566-CD9D1EE53895}" type="presParOf" srcId="{DBF67DCE-2FF6-4E50-916A-4CC750636830}" destId="{EE07A671-AEF5-47F7-81BD-EA16930D41D1}" srcOrd="0" destOrd="0" presId="urn:microsoft.com/office/officeart/2008/layout/AscendingPictureAccentProces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CB2EB94-3038-4292-959D-0149A11DBFBC}">
      <dsp:nvSpPr>
        <dsp:cNvPr id="0" name=""/>
        <dsp:cNvSpPr/>
      </dsp:nvSpPr>
      <dsp:spPr>
        <a:xfrm rot="10800000">
          <a:off x="4680613" y="1534898"/>
          <a:ext cx="5063156" cy="2743192"/>
        </a:xfrm>
        <a:prstGeom prst="homePlate">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28113" tIns="114300" rIns="213360" bIns="114300" numCol="1" spcCol="1270" anchor="ctr" anchorCtr="0">
          <a:noAutofit/>
        </a:bodyPr>
        <a:lstStyle/>
        <a:p>
          <a:pPr lvl="0" algn="ctr" defTabSz="1333500">
            <a:lnSpc>
              <a:spcPct val="90000"/>
            </a:lnSpc>
            <a:spcBef>
              <a:spcPct val="0"/>
            </a:spcBef>
            <a:spcAft>
              <a:spcPct val="35000"/>
            </a:spcAft>
            <a:buFont typeface="Wingdings" panose="05000000000000000000" pitchFamily="2" charset="2"/>
            <a:buChar char="v"/>
          </a:pPr>
          <a:r>
            <a:rPr lang="en-US" sz="3000" b="1" kern="1200" dirty="0">
              <a:solidFill>
                <a:schemeClr val="tx1">
                  <a:lumMod val="95000"/>
                  <a:lumOff val="5000"/>
                </a:schemeClr>
              </a:solidFill>
              <a:latin typeface="Times New Roman" panose="02020603050405020304" pitchFamily="18" charset="0"/>
              <a:cs typeface="Times New Roman" panose="02020603050405020304" pitchFamily="18" charset="0"/>
            </a:rPr>
            <a:t>Architectural Design.</a:t>
          </a:r>
          <a:endParaRPr lang="en-US" sz="3000" kern="1200" dirty="0"/>
        </a:p>
      </dsp:txBody>
      <dsp:txXfrm rot="10800000">
        <a:off x="5366411" y="1534898"/>
        <a:ext cx="4377358" cy="2743192"/>
      </dsp:txXfrm>
    </dsp:sp>
    <dsp:sp modelId="{FF3D479F-3504-4AB2-B6D2-A0B7330D07D4}">
      <dsp:nvSpPr>
        <dsp:cNvPr id="0" name=""/>
        <dsp:cNvSpPr/>
      </dsp:nvSpPr>
      <dsp:spPr>
        <a:xfrm>
          <a:off x="1583601" y="609584"/>
          <a:ext cx="4970229" cy="4615529"/>
        </a:xfrm>
        <a:prstGeom prst="ellipse">
          <a:avLst/>
        </a:prstGeom>
        <a:blipFill>
          <a:blip xmlns:r="http://schemas.openxmlformats.org/officeDocument/2006/relationships" r:embed="rId1"/>
          <a:srcRect/>
          <a:stretch>
            <a:fillRect l="-30000" r="-30000"/>
          </a:stretch>
        </a:blip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77974D2-41E3-45FF-AFAE-97FDD58AC823}">
      <dsp:nvSpPr>
        <dsp:cNvPr id="0" name=""/>
        <dsp:cNvSpPr/>
      </dsp:nvSpPr>
      <dsp:spPr>
        <a:xfrm rot="10800000">
          <a:off x="1335132" y="1620330"/>
          <a:ext cx="6986421" cy="2102045"/>
        </a:xfrm>
        <a:prstGeom prst="homePlate">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24917" tIns="121920" rIns="227584" bIns="121920" numCol="1" spcCol="1270" anchor="ctr" anchorCtr="0">
          <a:noAutofit/>
        </a:bodyPr>
        <a:lstStyle/>
        <a:p>
          <a:pPr lvl="0" algn="ctr" defTabSz="1422400">
            <a:lnSpc>
              <a:spcPct val="90000"/>
            </a:lnSpc>
            <a:spcBef>
              <a:spcPct val="0"/>
            </a:spcBef>
            <a:spcAft>
              <a:spcPct val="35000"/>
            </a:spcAft>
          </a:pPr>
          <a:r>
            <a:rPr lang="en-US" sz="3200" b="1" kern="1200" dirty="0">
              <a:solidFill>
                <a:schemeClr val="tx1"/>
              </a:solidFill>
              <a:latin typeface="Arial" panose="020B0604020202020204" pitchFamily="34" charset="0"/>
              <a:cs typeface="Arial" panose="020B0604020202020204" pitchFamily="34" charset="0"/>
            </a:rPr>
            <a:t>     Environmental </a:t>
          </a:r>
        </a:p>
        <a:p>
          <a:pPr lvl="0" algn="ctr" defTabSz="1422400">
            <a:lnSpc>
              <a:spcPct val="90000"/>
            </a:lnSpc>
            <a:spcBef>
              <a:spcPct val="0"/>
            </a:spcBef>
            <a:spcAft>
              <a:spcPct val="35000"/>
            </a:spcAft>
          </a:pPr>
          <a:r>
            <a:rPr lang="en-US" sz="3200" b="1" kern="1200" dirty="0">
              <a:solidFill>
                <a:schemeClr val="tx1"/>
              </a:solidFill>
              <a:latin typeface="Arial" panose="020B0604020202020204" pitchFamily="34" charset="0"/>
              <a:cs typeface="Arial" panose="020B0604020202020204" pitchFamily="34" charset="0"/>
            </a:rPr>
            <a:t>       aspects </a:t>
          </a:r>
        </a:p>
      </dsp:txBody>
      <dsp:txXfrm rot="10800000">
        <a:off x="1860643" y="1620330"/>
        <a:ext cx="6460910" cy="2102045"/>
      </dsp:txXfrm>
    </dsp:sp>
    <dsp:sp modelId="{89B8ACB5-6525-464F-BFBC-EA1B251D7FC1}">
      <dsp:nvSpPr>
        <dsp:cNvPr id="0" name=""/>
        <dsp:cNvSpPr/>
      </dsp:nvSpPr>
      <dsp:spPr>
        <a:xfrm>
          <a:off x="-63175" y="474891"/>
          <a:ext cx="4346701" cy="4165701"/>
        </a:xfrm>
        <a:prstGeom prst="ellipse">
          <a:avLst/>
        </a:prstGeom>
        <a:blipFill rotWithShape="1">
          <a:blip xmlns:r="http://schemas.openxmlformats.org/officeDocument/2006/relationships" r:embed="rId1"/>
          <a:stretch>
            <a:fillRect/>
          </a:stretch>
        </a:blip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126CBD3-B7C5-4780-843E-2AF305F55707}">
      <dsp:nvSpPr>
        <dsp:cNvPr id="0" name=""/>
        <dsp:cNvSpPr/>
      </dsp:nvSpPr>
      <dsp:spPr>
        <a:xfrm>
          <a:off x="0" y="462668"/>
          <a:ext cx="7046740" cy="5139488"/>
        </a:xfrm>
        <a:prstGeom prst="rect">
          <a:avLst/>
        </a:prstGeom>
        <a:blipFill rotWithShape="1">
          <a:blip xmlns:r="http://schemas.openxmlformats.org/officeDocument/2006/relationships" r:embed="rId1"/>
          <a:stretch>
            <a:fillRect/>
          </a:stretch>
        </a:blip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A6884E48-A91F-48DD-A2DC-42619E587622}">
      <dsp:nvSpPr>
        <dsp:cNvPr id="0" name=""/>
        <dsp:cNvSpPr/>
      </dsp:nvSpPr>
      <dsp:spPr>
        <a:xfrm>
          <a:off x="2769604" y="5853138"/>
          <a:ext cx="7700670" cy="806213"/>
        </a:xfrm>
        <a:prstGeom prst="wedgeRectCallout">
          <a:avLst>
            <a:gd name="adj1" fmla="val 20250"/>
            <a:gd name="adj2" fmla="val -60700"/>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0970" tIns="140970" rIns="140970" bIns="140970" numCol="1" spcCol="1270" anchor="ctr" anchorCtr="0">
          <a:noAutofit/>
        </a:bodyPr>
        <a:lstStyle/>
        <a:p>
          <a:pPr lvl="0" algn="ctr" defTabSz="1644650">
            <a:lnSpc>
              <a:spcPct val="90000"/>
            </a:lnSpc>
            <a:spcBef>
              <a:spcPct val="0"/>
            </a:spcBef>
            <a:spcAft>
              <a:spcPct val="35000"/>
            </a:spcAft>
          </a:pPr>
          <a:r>
            <a:rPr lang="en-US" sz="3700" kern="1200" dirty="0"/>
            <a:t>Design builder model </a:t>
          </a:r>
        </a:p>
      </dsp:txBody>
      <dsp:txXfrm>
        <a:off x="2769604" y="5853138"/>
        <a:ext cx="7700670" cy="806213"/>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66234B6-2848-4575-A74B-6B6017D75DE4}">
      <dsp:nvSpPr>
        <dsp:cNvPr id="0" name=""/>
        <dsp:cNvSpPr/>
      </dsp:nvSpPr>
      <dsp:spPr>
        <a:xfrm>
          <a:off x="905192" y="201968"/>
          <a:ext cx="3207791" cy="48116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95250" rIns="95250" bIns="0" numCol="1" spcCol="1270" anchor="b" anchorCtr="0">
          <a:noAutofit/>
        </a:bodyPr>
        <a:lstStyle/>
        <a:p>
          <a:pPr lvl="0" algn="ctr" defTabSz="1111250">
            <a:lnSpc>
              <a:spcPct val="90000"/>
            </a:lnSpc>
            <a:spcBef>
              <a:spcPct val="0"/>
            </a:spcBef>
            <a:spcAft>
              <a:spcPct val="35000"/>
            </a:spcAft>
          </a:pPr>
          <a:r>
            <a:rPr lang="en-US" sz="2500" i="1" u="sng" kern="1200" dirty="0"/>
            <a:t>East and west curtain</a:t>
          </a:r>
        </a:p>
      </dsp:txBody>
      <dsp:txXfrm>
        <a:off x="905192" y="201968"/>
        <a:ext cx="3207791" cy="481168"/>
      </dsp:txXfrm>
    </dsp:sp>
    <dsp:sp modelId="{5BCC7615-338B-48D0-8258-BA379DA5BCC0}">
      <dsp:nvSpPr>
        <dsp:cNvPr id="0" name=""/>
        <dsp:cNvSpPr/>
      </dsp:nvSpPr>
      <dsp:spPr>
        <a:xfrm>
          <a:off x="203985" y="774033"/>
          <a:ext cx="4610205" cy="3570624"/>
        </a:xfrm>
        <a:prstGeom prst="rect">
          <a:avLst/>
        </a:prstGeom>
        <a:blipFill rotWithShape="1">
          <a:blip xmlns:r="http://schemas.openxmlformats.org/officeDocument/2006/relationships" r:embed="rId1"/>
          <a:stretch>
            <a:fillRect/>
          </a:stretch>
        </a:blip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A6CB2E2E-CFFA-4BE9-BB58-78B584D90729}">
      <dsp:nvSpPr>
        <dsp:cNvPr id="0" name=""/>
        <dsp:cNvSpPr/>
      </dsp:nvSpPr>
      <dsp:spPr>
        <a:xfrm>
          <a:off x="7305452" y="200053"/>
          <a:ext cx="4610847" cy="48116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95250" rIns="95250" bIns="0" numCol="1" spcCol="1270" anchor="b" anchorCtr="0">
          <a:noAutofit/>
        </a:bodyPr>
        <a:lstStyle/>
        <a:p>
          <a:pPr lvl="0" algn="ctr" defTabSz="1111250">
            <a:lnSpc>
              <a:spcPct val="90000"/>
            </a:lnSpc>
            <a:spcBef>
              <a:spcPct val="0"/>
            </a:spcBef>
            <a:spcAft>
              <a:spcPct val="35000"/>
            </a:spcAft>
          </a:pPr>
          <a:r>
            <a:rPr lang="en-US" sz="2500" i="1" u="sng" kern="1200" dirty="0"/>
            <a:t>South elevation </a:t>
          </a:r>
        </a:p>
      </dsp:txBody>
      <dsp:txXfrm>
        <a:off x="7305452" y="200053"/>
        <a:ext cx="4610847" cy="481168"/>
      </dsp:txXfrm>
    </dsp:sp>
    <dsp:sp modelId="{56ECAAC8-F63B-480B-BD81-0D1A05960BCF}">
      <dsp:nvSpPr>
        <dsp:cNvPr id="0" name=""/>
        <dsp:cNvSpPr/>
      </dsp:nvSpPr>
      <dsp:spPr>
        <a:xfrm>
          <a:off x="5548850" y="792910"/>
          <a:ext cx="4235760" cy="3550415"/>
        </a:xfrm>
        <a:prstGeom prst="rect">
          <a:avLst/>
        </a:prstGeom>
        <a:blipFill rotWithShape="1">
          <a:blip xmlns:r="http://schemas.openxmlformats.org/officeDocument/2006/relationships" r:embed="rId2"/>
          <a:stretch>
            <a:fillRect/>
          </a:stretch>
        </a:blip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2892F3D1-137E-4D04-9045-5335F101A2A4}">
      <dsp:nvSpPr>
        <dsp:cNvPr id="0" name=""/>
        <dsp:cNvSpPr/>
      </dsp:nvSpPr>
      <dsp:spPr>
        <a:xfrm>
          <a:off x="10190647" y="211872"/>
          <a:ext cx="3207791" cy="48116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95250" rIns="95250" bIns="0" numCol="1" spcCol="1270" anchor="b" anchorCtr="0">
          <a:noAutofit/>
        </a:bodyPr>
        <a:lstStyle/>
        <a:p>
          <a:pPr lvl="0" algn="l" defTabSz="1111250">
            <a:lnSpc>
              <a:spcPct val="90000"/>
            </a:lnSpc>
            <a:spcBef>
              <a:spcPct val="0"/>
            </a:spcBef>
            <a:spcAft>
              <a:spcPct val="35000"/>
            </a:spcAft>
          </a:pPr>
          <a:endParaRPr lang="en-US" sz="2500" kern="1200" dirty="0"/>
        </a:p>
      </dsp:txBody>
      <dsp:txXfrm>
        <a:off x="10190647" y="211872"/>
        <a:ext cx="3207791" cy="481168"/>
      </dsp:txXfrm>
    </dsp:sp>
    <dsp:sp modelId="{B2310C40-EB3F-475E-B560-90C49A781DD1}">
      <dsp:nvSpPr>
        <dsp:cNvPr id="0" name=""/>
        <dsp:cNvSpPr/>
      </dsp:nvSpPr>
      <dsp:spPr>
        <a:xfrm>
          <a:off x="10265533" y="792453"/>
          <a:ext cx="3382648" cy="3531008"/>
        </a:xfrm>
        <a:prstGeom prst="rect">
          <a:avLst/>
        </a:prstGeom>
        <a:blipFill rotWithShape="1">
          <a:blip xmlns:r="http://schemas.openxmlformats.org/officeDocument/2006/relationships" r:embed="rId3"/>
          <a:stretch>
            <a:fillRect/>
          </a:stretch>
        </a:blip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64A47562-6C1F-42C8-9AFA-B96C3EFE7612}">
      <dsp:nvSpPr>
        <dsp:cNvPr id="0" name=""/>
        <dsp:cNvSpPr/>
      </dsp:nvSpPr>
      <dsp:spPr>
        <a:xfrm>
          <a:off x="2610885" y="4478430"/>
          <a:ext cx="3207791" cy="48116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95250" rIns="95250" bIns="0" numCol="1" spcCol="1270" anchor="b" anchorCtr="0">
          <a:noAutofit/>
        </a:bodyPr>
        <a:lstStyle/>
        <a:p>
          <a:pPr lvl="0" algn="ctr" defTabSz="1111250">
            <a:lnSpc>
              <a:spcPct val="90000"/>
            </a:lnSpc>
            <a:spcBef>
              <a:spcPct val="0"/>
            </a:spcBef>
            <a:spcAft>
              <a:spcPct val="35000"/>
            </a:spcAft>
          </a:pPr>
          <a:r>
            <a:rPr lang="en-US" sz="2500" i="1" u="sng" kern="1200" dirty="0"/>
            <a:t>East elevation windows </a:t>
          </a:r>
        </a:p>
      </dsp:txBody>
      <dsp:txXfrm>
        <a:off x="2610885" y="4478430"/>
        <a:ext cx="3207791" cy="481168"/>
      </dsp:txXfrm>
    </dsp:sp>
    <dsp:sp modelId="{4F93DBC0-C93F-4428-9AC7-9FAC91204613}">
      <dsp:nvSpPr>
        <dsp:cNvPr id="0" name=""/>
        <dsp:cNvSpPr/>
      </dsp:nvSpPr>
      <dsp:spPr>
        <a:xfrm>
          <a:off x="2029793" y="5010075"/>
          <a:ext cx="4243972" cy="2930926"/>
        </a:xfrm>
        <a:prstGeom prst="rect">
          <a:avLst/>
        </a:prstGeom>
        <a:blipFill rotWithShape="1">
          <a:blip xmlns:r="http://schemas.openxmlformats.org/officeDocument/2006/relationships" r:embed="rId4"/>
          <a:stretch>
            <a:fillRect/>
          </a:stretch>
        </a:blip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B229524F-ABF2-4C0B-869C-625A527C29F1}">
      <dsp:nvSpPr>
        <dsp:cNvPr id="0" name=""/>
        <dsp:cNvSpPr/>
      </dsp:nvSpPr>
      <dsp:spPr>
        <a:xfrm>
          <a:off x="8357733" y="4466191"/>
          <a:ext cx="3207791" cy="48116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95250" rIns="95250" bIns="0" numCol="1" spcCol="1270" anchor="b" anchorCtr="0">
          <a:noAutofit/>
        </a:bodyPr>
        <a:lstStyle/>
        <a:p>
          <a:pPr lvl="0" algn="ctr" defTabSz="1111250">
            <a:lnSpc>
              <a:spcPct val="90000"/>
            </a:lnSpc>
            <a:spcBef>
              <a:spcPct val="0"/>
            </a:spcBef>
            <a:spcAft>
              <a:spcPct val="35000"/>
            </a:spcAft>
          </a:pPr>
          <a:r>
            <a:rPr lang="en-US" sz="2500" i="1" u="sng" kern="1200" dirty="0"/>
            <a:t>North elevation </a:t>
          </a:r>
        </a:p>
      </dsp:txBody>
      <dsp:txXfrm>
        <a:off x="8357733" y="4466191"/>
        <a:ext cx="3207791" cy="481168"/>
      </dsp:txXfrm>
    </dsp:sp>
    <dsp:sp modelId="{D85B7FF5-494E-4BE5-AA34-CF503941F8AF}">
      <dsp:nvSpPr>
        <dsp:cNvPr id="0" name=""/>
        <dsp:cNvSpPr/>
      </dsp:nvSpPr>
      <dsp:spPr>
        <a:xfrm>
          <a:off x="7827774" y="4985479"/>
          <a:ext cx="4346942" cy="3024498"/>
        </a:xfrm>
        <a:prstGeom prst="rect">
          <a:avLst/>
        </a:prstGeom>
        <a:blipFill rotWithShape="1">
          <a:blip xmlns:r="http://schemas.openxmlformats.org/officeDocument/2006/relationships" r:embed="rId5"/>
          <a:stretch>
            <a:fillRect/>
          </a:stretch>
        </a:blip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F07F79A-52F2-435B-8126-BB86B070DF13}">
      <dsp:nvSpPr>
        <dsp:cNvPr id="0" name=""/>
        <dsp:cNvSpPr/>
      </dsp:nvSpPr>
      <dsp:spPr>
        <a:xfrm>
          <a:off x="2043007" y="3473181"/>
          <a:ext cx="10188214" cy="2268021"/>
        </a:xfrm>
        <a:prstGeom prst="round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30225" tIns="243840" rIns="243840" bIns="243840" numCol="1" spcCol="1270" anchor="ctr" anchorCtr="0">
          <a:noAutofit/>
        </a:bodyPr>
        <a:lstStyle/>
        <a:p>
          <a:pPr lvl="0" algn="l" defTabSz="2844800">
            <a:lnSpc>
              <a:spcPct val="90000"/>
            </a:lnSpc>
            <a:spcBef>
              <a:spcPct val="0"/>
            </a:spcBef>
            <a:spcAft>
              <a:spcPct val="35000"/>
            </a:spcAft>
            <a:buFont typeface="Wingdings" panose="05000000000000000000" pitchFamily="2" charset="2"/>
            <a:buChar char="v"/>
          </a:pPr>
          <a:r>
            <a:rPr lang="en-US" sz="6400" b="1" kern="1200" dirty="0">
              <a:solidFill>
                <a:schemeClr val="tx1">
                  <a:lumMod val="95000"/>
                  <a:lumOff val="5000"/>
                </a:schemeClr>
              </a:solidFill>
              <a:latin typeface="Times New Roman" panose="02020603050405020304" pitchFamily="18" charset="0"/>
              <a:cs typeface="Times New Roman" panose="02020603050405020304" pitchFamily="18" charset="0"/>
            </a:rPr>
            <a:t>Structural Design.</a:t>
          </a:r>
          <a:endParaRPr lang="en-US" sz="6400" kern="1200" dirty="0"/>
        </a:p>
      </dsp:txBody>
      <dsp:txXfrm>
        <a:off x="2153723" y="3583897"/>
        <a:ext cx="9966782" cy="2046589"/>
      </dsp:txXfrm>
    </dsp:sp>
    <dsp:sp modelId="{3318F5C0-6778-4B28-A99D-23EAAF5B7C94}">
      <dsp:nvSpPr>
        <dsp:cNvPr id="0" name=""/>
        <dsp:cNvSpPr/>
      </dsp:nvSpPr>
      <dsp:spPr>
        <a:xfrm>
          <a:off x="415921" y="1320763"/>
          <a:ext cx="3418111" cy="3536346"/>
        </a:xfrm>
        <a:prstGeom prst="ellipse">
          <a:avLst/>
        </a:prstGeom>
        <a:blipFill>
          <a:blip xmlns:r="http://schemas.openxmlformats.org/officeDocument/2006/relationships" r:embed="rId1">
            <a:extLst>
              <a:ext uri="{28A0092B-C50C-407E-A947-70E740481C1C}">
                <a14:useLocalDpi xmlns:a14="http://schemas.microsoft.com/office/drawing/2010/main" val="0"/>
              </a:ext>
            </a:extLst>
          </a:blip>
          <a:srcRect/>
          <a:stretch>
            <a:fillRect l="-15000" r="-15000"/>
          </a:stretch>
        </a:blip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5284E4A-16B0-4F03-BEC2-8CE79E3BE499}">
      <dsp:nvSpPr>
        <dsp:cNvPr id="0" name=""/>
        <dsp:cNvSpPr/>
      </dsp:nvSpPr>
      <dsp:spPr>
        <a:xfrm>
          <a:off x="2376923" y="2687287"/>
          <a:ext cx="7113206" cy="1907673"/>
        </a:xfrm>
        <a:prstGeom prst="roundRect">
          <a:avLst/>
        </a:prstGeom>
        <a:gradFill rotWithShape="0">
          <a:gsLst>
            <a:gs pos="0">
              <a:schemeClr val="accent1">
                <a:hueOff val="0"/>
                <a:satOff val="0"/>
                <a:lumOff val="0"/>
                <a:alphaOff val="0"/>
                <a:tint val="96000"/>
                <a:lumMod val="102000"/>
              </a:schemeClr>
            </a:gs>
            <a:gs pos="100000">
              <a:schemeClr val="accent1">
                <a:hueOff val="0"/>
                <a:satOff val="0"/>
                <a:lumOff val="0"/>
                <a:alphaOff val="0"/>
                <a:shade val="88000"/>
                <a:lumMod val="94000"/>
              </a:schemeClr>
            </a:gs>
          </a:gsLst>
          <a:path path="circle">
            <a:fillToRect l="50000" t="100000" r="100000" b="50000"/>
          </a:path>
        </a:gradFill>
        <a:ln>
          <a:noFill/>
        </a:ln>
        <a:effectLst>
          <a:outerShdw blurRad="38100" dist="25400" dir="5400000" rotWithShape="0">
            <a:srgbClr val="000000">
              <a:alpha val="64000"/>
            </a:srgbClr>
          </a:outerShdw>
        </a:effectLst>
        <a:scene3d>
          <a:camera prst="orthographicFront">
            <a:rot lat="0" lon="0" rev="0"/>
          </a:camera>
          <a:lightRig rig="threePt" dir="tl">
            <a:rot lat="0" lon="0" rev="1200000"/>
          </a:lightRig>
        </a:scene3d>
        <a:sp3d>
          <a:bevelT w="25400" h="12700"/>
        </a:sp3d>
      </dsp:spPr>
      <dsp:style>
        <a:lnRef idx="0">
          <a:scrgbClr r="0" g="0" b="0"/>
        </a:lnRef>
        <a:fillRef idx="3">
          <a:scrgbClr r="0" g="0" b="0"/>
        </a:fillRef>
        <a:effectRef idx="3">
          <a:scrgbClr r="0" g="0" b="0"/>
        </a:effectRef>
        <a:fontRef idx="minor">
          <a:schemeClr val="lt1"/>
        </a:fontRef>
      </dsp:style>
      <dsp:txBody>
        <a:bodyPr spcFirstLastPara="0" vert="horz" wrap="square" lIns="1505629" tIns="220980" rIns="220980" bIns="220980" numCol="1" spcCol="1270" anchor="ctr" anchorCtr="0">
          <a:noAutofit/>
        </a:bodyPr>
        <a:lstStyle/>
        <a:p>
          <a:pPr lvl="0" algn="l" defTabSz="2578100">
            <a:lnSpc>
              <a:spcPct val="90000"/>
            </a:lnSpc>
            <a:spcBef>
              <a:spcPct val="0"/>
            </a:spcBef>
            <a:spcAft>
              <a:spcPct val="35000"/>
            </a:spcAft>
          </a:pPr>
          <a:r>
            <a:rPr lang="en-US" sz="5800" b="1" kern="1200" dirty="0"/>
            <a:t>Electrical aspect</a:t>
          </a:r>
        </a:p>
      </dsp:txBody>
      <dsp:txXfrm>
        <a:off x="2470048" y="2780412"/>
        <a:ext cx="6926956" cy="1721423"/>
      </dsp:txXfrm>
    </dsp:sp>
    <dsp:sp modelId="{F59965EE-CDF0-4EDC-A266-B8C137E49AB0}">
      <dsp:nvSpPr>
        <dsp:cNvPr id="0" name=""/>
        <dsp:cNvSpPr/>
      </dsp:nvSpPr>
      <dsp:spPr>
        <a:xfrm>
          <a:off x="0" y="0"/>
          <a:ext cx="3297860" cy="3298354"/>
        </a:xfrm>
        <a:prstGeom prst="ellipse">
          <a:avLst/>
        </a:prstGeom>
        <a:blipFill>
          <a:blip xmlns:r="http://schemas.openxmlformats.org/officeDocument/2006/relationships" r:embed="rId1"/>
          <a:srcRect/>
          <a:stretch>
            <a:fillRect l="-8000" r="-8000"/>
          </a:stretch>
        </a:blipFill>
        <a:ln>
          <a:noFill/>
        </a:ln>
        <a:effectLst>
          <a:outerShdw blurRad="38100" dist="25400" dir="5400000" rotWithShape="0">
            <a:srgbClr val="000000">
              <a:alpha val="64000"/>
            </a:srgbClr>
          </a:outerShdw>
        </a:effectLst>
        <a:scene3d>
          <a:camera prst="orthographicFront">
            <a:rot lat="0" lon="0" rev="0"/>
          </a:camera>
          <a:lightRig rig="threePt" dir="tl">
            <a:rot lat="0" lon="0" rev="1200000"/>
          </a:lightRig>
        </a:scene3d>
        <a:sp3d>
          <a:bevelT w="25400" h="12700"/>
        </a:sp3d>
      </dsp:spPr>
      <dsp:style>
        <a:lnRef idx="0">
          <a:scrgbClr r="0" g="0" b="0"/>
        </a:lnRef>
        <a:fillRef idx="1">
          <a:scrgbClr r="0" g="0" b="0"/>
        </a:fillRef>
        <a:effectRef idx="3">
          <a:scrgbClr r="0" g="0" b="0"/>
        </a:effectRef>
        <a:fontRef idx="minor"/>
      </dsp:style>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653635F-B666-48B0-8F90-F3255893A685}">
      <dsp:nvSpPr>
        <dsp:cNvPr id="0" name=""/>
        <dsp:cNvSpPr/>
      </dsp:nvSpPr>
      <dsp:spPr>
        <a:xfrm>
          <a:off x="2190517" y="2260950"/>
          <a:ext cx="7303190" cy="1757086"/>
        </a:xfrm>
        <a:prstGeom prst="round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86779" tIns="217170" rIns="217170" bIns="217170" numCol="1" spcCol="1270" anchor="ctr" anchorCtr="0">
          <a:noAutofit/>
        </a:bodyPr>
        <a:lstStyle/>
        <a:p>
          <a:pPr lvl="0" algn="l" defTabSz="2533650">
            <a:lnSpc>
              <a:spcPct val="90000"/>
            </a:lnSpc>
            <a:spcBef>
              <a:spcPct val="0"/>
            </a:spcBef>
            <a:spcAft>
              <a:spcPct val="35000"/>
            </a:spcAft>
          </a:pPr>
          <a:r>
            <a:rPr lang="en-US" sz="5700" b="1" kern="1200" dirty="0" smtClean="0">
              <a:solidFill>
                <a:schemeClr val="tx1"/>
              </a:solidFill>
            </a:rPr>
            <a:t>mechanic </a:t>
          </a:r>
          <a:r>
            <a:rPr lang="en-US" sz="5700" b="1" kern="1200" dirty="0">
              <a:solidFill>
                <a:schemeClr val="tx1"/>
              </a:solidFill>
            </a:rPr>
            <a:t>aspects</a:t>
          </a:r>
          <a:endParaRPr lang="en-US" sz="5700" kern="1200" dirty="0">
            <a:solidFill>
              <a:schemeClr val="tx1"/>
            </a:solidFill>
          </a:endParaRPr>
        </a:p>
      </dsp:txBody>
      <dsp:txXfrm>
        <a:off x="2276291" y="2346724"/>
        <a:ext cx="7131642" cy="1585538"/>
      </dsp:txXfrm>
    </dsp:sp>
    <dsp:sp modelId="{F94B942C-5F8D-4195-BF8B-6484FC63A4D8}">
      <dsp:nvSpPr>
        <dsp:cNvPr id="0" name=""/>
        <dsp:cNvSpPr/>
      </dsp:nvSpPr>
      <dsp:spPr>
        <a:xfrm>
          <a:off x="595110" y="190234"/>
          <a:ext cx="3037536" cy="3037991"/>
        </a:xfrm>
        <a:prstGeom prst="ellipse">
          <a:avLst/>
        </a:prstGeom>
        <a:blipFill>
          <a:blip xmlns:r="http://schemas.openxmlformats.org/officeDocument/2006/relationships" r:embed="rId1"/>
          <a:srcRect/>
          <a:stretch>
            <a:fillRect l="-7000" r="-7000"/>
          </a:stretch>
        </a:blip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598D6B5-2A40-48DF-B6E7-394B36C440EA}">
      <dsp:nvSpPr>
        <dsp:cNvPr id="0" name=""/>
        <dsp:cNvSpPr/>
      </dsp:nvSpPr>
      <dsp:spPr>
        <a:xfrm>
          <a:off x="2616723" y="3224539"/>
          <a:ext cx="7892141" cy="2111506"/>
        </a:xfrm>
        <a:prstGeom prst="round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66504" tIns="156210" rIns="156210" bIns="156210" numCol="1" spcCol="1270" anchor="ctr" anchorCtr="0">
          <a:noAutofit/>
        </a:bodyPr>
        <a:lstStyle/>
        <a:p>
          <a:pPr lvl="0" algn="l" defTabSz="1822450">
            <a:lnSpc>
              <a:spcPct val="90000"/>
            </a:lnSpc>
            <a:spcBef>
              <a:spcPct val="0"/>
            </a:spcBef>
            <a:spcAft>
              <a:spcPct val="35000"/>
            </a:spcAft>
            <a:buFont typeface="Wingdings" panose="05000000000000000000" pitchFamily="2" charset="2"/>
            <a:buChar char="v"/>
          </a:pPr>
          <a:r>
            <a:rPr lang="en-US" sz="4100" b="1" kern="1200" dirty="0">
              <a:solidFill>
                <a:schemeClr val="bg1"/>
              </a:solidFill>
              <a:latin typeface="Arial Black" panose="020B0A04020102020204" pitchFamily="34" charset="0"/>
            </a:rPr>
            <a:t>Quantity surveying &amp; Cost </a:t>
          </a:r>
          <a:r>
            <a:rPr lang="ar-SA" sz="4100" b="1" kern="1200" dirty="0">
              <a:solidFill>
                <a:schemeClr val="bg1"/>
              </a:solidFill>
              <a:latin typeface="Arial Black" panose="020B0A04020102020204" pitchFamily="34" charset="0"/>
            </a:rPr>
            <a:t> </a:t>
          </a:r>
          <a:r>
            <a:rPr lang="en-US" sz="4100" b="1" kern="1200" dirty="0">
              <a:solidFill>
                <a:schemeClr val="bg1"/>
              </a:solidFill>
              <a:latin typeface="Arial Black" panose="020B0A04020102020204" pitchFamily="34" charset="0"/>
            </a:rPr>
            <a:t>Estimate</a:t>
          </a:r>
          <a:endParaRPr lang="en-US" sz="4100" kern="1200" dirty="0">
            <a:solidFill>
              <a:schemeClr val="bg1"/>
            </a:solidFill>
          </a:endParaRPr>
        </a:p>
      </dsp:txBody>
      <dsp:txXfrm>
        <a:off x="2719798" y="3327614"/>
        <a:ext cx="7685991" cy="1905356"/>
      </dsp:txXfrm>
    </dsp:sp>
    <dsp:sp modelId="{EE07A671-AEF5-47F7-81BD-EA16930D41D1}">
      <dsp:nvSpPr>
        <dsp:cNvPr id="0" name=""/>
        <dsp:cNvSpPr/>
      </dsp:nvSpPr>
      <dsp:spPr>
        <a:xfrm>
          <a:off x="507722" y="1349291"/>
          <a:ext cx="3650233" cy="3650780"/>
        </a:xfrm>
        <a:prstGeom prst="ellipse">
          <a:avLst/>
        </a:prstGeom>
        <a:blipFill>
          <a:blip xmlns:r="http://schemas.openxmlformats.org/officeDocument/2006/relationships" r:embed="rId1"/>
          <a:srcRect/>
          <a:stretch>
            <a:fillRect l="-1000" r="-1000"/>
          </a:stretch>
        </a:blip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8/layout/BendingPictureCaptionList">
  <dgm:title val=""/>
  <dgm:desc val=""/>
  <dgm:catLst>
    <dgm:cat type="picture" pri="9000"/>
    <dgm:cat type="pictureconvert" pri="9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w" fact="1.11"/>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
        </dgm:alg>
        <dgm:shape xmlns:r="http://schemas.openxmlformats.org/officeDocument/2006/relationships" r:blip="">
          <dgm:adjLst/>
        </dgm:shape>
        <dgm:choose name="Name4">
          <dgm:if name="Name5" func="var" arg="dir" op="equ" val="norm">
            <dgm:constrLst>
              <dgm:constr type="l" for="ch" forName="rect1" refType="w" fact="0"/>
              <dgm:constr type="t" for="ch" forName="rect1" refType="h" fact="0"/>
              <dgm:constr type="w" for="ch" forName="rect1" refType="w"/>
              <dgm:constr type="h" for="ch" forName="rect1" refType="h" fact="0.8"/>
              <dgm:constr type="l" for="ch" forName="wedgeRectCallout1" refType="w" fact="0.09"/>
              <dgm:constr type="t" for="ch" forName="wedgeRectCallout1" refType="h" fact="0.72"/>
              <dgm:constr type="w" for="ch" forName="wedgeRectCallout1" refType="w" fact="0.89"/>
              <dgm:constr type="h" for="ch" forName="wedgeRectCallout1" refType="h" fact="0.28"/>
            </dgm:constrLst>
          </dgm:if>
          <dgm:else name="Name6">
            <dgm:constrLst>
              <dgm:constr type="l" for="ch" forName="rect1" refType="w" fact="0"/>
              <dgm:constr type="t" for="ch" forName="rect1" refType="h" fact="0"/>
              <dgm:constr type="w" for="ch" forName="rect1" refType="w"/>
              <dgm:constr type="h" for="ch" forName="rect1" refType="h" fact="0.8"/>
              <dgm:constr type="l" for="ch" forName="wedgeRectCallout1" refType="w" fact="0.02"/>
              <dgm:constr type="t" for="ch" forName="wedgeRectCallout1" refType="h" fact="0.72"/>
              <dgm:constr type="w" for="ch" forName="wedgeRectCallout1" refType="w" fact="0.89"/>
              <dgm:constr type="h" for="ch" forName="wedgeRectCallout1" refType="h" fact="0.28"/>
            </dgm:constrLst>
          </dgm:else>
        </dgm:choose>
        <dgm:layoutNode name="rect1" styleLbl="bgImgPlace1">
          <dgm:alg type="sp"/>
          <dgm:shape xmlns:r="http://schemas.openxmlformats.org/officeDocument/2006/relationships" type="rect" r:blip="" blipPhldr="1">
            <dgm:adjLst/>
          </dgm:shape>
          <dgm:presOf/>
        </dgm:layoutNode>
        <dgm:layoutNode name="wedgeRectCallout1" styleLbl="node1">
          <dgm:varLst>
            <dgm:bulletEnabled val="1"/>
          </dgm:varLst>
          <dgm:alg type="tx"/>
          <dgm:choose name="Name7">
            <dgm:if name="Name8" func="var" arg="dir" op="equ" val="norm">
              <dgm:shape xmlns:r="http://schemas.openxmlformats.org/officeDocument/2006/relationships" type="wedgeRectCallout" r:blip="">
                <dgm:adjLst>
                  <dgm:adj idx="1" val="0.2025"/>
                  <dgm:adj idx="2" val="-0.607"/>
                </dgm:adjLst>
              </dgm:shape>
            </dgm:if>
            <dgm:else name="Name9">
              <dgm:shape xmlns:r="http://schemas.openxmlformats.org/officeDocument/2006/relationships" type="wedgeRectCallout" r:blip="">
                <dgm:adjLst>
                  <dgm:adj idx="1" val="-0.2025"/>
                  <dgm:adj idx="2" val="-0.607"/>
                </dgm:adjLst>
              </dgm:shape>
            </dgm:else>
          </dgm:choos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8/layout/PictureGrid">
  <dgm:title val=""/>
  <dgm:desc val=""/>
  <dgm:catLst>
    <dgm:cat type="picture" pri="11000"/>
    <dgm:cat type="pictureconvert" pri="11000"/>
  </dgm:catLst>
  <dgm:samp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varLst>
    <dgm:choose name="Name1">
      <dgm:if name="Name2" axis="ch" ptType="node" func="cnt" op="lte" val="4">
        <dgm:choose name="Name3">
          <dgm:if name="Name4" func="var" arg="dir" op="equ" val="norm">
            <dgm:alg type="snake">
              <dgm:param type="off" val="ctr"/>
              <dgm:param type="bkpt" val="fixed"/>
              <dgm:param type="bkPtFixedVal" val="2"/>
            </dgm:alg>
          </dgm:if>
          <dgm:else name="Name5">
            <dgm:alg type="snake">
              <dgm:param type="off" val="ctr"/>
              <dgm:param type="grDir" val="tR"/>
              <dgm:param type="bkpt" val="fixed"/>
              <dgm:param type="bkPtFixedVal" val="2"/>
            </dgm:alg>
          </dgm:else>
        </dgm:choose>
      </dgm:if>
      <dgm:else name="Name6">
        <dgm:choose name="Name7">
          <dgm:if name="Name8" axis="ch" ptType="node" func="cnt" op="lte" val="9">
            <dgm:choose name="Name9">
              <dgm:if name="Name10" func="var" arg="dir" op="equ" val="norm">
                <dgm:alg type="snake">
                  <dgm:param type="off" val="ctr"/>
                  <dgm:param type="bkpt" val="fixed"/>
                  <dgm:param type="bkPtFixedVal" val="3"/>
                </dgm:alg>
              </dgm:if>
              <dgm:else name="Name11">
                <dgm:alg type="snake">
                  <dgm:param type="off" val="ctr"/>
                  <dgm:param type="grDir" val="tR"/>
                  <dgm:param type="bkpt" val="fixed"/>
                  <dgm:param type="bkPtFixedVal" val="3"/>
                </dgm:alg>
              </dgm:else>
            </dgm:choose>
          </dgm:if>
          <dgm:else name="Name12">
            <dgm:choose name="Name13">
              <dgm:if name="Name14" axis="ch" ptType="node" func="cnt" op="lte" val="16">
                <dgm:choose name="Name15">
                  <dgm:if name="Name16" func="var" arg="dir" op="equ" val="norm">
                    <dgm:alg type="snake">
                      <dgm:param type="off" val="ctr"/>
                      <dgm:param type="bkpt" val="fixed"/>
                      <dgm:param type="bkPtFixedVal" val="4"/>
                    </dgm:alg>
                  </dgm:if>
                  <dgm:else name="Name17">
                    <dgm:alg type="snake">
                      <dgm:param type="off" val="ctr"/>
                      <dgm:param type="grDir" val="tR"/>
                      <dgm:param type="bkpt" val="fixed"/>
                      <dgm:param type="bkPtFixedVal" val="4"/>
                    </dgm:alg>
                  </dgm:else>
                </dgm:choose>
              </dgm:if>
              <dgm:else name="Name18">
                <dgm:choose name="Name19">
                  <dgm:if name="Name20" axis="ch" ptType="node" func="cnt" op="lte" val="25">
                    <dgm:choose name="Name21">
                      <dgm:if name="Name22" func="var" arg="dir" op="equ" val="norm">
                        <dgm:alg type="snake">
                          <dgm:param type="off" val="ctr"/>
                          <dgm:param type="bkpt" val="fixed"/>
                          <dgm:param type="bkPtFixedVal" val="5"/>
                        </dgm:alg>
                      </dgm:if>
                      <dgm:else name="Name23">
                        <dgm:alg type="snake">
                          <dgm:param type="off" val="ctr"/>
                          <dgm:param type="grDir" val="tR"/>
                          <dgm:param type="bkpt" val="fixed"/>
                          <dgm:param type="bkPtFixedVal" val="5"/>
                        </dgm:alg>
                      </dgm:else>
                    </dgm:choose>
                  </dgm:if>
                  <dgm:else name="Name24">
                    <dgm:choose name="Name25">
                      <dgm:if name="Name26" func="var" arg="dir" op="equ" val="norm">
                        <dgm:alg type="snake">
                          <dgm:param type="off" val="ctr"/>
                        </dgm:alg>
                      </dgm:if>
                      <dgm:else name="Name27">
                        <dgm:alg type="snake">
                          <dgm:param type="off" val="ctr"/>
                          <dgm:param type="grDir" val="tR"/>
                        </dgm:alg>
                      </dgm:else>
                    </dgm:choose>
                  </dgm:else>
                </dgm:choose>
              </dgm:else>
            </dgm:choose>
          </dgm:else>
        </dgm:choose>
      </dgm:else>
    </dgm:choose>
    <dgm:shape xmlns:r="http://schemas.openxmlformats.org/officeDocument/2006/relationships" r:blip="">
      <dgm:adjLst/>
    </dgm:shape>
    <dgm:constrLst>
      <dgm:constr type="primFontSz" for="des" ptType="node" op="equ" val="65"/>
      <dgm:constr type="w" for="ch" forName="composite" refType="h" fact="0.8"/>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0.7568"/>
        </dgm:alg>
        <dgm:shape xmlns:r="http://schemas.openxmlformats.org/officeDocument/2006/relationships" r:blip="">
          <dgm:adjLst/>
        </dgm:shape>
        <dgm:constrLst>
          <dgm:constr type="l" for="ch" forName="rect1" refType="w" fact="0"/>
          <dgm:constr type="t" for="ch" forName="rect1" refType="h" fact="0.15"/>
          <dgm:constr type="w" for="ch" forName="rect1" refType="w"/>
          <dgm:constr type="h" for="ch" forName="rect1" refType="w"/>
          <dgm:constr type="l" for="ch" forName="rect2" refType="w" fact="0"/>
          <dgm:constr type="t" for="ch" forName="rect2" refType="h" fact="0"/>
          <dgm:constr type="w" for="ch" forName="rect2" refType="w"/>
          <dgm:constr type="h" for="ch" forName="rect2" refType="w" fact="0.15"/>
        </dgm:constrLst>
        <dgm:layoutNode name="rect2" styleLbl="revTx">
          <dgm:varLst>
            <dgm:bulletEnabled val="1"/>
          </dgm:varLst>
          <dgm:alg type="tx">
            <dgm:param type="stBulletLvl" val="3"/>
            <dgm:param type="parTxLTRAlign" val="l"/>
            <dgm:param type="parTxRTLAlign" val="r"/>
            <dgm:param type="txAnchorVert" val="b"/>
            <dgm:param type="txAnchorVertCh" val="b"/>
          </dgm:alg>
          <dgm:shape xmlns:r="http://schemas.openxmlformats.org/officeDocument/2006/relationships" type="rect" r:blip="">
            <dgm:adjLst/>
          </dgm:shape>
          <dgm:presOf axis="desOrSelf" ptType="node"/>
          <dgm:constrLst>
            <dgm:constr type="lMarg" refType="primFontSz" fact="0"/>
            <dgm:constr type="rMarg" refType="primFontSz" fact="0.3"/>
            <dgm:constr type="tMarg" refType="primFontSz" fact="0.3"/>
            <dgm:constr type="bMarg" refType="primFontSz" fact="0"/>
            <dgm:constr type="secFontSz" refType="primFontSz" fact="0.8"/>
          </dgm:constrLst>
          <dgm:ruleLst>
            <dgm:rule type="primFontSz" val="5" fact="NaN" max="NaN"/>
          </dgm:ruleLst>
        </dgm:layoutNode>
        <dgm:layoutNode name="rect1" styleLbl="align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8/layout/AscendingPictureAccentProcess">
  <dgm:title val=""/>
  <dgm:desc val=""/>
  <dgm:catLst>
    <dgm:cat type="process" pri="22500"/>
    <dgm:cat type="picture" pri="16000"/>
    <dgm:cat type="pictureconvert" pri="16000"/>
  </dgm:catLst>
  <dgm:samp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shape xmlns:r="http://schemas.openxmlformats.org/officeDocument/2006/relationships" r:blip="">
      <dgm:adjLst/>
    </dgm:shape>
    <dgm:choose name="Name1">
      <dgm:if name="Name2" axis="ch" ptType="node" func="cnt" op="equ" val="1">
        <dgm:choose name="Name3">
          <dgm:if name="Name4" func="var" arg="dir" op="equ" val="norm">
            <dgm:choose name="Name5">
              <dgm:if name="Name6" axis="des" func="maxDepth" op="gt" val="1">
                <dgm:alg type="composite">
                  <dgm:param type="ar" val="2.7"/>
                </dgm:alg>
                <dgm:constrLst>
                  <dgm:constr type="primFontSz" for="ch" forName="parTx1" op="equ" val="65"/>
                  <dgm:constr type="primFontSz" for="ch" forName="desTx1" op="equ" val="65"/>
                  <dgm:constr type="userD" refType="w" fact="0.0247"/>
                  <dgm:constr type="l" for="ch" forName="parTx1" refType="w" fact="0.2711"/>
                  <dgm:constr type="t" for="ch" forName="parTx1" refType="h" fact="0.9603"/>
                  <dgm:constr type="w" for="ch" forName="parTx1" refType="w" fact="0.5325"/>
                  <dgm:constr type="h" for="ch" forName="parTx1" refType="h" fact="0.3856"/>
                  <dgm:constr type="ctrX" for="ch" forName="picture1" refType="w" fact="0.2469"/>
                  <dgm:constr type="ctrY" for="ch" forName="picture1" refType="h" fact="0.9"/>
                  <dgm:constr type="w" for="ch" forName="picture1" refType="w" fact="0.2469"/>
                  <dgm:constr type="h" for="ch" forName="picture1" refType="h" fact="0.6667"/>
                  <dgm:constr type="l" for="ch" forName="desTx1" refType="r" refFor="ch" refForName="parTx1"/>
                  <dgm:constr type="r" for="ch" forName="desTx1" refType="w"/>
                  <dgm:constr type="t" for="ch" forName="desTx1" refType="t" refFor="ch" refForName="parTx1"/>
                  <dgm:constr type="h" for="ch" forName="desTx1" refType="h" refFor="ch" refForName="parTx1"/>
                </dgm:constrLst>
              </dgm:if>
              <dgm:else name="Name7">
                <dgm:alg type="composite">
                  <dgm:param type="ar" val="2"/>
                </dgm:alg>
                <dgm:constrLst>
                  <dgm:constr type="primFontSz" for="ch" forName="parTx1" op="equ" val="65"/>
                  <dgm:constr type="userD" refType="w" fact="0.0333"/>
                  <dgm:constr type="l" for="ch" forName="parTx1" refType="w" fact="0.366"/>
                  <dgm:constr type="t" for="ch" forName="parTx1" refType="h" fact="0.7113"/>
                  <dgm:constr type="w" for="ch" forName="parTx1" refType="w" fact="0.7189"/>
                  <dgm:constr type="h" for="ch" forName="parTx1" refType="h" fact="0.3856"/>
                  <dgm:constr type="ctrX" for="ch" forName="picture1" refType="w" fact="0.3333"/>
                  <dgm:constr type="ctrY" for="ch" forName="picture1" refType="h" fact="0.6667"/>
                  <dgm:constr type="w" for="ch" forName="picture1" refType="w" fact="0.3333"/>
                  <dgm:constr type="h" for="ch" forName="picture1" refType="h" fact="0.6667"/>
                </dgm:constrLst>
              </dgm:else>
            </dgm:choose>
          </dgm:if>
          <dgm:else name="Name8">
            <dgm:choose name="Name9">
              <dgm:if name="Name10" axis="des" func="maxDepth" op="gt" val="1">
                <dgm:alg type="composite">
                  <dgm:param type="ar" val="2.7"/>
                </dgm:alg>
                <dgm:constrLst>
                  <dgm:constr type="primFontSz" for="ch" forName="parTx1" op="equ" val="65"/>
                  <dgm:constr type="primFontSz" for="ch" forName="desTx1" op="equ" val="65"/>
                  <dgm:constr type="userD" refType="w" fact="0.0247"/>
                  <dgm:constr type="r" for="ch" forName="parTx1" refType="w" fact="0.7289"/>
                  <dgm:constr type="t" for="ch" forName="parTx1" refType="h" fact="0.9603"/>
                  <dgm:constr type="w" for="ch" forName="parTx1" refType="w" fact="0.5325"/>
                  <dgm:constr type="h" for="ch" forName="parTx1" refType="h" fact="0.3856"/>
                  <dgm:constr type="ctrX" for="ch" forName="picture1" refType="w" fact="0.7531"/>
                  <dgm:constr type="ctrY" for="ch" forName="picture1" refType="h" fact="0.9"/>
                  <dgm:constr type="w" for="ch" forName="picture1" refType="w" fact="0.2469"/>
                  <dgm:constr type="h" for="ch" forName="picture1" refType="h" fact="0.6667"/>
                  <dgm:constr type="r" for="ch" forName="desTx1" refType="l" refFor="ch" refForName="parTx1"/>
                  <dgm:constr type="l" for="ch" forName="desTx1"/>
                  <dgm:constr type="t" for="ch" forName="desTx1" refType="t" refFor="ch" refForName="parTx1"/>
                  <dgm:constr type="h" for="ch" forName="desTx1" refType="h" refFor="ch" refForName="parTx1"/>
                </dgm:constrLst>
              </dgm:if>
              <dgm:else name="Name11">
                <dgm:alg type="composite">
                  <dgm:param type="ar" val="2"/>
                </dgm:alg>
                <dgm:constrLst>
                  <dgm:constr type="primFontSz" for="ch" forName="parTx1" op="equ" val="65"/>
                  <dgm:constr type="userD" refType="w" fact="0.0333"/>
                  <dgm:constr type="r" for="ch" forName="parTx1" refType="w" fact="0.634"/>
                  <dgm:constr type="t" for="ch" forName="parTx1" refType="h" fact="0.7113"/>
                  <dgm:constr type="w" for="ch" forName="parTx1" refType="w" fact="0.7189"/>
                  <dgm:constr type="h" for="ch" forName="parTx1" refType="h" fact="0.3856"/>
                  <dgm:constr type="ctrX" for="ch" forName="picture1" refType="w" fact="0.6667"/>
                  <dgm:constr type="ctrY" for="ch" forName="picture1" refType="h" fact="0.6667"/>
                  <dgm:constr type="w" for="ch" forName="picture1" refType="w" fact="0.3333"/>
                  <dgm:constr type="h" for="ch" forName="picture1" refType="h" fact="0.6667"/>
                </dgm:constrLst>
              </dgm:else>
            </dgm:choose>
          </dgm:else>
        </dgm:choose>
      </dgm:if>
      <dgm:if name="Name12" axis="ch" ptType="node" func="cnt" op="equ" val="2">
        <dgm:choose name="Name13">
          <dgm:if name="Name14" func="var" arg="dir" op="equ" val="norm">
            <dgm:choose name="Name15">
              <dgm:if name="Name16" axis="des" func="maxDepth" op="gt" val="1">
                <dgm:alg type="composite">
                  <dgm:param type="ar" val="2"/>
                </dgm:alg>
                <dgm:constrLst>
                  <dgm:constr type="primFontSz" for="ch" forName="parTx1" op="equ" val="65"/>
                  <dgm:constr type="primFontSz" for="ch" forName="parTx2" refType="primFontSz" refFor="ch" refForName="parTx1" op="equ"/>
                  <dgm:constr type="primFontSz" for="ch" forName="desTx1" op="equ" val="65"/>
                  <dgm:constr type="primFontSz" for="ch" forName="desTx2" refType="primFontSz" refFor="ch" refForName="desTx1" op="equ"/>
                  <dgm:constr type="userD" refType="w" fact="0.0188"/>
                  <dgm:constr type="ctrX" for="ch" forName="dot1" refType="w" fact="0.3221"/>
                  <dgm:constr type="ctrY" for="ch" forName="dot1" refType="h" fact="0.5911"/>
                  <dgm:constr type="w" for="ch" forName="dot1" refType="userD"/>
                  <dgm:constr type="h" for="ch" forName="dot1" refType="userD"/>
                  <dgm:constr type="ctrX" for="ch" forName="dot2" refType="w" fact="0.3056"/>
                  <dgm:constr type="ctrY" for="ch" forName="dot2" refType="h" fact="0.644"/>
                  <dgm:constr type="w" for="ch" forName="dot2" refType="userD"/>
                  <dgm:constr type="h" for="ch" forName="dot2" refType="userD"/>
                  <dgm:constr type="ctrX" for="ch" forName="dot3" refType="w" fact="0.2859"/>
                  <dgm:constr type="ctrY" for="ch" forName="dot3" refType="h" fact="0.6898"/>
                  <dgm:constr type="w" for="ch" forName="dot3" refType="userD"/>
                  <dgm:constr type="h" for="ch" forName="dot3" refType="userD"/>
                  <dgm:constr type="ctrX" for="ch" forName="dotArrow1" refType="w" fact="0.3095"/>
                  <dgm:constr type="ctrY" for="ch" forName="dotArrow1" refType="h" fact="0.0587"/>
                  <dgm:constr type="w" for="ch" forName="dotArrow1" refType="userD"/>
                  <dgm:constr type="h" for="ch" forName="dotArrow1" refType="userD"/>
                  <dgm:constr type="ctrX" for="ch" forName="dotArrow2" refType="w" fact="0.3346"/>
                  <dgm:constr type="ctrY" for="ch" forName="dotArrow2" refType="h" fact="0.0287"/>
                  <dgm:constr type="w" for="ch" forName="dotArrow2" refType="userD"/>
                  <dgm:constr type="h" for="ch" forName="dotArrow2" refType="userD"/>
                  <dgm:constr type="ctrX" for="ch" forName="dotArrow3" refType="w" fact="0.3597"/>
                  <dgm:constr type="ctrY" for="ch" forName="dotArrow3" refType="h" fact="-0.0013"/>
                  <dgm:constr type="w" for="ch" forName="dotArrow3" refType="userD"/>
                  <dgm:constr type="h" for="ch" forName="dotArrow3" refType="userD"/>
                  <dgm:constr type="ctrX" for="ch" forName="dotArrow4" refType="w" fact="0.3848"/>
                  <dgm:constr type="ctrY" for="ch" forName="dotArrow4" refType="h" fact="0.0287"/>
                  <dgm:constr type="w" for="ch" forName="dotArrow4" refType="userD"/>
                  <dgm:constr type="h" for="ch" forName="dotArrow4" refType="userD"/>
                  <dgm:constr type="ctrX" for="ch" forName="dotArrow5" refType="w" fact="0.41"/>
                  <dgm:constr type="ctrY" for="ch" forName="dotArrow5" refType="h" fact="0.0587"/>
                  <dgm:constr type="w" for="ch" forName="dotArrow5" refType="userD"/>
                  <dgm:constr type="h" for="ch" forName="dotArrow5" refType="userD"/>
                  <dgm:constr type="ctrX" for="ch" forName="dotArrow6" refType="w" fact="0.3597"/>
                  <dgm:constr type="ctrY" for="ch" forName="dotArrow6" refType="h" fact="0.062"/>
                  <dgm:constr type="w" for="ch" forName="dotArrow6" refType="userD"/>
                  <dgm:constr type="h" for="ch" forName="dotArrow6" refType="userD"/>
                  <dgm:constr type="ctrX" for="ch" forName="dotArrow7" refType="w" fact="0.3597"/>
                  <dgm:constr type="ctrY" for="ch" forName="dotArrow7" refType="h" fact="0.1253"/>
                  <dgm:constr type="w" for="ch" forName="dotArrow7" refType="userD"/>
                  <dgm:constr type="h" for="ch" forName="dotArrow7" refType="userD"/>
                  <dgm:constr type="l" for="ch" forName="parTx1" refType="w" fact="0.197"/>
                  <dgm:constr type="t" for="ch" forName="parTx1" refType="h" fact="0.8169"/>
                  <dgm:constr type="w" for="ch" forName="parTx1" refType="w" fact="0.4064"/>
                  <dgm:constr type="h" for="ch" forName="parTx1" refType="h" fact="0.218"/>
                  <dgm:constr type="ctrX" for="ch" forName="picture1" refType="w" fact="0.1785"/>
                  <dgm:constr type="ctrY" for="ch" forName="picture1" refType="h" fact="0.7834"/>
                  <dgm:constr type="w" for="ch" forName="picture1" refType="w" fact="0.1884"/>
                  <dgm:constr type="h" for="ch" forName="picture1" refType="h" fact="0.3768"/>
                  <dgm:constr type="l" for="ch" forName="desTx1" refType="r" refFor="ch" refForName="parTx1"/>
                  <dgm:constr type="r" for="ch" forName="desTx1" refType="w"/>
                  <dgm:constr type="t" for="ch" forName="desTx1" refType="t" refFor="ch" refForName="parTx1"/>
                  <dgm:constr type="h" for="ch" forName="desTx1" refType="h" refFor="ch" refForName="parTx1"/>
                  <dgm:constr type="l" for="ch" forName="parTx2" refType="w" fact="0.3688"/>
                  <dgm:constr type="t" for="ch" forName="parTx2" refType="h" fact="0.3905"/>
                  <dgm:constr type="w" for="ch" forName="parTx2" refType="w" fact="0.4064"/>
                  <dgm:constr type="h" for="ch" forName="parTx2" refType="h" fact="0.218"/>
                  <dgm:constr type="ctrX" for="ch" forName="picture2" refType="w" fact="0.3503"/>
                  <dgm:constr type="ctrY" for="ch" forName="picture2" refType="h" fact="0.357"/>
                  <dgm:constr type="w" for="ch" forName="picture2" refType="w" fact="0.1884"/>
                  <dgm:constr type="h" for="ch" forName="picture2" refType="h" fact="0.3768"/>
                  <dgm:constr type="l" for="ch" forName="desTx2" refType="r" refFor="ch" refForName="parTx2"/>
                  <dgm:constr type="r" for="ch" forName="desTx2" refType="w"/>
                  <dgm:constr type="t" for="ch" forName="desTx2" refType="t" refFor="ch" refForName="parTx2"/>
                  <dgm:constr type="h" for="ch" forName="desTx2" refType="h" refFor="ch" refForName="parTx2"/>
                </dgm:constrLst>
              </dgm:if>
              <dgm:else name="Name17">
                <dgm:alg type="composite">
                  <dgm:param type="ar" val="1.5073"/>
                </dgm:alg>
                <dgm:constrLst>
                  <dgm:constr type="primFontSz" for="ch" forName="parTx1" op="equ" val="65"/>
                  <dgm:constr type="primFontSz" for="ch" forName="parTx2" refType="primFontSz" refFor="ch" refForName="parTx1" op="equ"/>
                  <dgm:constr type="userD" refType="w" fact="0.025"/>
                  <dgm:constr type="ctrX" for="ch" forName="dot1" refType="w" fact="0.4274"/>
                  <dgm:constr type="ctrY" for="ch" forName="dot1" refType="h" fact="0.5911"/>
                  <dgm:constr type="w" for="ch" forName="dot1" refType="userD"/>
                  <dgm:constr type="h" for="ch" forName="dot1" refType="userD"/>
                  <dgm:constr type="ctrX" for="ch" forName="dot2" refType="w" fact="0.4055"/>
                  <dgm:constr type="ctrY" for="ch" forName="dot2" refType="h" fact="0.644"/>
                  <dgm:constr type="w" for="ch" forName="dot2" refType="userD"/>
                  <dgm:constr type="h" for="ch" forName="dot2" refType="userD"/>
                  <dgm:constr type="ctrX" for="ch" forName="dot3" refType="w" fact="0.3794"/>
                  <dgm:constr type="ctrY" for="ch" forName="dot3" refType="h" fact="0.6898"/>
                  <dgm:constr type="w" for="ch" forName="dot3" refType="userD"/>
                  <dgm:constr type="h" for="ch" forName="dot3" refType="userD"/>
                  <dgm:constr type="ctrX" for="ch" forName="dotArrow1" refType="w" fact="0.4106"/>
                  <dgm:constr type="ctrY" for="ch" forName="dotArrow1" refType="h" fact="0.0587"/>
                  <dgm:constr type="w" for="ch" forName="dotArrow1" refType="userD"/>
                  <dgm:constr type="h" for="ch" forName="dotArrow1" refType="userD"/>
                  <dgm:constr type="ctrX" for="ch" forName="dotArrow2" refType="w" fact="0.444"/>
                  <dgm:constr type="ctrY" for="ch" forName="dotArrow2" refType="h" fact="0.0287"/>
                  <dgm:constr type="w" for="ch" forName="dotArrow2" refType="userD"/>
                  <dgm:constr type="h" for="ch" forName="dotArrow2" refType="userD"/>
                  <dgm:constr type="ctrX" for="ch" forName="dotArrow3" refType="w" fact="0.4773"/>
                  <dgm:constr type="ctrY" for="ch" forName="dotArrow3" refType="h" fact="-0.0013"/>
                  <dgm:constr type="w" for="ch" forName="dotArrow3" refType="userD"/>
                  <dgm:constr type="h" for="ch" forName="dotArrow3" refType="userD"/>
                  <dgm:constr type="ctrX" for="ch" forName="dotArrow4" refType="w" fact="0.5106"/>
                  <dgm:constr type="ctrY" for="ch" forName="dotArrow4" refType="h" fact="0.0287"/>
                  <dgm:constr type="w" for="ch" forName="dotArrow4" refType="userD"/>
                  <dgm:constr type="h" for="ch" forName="dotArrow4" refType="userD"/>
                  <dgm:constr type="ctrX" for="ch" forName="dotArrow5" refType="w" fact="0.544"/>
                  <dgm:constr type="ctrY" for="ch" forName="dotArrow5" refType="h" fact="0.0587"/>
                  <dgm:constr type="w" for="ch" forName="dotArrow5" refType="userD"/>
                  <dgm:constr type="h" for="ch" forName="dotArrow5" refType="userD"/>
                  <dgm:constr type="ctrX" for="ch" forName="dotArrow6" refType="w" fact="0.4773"/>
                  <dgm:constr type="ctrY" for="ch" forName="dotArrow6" refType="h" fact="0.062"/>
                  <dgm:constr type="w" for="ch" forName="dotArrow6" refType="userD"/>
                  <dgm:constr type="h" for="ch" forName="dotArrow6" refType="userD"/>
                  <dgm:constr type="ctrX" for="ch" forName="dotArrow7" refType="w" fact="0.4773"/>
                  <dgm:constr type="ctrY" for="ch" forName="dotArrow7" refType="h" fact="0.1253"/>
                  <dgm:constr type="w" for="ch" forName="dotArrow7" refType="userD"/>
                  <dgm:constr type="h" for="ch" forName="dotArrow7" refType="userD"/>
                  <dgm:constr type="l" for="ch" forName="parTx1" refType="w" fact="0.2614"/>
                  <dgm:constr type="t" for="ch" forName="parTx1" refType="h" fact="0.8086"/>
                  <dgm:constr type="w" for="ch" forName="parTx1" refType="w" fact="0.5392"/>
                  <dgm:constr type="h" for="ch" forName="parTx1" refType="h" fact="0.218"/>
                  <dgm:constr type="ctrX" for="ch" forName="picture1" refType="w" fact="0.2369"/>
                  <dgm:constr type="ctrY" for="ch" forName="picture1" refType="h" fact="0.7834"/>
                  <dgm:constr type="w" for="ch" forName="picture1" refType="w" fact="0.25"/>
                  <dgm:constr type="h" for="ch" forName="picture1" refType="h" fact="0.3768"/>
                  <dgm:constr type="l" for="ch" forName="parTx2" refType="w" fact="0.4893"/>
                  <dgm:constr type="t" for="ch" forName="parTx2" refType="h" fact="0.3822"/>
                  <dgm:constr type="w" for="ch" forName="parTx2" refType="w" fact="0.5392"/>
                  <dgm:constr type="h" for="ch" forName="parTx2" refType="h" fact="0.218"/>
                  <dgm:constr type="ctrX" for="ch" forName="picture2" refType="w" fact="0.4648"/>
                  <dgm:constr type="ctrY" for="ch" forName="picture2" refType="h" fact="0.357"/>
                  <dgm:constr type="w" for="ch" forName="picture2" refType="w" fact="0.25"/>
                  <dgm:constr type="h" for="ch" forName="picture2" refType="h" fact="0.3768"/>
                </dgm:constrLst>
              </dgm:else>
            </dgm:choose>
          </dgm:if>
          <dgm:else name="Name18">
            <dgm:choose name="Name19">
              <dgm:if name="Name20" axis="des" func="maxDepth" op="gt" val="1">
                <dgm:alg type="composite">
                  <dgm:param type="ar" val="2"/>
                </dgm:alg>
                <dgm:constrLst>
                  <dgm:constr type="primFontSz" for="ch" forName="parTx1" op="equ" val="65"/>
                  <dgm:constr type="primFontSz" for="ch" forName="parTx2" refType="primFontSz" refFor="ch" refForName="parTx1" op="equ"/>
                  <dgm:constr type="primFontSz" for="ch" forName="desTx1" op="equ" val="65"/>
                  <dgm:constr type="primFontSz" for="ch" forName="desTx2" refType="primFontSz" refFor="ch" refForName="desTx1" op="equ"/>
                  <dgm:constr type="userD" refType="w" fact="0.0188"/>
                  <dgm:constr type="ctrX" for="ch" forName="dot1" refType="w" fact="0.6779"/>
                  <dgm:constr type="ctrY" for="ch" forName="dot1" refType="h" fact="0.5911"/>
                  <dgm:constr type="w" for="ch" forName="dot1" refType="userD"/>
                  <dgm:constr type="h" for="ch" forName="dot1" refType="userD"/>
                  <dgm:constr type="ctrX" for="ch" forName="dot2" refType="w" fact="0.6944"/>
                  <dgm:constr type="ctrY" for="ch" forName="dot2" refType="h" fact="0.644"/>
                  <dgm:constr type="w" for="ch" forName="dot2" refType="userD"/>
                  <dgm:constr type="h" for="ch" forName="dot2" refType="userD"/>
                  <dgm:constr type="ctrX" for="ch" forName="dot3" refType="w" fact="0.7141"/>
                  <dgm:constr type="ctrY" for="ch" forName="dot3" refType="h" fact="0.6898"/>
                  <dgm:constr type="w" for="ch" forName="dot3" refType="userD"/>
                  <dgm:constr type="h" for="ch" forName="dot3" refType="userD"/>
                  <dgm:constr type="ctrX" for="ch" forName="dotArrow1" refType="w" fact="0.6905"/>
                  <dgm:constr type="ctrY" for="ch" forName="dotArrow1" refType="h" fact="0.0587"/>
                  <dgm:constr type="w" for="ch" forName="dotArrow1" refType="userD"/>
                  <dgm:constr type="h" for="ch" forName="dotArrow1" refType="userD"/>
                  <dgm:constr type="ctrX" for="ch" forName="dotArrow2" refType="w" fact="0.6654"/>
                  <dgm:constr type="ctrY" for="ch" forName="dotArrow2" refType="h" fact="0.0287"/>
                  <dgm:constr type="w" for="ch" forName="dotArrow2" refType="userD"/>
                  <dgm:constr type="h" for="ch" forName="dotArrow2" refType="userD"/>
                  <dgm:constr type="ctrX" for="ch" forName="dotArrow3" refType="w" fact="0.6403"/>
                  <dgm:constr type="ctrY" for="ch" forName="dotArrow3" refType="h" fact="-0.0013"/>
                  <dgm:constr type="w" for="ch" forName="dotArrow3" refType="userD"/>
                  <dgm:constr type="h" for="ch" forName="dotArrow3" refType="userD"/>
                  <dgm:constr type="ctrX" for="ch" forName="dotArrow4" refType="w" fact="0.6152"/>
                  <dgm:constr type="ctrY" for="ch" forName="dotArrow4" refType="h" fact="0.0287"/>
                  <dgm:constr type="w" for="ch" forName="dotArrow4" refType="userD"/>
                  <dgm:constr type="h" for="ch" forName="dotArrow4" refType="userD"/>
                  <dgm:constr type="ctrX" for="ch" forName="dotArrow5" refType="w" fact="0.59"/>
                  <dgm:constr type="ctrY" for="ch" forName="dotArrow5" refType="h" fact="0.0587"/>
                  <dgm:constr type="w" for="ch" forName="dotArrow5" refType="userD"/>
                  <dgm:constr type="h" for="ch" forName="dotArrow5" refType="userD"/>
                  <dgm:constr type="ctrX" for="ch" forName="dotArrow6" refType="w" fact="0.6403"/>
                  <dgm:constr type="ctrY" for="ch" forName="dotArrow6" refType="h" fact="0.062"/>
                  <dgm:constr type="w" for="ch" forName="dotArrow6" refType="userD"/>
                  <dgm:constr type="h" for="ch" forName="dotArrow6" refType="userD"/>
                  <dgm:constr type="ctrX" for="ch" forName="dotArrow7" refType="w" fact="0.6403"/>
                  <dgm:constr type="ctrY" for="ch" forName="dotArrow7" refType="h" fact="0.1253"/>
                  <dgm:constr type="w" for="ch" forName="dotArrow7" refType="userD"/>
                  <dgm:constr type="h" for="ch" forName="dotArrow7" refType="userD"/>
                  <dgm:constr type="r" for="ch" forName="parTx1" refType="w" fact="0.803"/>
                  <dgm:constr type="t" for="ch" forName="parTx1" refType="h" fact="0.8169"/>
                  <dgm:constr type="w" for="ch" forName="parTx1" refType="w" fact="0.4064"/>
                  <dgm:constr type="h" for="ch" forName="parTx1" refType="h" fact="0.218"/>
                  <dgm:constr type="ctrX" for="ch" forName="picture1" refType="w" fact="0.8215"/>
                  <dgm:constr type="ctrY" for="ch" forName="picture1" refType="h" fact="0.7834"/>
                  <dgm:constr type="w" for="ch" forName="picture1" refType="w" fact="0.1884"/>
                  <dgm:constr type="h" for="ch" forName="picture1" refType="h" fact="0.3768"/>
                  <dgm:constr type="r" for="ch" forName="desTx1" refType="l" refFor="ch" refForName="parTx1"/>
                  <dgm:constr type="l" for="ch" forName="desTx1"/>
                  <dgm:constr type="t" for="ch" forName="desTx1" refType="t" refFor="ch" refForName="parTx1"/>
                  <dgm:constr type="h" for="ch" forName="desTx1" refType="h" refFor="ch" refForName="parTx1"/>
                  <dgm:constr type="r" for="ch" forName="parTx2" refType="w" fact="0.6312"/>
                  <dgm:constr type="t" for="ch" forName="parTx2" refType="h" fact="0.3905"/>
                  <dgm:constr type="w" for="ch" forName="parTx2" refType="w" fact="0.4064"/>
                  <dgm:constr type="h" for="ch" forName="parTx2" refType="h" fact="0.218"/>
                  <dgm:constr type="ctrX" for="ch" forName="picture2" refType="w" fact="0.6497"/>
                  <dgm:constr type="ctrY" for="ch" forName="picture2" refType="h" fact="0.357"/>
                  <dgm:constr type="w" for="ch" forName="picture2" refType="w" fact="0.1884"/>
                  <dgm:constr type="h" for="ch" forName="picture2" refType="h" fact="0.3768"/>
                  <dgm:constr type="r" for="ch" forName="desTx2" refType="l" refFor="ch" refForName="parTx2"/>
                  <dgm:constr type="l" for="ch" forName="desTx2"/>
                  <dgm:constr type="t" for="ch" forName="desTx2" refType="t" refFor="ch" refForName="parTx2"/>
                  <dgm:constr type="h" for="ch" forName="desTx2" refType="h" refFor="ch" refForName="parTx2"/>
                </dgm:constrLst>
              </dgm:if>
              <dgm:else name="Name21">
                <dgm:alg type="composite">
                  <dgm:param type="ar" val="1.5073"/>
                </dgm:alg>
                <dgm:constrLst>
                  <dgm:constr type="primFontSz" for="ch" forName="parTx1" op="equ" val="65"/>
                  <dgm:constr type="primFontSz" for="ch" forName="parTx2" refType="primFontSz" refFor="ch" refForName="parTx1" op="equ"/>
                  <dgm:constr type="userD" refType="w" fact="0.025"/>
                  <dgm:constr type="ctrX" for="ch" forName="dot1" refType="w" fact="0.5726"/>
                  <dgm:constr type="ctrY" for="ch" forName="dot1" refType="h" fact="0.5911"/>
                  <dgm:constr type="w" for="ch" forName="dot1" refType="userD"/>
                  <dgm:constr type="h" for="ch" forName="dot1" refType="userD"/>
                  <dgm:constr type="ctrX" for="ch" forName="dot2" refType="w" fact="0.5945"/>
                  <dgm:constr type="ctrY" for="ch" forName="dot2" refType="h" fact="0.644"/>
                  <dgm:constr type="w" for="ch" forName="dot2" refType="userD"/>
                  <dgm:constr type="h" for="ch" forName="dot2" refType="userD"/>
                  <dgm:constr type="ctrX" for="ch" forName="dot3" refType="w" fact="0.6206"/>
                  <dgm:constr type="ctrY" for="ch" forName="dot3" refType="h" fact="0.6898"/>
                  <dgm:constr type="w" for="ch" forName="dot3" refType="userD"/>
                  <dgm:constr type="h" for="ch" forName="dot3" refType="userD"/>
                  <dgm:constr type="ctrX" for="ch" forName="dotArrow1" refType="w" fact="0.5894"/>
                  <dgm:constr type="ctrY" for="ch" forName="dotArrow1" refType="h" fact="0.0587"/>
                  <dgm:constr type="w" for="ch" forName="dotArrow1" refType="userD"/>
                  <dgm:constr type="h" for="ch" forName="dotArrow1" refType="userD"/>
                  <dgm:constr type="ctrX" for="ch" forName="dotArrow2" refType="w" fact="0.556"/>
                  <dgm:constr type="ctrY" for="ch" forName="dotArrow2" refType="h" fact="0.0287"/>
                  <dgm:constr type="w" for="ch" forName="dotArrow2" refType="userD"/>
                  <dgm:constr type="h" for="ch" forName="dotArrow2" refType="userD"/>
                  <dgm:constr type="ctrX" for="ch" forName="dotArrow3" refType="w" fact="0.5227"/>
                  <dgm:constr type="ctrY" for="ch" forName="dotArrow3" refType="h" fact="-0.0013"/>
                  <dgm:constr type="w" for="ch" forName="dotArrow3" refType="userD"/>
                  <dgm:constr type="h" for="ch" forName="dotArrow3" refType="userD"/>
                  <dgm:constr type="ctrX" for="ch" forName="dotArrow4" refType="w" fact="0.4894"/>
                  <dgm:constr type="ctrY" for="ch" forName="dotArrow4" refType="h" fact="0.0287"/>
                  <dgm:constr type="w" for="ch" forName="dotArrow4" refType="userD"/>
                  <dgm:constr type="h" for="ch" forName="dotArrow4" refType="userD"/>
                  <dgm:constr type="ctrX" for="ch" forName="dotArrow5" refType="w" fact="0.456"/>
                  <dgm:constr type="ctrY" for="ch" forName="dotArrow5" refType="h" fact="0.0587"/>
                  <dgm:constr type="w" for="ch" forName="dotArrow5" refType="userD"/>
                  <dgm:constr type="h" for="ch" forName="dotArrow5" refType="userD"/>
                  <dgm:constr type="ctrX" for="ch" forName="dotArrow6" refType="w" fact="0.5227"/>
                  <dgm:constr type="ctrY" for="ch" forName="dotArrow6" refType="h" fact="0.062"/>
                  <dgm:constr type="w" for="ch" forName="dotArrow6" refType="userD"/>
                  <dgm:constr type="h" for="ch" forName="dotArrow6" refType="userD"/>
                  <dgm:constr type="ctrX" for="ch" forName="dotArrow7" refType="w" fact="0.5227"/>
                  <dgm:constr type="ctrY" for="ch" forName="dotArrow7" refType="h" fact="0.1253"/>
                  <dgm:constr type="w" for="ch" forName="dotArrow7" refType="userD"/>
                  <dgm:constr type="h" for="ch" forName="dotArrow7" refType="userD"/>
                  <dgm:constr type="r" for="ch" forName="parTx1" refType="w" fact="0.7386"/>
                  <dgm:constr type="t" for="ch" forName="parTx1" refType="h" fact="0.8086"/>
                  <dgm:constr type="w" for="ch" forName="parTx1" refType="w" fact="0.5392"/>
                  <dgm:constr type="h" for="ch" forName="parTx1" refType="h" fact="0.218"/>
                  <dgm:constr type="ctrX" for="ch" forName="picture1" refType="w" fact="0.7631"/>
                  <dgm:constr type="ctrY" for="ch" forName="picture1" refType="h" fact="0.7834"/>
                  <dgm:constr type="w" for="ch" forName="picture1" refType="w" fact="0.25"/>
                  <dgm:constr type="h" for="ch" forName="picture1" refType="h" fact="0.3768"/>
                  <dgm:constr type="r" for="ch" forName="parTx2" refType="w" fact="0.5107"/>
                  <dgm:constr type="t" for="ch" forName="parTx2" refType="h" fact="0.3822"/>
                  <dgm:constr type="w" for="ch" forName="parTx2" refType="w" fact="0.5392"/>
                  <dgm:constr type="h" for="ch" forName="parTx2" refType="h" fact="0.218"/>
                  <dgm:constr type="ctrX" for="ch" forName="picture2" refType="w" fact="0.5352"/>
                  <dgm:constr type="ctrY" for="ch" forName="picture2" refType="h" fact="0.357"/>
                  <dgm:constr type="w" for="ch" forName="picture2" refType="w" fact="0.25"/>
                  <dgm:constr type="h" for="ch" forName="picture2" refType="h" fact="0.3768"/>
                </dgm:constrLst>
              </dgm:else>
            </dgm:choose>
          </dgm:else>
        </dgm:choose>
      </dgm:if>
      <dgm:if name="Name22" axis="ch" ptType="node" func="cnt" op="equ" val="3">
        <dgm:choose name="Name23">
          <dgm:if name="Name24" func="var" arg="dir" op="equ" val="norm">
            <dgm:choose name="Name25">
              <dgm:if name="Name26" axis="des" func="maxDepth" op="gt" val="1">
                <dgm:alg type="composite">
                  <dgm:param type="ar" val="1.75"/>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userD" refType="w" fact="0.0162"/>
                  <dgm:constr type="ctrX" for="ch" forName="dot1" refType="w" fact="0.2981"/>
                  <dgm:constr type="ctrY" for="ch" forName="dot1" refType="h" fact="0.763"/>
                  <dgm:constr type="w" for="ch" forName="dot1" refType="userD"/>
                  <dgm:constr type="h" for="ch" forName="dot1" refType="userD"/>
                  <dgm:constr type="ctrX" for="ch" forName="dot2" refType="w" fact="0.2676"/>
                  <dgm:constr type="ctrY" for="ch" forName="dot2" refType="h" fact="0.7887"/>
                  <dgm:constr type="w" for="ch" forName="dot2" refType="userD"/>
                  <dgm:constr type="h" for="ch" forName="dot2" refType="userD"/>
                  <dgm:constr type="ctrX" for="ch" forName="dot3" refType="w" fact="0.2357"/>
                  <dgm:constr type="ctrY" for="ch" forName="dot3" refType="h" fact="0.809"/>
                  <dgm:constr type="w" for="ch" forName="dot3" refType="userD"/>
                  <dgm:constr type="h" for="ch" forName="dot3" refType="userD"/>
                  <dgm:constr type="ctrX" for="ch" forName="dot4" refType="w" fact="0.4445"/>
                  <dgm:constr type="ctrY" for="ch" forName="dot4" refType="h" fact="0.4655"/>
                  <dgm:constr type="w" for="ch" forName="dot4" refType="userD"/>
                  <dgm:constr type="h" for="ch" forName="dot4" refType="userD"/>
                  <dgm:constr type="ctrX" for="ch" forName="dot5" refType="w" fact="0.4323"/>
                  <dgm:constr type="ctrY" for="ch" forName="dot5" refType="h" fact="0.5178"/>
                  <dgm:constr type="w" for="ch" forName="dot5" refType="userD"/>
                  <dgm:constr type="h" for="ch" forName="dot5" refType="userD"/>
                  <dgm:constr type="ctrX" for="ch" forName="dotArrow1" refType="w" fact="0.4236"/>
                  <dgm:constr type="ctrY" for="ch" forName="dotArrow1" refType="h" fact="0.0718"/>
                  <dgm:constr type="w" for="ch" forName="dotArrow1" refType="userD"/>
                  <dgm:constr type="h" for="ch" forName="dotArrow1" refType="userD"/>
                  <dgm:constr type="ctrX" for="ch" forName="dotArrow2" refType="w" fact="0.446"/>
                  <dgm:constr type="ctrY" for="ch" forName="dotArrow2" refType="h" fact="0.0468"/>
                  <dgm:constr type="w" for="ch" forName="dotArrow2" refType="userD"/>
                  <dgm:constr type="h" for="ch" forName="dotArrow2" refType="userD"/>
                  <dgm:constr type="ctrX" for="ch" forName="dotArrow3" refType="w" fact="0.4685"/>
                  <dgm:constr type="ctrY" for="ch" forName="dotArrow3" refType="h" fact="0.0218"/>
                  <dgm:constr type="w" for="ch" forName="dotArrow3" refType="userD"/>
                  <dgm:constr type="h" for="ch" forName="dotArrow3" refType="userD"/>
                  <dgm:constr type="ctrX" for="ch" forName="dotArrow4" refType="w" fact="0.491"/>
                  <dgm:constr type="ctrY" for="ch" forName="dotArrow4" refType="h" fact="0.0468"/>
                  <dgm:constr type="w" for="ch" forName="dotArrow4" refType="userD"/>
                  <dgm:constr type="h" for="ch" forName="dotArrow4" refType="userD"/>
                  <dgm:constr type="ctrX" for="ch" forName="dotArrow5" refType="w" fact="0.5135"/>
                  <dgm:constr type="ctrY" for="ch" forName="dotArrow5" refType="h" fact="0.0718"/>
                  <dgm:constr type="w" for="ch" forName="dotArrow5" refType="userD"/>
                  <dgm:constr type="h" for="ch" forName="dotArrow5" refType="userD"/>
                  <dgm:constr type="ctrX" for="ch" forName="dotArrow6" refType="w" fact="0.4685"/>
                  <dgm:constr type="ctrY" for="ch" forName="dotArrow6" refType="h" fact="0.0745"/>
                  <dgm:constr type="w" for="ch" forName="dotArrow6" refType="userD"/>
                  <dgm:constr type="h" for="ch" forName="dotArrow6" refType="userD"/>
                  <dgm:constr type="ctrX" for="ch" forName="dotArrow7" refType="w" fact="0.4685"/>
                  <dgm:constr type="ctrY" for="ch" forName="dotArrow7" refType="h" fact="0.1273"/>
                  <dgm:constr type="w" for="ch" forName="dotArrow7" refType="userD"/>
                  <dgm:constr type="h" for="ch" forName="dotArrow7" refType="userD"/>
                  <dgm:constr type="l" for="ch" forName="parTx1" refType="w" fact="0.1487"/>
                  <dgm:constr type="t" for="ch" forName="parTx1" refType="h" fact="0.8596"/>
                  <dgm:constr type="w" for="ch" forName="parTx1" refType="w" fact="0.3491"/>
                  <dgm:constr type="h" for="ch" forName="parTx1" refType="h" fact="0.1638"/>
                  <dgm:constr type="ctrX" for="ch" forName="picture1" refType="w" fact="0.1328"/>
                  <dgm:constr type="ctrY" for="ch" forName="picture1" refType="h" fact="0.8361"/>
                  <dgm:constr type="w" for="ch" forName="picture1" refType="w" fact="0.1618"/>
                  <dgm:constr type="h" for="ch" forName="picture1" refType="h" fact="0.2832"/>
                  <dgm:constr type="l" for="ch" forName="desTx1" refType="r" refFor="ch" refForName="parTx1"/>
                  <dgm:constr type="r" for="ch" forName="desTx1" refType="w"/>
                  <dgm:constr type="t" for="ch" forName="desTx1" refType="t" refFor="ch" refForName="parTx1"/>
                  <dgm:constr type="h" for="ch" forName="desTx1" refType="h" refFor="ch" refForName="parTx1"/>
                  <dgm:constr type="l" for="ch" forName="parTx2" refType="w" fact="0.3732"/>
                  <dgm:constr type="t" for="ch" forName="parTx2" refType="h" fact="0.6469"/>
                  <dgm:constr type="w" for="ch" forName="parTx2" refType="w" fact="0.3491"/>
                  <dgm:constr type="h" for="ch" forName="parTx2" refType="h" fact="0.1638"/>
                  <dgm:constr type="ctrX" for="ch" forName="picture2" refType="w" fact="0.3573"/>
                  <dgm:constr type="ctrY" for="ch" forName="picture2" refType="h" fact="0.6234"/>
                  <dgm:constr type="w" for="ch" forName="picture2" refType="w" fact="0.1618"/>
                  <dgm:constr type="h" for="ch" forName="picture2" refType="h" fact="0.2832"/>
                  <dgm:constr type="l" for="ch" forName="desTx2" refType="r" refFor="ch" refForName="parTx2"/>
                  <dgm:constr type="r" for="ch" forName="desTx2" refType="w"/>
                  <dgm:constr type="t" for="ch" forName="desTx2" refType="t" refFor="ch" refForName="parTx2"/>
                  <dgm:constr type="h" for="ch" forName="desTx2" refType="h" refFor="ch" refForName="parTx2"/>
                  <dgm:constr type="l" for="ch" forName="parTx3" refType="w" fact="0.4763"/>
                  <dgm:constr type="t" for="ch" forName="parTx3" refType="h" fact="0.3243"/>
                  <dgm:constr type="w" for="ch" forName="parTx3" refType="w" fact="0.3491"/>
                  <dgm:constr type="h" for="ch" forName="parTx3" refType="h" fact="0.1638"/>
                  <dgm:constr type="ctrX" for="ch" forName="picture3" refType="w" fact="0.4604"/>
                  <dgm:constr type="ctrY" for="ch" forName="picture3" refType="h" fact="0.3008"/>
                  <dgm:constr type="w" for="ch" forName="picture3" refType="w" fact="0.1618"/>
                  <dgm:constr type="h" for="ch" forName="picture3" refType="h" fact="0.2832"/>
                  <dgm:constr type="l" for="ch" forName="desTx3" refType="r" refFor="ch" refForName="parTx3"/>
                  <dgm:constr type="r" for="ch" forName="desTx3" refType="w"/>
                  <dgm:constr type="t" for="ch" forName="desTx3" refType="t" refFor="ch" refForName="parTx3"/>
                  <dgm:constr type="h" for="ch" forName="desTx3" refType="h" refFor="ch" refForName="parTx3"/>
                </dgm:constrLst>
              </dgm:if>
              <dgm:else name="Name27">
                <dgm:alg type="composite">
                  <dgm:param type="ar" val="1.4161"/>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userD" refType="w" fact="0.02"/>
                  <dgm:constr type="ctrX" for="ch" forName="dot1" refType="w" fact="0.3684"/>
                  <dgm:constr type="ctrY" for="ch" forName="dot1" refType="h" fact="0.763"/>
                  <dgm:constr type="w" for="ch" forName="dot1" refType="userD"/>
                  <dgm:constr type="h" for="ch" forName="dot1" refType="userD"/>
                  <dgm:constr type="ctrX" for="ch" forName="dot2" refType="w" fact="0.3307"/>
                  <dgm:constr type="ctrY" for="ch" forName="dot2" refType="h" fact="0.7887"/>
                  <dgm:constr type="w" for="ch" forName="dot2" refType="userD"/>
                  <dgm:constr type="h" for="ch" forName="dot2" refType="userD"/>
                  <dgm:constr type="ctrX" for="ch" forName="dot3" refType="w" fact="0.2912"/>
                  <dgm:constr type="ctrY" for="ch" forName="dot3" refType="h" fact="0.809"/>
                  <dgm:constr type="w" for="ch" forName="dot3" refType="userD"/>
                  <dgm:constr type="h" for="ch" forName="dot3" refType="userD"/>
                  <dgm:constr type="ctrX" for="ch" forName="dot4" refType="w" fact="0.5494"/>
                  <dgm:constr type="ctrY" for="ch" forName="dot4" refType="h" fact="0.4655"/>
                  <dgm:constr type="w" for="ch" forName="dot4" refType="userD"/>
                  <dgm:constr type="h" for="ch" forName="dot4" refType="userD"/>
                  <dgm:constr type="ctrX" for="ch" forName="dot5" refType="w" fact="0.5342"/>
                  <dgm:constr type="ctrY" for="ch" forName="dot5" refType="h" fact="0.5178"/>
                  <dgm:constr type="w" for="ch" forName="dot5" refType="userD"/>
                  <dgm:constr type="h" for="ch" forName="dot5" refType="userD"/>
                  <dgm:constr type="ctrX" for="ch" forName="dotArrow1" refType="w" fact="0.5234"/>
                  <dgm:constr type="ctrY" for="ch" forName="dotArrow1" refType="h" fact="0.0718"/>
                  <dgm:constr type="w" for="ch" forName="dotArrow1" refType="userD"/>
                  <dgm:constr type="h" for="ch" forName="dotArrow1" refType="userD"/>
                  <dgm:constr type="ctrX" for="ch" forName="dotArrow2" refType="w" fact="0.5512"/>
                  <dgm:constr type="ctrY" for="ch" forName="dotArrow2" refType="h" fact="0.0468"/>
                  <dgm:constr type="w" for="ch" forName="dotArrow2" refType="userD"/>
                  <dgm:constr type="h" for="ch" forName="dotArrow2" refType="userD"/>
                  <dgm:constr type="ctrX" for="ch" forName="dotArrow3" refType="w" fact="0.579"/>
                  <dgm:constr type="ctrY" for="ch" forName="dotArrow3" refType="h" fact="0.0218"/>
                  <dgm:constr type="w" for="ch" forName="dotArrow3" refType="userD"/>
                  <dgm:constr type="h" for="ch" forName="dotArrow3" refType="userD"/>
                  <dgm:constr type="ctrX" for="ch" forName="dotArrow4" refType="w" fact="0.6068"/>
                  <dgm:constr type="ctrY" for="ch" forName="dotArrow4" refType="h" fact="0.0468"/>
                  <dgm:constr type="w" for="ch" forName="dotArrow4" refType="userD"/>
                  <dgm:constr type="h" for="ch" forName="dotArrow4" refType="userD"/>
                  <dgm:constr type="ctrX" for="ch" forName="dotArrow5" refType="w" fact="0.6346"/>
                  <dgm:constr type="ctrY" for="ch" forName="dotArrow5" refType="h" fact="0.0718"/>
                  <dgm:constr type="w" for="ch" forName="dotArrow5" refType="userD"/>
                  <dgm:constr type="h" for="ch" forName="dotArrow5" refType="userD"/>
                  <dgm:constr type="ctrX" for="ch" forName="dotArrow6" refType="w" fact="0.579"/>
                  <dgm:constr type="ctrY" for="ch" forName="dotArrow6" refType="h" fact="0.0745"/>
                  <dgm:constr type="w" for="ch" forName="dotArrow6" refType="userD"/>
                  <dgm:constr type="h" for="ch" forName="dotArrow6" refType="userD"/>
                  <dgm:constr type="ctrX" for="ch" forName="dotArrow7" refType="w" fact="0.579"/>
                  <dgm:constr type="ctrY" for="ch" forName="dotArrow7" refType="h" fact="0.1273"/>
                  <dgm:constr type="w" for="ch" forName="dotArrow7" refType="userD"/>
                  <dgm:constr type="h" for="ch" forName="dotArrow7" refType="userD"/>
                  <dgm:constr type="l" for="ch" forName="parTx1" refType="w" fact="0.1837"/>
                  <dgm:constr type="t" for="ch" forName="parTx1" refType="h" fact="0.8551"/>
                  <dgm:constr type="w" for="ch" forName="parTx1" refType="w" fact="0.4314"/>
                  <dgm:constr type="h" for="ch" forName="parTx1" refType="h" fact="0.1638"/>
                  <dgm:constr type="ctrX" for="ch" forName="picture1" refType="w" fact="0.1641"/>
                  <dgm:constr type="ctrY" for="ch" forName="picture1" refType="h" fact="0.8361"/>
                  <dgm:constr type="w" for="ch" forName="picture1" refType="w" fact="0.2"/>
                  <dgm:constr type="h" for="ch" forName="picture1" refType="h" fact="0.2832"/>
                  <dgm:constr type="l" for="ch" forName="parTx2" refType="w" fact="0.4612"/>
                  <dgm:constr type="t" for="ch" forName="parTx2" refType="h" fact="0.6424"/>
                  <dgm:constr type="w" for="ch" forName="parTx2" refType="w" fact="0.4314"/>
                  <dgm:constr type="h" for="ch" forName="parTx2" refType="h" fact="0.1638"/>
                  <dgm:constr type="ctrX" for="ch" forName="picture2" refType="w" fact="0.4416"/>
                  <dgm:constr type="ctrY" for="ch" forName="picture2" refType="h" fact="0.6234"/>
                  <dgm:constr type="w" for="ch" forName="picture2" refType="w" fact="0.2"/>
                  <dgm:constr type="h" for="ch" forName="picture2" refType="h" fact="0.2832"/>
                  <dgm:constr type="l" for="ch" forName="parTx3" refType="w" fact="0.5886"/>
                  <dgm:constr type="t" for="ch" forName="parTx3" refType="h" fact="0.3198"/>
                  <dgm:constr type="w" for="ch" forName="parTx3" refType="w" fact="0.4314"/>
                  <dgm:constr type="h" for="ch" forName="parTx3" refType="h" fact="0.1638"/>
                  <dgm:constr type="ctrX" for="ch" forName="picture3" refType="w" fact="0.569"/>
                  <dgm:constr type="ctrY" for="ch" forName="picture3" refType="h" fact="0.3008"/>
                  <dgm:constr type="w" for="ch" forName="picture3" refType="w" fact="0.2"/>
                  <dgm:constr type="h" for="ch" forName="picture3" refType="h" fact="0.2832"/>
                </dgm:constrLst>
              </dgm:else>
            </dgm:choose>
          </dgm:if>
          <dgm:else name="Name28">
            <dgm:choose name="Name29">
              <dgm:if name="Name30" axis="des" func="maxDepth" op="gt" val="1">
                <dgm:alg type="composite">
                  <dgm:param type="ar" val="1.75"/>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userD" refType="w" fact="0.0162"/>
                  <dgm:constr type="ctrX" for="ch" forName="dot1" refType="w" fact="0.7019"/>
                  <dgm:constr type="ctrY" for="ch" forName="dot1" refType="h" fact="0.763"/>
                  <dgm:constr type="w" for="ch" forName="dot1" refType="userD"/>
                  <dgm:constr type="h" for="ch" forName="dot1" refType="userD"/>
                  <dgm:constr type="ctrX" for="ch" forName="dot2" refType="w" fact="0.7324"/>
                  <dgm:constr type="ctrY" for="ch" forName="dot2" refType="h" fact="0.7887"/>
                  <dgm:constr type="w" for="ch" forName="dot2" refType="userD"/>
                  <dgm:constr type="h" for="ch" forName="dot2" refType="userD"/>
                  <dgm:constr type="ctrX" for="ch" forName="dot3" refType="w" fact="0.7643"/>
                  <dgm:constr type="ctrY" for="ch" forName="dot3" refType="h" fact="0.809"/>
                  <dgm:constr type="w" for="ch" forName="dot3" refType="userD"/>
                  <dgm:constr type="h" for="ch" forName="dot3" refType="userD"/>
                  <dgm:constr type="ctrX" for="ch" forName="dot4" refType="w" fact="0.5555"/>
                  <dgm:constr type="ctrY" for="ch" forName="dot4" refType="h" fact="0.4655"/>
                  <dgm:constr type="w" for="ch" forName="dot4" refType="userD"/>
                  <dgm:constr type="h" for="ch" forName="dot4" refType="userD"/>
                  <dgm:constr type="ctrX" for="ch" forName="dot5" refType="w" fact="0.5677"/>
                  <dgm:constr type="ctrY" for="ch" forName="dot5" refType="h" fact="0.5178"/>
                  <dgm:constr type="w" for="ch" forName="dot5" refType="userD"/>
                  <dgm:constr type="h" for="ch" forName="dot5" refType="userD"/>
                  <dgm:constr type="ctrX" for="ch" forName="dotArrow1" refType="w" fact="0.5764"/>
                  <dgm:constr type="ctrY" for="ch" forName="dotArrow1" refType="h" fact="0.0718"/>
                  <dgm:constr type="w" for="ch" forName="dotArrow1" refType="userD"/>
                  <dgm:constr type="h" for="ch" forName="dotArrow1" refType="userD"/>
                  <dgm:constr type="ctrX" for="ch" forName="dotArrow2" refType="w" fact="0.554"/>
                  <dgm:constr type="ctrY" for="ch" forName="dotArrow2" refType="h" fact="0.0468"/>
                  <dgm:constr type="w" for="ch" forName="dotArrow2" refType="userD"/>
                  <dgm:constr type="h" for="ch" forName="dotArrow2" refType="userD"/>
                  <dgm:constr type="ctrX" for="ch" forName="dotArrow3" refType="w" fact="0.5315"/>
                  <dgm:constr type="ctrY" for="ch" forName="dotArrow3" refType="h" fact="0.0218"/>
                  <dgm:constr type="w" for="ch" forName="dotArrow3" refType="userD"/>
                  <dgm:constr type="h" for="ch" forName="dotArrow3" refType="userD"/>
                  <dgm:constr type="ctrX" for="ch" forName="dotArrow4" refType="w" fact="0.509"/>
                  <dgm:constr type="ctrY" for="ch" forName="dotArrow4" refType="h" fact="0.0468"/>
                  <dgm:constr type="w" for="ch" forName="dotArrow4" refType="userD"/>
                  <dgm:constr type="h" for="ch" forName="dotArrow4" refType="userD"/>
                  <dgm:constr type="ctrX" for="ch" forName="dotArrow5" refType="w" fact="0.4865"/>
                  <dgm:constr type="ctrY" for="ch" forName="dotArrow5" refType="h" fact="0.0718"/>
                  <dgm:constr type="w" for="ch" forName="dotArrow5" refType="userD"/>
                  <dgm:constr type="h" for="ch" forName="dotArrow5" refType="userD"/>
                  <dgm:constr type="ctrX" for="ch" forName="dotArrow6" refType="w" fact="0.5315"/>
                  <dgm:constr type="ctrY" for="ch" forName="dotArrow6" refType="h" fact="0.0745"/>
                  <dgm:constr type="w" for="ch" forName="dotArrow6" refType="userD"/>
                  <dgm:constr type="h" for="ch" forName="dotArrow6" refType="userD"/>
                  <dgm:constr type="ctrX" for="ch" forName="dotArrow7" refType="w" fact="0.5315"/>
                  <dgm:constr type="ctrY" for="ch" forName="dotArrow7" refType="h" fact="0.1273"/>
                  <dgm:constr type="w" for="ch" forName="dotArrow7" refType="userD"/>
                  <dgm:constr type="h" for="ch" forName="dotArrow7" refType="userD"/>
                  <dgm:constr type="r" for="ch" forName="parTx1" refType="w" fact="0.8513"/>
                  <dgm:constr type="t" for="ch" forName="parTx1" refType="h" fact="0.8596"/>
                  <dgm:constr type="w" for="ch" forName="parTx1" refType="w" fact="0.3491"/>
                  <dgm:constr type="h" for="ch" forName="parTx1" refType="h" fact="0.1638"/>
                  <dgm:constr type="ctrX" for="ch" forName="picture1" refType="w" fact="0.8672"/>
                  <dgm:constr type="ctrY" for="ch" forName="picture1" refType="h" fact="0.8361"/>
                  <dgm:constr type="w" for="ch" forName="picture1" refType="w" fact="0.1618"/>
                  <dgm:constr type="h" for="ch" forName="picture1" refType="h" fact="0.2832"/>
                  <dgm:constr type="r" for="ch" forName="desTx1" refType="l" refFor="ch" refForName="parTx1"/>
                  <dgm:constr type="l" for="ch" forName="desTx1"/>
                  <dgm:constr type="t" for="ch" forName="desTx1" refType="t" refFor="ch" refForName="parTx1"/>
                  <dgm:constr type="h" for="ch" forName="desTx1" refType="h" refFor="ch" refForName="parTx1"/>
                  <dgm:constr type="r" for="ch" forName="parTx2" refType="w" fact="0.6268"/>
                  <dgm:constr type="t" for="ch" forName="parTx2" refType="h" fact="0.6469"/>
                  <dgm:constr type="w" for="ch" forName="parTx2" refType="w" fact="0.3491"/>
                  <dgm:constr type="h" for="ch" forName="parTx2" refType="h" fact="0.1638"/>
                  <dgm:constr type="ctrX" for="ch" forName="picture2" refType="w" fact="0.6427"/>
                  <dgm:constr type="ctrY" for="ch" forName="picture2" refType="h" fact="0.6234"/>
                  <dgm:constr type="w" for="ch" forName="picture2" refType="w" fact="0.1618"/>
                  <dgm:constr type="h" for="ch" forName="picture2" refType="h" fact="0.2832"/>
                  <dgm:constr type="r" for="ch" forName="desTx2" refType="l" refFor="ch" refForName="parTx2"/>
                  <dgm:constr type="l" for="ch" forName="desTx2"/>
                  <dgm:constr type="t" for="ch" forName="desTx2" refType="t" refFor="ch" refForName="parTx2"/>
                  <dgm:constr type="h" for="ch" forName="desTx2" refType="h" refFor="ch" refForName="parTx2"/>
                  <dgm:constr type="r" for="ch" forName="parTx3" refType="w" fact="0.5237"/>
                  <dgm:constr type="t" for="ch" forName="parTx3" refType="h" fact="0.3243"/>
                  <dgm:constr type="w" for="ch" forName="parTx3" refType="w" fact="0.3491"/>
                  <dgm:constr type="h" for="ch" forName="parTx3" refType="h" fact="0.1638"/>
                  <dgm:constr type="ctrX" for="ch" forName="picture3" refType="w" fact="0.5396"/>
                  <dgm:constr type="ctrY" for="ch" forName="picture3" refType="h" fact="0.3008"/>
                  <dgm:constr type="w" for="ch" forName="picture3" refType="w" fact="0.1618"/>
                  <dgm:constr type="h" for="ch" forName="picture3" refType="h" fact="0.2832"/>
                  <dgm:constr type="r" for="ch" forName="desTx3" refType="l" refFor="ch" refForName="parTx3"/>
                  <dgm:constr type="l" for="ch" forName="desTx3"/>
                  <dgm:constr type="t" for="ch" forName="desTx3" refType="t" refFor="ch" refForName="parTx3"/>
                  <dgm:constr type="h" for="ch" forName="desTx3" refType="h" refFor="ch" refForName="parTx3"/>
                </dgm:constrLst>
              </dgm:if>
              <dgm:else name="Name31">
                <dgm:alg type="composite">
                  <dgm:param type="ar" val="1.4161"/>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userD" refType="w" fact="0.02"/>
                  <dgm:constr type="ctrX" for="ch" forName="dot1" refType="w" fact="0.6316"/>
                  <dgm:constr type="ctrY" for="ch" forName="dot1" refType="h" fact="0.763"/>
                  <dgm:constr type="w" for="ch" forName="dot1" refType="userD"/>
                  <dgm:constr type="h" for="ch" forName="dot1" refType="userD"/>
                  <dgm:constr type="ctrX" for="ch" forName="dot2" refType="w" fact="0.6693"/>
                  <dgm:constr type="ctrY" for="ch" forName="dot2" refType="h" fact="0.7887"/>
                  <dgm:constr type="w" for="ch" forName="dot2" refType="userD"/>
                  <dgm:constr type="h" for="ch" forName="dot2" refType="userD"/>
                  <dgm:constr type="ctrX" for="ch" forName="dot3" refType="w" fact="0.7088"/>
                  <dgm:constr type="ctrY" for="ch" forName="dot3" refType="h" fact="0.809"/>
                  <dgm:constr type="w" for="ch" forName="dot3" refType="userD"/>
                  <dgm:constr type="h" for="ch" forName="dot3" refType="userD"/>
                  <dgm:constr type="ctrX" for="ch" forName="dot4" refType="w" fact="0.4506"/>
                  <dgm:constr type="ctrY" for="ch" forName="dot4" refType="h" fact="0.4655"/>
                  <dgm:constr type="w" for="ch" forName="dot4" refType="userD"/>
                  <dgm:constr type="h" for="ch" forName="dot4" refType="userD"/>
                  <dgm:constr type="ctrX" for="ch" forName="dot5" refType="w" fact="0.4658"/>
                  <dgm:constr type="ctrY" for="ch" forName="dot5" refType="h" fact="0.5178"/>
                  <dgm:constr type="w" for="ch" forName="dot5" refType="userD"/>
                  <dgm:constr type="h" for="ch" forName="dot5" refType="userD"/>
                  <dgm:constr type="ctrX" for="ch" forName="dotArrow1" refType="w" fact="0.4766"/>
                  <dgm:constr type="ctrY" for="ch" forName="dotArrow1" refType="h" fact="0.0718"/>
                  <dgm:constr type="w" for="ch" forName="dotArrow1" refType="userD"/>
                  <dgm:constr type="h" for="ch" forName="dotArrow1" refType="userD"/>
                  <dgm:constr type="ctrX" for="ch" forName="dotArrow2" refType="w" fact="0.4488"/>
                  <dgm:constr type="ctrY" for="ch" forName="dotArrow2" refType="h" fact="0.0468"/>
                  <dgm:constr type="w" for="ch" forName="dotArrow2" refType="userD"/>
                  <dgm:constr type="h" for="ch" forName="dotArrow2" refType="userD"/>
                  <dgm:constr type="ctrX" for="ch" forName="dotArrow3" refType="w" fact="0.421"/>
                  <dgm:constr type="ctrY" for="ch" forName="dotArrow3" refType="h" fact="0.0218"/>
                  <dgm:constr type="w" for="ch" forName="dotArrow3" refType="userD"/>
                  <dgm:constr type="h" for="ch" forName="dotArrow3" refType="userD"/>
                  <dgm:constr type="ctrX" for="ch" forName="dotArrow4" refType="w" fact="0.3932"/>
                  <dgm:constr type="ctrY" for="ch" forName="dotArrow4" refType="h" fact="0.0468"/>
                  <dgm:constr type="w" for="ch" forName="dotArrow4" refType="userD"/>
                  <dgm:constr type="h" for="ch" forName="dotArrow4" refType="userD"/>
                  <dgm:constr type="ctrX" for="ch" forName="dotArrow5" refType="w" fact="0.3654"/>
                  <dgm:constr type="ctrY" for="ch" forName="dotArrow5" refType="h" fact="0.0718"/>
                  <dgm:constr type="w" for="ch" forName="dotArrow5" refType="userD"/>
                  <dgm:constr type="h" for="ch" forName="dotArrow5" refType="userD"/>
                  <dgm:constr type="ctrX" for="ch" forName="dotArrow6" refType="w" fact="0.421"/>
                  <dgm:constr type="ctrY" for="ch" forName="dotArrow6" refType="h" fact="0.0745"/>
                  <dgm:constr type="w" for="ch" forName="dotArrow6" refType="userD"/>
                  <dgm:constr type="h" for="ch" forName="dotArrow6" refType="userD"/>
                  <dgm:constr type="ctrX" for="ch" forName="dotArrow7" refType="w" fact="0.421"/>
                  <dgm:constr type="ctrY" for="ch" forName="dotArrow7" refType="h" fact="0.1273"/>
                  <dgm:constr type="w" for="ch" forName="dotArrow7" refType="userD"/>
                  <dgm:constr type="h" for="ch" forName="dotArrow7" refType="userD"/>
                  <dgm:constr type="r" for="ch" forName="parTx1" refType="w" fact="0.8163"/>
                  <dgm:constr type="t" for="ch" forName="parTx1" refType="h" fact="0.8551"/>
                  <dgm:constr type="w" for="ch" forName="parTx1" refType="w" fact="0.4314"/>
                  <dgm:constr type="h" for="ch" forName="parTx1" refType="h" fact="0.1638"/>
                  <dgm:constr type="ctrX" for="ch" forName="picture1" refType="w" fact="0.8359"/>
                  <dgm:constr type="ctrY" for="ch" forName="picture1" refType="h" fact="0.8361"/>
                  <dgm:constr type="w" for="ch" forName="picture1" refType="w" fact="0.2"/>
                  <dgm:constr type="h" for="ch" forName="picture1" refType="h" fact="0.2832"/>
                  <dgm:constr type="r" for="ch" forName="parTx2" refType="w" fact="0.5388"/>
                  <dgm:constr type="t" for="ch" forName="parTx2" refType="h" fact="0.6424"/>
                  <dgm:constr type="w" for="ch" forName="parTx2" refType="w" fact="0.4314"/>
                  <dgm:constr type="h" for="ch" forName="parTx2" refType="h" fact="0.1638"/>
                  <dgm:constr type="ctrX" for="ch" forName="picture2" refType="w" fact="0.5584"/>
                  <dgm:constr type="ctrY" for="ch" forName="picture2" refType="h" fact="0.6234"/>
                  <dgm:constr type="w" for="ch" forName="picture2" refType="w" fact="0.2"/>
                  <dgm:constr type="h" for="ch" forName="picture2" refType="h" fact="0.2832"/>
                  <dgm:constr type="r" for="ch" forName="parTx3" refType="w" fact="0.4114"/>
                  <dgm:constr type="t" for="ch" forName="parTx3" refType="h" fact="0.3198"/>
                  <dgm:constr type="w" for="ch" forName="parTx3" refType="w" fact="0.4314"/>
                  <dgm:constr type="h" for="ch" forName="parTx3" refType="h" fact="0.1638"/>
                  <dgm:constr type="ctrX" for="ch" forName="picture3" refType="w" fact="0.431"/>
                  <dgm:constr type="ctrY" for="ch" forName="picture3" refType="h" fact="0.3008"/>
                  <dgm:constr type="w" for="ch" forName="picture3" refType="w" fact="0.2"/>
                  <dgm:constr type="h" for="ch" forName="picture3" refType="h" fact="0.2832"/>
                </dgm:constrLst>
              </dgm:else>
            </dgm:choose>
          </dgm:else>
        </dgm:choose>
      </dgm:if>
      <dgm:if name="Name32" axis="ch" ptType="node" func="cnt" op="equ" val="4">
        <dgm:choose name="Name33">
          <dgm:if name="Name34" func="var" arg="dir" op="equ" val="norm">
            <dgm:choose name="Name35">
              <dgm:if name="Name36" axis="des" func="maxDepth" op="gt" val="1">
                <dgm:alg type="composite">
                  <dgm:param type="ar" val="1.55"/>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primFontSz" for="ch" forName="desTx4" refType="primFontSz" refFor="ch" refForName="desTx1" op="equ"/>
                  <dgm:constr type="userD" refType="w" fact="0.0136"/>
                  <dgm:constr type="ctrX" for="ch" forName="dot1" refType="w" fact="0.3253"/>
                  <dgm:constr type="ctrY" for="ch" forName="dot1" refType="h" fact="0.8215"/>
                  <dgm:constr type="w" for="ch" forName="dot1" refType="userD"/>
                  <dgm:constr type="h" for="ch" forName="dot1" refType="userD"/>
                  <dgm:constr type="ctrX" for="ch" forName="dot2" refType="w" fact="0.2949"/>
                  <dgm:constr type="ctrY" for="ch" forName="dot2" refType="h" fact="0.843"/>
                  <dgm:constr type="w" for="ch" forName="dot2" refType="userD"/>
                  <dgm:constr type="h" for="ch" forName="dot2" refType="userD"/>
                  <dgm:constr type="ctrX" for="ch" forName="dot3" refType="w" fact="0.2635"/>
                  <dgm:constr type="ctrY" for="ch" forName="dot3" refType="h" fact="0.8607"/>
                  <dgm:constr type="w" for="ch" forName="dot3" refType="userD"/>
                  <dgm:constr type="h" for="ch" forName="dot3" refType="userD"/>
                  <dgm:constr type="ctrX" for="ch" forName="dot4" refType="w" fact="0.2313"/>
                  <dgm:constr type="ctrY" for="ch" forName="dot4" refType="h" fact="0.8745"/>
                  <dgm:constr type="w" for="ch" forName="dot4" refType="userD"/>
                  <dgm:constr type="h" for="ch" forName="dot4" refType="userD"/>
                  <dgm:constr type="ctrX" for="ch" forName="dot5" refType="w" fact="0.4675"/>
                  <dgm:constr type="ctrY" for="ch" forName="dot5" refType="h" fact="0.6419"/>
                  <dgm:constr type="w" for="ch" forName="dot5" refType="userD"/>
                  <dgm:constr type="h" for="ch" forName="dot5" refType="userD"/>
                  <dgm:constr type="ctrX" for="ch" forName="dot6" refType="w" fact="0.5486"/>
                  <dgm:constr type="ctrY" for="ch" forName="dot6" refType="h" fact="0.3784"/>
                  <dgm:constr type="w" for="ch" forName="dot6" refType="userD"/>
                  <dgm:constr type="h" for="ch" forName="dot6" refType="userD"/>
                  <dgm:constr type="ctrX" for="ch" forName="dotArrow1" refType="w" fact="0.5267"/>
                  <dgm:constr type="ctrY" for="ch" forName="dotArrow1" refType="h" fact="0.0496"/>
                  <dgm:constr type="w" for="ch" forName="dotArrow1" refType="userD"/>
                  <dgm:constr type="h" for="ch" forName="dotArrow1" refType="userD"/>
                  <dgm:constr type="ctrX" for="ch" forName="dotArrow2" refType="w" fact="0.5462"/>
                  <dgm:constr type="ctrY" for="ch" forName="dotArrow2" refType="h" fact="0.0282"/>
                  <dgm:constr type="w" for="ch" forName="dotArrow2" refType="userD"/>
                  <dgm:constr type="h" for="ch" forName="dotArrow2" refType="userD"/>
                  <dgm:constr type="ctrX" for="ch" forName="dotArrow3" refType="w" fact="0.5657"/>
                  <dgm:constr type="ctrY" for="ch" forName="dotArrow3" refType="h" fact="0.0068"/>
                  <dgm:constr type="w" for="ch" forName="dotArrow3" refType="userD"/>
                  <dgm:constr type="h" for="ch" forName="dotArrow3" refType="userD"/>
                  <dgm:constr type="ctrX" for="ch" forName="dotArrow4" refType="w" fact="0.5851"/>
                  <dgm:constr type="ctrY" for="ch" forName="dotArrow4" refType="h" fact="0.0282"/>
                  <dgm:constr type="w" for="ch" forName="dotArrow4" refType="userD"/>
                  <dgm:constr type="h" for="ch" forName="dotArrow4" refType="userD"/>
                  <dgm:constr type="ctrX" for="ch" forName="dotArrow5" refType="w" fact="0.6046"/>
                  <dgm:constr type="ctrY" for="ch" forName="dotArrow5" refType="h" fact="0.0496"/>
                  <dgm:constr type="w" for="ch" forName="dotArrow5" refType="userD"/>
                  <dgm:constr type="h" for="ch" forName="dotArrow5" refType="userD"/>
                  <dgm:constr type="ctrX" for="ch" forName="dotArrow6" refType="w" fact="0.5657"/>
                  <dgm:constr type="ctrY" for="ch" forName="dotArrow6" refType="h" fact="0.052"/>
                  <dgm:constr type="w" for="ch" forName="dotArrow6" refType="userD"/>
                  <dgm:constr type="h" for="ch" forName="dotArrow6" refType="userD"/>
                  <dgm:constr type="ctrX" for="ch" forName="dotArrow7" refType="w" fact="0.5657"/>
                  <dgm:constr type="ctrY" for="ch" forName="dotArrow7" refType="h" fact="0.0972"/>
                  <dgm:constr type="w" for="ch" forName="dotArrow7" refType="userD"/>
                  <dgm:constr type="h" for="ch" forName="dotArrow7" refType="userD"/>
                  <dgm:constr type="l" for="ch" forName="parTx1" refType="w" fact="0.1466"/>
                  <dgm:constr type="t" for="ch" forName="parTx1" refType="h" fact="0.9095"/>
                  <dgm:constr type="w" for="ch" forName="parTx1" refType="w" fact="0.294"/>
                  <dgm:constr type="h" for="ch" forName="parTx1" refType="h" fact="0.1222"/>
                  <dgm:constr type="ctrX" for="ch" forName="picture1" refType="w" fact="0.1333"/>
                  <dgm:constr type="ctrY" for="ch" forName="picture1" refType="h" fact="0.8922"/>
                  <dgm:constr type="w" for="ch" forName="picture1" refType="w" fact="0.1363"/>
                  <dgm:constr type="h" for="ch" forName="picture1" refType="h" fact="0.2113"/>
                  <dgm:constr type="l" for="ch" forName="desTx1" refType="r" refFor="ch" refForName="parTx1"/>
                  <dgm:constr type="r" for="ch" forName="desTx1" refType="w"/>
                  <dgm:constr type="t" for="ch" forName="desTx1" refType="t" refFor="ch" refForName="parTx1"/>
                  <dgm:constr type="h" for="ch" forName="desTx1" refType="h" refFor="ch" refForName="parTx1"/>
                  <dgm:constr type="l" for="ch" forName="parTx2" refType="w" fact="0.4105"/>
                  <dgm:constr type="t" for="ch" forName="parTx2" refType="h" fact="0.762"/>
                  <dgm:constr type="w" for="ch" forName="parTx2" refType="w" fact="0.294"/>
                  <dgm:constr type="h" for="ch" forName="parTx2" refType="h" fact="0.1222"/>
                  <dgm:constr type="ctrX" for="ch" forName="picture2" refType="w" fact="0.3972"/>
                  <dgm:constr type="ctrY" for="ch" forName="picture2" refType="h" fact="0.7447"/>
                  <dgm:constr type="w" for="ch" forName="picture2" refType="w" fact="0.1363"/>
                  <dgm:constr type="h" for="ch" forName="picture2" refType="h" fact="0.2113"/>
                  <dgm:constr type="l" for="ch" forName="desTx2" refType="r" refFor="ch" refForName="parTx2"/>
                  <dgm:constr type="r" for="ch" forName="desTx2" refType="w"/>
                  <dgm:constr type="t" for="ch" forName="desTx2" refType="t" refFor="ch" refForName="parTx2"/>
                  <dgm:constr type="h" for="ch" forName="desTx2" refType="h" refFor="ch" refForName="parTx2"/>
                  <dgm:constr type="l" for="ch" forName="parTx3" refType="w" fact="0.5229"/>
                  <dgm:constr type="t" for="ch" forName="parTx3" refType="h" fact="0.5294"/>
                  <dgm:constr type="w" for="ch" forName="parTx3" refType="w" fact="0.294"/>
                  <dgm:constr type="h" for="ch" forName="parTx3" refType="h" fact="0.1222"/>
                  <dgm:constr type="ctrX" for="ch" forName="picture3" refType="w" fact="0.5095"/>
                  <dgm:constr type="ctrY" for="ch" forName="picture3" refType="h" fact="0.5121"/>
                  <dgm:constr type="w" for="ch" forName="picture3" refType="w" fact="0.1363"/>
                  <dgm:constr type="h" for="ch" forName="picture3" refType="h" fact="0.2113"/>
                  <dgm:constr type="l" for="ch" forName="desTx3" refType="r" refFor="ch" refForName="parTx3"/>
                  <dgm:constr type="r" for="ch" forName="desTx3" refType="w"/>
                  <dgm:constr type="t" for="ch" forName="desTx3" refType="t" refFor="ch" refForName="parTx3"/>
                  <dgm:constr type="h" for="ch" forName="desTx3" refType="h" refFor="ch" refForName="parTx3"/>
                  <dgm:constr type="l" for="ch" forName="parTx4" refType="w" fact="0.5722"/>
                  <dgm:constr type="t" for="ch" forName="parTx4" refType="h" fact="0.2523"/>
                  <dgm:constr type="w" for="ch" forName="parTx4" refType="w" fact="0.294"/>
                  <dgm:constr type="h" for="ch" forName="parTx4" refType="h" fact="0.1222"/>
                  <dgm:constr type="ctrX" for="ch" forName="picture4" refType="w" fact="0.5588"/>
                  <dgm:constr type="ctrY" for="ch" forName="picture4" refType="h" fact="0.235"/>
                  <dgm:constr type="w" for="ch" forName="picture4" refType="w" fact="0.1363"/>
                  <dgm:constr type="h" for="ch" forName="picture4" refType="h" fact="0.2113"/>
                  <dgm:constr type="l" for="ch" forName="desTx4" refType="r" refFor="ch" refForName="parTx4"/>
                  <dgm:constr type="r" for="ch" forName="desTx4" refType="w"/>
                  <dgm:constr type="t" for="ch" forName="desTx4" refType="t" refFor="ch" refForName="parTx4"/>
                  <dgm:constr type="h" for="ch" forName="desTx4" refType="h" refFor="ch" refForName="parTx4"/>
                </dgm:constrLst>
              </dgm:if>
              <dgm:else name="Name37">
                <dgm:alg type="composite">
                  <dgm:param type="ar" val="1.2675"/>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userD" refType="w" fact="0.0167"/>
                  <dgm:constr type="ctrX" for="ch" forName="dot1" refType="w" fact="0.3978"/>
                  <dgm:constr type="ctrY" for="ch" forName="dot1" refType="h" fact="0.8215"/>
                  <dgm:constr type="w" for="ch" forName="dot1" refType="userD"/>
                  <dgm:constr type="h" for="ch" forName="dot1" refType="userD"/>
                  <dgm:constr type="ctrX" for="ch" forName="dot2" refType="w" fact="0.3606"/>
                  <dgm:constr type="ctrY" for="ch" forName="dot2" refType="h" fact="0.843"/>
                  <dgm:constr type="w" for="ch" forName="dot2" refType="userD"/>
                  <dgm:constr type="h" for="ch" forName="dot2" refType="userD"/>
                  <dgm:constr type="ctrX" for="ch" forName="dot3" refType="w" fact="0.3223"/>
                  <dgm:constr type="ctrY" for="ch" forName="dot3" refType="h" fact="0.8607"/>
                  <dgm:constr type="w" for="ch" forName="dot3" refType="userD"/>
                  <dgm:constr type="h" for="ch" forName="dot3" refType="userD"/>
                  <dgm:constr type="ctrX" for="ch" forName="dot4" refType="w" fact="0.2829"/>
                  <dgm:constr type="ctrY" for="ch" forName="dot4" refType="h" fact="0.8745"/>
                  <dgm:constr type="w" for="ch" forName="dot4" refType="userD"/>
                  <dgm:constr type="h" for="ch" forName="dot4" refType="userD"/>
                  <dgm:constr type="ctrX" for="ch" forName="dot5" refType="w" fact="0.5717"/>
                  <dgm:constr type="ctrY" for="ch" forName="dot5" refType="h" fact="0.6419"/>
                  <dgm:constr type="w" for="ch" forName="dot5" refType="userD"/>
                  <dgm:constr type="h" for="ch" forName="dot5" refType="userD"/>
                  <dgm:constr type="ctrX" for="ch" forName="dot6" refType="w" fact="0.6709"/>
                  <dgm:constr type="ctrY" for="ch" forName="dot6" refType="h" fact="0.3784"/>
                  <dgm:constr type="w" for="ch" forName="dot6" refType="userD"/>
                  <dgm:constr type="h" for="ch" forName="dot6" refType="userD"/>
                  <dgm:constr type="ctrX" for="ch" forName="dotArrow1" refType="w" fact="0.6441"/>
                  <dgm:constr type="ctrY" for="ch" forName="dotArrow1" refType="h" fact="0.0496"/>
                  <dgm:constr type="w" for="ch" forName="dotArrow1" refType="userD"/>
                  <dgm:constr type="h" for="ch" forName="dotArrow1" refType="userD"/>
                  <dgm:constr type="ctrX" for="ch" forName="dotArrow2" refType="w" fact="0.6679"/>
                  <dgm:constr type="ctrY" for="ch" forName="dotArrow2" refType="h" fact="0.0282"/>
                  <dgm:constr type="w" for="ch" forName="dotArrow2" refType="userD"/>
                  <dgm:constr type="h" for="ch" forName="dotArrow2" refType="userD"/>
                  <dgm:constr type="ctrX" for="ch" forName="dotArrow3" refType="w" fact="0.6917"/>
                  <dgm:constr type="ctrY" for="ch" forName="dotArrow3" refType="h" fact="0.0068"/>
                  <dgm:constr type="w" for="ch" forName="dotArrow3" refType="userD"/>
                  <dgm:constr type="h" for="ch" forName="dotArrow3" refType="userD"/>
                  <dgm:constr type="ctrX" for="ch" forName="dotArrow4" refType="w" fact="0.7155"/>
                  <dgm:constr type="ctrY" for="ch" forName="dotArrow4" refType="h" fact="0.0282"/>
                  <dgm:constr type="w" for="ch" forName="dotArrow4" refType="userD"/>
                  <dgm:constr type="h" for="ch" forName="dotArrow4" refType="userD"/>
                  <dgm:constr type="ctrX" for="ch" forName="dotArrow5" refType="w" fact="0.7394"/>
                  <dgm:constr type="ctrY" for="ch" forName="dotArrow5" refType="h" fact="0.0496"/>
                  <dgm:constr type="w" for="ch" forName="dotArrow5" refType="userD"/>
                  <dgm:constr type="h" for="ch" forName="dotArrow5" refType="userD"/>
                  <dgm:constr type="ctrX" for="ch" forName="dotArrow6" refType="w" fact="0.6917"/>
                  <dgm:constr type="ctrY" for="ch" forName="dotArrow6" refType="h" fact="0.052"/>
                  <dgm:constr type="w" for="ch" forName="dotArrow6" refType="userD"/>
                  <dgm:constr type="h" for="ch" forName="dotArrow6" refType="userD"/>
                  <dgm:constr type="ctrX" for="ch" forName="dotArrow7" refType="w" fact="0.6917"/>
                  <dgm:constr type="ctrY" for="ch" forName="dotArrow7" refType="h" fact="0.0972"/>
                  <dgm:constr type="w" for="ch" forName="dotArrow7" refType="userD"/>
                  <dgm:constr type="h" for="ch" forName="dotArrow7" refType="userD"/>
                  <dgm:constr type="l" for="ch" forName="parTx1" refType="w" fact="0.1793"/>
                  <dgm:constr type="t" for="ch" forName="parTx1" refType="h" fact="0.9064"/>
                  <dgm:constr type="w" for="ch" forName="parTx1" refType="w" fact="0.3595"/>
                  <dgm:constr type="h" for="ch" forName="parTx1" refType="h" fact="0.1222"/>
                  <dgm:constr type="ctrX" for="ch" forName="picture1" refType="w" fact="0.163"/>
                  <dgm:constr type="ctrY" for="ch" forName="picture1" refType="h" fact="0.8922"/>
                  <dgm:constr type="w" for="ch" forName="picture1" refType="w" fact="0.1667"/>
                  <dgm:constr type="h" for="ch" forName="picture1" refType="h" fact="0.2113"/>
                  <dgm:constr type="l" for="ch" forName="parTx2" refType="w" fact="0.502"/>
                  <dgm:constr type="t" for="ch" forName="parTx2" refType="h" fact="0.7589"/>
                  <dgm:constr type="w" for="ch" forName="parTx2" refType="w" fact="0.3595"/>
                  <dgm:constr type="h" for="ch" forName="parTx2" refType="h" fact="0.1222"/>
                  <dgm:constr type="ctrX" for="ch" forName="picture2" refType="w" fact="0.4857"/>
                  <dgm:constr type="ctrY" for="ch" forName="picture2" refType="h" fact="0.7447"/>
                  <dgm:constr type="w" for="ch" forName="picture2" refType="w" fact="0.1667"/>
                  <dgm:constr type="h" for="ch" forName="picture2" refType="h" fact="0.2113"/>
                  <dgm:constr type="l" for="ch" forName="parTx3" refType="w" fact="0.6394"/>
                  <dgm:constr type="t" for="ch" forName="parTx3" refType="h" fact="0.5263"/>
                  <dgm:constr type="w" for="ch" forName="parTx3" refType="w" fact="0.3595"/>
                  <dgm:constr type="h" for="ch" forName="parTx3" refType="h" fact="0.1222"/>
                  <dgm:constr type="ctrX" for="ch" forName="picture3" refType="w" fact="0.6231"/>
                  <dgm:constr type="ctrY" for="ch" forName="picture3" refType="h" fact="0.5121"/>
                  <dgm:constr type="w" for="ch" forName="picture3" refType="w" fact="0.1667"/>
                  <dgm:constr type="h" for="ch" forName="picture3" refType="h" fact="0.2113"/>
                  <dgm:constr type="l" for="ch" forName="parTx4" refType="w" fact="0.6997"/>
                  <dgm:constr type="t" for="ch" forName="parTx4" refType="h" fact="0.2492"/>
                  <dgm:constr type="w" for="ch" forName="parTx4" refType="w" fact="0.3595"/>
                  <dgm:constr type="h" for="ch" forName="parTx4" refType="h" fact="0.1222"/>
                  <dgm:constr type="ctrX" for="ch" forName="picture4" refType="w" fact="0.6834"/>
                  <dgm:constr type="ctrY" for="ch" forName="picture4" refType="h" fact="0.235"/>
                  <dgm:constr type="w" for="ch" forName="picture4" refType="w" fact="0.1667"/>
                  <dgm:constr type="h" for="ch" forName="picture4" refType="h" fact="0.2113"/>
                </dgm:constrLst>
              </dgm:else>
            </dgm:choose>
          </dgm:if>
          <dgm:else name="Name38">
            <dgm:choose name="Name39">
              <dgm:if name="Name40" axis="des" func="maxDepth" op="gt" val="1">
                <dgm:alg type="composite">
                  <dgm:param type="ar" val="1.55"/>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primFontSz" for="ch" forName="desTx4" refType="primFontSz" refFor="ch" refForName="desTx1" op="equ"/>
                  <dgm:constr type="userD" refType="w" fact="0.0136"/>
                  <dgm:constr type="ctrX" for="ch" forName="dot1" refType="w" fact="0.6747"/>
                  <dgm:constr type="ctrY" for="ch" forName="dot1" refType="h" fact="0.8215"/>
                  <dgm:constr type="w" for="ch" forName="dot1" refType="userD"/>
                  <dgm:constr type="h" for="ch" forName="dot1" refType="userD"/>
                  <dgm:constr type="ctrX" for="ch" forName="dot2" refType="w" fact="0.7051"/>
                  <dgm:constr type="ctrY" for="ch" forName="dot2" refType="h" fact="0.843"/>
                  <dgm:constr type="w" for="ch" forName="dot2" refType="userD"/>
                  <dgm:constr type="h" for="ch" forName="dot2" refType="userD"/>
                  <dgm:constr type="ctrX" for="ch" forName="dot3" refType="w" fact="0.7365"/>
                  <dgm:constr type="ctrY" for="ch" forName="dot3" refType="h" fact="0.8607"/>
                  <dgm:constr type="w" for="ch" forName="dot3" refType="userD"/>
                  <dgm:constr type="h" for="ch" forName="dot3" refType="userD"/>
                  <dgm:constr type="ctrX" for="ch" forName="dot4" refType="w" fact="0.7687"/>
                  <dgm:constr type="ctrY" for="ch" forName="dot4" refType="h" fact="0.8745"/>
                  <dgm:constr type="w" for="ch" forName="dot4" refType="userD"/>
                  <dgm:constr type="h" for="ch" forName="dot4" refType="userD"/>
                  <dgm:constr type="ctrX" for="ch" forName="dot5" refType="w" fact="0.5325"/>
                  <dgm:constr type="ctrY" for="ch" forName="dot5" refType="h" fact="0.6419"/>
                  <dgm:constr type="w" for="ch" forName="dot5" refType="userD"/>
                  <dgm:constr type="h" for="ch" forName="dot5" refType="userD"/>
                  <dgm:constr type="ctrX" for="ch" forName="dot6" refType="w" fact="0.4514"/>
                  <dgm:constr type="ctrY" for="ch" forName="dot6" refType="h" fact="0.3784"/>
                  <dgm:constr type="w" for="ch" forName="dot6" refType="userD"/>
                  <dgm:constr type="h" for="ch" forName="dot6" refType="userD"/>
                  <dgm:constr type="ctrX" for="ch" forName="dotArrow1" refType="w" fact="0.4733"/>
                  <dgm:constr type="ctrY" for="ch" forName="dotArrow1" refType="h" fact="0.0496"/>
                  <dgm:constr type="w" for="ch" forName="dotArrow1" refType="userD"/>
                  <dgm:constr type="h" for="ch" forName="dotArrow1" refType="userD"/>
                  <dgm:constr type="ctrX" for="ch" forName="dotArrow2" refType="w" fact="0.4538"/>
                  <dgm:constr type="ctrY" for="ch" forName="dotArrow2" refType="h" fact="0.0282"/>
                  <dgm:constr type="w" for="ch" forName="dotArrow2" refType="userD"/>
                  <dgm:constr type="h" for="ch" forName="dotArrow2" refType="userD"/>
                  <dgm:constr type="ctrX" for="ch" forName="dotArrow3" refType="w" fact="0.4343"/>
                  <dgm:constr type="ctrY" for="ch" forName="dotArrow3" refType="h" fact="0.0068"/>
                  <dgm:constr type="w" for="ch" forName="dotArrow3" refType="userD"/>
                  <dgm:constr type="h" for="ch" forName="dotArrow3" refType="userD"/>
                  <dgm:constr type="ctrX" for="ch" forName="dotArrow4" refType="w" fact="0.4149"/>
                  <dgm:constr type="ctrY" for="ch" forName="dotArrow4" refType="h" fact="0.0282"/>
                  <dgm:constr type="w" for="ch" forName="dotArrow4" refType="userD"/>
                  <dgm:constr type="h" for="ch" forName="dotArrow4" refType="userD"/>
                  <dgm:constr type="ctrX" for="ch" forName="dotArrow5" refType="w" fact="0.3954"/>
                  <dgm:constr type="ctrY" for="ch" forName="dotArrow5" refType="h" fact="0.0496"/>
                  <dgm:constr type="w" for="ch" forName="dotArrow5" refType="userD"/>
                  <dgm:constr type="h" for="ch" forName="dotArrow5" refType="userD"/>
                  <dgm:constr type="ctrX" for="ch" forName="dotArrow6" refType="w" fact="0.4343"/>
                  <dgm:constr type="ctrY" for="ch" forName="dotArrow6" refType="h" fact="0.052"/>
                  <dgm:constr type="w" for="ch" forName="dotArrow6" refType="userD"/>
                  <dgm:constr type="h" for="ch" forName="dotArrow6" refType="userD"/>
                  <dgm:constr type="ctrX" for="ch" forName="dotArrow7" refType="w" fact="0.4343"/>
                  <dgm:constr type="ctrY" for="ch" forName="dotArrow7" refType="h" fact="0.0972"/>
                  <dgm:constr type="w" for="ch" forName="dotArrow7" refType="userD"/>
                  <dgm:constr type="h" for="ch" forName="dotArrow7" refType="userD"/>
                  <dgm:constr type="r" for="ch" forName="parTx1" refType="w" fact="0.8534"/>
                  <dgm:constr type="t" for="ch" forName="parTx1" refType="h" fact="0.9095"/>
                  <dgm:constr type="w" for="ch" forName="parTx1" refType="w" fact="0.294"/>
                  <dgm:constr type="h" for="ch" forName="parTx1" refType="h" fact="0.1222"/>
                  <dgm:constr type="ctrX" for="ch" forName="picture1" refType="w" fact="0.8667"/>
                  <dgm:constr type="ctrY" for="ch" forName="picture1" refType="h" fact="0.8922"/>
                  <dgm:constr type="w" for="ch" forName="picture1" refType="w" fact="0.1363"/>
                  <dgm:constr type="h" for="ch" forName="picture1" refType="h" fact="0.2113"/>
                  <dgm:constr type="r" for="ch" forName="desTx1" refType="l" refFor="ch" refForName="parTx1"/>
                  <dgm:constr type="l" for="ch" forName="desTx1"/>
                  <dgm:constr type="t" for="ch" forName="desTx1" refType="t" refFor="ch" refForName="parTx1"/>
                  <dgm:constr type="h" for="ch" forName="desTx1" refType="h" refFor="ch" refForName="parTx1"/>
                  <dgm:constr type="r" for="ch" forName="parTx2" refType="w" fact="0.5895"/>
                  <dgm:constr type="t" for="ch" forName="parTx2" refType="h" fact="0.762"/>
                  <dgm:constr type="w" for="ch" forName="parTx2" refType="w" fact="0.294"/>
                  <dgm:constr type="h" for="ch" forName="parTx2" refType="h" fact="0.1222"/>
                  <dgm:constr type="ctrX" for="ch" forName="picture2" refType="w" fact="0.6028"/>
                  <dgm:constr type="ctrY" for="ch" forName="picture2" refType="h" fact="0.7447"/>
                  <dgm:constr type="w" for="ch" forName="picture2" refType="w" fact="0.1363"/>
                  <dgm:constr type="h" for="ch" forName="picture2" refType="h" fact="0.2113"/>
                  <dgm:constr type="r" for="ch" forName="desTx2" refType="l" refFor="ch" refForName="parTx2"/>
                  <dgm:constr type="l" for="ch" forName="desTx2"/>
                  <dgm:constr type="t" for="ch" forName="desTx2" refType="t" refFor="ch" refForName="parTx2"/>
                  <dgm:constr type="h" for="ch" forName="desTx2" refType="h" refFor="ch" refForName="parTx2"/>
                  <dgm:constr type="r" for="ch" forName="parTx3" refType="w" fact="0.4771"/>
                  <dgm:constr type="t" for="ch" forName="parTx3" refType="h" fact="0.5294"/>
                  <dgm:constr type="w" for="ch" forName="parTx3" refType="w" fact="0.294"/>
                  <dgm:constr type="h" for="ch" forName="parTx3" refType="h" fact="0.1222"/>
                  <dgm:constr type="ctrX" for="ch" forName="picture3" refType="w" fact="0.4905"/>
                  <dgm:constr type="ctrY" for="ch" forName="picture3" refType="h" fact="0.5121"/>
                  <dgm:constr type="w" for="ch" forName="picture3" refType="w" fact="0.1363"/>
                  <dgm:constr type="h" for="ch" forName="picture3" refType="h" fact="0.2113"/>
                  <dgm:constr type="r" for="ch" forName="desTx3" refType="l" refFor="ch" refForName="parTx3"/>
                  <dgm:constr type="l" for="ch" forName="desTx3"/>
                  <dgm:constr type="t" for="ch" forName="desTx3" refType="t" refFor="ch" refForName="parTx3"/>
                  <dgm:constr type="h" for="ch" forName="desTx3" refType="h" refFor="ch" refForName="parTx3"/>
                  <dgm:constr type="r" for="ch" forName="parTx4" refType="w" fact="0.4278"/>
                  <dgm:constr type="t" for="ch" forName="parTx4" refType="h" fact="0.2523"/>
                  <dgm:constr type="w" for="ch" forName="parTx4" refType="w" fact="0.294"/>
                  <dgm:constr type="h" for="ch" forName="parTx4" refType="h" fact="0.1222"/>
                  <dgm:constr type="ctrX" for="ch" forName="picture4" refType="w" fact="0.4412"/>
                  <dgm:constr type="ctrY" for="ch" forName="picture4" refType="h" fact="0.235"/>
                  <dgm:constr type="w" for="ch" forName="picture4" refType="w" fact="0.1363"/>
                  <dgm:constr type="h" for="ch" forName="picture4" refType="h" fact="0.2113"/>
                  <dgm:constr type="r" for="ch" forName="desTx4" refType="l" refFor="ch" refForName="parTx4"/>
                  <dgm:constr type="l" for="ch" forName="desTx4"/>
                  <dgm:constr type="t" for="ch" forName="desTx4" refType="t" refFor="ch" refForName="parTx4"/>
                  <dgm:constr type="h" for="ch" forName="desTx4" refType="h" refFor="ch" refForName="parTx4"/>
                </dgm:constrLst>
              </dgm:if>
              <dgm:else name="Name41">
                <dgm:alg type="composite">
                  <dgm:param type="ar" val="1.2675"/>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userD" refType="w" fact="0.0167"/>
                  <dgm:constr type="ctrX" for="ch" forName="dot1" refType="w" fact="0.6022"/>
                  <dgm:constr type="ctrY" for="ch" forName="dot1" refType="h" fact="0.8215"/>
                  <dgm:constr type="w" for="ch" forName="dot1" refType="userD"/>
                  <dgm:constr type="h" for="ch" forName="dot1" refType="userD"/>
                  <dgm:constr type="ctrX" for="ch" forName="dot2" refType="w" fact="0.6394"/>
                  <dgm:constr type="ctrY" for="ch" forName="dot2" refType="h" fact="0.843"/>
                  <dgm:constr type="w" for="ch" forName="dot2" refType="userD"/>
                  <dgm:constr type="h" for="ch" forName="dot2" refType="userD"/>
                  <dgm:constr type="ctrX" for="ch" forName="dot3" refType="w" fact="0.6777"/>
                  <dgm:constr type="ctrY" for="ch" forName="dot3" refType="h" fact="0.8607"/>
                  <dgm:constr type="w" for="ch" forName="dot3" refType="userD"/>
                  <dgm:constr type="h" for="ch" forName="dot3" refType="userD"/>
                  <dgm:constr type="ctrX" for="ch" forName="dot4" refType="w" fact="0.7171"/>
                  <dgm:constr type="ctrY" for="ch" forName="dot4" refType="h" fact="0.8745"/>
                  <dgm:constr type="w" for="ch" forName="dot4" refType="userD"/>
                  <dgm:constr type="h" for="ch" forName="dot4" refType="userD"/>
                  <dgm:constr type="ctrX" for="ch" forName="dot5" refType="w" fact="0.4283"/>
                  <dgm:constr type="ctrY" for="ch" forName="dot5" refType="h" fact="0.6419"/>
                  <dgm:constr type="w" for="ch" forName="dot5" refType="userD"/>
                  <dgm:constr type="h" for="ch" forName="dot5" refType="userD"/>
                  <dgm:constr type="ctrX" for="ch" forName="dot6" refType="w" fact="0.3291"/>
                  <dgm:constr type="ctrY" for="ch" forName="dot6" refType="h" fact="0.3784"/>
                  <dgm:constr type="w" for="ch" forName="dot6" refType="userD"/>
                  <dgm:constr type="h" for="ch" forName="dot6" refType="userD"/>
                  <dgm:constr type="ctrX" for="ch" forName="dotArrow1" refType="w" fact="0.3559"/>
                  <dgm:constr type="ctrY" for="ch" forName="dotArrow1" refType="h" fact="0.0496"/>
                  <dgm:constr type="w" for="ch" forName="dotArrow1" refType="userD"/>
                  <dgm:constr type="h" for="ch" forName="dotArrow1" refType="userD"/>
                  <dgm:constr type="ctrX" for="ch" forName="dotArrow2" refType="w" fact="0.3321"/>
                  <dgm:constr type="ctrY" for="ch" forName="dotArrow2" refType="h" fact="0.0282"/>
                  <dgm:constr type="w" for="ch" forName="dotArrow2" refType="userD"/>
                  <dgm:constr type="h" for="ch" forName="dotArrow2" refType="userD"/>
                  <dgm:constr type="ctrX" for="ch" forName="dotArrow3" refType="w" fact="0.3083"/>
                  <dgm:constr type="ctrY" for="ch" forName="dotArrow3" refType="h" fact="0.0068"/>
                  <dgm:constr type="w" for="ch" forName="dotArrow3" refType="userD"/>
                  <dgm:constr type="h" for="ch" forName="dotArrow3" refType="userD"/>
                  <dgm:constr type="ctrX" for="ch" forName="dotArrow4" refType="w" fact="0.2845"/>
                  <dgm:constr type="ctrY" for="ch" forName="dotArrow4" refType="h" fact="0.0282"/>
                  <dgm:constr type="w" for="ch" forName="dotArrow4" refType="userD"/>
                  <dgm:constr type="h" for="ch" forName="dotArrow4" refType="userD"/>
                  <dgm:constr type="ctrX" for="ch" forName="dotArrow5" refType="w" fact="0.2606"/>
                  <dgm:constr type="ctrY" for="ch" forName="dotArrow5" refType="h" fact="0.0496"/>
                  <dgm:constr type="w" for="ch" forName="dotArrow5" refType="userD"/>
                  <dgm:constr type="h" for="ch" forName="dotArrow5" refType="userD"/>
                  <dgm:constr type="ctrX" for="ch" forName="dotArrow6" refType="w" fact="0.3083"/>
                  <dgm:constr type="ctrY" for="ch" forName="dotArrow6" refType="h" fact="0.052"/>
                  <dgm:constr type="w" for="ch" forName="dotArrow6" refType="userD"/>
                  <dgm:constr type="h" for="ch" forName="dotArrow6" refType="userD"/>
                  <dgm:constr type="ctrX" for="ch" forName="dotArrow7" refType="w" fact="0.3083"/>
                  <dgm:constr type="ctrY" for="ch" forName="dotArrow7" refType="h" fact="0.0972"/>
                  <dgm:constr type="w" for="ch" forName="dotArrow7" refType="userD"/>
                  <dgm:constr type="h" for="ch" forName="dotArrow7" refType="userD"/>
                  <dgm:constr type="r" for="ch" forName="parTx1" refType="w" fact="0.8207"/>
                  <dgm:constr type="t" for="ch" forName="parTx1" refType="h" fact="0.9064"/>
                  <dgm:constr type="w" for="ch" forName="parTx1" refType="w" fact="0.3595"/>
                  <dgm:constr type="h" for="ch" forName="parTx1" refType="h" fact="0.1222"/>
                  <dgm:constr type="ctrX" for="ch" forName="picture1" refType="w" fact="0.837"/>
                  <dgm:constr type="ctrY" for="ch" forName="picture1" refType="h" fact="0.8922"/>
                  <dgm:constr type="w" for="ch" forName="picture1" refType="w" fact="0.1667"/>
                  <dgm:constr type="h" for="ch" forName="picture1" refType="h" fact="0.2113"/>
                  <dgm:constr type="r" for="ch" forName="parTx2" refType="w" fact="0.498"/>
                  <dgm:constr type="t" for="ch" forName="parTx2" refType="h" fact="0.7589"/>
                  <dgm:constr type="w" for="ch" forName="parTx2" refType="w" fact="0.3595"/>
                  <dgm:constr type="h" for="ch" forName="parTx2" refType="h" fact="0.1222"/>
                  <dgm:constr type="ctrX" for="ch" forName="picture2" refType="w" fact="0.5143"/>
                  <dgm:constr type="ctrY" for="ch" forName="picture2" refType="h" fact="0.7447"/>
                  <dgm:constr type="w" for="ch" forName="picture2" refType="w" fact="0.1667"/>
                  <dgm:constr type="h" for="ch" forName="picture2" refType="h" fact="0.2113"/>
                  <dgm:constr type="r" for="ch" forName="parTx3" refType="w" fact="0.3606"/>
                  <dgm:constr type="t" for="ch" forName="parTx3" refType="h" fact="0.5263"/>
                  <dgm:constr type="w" for="ch" forName="parTx3" refType="w" fact="0.3595"/>
                  <dgm:constr type="h" for="ch" forName="parTx3" refType="h" fact="0.1222"/>
                  <dgm:constr type="ctrX" for="ch" forName="picture3" refType="w" fact="0.3769"/>
                  <dgm:constr type="ctrY" for="ch" forName="picture3" refType="h" fact="0.5121"/>
                  <dgm:constr type="w" for="ch" forName="picture3" refType="w" fact="0.1667"/>
                  <dgm:constr type="h" for="ch" forName="picture3" refType="h" fact="0.2113"/>
                  <dgm:constr type="r" for="ch" forName="parTx4" refType="w" fact="0.3003"/>
                  <dgm:constr type="t" for="ch" forName="parTx4" refType="h" fact="0.2492"/>
                  <dgm:constr type="w" for="ch" forName="parTx4" refType="w" fact="0.3595"/>
                  <dgm:constr type="h" for="ch" forName="parTx4" refType="h" fact="0.1222"/>
                  <dgm:constr type="ctrX" for="ch" forName="picture4" refType="w" fact="0.3166"/>
                  <dgm:constr type="ctrY" for="ch" forName="picture4" refType="h" fact="0.235"/>
                  <dgm:constr type="w" for="ch" forName="picture4" refType="w" fact="0.1667"/>
                  <dgm:constr type="h" for="ch" forName="picture4" refType="h" fact="0.2113"/>
                </dgm:constrLst>
              </dgm:else>
            </dgm:choose>
          </dgm:else>
        </dgm:choose>
      </dgm:if>
      <dgm:if name="Name42" axis="ch" ptType="node" func="cnt" op="equ" val="5">
        <dgm:choose name="Name43">
          <dgm:if name="Name44" func="var" arg="dir" op="equ" val="norm">
            <dgm:choose name="Name45">
              <dgm:if name="Name46" axis="des" func="maxDepth" op="gt" val="1">
                <dgm:alg type="composite">
                  <dgm:param type="ar" val="1.41"/>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primFontSz" for="ch" forName="desTx4" refType="primFontSz" refFor="ch" refForName="desTx1" op="equ"/>
                  <dgm:constr type="primFontSz" for="ch" forName="desTx5" refType="primFontSz" refFor="ch" refForName="desTx1" op="equ"/>
                  <dgm:constr type="userD" refType="w" fact="0.0118"/>
                  <dgm:constr type="ctrX" for="ch" forName="dot1" refType="w" fact="0.3263"/>
                  <dgm:constr type="ctrY" for="ch" forName="dot1" refType="h" fact="0.8674"/>
                  <dgm:constr type="w" for="ch" forName="dot1" refType="userD"/>
                  <dgm:constr type="h" for="ch" forName="dot1" refType="userD"/>
                  <dgm:constr type="ctrX" for="ch" forName="dot2" refType="w" fact="0.3001"/>
                  <dgm:constr type="ctrY" for="ch" forName="dot2" refType="h" fact="0.8824"/>
                  <dgm:constr type="w" for="ch" forName="dot2" refType="userD"/>
                  <dgm:constr type="h" for="ch" forName="dot2" refType="userD"/>
                  <dgm:constr type="ctrX" for="ch" forName="dot3" refType="w" fact="0.2733"/>
                  <dgm:constr type="ctrY" for="ch" forName="dot3" refType="h" fact="0.8948"/>
                  <dgm:constr type="w" for="ch" forName="dot3" refType="userD"/>
                  <dgm:constr type="h" for="ch" forName="dot3" refType="userD"/>
                  <dgm:constr type="ctrX" for="ch" forName="dot4" refType="w" fact="0.2462"/>
                  <dgm:constr type="ctrY" for="ch" forName="dot4" refType="h" fact="0.9044"/>
                  <dgm:constr type="w" for="ch" forName="dot4" refType="userD"/>
                  <dgm:constr type="h" for="ch" forName="dot4" refType="userD"/>
                  <dgm:constr type="ctrX" for="ch" forName="dot5" refType="w" fact="0.4691"/>
                  <dgm:constr type="ctrY" for="ch" forName="dot5" refType="h" fact="0.7222"/>
                  <dgm:constr type="w" for="ch" forName="dot5" refType="userD"/>
                  <dgm:constr type="h" for="ch" forName="dot5" refType="userD"/>
                  <dgm:constr type="ctrX" for="ch" forName="dot6" refType="w" fact="0.4484"/>
                  <dgm:constr type="ctrY" for="ch" forName="dot6" refType="h" fact="0.7518"/>
                  <dgm:constr type="w" for="ch" forName="dot6" refType="userD"/>
                  <dgm:constr type="h" for="ch" forName="dot6" refType="userD"/>
                  <dgm:constr type="ctrX" for="ch" forName="dot7" refType="w" fact="0.5549"/>
                  <dgm:constr type="ctrY" for="ch" forName="dot7" refType="h" fact="0.5422"/>
                  <dgm:constr type="w" for="ch" forName="dot7" refType="userD"/>
                  <dgm:constr type="h" for="ch" forName="dot7" refType="userD"/>
                  <dgm:constr type="ctrX" for="ch" forName="dot8" refType="w" fact="0.601"/>
                  <dgm:constr type="ctrY" for="ch" forName="dot8" refType="h" fact="0.3229"/>
                  <dgm:constr type="w" for="ch" forName="dot8" refType="userD"/>
                  <dgm:constr type="h" for="ch" forName="dot8" refType="userD"/>
                  <dgm:constr type="ctrX" for="ch" forName="dotArrow1" refType="w" fact="0.5779"/>
                  <dgm:constr type="ctrY" for="ch" forName="dotArrow1" refType="h" fact="0.0635"/>
                  <dgm:constr type="w" for="ch" forName="dotArrow1" refType="userD"/>
                  <dgm:constr type="h" for="ch" forName="dotArrow1" refType="userD"/>
                  <dgm:constr type="ctrX" for="ch" forName="dotArrow2" refType="w" fact="0.5951"/>
                  <dgm:constr type="ctrY" for="ch" forName="dotArrow2" refType="h" fact="0.0448"/>
                  <dgm:constr type="w" for="ch" forName="dotArrow2" refType="userD"/>
                  <dgm:constr type="h" for="ch" forName="dotArrow2" refType="userD"/>
                  <dgm:constr type="ctrX" for="ch" forName="dotArrow3" refType="w" fact="0.6123"/>
                  <dgm:constr type="ctrY" for="ch" forName="dotArrow3" refType="h" fact="0.026"/>
                  <dgm:constr type="w" for="ch" forName="dotArrow3" refType="userD"/>
                  <dgm:constr type="h" for="ch" forName="dotArrow3" refType="userD"/>
                  <dgm:constr type="ctrX" for="ch" forName="dotArrow4" refType="w" fact="0.6295"/>
                  <dgm:constr type="ctrY" for="ch" forName="dotArrow4" refType="h" fact="0.0448"/>
                  <dgm:constr type="w" for="ch" forName="dotArrow4" refType="userD"/>
                  <dgm:constr type="h" for="ch" forName="dotArrow4" refType="userD"/>
                  <dgm:constr type="ctrX" for="ch" forName="dotArrow5" refType="w" fact="0.6467"/>
                  <dgm:constr type="ctrY" for="ch" forName="dotArrow5" refType="h" fact="0.0635"/>
                  <dgm:constr type="w" for="ch" forName="dotArrow5" refType="userD"/>
                  <dgm:constr type="h" for="ch" forName="dotArrow5" refType="userD"/>
                  <dgm:constr type="ctrX" for="ch" forName="dotArrow6" refType="w" fact="0.6123"/>
                  <dgm:constr type="ctrY" for="ch" forName="dotArrow6" refType="h" fact="0.0656"/>
                  <dgm:constr type="w" for="ch" forName="dotArrow6" refType="userD"/>
                  <dgm:constr type="h" for="ch" forName="dotArrow6" refType="userD"/>
                  <dgm:constr type="ctrX" for="ch" forName="dotArrow7" refType="w" fact="0.6123"/>
                  <dgm:constr type="ctrY" for="ch" forName="dotArrow7" refType="h" fact="0.1052"/>
                  <dgm:constr type="w" for="ch" forName="dotArrow7" refType="userD"/>
                  <dgm:constr type="h" for="ch" forName="dotArrow7" refType="userD"/>
                  <dgm:constr type="l" for="ch" forName="parTx1" refType="w" fact="0.1746"/>
                  <dgm:constr type="t" for="ch" forName="parTx1" refType="h" fact="0.9304"/>
                  <dgm:constr type="w" for="ch" forName="parTx1" refType="w" fact="0.2544"/>
                  <dgm:constr type="h" for="ch" forName="parTx1" refType="h" fact="0.0962"/>
                  <dgm:constr type="ctrX" for="ch" forName="picture1" refType="w" fact="0.1631"/>
                  <dgm:constr type="ctrY" for="ch" forName="picture1" refType="h" fact="0.9169"/>
                  <dgm:constr type="w" for="ch" forName="picture1" refType="w" fact="0.118"/>
                  <dgm:constr type="h" for="ch" forName="picture1" refType="h" fact="0.1663"/>
                  <dgm:constr type="l" for="ch" forName="desTx1" refType="r" refFor="ch" refForName="parTx1"/>
                  <dgm:constr type="r" for="ch" forName="desTx1" refType="w"/>
                  <dgm:constr type="t" for="ch" forName="desTx1" refType="t" refFor="ch" refForName="parTx1"/>
                  <dgm:constr type="h" for="ch" forName="desTx1" refType="h" refFor="ch" refForName="parTx1"/>
                  <dgm:constr type="l" for="ch" forName="parTx2" refType="w" fact="0.3982"/>
                  <dgm:constr type="t" for="ch" forName="parTx2" refType="h" fact="0.8167"/>
                  <dgm:constr type="w" for="ch" forName="parTx2" refType="w" fact="0.2544"/>
                  <dgm:constr type="h" for="ch" forName="parTx2" refType="h" fact="0.0962"/>
                  <dgm:constr type="ctrX" for="ch" forName="picture2" refType="w" fact="0.3866"/>
                  <dgm:constr type="ctrY" for="ch" forName="picture2" refType="h" fact="0.8032"/>
                  <dgm:constr type="w" for="ch" forName="picture2" refType="w" fact="0.118"/>
                  <dgm:constr type="h" for="ch" forName="picture2" refType="h" fact="0.1663"/>
                  <dgm:constr type="l" for="ch" forName="desTx2" refType="r" refFor="ch" refForName="parTx2"/>
                  <dgm:constr type="r" for="ch" forName="desTx2" refType="w"/>
                  <dgm:constr type="t" for="ch" forName="desTx2" refType="t" refFor="ch" refForName="parTx2"/>
                  <dgm:constr type="h" for="ch" forName="desTx2" refType="h" refFor="ch" refForName="parTx2"/>
                  <dgm:constr type="l" for="ch" forName="parTx3" refType="w" fact="0.5194"/>
                  <dgm:constr type="t" for="ch" forName="parTx3" refType="h" fact="0.6524"/>
                  <dgm:constr type="w" for="ch" forName="parTx3" refType="w" fact="0.2544"/>
                  <dgm:constr type="h" for="ch" forName="parTx3" refType="h" fact="0.0962"/>
                  <dgm:constr type="ctrX" for="ch" forName="picture3" refType="w" fact="0.5078"/>
                  <dgm:constr type="ctrY" for="ch" forName="picture3" refType="h" fact="0.6389"/>
                  <dgm:constr type="w" for="ch" forName="picture3" refType="w" fact="0.118"/>
                  <dgm:constr type="h" for="ch" forName="picture3" refType="h" fact="0.1663"/>
                  <dgm:constr type="l" for="ch" forName="desTx3" refType="r" refFor="ch" refForName="parTx3"/>
                  <dgm:constr type="r" for="ch" forName="desTx3" refType="w"/>
                  <dgm:constr type="t" for="ch" forName="desTx3" refType="t" refFor="ch" refForName="parTx3"/>
                  <dgm:constr type="h" for="ch" forName="desTx3" refType="h" refFor="ch" refForName="parTx3"/>
                  <dgm:constr type="l" for="ch" forName="parTx4" refType="w" fact="0.5827"/>
                  <dgm:constr type="t" for="ch" forName="parTx4" refType="h" fact="0.4412"/>
                  <dgm:constr type="w" for="ch" forName="parTx4" refType="w" fact="0.2544"/>
                  <dgm:constr type="h" for="ch" forName="parTx4" refType="h" fact="0.0962"/>
                  <dgm:constr type="ctrX" for="ch" forName="picture4" refType="w" fact="0.5712"/>
                  <dgm:constr type="ctrY" for="ch" forName="picture4" refType="h" fact="0.4277"/>
                  <dgm:constr type="w" for="ch" forName="picture4" refType="w" fact="0.118"/>
                  <dgm:constr type="h" for="ch" forName="picture4" refType="h" fact="0.1663"/>
                  <dgm:constr type="l" for="ch" forName="desTx4" refType="r" refFor="ch" refForName="parTx4"/>
                  <dgm:constr type="r" for="ch" forName="desTx4" refType="w"/>
                  <dgm:constr type="t" for="ch" forName="desTx4" refType="t" refFor="ch" refForName="parTx4"/>
                  <dgm:constr type="h" for="ch" forName="desTx4" refType="h" refFor="ch" refForName="parTx4"/>
                  <dgm:constr type="l" for="ch" forName="parTx5" refType="w" fact="0.618"/>
                  <dgm:constr type="t" for="ch" forName="parTx5" refType="h" fact="0.2262"/>
                  <dgm:constr type="w" for="ch" forName="parTx5" refType="w" fact="0.2544"/>
                  <dgm:constr type="h" for="ch" forName="parTx5" refType="h" fact="0.0962"/>
                  <dgm:constr type="ctrX" for="ch" forName="picture5" refType="w" fact="0.6064"/>
                  <dgm:constr type="ctrY" for="ch" forName="picture5" refType="h" fact="0.2127"/>
                  <dgm:constr type="w" for="ch" forName="picture5" refType="w" fact="0.118"/>
                  <dgm:constr type="h" for="ch" forName="picture5" refType="h" fact="0.1663"/>
                  <dgm:constr type="l" for="ch" forName="desTx5" refType="r" refFor="ch" refForName="parTx5"/>
                  <dgm:constr type="r" for="ch" forName="desTx5" refType="w"/>
                  <dgm:constr type="t" for="ch" forName="desTx5" refType="t" refFor="ch" refForName="parTx5"/>
                  <dgm:constr type="h" for="ch" forName="desTx5" refType="h" refFor="ch" refForName="parTx5"/>
                </dgm:constrLst>
              </dgm:if>
              <dgm:else name="Name47">
                <dgm:alg type="composite">
                  <dgm:param type="ar" val="1.1643"/>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userD" refType="w" fact="0.0143"/>
                  <dgm:constr type="ctrX" for="ch" forName="dot1" refType="w" fact="0.3951"/>
                  <dgm:constr type="ctrY" for="ch" forName="dot1" refType="h" fact="0.8674"/>
                  <dgm:constr type="w" for="ch" forName="dot1" refType="userD"/>
                  <dgm:constr type="h" for="ch" forName="dot1" refType="userD"/>
                  <dgm:constr type="ctrX" for="ch" forName="dot2" refType="w" fact="0.3634"/>
                  <dgm:constr type="ctrY" for="ch" forName="dot2" refType="h" fact="0.8824"/>
                  <dgm:constr type="w" for="ch" forName="dot2" refType="userD"/>
                  <dgm:constr type="h" for="ch" forName="dot2" refType="userD"/>
                  <dgm:constr type="ctrX" for="ch" forName="dot3" refType="w" fact="0.331"/>
                  <dgm:constr type="ctrY" for="ch" forName="dot3" refType="h" fact="0.8948"/>
                  <dgm:constr type="w" for="ch" forName="dot3" refType="userD"/>
                  <dgm:constr type="h" for="ch" forName="dot3" refType="userD"/>
                  <dgm:constr type="ctrX" for="ch" forName="dot4" refType="w" fact="0.2981"/>
                  <dgm:constr type="ctrY" for="ch" forName="dot4" refType="h" fact="0.9044"/>
                  <dgm:constr type="w" for="ch" forName="dot4" refType="userD"/>
                  <dgm:constr type="h" for="ch" forName="dot4" refType="userD"/>
                  <dgm:constr type="ctrX" for="ch" forName="dot5" refType="w" fact="0.5681"/>
                  <dgm:constr type="ctrY" for="ch" forName="dot5" refType="h" fact="0.7222"/>
                  <dgm:constr type="w" for="ch" forName="dot5" refType="userD"/>
                  <dgm:constr type="h" for="ch" forName="dot5" refType="userD"/>
                  <dgm:constr type="ctrX" for="ch" forName="dot6" refType="w" fact="0.543"/>
                  <dgm:constr type="ctrY" for="ch" forName="dot6" refType="h" fact="0.7518"/>
                  <dgm:constr type="w" for="ch" forName="dot6" refType="userD"/>
                  <dgm:constr type="h" for="ch" forName="dot6" refType="userD"/>
                  <dgm:constr type="ctrX" for="ch" forName="dot7" refType="w" fact="0.672"/>
                  <dgm:constr type="ctrY" for="ch" forName="dot7" refType="h" fact="0.5422"/>
                  <dgm:constr type="w" for="ch" forName="dot7" refType="userD"/>
                  <dgm:constr type="h" for="ch" forName="dot7" refType="userD"/>
                  <dgm:constr type="ctrX" for="ch" forName="dot8" refType="w" fact="0.7278"/>
                  <dgm:constr type="ctrY" for="ch" forName="dot8" refType="h" fact="0.3229"/>
                  <dgm:constr type="w" for="ch" forName="dot8" refType="userD"/>
                  <dgm:constr type="h" for="ch" forName="dot8" refType="userD"/>
                  <dgm:constr type="ctrX" for="ch" forName="dotArrow1" refType="w" fact="0.6999"/>
                  <dgm:constr type="ctrY" for="ch" forName="dotArrow1" refType="h" fact="0.0635"/>
                  <dgm:constr type="w" for="ch" forName="dotArrow1" refType="userD"/>
                  <dgm:constr type="h" for="ch" forName="dotArrow1" refType="userD"/>
                  <dgm:constr type="ctrX" for="ch" forName="dotArrow2" refType="w" fact="0.7207"/>
                  <dgm:constr type="ctrY" for="ch" forName="dotArrow2" refType="h" fact="0.0448"/>
                  <dgm:constr type="w" for="ch" forName="dotArrow2" refType="userD"/>
                  <dgm:constr type="h" for="ch" forName="dotArrow2" refType="userD"/>
                  <dgm:constr type="ctrX" for="ch" forName="dotArrow3" refType="w" fact="0.7415"/>
                  <dgm:constr type="ctrY" for="ch" forName="dotArrow3" refType="h" fact="0.026"/>
                  <dgm:constr type="w" for="ch" forName="dotArrow3" refType="userD"/>
                  <dgm:constr type="h" for="ch" forName="dotArrow3" refType="userD"/>
                  <dgm:constr type="ctrX" for="ch" forName="dotArrow4" refType="w" fact="0.7624"/>
                  <dgm:constr type="ctrY" for="ch" forName="dotArrow4" refType="h" fact="0.0448"/>
                  <dgm:constr type="w" for="ch" forName="dotArrow4" refType="userD"/>
                  <dgm:constr type="h" for="ch" forName="dotArrow4" refType="userD"/>
                  <dgm:constr type="ctrX" for="ch" forName="dotArrow5" refType="w" fact="0.7832"/>
                  <dgm:constr type="ctrY" for="ch" forName="dotArrow5" refType="h" fact="0.0635"/>
                  <dgm:constr type="w" for="ch" forName="dotArrow5" refType="userD"/>
                  <dgm:constr type="h" for="ch" forName="dotArrow5" refType="userD"/>
                  <dgm:constr type="ctrX" for="ch" forName="dotArrow6" refType="w" fact="0.7415"/>
                  <dgm:constr type="ctrY" for="ch" forName="dotArrow6" refType="h" fact="0.0656"/>
                  <dgm:constr type="w" for="ch" forName="dotArrow6" refType="userD"/>
                  <dgm:constr type="h" for="ch" forName="dotArrow6" refType="userD"/>
                  <dgm:constr type="ctrX" for="ch" forName="dotArrow7" refType="w" fact="0.7415"/>
                  <dgm:constr type="ctrY" for="ch" forName="dotArrow7" refType="h" fact="0.1052"/>
                  <dgm:constr type="w" for="ch" forName="dotArrow7" refType="userD"/>
                  <dgm:constr type="h" for="ch" forName="dotArrow7" refType="userD"/>
                  <dgm:constr type="l" for="ch" forName="parTx1" refType="w" fact="0.2115"/>
                  <dgm:constr type="t" for="ch" forName="parTx1" refType="h" fact="0.928"/>
                  <dgm:constr type="w" for="ch" forName="parTx1" refType="w" fact="0.3081"/>
                  <dgm:constr type="h" for="ch" forName="parTx1" refType="h" fact="0.0962"/>
                  <dgm:constr type="ctrX" for="ch" forName="picture1" refType="w" fact="0.1975"/>
                  <dgm:constr type="ctrY" for="ch" forName="picture1" refType="h" fact="0.9169"/>
                  <dgm:constr type="w" for="ch" forName="picture1" refType="w" fact="0.1429"/>
                  <dgm:constr type="h" for="ch" forName="picture1" refType="h" fact="0.1663"/>
                  <dgm:constr type="l" for="ch" forName="parTx2" refType="w" fact="0.4822"/>
                  <dgm:constr type="t" for="ch" forName="parTx2" refType="h" fact="0.8143"/>
                  <dgm:constr type="w" for="ch" forName="parTx2" refType="w" fact="0.3081"/>
                  <dgm:constr type="h" for="ch" forName="parTx2" refType="h" fact="0.0962"/>
                  <dgm:constr type="ctrX" for="ch" forName="picture2" refType="w" fact="0.4682"/>
                  <dgm:constr type="ctrY" for="ch" forName="picture2" refType="h" fact="0.8032"/>
                  <dgm:constr type="w" for="ch" forName="picture2" refType="w" fact="0.1429"/>
                  <dgm:constr type="h" for="ch" forName="picture2" refType="h" fact="0.1663"/>
                  <dgm:constr type="l" for="ch" forName="parTx3" refType="w" fact="0.629"/>
                  <dgm:constr type="t" for="ch" forName="parTx3" refType="h" fact="0.65"/>
                  <dgm:constr type="w" for="ch" forName="parTx3" refType="w" fact="0.3081"/>
                  <dgm:constr type="h" for="ch" forName="parTx3" refType="h" fact="0.0962"/>
                  <dgm:constr type="ctrX" for="ch" forName="picture3" refType="w" fact="0.615"/>
                  <dgm:constr type="ctrY" for="ch" forName="picture3" refType="h" fact="0.6389"/>
                  <dgm:constr type="w" for="ch" forName="picture3" refType="w" fact="0.1429"/>
                  <dgm:constr type="h" for="ch" forName="picture3" refType="h" fact="0.1663"/>
                  <dgm:constr type="l" for="ch" forName="parTx4" refType="w" fact="0.7057"/>
                  <dgm:constr type="t" for="ch" forName="parTx4" refType="h" fact="0.4388"/>
                  <dgm:constr type="w" for="ch" forName="parTx4" refType="w" fact="0.3081"/>
                  <dgm:constr type="h" for="ch" forName="parTx4" refType="h" fact="0.0962"/>
                  <dgm:constr type="ctrX" for="ch" forName="picture4" refType="w" fact="0.6917"/>
                  <dgm:constr type="ctrY" for="ch" forName="picture4" refType="h" fact="0.4277"/>
                  <dgm:constr type="w" for="ch" forName="picture4" refType="w" fact="0.1429"/>
                  <dgm:constr type="h" for="ch" forName="picture4" refType="h" fact="0.1663"/>
                  <dgm:constr type="l" for="ch" forName="parTx5" refType="w" fact="0.7484"/>
                  <dgm:constr type="t" for="ch" forName="parTx5" refType="h" fact="0.2238"/>
                  <dgm:constr type="w" for="ch" forName="parTx5" refType="w" fact="0.3081"/>
                  <dgm:constr type="h" for="ch" forName="parTx5" refType="h" fact="0.0962"/>
                  <dgm:constr type="ctrX" for="ch" forName="picture5" refType="w" fact="0.7344"/>
                  <dgm:constr type="ctrY" for="ch" forName="picture5" refType="h" fact="0.2127"/>
                  <dgm:constr type="w" for="ch" forName="picture5" refType="w" fact="0.1429"/>
                  <dgm:constr type="h" for="ch" forName="picture5" refType="h" fact="0.1663"/>
                </dgm:constrLst>
              </dgm:else>
            </dgm:choose>
          </dgm:if>
          <dgm:else name="Name48">
            <dgm:choose name="Name49">
              <dgm:if name="Name50" axis="des" func="maxDepth" op="gt" val="1">
                <dgm:alg type="composite">
                  <dgm:param type="ar" val="1.41"/>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primFontSz" for="ch" forName="desTx4" refType="primFontSz" refFor="ch" refForName="desTx1" op="equ"/>
                  <dgm:constr type="primFontSz" for="ch" forName="desTx5" refType="primFontSz" refFor="ch" refForName="desTx1" op="equ"/>
                  <dgm:constr type="userD" refType="w" fact="0.0118"/>
                  <dgm:constr type="ctrX" for="ch" forName="dot1" refType="w" fact="0.6737"/>
                  <dgm:constr type="ctrY" for="ch" forName="dot1" refType="h" fact="0.8674"/>
                  <dgm:constr type="w" for="ch" forName="dot1" refType="userD"/>
                  <dgm:constr type="h" for="ch" forName="dot1" refType="userD"/>
                  <dgm:constr type="ctrX" for="ch" forName="dot2" refType="w" fact="0.6999"/>
                  <dgm:constr type="ctrY" for="ch" forName="dot2" refType="h" fact="0.8824"/>
                  <dgm:constr type="w" for="ch" forName="dot2" refType="userD"/>
                  <dgm:constr type="h" for="ch" forName="dot2" refType="userD"/>
                  <dgm:constr type="ctrX" for="ch" forName="dot3" refType="w" fact="0.7267"/>
                  <dgm:constr type="ctrY" for="ch" forName="dot3" refType="h" fact="0.8948"/>
                  <dgm:constr type="w" for="ch" forName="dot3" refType="userD"/>
                  <dgm:constr type="h" for="ch" forName="dot3" refType="userD"/>
                  <dgm:constr type="ctrX" for="ch" forName="dot4" refType="w" fact="0.7538"/>
                  <dgm:constr type="ctrY" for="ch" forName="dot4" refType="h" fact="0.9044"/>
                  <dgm:constr type="w" for="ch" forName="dot4" refType="userD"/>
                  <dgm:constr type="h" for="ch" forName="dot4" refType="userD"/>
                  <dgm:constr type="ctrX" for="ch" forName="dot5" refType="w" fact="0.5309"/>
                  <dgm:constr type="ctrY" for="ch" forName="dot5" refType="h" fact="0.7222"/>
                  <dgm:constr type="w" for="ch" forName="dot5" refType="userD"/>
                  <dgm:constr type="h" for="ch" forName="dot5" refType="userD"/>
                  <dgm:constr type="ctrX" for="ch" forName="dot6" refType="w" fact="0.5516"/>
                  <dgm:constr type="ctrY" for="ch" forName="dot6" refType="h" fact="0.7518"/>
                  <dgm:constr type="w" for="ch" forName="dot6" refType="userD"/>
                  <dgm:constr type="h" for="ch" forName="dot6" refType="userD"/>
                  <dgm:constr type="ctrX" for="ch" forName="dot7" refType="w" fact="0.4451"/>
                  <dgm:constr type="ctrY" for="ch" forName="dot7" refType="h" fact="0.5422"/>
                  <dgm:constr type="w" for="ch" forName="dot7" refType="userD"/>
                  <dgm:constr type="h" for="ch" forName="dot7" refType="userD"/>
                  <dgm:constr type="ctrX" for="ch" forName="dot8" refType="w" fact="0.399"/>
                  <dgm:constr type="ctrY" for="ch" forName="dot8" refType="h" fact="0.3229"/>
                  <dgm:constr type="w" for="ch" forName="dot8" refType="userD"/>
                  <dgm:constr type="h" for="ch" forName="dot8" refType="userD"/>
                  <dgm:constr type="ctrX" for="ch" forName="dotArrow1" refType="w" fact="0.4221"/>
                  <dgm:constr type="ctrY" for="ch" forName="dotArrow1" refType="h" fact="0.0635"/>
                  <dgm:constr type="w" for="ch" forName="dotArrow1" refType="userD"/>
                  <dgm:constr type="h" for="ch" forName="dotArrow1" refType="userD"/>
                  <dgm:constr type="ctrX" for="ch" forName="dotArrow2" refType="w" fact="0.4049"/>
                  <dgm:constr type="ctrY" for="ch" forName="dotArrow2" refType="h" fact="0.0448"/>
                  <dgm:constr type="w" for="ch" forName="dotArrow2" refType="userD"/>
                  <dgm:constr type="h" for="ch" forName="dotArrow2" refType="userD"/>
                  <dgm:constr type="ctrX" for="ch" forName="dotArrow3" refType="w" fact="0.3877"/>
                  <dgm:constr type="ctrY" for="ch" forName="dotArrow3" refType="h" fact="0.026"/>
                  <dgm:constr type="w" for="ch" forName="dotArrow3" refType="userD"/>
                  <dgm:constr type="h" for="ch" forName="dotArrow3" refType="userD"/>
                  <dgm:constr type="ctrX" for="ch" forName="dotArrow4" refType="w" fact="0.3705"/>
                  <dgm:constr type="ctrY" for="ch" forName="dotArrow4" refType="h" fact="0.0448"/>
                  <dgm:constr type="w" for="ch" forName="dotArrow4" refType="userD"/>
                  <dgm:constr type="h" for="ch" forName="dotArrow4" refType="userD"/>
                  <dgm:constr type="ctrX" for="ch" forName="dotArrow5" refType="w" fact="0.3533"/>
                  <dgm:constr type="ctrY" for="ch" forName="dotArrow5" refType="h" fact="0.0635"/>
                  <dgm:constr type="w" for="ch" forName="dotArrow5" refType="userD"/>
                  <dgm:constr type="h" for="ch" forName="dotArrow5" refType="userD"/>
                  <dgm:constr type="ctrX" for="ch" forName="dotArrow6" refType="w" fact="0.3877"/>
                  <dgm:constr type="ctrY" for="ch" forName="dotArrow6" refType="h" fact="0.0656"/>
                  <dgm:constr type="w" for="ch" forName="dotArrow6" refType="userD"/>
                  <dgm:constr type="h" for="ch" forName="dotArrow6" refType="userD"/>
                  <dgm:constr type="ctrX" for="ch" forName="dotArrow7" refType="w" fact="0.3877"/>
                  <dgm:constr type="ctrY" for="ch" forName="dotArrow7" refType="h" fact="0.1052"/>
                  <dgm:constr type="w" for="ch" forName="dotArrow7" refType="userD"/>
                  <dgm:constr type="h" for="ch" forName="dotArrow7" refType="userD"/>
                  <dgm:constr type="r" for="ch" forName="parTx1" refType="w" fact="0.8254"/>
                  <dgm:constr type="t" for="ch" forName="parTx1" refType="h" fact="0.9304"/>
                  <dgm:constr type="w" for="ch" forName="parTx1" refType="w" fact="0.2544"/>
                  <dgm:constr type="h" for="ch" forName="parTx1" refType="h" fact="0.0962"/>
                  <dgm:constr type="ctrX" for="ch" forName="picture1" refType="w" fact="0.8369"/>
                  <dgm:constr type="ctrY" for="ch" forName="picture1" refType="h" fact="0.9169"/>
                  <dgm:constr type="w" for="ch" forName="picture1" refType="w" fact="0.118"/>
                  <dgm:constr type="h" for="ch" forName="picture1" refType="h" fact="0.1663"/>
                  <dgm:constr type="r" for="ch" forName="desTx1" refType="l" refFor="ch" refForName="parTx1"/>
                  <dgm:constr type="l" for="ch" forName="desTx1"/>
                  <dgm:constr type="t" for="ch" forName="desTx1" refType="t" refFor="ch" refForName="parTx1"/>
                  <dgm:constr type="h" for="ch" forName="desTx1" refType="h" refFor="ch" refForName="parTx1"/>
                  <dgm:constr type="r" for="ch" forName="parTx2" refType="w" fact="0.6018"/>
                  <dgm:constr type="t" for="ch" forName="parTx2" refType="h" fact="0.8167"/>
                  <dgm:constr type="w" for="ch" forName="parTx2" refType="w" fact="0.2544"/>
                  <dgm:constr type="h" for="ch" forName="parTx2" refType="h" fact="0.0962"/>
                  <dgm:constr type="ctrX" for="ch" forName="picture2" refType="w" fact="0.6134"/>
                  <dgm:constr type="ctrY" for="ch" forName="picture2" refType="h" fact="0.8032"/>
                  <dgm:constr type="w" for="ch" forName="picture2" refType="w" fact="0.118"/>
                  <dgm:constr type="h" for="ch" forName="picture2" refType="h" fact="0.1663"/>
                  <dgm:constr type="r" for="ch" forName="desTx2" refType="l" refFor="ch" refForName="parTx2"/>
                  <dgm:constr type="l" for="ch" forName="desTx2"/>
                  <dgm:constr type="t" for="ch" forName="desTx2" refType="t" refFor="ch" refForName="parTx2"/>
                  <dgm:constr type="h" for="ch" forName="desTx2" refType="h" refFor="ch" refForName="parTx2"/>
                  <dgm:constr type="r" for="ch" forName="parTx3" refType="w" fact="0.4806"/>
                  <dgm:constr type="t" for="ch" forName="parTx3" refType="h" fact="0.6524"/>
                  <dgm:constr type="w" for="ch" forName="parTx3" refType="w" fact="0.2544"/>
                  <dgm:constr type="h" for="ch" forName="parTx3" refType="h" fact="0.0962"/>
                  <dgm:constr type="ctrX" for="ch" forName="picture3" refType="w" fact="0.4922"/>
                  <dgm:constr type="ctrY" for="ch" forName="picture3" refType="h" fact="0.6389"/>
                  <dgm:constr type="w" for="ch" forName="picture3" refType="w" fact="0.118"/>
                  <dgm:constr type="h" for="ch" forName="picture3" refType="h" fact="0.1663"/>
                  <dgm:constr type="r" for="ch" forName="desTx3" refType="l" refFor="ch" refForName="parTx3"/>
                  <dgm:constr type="l" for="ch" forName="desTx3"/>
                  <dgm:constr type="t" for="ch" forName="desTx3" refType="t" refFor="ch" refForName="parTx3"/>
                  <dgm:constr type="h" for="ch" forName="desTx3" refType="h" refFor="ch" refForName="parTx3"/>
                  <dgm:constr type="r" for="ch" forName="parTx4" refType="w" fact="0.4173"/>
                  <dgm:constr type="t" for="ch" forName="parTx4" refType="h" fact="0.4412"/>
                  <dgm:constr type="w" for="ch" forName="parTx4" refType="w" fact="0.2544"/>
                  <dgm:constr type="h" for="ch" forName="parTx4" refType="h" fact="0.0962"/>
                  <dgm:constr type="ctrX" for="ch" forName="picture4" refType="w" fact="0.4288"/>
                  <dgm:constr type="ctrY" for="ch" forName="picture4" refType="h" fact="0.4277"/>
                  <dgm:constr type="w" for="ch" forName="picture4" refType="w" fact="0.118"/>
                  <dgm:constr type="h" for="ch" forName="picture4" refType="h" fact="0.1663"/>
                  <dgm:constr type="r" for="ch" forName="desTx4" refType="l" refFor="ch" refForName="parTx4"/>
                  <dgm:constr type="l" for="ch" forName="desTx4"/>
                  <dgm:constr type="t" for="ch" forName="desTx4" refType="t" refFor="ch" refForName="parTx4"/>
                  <dgm:constr type="h" for="ch" forName="desTx4" refType="h" refFor="ch" refForName="parTx4"/>
                  <dgm:constr type="r" for="ch" forName="parTx5" refType="w" fact="0.382"/>
                  <dgm:constr type="t" for="ch" forName="parTx5" refType="h" fact="0.2262"/>
                  <dgm:constr type="w" for="ch" forName="parTx5" refType="w" fact="0.2544"/>
                  <dgm:constr type="h" for="ch" forName="parTx5" refType="h" fact="0.0962"/>
                  <dgm:constr type="ctrX" for="ch" forName="picture5" refType="w" fact="0.3936"/>
                  <dgm:constr type="ctrY" for="ch" forName="picture5" refType="h" fact="0.2127"/>
                  <dgm:constr type="w" for="ch" forName="picture5" refType="w" fact="0.118"/>
                  <dgm:constr type="h" for="ch" forName="picture5" refType="h" fact="0.1663"/>
                  <dgm:constr type="r" for="ch" forName="desTx5" refType="l" refFor="ch" refForName="parTx5"/>
                  <dgm:constr type="l" for="ch" forName="desTx5"/>
                  <dgm:constr type="t" for="ch" forName="desTx5" refType="t" refFor="ch" refForName="parTx5"/>
                  <dgm:constr type="h" for="ch" forName="desTx5" refType="h" refFor="ch" refForName="parTx5"/>
                </dgm:constrLst>
              </dgm:if>
              <dgm:else name="Name51">
                <dgm:alg type="composite">
                  <dgm:param type="ar" val="1.1643"/>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userD" refType="w" fact="0.0143"/>
                  <dgm:constr type="ctrX" for="ch" forName="dot1" refType="w" fact="0.6049"/>
                  <dgm:constr type="ctrY" for="ch" forName="dot1" refType="h" fact="0.8674"/>
                  <dgm:constr type="w" for="ch" forName="dot1" refType="userD"/>
                  <dgm:constr type="h" for="ch" forName="dot1" refType="userD"/>
                  <dgm:constr type="ctrX" for="ch" forName="dot2" refType="w" fact="0.6366"/>
                  <dgm:constr type="ctrY" for="ch" forName="dot2" refType="h" fact="0.8824"/>
                  <dgm:constr type="w" for="ch" forName="dot2" refType="userD"/>
                  <dgm:constr type="h" for="ch" forName="dot2" refType="userD"/>
                  <dgm:constr type="ctrX" for="ch" forName="dot3" refType="w" fact="0.669"/>
                  <dgm:constr type="ctrY" for="ch" forName="dot3" refType="h" fact="0.8948"/>
                  <dgm:constr type="w" for="ch" forName="dot3" refType="userD"/>
                  <dgm:constr type="h" for="ch" forName="dot3" refType="userD"/>
                  <dgm:constr type="ctrX" for="ch" forName="dot4" refType="w" fact="0.7019"/>
                  <dgm:constr type="ctrY" for="ch" forName="dot4" refType="h" fact="0.9044"/>
                  <dgm:constr type="w" for="ch" forName="dot4" refType="userD"/>
                  <dgm:constr type="h" for="ch" forName="dot4" refType="userD"/>
                  <dgm:constr type="ctrX" for="ch" forName="dot5" refType="w" fact="0.4319"/>
                  <dgm:constr type="ctrY" for="ch" forName="dot5" refType="h" fact="0.7222"/>
                  <dgm:constr type="w" for="ch" forName="dot5" refType="userD"/>
                  <dgm:constr type="h" for="ch" forName="dot5" refType="userD"/>
                  <dgm:constr type="ctrX" for="ch" forName="dot6" refType="w" fact="0.457"/>
                  <dgm:constr type="ctrY" for="ch" forName="dot6" refType="h" fact="0.7518"/>
                  <dgm:constr type="w" for="ch" forName="dot6" refType="userD"/>
                  <dgm:constr type="h" for="ch" forName="dot6" refType="userD"/>
                  <dgm:constr type="ctrX" for="ch" forName="dot7" refType="w" fact="0.328"/>
                  <dgm:constr type="ctrY" for="ch" forName="dot7" refType="h" fact="0.5422"/>
                  <dgm:constr type="w" for="ch" forName="dot7" refType="userD"/>
                  <dgm:constr type="h" for="ch" forName="dot7" refType="userD"/>
                  <dgm:constr type="ctrX" for="ch" forName="dot8" refType="w" fact="0.2722"/>
                  <dgm:constr type="ctrY" for="ch" forName="dot8" refType="h" fact="0.3229"/>
                  <dgm:constr type="w" for="ch" forName="dot8" refType="userD"/>
                  <dgm:constr type="h" for="ch" forName="dot8" refType="userD"/>
                  <dgm:constr type="ctrX" for="ch" forName="dotArrow1" refType="w" fact="0.3001"/>
                  <dgm:constr type="ctrY" for="ch" forName="dotArrow1" refType="h" fact="0.0635"/>
                  <dgm:constr type="w" for="ch" forName="dotArrow1" refType="userD"/>
                  <dgm:constr type="h" for="ch" forName="dotArrow1" refType="userD"/>
                  <dgm:constr type="ctrX" for="ch" forName="dotArrow2" refType="w" fact="0.2793"/>
                  <dgm:constr type="ctrY" for="ch" forName="dotArrow2" refType="h" fact="0.0448"/>
                  <dgm:constr type="w" for="ch" forName="dotArrow2" refType="userD"/>
                  <dgm:constr type="h" for="ch" forName="dotArrow2" refType="userD"/>
                  <dgm:constr type="ctrX" for="ch" forName="dotArrow3" refType="w" fact="0.2585"/>
                  <dgm:constr type="ctrY" for="ch" forName="dotArrow3" refType="h" fact="0.026"/>
                  <dgm:constr type="w" for="ch" forName="dotArrow3" refType="userD"/>
                  <dgm:constr type="h" for="ch" forName="dotArrow3" refType="userD"/>
                  <dgm:constr type="ctrX" for="ch" forName="dotArrow4" refType="w" fact="0.2376"/>
                  <dgm:constr type="ctrY" for="ch" forName="dotArrow4" refType="h" fact="0.0448"/>
                  <dgm:constr type="w" for="ch" forName="dotArrow4" refType="userD"/>
                  <dgm:constr type="h" for="ch" forName="dotArrow4" refType="userD"/>
                  <dgm:constr type="ctrX" for="ch" forName="dotArrow5" refType="w" fact="0.2168"/>
                  <dgm:constr type="ctrY" for="ch" forName="dotArrow5" refType="h" fact="0.0635"/>
                  <dgm:constr type="w" for="ch" forName="dotArrow5" refType="userD"/>
                  <dgm:constr type="h" for="ch" forName="dotArrow5" refType="userD"/>
                  <dgm:constr type="ctrX" for="ch" forName="dotArrow6" refType="w" fact="0.2585"/>
                  <dgm:constr type="ctrY" for="ch" forName="dotArrow6" refType="h" fact="0.0656"/>
                  <dgm:constr type="w" for="ch" forName="dotArrow6" refType="userD"/>
                  <dgm:constr type="h" for="ch" forName="dotArrow6" refType="userD"/>
                  <dgm:constr type="ctrX" for="ch" forName="dotArrow7" refType="w" fact="0.2585"/>
                  <dgm:constr type="ctrY" for="ch" forName="dotArrow7" refType="h" fact="0.1052"/>
                  <dgm:constr type="w" for="ch" forName="dotArrow7" refType="userD"/>
                  <dgm:constr type="h" for="ch" forName="dotArrow7" refType="userD"/>
                  <dgm:constr type="r" for="ch" forName="parTx1" refType="w" fact="0.7885"/>
                  <dgm:constr type="t" for="ch" forName="parTx1" refType="h" fact="0.928"/>
                  <dgm:constr type="w" for="ch" forName="parTx1" refType="w" fact="0.3081"/>
                  <dgm:constr type="h" for="ch" forName="parTx1" refType="h" fact="0.0962"/>
                  <dgm:constr type="ctrX" for="ch" forName="picture1" refType="w" fact="0.8025"/>
                  <dgm:constr type="ctrY" for="ch" forName="picture1" refType="h" fact="0.9169"/>
                  <dgm:constr type="w" for="ch" forName="picture1" refType="w" fact="0.1429"/>
                  <dgm:constr type="h" for="ch" forName="picture1" refType="h" fact="0.1663"/>
                  <dgm:constr type="r" for="ch" forName="parTx2" refType="w" fact="0.5178"/>
                  <dgm:constr type="t" for="ch" forName="parTx2" refType="h" fact="0.8143"/>
                  <dgm:constr type="w" for="ch" forName="parTx2" refType="w" fact="0.3081"/>
                  <dgm:constr type="h" for="ch" forName="parTx2" refType="h" fact="0.0962"/>
                  <dgm:constr type="ctrX" for="ch" forName="picture2" refType="w" fact="0.5318"/>
                  <dgm:constr type="ctrY" for="ch" forName="picture2" refType="h" fact="0.8032"/>
                  <dgm:constr type="w" for="ch" forName="picture2" refType="w" fact="0.1429"/>
                  <dgm:constr type="h" for="ch" forName="picture2" refType="h" fact="0.1663"/>
                  <dgm:constr type="r" for="ch" forName="parTx3" refType="w" fact="0.371"/>
                  <dgm:constr type="t" for="ch" forName="parTx3" refType="h" fact="0.65"/>
                  <dgm:constr type="w" for="ch" forName="parTx3" refType="w" fact="0.3081"/>
                  <dgm:constr type="h" for="ch" forName="parTx3" refType="h" fact="0.0962"/>
                  <dgm:constr type="ctrX" for="ch" forName="picture3" refType="w" fact="0.385"/>
                  <dgm:constr type="ctrY" for="ch" forName="picture3" refType="h" fact="0.6389"/>
                  <dgm:constr type="w" for="ch" forName="picture3" refType="w" fact="0.1429"/>
                  <dgm:constr type="h" for="ch" forName="picture3" refType="h" fact="0.1663"/>
                  <dgm:constr type="r" for="ch" forName="parTx4" refType="w" fact="0.2943"/>
                  <dgm:constr type="t" for="ch" forName="parTx4" refType="h" fact="0.4388"/>
                  <dgm:constr type="w" for="ch" forName="parTx4" refType="w" fact="0.3081"/>
                  <dgm:constr type="h" for="ch" forName="parTx4" refType="h" fact="0.0962"/>
                  <dgm:constr type="ctrX" for="ch" forName="picture4" refType="w" fact="0.3083"/>
                  <dgm:constr type="ctrY" for="ch" forName="picture4" refType="h" fact="0.4277"/>
                  <dgm:constr type="w" for="ch" forName="picture4" refType="w" fact="0.1429"/>
                  <dgm:constr type="h" for="ch" forName="picture4" refType="h" fact="0.1663"/>
                  <dgm:constr type="r" for="ch" forName="parTx5" refType="w" fact="0.2516"/>
                  <dgm:constr type="t" for="ch" forName="parTx5" refType="h" fact="0.2238"/>
                  <dgm:constr type="w" for="ch" forName="parTx5" refType="w" fact="0.3081"/>
                  <dgm:constr type="h" for="ch" forName="parTx5" refType="h" fact="0.0962"/>
                  <dgm:constr type="ctrX" for="ch" forName="picture5" refType="w" fact="0.2656"/>
                  <dgm:constr type="ctrY" for="ch" forName="picture5" refType="h" fact="0.2127"/>
                  <dgm:constr type="w" for="ch" forName="picture5" refType="w" fact="0.1429"/>
                  <dgm:constr type="h" for="ch" forName="picture5" refType="h" fact="0.1663"/>
                </dgm:constrLst>
              </dgm:else>
            </dgm:choose>
          </dgm:else>
        </dgm:choose>
      </dgm:if>
      <dgm:if name="Name52" axis="ch" ptType="node" func="cnt" op="equ" val="6">
        <dgm:choose name="Name53">
          <dgm:if name="Name54" func="var" arg="dir" op="equ" val="norm">
            <dgm:choose name="Name55">
              <dgm:if name="Name56" axis="des" func="maxDepth" op="gt" val="1">
                <dgm:alg type="composite">
                  <dgm:param type="ar" val="1.33"/>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parTx6"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primFontSz" for="ch" forName="desTx4" refType="primFontSz" refFor="ch" refForName="desTx1" op="equ"/>
                  <dgm:constr type="primFontSz" for="ch" forName="desTx5" refType="primFontSz" refFor="ch" refForName="desTx1" op="equ"/>
                  <dgm:constr type="primFontSz" for="ch" forName="desTx6" refType="primFontSz" refFor="ch" refForName="desTx1" op="equ"/>
                  <dgm:constr type="userD" refType="w" fact="0.0105"/>
                  <dgm:constr type="ctrX" for="ch" forName="dot1" refType="w" fact="0.3608"/>
                  <dgm:constr type="ctrY" for="ch" forName="dot1" refType="h" fact="0.8839"/>
                  <dgm:constr type="w" for="ch" forName="dot1" refType="userD"/>
                  <dgm:constr type="h" for="ch" forName="dot1" refType="userD"/>
                  <dgm:constr type="ctrX" for="ch" forName="dot2" refType="w" fact="0.3384"/>
                  <dgm:constr type="ctrY" for="ch" forName="dot2" refType="h" fact="0.8967"/>
                  <dgm:constr type="w" for="ch" forName="dot2" refType="userD"/>
                  <dgm:constr type="h" for="ch" forName="dot2" refType="userD"/>
                  <dgm:constr type="ctrX" for="ch" forName="dot3" refType="w" fact="0.3155"/>
                  <dgm:constr type="ctrY" for="ch" forName="dot3" refType="h" fact="0.9076"/>
                  <dgm:constr type="w" for="ch" forName="dot3" refType="userD"/>
                  <dgm:constr type="h" for="ch" forName="dot3" refType="userD"/>
                  <dgm:constr type="ctrX" for="ch" forName="dot4" refType="w" fact="0.2923"/>
                  <dgm:constr type="ctrY" for="ch" forName="dot4" refType="h" fact="0.9165"/>
                  <dgm:constr type="w" for="ch" forName="dot4" refType="userD"/>
                  <dgm:constr type="h" for="ch" forName="dot4" refType="userD"/>
                  <dgm:constr type="ctrX" for="ch" forName="dot5" refType="w" fact="0.2688"/>
                  <dgm:constr type="ctrY" for="ch" forName="dot5" refType="h" fact="0.9234"/>
                  <dgm:constr type="w" for="ch" forName="dot5" refType="userD"/>
                  <dgm:constr type="h" for="ch" forName="dot5" refType="userD"/>
                  <dgm:constr type="ctrX" for="ch" forName="dot6" refType="w" fact="0.4883"/>
                  <dgm:constr type="ctrY" for="ch" forName="dot6" refType="h" fact="0.764"/>
                  <dgm:constr type="w" for="ch" forName="dot6" refType="userD"/>
                  <dgm:constr type="h" for="ch" forName="dot6" refType="userD"/>
                  <dgm:constr type="ctrX" for="ch" forName="dot7" refType="w" fact="0.4695"/>
                  <dgm:constr type="ctrY" for="ch" forName="dot7" refType="h" fact="0.7878"/>
                  <dgm:constr type="w" for="ch" forName="dot7" refType="userD"/>
                  <dgm:constr type="h" for="ch" forName="dot7" refType="userD"/>
                  <dgm:constr type="ctrX" for="ch" forName="dot8" refType="w" fact="0.5696"/>
                  <dgm:constr type="ctrY" for="ch" forName="dot8" refType="h" fact="0.6227"/>
                  <dgm:constr type="w" for="ch" forName="dot8" refType="userD"/>
                  <dgm:constr type="h" for="ch" forName="dot8" refType="userD"/>
                  <dgm:constr type="ctrX" for="ch" forName="dot9" refType="w" fact="0.6247"/>
                  <dgm:constr type="ctrY" for="ch" forName="dot9" refType="h" fact="0.4556"/>
                  <dgm:constr type="w" for="ch" forName="dot9" refType="userD"/>
                  <dgm:constr type="h" for="ch" forName="dot9" refType="userD"/>
                  <dgm:constr type="ctrX" for="ch" forName="dot10" refType="w" fact="0.6509"/>
                  <dgm:constr type="ctrY" for="ch" forName="dot10" refType="h" fact="0.2816"/>
                  <dgm:constr type="w" for="ch" forName="dot10" refType="userD"/>
                  <dgm:constr type="h" for="ch" forName="dot10" refType="userD"/>
                  <dgm:constr type="ctrX" for="ch" forName="dotArrow1" refType="w" fact="0.6281"/>
                  <dgm:constr type="ctrY" for="ch" forName="dotArrow1" refType="h" fact="0.0748"/>
                  <dgm:constr type="w" for="ch" forName="dotArrow1" refType="userD"/>
                  <dgm:constr type="h" for="ch" forName="dotArrow1" refType="userD"/>
                  <dgm:constr type="ctrX" for="ch" forName="dotArrow2" refType="w" fact="0.6437"/>
                  <dgm:constr type="ctrY" for="ch" forName="dotArrow2" refType="h" fact="0.0581"/>
                  <dgm:constr type="w" for="ch" forName="dotArrow2" refType="userD"/>
                  <dgm:constr type="h" for="ch" forName="dotArrow2" refType="userD"/>
                  <dgm:constr type="ctrX" for="ch" forName="dotArrow3" refType="w" fact="0.6593"/>
                  <dgm:constr type="ctrY" for="ch" forName="dotArrow3" refType="h" fact="0.0414"/>
                  <dgm:constr type="w" for="ch" forName="dotArrow3" refType="userD"/>
                  <dgm:constr type="h" for="ch" forName="dotArrow3" refType="userD"/>
                  <dgm:constr type="ctrX" for="ch" forName="dotArrow4" refType="w" fact="0.675"/>
                  <dgm:constr type="ctrY" for="ch" forName="dotArrow4" refType="h" fact="0.0581"/>
                  <dgm:constr type="w" for="ch" forName="dotArrow4" refType="userD"/>
                  <dgm:constr type="h" for="ch" forName="dotArrow4" refType="userD"/>
                  <dgm:constr type="ctrX" for="ch" forName="dotArrow5" refType="w" fact="0.6906"/>
                  <dgm:constr type="ctrY" for="ch" forName="dotArrow5" refType="h" fact="0.0748"/>
                  <dgm:constr type="w" for="ch" forName="dotArrow5" refType="userD"/>
                  <dgm:constr type="h" for="ch" forName="dotArrow5" refType="userD"/>
                  <dgm:constr type="ctrX" for="ch" forName="dotArrow6" refType="w" fact="0.6593"/>
                  <dgm:constr type="ctrY" for="ch" forName="dotArrow6" refType="h" fact="0.0766"/>
                  <dgm:constr type="w" for="ch" forName="dotArrow6" refType="userD"/>
                  <dgm:constr type="h" for="ch" forName="dotArrow6" refType="userD"/>
                  <dgm:constr type="ctrX" for="ch" forName="dotArrow7" refType="w" fact="0.6593"/>
                  <dgm:constr type="ctrY" for="ch" forName="dotArrow7" refType="h" fact="0.1118"/>
                  <dgm:constr type="w" for="ch" forName="dotArrow7" refType="userD"/>
                  <dgm:constr type="h" for="ch" forName="dotArrow7" refType="userD"/>
                  <dgm:constr type="l" for="ch" forName="parTx1" refType="w" fact="0.2091"/>
                  <dgm:constr type="t" for="ch" forName="parTx1" refType="h" fact="0.9433"/>
                  <dgm:constr type="w" for="ch" forName="parTx1" refType="w" fact="0.2275"/>
                  <dgm:constr type="h" for="ch" forName="parTx1" refType="h" fact="0.0811"/>
                  <dgm:constr type="ctrX" for="ch" forName="picture1" refType="w" fact="0.1988"/>
                  <dgm:constr type="ctrY" for="ch" forName="picture1" refType="h" fact="0.9322"/>
                  <dgm:constr type="w" for="ch" forName="picture1" refType="w" fact="0.1055"/>
                  <dgm:constr type="h" for="ch" forName="picture1" refType="h" fact="0.1403"/>
                  <dgm:constr type="l" for="ch" forName="desTx1" refType="r" refFor="ch" refForName="parTx1"/>
                  <dgm:constr type="r" for="ch" forName="desTx1" refType="w"/>
                  <dgm:constr type="t" for="ch" forName="desTx1" refType="t" refFor="ch" refForName="parTx1"/>
                  <dgm:constr type="h" for="ch" forName="desTx1" refType="h" refFor="ch" refForName="parTx1"/>
                  <dgm:constr type="l" for="ch" forName="parTx2" refType="w" fact="0.4273"/>
                  <dgm:constr type="t" for="ch" forName="parTx2" refType="h" fact="0.8468"/>
                  <dgm:constr type="w" for="ch" forName="parTx2" refType="w" fact="0.2275"/>
                  <dgm:constr type="h" for="ch" forName="parTx2" refType="h" fact="0.0811"/>
                  <dgm:constr type="ctrX" for="ch" forName="picture2" refType="w" fact="0.4169"/>
                  <dgm:constr type="ctrY" for="ch" forName="picture2" refType="h" fact="0.8357"/>
                  <dgm:constr type="w" for="ch" forName="picture2" refType="w" fact="0.1055"/>
                  <dgm:constr type="h" for="ch" forName="picture2" refType="h" fact="0.1403"/>
                  <dgm:constr type="l" for="ch" forName="desTx2" refType="r" refFor="ch" refForName="parTx2"/>
                  <dgm:constr type="r" for="ch" forName="desTx2" refType="w"/>
                  <dgm:constr type="t" for="ch" forName="desTx2" refType="t" refFor="ch" refForName="parTx2"/>
                  <dgm:constr type="h" for="ch" forName="desTx2" refType="h" refFor="ch" refForName="parTx2"/>
                  <dgm:constr type="l" for="ch" forName="parTx3" refType="w" fact="0.5349"/>
                  <dgm:constr type="t" for="ch" forName="parTx3" refType="h" fact="0.7023"/>
                  <dgm:constr type="w" for="ch" forName="parTx3" refType="w" fact="0.2275"/>
                  <dgm:constr type="h" for="ch" forName="parTx3" refType="h" fact="0.0811"/>
                  <dgm:constr type="ctrX" for="ch" forName="picture3" refType="w" fact="0.5245"/>
                  <dgm:constr type="ctrY" for="ch" forName="picture3" refType="h" fact="0.6912"/>
                  <dgm:constr type="w" for="ch" forName="picture3" refType="w" fact="0.1055"/>
                  <dgm:constr type="h" for="ch" forName="picture3" refType="h" fact="0.1403"/>
                  <dgm:constr type="l" for="ch" forName="desTx3" refType="r" refFor="ch" refForName="parTx3"/>
                  <dgm:constr type="r" for="ch" forName="desTx3" refType="w"/>
                  <dgm:constr type="t" for="ch" forName="desTx3" refType="t" refFor="ch" refForName="parTx3"/>
                  <dgm:constr type="h" for="ch" forName="desTx3" refType="h" refFor="ch" refForName="parTx3"/>
                  <dgm:constr type="l" for="ch" forName="parTx4" refType="w" fact="0.5998"/>
                  <dgm:constr type="t" for="ch" forName="parTx4" refType="h" fact="0.5441"/>
                  <dgm:constr type="w" for="ch" forName="parTx4" refType="w" fact="0.2275"/>
                  <dgm:constr type="h" for="ch" forName="parTx4" refType="h" fact="0.0811"/>
                  <dgm:constr type="ctrX" for="ch" forName="picture4" refType="w" fact="0.5894"/>
                  <dgm:constr type="ctrY" for="ch" forName="picture4" refType="h" fact="0.533"/>
                  <dgm:constr type="w" for="ch" forName="picture4" refType="w" fact="0.1055"/>
                  <dgm:constr type="h" for="ch" forName="picture4" refType="h" fact="0.1403"/>
                  <dgm:constr type="l" for="ch" forName="desTx4" refType="r" refFor="ch" refForName="parTx4"/>
                  <dgm:constr type="r" for="ch" forName="desTx4" refType="w"/>
                  <dgm:constr type="t" for="ch" forName="desTx4" refType="t" refFor="ch" refForName="parTx4"/>
                  <dgm:constr type="h" for="ch" forName="desTx4" refType="h" refFor="ch" refForName="parTx4"/>
                  <dgm:constr type="l" for="ch" forName="parTx5" refType="w" fact="0.6416"/>
                  <dgm:constr type="t" for="ch" forName="parTx5" refType="h" fact="0.3737"/>
                  <dgm:constr type="w" for="ch" forName="parTx5" refType="w" fact="0.2275"/>
                  <dgm:constr type="h" for="ch" forName="parTx5" refType="h" fact="0.0811"/>
                  <dgm:constr type="ctrX" for="ch" forName="picture5" refType="w" fact="0.6313"/>
                  <dgm:constr type="ctrY" for="ch" forName="picture5" refType="h" fact="0.3626"/>
                  <dgm:constr type="w" for="ch" forName="picture5" refType="w" fact="0.1055"/>
                  <dgm:constr type="h" for="ch" forName="picture5" refType="h" fact="0.1403"/>
                  <dgm:constr type="l" for="ch" forName="desTx5" refType="r" refFor="ch" refForName="parTx5"/>
                  <dgm:constr type="r" for="ch" forName="desTx5" refType="w"/>
                  <dgm:constr type="t" for="ch" forName="desTx5" refType="t" refFor="ch" refForName="parTx5"/>
                  <dgm:constr type="h" for="ch" forName="desTx5" refType="h" refFor="ch" refForName="parTx5"/>
                  <dgm:constr type="l" for="ch" forName="parTx6" refType="w" fact="0.6644"/>
                  <dgm:constr type="t" for="ch" forName="parTx6" refType="h" fact="0.2061"/>
                  <dgm:constr type="w" for="ch" forName="parTx6" refType="w" fact="0.2275"/>
                  <dgm:constr type="h" for="ch" forName="parTx6" refType="h" fact="0.0811"/>
                  <dgm:constr type="ctrX" for="ch" forName="picture6" refType="w" fact="0.6541"/>
                  <dgm:constr type="ctrY" for="ch" forName="picture6" refType="h" fact="0.195"/>
                  <dgm:constr type="w" for="ch" forName="picture6" refType="w" fact="0.1055"/>
                  <dgm:constr type="h" for="ch" forName="picture6" refType="h" fact="0.1403"/>
                  <dgm:constr type="l" for="ch" forName="desTx6" refType="r" refFor="ch" refForName="parTx6"/>
                  <dgm:constr type="r" for="ch" forName="desTx6" refType="w"/>
                  <dgm:constr type="t" for="ch" forName="desTx6" refType="t" refFor="ch" refForName="parTx6"/>
                  <dgm:constr type="h" for="ch" forName="desTx6" refType="h" refFor="ch" refForName="parTx6"/>
                </dgm:constrLst>
              </dgm:if>
              <dgm:else name="Name57">
                <dgm:alg type="composite">
                  <dgm:param type="ar" val="1.1223"/>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parTx6" refType="primFontSz" refFor="ch" refForName="parTx1" op="equ"/>
                  <dgm:constr type="userD" refType="w" fact="0.0125"/>
                  <dgm:constr type="ctrX" for="ch" forName="dot1" refType="w" fact="0.4276"/>
                  <dgm:constr type="ctrY" for="ch" forName="dot1" refType="h" fact="0.8839"/>
                  <dgm:constr type="w" for="ch" forName="dot1" refType="userD"/>
                  <dgm:constr type="h" for="ch" forName="dot1" refType="userD"/>
                  <dgm:constr type="ctrX" for="ch" forName="dot2" refType="w" fact="0.401"/>
                  <dgm:constr type="ctrY" for="ch" forName="dot2" refType="h" fact="0.8967"/>
                  <dgm:constr type="w" for="ch" forName="dot2" refType="userD"/>
                  <dgm:constr type="h" for="ch" forName="dot2" refType="userD"/>
                  <dgm:constr type="ctrX" for="ch" forName="dot3" refType="w" fact="0.3739"/>
                  <dgm:constr type="ctrY" for="ch" forName="dot3" refType="h" fact="0.9076"/>
                  <dgm:constr type="w" for="ch" forName="dot3" refType="userD"/>
                  <dgm:constr type="h" for="ch" forName="dot3" refType="userD"/>
                  <dgm:constr type="ctrX" for="ch" forName="dot4" refType="w" fact="0.3464"/>
                  <dgm:constr type="ctrY" for="ch" forName="dot4" refType="h" fact="0.9165"/>
                  <dgm:constr type="w" for="ch" forName="dot4" refType="userD"/>
                  <dgm:constr type="h" for="ch" forName="dot4" refType="userD"/>
                  <dgm:constr type="ctrX" for="ch" forName="dot5" refType="w" fact="0.3186"/>
                  <dgm:constr type="ctrY" for="ch" forName="dot5" refType="h" fact="0.9234"/>
                  <dgm:constr type="w" for="ch" forName="dot5" refType="userD"/>
                  <dgm:constr type="h" for="ch" forName="dot5" refType="userD"/>
                  <dgm:constr type="ctrX" for="ch" forName="dot6" refType="w" fact="0.5786"/>
                  <dgm:constr type="ctrY" for="ch" forName="dot6" refType="h" fact="0.764"/>
                  <dgm:constr type="w" for="ch" forName="dot6" refType="userD"/>
                  <dgm:constr type="h" for="ch" forName="dot6" refType="userD"/>
                  <dgm:constr type="ctrX" for="ch" forName="dot7" refType="w" fact="0.5564"/>
                  <dgm:constr type="ctrY" for="ch" forName="dot7" refType="h" fact="0.7878"/>
                  <dgm:constr type="w" for="ch" forName="dot7" refType="userD"/>
                  <dgm:constr type="h" for="ch" forName="dot7" refType="userD"/>
                  <dgm:constr type="ctrX" for="ch" forName="dot8" refType="w" fact="0.675"/>
                  <dgm:constr type="ctrY" for="ch" forName="dot8" refType="h" fact="0.6227"/>
                  <dgm:constr type="w" for="ch" forName="dot8" refType="userD"/>
                  <dgm:constr type="h" for="ch" forName="dot8" refType="userD"/>
                  <dgm:constr type="ctrX" for="ch" forName="dot9" refType="w" fact="0.7403"/>
                  <dgm:constr type="ctrY" for="ch" forName="dot9" refType="h" fact="0.4556"/>
                  <dgm:constr type="w" for="ch" forName="dot9" refType="userD"/>
                  <dgm:constr type="h" for="ch" forName="dot9" refType="userD"/>
                  <dgm:constr type="ctrX" for="ch" forName="dot10" refType="w" fact="0.7714"/>
                  <dgm:constr type="ctrY" for="ch" forName="dot10" refType="h" fact="0.2816"/>
                  <dgm:constr type="w" for="ch" forName="dot10" refType="userD"/>
                  <dgm:constr type="h" for="ch" forName="dot10" refType="userD"/>
                  <dgm:constr type="ctrX" for="ch" forName="dotArrow1" refType="w" fact="0.7443"/>
                  <dgm:constr type="ctrY" for="ch" forName="dotArrow1" refType="h" fact="0.0748"/>
                  <dgm:constr type="w" for="ch" forName="dotArrow1" refType="userD"/>
                  <dgm:constr type="h" for="ch" forName="dotArrow1" refType="userD"/>
                  <dgm:constr type="ctrX" for="ch" forName="dotArrow2" refType="w" fact="0.7628"/>
                  <dgm:constr type="ctrY" for="ch" forName="dotArrow2" refType="h" fact="0.0581"/>
                  <dgm:constr type="w" for="ch" forName="dotArrow2" refType="userD"/>
                  <dgm:constr type="h" for="ch" forName="dotArrow2" refType="userD"/>
                  <dgm:constr type="ctrX" for="ch" forName="dotArrow3" refType="w" fact="0.7814"/>
                  <dgm:constr type="ctrY" for="ch" forName="dotArrow3" refType="h" fact="0.0414"/>
                  <dgm:constr type="w" for="ch" forName="dotArrow3" refType="userD"/>
                  <dgm:constr type="h" for="ch" forName="dotArrow3" refType="userD"/>
                  <dgm:constr type="ctrX" for="ch" forName="dotArrow4" refType="w" fact="0.7999"/>
                  <dgm:constr type="ctrY" for="ch" forName="dotArrow4" refType="h" fact="0.0581"/>
                  <dgm:constr type="w" for="ch" forName="dotArrow4" refType="userD"/>
                  <dgm:constr type="h" for="ch" forName="dotArrow4" refType="userD"/>
                  <dgm:constr type="ctrX" for="ch" forName="dotArrow5" refType="w" fact="0.8184"/>
                  <dgm:constr type="ctrY" for="ch" forName="dotArrow5" refType="h" fact="0.0748"/>
                  <dgm:constr type="w" for="ch" forName="dotArrow5" refType="userD"/>
                  <dgm:constr type="h" for="ch" forName="dotArrow5" refType="userD"/>
                  <dgm:constr type="ctrX" for="ch" forName="dotArrow6" refType="w" fact="0.7814"/>
                  <dgm:constr type="ctrY" for="ch" forName="dotArrow6" refType="h" fact="0.0766"/>
                  <dgm:constr type="w" for="ch" forName="dotArrow6" refType="userD"/>
                  <dgm:constr type="h" for="ch" forName="dotArrow6" refType="userD"/>
                  <dgm:constr type="ctrX" for="ch" forName="dotArrow7" refType="w" fact="0.7814"/>
                  <dgm:constr type="ctrY" for="ch" forName="dotArrow7" refType="h" fact="0.1118"/>
                  <dgm:constr type="w" for="ch" forName="dotArrow7" refType="userD"/>
                  <dgm:constr type="h" for="ch" forName="dotArrow7" refType="userD"/>
                  <dgm:constr type="l" for="ch" forName="parTx1" refType="w" fact="0.2479"/>
                  <dgm:constr type="t" for="ch" forName="parTx1" refType="h" fact="0.9416"/>
                  <dgm:constr type="w" for="ch" forName="parTx1" refType="w" fact="0.2696"/>
                  <dgm:constr type="h" for="ch" forName="parTx1" refType="h" fact="0.0811"/>
                  <dgm:constr type="ctrX" for="ch" forName="picture1" refType="w" fact="0.2356"/>
                  <dgm:constr type="ctrY" for="ch" forName="picture1" refType="h" fact="0.9322"/>
                  <dgm:constr type="w" for="ch" forName="picture1" refType="w" fact="0.125"/>
                  <dgm:constr type="h" for="ch" forName="picture1" refType="h" fact="0.1403"/>
                  <dgm:constr type="l" for="ch" forName="parTx2" refType="w" fact="0.5064"/>
                  <dgm:constr type="t" for="ch" forName="parTx2" refType="h" fact="0.8451"/>
                  <dgm:constr type="w" for="ch" forName="parTx2" refType="w" fact="0.2696"/>
                  <dgm:constr type="h" for="ch" forName="parTx2" refType="h" fact="0.0811"/>
                  <dgm:constr type="ctrX" for="ch" forName="picture2" refType="w" fact="0.4941"/>
                  <dgm:constr type="ctrY" for="ch" forName="picture2" refType="h" fact="0.8357"/>
                  <dgm:constr type="w" for="ch" forName="picture2" refType="w" fact="0.125"/>
                  <dgm:constr type="h" for="ch" forName="picture2" refType="h" fact="0.1403"/>
                  <dgm:constr type="l" for="ch" forName="parTx3" refType="w" fact="0.6339"/>
                  <dgm:constr type="t" for="ch" forName="parTx3" refType="h" fact="0.7006"/>
                  <dgm:constr type="w" for="ch" forName="parTx3" refType="w" fact="0.2696"/>
                  <dgm:constr type="h" for="ch" forName="parTx3" refType="h" fact="0.0811"/>
                  <dgm:constr type="ctrX" for="ch" forName="picture3" refType="w" fact="0.6216"/>
                  <dgm:constr type="ctrY" for="ch" forName="picture3" refType="h" fact="0.6912"/>
                  <dgm:constr type="w" for="ch" forName="picture3" refType="w" fact="0.125"/>
                  <dgm:constr type="h" for="ch" forName="picture3" refType="h" fact="0.1403"/>
                  <dgm:constr type="l" for="ch" forName="parTx4" refType="w" fact="0.7108"/>
                  <dgm:constr type="t" for="ch" forName="parTx4" refType="h" fact="0.5424"/>
                  <dgm:constr type="w" for="ch" forName="parTx4" refType="w" fact="0.2696"/>
                  <dgm:constr type="h" for="ch" forName="parTx4" refType="h" fact="0.0811"/>
                  <dgm:constr type="ctrX" for="ch" forName="picture4" refType="w" fact="0.6985"/>
                  <dgm:constr type="ctrY" for="ch" forName="picture4" refType="h" fact="0.533"/>
                  <dgm:constr type="w" for="ch" forName="picture4" refType="w" fact="0.125"/>
                  <dgm:constr type="h" for="ch" forName="picture4" refType="h" fact="0.1403"/>
                  <dgm:constr type="l" for="ch" forName="parTx5" refType="w" fact="0.7604"/>
                  <dgm:constr type="t" for="ch" forName="parTx5" refType="h" fact="0.372"/>
                  <dgm:constr type="w" for="ch" forName="parTx5" refType="w" fact="0.2696"/>
                  <dgm:constr type="h" for="ch" forName="parTx5" refType="h" fact="0.0811"/>
                  <dgm:constr type="ctrX" for="ch" forName="picture5" refType="w" fact="0.7481"/>
                  <dgm:constr type="ctrY" for="ch" forName="picture5" refType="h" fact="0.3626"/>
                  <dgm:constr type="w" for="ch" forName="picture5" refType="w" fact="0.125"/>
                  <dgm:constr type="h" for="ch" forName="picture5" refType="h" fact="0.1403"/>
                  <dgm:constr type="l" for="ch" forName="parTx6" refType="w" fact="0.7874"/>
                  <dgm:constr type="t" for="ch" forName="parTx6" refType="h" fact="0.2044"/>
                  <dgm:constr type="w" for="ch" forName="parTx6" refType="w" fact="0.2696"/>
                  <dgm:constr type="h" for="ch" forName="parTx6" refType="h" fact="0.0811"/>
                  <dgm:constr type="ctrX" for="ch" forName="picture6" refType="w" fact="0.7751"/>
                  <dgm:constr type="ctrY" for="ch" forName="picture6" refType="h" fact="0.195"/>
                  <dgm:constr type="w" for="ch" forName="picture6" refType="w" fact="0.125"/>
                  <dgm:constr type="h" for="ch" forName="picture6" refType="h" fact="0.1403"/>
                </dgm:constrLst>
              </dgm:else>
            </dgm:choose>
          </dgm:if>
          <dgm:else name="Name58">
            <dgm:choose name="Name59">
              <dgm:if name="Name60" axis="des" func="maxDepth" op="gt" val="1">
                <dgm:alg type="composite">
                  <dgm:param type="ar" val="1.33"/>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parTx6"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primFontSz" for="ch" forName="desTx4" refType="primFontSz" refFor="ch" refForName="desTx1" op="equ"/>
                  <dgm:constr type="primFontSz" for="ch" forName="desTx5" refType="primFontSz" refFor="ch" refForName="desTx1" op="equ"/>
                  <dgm:constr type="primFontSz" for="ch" forName="desTx6" refType="primFontSz" refFor="ch" refForName="desTx1" op="equ"/>
                  <dgm:constr type="userD" refType="w" fact="0.0105"/>
                  <dgm:constr type="ctrX" for="ch" forName="dot1" refType="w" fact="0.6392"/>
                  <dgm:constr type="ctrY" for="ch" forName="dot1" refType="h" fact="0.8839"/>
                  <dgm:constr type="w" for="ch" forName="dot1" refType="userD"/>
                  <dgm:constr type="h" for="ch" forName="dot1" refType="userD"/>
                  <dgm:constr type="ctrX" for="ch" forName="dot2" refType="w" fact="0.6616"/>
                  <dgm:constr type="ctrY" for="ch" forName="dot2" refType="h" fact="0.8967"/>
                  <dgm:constr type="w" for="ch" forName="dot2" refType="userD"/>
                  <dgm:constr type="h" for="ch" forName="dot2" refType="userD"/>
                  <dgm:constr type="ctrX" for="ch" forName="dot3" refType="w" fact="0.6845"/>
                  <dgm:constr type="ctrY" for="ch" forName="dot3" refType="h" fact="0.9076"/>
                  <dgm:constr type="w" for="ch" forName="dot3" refType="userD"/>
                  <dgm:constr type="h" for="ch" forName="dot3" refType="userD"/>
                  <dgm:constr type="ctrX" for="ch" forName="dot4" refType="w" fact="0.7077"/>
                  <dgm:constr type="ctrY" for="ch" forName="dot4" refType="h" fact="0.9165"/>
                  <dgm:constr type="w" for="ch" forName="dot4" refType="userD"/>
                  <dgm:constr type="h" for="ch" forName="dot4" refType="userD"/>
                  <dgm:constr type="ctrX" for="ch" forName="dot5" refType="w" fact="0.7312"/>
                  <dgm:constr type="ctrY" for="ch" forName="dot5" refType="h" fact="0.9234"/>
                  <dgm:constr type="w" for="ch" forName="dot5" refType="userD"/>
                  <dgm:constr type="h" for="ch" forName="dot5" refType="userD"/>
                  <dgm:constr type="ctrX" for="ch" forName="dot6" refType="w" fact="0.5117"/>
                  <dgm:constr type="ctrY" for="ch" forName="dot6" refType="h" fact="0.764"/>
                  <dgm:constr type="w" for="ch" forName="dot6" refType="userD"/>
                  <dgm:constr type="h" for="ch" forName="dot6" refType="userD"/>
                  <dgm:constr type="ctrX" for="ch" forName="dot7" refType="w" fact="0.5305"/>
                  <dgm:constr type="ctrY" for="ch" forName="dot7" refType="h" fact="0.7878"/>
                  <dgm:constr type="w" for="ch" forName="dot7" refType="userD"/>
                  <dgm:constr type="h" for="ch" forName="dot7" refType="userD"/>
                  <dgm:constr type="ctrX" for="ch" forName="dot8" refType="w" fact="0.4304"/>
                  <dgm:constr type="ctrY" for="ch" forName="dot8" refType="h" fact="0.6227"/>
                  <dgm:constr type="w" for="ch" forName="dot8" refType="userD"/>
                  <dgm:constr type="h" for="ch" forName="dot8" refType="userD"/>
                  <dgm:constr type="ctrX" for="ch" forName="dot9" refType="w" fact="0.3753"/>
                  <dgm:constr type="ctrY" for="ch" forName="dot9" refType="h" fact="0.4556"/>
                  <dgm:constr type="w" for="ch" forName="dot9" refType="userD"/>
                  <dgm:constr type="h" for="ch" forName="dot9" refType="userD"/>
                  <dgm:constr type="ctrX" for="ch" forName="dot10" refType="w" fact="0.3491"/>
                  <dgm:constr type="ctrY" for="ch" forName="dot10" refType="h" fact="0.2816"/>
                  <dgm:constr type="w" for="ch" forName="dot10" refType="userD"/>
                  <dgm:constr type="h" for="ch" forName="dot10" refType="userD"/>
                  <dgm:constr type="ctrX" for="ch" forName="dotArrow1" refType="w" fact="0.3719"/>
                  <dgm:constr type="ctrY" for="ch" forName="dotArrow1" refType="h" fact="0.0748"/>
                  <dgm:constr type="w" for="ch" forName="dotArrow1" refType="userD"/>
                  <dgm:constr type="h" for="ch" forName="dotArrow1" refType="userD"/>
                  <dgm:constr type="ctrX" for="ch" forName="dotArrow2" refType="w" fact="0.3563"/>
                  <dgm:constr type="ctrY" for="ch" forName="dotArrow2" refType="h" fact="0.0581"/>
                  <dgm:constr type="w" for="ch" forName="dotArrow2" refType="userD"/>
                  <dgm:constr type="h" for="ch" forName="dotArrow2" refType="userD"/>
                  <dgm:constr type="ctrX" for="ch" forName="dotArrow3" refType="w" fact="0.3407"/>
                  <dgm:constr type="ctrY" for="ch" forName="dotArrow3" refType="h" fact="0.0414"/>
                  <dgm:constr type="w" for="ch" forName="dotArrow3" refType="userD"/>
                  <dgm:constr type="h" for="ch" forName="dotArrow3" refType="userD"/>
                  <dgm:constr type="ctrX" for="ch" forName="dotArrow4" refType="w" fact="0.325"/>
                  <dgm:constr type="ctrY" for="ch" forName="dotArrow4" refType="h" fact="0.0581"/>
                  <dgm:constr type="w" for="ch" forName="dotArrow4" refType="userD"/>
                  <dgm:constr type="h" for="ch" forName="dotArrow4" refType="userD"/>
                  <dgm:constr type="ctrX" for="ch" forName="dotArrow5" refType="w" fact="0.3094"/>
                  <dgm:constr type="ctrY" for="ch" forName="dotArrow5" refType="h" fact="0.0748"/>
                  <dgm:constr type="w" for="ch" forName="dotArrow5" refType="userD"/>
                  <dgm:constr type="h" for="ch" forName="dotArrow5" refType="userD"/>
                  <dgm:constr type="ctrX" for="ch" forName="dotArrow6" refType="w" fact="0.3407"/>
                  <dgm:constr type="ctrY" for="ch" forName="dotArrow6" refType="h" fact="0.0766"/>
                  <dgm:constr type="w" for="ch" forName="dotArrow6" refType="userD"/>
                  <dgm:constr type="h" for="ch" forName="dotArrow6" refType="userD"/>
                  <dgm:constr type="ctrX" for="ch" forName="dotArrow7" refType="w" fact="0.3407"/>
                  <dgm:constr type="ctrY" for="ch" forName="dotArrow7" refType="h" fact="0.1118"/>
                  <dgm:constr type="w" for="ch" forName="dotArrow7" refType="userD"/>
                  <dgm:constr type="h" for="ch" forName="dotArrow7" refType="userD"/>
                  <dgm:constr type="r" for="ch" forName="parTx1" refType="w" fact="0.7909"/>
                  <dgm:constr type="t" for="ch" forName="parTx1" refType="h" fact="0.9433"/>
                  <dgm:constr type="w" for="ch" forName="parTx1" refType="w" fact="0.2275"/>
                  <dgm:constr type="h" for="ch" forName="parTx1" refType="h" fact="0.0811"/>
                  <dgm:constr type="ctrX" for="ch" forName="picture1" refType="w" fact="0.8012"/>
                  <dgm:constr type="ctrY" for="ch" forName="picture1" refType="h" fact="0.9322"/>
                  <dgm:constr type="w" for="ch" forName="picture1" refType="w" fact="0.1055"/>
                  <dgm:constr type="h" for="ch" forName="picture1" refType="h" fact="0.1403"/>
                  <dgm:constr type="r" for="ch" forName="desTx1" refType="l" refFor="ch" refForName="parTx1"/>
                  <dgm:constr type="l" for="ch" forName="desTx1"/>
                  <dgm:constr type="t" for="ch" forName="desTx1" refType="t" refFor="ch" refForName="parTx1"/>
                  <dgm:constr type="h" for="ch" forName="desTx1" refType="h" refFor="ch" refForName="parTx1"/>
                  <dgm:constr type="r" for="ch" forName="parTx2" refType="w" fact="0.5727"/>
                  <dgm:constr type="t" for="ch" forName="parTx2" refType="h" fact="0.8468"/>
                  <dgm:constr type="w" for="ch" forName="parTx2" refType="w" fact="0.2275"/>
                  <dgm:constr type="h" for="ch" forName="parTx2" refType="h" fact="0.0811"/>
                  <dgm:constr type="ctrX" for="ch" forName="picture2" refType="w" fact="0.5831"/>
                  <dgm:constr type="ctrY" for="ch" forName="picture2" refType="h" fact="0.8357"/>
                  <dgm:constr type="w" for="ch" forName="picture2" refType="w" fact="0.1055"/>
                  <dgm:constr type="h" for="ch" forName="picture2" refType="h" fact="0.1403"/>
                  <dgm:constr type="r" for="ch" forName="desTx2" refType="l" refFor="ch" refForName="parTx2"/>
                  <dgm:constr type="l" for="ch" forName="desTx2"/>
                  <dgm:constr type="t" for="ch" forName="desTx2" refType="t" refFor="ch" refForName="parTx2"/>
                  <dgm:constr type="h" for="ch" forName="desTx2" refType="h" refFor="ch" refForName="parTx2"/>
                  <dgm:constr type="r" for="ch" forName="parTx3" refType="w" fact="0.4651"/>
                  <dgm:constr type="t" for="ch" forName="parTx3" refType="h" fact="0.7023"/>
                  <dgm:constr type="w" for="ch" forName="parTx3" refType="w" fact="0.2275"/>
                  <dgm:constr type="h" for="ch" forName="parTx3" refType="h" fact="0.0811"/>
                  <dgm:constr type="ctrX" for="ch" forName="picture3" refType="w" fact="0.4755"/>
                  <dgm:constr type="ctrY" for="ch" forName="picture3" refType="h" fact="0.6912"/>
                  <dgm:constr type="w" for="ch" forName="picture3" refType="w" fact="0.1055"/>
                  <dgm:constr type="h" for="ch" forName="picture3" refType="h" fact="0.1403"/>
                  <dgm:constr type="r" for="ch" forName="desTx3" refType="l" refFor="ch" refForName="parTx3"/>
                  <dgm:constr type="l" for="ch" forName="desTx3"/>
                  <dgm:constr type="t" for="ch" forName="desTx3" refType="t" refFor="ch" refForName="parTx3"/>
                  <dgm:constr type="h" for="ch" forName="desTx3" refType="h" refFor="ch" refForName="parTx3"/>
                  <dgm:constr type="r" for="ch" forName="parTx4" refType="w" fact="0.4002"/>
                  <dgm:constr type="t" for="ch" forName="parTx4" refType="h" fact="0.5441"/>
                  <dgm:constr type="w" for="ch" forName="parTx4" refType="w" fact="0.2275"/>
                  <dgm:constr type="h" for="ch" forName="parTx4" refType="h" fact="0.0811"/>
                  <dgm:constr type="ctrX" for="ch" forName="picture4" refType="w" fact="0.4106"/>
                  <dgm:constr type="ctrY" for="ch" forName="picture4" refType="h" fact="0.533"/>
                  <dgm:constr type="w" for="ch" forName="picture4" refType="w" fact="0.1055"/>
                  <dgm:constr type="h" for="ch" forName="picture4" refType="h" fact="0.1403"/>
                  <dgm:constr type="r" for="ch" forName="desTx4" refType="l" refFor="ch" refForName="parTx4"/>
                  <dgm:constr type="l" for="ch" forName="desTx4"/>
                  <dgm:constr type="t" for="ch" forName="desTx4" refType="t" refFor="ch" refForName="parTx4"/>
                  <dgm:constr type="h" for="ch" forName="desTx4" refType="h" refFor="ch" refForName="parTx4"/>
                  <dgm:constr type="r" for="ch" forName="parTx5" refType="w" fact="0.3584"/>
                  <dgm:constr type="t" for="ch" forName="parTx5" refType="h" fact="0.3737"/>
                  <dgm:constr type="w" for="ch" forName="parTx5" refType="w" fact="0.2275"/>
                  <dgm:constr type="h" for="ch" forName="parTx5" refType="h" fact="0.0811"/>
                  <dgm:constr type="ctrX" for="ch" forName="picture5" refType="w" fact="0.3687"/>
                  <dgm:constr type="ctrY" for="ch" forName="picture5" refType="h" fact="0.3626"/>
                  <dgm:constr type="w" for="ch" forName="picture5" refType="w" fact="0.1055"/>
                  <dgm:constr type="h" for="ch" forName="picture5" refType="h" fact="0.1403"/>
                  <dgm:constr type="r" for="ch" forName="desTx5" refType="l" refFor="ch" refForName="parTx5"/>
                  <dgm:constr type="l" for="ch" forName="desTx5"/>
                  <dgm:constr type="t" for="ch" forName="desTx5" refType="t" refFor="ch" refForName="parTx5"/>
                  <dgm:constr type="h" for="ch" forName="desTx5" refType="h" refFor="ch" refForName="parTx5"/>
                  <dgm:constr type="r" for="ch" forName="parTx6" refType="w" fact="0.3356"/>
                  <dgm:constr type="t" for="ch" forName="parTx6" refType="h" fact="0.2061"/>
                  <dgm:constr type="w" for="ch" forName="parTx6" refType="w" fact="0.2275"/>
                  <dgm:constr type="h" for="ch" forName="parTx6" refType="h" fact="0.0811"/>
                  <dgm:constr type="ctrX" for="ch" forName="picture6" refType="w" fact="0.3459"/>
                  <dgm:constr type="ctrY" for="ch" forName="picture6" refType="h" fact="0.195"/>
                  <dgm:constr type="w" for="ch" forName="picture6" refType="w" fact="0.1055"/>
                  <dgm:constr type="h" for="ch" forName="picture6" refType="h" fact="0.1403"/>
                  <dgm:constr type="r" for="ch" forName="desTx6" refType="l" refFor="ch" refForName="parTx6"/>
                  <dgm:constr type="l" for="ch" forName="desTx6"/>
                  <dgm:constr type="t" for="ch" forName="desTx6" refType="t" refFor="ch" refForName="parTx6"/>
                  <dgm:constr type="h" for="ch" forName="desTx6" refType="h" refFor="ch" refForName="parTx6"/>
                </dgm:constrLst>
              </dgm:if>
              <dgm:else name="Name61">
                <dgm:alg type="composite">
                  <dgm:param type="ar" val="1.1223"/>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parTx6" refType="primFontSz" refFor="ch" refForName="parTx1" op="equ"/>
                  <dgm:constr type="userD" refType="w" fact="0.0125"/>
                  <dgm:constr type="ctrX" for="ch" forName="dot1" refType="w" fact="0.5724"/>
                  <dgm:constr type="ctrY" for="ch" forName="dot1" refType="h" fact="0.8839"/>
                  <dgm:constr type="w" for="ch" forName="dot1" refType="userD"/>
                  <dgm:constr type="h" for="ch" forName="dot1" refType="userD"/>
                  <dgm:constr type="ctrX" for="ch" forName="dot2" refType="w" fact="0.599"/>
                  <dgm:constr type="ctrY" for="ch" forName="dot2" refType="h" fact="0.8967"/>
                  <dgm:constr type="w" for="ch" forName="dot2" refType="userD"/>
                  <dgm:constr type="h" for="ch" forName="dot2" refType="userD"/>
                  <dgm:constr type="ctrX" for="ch" forName="dot3" refType="w" fact="0.6261"/>
                  <dgm:constr type="ctrY" for="ch" forName="dot3" refType="h" fact="0.9076"/>
                  <dgm:constr type="w" for="ch" forName="dot3" refType="userD"/>
                  <dgm:constr type="h" for="ch" forName="dot3" refType="userD"/>
                  <dgm:constr type="ctrX" for="ch" forName="dot4" refType="w" fact="0.6536"/>
                  <dgm:constr type="ctrY" for="ch" forName="dot4" refType="h" fact="0.9165"/>
                  <dgm:constr type="w" for="ch" forName="dot4" refType="userD"/>
                  <dgm:constr type="h" for="ch" forName="dot4" refType="userD"/>
                  <dgm:constr type="ctrX" for="ch" forName="dot5" refType="w" fact="0.6814"/>
                  <dgm:constr type="ctrY" for="ch" forName="dot5" refType="h" fact="0.9234"/>
                  <dgm:constr type="w" for="ch" forName="dot5" refType="userD"/>
                  <dgm:constr type="h" for="ch" forName="dot5" refType="userD"/>
                  <dgm:constr type="ctrX" for="ch" forName="dot6" refType="w" fact="0.4214"/>
                  <dgm:constr type="ctrY" for="ch" forName="dot6" refType="h" fact="0.764"/>
                  <dgm:constr type="w" for="ch" forName="dot6" refType="userD"/>
                  <dgm:constr type="h" for="ch" forName="dot6" refType="userD"/>
                  <dgm:constr type="ctrX" for="ch" forName="dot7" refType="w" fact="0.4436"/>
                  <dgm:constr type="ctrY" for="ch" forName="dot7" refType="h" fact="0.7878"/>
                  <dgm:constr type="w" for="ch" forName="dot7" refType="userD"/>
                  <dgm:constr type="h" for="ch" forName="dot7" refType="userD"/>
                  <dgm:constr type="ctrX" for="ch" forName="dot8" refType="w" fact="0.325"/>
                  <dgm:constr type="ctrY" for="ch" forName="dot8" refType="h" fact="0.6227"/>
                  <dgm:constr type="w" for="ch" forName="dot8" refType="userD"/>
                  <dgm:constr type="h" for="ch" forName="dot8" refType="userD"/>
                  <dgm:constr type="ctrX" for="ch" forName="dot9" refType="w" fact="0.2597"/>
                  <dgm:constr type="ctrY" for="ch" forName="dot9" refType="h" fact="0.4556"/>
                  <dgm:constr type="w" for="ch" forName="dot9" refType="userD"/>
                  <dgm:constr type="h" for="ch" forName="dot9" refType="userD"/>
                  <dgm:constr type="ctrX" for="ch" forName="dot10" refType="w" fact="0.2286"/>
                  <dgm:constr type="ctrY" for="ch" forName="dot10" refType="h" fact="0.2816"/>
                  <dgm:constr type="w" for="ch" forName="dot10" refType="userD"/>
                  <dgm:constr type="h" for="ch" forName="dot10" refType="userD"/>
                  <dgm:constr type="ctrX" for="ch" forName="dotArrow1" refType="w" fact="0.2557"/>
                  <dgm:constr type="ctrY" for="ch" forName="dotArrow1" refType="h" fact="0.0748"/>
                  <dgm:constr type="w" for="ch" forName="dotArrow1" refType="userD"/>
                  <dgm:constr type="h" for="ch" forName="dotArrow1" refType="userD"/>
                  <dgm:constr type="ctrX" for="ch" forName="dotArrow2" refType="w" fact="0.2372"/>
                  <dgm:constr type="ctrY" for="ch" forName="dotArrow2" refType="h" fact="0.0581"/>
                  <dgm:constr type="w" for="ch" forName="dotArrow2" refType="userD"/>
                  <dgm:constr type="h" for="ch" forName="dotArrow2" refType="userD"/>
                  <dgm:constr type="ctrX" for="ch" forName="dotArrow3" refType="w" fact="0.2187"/>
                  <dgm:constr type="ctrY" for="ch" forName="dotArrow3" refType="h" fact="0.0414"/>
                  <dgm:constr type="w" for="ch" forName="dotArrow3" refType="userD"/>
                  <dgm:constr type="h" for="ch" forName="dotArrow3" refType="userD"/>
                  <dgm:constr type="ctrX" for="ch" forName="dotArrow4" refType="w" fact="0.2001"/>
                  <dgm:constr type="ctrY" for="ch" forName="dotArrow4" refType="h" fact="0.0581"/>
                  <dgm:constr type="w" for="ch" forName="dotArrow4" refType="userD"/>
                  <dgm:constr type="h" for="ch" forName="dotArrow4" refType="userD"/>
                  <dgm:constr type="ctrX" for="ch" forName="dotArrow5" refType="w" fact="0.1816"/>
                  <dgm:constr type="ctrY" for="ch" forName="dotArrow5" refType="h" fact="0.0748"/>
                  <dgm:constr type="w" for="ch" forName="dotArrow5" refType="userD"/>
                  <dgm:constr type="h" for="ch" forName="dotArrow5" refType="userD"/>
                  <dgm:constr type="ctrX" for="ch" forName="dotArrow6" refType="w" fact="0.2187"/>
                  <dgm:constr type="ctrY" for="ch" forName="dotArrow6" refType="h" fact="0.0766"/>
                  <dgm:constr type="w" for="ch" forName="dotArrow6" refType="userD"/>
                  <dgm:constr type="h" for="ch" forName="dotArrow6" refType="userD"/>
                  <dgm:constr type="ctrX" for="ch" forName="dotArrow7" refType="w" fact="0.2187"/>
                  <dgm:constr type="ctrY" for="ch" forName="dotArrow7" refType="h" fact="0.1118"/>
                  <dgm:constr type="w" for="ch" forName="dotArrow7" refType="userD"/>
                  <dgm:constr type="h" for="ch" forName="dotArrow7" refType="userD"/>
                  <dgm:constr type="r" for="ch" forName="parTx1" refType="w" fact="0.7522"/>
                  <dgm:constr type="t" for="ch" forName="parTx1" refType="h" fact="0.9416"/>
                  <dgm:constr type="w" for="ch" forName="parTx1" refType="w" fact="0.2696"/>
                  <dgm:constr type="h" for="ch" forName="parTx1" refType="h" fact="0.0811"/>
                  <dgm:constr type="ctrX" for="ch" forName="picture1" refType="w" fact="0.7644"/>
                  <dgm:constr type="ctrY" for="ch" forName="picture1" refType="h" fact="0.9322"/>
                  <dgm:constr type="w" for="ch" forName="picture1" refType="w" fact="0.125"/>
                  <dgm:constr type="h" for="ch" forName="picture1" refType="h" fact="0.1403"/>
                  <dgm:constr type="r" for="ch" forName="parTx2" refType="w" fact="0.4937"/>
                  <dgm:constr type="t" for="ch" forName="parTx2" refType="h" fact="0.8451"/>
                  <dgm:constr type="w" for="ch" forName="parTx2" refType="w" fact="0.2696"/>
                  <dgm:constr type="h" for="ch" forName="parTx2" refType="h" fact="0.0811"/>
                  <dgm:constr type="ctrX" for="ch" forName="picture2" refType="w" fact="0.5059"/>
                  <dgm:constr type="ctrY" for="ch" forName="picture2" refType="h" fact="0.8357"/>
                  <dgm:constr type="w" for="ch" forName="picture2" refType="w" fact="0.125"/>
                  <dgm:constr type="h" for="ch" forName="picture2" refType="h" fact="0.1403"/>
                  <dgm:constr type="r" for="ch" forName="parTx3" refType="w" fact="0.3662"/>
                  <dgm:constr type="t" for="ch" forName="parTx3" refType="h" fact="0.7006"/>
                  <dgm:constr type="w" for="ch" forName="parTx3" refType="w" fact="0.2696"/>
                  <dgm:constr type="h" for="ch" forName="parTx3" refType="h" fact="0.0811"/>
                  <dgm:constr type="ctrX" for="ch" forName="picture3" refType="w" fact="0.3784"/>
                  <dgm:constr type="ctrY" for="ch" forName="picture3" refType="h" fact="0.6912"/>
                  <dgm:constr type="w" for="ch" forName="picture3" refType="w" fact="0.125"/>
                  <dgm:constr type="h" for="ch" forName="picture3" refType="h" fact="0.1403"/>
                  <dgm:constr type="r" for="ch" forName="parTx4" refType="w" fact="0.2893"/>
                  <dgm:constr type="t" for="ch" forName="parTx4" refType="h" fact="0.5424"/>
                  <dgm:constr type="w" for="ch" forName="parTx4" refType="w" fact="0.2696"/>
                  <dgm:constr type="h" for="ch" forName="parTx4" refType="h" fact="0.0811"/>
                  <dgm:constr type="ctrX" for="ch" forName="picture4" refType="w" fact="0.3015"/>
                  <dgm:constr type="ctrY" for="ch" forName="picture4" refType="h" fact="0.533"/>
                  <dgm:constr type="w" for="ch" forName="picture4" refType="w" fact="0.125"/>
                  <dgm:constr type="h" for="ch" forName="picture4" refType="h" fact="0.1403"/>
                  <dgm:constr type="r" for="ch" forName="parTx5" refType="w" fact="0.2397"/>
                  <dgm:constr type="t" for="ch" forName="parTx5" refType="h" fact="0.372"/>
                  <dgm:constr type="w" for="ch" forName="parTx5" refType="w" fact="0.2696"/>
                  <dgm:constr type="h" for="ch" forName="parTx5" refType="h" fact="0.0811"/>
                  <dgm:constr type="ctrX" for="ch" forName="picture5" refType="w" fact="0.2519"/>
                  <dgm:constr type="ctrY" for="ch" forName="picture5" refType="h" fact="0.3626"/>
                  <dgm:constr type="w" for="ch" forName="picture5" refType="w" fact="0.125"/>
                  <dgm:constr type="h" for="ch" forName="picture5" refType="h" fact="0.1403"/>
                  <dgm:constr type="r" for="ch" forName="parTx6" refType="w" fact="0.2127"/>
                  <dgm:constr type="t" for="ch" forName="parTx6" refType="h" fact="0.2044"/>
                  <dgm:constr type="w" for="ch" forName="parTx6" refType="w" fact="0.2696"/>
                  <dgm:constr type="h" for="ch" forName="parTx6" refType="h" fact="0.0811"/>
                  <dgm:constr type="ctrX" for="ch" forName="picture6" refType="w" fact="0.2249"/>
                  <dgm:constr type="ctrY" for="ch" forName="picture6" refType="h" fact="0.195"/>
                  <dgm:constr type="w" for="ch" forName="picture6" refType="w" fact="0.125"/>
                  <dgm:constr type="h" for="ch" forName="picture6" refType="h" fact="0.1403"/>
                </dgm:constrLst>
              </dgm:else>
            </dgm:choose>
          </dgm:else>
        </dgm:choose>
      </dgm:if>
      <dgm:else name="Name62">
        <dgm:choose name="Name63">
          <dgm:if name="Name64" func="var" arg="dir" op="equ" val="norm">
            <dgm:choose name="Name65">
              <dgm:if name="Name66" axis="des" func="maxDepth" op="gt" val="1">
                <dgm:alg type="composite">
                  <dgm:param type="ar" val="1.25"/>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parTx6" refType="primFontSz" refFor="ch" refForName="parTx1" op="equ"/>
                  <dgm:constr type="primFontSz" for="ch" forName="parTx7"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primFontSz" for="ch" forName="desTx4" refType="primFontSz" refFor="ch" refForName="desTx1" op="equ"/>
                  <dgm:constr type="primFontSz" for="ch" forName="desTx5" refType="primFontSz" refFor="ch" refForName="desTx1" op="equ"/>
                  <dgm:constr type="primFontSz" for="ch" forName="desTx6" refType="primFontSz" refFor="ch" refForName="desTx1" op="equ"/>
                  <dgm:constr type="primFontSz" for="ch" forName="desTx7" refType="primFontSz" refFor="ch" refForName="desTx1" op="equ"/>
                  <dgm:constr type="userD" refType="w" fact="0.0097"/>
                  <dgm:constr type="ctrX" for="ch" forName="dot1" refType="w" fact="0.3909"/>
                  <dgm:constr type="ctrY" for="ch" forName="dot1" refType="h" fact="0.8342"/>
                  <dgm:constr type="w" for="ch" forName="dot1" refType="userD"/>
                  <dgm:constr type="h" for="ch" forName="dot1" refType="userD"/>
                  <dgm:constr type="ctrX" for="ch" forName="dot2" refType="w" fact="0.3721"/>
                  <dgm:constr type="ctrY" for="ch" forName="dot2" refType="h" fact="0.8448"/>
                  <dgm:constr type="w" for="ch" forName="dot2" refType="userD"/>
                  <dgm:constr type="h" for="ch" forName="dot2" refType="userD"/>
                  <dgm:constr type="ctrX" for="ch" forName="dot3" refType="w" fact="0.353"/>
                  <dgm:constr type="ctrY" for="ch" forName="dot3" refType="h" fact="0.8539"/>
                  <dgm:constr type="w" for="ch" forName="dot3" refType="userD"/>
                  <dgm:constr type="h" for="ch" forName="dot3" refType="userD"/>
                  <dgm:constr type="ctrX" for="ch" forName="dot4" refType="w" fact="0.3337"/>
                  <dgm:constr type="ctrY" for="ch" forName="dot4" refType="h" fact="0.8615"/>
                  <dgm:constr type="w" for="ch" forName="dot4" refType="userD"/>
                  <dgm:constr type="h" for="ch" forName="dot4" refType="userD"/>
                  <dgm:constr type="ctrX" for="ch" forName="dot5" refType="w" fact="0.3142"/>
                  <dgm:constr type="ctrY" for="ch" forName="dot5" refType="h" fact="0.8676"/>
                  <dgm:constr type="w" for="ch" forName="dot5" refType="userD"/>
                  <dgm:constr type="h" for="ch" forName="dot5" refType="userD"/>
                  <dgm:constr type="ctrX" for="ch" forName="dot6" refType="w" fact="0.5088"/>
                  <dgm:constr type="ctrY" for="ch" forName="dot6" refType="h" fact="0.7255"/>
                  <dgm:constr type="w" for="ch" forName="dot6" refType="userD"/>
                  <dgm:constr type="h" for="ch" forName="dot6" refType="userD"/>
                  <dgm:constr type="ctrX" for="ch" forName="dot7" refType="w" fact="0.4926"/>
                  <dgm:constr type="ctrY" for="ch" forName="dot7" refType="h" fact="0.7454"/>
                  <dgm:constr type="w" for="ch" forName="dot7" refType="userD"/>
                  <dgm:constr type="h" for="ch" forName="dot7" refType="userD"/>
                  <dgm:constr type="ctrX" for="ch" forName="dot8" refType="w" fact="0.5836"/>
                  <dgm:constr type="ctrY" for="ch" forName="dot8" refType="h" fact="0.6026"/>
                  <dgm:constr type="w" for="ch" forName="dot8" refType="userD"/>
                  <dgm:constr type="h" for="ch" forName="dot8" refType="userD"/>
                  <dgm:constr type="ctrX" for="ch" forName="dot9" refType="w" fact="0.6371"/>
                  <dgm:constr type="ctrY" for="ch" forName="dot9" refType="h" fact="0.4632"/>
                  <dgm:constr type="w" for="ch" forName="dot9" refType="userD"/>
                  <dgm:constr type="h" for="ch" forName="dot9" refType="userD"/>
                  <dgm:constr type="ctrX" for="ch" forName="dot10" refType="w" fact="0.6701"/>
                  <dgm:constr type="ctrY" for="ch" forName="dot10" refType="h" fact="0.3187"/>
                  <dgm:constr type="w" for="ch" forName="dot10" refType="userD"/>
                  <dgm:constr type="h" for="ch" forName="dot10" refType="userD"/>
                  <dgm:constr type="ctrX" for="ch" forName="dot11" refType="w" fact="0.6853"/>
                  <dgm:constr type="ctrY" for="ch" forName="dot11" refType="h" fact="0.1763"/>
                  <dgm:constr type="w" for="ch" forName="dot11" refType="userD"/>
                  <dgm:constr type="h" for="ch" forName="dot11" refType="userD"/>
                  <dgm:constr type="ctrX" for="ch" forName="dotArrow1" refType="w" fact="0.6627"/>
                  <dgm:constr type="ctrY" for="ch" forName="dotArrow1" refType="h" fact="-0.0099"/>
                  <dgm:constr type="w" for="ch" forName="dotArrow1" refType="userD"/>
                  <dgm:constr type="h" for="ch" forName="dotArrow1" refType="userD"/>
                  <dgm:constr type="ctrX" for="ch" forName="dotArrow2" refType="w" fact="0.6773"/>
                  <dgm:constr type="ctrY" for="ch" forName="dotArrow2" refType="h" fact="-0.0239"/>
                  <dgm:constr type="w" for="ch" forName="dotArrow2" refType="userD"/>
                  <dgm:constr type="h" for="ch" forName="dotArrow2" refType="userD"/>
                  <dgm:constr type="ctrX" for="ch" forName="dotArrow3" refType="w" fact="0.6919"/>
                  <dgm:constr type="ctrY" for="ch" forName="dotArrow3" refType="h" fact="-0.0378"/>
                  <dgm:constr type="w" for="ch" forName="dotArrow3" refType="userD"/>
                  <dgm:constr type="h" for="ch" forName="dotArrow3" refType="userD"/>
                  <dgm:constr type="ctrX" for="ch" forName="dotArrow4" refType="w" fact="0.7065"/>
                  <dgm:constr type="ctrY" for="ch" forName="dotArrow4" refType="h" fact="-0.0239"/>
                  <dgm:constr type="w" for="ch" forName="dotArrow4" refType="userD"/>
                  <dgm:constr type="h" for="ch" forName="dotArrow4" refType="userD"/>
                  <dgm:constr type="ctrX" for="ch" forName="dotArrow5" refType="w" fact="0.7212"/>
                  <dgm:constr type="ctrY" for="ch" forName="dotArrow5" refType="h" fact="-0.0099"/>
                  <dgm:constr type="w" for="ch" forName="dotArrow5" refType="userD"/>
                  <dgm:constr type="h" for="ch" forName="dotArrow5" refType="userD"/>
                  <dgm:constr type="ctrX" for="ch" forName="dotArrow6" refType="w" fact="0.6919"/>
                  <dgm:constr type="ctrY" for="ch" forName="dotArrow6" refType="h" fact="-0.0084"/>
                  <dgm:constr type="w" for="ch" forName="dotArrow6" refType="userD"/>
                  <dgm:constr type="h" for="ch" forName="dotArrow6" refType="userD"/>
                  <dgm:constr type="ctrX" for="ch" forName="dotArrow7" refType="w" fact="0.6919"/>
                  <dgm:constr type="ctrY" for="ch" forName="dotArrow7" refType="h" fact="0.0211"/>
                  <dgm:constr type="w" for="ch" forName="dotArrow7" refType="userD"/>
                  <dgm:constr type="h" for="ch" forName="dotArrow7" refType="userD"/>
                  <dgm:constr type="l" for="ch" forName="parTx1" refType="w" fact="0.2556"/>
                  <dgm:constr type="t" for="ch" forName="parTx1" refType="h" fact="0.8856"/>
                  <dgm:constr type="w" for="ch" forName="parTx1" refType="w" fact="0.2101"/>
                  <dgm:constr type="h" for="ch" forName="parTx1" refType="h" fact="0.0704"/>
                  <dgm:constr type="ctrX" for="ch" forName="picture1" refType="w" fact="0.246"/>
                  <dgm:constr type="ctrY" for="ch" forName="picture1" refType="h" fact="0.8769"/>
                  <dgm:constr type="w" for="ch" forName="picture1" refType="w" fact="0.0974"/>
                  <dgm:constr type="h" for="ch" forName="picture1" refType="h" fact="0.1218"/>
                  <dgm:constr type="l" for="ch" forName="desTx1" refType="r" refFor="ch" refForName="parTx1"/>
                  <dgm:constr type="r" for="ch" forName="desTx1" refType="w"/>
                  <dgm:constr type="t" for="ch" forName="desTx1" refType="t" refFor="ch" refForName="parTx1"/>
                  <dgm:constr type="h" for="ch" forName="desTx1" refType="h" refFor="ch" refForName="parTx1"/>
                  <dgm:constr type="l" for="ch" forName="parTx2" refType="w" fact="0.4535"/>
                  <dgm:constr type="t" for="ch" forName="parTx2" refType="h" fact="0.7956"/>
                  <dgm:constr type="w" for="ch" forName="parTx2" refType="w" fact="0.2101"/>
                  <dgm:constr type="h" for="ch" forName="parTx2" refType="h" fact="0.0704"/>
                  <dgm:constr type="ctrX" for="ch" forName="picture2" refType="w" fact="0.4439"/>
                  <dgm:constr type="ctrY" for="ch" forName="picture2" refType="h" fact="0.787"/>
                  <dgm:constr type="w" for="ch" forName="picture2" refType="w" fact="0.0974"/>
                  <dgm:constr type="h" for="ch" forName="picture2" refType="h" fact="0.1218"/>
                  <dgm:constr type="l" for="ch" forName="desTx2" refType="r" refFor="ch" refForName="parTx2"/>
                  <dgm:constr type="r" for="ch" forName="desTx2" refType="w"/>
                  <dgm:constr type="t" for="ch" forName="desTx2" refType="t" refFor="ch" refForName="parTx2"/>
                  <dgm:constr type="h" for="ch" forName="desTx2" refType="h" refFor="ch" refForName="parTx2"/>
                  <dgm:constr type="l" for="ch" forName="parTx3" refType="w" fact="0.5511"/>
                  <dgm:constr type="t" for="ch" forName="parTx3" refType="h" fact="0.673"/>
                  <dgm:constr type="w" for="ch" forName="parTx3" refType="w" fact="0.2101"/>
                  <dgm:constr type="h" for="ch" forName="parTx3" refType="h" fact="0.0704"/>
                  <dgm:constr type="ctrX" for="ch" forName="picture3" refType="w" fact="0.5415"/>
                  <dgm:constr type="ctrY" for="ch" forName="picture3" refType="h" fact="0.6644"/>
                  <dgm:constr type="w" for="ch" forName="picture3" refType="w" fact="0.0974"/>
                  <dgm:constr type="h" for="ch" forName="picture3" refType="h" fact="0.1218"/>
                  <dgm:constr type="l" for="ch" forName="desTx3" refType="r" refFor="ch" refForName="parTx3"/>
                  <dgm:constr type="r" for="ch" forName="desTx3" refType="w"/>
                  <dgm:constr type="t" for="ch" forName="desTx3" refType="t" refFor="ch" refForName="parTx3"/>
                  <dgm:constr type="h" for="ch" forName="desTx3" refType="h" refFor="ch" refForName="parTx3"/>
                  <dgm:constr type="l" for="ch" forName="parTx4" refType="w" fact="0.6132"/>
                  <dgm:constr type="t" for="ch" forName="parTx4" refType="h" fact="0.538"/>
                  <dgm:constr type="w" for="ch" forName="parTx4" refType="w" fact="0.2101"/>
                  <dgm:constr type="h" for="ch" forName="parTx4" refType="h" fact="0.0704"/>
                  <dgm:constr type="ctrX" for="ch" forName="picture4" refType="w" fact="0.6037"/>
                  <dgm:constr type="ctrY" for="ch" forName="picture4" refType="h" fact="0.5294"/>
                  <dgm:constr type="w" for="ch" forName="picture4" refType="w" fact="0.0974"/>
                  <dgm:constr type="h" for="ch" forName="picture4" refType="h" fact="0.1218"/>
                  <dgm:constr type="l" for="ch" forName="desTx4" refType="r" refFor="ch" refForName="parTx4"/>
                  <dgm:constr type="r" for="ch" forName="desTx4" refType="w"/>
                  <dgm:constr type="t" for="ch" forName="desTx4" refType="t" refFor="ch" refForName="parTx4"/>
                  <dgm:constr type="h" for="ch" forName="desTx4" refType="h" refFor="ch" refForName="parTx4"/>
                  <dgm:constr type="l" for="ch" forName="parTx5" refType="w" fact="0.6576"/>
                  <dgm:constr type="t" for="ch" forName="parTx5" refType="h" fact="0.3951"/>
                  <dgm:constr type="w" for="ch" forName="parTx5" refType="w" fact="0.2101"/>
                  <dgm:constr type="h" for="ch" forName="parTx5" refType="h" fact="0.0704"/>
                  <dgm:constr type="ctrX" for="ch" forName="picture5" refType="w" fact="0.648"/>
                  <dgm:constr type="ctrY" for="ch" forName="picture5" refType="h" fact="0.3864"/>
                  <dgm:constr type="w" for="ch" forName="picture5" refType="w" fact="0.0974"/>
                  <dgm:constr type="h" for="ch" forName="picture5" refType="h" fact="0.1218"/>
                  <dgm:constr type="l" for="ch" forName="desTx5" refType="r" refFor="ch" refForName="parTx5"/>
                  <dgm:constr type="r" for="ch" forName="desTx5" refType="w"/>
                  <dgm:constr type="t" for="ch" forName="desTx5" refType="t" refFor="ch" refForName="parTx5"/>
                  <dgm:constr type="h" for="ch" forName="desTx5" refType="h" refFor="ch" refForName="parTx5"/>
                  <dgm:constr type="l" for="ch" forName="parTx6" refType="w" fact="0.6828"/>
                  <dgm:constr type="t" for="ch" forName="parTx6" refType="h" fact="0.2531"/>
                  <dgm:constr type="w" for="ch" forName="parTx6" refType="w" fact="0.2101"/>
                  <dgm:constr type="h" for="ch" forName="parTx6" refType="h" fact="0.0704"/>
                  <dgm:constr type="ctrX" for="ch" forName="picture6" refType="w" fact="0.6733"/>
                  <dgm:constr type="ctrY" for="ch" forName="picture6" refType="h" fact="0.2444"/>
                  <dgm:constr type="w" for="ch" forName="picture6" refType="w" fact="0.0974"/>
                  <dgm:constr type="h" for="ch" forName="picture6" refType="h" fact="0.1218"/>
                  <dgm:constr type="l" for="ch" forName="desTx6" refType="r" refFor="ch" refForName="parTx6"/>
                  <dgm:constr type="r" for="ch" forName="desTx6" refType="w"/>
                  <dgm:constr type="t" for="ch" forName="desTx6" refType="t" refFor="ch" refForName="parTx6"/>
                  <dgm:constr type="h" for="ch" forName="desTx6" refType="h" refFor="ch" refForName="parTx6"/>
                  <dgm:constr type="l" for="ch" forName="parTx7" refType="w" fact="0.6966"/>
                  <dgm:constr type="t" for="ch" forName="parTx7" refType="h" fact="0.1162"/>
                  <dgm:constr type="w" for="ch" forName="parTx7" refType="w" fact="0.2101"/>
                  <dgm:constr type="h" for="ch" forName="parTx7" refType="h" fact="0.0704"/>
                  <dgm:constr type="ctrX" for="ch" forName="picture7" refType="w" fact="0.6871"/>
                  <dgm:constr type="ctrY" for="ch" forName="picture7" refType="h" fact="0.1075"/>
                  <dgm:constr type="w" for="ch" forName="picture7" refType="w" fact="0.0974"/>
                  <dgm:constr type="h" for="ch" forName="picture7" refType="h" fact="0.1218"/>
                  <dgm:constr type="l" for="ch" forName="desTx7" refType="r" refFor="ch" refForName="parTx7"/>
                  <dgm:constr type="r" for="ch" forName="desTx7" refType="w"/>
                  <dgm:constr type="t" for="ch" forName="desTx7" refType="t" refFor="ch" refForName="parTx7"/>
                  <dgm:constr type="h" for="ch" forName="desTx7" refType="h" refFor="ch" refForName="parTx7"/>
                </dgm:constrLst>
              </dgm:if>
              <dgm:else name="Name67">
                <dgm:alg type="composite">
                  <dgm:param type="ar" val="1.096"/>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parTx6" refType="primFontSz" refFor="ch" refForName="parTx1" op="equ"/>
                  <dgm:constr type="primFontSz" for="ch" forName="parTx7" refType="primFontSz" refFor="ch" refForName="parTx1" op="equ"/>
                  <dgm:constr type="userD" refType="w" fact="0.0111"/>
                  <dgm:constr type="ctrX" for="ch" forName="dot1" refType="w" fact="0.4459"/>
                  <dgm:constr type="ctrY" for="ch" forName="dot1" refType="h" fact="0.8342"/>
                  <dgm:constr type="w" for="ch" forName="dot1" refType="userD"/>
                  <dgm:constr type="h" for="ch" forName="dot1" refType="userD"/>
                  <dgm:constr type="ctrX" for="ch" forName="dot2" refType="w" fact="0.4244"/>
                  <dgm:constr type="ctrY" for="ch" forName="dot2" refType="h" fact="0.8448"/>
                  <dgm:constr type="w" for="ch" forName="dot2" refType="userD"/>
                  <dgm:constr type="h" for="ch" forName="dot2" refType="userD"/>
                  <dgm:constr type="ctrX" for="ch" forName="dot3" refType="w" fact="0.4026"/>
                  <dgm:constr type="ctrY" for="ch" forName="dot3" refType="h" fact="0.8539"/>
                  <dgm:constr type="w" for="ch" forName="dot3" refType="userD"/>
                  <dgm:constr type="h" for="ch" forName="dot3" refType="userD"/>
                  <dgm:constr type="ctrX" for="ch" forName="dot4" refType="w" fact="0.3806"/>
                  <dgm:constr type="ctrY" for="ch" forName="dot4" refType="h" fact="0.8615"/>
                  <dgm:constr type="w" for="ch" forName="dot4" refType="userD"/>
                  <dgm:constr type="h" for="ch" forName="dot4" refType="userD"/>
                  <dgm:constr type="ctrX" for="ch" forName="dot5" refType="w" fact="0.3584"/>
                  <dgm:constr type="ctrY" for="ch" forName="dot5" refType="h" fact="0.8676"/>
                  <dgm:constr type="w" for="ch" forName="dot5" refType="userD"/>
                  <dgm:constr type="h" for="ch" forName="dot5" refType="userD"/>
                  <dgm:constr type="ctrX" for="ch" forName="dot6" refType="w" fact="0.5803"/>
                  <dgm:constr type="ctrY" for="ch" forName="dot6" refType="h" fact="0.7255"/>
                  <dgm:constr type="w" for="ch" forName="dot6" refType="userD"/>
                  <dgm:constr type="h" for="ch" forName="dot6" refType="userD"/>
                  <dgm:constr type="ctrX" for="ch" forName="dot7" refType="w" fact="0.5618"/>
                  <dgm:constr type="ctrY" for="ch" forName="dot7" refType="h" fact="0.7454"/>
                  <dgm:constr type="w" for="ch" forName="dot7" refType="userD"/>
                  <dgm:constr type="h" for="ch" forName="dot7" refType="userD"/>
                  <dgm:constr type="ctrX" for="ch" forName="dot8" refType="w" fact="0.6656"/>
                  <dgm:constr type="ctrY" for="ch" forName="dot8" refType="h" fact="0.6026"/>
                  <dgm:constr type="w" for="ch" forName="dot8" refType="userD"/>
                  <dgm:constr type="h" for="ch" forName="dot8" refType="userD"/>
                  <dgm:constr type="ctrX" for="ch" forName="dot9" refType="w" fact="0.7266"/>
                  <dgm:constr type="ctrY" for="ch" forName="dot9" refType="h" fact="0.4632"/>
                  <dgm:constr type="w" for="ch" forName="dot9" refType="userD"/>
                  <dgm:constr type="h" for="ch" forName="dot9" refType="userD"/>
                  <dgm:constr type="ctrX" for="ch" forName="dot10" refType="w" fact="0.7643"/>
                  <dgm:constr type="ctrY" for="ch" forName="dot10" refType="h" fact="0.3187"/>
                  <dgm:constr type="w" for="ch" forName="dot10" refType="userD"/>
                  <dgm:constr type="h" for="ch" forName="dot10" refType="userD"/>
                  <dgm:constr type="ctrX" for="ch" forName="dot11" refType="w" fact="0.7816"/>
                  <dgm:constr type="ctrY" for="ch" forName="dot11" refType="h" fact="0.1763"/>
                  <dgm:constr type="w" for="ch" forName="dot11" refType="userD"/>
                  <dgm:constr type="h" for="ch" forName="dot11" refType="userD"/>
                  <dgm:constr type="ctrX" for="ch" forName="dotArrow1" refType="w" fact="0.7558"/>
                  <dgm:constr type="ctrY" for="ch" forName="dotArrow1" refType="h" fact="-0.0099"/>
                  <dgm:constr type="w" for="ch" forName="dotArrow1" refType="userD"/>
                  <dgm:constr type="h" for="ch" forName="dotArrow1" refType="userD"/>
                  <dgm:constr type="ctrX" for="ch" forName="dotArrow2" refType="w" fact="0.7725"/>
                  <dgm:constr type="ctrY" for="ch" forName="dotArrow2" refType="h" fact="-0.0239"/>
                  <dgm:constr type="w" for="ch" forName="dotArrow2" refType="userD"/>
                  <dgm:constr type="h" for="ch" forName="dotArrow2" refType="userD"/>
                  <dgm:constr type="ctrX" for="ch" forName="dotArrow3" refType="w" fact="0.7892"/>
                  <dgm:constr type="ctrY" for="ch" forName="dotArrow3" refType="h" fact="-0.0378"/>
                  <dgm:constr type="w" for="ch" forName="dotArrow3" refType="userD"/>
                  <dgm:constr type="h" for="ch" forName="dotArrow3" refType="userD"/>
                  <dgm:constr type="ctrX" for="ch" forName="dotArrow4" refType="w" fact="0.8058"/>
                  <dgm:constr type="ctrY" for="ch" forName="dotArrow4" refType="h" fact="-0.0239"/>
                  <dgm:constr type="w" for="ch" forName="dotArrow4" refType="userD"/>
                  <dgm:constr type="h" for="ch" forName="dotArrow4" refType="userD"/>
                  <dgm:constr type="ctrX" for="ch" forName="dotArrow5" refType="w" fact="0.8225"/>
                  <dgm:constr type="ctrY" for="ch" forName="dotArrow5" refType="h" fact="-0.0099"/>
                  <dgm:constr type="w" for="ch" forName="dotArrow5" refType="userD"/>
                  <dgm:constr type="h" for="ch" forName="dotArrow5" refType="userD"/>
                  <dgm:constr type="ctrX" for="ch" forName="dotArrow6" refType="w" fact="0.7892"/>
                  <dgm:constr type="ctrY" for="ch" forName="dotArrow6" refType="h" fact="-0.0084"/>
                  <dgm:constr type="w" for="ch" forName="dotArrow6" refType="userD"/>
                  <dgm:constr type="h" for="ch" forName="dotArrow6" refType="userD"/>
                  <dgm:constr type="ctrX" for="ch" forName="dotArrow7" refType="w" fact="0.7892"/>
                  <dgm:constr type="ctrY" for="ch" forName="dotArrow7" refType="h" fact="0.0211"/>
                  <dgm:constr type="w" for="ch" forName="dotArrow7" refType="userD"/>
                  <dgm:constr type="h" for="ch" forName="dotArrow7" refType="userD"/>
                  <dgm:constr type="l" for="ch" forName="parTx1" refType="w" fact="0.2915"/>
                  <dgm:constr type="t" for="ch" forName="parTx1" refType="h" fact="0.8845"/>
                  <dgm:constr type="w" for="ch" forName="parTx1" refType="w" fact="0.2396"/>
                  <dgm:constr type="h" for="ch" forName="parTx1" refType="h" fact="0.0704"/>
                  <dgm:constr type="ctrX" for="ch" forName="picture1" refType="w" fact="0.2806"/>
                  <dgm:constr type="ctrY" for="ch" forName="picture1" refType="h" fact="0.8769"/>
                  <dgm:constr type="w" for="ch" forName="picture1" refType="w" fact="0.1111"/>
                  <dgm:constr type="h" for="ch" forName="picture1" refType="h" fact="0.1218"/>
                  <dgm:constr type="l" for="ch" forName="parTx2" refType="w" fact="0.5172"/>
                  <dgm:constr type="t" for="ch" forName="parTx2" refType="h" fact="0.7946"/>
                  <dgm:constr type="w" for="ch" forName="parTx2" refType="w" fact="0.2396"/>
                  <dgm:constr type="h" for="ch" forName="parTx2" refType="h" fact="0.0704"/>
                  <dgm:constr type="ctrX" for="ch" forName="picture2" refType="w" fact="0.5063"/>
                  <dgm:constr type="ctrY" for="ch" forName="picture2" refType="h" fact="0.787"/>
                  <dgm:constr type="w" for="ch" forName="picture2" refType="w" fact="0.1111"/>
                  <dgm:constr type="h" for="ch" forName="picture2" refType="h" fact="0.1218"/>
                  <dgm:constr type="l" for="ch" forName="parTx3" refType="w" fact="0.6285"/>
                  <dgm:constr type="t" for="ch" forName="parTx3" refType="h" fact="0.672"/>
                  <dgm:constr type="w" for="ch" forName="parTx3" refType="w" fact="0.2396"/>
                  <dgm:constr type="h" for="ch" forName="parTx3" refType="h" fact="0.0704"/>
                  <dgm:constr type="ctrX" for="ch" forName="picture3" refType="w" fact="0.6176"/>
                  <dgm:constr type="ctrY" for="ch" forName="picture3" refType="h" fact="0.6644"/>
                  <dgm:constr type="w" for="ch" forName="picture3" refType="w" fact="0.1111"/>
                  <dgm:constr type="h" for="ch" forName="picture3" refType="h" fact="0.1218"/>
                  <dgm:constr type="l" for="ch" forName="parTx4" refType="w" fact="0.6994"/>
                  <dgm:constr type="t" for="ch" forName="parTx4" refType="h" fact="0.5369"/>
                  <dgm:constr type="w" for="ch" forName="parTx4" refType="w" fact="0.2396"/>
                  <dgm:constr type="h" for="ch" forName="parTx4" refType="h" fact="0.0704"/>
                  <dgm:constr type="ctrX" for="ch" forName="picture4" refType="w" fact="0.6885"/>
                  <dgm:constr type="ctrY" for="ch" forName="picture4" refType="h" fact="0.5294"/>
                  <dgm:constr type="w" for="ch" forName="picture4" refType="w" fact="0.1111"/>
                  <dgm:constr type="h" for="ch" forName="picture4" refType="h" fact="0.1218"/>
                  <dgm:constr type="l" for="ch" forName="parTx5" refType="w" fact="0.75"/>
                  <dgm:constr type="t" for="ch" forName="parTx5" refType="h" fact="0.394"/>
                  <dgm:constr type="w" for="ch" forName="parTx5" refType="w" fact="0.2396"/>
                  <dgm:constr type="h" for="ch" forName="parTx5" refType="h" fact="0.0704"/>
                  <dgm:constr type="ctrX" for="ch" forName="picture5" refType="w" fact="0.7391"/>
                  <dgm:constr type="ctrY" for="ch" forName="picture5" refType="h" fact="0.3864"/>
                  <dgm:constr type="w" for="ch" forName="picture5" refType="w" fact="0.1111"/>
                  <dgm:constr type="h" for="ch" forName="picture5" refType="h" fact="0.1218"/>
                  <dgm:constr type="l" for="ch" forName="parTx6" refType="w" fact="0.7788"/>
                  <dgm:constr type="t" for="ch" forName="parTx6" refType="h" fact="0.252"/>
                  <dgm:constr type="w" for="ch" forName="parTx6" refType="w" fact="0.2396"/>
                  <dgm:constr type="h" for="ch" forName="parTx6" refType="h" fact="0.0704"/>
                  <dgm:constr type="ctrX" for="ch" forName="picture6" refType="w" fact="0.7679"/>
                  <dgm:constr type="ctrY" for="ch" forName="picture6" refType="h" fact="0.2444"/>
                  <dgm:constr type="w" for="ch" forName="picture6" refType="w" fact="0.1111"/>
                  <dgm:constr type="h" for="ch" forName="picture6" refType="h" fact="0.1218"/>
                  <dgm:constr type="l" for="ch" forName="parTx7" refType="w" fact="0.7945"/>
                  <dgm:constr type="t" for="ch" forName="parTx7" refType="h" fact="0.1151"/>
                  <dgm:constr type="w" for="ch" forName="parTx7" refType="w" fact="0.2396"/>
                  <dgm:constr type="h" for="ch" forName="parTx7" refType="h" fact="0.0704"/>
                  <dgm:constr type="ctrX" for="ch" forName="picture7" refType="w" fact="0.7836"/>
                  <dgm:constr type="ctrY" for="ch" forName="picture7" refType="h" fact="0.1075"/>
                  <dgm:constr type="w" for="ch" forName="picture7" refType="w" fact="0.1111"/>
                  <dgm:constr type="h" for="ch" forName="picture7" refType="h" fact="0.1218"/>
                </dgm:constrLst>
              </dgm:else>
            </dgm:choose>
          </dgm:if>
          <dgm:else name="Name68">
            <dgm:choose name="Name69">
              <dgm:if name="Name70" axis="des" func="maxDepth" op="gt" val="1">
                <dgm:alg type="composite">
                  <dgm:param type="ar" val="1.25"/>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parTx6" refType="primFontSz" refFor="ch" refForName="parTx1" op="equ"/>
                  <dgm:constr type="primFontSz" for="ch" forName="parTx7"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primFontSz" for="ch" forName="desTx4" refType="primFontSz" refFor="ch" refForName="desTx1" op="equ"/>
                  <dgm:constr type="primFontSz" for="ch" forName="desTx5" refType="primFontSz" refFor="ch" refForName="desTx1" op="equ"/>
                  <dgm:constr type="primFontSz" for="ch" forName="desTx6" refType="primFontSz" refFor="ch" refForName="desTx1" op="equ"/>
                  <dgm:constr type="primFontSz" for="ch" forName="desTx7" refType="primFontSz" refFor="ch" refForName="desTx1" op="equ"/>
                  <dgm:constr type="userD" refType="w" fact="0.0097"/>
                  <dgm:constr type="ctrX" for="ch" forName="dot1" refType="w" fact="0.6091"/>
                  <dgm:constr type="ctrY" for="ch" forName="dot1" refType="h" fact="0.8342"/>
                  <dgm:constr type="w" for="ch" forName="dot1" refType="userD"/>
                  <dgm:constr type="h" for="ch" forName="dot1" refType="userD"/>
                  <dgm:constr type="ctrX" for="ch" forName="dot2" refType="w" fact="0.6279"/>
                  <dgm:constr type="ctrY" for="ch" forName="dot2" refType="h" fact="0.8448"/>
                  <dgm:constr type="w" for="ch" forName="dot2" refType="userD"/>
                  <dgm:constr type="h" for="ch" forName="dot2" refType="userD"/>
                  <dgm:constr type="ctrX" for="ch" forName="dot3" refType="w" fact="0.647"/>
                  <dgm:constr type="ctrY" for="ch" forName="dot3" refType="h" fact="0.8539"/>
                  <dgm:constr type="w" for="ch" forName="dot3" refType="userD"/>
                  <dgm:constr type="h" for="ch" forName="dot3" refType="userD"/>
                  <dgm:constr type="ctrX" for="ch" forName="dot4" refType="w" fact="0.6663"/>
                  <dgm:constr type="ctrY" for="ch" forName="dot4" refType="h" fact="0.8615"/>
                  <dgm:constr type="w" for="ch" forName="dot4" refType="userD"/>
                  <dgm:constr type="h" for="ch" forName="dot4" refType="userD"/>
                  <dgm:constr type="ctrX" for="ch" forName="dot5" refType="w" fact="0.6858"/>
                  <dgm:constr type="ctrY" for="ch" forName="dot5" refType="h" fact="0.8676"/>
                  <dgm:constr type="w" for="ch" forName="dot5" refType="userD"/>
                  <dgm:constr type="h" for="ch" forName="dot5" refType="userD"/>
                  <dgm:constr type="ctrX" for="ch" forName="dot6" refType="w" fact="0.4912"/>
                  <dgm:constr type="ctrY" for="ch" forName="dot6" refType="h" fact="0.7255"/>
                  <dgm:constr type="w" for="ch" forName="dot6" refType="userD"/>
                  <dgm:constr type="h" for="ch" forName="dot6" refType="userD"/>
                  <dgm:constr type="ctrX" for="ch" forName="dot7" refType="w" fact="0.5074"/>
                  <dgm:constr type="ctrY" for="ch" forName="dot7" refType="h" fact="0.7454"/>
                  <dgm:constr type="w" for="ch" forName="dot7" refType="userD"/>
                  <dgm:constr type="h" for="ch" forName="dot7" refType="userD"/>
                  <dgm:constr type="ctrX" for="ch" forName="dot8" refType="w" fact="0.4164"/>
                  <dgm:constr type="ctrY" for="ch" forName="dot8" refType="h" fact="0.6026"/>
                  <dgm:constr type="w" for="ch" forName="dot8" refType="userD"/>
                  <dgm:constr type="h" for="ch" forName="dot8" refType="userD"/>
                  <dgm:constr type="ctrX" for="ch" forName="dot9" refType="w" fact="0.3629"/>
                  <dgm:constr type="ctrY" for="ch" forName="dot9" refType="h" fact="0.4632"/>
                  <dgm:constr type="w" for="ch" forName="dot9" refType="userD"/>
                  <dgm:constr type="h" for="ch" forName="dot9" refType="userD"/>
                  <dgm:constr type="ctrX" for="ch" forName="dot10" refType="w" fact="0.3299"/>
                  <dgm:constr type="ctrY" for="ch" forName="dot10" refType="h" fact="0.3187"/>
                  <dgm:constr type="w" for="ch" forName="dot10" refType="userD"/>
                  <dgm:constr type="h" for="ch" forName="dot10" refType="userD"/>
                  <dgm:constr type="ctrX" for="ch" forName="dot11" refType="w" fact="0.3147"/>
                  <dgm:constr type="ctrY" for="ch" forName="dot11" refType="h" fact="0.1763"/>
                  <dgm:constr type="w" for="ch" forName="dot11" refType="userD"/>
                  <dgm:constr type="h" for="ch" forName="dot11" refType="userD"/>
                  <dgm:constr type="ctrX" for="ch" forName="dotArrow1" refType="w" fact="0.3373"/>
                  <dgm:constr type="ctrY" for="ch" forName="dotArrow1" refType="h" fact="-0.0099"/>
                  <dgm:constr type="w" for="ch" forName="dotArrow1" refType="userD"/>
                  <dgm:constr type="h" for="ch" forName="dotArrow1" refType="userD"/>
                  <dgm:constr type="ctrX" for="ch" forName="dotArrow2" refType="w" fact="0.3227"/>
                  <dgm:constr type="ctrY" for="ch" forName="dotArrow2" refType="h" fact="-0.0239"/>
                  <dgm:constr type="w" for="ch" forName="dotArrow2" refType="userD"/>
                  <dgm:constr type="h" for="ch" forName="dotArrow2" refType="userD"/>
                  <dgm:constr type="ctrX" for="ch" forName="dotArrow3" refType="w" fact="0.3081"/>
                  <dgm:constr type="ctrY" for="ch" forName="dotArrow3" refType="h" fact="-0.0378"/>
                  <dgm:constr type="w" for="ch" forName="dotArrow3" refType="userD"/>
                  <dgm:constr type="h" for="ch" forName="dotArrow3" refType="userD"/>
                  <dgm:constr type="ctrX" for="ch" forName="dotArrow4" refType="w" fact="0.2935"/>
                  <dgm:constr type="ctrY" for="ch" forName="dotArrow4" refType="h" fact="-0.0239"/>
                  <dgm:constr type="w" for="ch" forName="dotArrow4" refType="userD"/>
                  <dgm:constr type="h" for="ch" forName="dotArrow4" refType="userD"/>
                  <dgm:constr type="ctrX" for="ch" forName="dotArrow5" refType="w" fact="0.2788"/>
                  <dgm:constr type="ctrY" for="ch" forName="dotArrow5" refType="h" fact="-0.0099"/>
                  <dgm:constr type="w" for="ch" forName="dotArrow5" refType="userD"/>
                  <dgm:constr type="h" for="ch" forName="dotArrow5" refType="userD"/>
                  <dgm:constr type="ctrX" for="ch" forName="dotArrow6" refType="w" fact="0.3081"/>
                  <dgm:constr type="ctrY" for="ch" forName="dotArrow6" refType="h" fact="-0.0084"/>
                  <dgm:constr type="w" for="ch" forName="dotArrow6" refType="userD"/>
                  <dgm:constr type="h" for="ch" forName="dotArrow6" refType="userD"/>
                  <dgm:constr type="ctrX" for="ch" forName="dotArrow7" refType="w" fact="0.3081"/>
                  <dgm:constr type="ctrY" for="ch" forName="dotArrow7" refType="h" fact="0.0211"/>
                  <dgm:constr type="w" for="ch" forName="dotArrow7" refType="userD"/>
                  <dgm:constr type="h" for="ch" forName="dotArrow7" refType="userD"/>
                  <dgm:constr type="r" for="ch" forName="parTx1" refType="w" fact="0.7444"/>
                  <dgm:constr type="t" for="ch" forName="parTx1" refType="h" fact="0.8856"/>
                  <dgm:constr type="w" for="ch" forName="parTx1" refType="w" fact="0.2101"/>
                  <dgm:constr type="h" for="ch" forName="parTx1" refType="h" fact="0.0704"/>
                  <dgm:constr type="ctrX" for="ch" forName="picture1" refType="w" fact="0.754"/>
                  <dgm:constr type="ctrY" for="ch" forName="picture1" refType="h" fact="0.8769"/>
                  <dgm:constr type="w" for="ch" forName="picture1" refType="w" fact="0.0974"/>
                  <dgm:constr type="h" for="ch" forName="picture1" refType="h" fact="0.1218"/>
                  <dgm:constr type="r" for="ch" forName="desTx1" refType="l" refFor="ch" refForName="parTx1"/>
                  <dgm:constr type="l" for="ch" forName="desTx1"/>
                  <dgm:constr type="t" for="ch" forName="desTx1" refType="t" refFor="ch" refForName="parTx1"/>
                  <dgm:constr type="h" for="ch" forName="desTx1" refType="h" refFor="ch" refForName="parTx1"/>
                  <dgm:constr type="r" for="ch" forName="parTx2" refType="w" fact="0.5465"/>
                  <dgm:constr type="t" for="ch" forName="parTx2" refType="h" fact="0.7956"/>
                  <dgm:constr type="w" for="ch" forName="parTx2" refType="w" fact="0.2101"/>
                  <dgm:constr type="h" for="ch" forName="parTx2" refType="h" fact="0.0704"/>
                  <dgm:constr type="ctrX" for="ch" forName="picture2" refType="w" fact="0.5561"/>
                  <dgm:constr type="ctrY" for="ch" forName="picture2" refType="h" fact="0.787"/>
                  <dgm:constr type="w" for="ch" forName="picture2" refType="w" fact="0.0974"/>
                  <dgm:constr type="h" for="ch" forName="picture2" refType="h" fact="0.1218"/>
                  <dgm:constr type="r" for="ch" forName="desTx2" refType="l" refFor="ch" refForName="parTx2"/>
                  <dgm:constr type="l" for="ch" forName="desTx2"/>
                  <dgm:constr type="t" for="ch" forName="desTx2" refType="t" refFor="ch" refForName="parTx2"/>
                  <dgm:constr type="h" for="ch" forName="desTx2" refType="h" refFor="ch" refForName="parTx2"/>
                  <dgm:constr type="r" for="ch" forName="parTx3" refType="w" fact="0.4489"/>
                  <dgm:constr type="t" for="ch" forName="parTx3" refType="h" fact="0.673"/>
                  <dgm:constr type="w" for="ch" forName="parTx3" refType="w" fact="0.2101"/>
                  <dgm:constr type="h" for="ch" forName="parTx3" refType="h" fact="0.0704"/>
                  <dgm:constr type="ctrX" for="ch" forName="picture3" refType="w" fact="0.4585"/>
                  <dgm:constr type="ctrY" for="ch" forName="picture3" refType="h" fact="0.6644"/>
                  <dgm:constr type="w" for="ch" forName="picture3" refType="w" fact="0.0974"/>
                  <dgm:constr type="h" for="ch" forName="picture3" refType="h" fact="0.1218"/>
                  <dgm:constr type="r" for="ch" forName="desTx3" refType="l" refFor="ch" refForName="parTx3"/>
                  <dgm:constr type="l" for="ch" forName="desTx3"/>
                  <dgm:constr type="t" for="ch" forName="desTx3" refType="t" refFor="ch" refForName="parTx3"/>
                  <dgm:constr type="h" for="ch" forName="desTx3" refType="h" refFor="ch" refForName="parTx3"/>
                  <dgm:constr type="r" for="ch" forName="parTx4" refType="w" fact="0.3868"/>
                  <dgm:constr type="t" for="ch" forName="parTx4" refType="h" fact="0.538"/>
                  <dgm:constr type="w" for="ch" forName="parTx4" refType="w" fact="0.2101"/>
                  <dgm:constr type="h" for="ch" forName="parTx4" refType="h" fact="0.0704"/>
                  <dgm:constr type="ctrX" for="ch" forName="picture4" refType="w" fact="0.3963"/>
                  <dgm:constr type="ctrY" for="ch" forName="picture4" refType="h" fact="0.5294"/>
                  <dgm:constr type="w" for="ch" forName="picture4" refType="w" fact="0.0974"/>
                  <dgm:constr type="h" for="ch" forName="picture4" refType="h" fact="0.1218"/>
                  <dgm:constr type="r" for="ch" forName="desTx4" refType="l" refFor="ch" refForName="parTx4"/>
                  <dgm:constr type="l" for="ch" forName="desTx4"/>
                  <dgm:constr type="t" for="ch" forName="desTx4" refType="t" refFor="ch" refForName="parTx4"/>
                  <dgm:constr type="h" for="ch" forName="desTx4" refType="h" refFor="ch" refForName="parTx4"/>
                  <dgm:constr type="r" for="ch" forName="parTx5" refType="w" fact="0.3424"/>
                  <dgm:constr type="t" for="ch" forName="parTx5" refType="h" fact="0.3951"/>
                  <dgm:constr type="w" for="ch" forName="parTx5" refType="w" fact="0.2101"/>
                  <dgm:constr type="h" for="ch" forName="parTx5" refType="h" fact="0.0704"/>
                  <dgm:constr type="ctrX" for="ch" forName="picture5" refType="w" fact="0.352"/>
                  <dgm:constr type="ctrY" for="ch" forName="picture5" refType="h" fact="0.3864"/>
                  <dgm:constr type="w" for="ch" forName="picture5" refType="w" fact="0.0974"/>
                  <dgm:constr type="h" for="ch" forName="picture5" refType="h" fact="0.1218"/>
                  <dgm:constr type="r" for="ch" forName="desTx5" refType="l" refFor="ch" refForName="parTx5"/>
                  <dgm:constr type="l" for="ch" forName="desTx5"/>
                  <dgm:constr type="t" for="ch" forName="desTx5" refType="t" refFor="ch" refForName="parTx5"/>
                  <dgm:constr type="h" for="ch" forName="desTx5" refType="h" refFor="ch" refForName="parTx5"/>
                  <dgm:constr type="r" for="ch" forName="parTx6" refType="w" fact="0.3172"/>
                  <dgm:constr type="t" for="ch" forName="parTx6" refType="h" fact="0.2531"/>
                  <dgm:constr type="w" for="ch" forName="parTx6" refType="w" fact="0.2101"/>
                  <dgm:constr type="h" for="ch" forName="parTx6" refType="h" fact="0.0704"/>
                  <dgm:constr type="ctrX" for="ch" forName="picture6" refType="w" fact="0.3267"/>
                  <dgm:constr type="ctrY" for="ch" forName="picture6" refType="h" fact="0.2444"/>
                  <dgm:constr type="w" for="ch" forName="picture6" refType="w" fact="0.0974"/>
                  <dgm:constr type="h" for="ch" forName="picture6" refType="h" fact="0.1218"/>
                  <dgm:constr type="r" for="ch" forName="desTx6" refType="l" refFor="ch" refForName="parTx6"/>
                  <dgm:constr type="l" for="ch" forName="desTx6"/>
                  <dgm:constr type="t" for="ch" forName="desTx6" refType="t" refFor="ch" refForName="parTx6"/>
                  <dgm:constr type="h" for="ch" forName="desTx6" refType="h" refFor="ch" refForName="parTx6"/>
                  <dgm:constr type="r" for="ch" forName="parTx7" refType="w" fact="0.3034"/>
                  <dgm:constr type="t" for="ch" forName="parTx7" refType="h" fact="0.1162"/>
                  <dgm:constr type="w" for="ch" forName="parTx7" refType="w" fact="0.2101"/>
                  <dgm:constr type="h" for="ch" forName="parTx7" refType="h" fact="0.0704"/>
                  <dgm:constr type="ctrX" for="ch" forName="picture7" refType="w" fact="0.3129"/>
                  <dgm:constr type="ctrY" for="ch" forName="picture7" refType="h" fact="0.1075"/>
                  <dgm:constr type="w" for="ch" forName="picture7" refType="w" fact="0.0974"/>
                  <dgm:constr type="h" for="ch" forName="picture7" refType="h" fact="0.1218"/>
                  <dgm:constr type="r" for="ch" forName="desTx7" refType="l" refFor="ch" refForName="parTx7"/>
                  <dgm:constr type="l" for="ch" forName="desTx7"/>
                  <dgm:constr type="t" for="ch" forName="desTx7" refType="t" refFor="ch" refForName="parTx7"/>
                  <dgm:constr type="h" for="ch" forName="desTx7" refType="h" refFor="ch" refForName="parTx7"/>
                </dgm:constrLst>
              </dgm:if>
              <dgm:else name="Name71">
                <dgm:alg type="composite">
                  <dgm:param type="ar" val="1.096"/>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parTx6" refType="primFontSz" refFor="ch" refForName="parTx1" op="equ"/>
                  <dgm:constr type="primFontSz" for="ch" forName="parTx7" refType="primFontSz" refFor="ch" refForName="parTx1" op="equ"/>
                  <dgm:constr type="userD" refType="w" fact="0.0111"/>
                  <dgm:constr type="ctrX" for="ch" forName="dot1" refType="w" fact="0.5541"/>
                  <dgm:constr type="ctrY" for="ch" forName="dot1" refType="h" fact="0.8342"/>
                  <dgm:constr type="w" for="ch" forName="dot1" refType="userD"/>
                  <dgm:constr type="h" for="ch" forName="dot1" refType="userD"/>
                  <dgm:constr type="ctrX" for="ch" forName="dot2" refType="w" fact="0.5756"/>
                  <dgm:constr type="ctrY" for="ch" forName="dot2" refType="h" fact="0.8448"/>
                  <dgm:constr type="w" for="ch" forName="dot2" refType="userD"/>
                  <dgm:constr type="h" for="ch" forName="dot2" refType="userD"/>
                  <dgm:constr type="ctrX" for="ch" forName="dot3" refType="w" fact="0.5974"/>
                  <dgm:constr type="ctrY" for="ch" forName="dot3" refType="h" fact="0.8539"/>
                  <dgm:constr type="w" for="ch" forName="dot3" refType="userD"/>
                  <dgm:constr type="h" for="ch" forName="dot3" refType="userD"/>
                  <dgm:constr type="ctrX" for="ch" forName="dot4" refType="w" fact="0.6194"/>
                  <dgm:constr type="ctrY" for="ch" forName="dot4" refType="h" fact="0.8615"/>
                  <dgm:constr type="w" for="ch" forName="dot4" refType="userD"/>
                  <dgm:constr type="h" for="ch" forName="dot4" refType="userD"/>
                  <dgm:constr type="ctrX" for="ch" forName="dot5" refType="w" fact="0.6416"/>
                  <dgm:constr type="ctrY" for="ch" forName="dot5" refType="h" fact="0.8676"/>
                  <dgm:constr type="w" for="ch" forName="dot5" refType="userD"/>
                  <dgm:constr type="h" for="ch" forName="dot5" refType="userD"/>
                  <dgm:constr type="ctrX" for="ch" forName="dot6" refType="w" fact="0.4197"/>
                  <dgm:constr type="ctrY" for="ch" forName="dot6" refType="h" fact="0.7255"/>
                  <dgm:constr type="w" for="ch" forName="dot6" refType="userD"/>
                  <dgm:constr type="h" for="ch" forName="dot6" refType="userD"/>
                  <dgm:constr type="ctrX" for="ch" forName="dot7" refType="w" fact="0.4382"/>
                  <dgm:constr type="ctrY" for="ch" forName="dot7" refType="h" fact="0.7454"/>
                  <dgm:constr type="w" for="ch" forName="dot7" refType="userD"/>
                  <dgm:constr type="h" for="ch" forName="dot7" refType="userD"/>
                  <dgm:constr type="ctrX" for="ch" forName="dot8" refType="w" fact="0.3344"/>
                  <dgm:constr type="ctrY" for="ch" forName="dot8" refType="h" fact="0.6026"/>
                  <dgm:constr type="w" for="ch" forName="dot8" refType="userD"/>
                  <dgm:constr type="h" for="ch" forName="dot8" refType="userD"/>
                  <dgm:constr type="ctrX" for="ch" forName="dot9" refType="w" fact="0.2734"/>
                  <dgm:constr type="ctrY" for="ch" forName="dot9" refType="h" fact="0.4632"/>
                  <dgm:constr type="w" for="ch" forName="dot9" refType="userD"/>
                  <dgm:constr type="h" for="ch" forName="dot9" refType="userD"/>
                  <dgm:constr type="ctrX" for="ch" forName="dot10" refType="w" fact="0.2357"/>
                  <dgm:constr type="ctrY" for="ch" forName="dot10" refType="h" fact="0.3187"/>
                  <dgm:constr type="w" for="ch" forName="dot10" refType="userD"/>
                  <dgm:constr type="h" for="ch" forName="dot10" refType="userD"/>
                  <dgm:constr type="ctrX" for="ch" forName="dot11" refType="w" fact="0.2184"/>
                  <dgm:constr type="ctrY" for="ch" forName="dot11" refType="h" fact="0.1763"/>
                  <dgm:constr type="w" for="ch" forName="dot11" refType="userD"/>
                  <dgm:constr type="h" for="ch" forName="dot11" refType="userD"/>
                  <dgm:constr type="ctrX" for="ch" forName="dotArrow1" refType="w" fact="0.2442"/>
                  <dgm:constr type="ctrY" for="ch" forName="dotArrow1" refType="h" fact="-0.0099"/>
                  <dgm:constr type="w" for="ch" forName="dotArrow1" refType="userD"/>
                  <dgm:constr type="h" for="ch" forName="dotArrow1" refType="userD"/>
                  <dgm:constr type="ctrX" for="ch" forName="dotArrow2" refType="w" fact="0.2275"/>
                  <dgm:constr type="ctrY" for="ch" forName="dotArrow2" refType="h" fact="-0.0239"/>
                  <dgm:constr type="w" for="ch" forName="dotArrow2" refType="userD"/>
                  <dgm:constr type="h" for="ch" forName="dotArrow2" refType="userD"/>
                  <dgm:constr type="ctrX" for="ch" forName="dotArrow3" refType="w" fact="0.2108"/>
                  <dgm:constr type="ctrY" for="ch" forName="dotArrow3" refType="h" fact="-0.0378"/>
                  <dgm:constr type="w" for="ch" forName="dotArrow3" refType="userD"/>
                  <dgm:constr type="h" for="ch" forName="dotArrow3" refType="userD"/>
                  <dgm:constr type="ctrX" for="ch" forName="dotArrow4" refType="w" fact="0.1942"/>
                  <dgm:constr type="ctrY" for="ch" forName="dotArrow4" refType="h" fact="-0.0239"/>
                  <dgm:constr type="w" for="ch" forName="dotArrow4" refType="userD"/>
                  <dgm:constr type="h" for="ch" forName="dotArrow4" refType="userD"/>
                  <dgm:constr type="ctrX" for="ch" forName="dotArrow5" refType="w" fact="0.1775"/>
                  <dgm:constr type="ctrY" for="ch" forName="dotArrow5" refType="h" fact="-0.0099"/>
                  <dgm:constr type="w" for="ch" forName="dotArrow5" refType="userD"/>
                  <dgm:constr type="h" for="ch" forName="dotArrow5" refType="userD"/>
                  <dgm:constr type="ctrX" for="ch" forName="dotArrow6" refType="w" fact="0.2108"/>
                  <dgm:constr type="ctrY" for="ch" forName="dotArrow6" refType="h" fact="-0.0084"/>
                  <dgm:constr type="w" for="ch" forName="dotArrow6" refType="userD"/>
                  <dgm:constr type="h" for="ch" forName="dotArrow6" refType="userD"/>
                  <dgm:constr type="ctrX" for="ch" forName="dotArrow7" refType="w" fact="0.2108"/>
                  <dgm:constr type="ctrY" for="ch" forName="dotArrow7" refType="h" fact="0.0211"/>
                  <dgm:constr type="w" for="ch" forName="dotArrow7" refType="userD"/>
                  <dgm:constr type="h" for="ch" forName="dotArrow7" refType="userD"/>
                  <dgm:constr type="r" for="ch" forName="parTx1" refType="w" fact="0.7085"/>
                  <dgm:constr type="t" for="ch" forName="parTx1" refType="h" fact="0.8845"/>
                  <dgm:constr type="w" for="ch" forName="parTx1" refType="w" fact="0.2396"/>
                  <dgm:constr type="h" for="ch" forName="parTx1" refType="h" fact="0.0704"/>
                  <dgm:constr type="ctrX" for="ch" forName="picture1" refType="w" fact="0.7194"/>
                  <dgm:constr type="ctrY" for="ch" forName="picture1" refType="h" fact="0.8769"/>
                  <dgm:constr type="w" for="ch" forName="picture1" refType="w" fact="0.1111"/>
                  <dgm:constr type="h" for="ch" forName="picture1" refType="h" fact="0.1218"/>
                  <dgm:constr type="r" for="ch" forName="parTx2" refType="w" fact="0.4828"/>
                  <dgm:constr type="t" for="ch" forName="parTx2" refType="h" fact="0.7946"/>
                  <dgm:constr type="w" for="ch" forName="parTx2" refType="w" fact="0.2396"/>
                  <dgm:constr type="h" for="ch" forName="parTx2" refType="h" fact="0.0704"/>
                  <dgm:constr type="ctrX" for="ch" forName="picture2" refType="w" fact="0.4937"/>
                  <dgm:constr type="ctrY" for="ch" forName="picture2" refType="h" fact="0.787"/>
                  <dgm:constr type="w" for="ch" forName="picture2" refType="w" fact="0.1111"/>
                  <dgm:constr type="h" for="ch" forName="picture2" refType="h" fact="0.1218"/>
                  <dgm:constr type="r" for="ch" forName="parTx3" refType="w" fact="0.3715"/>
                  <dgm:constr type="t" for="ch" forName="parTx3" refType="h" fact="0.672"/>
                  <dgm:constr type="w" for="ch" forName="parTx3" refType="w" fact="0.2396"/>
                  <dgm:constr type="h" for="ch" forName="parTx3" refType="h" fact="0.0704"/>
                  <dgm:constr type="ctrX" for="ch" forName="picture3" refType="w" fact="0.3824"/>
                  <dgm:constr type="ctrY" for="ch" forName="picture3" refType="h" fact="0.6644"/>
                  <dgm:constr type="w" for="ch" forName="picture3" refType="w" fact="0.1111"/>
                  <dgm:constr type="h" for="ch" forName="picture3" refType="h" fact="0.1218"/>
                  <dgm:constr type="r" for="ch" forName="parTx4" refType="w" fact="0.3006"/>
                  <dgm:constr type="t" for="ch" forName="parTx4" refType="h" fact="0.5369"/>
                  <dgm:constr type="w" for="ch" forName="parTx4" refType="w" fact="0.2396"/>
                  <dgm:constr type="h" for="ch" forName="parTx4" refType="h" fact="0.0704"/>
                  <dgm:constr type="ctrX" for="ch" forName="picture4" refType="w" fact="0.3115"/>
                  <dgm:constr type="ctrY" for="ch" forName="picture4" refType="h" fact="0.5294"/>
                  <dgm:constr type="w" for="ch" forName="picture4" refType="w" fact="0.1111"/>
                  <dgm:constr type="h" for="ch" forName="picture4" refType="h" fact="0.1218"/>
                  <dgm:constr type="r" for="ch" forName="parTx5" refType="w" fact="0.25"/>
                  <dgm:constr type="t" for="ch" forName="parTx5" refType="h" fact="0.394"/>
                  <dgm:constr type="w" for="ch" forName="parTx5" refType="w" fact="0.2396"/>
                  <dgm:constr type="h" for="ch" forName="parTx5" refType="h" fact="0.0704"/>
                  <dgm:constr type="ctrX" for="ch" forName="picture5" refType="w" fact="0.2609"/>
                  <dgm:constr type="ctrY" for="ch" forName="picture5" refType="h" fact="0.3864"/>
                  <dgm:constr type="w" for="ch" forName="picture5" refType="w" fact="0.1111"/>
                  <dgm:constr type="h" for="ch" forName="picture5" refType="h" fact="0.1218"/>
                  <dgm:constr type="r" for="ch" forName="parTx6" refType="w" fact="0.2212"/>
                  <dgm:constr type="t" for="ch" forName="parTx6" refType="h" fact="0.252"/>
                  <dgm:constr type="w" for="ch" forName="parTx6" refType="w" fact="0.2396"/>
                  <dgm:constr type="h" for="ch" forName="parTx6" refType="h" fact="0.0704"/>
                  <dgm:constr type="ctrX" for="ch" forName="picture6" refType="w" fact="0.2321"/>
                  <dgm:constr type="ctrY" for="ch" forName="picture6" refType="h" fact="0.2444"/>
                  <dgm:constr type="w" for="ch" forName="picture6" refType="w" fact="0.1111"/>
                  <dgm:constr type="h" for="ch" forName="picture6" refType="h" fact="0.1218"/>
                  <dgm:constr type="r" for="ch" forName="parTx7" refType="w" fact="0.2055"/>
                  <dgm:constr type="t" for="ch" forName="parTx7" refType="h" fact="0.1151"/>
                  <dgm:constr type="w" for="ch" forName="parTx7" refType="w" fact="0.2396"/>
                  <dgm:constr type="h" for="ch" forName="parTx7" refType="h" fact="0.0704"/>
                  <dgm:constr type="ctrX" for="ch" forName="picture7" refType="w" fact="0.2164"/>
                  <dgm:constr type="ctrY" for="ch" forName="picture7" refType="h" fact="0.1075"/>
                  <dgm:constr type="w" for="ch" forName="picture7" refType="w" fact="0.1111"/>
                  <dgm:constr type="h" for="ch" forName="picture7" refType="h" fact="0.1218"/>
                </dgm:constrLst>
              </dgm:else>
            </dgm:choose>
          </dgm:else>
        </dgm:choose>
      </dgm:else>
    </dgm:choose>
    <dgm:forEach name="wrapper" axis="self" ptType="parTrans">
      <dgm:forEach name="wrapper2" axis="self" ptType="sibTrans" st="2">
        <dgm:forEach name="imageRepeat" axis="self">
          <dgm:layoutNode name="imageRepeatNode" styleLbl="fgImgPlace1">
            <dgm:alg type="sp"/>
            <dgm:shape xmlns:r="http://schemas.openxmlformats.org/officeDocument/2006/relationships" type="ellipse" r:blip="" blipPhldr="1">
              <dgm:adjLst/>
            </dgm:shape>
            <dgm:presOf axis="self"/>
          </dgm:layoutNode>
        </dgm:forEach>
      </dgm:forEach>
    </dgm:forEach>
    <dgm:choose name="Name72">
      <dgm:if name="Name73" axis="ch" ptType="node" func="cnt" op="gte" val="2">
        <dgm:layoutNode name="dot1" styleLbl="alignNode1">
          <dgm:alg type="sp"/>
          <dgm:shape xmlns:r="http://schemas.openxmlformats.org/officeDocument/2006/relationships" type="ellipse" r:blip="">
            <dgm:adjLst/>
          </dgm:shape>
          <dgm:presOf/>
        </dgm:layoutNode>
        <dgm:layoutNode name="dot2" styleLbl="alignNode1">
          <dgm:alg type="sp"/>
          <dgm:shape xmlns:r="http://schemas.openxmlformats.org/officeDocument/2006/relationships" type="ellipse" r:blip="">
            <dgm:adjLst/>
          </dgm:shape>
          <dgm:presOf/>
        </dgm:layoutNode>
        <dgm:layoutNode name="dot3" styleLbl="alignNode1">
          <dgm:alg type="sp"/>
          <dgm:shape xmlns:r="http://schemas.openxmlformats.org/officeDocument/2006/relationships" type="ellipse" r:blip="">
            <dgm:adjLst/>
          </dgm:shape>
          <dgm:presOf/>
        </dgm:layoutNode>
      </dgm:if>
      <dgm:else name="Name74"/>
    </dgm:choose>
    <dgm:choose name="Name75">
      <dgm:if name="Name76" axis="ch" ptType="node" func="cnt" op="gte" val="3">
        <dgm:layoutNode name="dot4" styleLbl="alignNode1">
          <dgm:alg type="sp"/>
          <dgm:shape xmlns:r="http://schemas.openxmlformats.org/officeDocument/2006/relationships" type="ellipse" r:blip="">
            <dgm:adjLst/>
          </dgm:shape>
          <dgm:presOf/>
        </dgm:layoutNode>
        <dgm:layoutNode name="dot5" styleLbl="alignNode1">
          <dgm:alg type="sp"/>
          <dgm:shape xmlns:r="http://schemas.openxmlformats.org/officeDocument/2006/relationships" type="ellipse" r:blip="">
            <dgm:adjLst/>
          </dgm:shape>
          <dgm:presOf/>
        </dgm:layoutNode>
      </dgm:if>
      <dgm:else name="Name77"/>
    </dgm:choose>
    <dgm:choose name="Name78">
      <dgm:if name="Name79" axis="ch" ptType="node" func="cnt" op="gte" val="4">
        <dgm:layoutNode name="dot6" styleLbl="alignNode1">
          <dgm:alg type="sp"/>
          <dgm:shape xmlns:r="http://schemas.openxmlformats.org/officeDocument/2006/relationships" type="ellipse" r:blip="">
            <dgm:adjLst/>
          </dgm:shape>
          <dgm:presOf/>
        </dgm:layoutNode>
      </dgm:if>
      <dgm:else name="Name80"/>
    </dgm:choose>
    <dgm:choose name="Name81">
      <dgm:if name="Name82" axis="ch" ptType="node" func="cnt" op="gte" val="5">
        <dgm:layoutNode name="dot7" styleLbl="alignNode1">
          <dgm:alg type="sp"/>
          <dgm:shape xmlns:r="http://schemas.openxmlformats.org/officeDocument/2006/relationships" type="ellipse" r:blip="">
            <dgm:adjLst/>
          </dgm:shape>
          <dgm:presOf/>
        </dgm:layoutNode>
        <dgm:layoutNode name="dot8" styleLbl="alignNode1">
          <dgm:alg type="sp"/>
          <dgm:shape xmlns:r="http://schemas.openxmlformats.org/officeDocument/2006/relationships" type="ellipse" r:blip="">
            <dgm:adjLst/>
          </dgm:shape>
          <dgm:presOf/>
        </dgm:layoutNode>
      </dgm:if>
      <dgm:else name="Name83"/>
    </dgm:choose>
    <dgm:choose name="Name84">
      <dgm:if name="Name85" axis="ch" ptType="node" func="cnt" op="gte" val="6">
        <dgm:layoutNode name="dot9" styleLbl="alignNode1">
          <dgm:alg type="sp"/>
          <dgm:shape xmlns:r="http://schemas.openxmlformats.org/officeDocument/2006/relationships" type="ellipse" r:blip="">
            <dgm:adjLst/>
          </dgm:shape>
          <dgm:presOf/>
        </dgm:layoutNode>
        <dgm:layoutNode name="dot10" styleLbl="alignNode1">
          <dgm:alg type="sp"/>
          <dgm:shape xmlns:r="http://schemas.openxmlformats.org/officeDocument/2006/relationships" type="ellipse" r:blip="">
            <dgm:adjLst/>
          </dgm:shape>
          <dgm:presOf/>
        </dgm:layoutNode>
      </dgm:if>
      <dgm:else name="Name86"/>
    </dgm:choose>
    <dgm:choose name="Name87">
      <dgm:if name="Name88" axis="ch" ptType="node" func="cnt" op="gte" val="7">
        <dgm:layoutNode name="dot11" styleLbl="alignNode1">
          <dgm:alg type="sp"/>
          <dgm:shape xmlns:r="http://schemas.openxmlformats.org/officeDocument/2006/relationships" type="ellipse" r:blip="">
            <dgm:adjLst/>
          </dgm:shape>
          <dgm:presOf/>
        </dgm:layoutNode>
      </dgm:if>
      <dgm:else name="Name89"/>
    </dgm:choose>
    <dgm:choose name="Name90">
      <dgm:if name="Name91" axis="ch" ptType="node" func="cnt" op="gte" val="2">
        <dgm:layoutNode name="dotArrow1" styleLbl="alignNode1">
          <dgm:alg type="sp"/>
          <dgm:shape xmlns:r="http://schemas.openxmlformats.org/officeDocument/2006/relationships" type="ellipse" r:blip="">
            <dgm:adjLst/>
          </dgm:shape>
          <dgm:presOf/>
        </dgm:layoutNode>
        <dgm:layoutNode name="dotArrow2" styleLbl="alignNode1">
          <dgm:alg type="sp"/>
          <dgm:shape xmlns:r="http://schemas.openxmlformats.org/officeDocument/2006/relationships" type="ellipse" r:blip="">
            <dgm:adjLst/>
          </dgm:shape>
          <dgm:presOf/>
        </dgm:layoutNode>
        <dgm:layoutNode name="dotArrow3" styleLbl="alignNode1">
          <dgm:alg type="sp"/>
          <dgm:shape xmlns:r="http://schemas.openxmlformats.org/officeDocument/2006/relationships" type="ellipse" r:blip="">
            <dgm:adjLst/>
          </dgm:shape>
          <dgm:presOf/>
        </dgm:layoutNode>
        <dgm:layoutNode name="dotArrow4" styleLbl="alignNode1">
          <dgm:alg type="sp"/>
          <dgm:shape xmlns:r="http://schemas.openxmlformats.org/officeDocument/2006/relationships" type="ellipse" r:blip="">
            <dgm:adjLst/>
          </dgm:shape>
          <dgm:presOf/>
        </dgm:layoutNode>
        <dgm:layoutNode name="dotArrow5" styleLbl="alignNode1">
          <dgm:alg type="sp"/>
          <dgm:shape xmlns:r="http://schemas.openxmlformats.org/officeDocument/2006/relationships" type="ellipse" r:blip="">
            <dgm:adjLst/>
          </dgm:shape>
          <dgm:presOf/>
        </dgm:layoutNode>
        <dgm:layoutNode name="dotArrow6" styleLbl="alignNode1">
          <dgm:alg type="sp"/>
          <dgm:shape xmlns:r="http://schemas.openxmlformats.org/officeDocument/2006/relationships" type="ellipse" r:blip="">
            <dgm:adjLst/>
          </dgm:shape>
          <dgm:presOf/>
        </dgm:layoutNode>
        <dgm:layoutNode name="dotArrow7" styleLbl="alignNode1">
          <dgm:alg type="sp"/>
          <dgm:shape xmlns:r="http://schemas.openxmlformats.org/officeDocument/2006/relationships" type="ellipse" r:blip="">
            <dgm:adjLst/>
          </dgm:shape>
          <dgm:presOf/>
        </dgm:layoutNode>
      </dgm:if>
      <dgm:else name="Name92"/>
    </dgm:choose>
    <dgm:forEach name="Name93" axis="ch" ptType="node" cnt="1">
      <dgm:layoutNode name="parTx1">
        <dgm:choose name="Name94">
          <dgm:if name="Name95" func="var" arg="dir" op="equ" val="norm">
            <dgm:alg type="tx">
              <dgm:param type="parTxLTRAlign" val="l"/>
              <dgm:param type="parTxRTLAlign" val="r"/>
            </dgm:alg>
          </dgm:if>
          <dgm:else name="Name96">
            <dgm:alg type="tx">
              <dgm:param type="parTxLTRAlign" val="r"/>
              <dgm:param type="parTxRTLAlign" val="l"/>
            </dgm:alg>
          </dgm:else>
        </dgm:choose>
        <dgm:shape xmlns:r="http://schemas.openxmlformats.org/officeDocument/2006/relationships" type="roundRect" r:blip="">
          <dgm:adjLst/>
        </dgm:shape>
        <dgm:presOf axis="self" ptType="node"/>
        <dgm:choose name="Name97">
          <dgm:if name="Name98" func="var" arg="dir" op="equ" val="norm">
            <dgm:constrLst>
              <dgm:constr type="lMarg" refType="w" fact="0.6"/>
              <dgm:constr type="rMarg" refType="primFontSz" fact="0.3"/>
              <dgm:constr type="tMarg" refType="primFontSz" fact="0.3"/>
              <dgm:constr type="bMarg" refType="primFontSz" fact="0.3"/>
            </dgm:constrLst>
          </dgm:if>
          <dgm:else name="Name99">
            <dgm:constrLst>
              <dgm:constr type="rMarg" refType="w" fact="0.6"/>
              <dgm:constr type="lMarg" refType="primFontSz" fact="0.3"/>
              <dgm:constr type="tMarg" refType="primFontSz" fact="0.3"/>
              <dgm:constr type="bMarg" refType="primFontSz" fact="0.3"/>
            </dgm:constrLst>
          </dgm:else>
        </dgm:choose>
        <dgm:ruleLst>
          <dgm:rule type="primFontSz" val="5" fact="NaN" max="NaN"/>
        </dgm:ruleLst>
      </dgm:layoutNode>
      <dgm:choose name="Name100">
        <dgm:if name="Name101" axis="ch" ptType="node" func="cnt" op="gte" val="1">
          <dgm:layoutNode name="desTx1" styleLbl="revTx">
            <dgm:varLst>
              <dgm:bulletEnabled val="1"/>
            </dgm:varLst>
            <dgm:choose name="Name102">
              <dgm:if name="Name103" func="var" arg="dir" op="equ" val="norm">
                <dgm:choose name="Name104">
                  <dgm:if name="Name105" axis="ch" ptType="node" func="cnt" op="gte" val="2">
                    <dgm:alg type="tx">
                      <dgm:param type="parTxLTRAlign" val="l"/>
                      <dgm:param type="parTxRTLAlign" val="l"/>
                      <dgm:param type="stBulletLvl" val="1"/>
                    </dgm:alg>
                  </dgm:if>
                  <dgm:else name="Name106">
                    <dgm:alg type="tx">
                      <dgm:param type="parTxLTRAlign" val="l"/>
                      <dgm:param type="parTxRTLAlign" val="l"/>
                    </dgm:alg>
                  </dgm:else>
                </dgm:choose>
              </dgm:if>
              <dgm:else name="Name107">
                <dgm:choose name="Name108">
                  <dgm:if name="Name109" axis="ch" ptType="node" func="cnt" op="gte" val="2">
                    <dgm:alg type="tx">
                      <dgm:param type="parTxLTRAlign" val="r"/>
                      <dgm:param type="parTxRTLAlign" val="r"/>
                      <dgm:param type="shpTxLTRAlignCh" val="r"/>
                      <dgm:param type="shpTxRTLAlignCh" val="r"/>
                      <dgm:param type="stBulletLvl" val="1"/>
                    </dgm:alg>
                  </dgm:if>
                  <dgm:else name="Name110">
                    <dgm:alg type="tx">
                      <dgm:param type="parTxLTRAlign" val="r"/>
                      <dgm:param type="parTxRTLAlign" val="r"/>
                      <dgm:param type="shpTxLTRAlignCh" val="r"/>
                      <dgm:param type="shpTxRTLAlignCh" val="r"/>
                    </dgm:alg>
                  </dgm:else>
                </dgm:choose>
              </dgm:else>
            </dgm:choose>
            <dgm:shape xmlns:r="http://schemas.openxmlformats.org/officeDocument/2006/relationships" type="rect" r:blip="">
              <dgm:adjLst/>
            </dgm:shape>
            <dgm:presOf axis="des" ptType="node"/>
            <dgm:constrLst>
              <dgm:constr type="rMarg" refType="primFontSz" fact="0.2"/>
              <dgm:constr type="tMarg" refType="primFontSz" fact="0.2"/>
              <dgm:constr type="bMarg" refType="primFontSz" fact="0.2"/>
            </dgm:constrLst>
            <dgm:ruleLst>
              <dgm:rule type="primFontSz" val="5" fact="NaN" max="NaN"/>
            </dgm:ruleLst>
          </dgm:layoutNode>
        </dgm:if>
        <dgm:else name="Name111"/>
      </dgm:choose>
    </dgm:forEach>
    <dgm:forEach name="Name112" axis="ch" ptType="sibTrans" hideLastTrans="0" cnt="1">
      <dgm:layoutNode name="picture1">
        <dgm:alg type="sp"/>
        <dgm:shape xmlns:r="http://schemas.openxmlformats.org/officeDocument/2006/relationships" r:blip="">
          <dgm:adjLst/>
        </dgm:shape>
        <dgm:presOf/>
        <dgm:constrLst/>
        <dgm:forEach name="Name113" ref="imageRepeat"/>
      </dgm:layoutNode>
    </dgm:forEach>
    <dgm:forEach name="Name114" axis="ch" ptType="node" st="2" cnt="1">
      <dgm:layoutNode name="parTx2">
        <dgm:choose name="Name115">
          <dgm:if name="Name116" func="var" arg="dir" op="equ" val="norm">
            <dgm:alg type="tx">
              <dgm:param type="parTxLTRAlign" val="l"/>
              <dgm:param type="parTxRTLAlign" val="r"/>
            </dgm:alg>
          </dgm:if>
          <dgm:else name="Name117">
            <dgm:alg type="tx">
              <dgm:param type="parTxLTRAlign" val="r"/>
              <dgm:param type="parTxRTLAlign" val="l"/>
            </dgm:alg>
          </dgm:else>
        </dgm:choose>
        <dgm:shape xmlns:r="http://schemas.openxmlformats.org/officeDocument/2006/relationships" type="roundRect" r:blip="">
          <dgm:adjLst/>
        </dgm:shape>
        <dgm:presOf axis="self" ptType="node"/>
        <dgm:choose name="Name118">
          <dgm:if name="Name119" func="var" arg="dir" op="equ" val="norm">
            <dgm:constrLst>
              <dgm:constr type="lMarg" refType="w" fact="0.6"/>
              <dgm:constr type="rMarg" refType="primFontSz" fact="0.3"/>
              <dgm:constr type="tMarg" refType="primFontSz" fact="0.3"/>
              <dgm:constr type="bMarg" refType="primFontSz" fact="0.3"/>
            </dgm:constrLst>
          </dgm:if>
          <dgm:else name="Name120">
            <dgm:constrLst>
              <dgm:constr type="rMarg" refType="w" fact="0.6"/>
              <dgm:constr type="lMarg" refType="primFontSz" fact="0.3"/>
              <dgm:constr type="tMarg" refType="primFontSz" fact="0.3"/>
              <dgm:constr type="bMarg" refType="primFontSz" fact="0.3"/>
            </dgm:constrLst>
          </dgm:else>
        </dgm:choose>
        <dgm:ruleLst>
          <dgm:rule type="primFontSz" val="5" fact="NaN" max="NaN"/>
        </dgm:ruleLst>
      </dgm:layoutNode>
      <dgm:choose name="Name121">
        <dgm:if name="Name122" axis="ch" ptType="node" func="cnt" op="gte" val="1">
          <dgm:layoutNode name="desTx2" styleLbl="revTx">
            <dgm:varLst>
              <dgm:bulletEnabled val="1"/>
            </dgm:varLst>
            <dgm:choose name="Name123">
              <dgm:if name="Name124" func="var" arg="dir" op="equ" val="norm">
                <dgm:choose name="Name125">
                  <dgm:if name="Name126" axis="ch" ptType="node" func="cnt" op="gte" val="2">
                    <dgm:alg type="tx">
                      <dgm:param type="parTxLTRAlign" val="l"/>
                      <dgm:param type="parTxRTLAlign" val="l"/>
                      <dgm:param type="stBulletLvl" val="1"/>
                    </dgm:alg>
                  </dgm:if>
                  <dgm:else name="Name127">
                    <dgm:alg type="tx">
                      <dgm:param type="parTxLTRAlign" val="l"/>
                      <dgm:param type="parTxRTLAlign" val="l"/>
                    </dgm:alg>
                  </dgm:else>
                </dgm:choose>
              </dgm:if>
              <dgm:else name="Name128">
                <dgm:choose name="Name129">
                  <dgm:if name="Name130" axis="ch" ptType="node" func="cnt" op="gte" val="2">
                    <dgm:alg type="tx">
                      <dgm:param type="parTxLTRAlign" val="r"/>
                      <dgm:param type="parTxRTLAlign" val="r"/>
                      <dgm:param type="shpTxLTRAlignCh" val="r"/>
                      <dgm:param type="shpTxRTLAlignCh" val="r"/>
                      <dgm:param type="stBulletLvl" val="1"/>
                    </dgm:alg>
                  </dgm:if>
                  <dgm:else name="Name131">
                    <dgm:alg type="tx">
                      <dgm:param type="parTxLTRAlign" val="r"/>
                      <dgm:param type="parTxRTLAlign" val="r"/>
                      <dgm:param type="shpTxLTRAlignCh" val="r"/>
                      <dgm:param type="shpTxRTLAlignCh" val="r"/>
                    </dgm:alg>
                  </dgm:else>
                </dgm:choose>
              </dgm:else>
            </dgm:choose>
            <dgm:shape xmlns:r="http://schemas.openxmlformats.org/officeDocument/2006/relationships" type="rect" r:blip="">
              <dgm:adjLst/>
            </dgm:shape>
            <dgm:presOf axis="des" ptType="node"/>
            <dgm:constrLst>
              <dgm:constr type="rMarg" refType="primFontSz" fact="0.2"/>
              <dgm:constr type="tMarg" refType="primFontSz" fact="0.2"/>
              <dgm:constr type="bMarg" refType="primFontSz" fact="0.2"/>
            </dgm:constrLst>
            <dgm:ruleLst>
              <dgm:rule type="primFontSz" val="5" fact="NaN" max="NaN"/>
            </dgm:ruleLst>
          </dgm:layoutNode>
        </dgm:if>
        <dgm:else name="Name132"/>
      </dgm:choose>
    </dgm:forEach>
    <dgm:forEach name="Name133" axis="ch" ptType="sibTrans" hideLastTrans="0" st="2" cnt="1">
      <dgm:layoutNode name="picture2">
        <dgm:alg type="sp"/>
        <dgm:shape xmlns:r="http://schemas.openxmlformats.org/officeDocument/2006/relationships" r:blip="">
          <dgm:adjLst/>
        </dgm:shape>
        <dgm:presOf/>
        <dgm:constrLst/>
        <dgm:forEach name="Name134" ref="imageRepeat"/>
      </dgm:layoutNode>
    </dgm:forEach>
    <dgm:forEach name="Name135" axis="ch" ptType="node" st="3" cnt="1">
      <dgm:layoutNode name="parTx3">
        <dgm:choose name="Name136">
          <dgm:if name="Name137" func="var" arg="dir" op="equ" val="norm">
            <dgm:alg type="tx">
              <dgm:param type="parTxLTRAlign" val="l"/>
              <dgm:param type="parTxRTLAlign" val="r"/>
            </dgm:alg>
          </dgm:if>
          <dgm:else name="Name138">
            <dgm:alg type="tx">
              <dgm:param type="parTxLTRAlign" val="r"/>
              <dgm:param type="parTxRTLAlign" val="l"/>
            </dgm:alg>
          </dgm:else>
        </dgm:choose>
        <dgm:shape xmlns:r="http://schemas.openxmlformats.org/officeDocument/2006/relationships" type="roundRect" r:blip="">
          <dgm:adjLst/>
        </dgm:shape>
        <dgm:presOf axis="self" ptType="node"/>
        <dgm:choose name="Name139">
          <dgm:if name="Name140" func="var" arg="dir" op="equ" val="norm">
            <dgm:constrLst>
              <dgm:constr type="lMarg" refType="w" fact="0.6"/>
              <dgm:constr type="rMarg" refType="primFontSz" fact="0.3"/>
              <dgm:constr type="tMarg" refType="primFontSz" fact="0.3"/>
              <dgm:constr type="bMarg" refType="primFontSz" fact="0.3"/>
            </dgm:constrLst>
          </dgm:if>
          <dgm:else name="Name141">
            <dgm:constrLst>
              <dgm:constr type="rMarg" refType="w" fact="0.6"/>
              <dgm:constr type="lMarg" refType="primFontSz" fact="0.3"/>
              <dgm:constr type="tMarg" refType="primFontSz" fact="0.3"/>
              <dgm:constr type="bMarg" refType="primFontSz" fact="0.3"/>
            </dgm:constrLst>
          </dgm:else>
        </dgm:choose>
        <dgm:ruleLst>
          <dgm:rule type="primFontSz" val="5" fact="NaN" max="NaN"/>
        </dgm:ruleLst>
      </dgm:layoutNode>
      <dgm:choose name="Name142">
        <dgm:if name="Name143" axis="ch" ptType="node" func="cnt" op="gte" val="1">
          <dgm:layoutNode name="desTx3" styleLbl="revTx">
            <dgm:varLst>
              <dgm:bulletEnabled val="1"/>
            </dgm:varLst>
            <dgm:choose name="Name144">
              <dgm:if name="Name145" func="var" arg="dir" op="equ" val="norm">
                <dgm:choose name="Name146">
                  <dgm:if name="Name147" axis="ch" ptType="node" func="cnt" op="gte" val="2">
                    <dgm:alg type="tx">
                      <dgm:param type="parTxLTRAlign" val="l"/>
                      <dgm:param type="parTxRTLAlign" val="l"/>
                      <dgm:param type="stBulletLvl" val="1"/>
                    </dgm:alg>
                  </dgm:if>
                  <dgm:else name="Name148">
                    <dgm:alg type="tx">
                      <dgm:param type="parTxLTRAlign" val="l"/>
                      <dgm:param type="parTxRTLAlign" val="l"/>
                    </dgm:alg>
                  </dgm:else>
                </dgm:choose>
              </dgm:if>
              <dgm:else name="Name149">
                <dgm:choose name="Name150">
                  <dgm:if name="Name151" axis="ch" ptType="node" func="cnt" op="gte" val="2">
                    <dgm:alg type="tx">
                      <dgm:param type="parTxLTRAlign" val="r"/>
                      <dgm:param type="parTxRTLAlign" val="r"/>
                      <dgm:param type="shpTxLTRAlignCh" val="r"/>
                      <dgm:param type="shpTxRTLAlignCh" val="r"/>
                      <dgm:param type="stBulletLvl" val="1"/>
                    </dgm:alg>
                  </dgm:if>
                  <dgm:else name="Name152">
                    <dgm:alg type="tx">
                      <dgm:param type="parTxLTRAlign" val="r"/>
                      <dgm:param type="parTxRTLAlign" val="r"/>
                      <dgm:param type="shpTxLTRAlignCh" val="r"/>
                      <dgm:param type="shpTxRTLAlignCh" val="r"/>
                    </dgm:alg>
                  </dgm:else>
                </dgm:choose>
              </dgm:else>
            </dgm:choose>
            <dgm:shape xmlns:r="http://schemas.openxmlformats.org/officeDocument/2006/relationships" type="rect" r:blip="">
              <dgm:adjLst/>
            </dgm:shape>
            <dgm:presOf axis="des" ptType="node"/>
            <dgm:constrLst>
              <dgm:constr type="rMarg" refType="primFontSz" fact="0.2"/>
              <dgm:constr type="tMarg" refType="primFontSz" fact="0.2"/>
              <dgm:constr type="bMarg" refType="primFontSz" fact="0.2"/>
            </dgm:constrLst>
            <dgm:ruleLst>
              <dgm:rule type="primFontSz" val="5" fact="NaN" max="NaN"/>
            </dgm:ruleLst>
          </dgm:layoutNode>
        </dgm:if>
        <dgm:else name="Name153"/>
      </dgm:choose>
    </dgm:forEach>
    <dgm:forEach name="Name154" axis="ch" ptType="sibTrans" hideLastTrans="0" st="3" cnt="1">
      <dgm:layoutNode name="picture3">
        <dgm:alg type="sp"/>
        <dgm:shape xmlns:r="http://schemas.openxmlformats.org/officeDocument/2006/relationships" r:blip="">
          <dgm:adjLst/>
        </dgm:shape>
        <dgm:presOf/>
        <dgm:constrLst/>
        <dgm:forEach name="Name155" ref="imageRepeat"/>
      </dgm:layoutNode>
    </dgm:forEach>
    <dgm:forEach name="Name156" axis="ch" ptType="node" st="4" cnt="1">
      <dgm:layoutNode name="parTx4">
        <dgm:choose name="Name157">
          <dgm:if name="Name158" func="var" arg="dir" op="equ" val="norm">
            <dgm:alg type="tx">
              <dgm:param type="parTxLTRAlign" val="l"/>
              <dgm:param type="parTxRTLAlign" val="r"/>
            </dgm:alg>
          </dgm:if>
          <dgm:else name="Name159">
            <dgm:alg type="tx">
              <dgm:param type="parTxLTRAlign" val="r"/>
              <dgm:param type="parTxRTLAlign" val="l"/>
            </dgm:alg>
          </dgm:else>
        </dgm:choose>
        <dgm:shape xmlns:r="http://schemas.openxmlformats.org/officeDocument/2006/relationships" type="roundRect" r:blip="">
          <dgm:adjLst/>
        </dgm:shape>
        <dgm:presOf axis="self" ptType="node"/>
        <dgm:choose name="Name160">
          <dgm:if name="Name161" func="var" arg="dir" op="equ" val="norm">
            <dgm:constrLst>
              <dgm:constr type="lMarg" refType="w" fact="0.6"/>
              <dgm:constr type="rMarg" refType="primFontSz" fact="0.3"/>
              <dgm:constr type="tMarg" refType="primFontSz" fact="0.3"/>
              <dgm:constr type="bMarg" refType="primFontSz" fact="0.3"/>
            </dgm:constrLst>
          </dgm:if>
          <dgm:else name="Name162">
            <dgm:constrLst>
              <dgm:constr type="rMarg" refType="w" fact="0.6"/>
              <dgm:constr type="lMarg" refType="primFontSz" fact="0.3"/>
              <dgm:constr type="tMarg" refType="primFontSz" fact="0.3"/>
              <dgm:constr type="bMarg" refType="primFontSz" fact="0.3"/>
            </dgm:constrLst>
          </dgm:else>
        </dgm:choose>
        <dgm:ruleLst>
          <dgm:rule type="primFontSz" val="5" fact="NaN" max="NaN"/>
        </dgm:ruleLst>
      </dgm:layoutNode>
      <dgm:choose name="Name163">
        <dgm:if name="Name164" axis="ch" ptType="node" func="cnt" op="gte" val="1">
          <dgm:layoutNode name="desTx4" styleLbl="revTx">
            <dgm:varLst>
              <dgm:bulletEnabled val="1"/>
            </dgm:varLst>
            <dgm:choose name="Name165">
              <dgm:if name="Name166" func="var" arg="dir" op="equ" val="norm">
                <dgm:choose name="Name167">
                  <dgm:if name="Name168" axis="ch" ptType="node" func="cnt" op="gte" val="2">
                    <dgm:alg type="tx">
                      <dgm:param type="parTxLTRAlign" val="l"/>
                      <dgm:param type="parTxRTLAlign" val="l"/>
                      <dgm:param type="stBulletLvl" val="1"/>
                    </dgm:alg>
                  </dgm:if>
                  <dgm:else name="Name169">
                    <dgm:alg type="tx">
                      <dgm:param type="parTxLTRAlign" val="l"/>
                      <dgm:param type="parTxRTLAlign" val="l"/>
                    </dgm:alg>
                  </dgm:else>
                </dgm:choose>
              </dgm:if>
              <dgm:else name="Name170">
                <dgm:choose name="Name171">
                  <dgm:if name="Name172" axis="ch" ptType="node" func="cnt" op="gte" val="2">
                    <dgm:alg type="tx">
                      <dgm:param type="parTxLTRAlign" val="r"/>
                      <dgm:param type="parTxRTLAlign" val="r"/>
                      <dgm:param type="shpTxLTRAlignCh" val="r"/>
                      <dgm:param type="shpTxRTLAlignCh" val="r"/>
                      <dgm:param type="stBulletLvl" val="1"/>
                    </dgm:alg>
                  </dgm:if>
                  <dgm:else name="Name173">
                    <dgm:alg type="tx">
                      <dgm:param type="parTxLTRAlign" val="r"/>
                      <dgm:param type="parTxRTLAlign" val="r"/>
                      <dgm:param type="shpTxLTRAlignCh" val="r"/>
                      <dgm:param type="shpTxRTLAlignCh" val="r"/>
                    </dgm:alg>
                  </dgm:else>
                </dgm:choose>
              </dgm:else>
            </dgm:choose>
            <dgm:shape xmlns:r="http://schemas.openxmlformats.org/officeDocument/2006/relationships" type="rect" r:blip="">
              <dgm:adjLst/>
            </dgm:shape>
            <dgm:presOf axis="des" ptType="node"/>
            <dgm:constrLst>
              <dgm:constr type="rMarg" refType="primFontSz" fact="0.2"/>
              <dgm:constr type="tMarg" refType="primFontSz" fact="0.2"/>
              <dgm:constr type="bMarg" refType="primFontSz" fact="0.2"/>
            </dgm:constrLst>
            <dgm:ruleLst>
              <dgm:rule type="primFontSz" val="5" fact="NaN" max="NaN"/>
            </dgm:ruleLst>
          </dgm:layoutNode>
        </dgm:if>
        <dgm:else name="Name174"/>
      </dgm:choose>
    </dgm:forEach>
    <dgm:forEach name="Name175" axis="ch" ptType="sibTrans" hideLastTrans="0" st="4" cnt="1">
      <dgm:layoutNode name="picture4">
        <dgm:alg type="sp"/>
        <dgm:shape xmlns:r="http://schemas.openxmlformats.org/officeDocument/2006/relationships" r:blip="">
          <dgm:adjLst/>
        </dgm:shape>
        <dgm:presOf/>
        <dgm:constrLst/>
        <dgm:forEach name="Name176" ref="imageRepeat"/>
      </dgm:layoutNode>
    </dgm:forEach>
    <dgm:forEach name="Name177" axis="ch" ptType="node" st="5" cnt="1">
      <dgm:layoutNode name="parTx5">
        <dgm:choose name="Name178">
          <dgm:if name="Name179" func="var" arg="dir" op="equ" val="norm">
            <dgm:alg type="tx">
              <dgm:param type="parTxLTRAlign" val="l"/>
              <dgm:param type="parTxRTLAlign" val="r"/>
            </dgm:alg>
          </dgm:if>
          <dgm:else name="Name180">
            <dgm:alg type="tx">
              <dgm:param type="parTxLTRAlign" val="r"/>
              <dgm:param type="parTxRTLAlign" val="l"/>
            </dgm:alg>
          </dgm:else>
        </dgm:choose>
        <dgm:shape xmlns:r="http://schemas.openxmlformats.org/officeDocument/2006/relationships" type="roundRect" r:blip="">
          <dgm:adjLst/>
        </dgm:shape>
        <dgm:presOf axis="self" ptType="node"/>
        <dgm:choose name="Name181">
          <dgm:if name="Name182" func="var" arg="dir" op="equ" val="norm">
            <dgm:constrLst>
              <dgm:constr type="lMarg" refType="w" fact="0.6"/>
              <dgm:constr type="rMarg" refType="primFontSz" fact="0.3"/>
              <dgm:constr type="tMarg" refType="primFontSz" fact="0.3"/>
              <dgm:constr type="bMarg" refType="primFontSz" fact="0.3"/>
            </dgm:constrLst>
          </dgm:if>
          <dgm:else name="Name183">
            <dgm:constrLst>
              <dgm:constr type="rMarg" refType="w" fact="0.6"/>
              <dgm:constr type="lMarg" refType="primFontSz" fact="0.3"/>
              <dgm:constr type="tMarg" refType="primFontSz" fact="0.3"/>
              <dgm:constr type="bMarg" refType="primFontSz" fact="0.3"/>
            </dgm:constrLst>
          </dgm:else>
        </dgm:choose>
        <dgm:ruleLst>
          <dgm:rule type="primFontSz" val="5" fact="NaN" max="NaN"/>
        </dgm:ruleLst>
      </dgm:layoutNode>
      <dgm:choose name="Name184">
        <dgm:if name="Name185" axis="ch" ptType="node" func="cnt" op="gte" val="1">
          <dgm:layoutNode name="desTx5" styleLbl="revTx">
            <dgm:varLst>
              <dgm:bulletEnabled val="1"/>
            </dgm:varLst>
            <dgm:choose name="Name186">
              <dgm:if name="Name187" func="var" arg="dir" op="equ" val="norm">
                <dgm:choose name="Name188">
                  <dgm:if name="Name189" axis="ch" ptType="node" func="cnt" op="gte" val="2">
                    <dgm:alg type="tx">
                      <dgm:param type="parTxLTRAlign" val="l"/>
                      <dgm:param type="parTxRTLAlign" val="l"/>
                      <dgm:param type="stBulletLvl" val="1"/>
                    </dgm:alg>
                  </dgm:if>
                  <dgm:else name="Name190">
                    <dgm:alg type="tx">
                      <dgm:param type="parTxLTRAlign" val="l"/>
                      <dgm:param type="parTxRTLAlign" val="l"/>
                    </dgm:alg>
                  </dgm:else>
                </dgm:choose>
              </dgm:if>
              <dgm:else name="Name191">
                <dgm:choose name="Name192">
                  <dgm:if name="Name193" axis="ch" ptType="node" func="cnt" op="gte" val="2">
                    <dgm:alg type="tx">
                      <dgm:param type="parTxLTRAlign" val="r"/>
                      <dgm:param type="parTxRTLAlign" val="r"/>
                      <dgm:param type="shpTxLTRAlignCh" val="r"/>
                      <dgm:param type="shpTxRTLAlignCh" val="r"/>
                      <dgm:param type="stBulletLvl" val="1"/>
                    </dgm:alg>
                  </dgm:if>
                  <dgm:else name="Name194">
                    <dgm:alg type="tx">
                      <dgm:param type="parTxLTRAlign" val="r"/>
                      <dgm:param type="parTxRTLAlign" val="r"/>
                      <dgm:param type="shpTxLTRAlignCh" val="r"/>
                      <dgm:param type="shpTxRTLAlignCh" val="r"/>
                    </dgm:alg>
                  </dgm:else>
                </dgm:choose>
              </dgm:else>
            </dgm:choose>
            <dgm:shape xmlns:r="http://schemas.openxmlformats.org/officeDocument/2006/relationships" type="rect" r:blip="">
              <dgm:adjLst/>
            </dgm:shape>
            <dgm:presOf axis="des" ptType="node"/>
            <dgm:constrLst>
              <dgm:constr type="rMarg" refType="primFontSz" fact="0.2"/>
              <dgm:constr type="tMarg" refType="primFontSz" fact="0.2"/>
              <dgm:constr type="bMarg" refType="primFontSz" fact="0.2"/>
            </dgm:constrLst>
            <dgm:ruleLst>
              <dgm:rule type="primFontSz" val="5" fact="NaN" max="NaN"/>
            </dgm:ruleLst>
          </dgm:layoutNode>
        </dgm:if>
        <dgm:else name="Name195"/>
      </dgm:choose>
    </dgm:forEach>
    <dgm:forEach name="Name196" axis="ch" ptType="sibTrans" hideLastTrans="0" st="5" cnt="1">
      <dgm:layoutNode name="picture5">
        <dgm:alg type="sp"/>
        <dgm:shape xmlns:r="http://schemas.openxmlformats.org/officeDocument/2006/relationships" r:blip="">
          <dgm:adjLst/>
        </dgm:shape>
        <dgm:presOf/>
        <dgm:constrLst/>
        <dgm:forEach name="Name197" ref="imageRepeat"/>
      </dgm:layoutNode>
    </dgm:forEach>
    <dgm:forEach name="Name198" axis="ch" ptType="node" st="6" cnt="1">
      <dgm:layoutNode name="parTx6">
        <dgm:choose name="Name199">
          <dgm:if name="Name200" func="var" arg="dir" op="equ" val="norm">
            <dgm:alg type="tx">
              <dgm:param type="parTxLTRAlign" val="l"/>
              <dgm:param type="parTxRTLAlign" val="r"/>
            </dgm:alg>
          </dgm:if>
          <dgm:else name="Name201">
            <dgm:alg type="tx">
              <dgm:param type="parTxLTRAlign" val="r"/>
              <dgm:param type="parTxRTLAlign" val="l"/>
            </dgm:alg>
          </dgm:else>
        </dgm:choose>
        <dgm:shape xmlns:r="http://schemas.openxmlformats.org/officeDocument/2006/relationships" type="roundRect" r:blip="">
          <dgm:adjLst/>
        </dgm:shape>
        <dgm:presOf axis="self" ptType="node"/>
        <dgm:choose name="Name202">
          <dgm:if name="Name203" func="var" arg="dir" op="equ" val="norm">
            <dgm:constrLst>
              <dgm:constr type="lMarg" refType="w" fact="0.6"/>
              <dgm:constr type="rMarg" refType="primFontSz" fact="0.3"/>
              <dgm:constr type="tMarg" refType="primFontSz" fact="0.3"/>
              <dgm:constr type="bMarg" refType="primFontSz" fact="0.3"/>
            </dgm:constrLst>
          </dgm:if>
          <dgm:else name="Name204">
            <dgm:constrLst>
              <dgm:constr type="rMarg" refType="w" fact="0.6"/>
              <dgm:constr type="lMarg" refType="primFontSz" fact="0.3"/>
              <dgm:constr type="tMarg" refType="primFontSz" fact="0.3"/>
              <dgm:constr type="bMarg" refType="primFontSz" fact="0.3"/>
            </dgm:constrLst>
          </dgm:else>
        </dgm:choose>
        <dgm:ruleLst>
          <dgm:rule type="primFontSz" val="5" fact="NaN" max="NaN"/>
        </dgm:ruleLst>
      </dgm:layoutNode>
      <dgm:choose name="Name205">
        <dgm:if name="Name206" axis="ch" ptType="node" func="cnt" op="gte" val="1">
          <dgm:layoutNode name="desTx6" styleLbl="revTx">
            <dgm:varLst>
              <dgm:bulletEnabled val="1"/>
            </dgm:varLst>
            <dgm:choose name="Name207">
              <dgm:if name="Name208" func="var" arg="dir" op="equ" val="norm">
                <dgm:choose name="Name209">
                  <dgm:if name="Name210" axis="ch" ptType="node" func="cnt" op="gte" val="2">
                    <dgm:alg type="tx">
                      <dgm:param type="parTxLTRAlign" val="l"/>
                      <dgm:param type="parTxRTLAlign" val="l"/>
                      <dgm:param type="stBulletLvl" val="1"/>
                    </dgm:alg>
                  </dgm:if>
                  <dgm:else name="Name211">
                    <dgm:alg type="tx">
                      <dgm:param type="parTxLTRAlign" val="l"/>
                      <dgm:param type="parTxRTLAlign" val="l"/>
                    </dgm:alg>
                  </dgm:else>
                </dgm:choose>
              </dgm:if>
              <dgm:else name="Name212">
                <dgm:choose name="Name213">
                  <dgm:if name="Name214" axis="ch" ptType="node" func="cnt" op="gte" val="2">
                    <dgm:alg type="tx">
                      <dgm:param type="parTxLTRAlign" val="r"/>
                      <dgm:param type="parTxRTLAlign" val="r"/>
                      <dgm:param type="shpTxLTRAlignCh" val="r"/>
                      <dgm:param type="shpTxRTLAlignCh" val="r"/>
                      <dgm:param type="stBulletLvl" val="1"/>
                    </dgm:alg>
                  </dgm:if>
                  <dgm:else name="Name215">
                    <dgm:alg type="tx">
                      <dgm:param type="parTxLTRAlign" val="r"/>
                      <dgm:param type="parTxRTLAlign" val="r"/>
                      <dgm:param type="shpTxLTRAlignCh" val="r"/>
                      <dgm:param type="shpTxRTLAlignCh" val="r"/>
                    </dgm:alg>
                  </dgm:else>
                </dgm:choose>
              </dgm:else>
            </dgm:choose>
            <dgm:shape xmlns:r="http://schemas.openxmlformats.org/officeDocument/2006/relationships" type="rect" r:blip="">
              <dgm:adjLst/>
            </dgm:shape>
            <dgm:presOf axis="des" ptType="node"/>
            <dgm:constrLst>
              <dgm:constr type="rMarg" refType="primFontSz" fact="0.2"/>
              <dgm:constr type="tMarg" refType="primFontSz" fact="0.2"/>
              <dgm:constr type="bMarg" refType="primFontSz" fact="0.2"/>
            </dgm:constrLst>
            <dgm:ruleLst>
              <dgm:rule type="primFontSz" val="5" fact="NaN" max="NaN"/>
            </dgm:ruleLst>
          </dgm:layoutNode>
        </dgm:if>
        <dgm:else name="Name216"/>
      </dgm:choose>
    </dgm:forEach>
    <dgm:forEach name="Name217" axis="ch" ptType="sibTrans" hideLastTrans="0" st="6" cnt="1">
      <dgm:layoutNode name="picture6">
        <dgm:alg type="sp"/>
        <dgm:shape xmlns:r="http://schemas.openxmlformats.org/officeDocument/2006/relationships" r:blip="">
          <dgm:adjLst/>
        </dgm:shape>
        <dgm:presOf/>
        <dgm:constrLst/>
        <dgm:forEach name="Name218" ref="imageRepeat"/>
      </dgm:layoutNode>
    </dgm:forEach>
    <dgm:forEach name="Name219" axis="ch" ptType="node" st="7" cnt="1">
      <dgm:layoutNode name="parTx7">
        <dgm:choose name="Name220">
          <dgm:if name="Name221" func="var" arg="dir" op="equ" val="norm">
            <dgm:alg type="tx">
              <dgm:param type="parTxLTRAlign" val="l"/>
              <dgm:param type="parTxRTLAlign" val="r"/>
            </dgm:alg>
          </dgm:if>
          <dgm:else name="Name222">
            <dgm:alg type="tx">
              <dgm:param type="parTxLTRAlign" val="r"/>
              <dgm:param type="parTxRTLAlign" val="l"/>
            </dgm:alg>
          </dgm:else>
        </dgm:choose>
        <dgm:shape xmlns:r="http://schemas.openxmlformats.org/officeDocument/2006/relationships" type="roundRect" r:blip="">
          <dgm:adjLst/>
        </dgm:shape>
        <dgm:presOf axis="self" ptType="node"/>
        <dgm:choose name="Name223">
          <dgm:if name="Name224" func="var" arg="dir" op="equ" val="norm">
            <dgm:constrLst>
              <dgm:constr type="lMarg" refType="w" fact="0.6"/>
              <dgm:constr type="rMarg" refType="primFontSz" fact="0.3"/>
              <dgm:constr type="tMarg" refType="primFontSz" fact="0.3"/>
              <dgm:constr type="bMarg" refType="primFontSz" fact="0.3"/>
            </dgm:constrLst>
          </dgm:if>
          <dgm:else name="Name225">
            <dgm:constrLst>
              <dgm:constr type="rMarg" refType="w" fact="0.6"/>
              <dgm:constr type="lMarg" refType="primFontSz" fact="0.3"/>
              <dgm:constr type="tMarg" refType="primFontSz" fact="0.3"/>
              <dgm:constr type="bMarg" refType="primFontSz" fact="0.3"/>
            </dgm:constrLst>
          </dgm:else>
        </dgm:choose>
        <dgm:ruleLst>
          <dgm:rule type="primFontSz" val="5" fact="NaN" max="NaN"/>
        </dgm:ruleLst>
      </dgm:layoutNode>
      <dgm:choose name="Name226">
        <dgm:if name="Name227" axis="ch" ptType="node" func="cnt" op="gte" val="1">
          <dgm:layoutNode name="desTx7" styleLbl="revTx">
            <dgm:varLst>
              <dgm:bulletEnabled val="1"/>
            </dgm:varLst>
            <dgm:choose name="Name228">
              <dgm:if name="Name229" func="var" arg="dir" op="equ" val="norm">
                <dgm:choose name="Name230">
                  <dgm:if name="Name231" axis="ch" ptType="node" func="cnt" op="gte" val="2">
                    <dgm:alg type="tx">
                      <dgm:param type="parTxLTRAlign" val="l"/>
                      <dgm:param type="parTxRTLAlign" val="l"/>
                      <dgm:param type="stBulletLvl" val="1"/>
                    </dgm:alg>
                  </dgm:if>
                  <dgm:else name="Name232">
                    <dgm:alg type="tx">
                      <dgm:param type="parTxLTRAlign" val="l"/>
                      <dgm:param type="parTxRTLAlign" val="l"/>
                    </dgm:alg>
                  </dgm:else>
                </dgm:choose>
              </dgm:if>
              <dgm:else name="Name233">
                <dgm:choose name="Name234">
                  <dgm:if name="Name235" axis="ch" ptType="node" func="cnt" op="gte" val="2">
                    <dgm:alg type="tx">
                      <dgm:param type="parTxLTRAlign" val="r"/>
                      <dgm:param type="parTxRTLAlign" val="r"/>
                      <dgm:param type="shpTxLTRAlignCh" val="r"/>
                      <dgm:param type="shpTxRTLAlignCh" val="r"/>
                      <dgm:param type="stBulletLvl" val="1"/>
                    </dgm:alg>
                  </dgm:if>
                  <dgm:else name="Name236">
                    <dgm:alg type="tx">
                      <dgm:param type="parTxLTRAlign" val="r"/>
                      <dgm:param type="parTxRTLAlign" val="r"/>
                      <dgm:param type="shpTxLTRAlignCh" val="r"/>
                      <dgm:param type="shpTxRTLAlignCh" val="r"/>
                    </dgm:alg>
                  </dgm:else>
                </dgm:choose>
              </dgm:else>
            </dgm:choose>
            <dgm:shape xmlns:r="http://schemas.openxmlformats.org/officeDocument/2006/relationships" type="rect" r:blip="">
              <dgm:adjLst/>
            </dgm:shape>
            <dgm:presOf axis="des" ptType="node"/>
            <dgm:constrLst>
              <dgm:constr type="rMarg" refType="primFontSz" fact="0.2"/>
              <dgm:constr type="tMarg" refType="primFontSz" fact="0.2"/>
              <dgm:constr type="bMarg" refType="primFontSz" fact="0.2"/>
            </dgm:constrLst>
            <dgm:ruleLst>
              <dgm:rule type="primFontSz" val="5" fact="NaN" max="NaN"/>
            </dgm:ruleLst>
          </dgm:layoutNode>
        </dgm:if>
        <dgm:else name="Name237"/>
      </dgm:choose>
    </dgm:forEach>
    <dgm:forEach name="Name238" axis="ch" ptType="sibTrans" hideLastTrans="0" st="7" cnt="1">
      <dgm:layoutNode name="picture7">
        <dgm:alg type="sp"/>
        <dgm:shape xmlns:r="http://schemas.openxmlformats.org/officeDocument/2006/relationships" r:blip="">
          <dgm:adjLst/>
        </dgm:shape>
        <dgm:presOf/>
        <dgm:constrLst/>
        <dgm:forEach name="Name239" ref="imageRepeat"/>
      </dgm:layoutNode>
    </dgm:forEach>
  </dgm:layoutNode>
</dgm:layoutDef>
</file>

<file path=ppt/diagrams/layout6.xml><?xml version="1.0" encoding="utf-8"?>
<dgm:layoutDef xmlns:dgm="http://schemas.openxmlformats.org/drawingml/2006/diagram" xmlns:a="http://schemas.openxmlformats.org/drawingml/2006/main" uniqueId="urn:microsoft.com/office/officeart/2008/layout/AscendingPictureAccentProcess">
  <dgm:title val=""/>
  <dgm:desc val=""/>
  <dgm:catLst>
    <dgm:cat type="process" pri="22500"/>
    <dgm:cat type="picture" pri="16000"/>
    <dgm:cat type="pictureconvert" pri="16000"/>
  </dgm:catLst>
  <dgm:samp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shape xmlns:r="http://schemas.openxmlformats.org/officeDocument/2006/relationships" r:blip="">
      <dgm:adjLst/>
    </dgm:shape>
    <dgm:choose name="Name1">
      <dgm:if name="Name2" axis="ch" ptType="node" func="cnt" op="equ" val="1">
        <dgm:choose name="Name3">
          <dgm:if name="Name4" func="var" arg="dir" op="equ" val="norm">
            <dgm:choose name="Name5">
              <dgm:if name="Name6" axis="des" func="maxDepth" op="gt" val="1">
                <dgm:alg type="composite">
                  <dgm:param type="ar" val="2.7"/>
                </dgm:alg>
                <dgm:constrLst>
                  <dgm:constr type="primFontSz" for="ch" forName="parTx1" op="equ" val="65"/>
                  <dgm:constr type="primFontSz" for="ch" forName="desTx1" op="equ" val="65"/>
                  <dgm:constr type="userD" refType="w" fact="0.0247"/>
                  <dgm:constr type="l" for="ch" forName="parTx1" refType="w" fact="0.2711"/>
                  <dgm:constr type="t" for="ch" forName="parTx1" refType="h" fact="0.9603"/>
                  <dgm:constr type="w" for="ch" forName="parTx1" refType="w" fact="0.5325"/>
                  <dgm:constr type="h" for="ch" forName="parTx1" refType="h" fact="0.3856"/>
                  <dgm:constr type="ctrX" for="ch" forName="picture1" refType="w" fact="0.2469"/>
                  <dgm:constr type="ctrY" for="ch" forName="picture1" refType="h" fact="0.9"/>
                  <dgm:constr type="w" for="ch" forName="picture1" refType="w" fact="0.2469"/>
                  <dgm:constr type="h" for="ch" forName="picture1" refType="h" fact="0.6667"/>
                  <dgm:constr type="l" for="ch" forName="desTx1" refType="r" refFor="ch" refForName="parTx1"/>
                  <dgm:constr type="r" for="ch" forName="desTx1" refType="w"/>
                  <dgm:constr type="t" for="ch" forName="desTx1" refType="t" refFor="ch" refForName="parTx1"/>
                  <dgm:constr type="h" for="ch" forName="desTx1" refType="h" refFor="ch" refForName="parTx1"/>
                </dgm:constrLst>
              </dgm:if>
              <dgm:else name="Name7">
                <dgm:alg type="composite">
                  <dgm:param type="ar" val="2"/>
                </dgm:alg>
                <dgm:constrLst>
                  <dgm:constr type="primFontSz" for="ch" forName="parTx1" op="equ" val="65"/>
                  <dgm:constr type="userD" refType="w" fact="0.0333"/>
                  <dgm:constr type="l" for="ch" forName="parTx1" refType="w" fact="0.366"/>
                  <dgm:constr type="t" for="ch" forName="parTx1" refType="h" fact="0.7113"/>
                  <dgm:constr type="w" for="ch" forName="parTx1" refType="w" fact="0.7189"/>
                  <dgm:constr type="h" for="ch" forName="parTx1" refType="h" fact="0.3856"/>
                  <dgm:constr type="ctrX" for="ch" forName="picture1" refType="w" fact="0.3333"/>
                  <dgm:constr type="ctrY" for="ch" forName="picture1" refType="h" fact="0.6667"/>
                  <dgm:constr type="w" for="ch" forName="picture1" refType="w" fact="0.3333"/>
                  <dgm:constr type="h" for="ch" forName="picture1" refType="h" fact="0.6667"/>
                </dgm:constrLst>
              </dgm:else>
            </dgm:choose>
          </dgm:if>
          <dgm:else name="Name8">
            <dgm:choose name="Name9">
              <dgm:if name="Name10" axis="des" func="maxDepth" op="gt" val="1">
                <dgm:alg type="composite">
                  <dgm:param type="ar" val="2.7"/>
                </dgm:alg>
                <dgm:constrLst>
                  <dgm:constr type="primFontSz" for="ch" forName="parTx1" op="equ" val="65"/>
                  <dgm:constr type="primFontSz" for="ch" forName="desTx1" op="equ" val="65"/>
                  <dgm:constr type="userD" refType="w" fact="0.0247"/>
                  <dgm:constr type="r" for="ch" forName="parTx1" refType="w" fact="0.7289"/>
                  <dgm:constr type="t" for="ch" forName="parTx1" refType="h" fact="0.9603"/>
                  <dgm:constr type="w" for="ch" forName="parTx1" refType="w" fact="0.5325"/>
                  <dgm:constr type="h" for="ch" forName="parTx1" refType="h" fact="0.3856"/>
                  <dgm:constr type="ctrX" for="ch" forName="picture1" refType="w" fact="0.7531"/>
                  <dgm:constr type="ctrY" for="ch" forName="picture1" refType="h" fact="0.9"/>
                  <dgm:constr type="w" for="ch" forName="picture1" refType="w" fact="0.2469"/>
                  <dgm:constr type="h" for="ch" forName="picture1" refType="h" fact="0.6667"/>
                  <dgm:constr type="r" for="ch" forName="desTx1" refType="l" refFor="ch" refForName="parTx1"/>
                  <dgm:constr type="l" for="ch" forName="desTx1"/>
                  <dgm:constr type="t" for="ch" forName="desTx1" refType="t" refFor="ch" refForName="parTx1"/>
                  <dgm:constr type="h" for="ch" forName="desTx1" refType="h" refFor="ch" refForName="parTx1"/>
                </dgm:constrLst>
              </dgm:if>
              <dgm:else name="Name11">
                <dgm:alg type="composite">
                  <dgm:param type="ar" val="2"/>
                </dgm:alg>
                <dgm:constrLst>
                  <dgm:constr type="primFontSz" for="ch" forName="parTx1" op="equ" val="65"/>
                  <dgm:constr type="userD" refType="w" fact="0.0333"/>
                  <dgm:constr type="r" for="ch" forName="parTx1" refType="w" fact="0.634"/>
                  <dgm:constr type="t" for="ch" forName="parTx1" refType="h" fact="0.7113"/>
                  <dgm:constr type="w" for="ch" forName="parTx1" refType="w" fact="0.7189"/>
                  <dgm:constr type="h" for="ch" forName="parTx1" refType="h" fact="0.3856"/>
                  <dgm:constr type="ctrX" for="ch" forName="picture1" refType="w" fact="0.6667"/>
                  <dgm:constr type="ctrY" for="ch" forName="picture1" refType="h" fact="0.6667"/>
                  <dgm:constr type="w" for="ch" forName="picture1" refType="w" fact="0.3333"/>
                  <dgm:constr type="h" for="ch" forName="picture1" refType="h" fact="0.6667"/>
                </dgm:constrLst>
              </dgm:else>
            </dgm:choose>
          </dgm:else>
        </dgm:choose>
      </dgm:if>
      <dgm:if name="Name12" axis="ch" ptType="node" func="cnt" op="equ" val="2">
        <dgm:choose name="Name13">
          <dgm:if name="Name14" func="var" arg="dir" op="equ" val="norm">
            <dgm:choose name="Name15">
              <dgm:if name="Name16" axis="des" func="maxDepth" op="gt" val="1">
                <dgm:alg type="composite">
                  <dgm:param type="ar" val="2"/>
                </dgm:alg>
                <dgm:constrLst>
                  <dgm:constr type="primFontSz" for="ch" forName="parTx1" op="equ" val="65"/>
                  <dgm:constr type="primFontSz" for="ch" forName="parTx2" refType="primFontSz" refFor="ch" refForName="parTx1" op="equ"/>
                  <dgm:constr type="primFontSz" for="ch" forName="desTx1" op="equ" val="65"/>
                  <dgm:constr type="primFontSz" for="ch" forName="desTx2" refType="primFontSz" refFor="ch" refForName="desTx1" op="equ"/>
                  <dgm:constr type="userD" refType="w" fact="0.0188"/>
                  <dgm:constr type="ctrX" for="ch" forName="dot1" refType="w" fact="0.3221"/>
                  <dgm:constr type="ctrY" for="ch" forName="dot1" refType="h" fact="0.5911"/>
                  <dgm:constr type="w" for="ch" forName="dot1" refType="userD"/>
                  <dgm:constr type="h" for="ch" forName="dot1" refType="userD"/>
                  <dgm:constr type="ctrX" for="ch" forName="dot2" refType="w" fact="0.3056"/>
                  <dgm:constr type="ctrY" for="ch" forName="dot2" refType="h" fact="0.644"/>
                  <dgm:constr type="w" for="ch" forName="dot2" refType="userD"/>
                  <dgm:constr type="h" for="ch" forName="dot2" refType="userD"/>
                  <dgm:constr type="ctrX" for="ch" forName="dot3" refType="w" fact="0.2859"/>
                  <dgm:constr type="ctrY" for="ch" forName="dot3" refType="h" fact="0.6898"/>
                  <dgm:constr type="w" for="ch" forName="dot3" refType="userD"/>
                  <dgm:constr type="h" for="ch" forName="dot3" refType="userD"/>
                  <dgm:constr type="ctrX" for="ch" forName="dotArrow1" refType="w" fact="0.3095"/>
                  <dgm:constr type="ctrY" for="ch" forName="dotArrow1" refType="h" fact="0.0587"/>
                  <dgm:constr type="w" for="ch" forName="dotArrow1" refType="userD"/>
                  <dgm:constr type="h" for="ch" forName="dotArrow1" refType="userD"/>
                  <dgm:constr type="ctrX" for="ch" forName="dotArrow2" refType="w" fact="0.3346"/>
                  <dgm:constr type="ctrY" for="ch" forName="dotArrow2" refType="h" fact="0.0287"/>
                  <dgm:constr type="w" for="ch" forName="dotArrow2" refType="userD"/>
                  <dgm:constr type="h" for="ch" forName="dotArrow2" refType="userD"/>
                  <dgm:constr type="ctrX" for="ch" forName="dotArrow3" refType="w" fact="0.3597"/>
                  <dgm:constr type="ctrY" for="ch" forName="dotArrow3" refType="h" fact="-0.0013"/>
                  <dgm:constr type="w" for="ch" forName="dotArrow3" refType="userD"/>
                  <dgm:constr type="h" for="ch" forName="dotArrow3" refType="userD"/>
                  <dgm:constr type="ctrX" for="ch" forName="dotArrow4" refType="w" fact="0.3848"/>
                  <dgm:constr type="ctrY" for="ch" forName="dotArrow4" refType="h" fact="0.0287"/>
                  <dgm:constr type="w" for="ch" forName="dotArrow4" refType="userD"/>
                  <dgm:constr type="h" for="ch" forName="dotArrow4" refType="userD"/>
                  <dgm:constr type="ctrX" for="ch" forName="dotArrow5" refType="w" fact="0.41"/>
                  <dgm:constr type="ctrY" for="ch" forName="dotArrow5" refType="h" fact="0.0587"/>
                  <dgm:constr type="w" for="ch" forName="dotArrow5" refType="userD"/>
                  <dgm:constr type="h" for="ch" forName="dotArrow5" refType="userD"/>
                  <dgm:constr type="ctrX" for="ch" forName="dotArrow6" refType="w" fact="0.3597"/>
                  <dgm:constr type="ctrY" for="ch" forName="dotArrow6" refType="h" fact="0.062"/>
                  <dgm:constr type="w" for="ch" forName="dotArrow6" refType="userD"/>
                  <dgm:constr type="h" for="ch" forName="dotArrow6" refType="userD"/>
                  <dgm:constr type="ctrX" for="ch" forName="dotArrow7" refType="w" fact="0.3597"/>
                  <dgm:constr type="ctrY" for="ch" forName="dotArrow7" refType="h" fact="0.1253"/>
                  <dgm:constr type="w" for="ch" forName="dotArrow7" refType="userD"/>
                  <dgm:constr type="h" for="ch" forName="dotArrow7" refType="userD"/>
                  <dgm:constr type="l" for="ch" forName="parTx1" refType="w" fact="0.197"/>
                  <dgm:constr type="t" for="ch" forName="parTx1" refType="h" fact="0.8169"/>
                  <dgm:constr type="w" for="ch" forName="parTx1" refType="w" fact="0.4064"/>
                  <dgm:constr type="h" for="ch" forName="parTx1" refType="h" fact="0.218"/>
                  <dgm:constr type="ctrX" for="ch" forName="picture1" refType="w" fact="0.1785"/>
                  <dgm:constr type="ctrY" for="ch" forName="picture1" refType="h" fact="0.7834"/>
                  <dgm:constr type="w" for="ch" forName="picture1" refType="w" fact="0.1884"/>
                  <dgm:constr type="h" for="ch" forName="picture1" refType="h" fact="0.3768"/>
                  <dgm:constr type="l" for="ch" forName="desTx1" refType="r" refFor="ch" refForName="parTx1"/>
                  <dgm:constr type="r" for="ch" forName="desTx1" refType="w"/>
                  <dgm:constr type="t" for="ch" forName="desTx1" refType="t" refFor="ch" refForName="parTx1"/>
                  <dgm:constr type="h" for="ch" forName="desTx1" refType="h" refFor="ch" refForName="parTx1"/>
                  <dgm:constr type="l" for="ch" forName="parTx2" refType="w" fact="0.3688"/>
                  <dgm:constr type="t" for="ch" forName="parTx2" refType="h" fact="0.3905"/>
                  <dgm:constr type="w" for="ch" forName="parTx2" refType="w" fact="0.4064"/>
                  <dgm:constr type="h" for="ch" forName="parTx2" refType="h" fact="0.218"/>
                  <dgm:constr type="ctrX" for="ch" forName="picture2" refType="w" fact="0.3503"/>
                  <dgm:constr type="ctrY" for="ch" forName="picture2" refType="h" fact="0.357"/>
                  <dgm:constr type="w" for="ch" forName="picture2" refType="w" fact="0.1884"/>
                  <dgm:constr type="h" for="ch" forName="picture2" refType="h" fact="0.3768"/>
                  <dgm:constr type="l" for="ch" forName="desTx2" refType="r" refFor="ch" refForName="parTx2"/>
                  <dgm:constr type="r" for="ch" forName="desTx2" refType="w"/>
                  <dgm:constr type="t" for="ch" forName="desTx2" refType="t" refFor="ch" refForName="parTx2"/>
                  <dgm:constr type="h" for="ch" forName="desTx2" refType="h" refFor="ch" refForName="parTx2"/>
                </dgm:constrLst>
              </dgm:if>
              <dgm:else name="Name17">
                <dgm:alg type="composite">
                  <dgm:param type="ar" val="1.5073"/>
                </dgm:alg>
                <dgm:constrLst>
                  <dgm:constr type="primFontSz" for="ch" forName="parTx1" op="equ" val="65"/>
                  <dgm:constr type="primFontSz" for="ch" forName="parTx2" refType="primFontSz" refFor="ch" refForName="parTx1" op="equ"/>
                  <dgm:constr type="userD" refType="w" fact="0.025"/>
                  <dgm:constr type="ctrX" for="ch" forName="dot1" refType="w" fact="0.4274"/>
                  <dgm:constr type="ctrY" for="ch" forName="dot1" refType="h" fact="0.5911"/>
                  <dgm:constr type="w" for="ch" forName="dot1" refType="userD"/>
                  <dgm:constr type="h" for="ch" forName="dot1" refType="userD"/>
                  <dgm:constr type="ctrX" for="ch" forName="dot2" refType="w" fact="0.4055"/>
                  <dgm:constr type="ctrY" for="ch" forName="dot2" refType="h" fact="0.644"/>
                  <dgm:constr type="w" for="ch" forName="dot2" refType="userD"/>
                  <dgm:constr type="h" for="ch" forName="dot2" refType="userD"/>
                  <dgm:constr type="ctrX" for="ch" forName="dot3" refType="w" fact="0.3794"/>
                  <dgm:constr type="ctrY" for="ch" forName="dot3" refType="h" fact="0.6898"/>
                  <dgm:constr type="w" for="ch" forName="dot3" refType="userD"/>
                  <dgm:constr type="h" for="ch" forName="dot3" refType="userD"/>
                  <dgm:constr type="ctrX" for="ch" forName="dotArrow1" refType="w" fact="0.4106"/>
                  <dgm:constr type="ctrY" for="ch" forName="dotArrow1" refType="h" fact="0.0587"/>
                  <dgm:constr type="w" for="ch" forName="dotArrow1" refType="userD"/>
                  <dgm:constr type="h" for="ch" forName="dotArrow1" refType="userD"/>
                  <dgm:constr type="ctrX" for="ch" forName="dotArrow2" refType="w" fact="0.444"/>
                  <dgm:constr type="ctrY" for="ch" forName="dotArrow2" refType="h" fact="0.0287"/>
                  <dgm:constr type="w" for="ch" forName="dotArrow2" refType="userD"/>
                  <dgm:constr type="h" for="ch" forName="dotArrow2" refType="userD"/>
                  <dgm:constr type="ctrX" for="ch" forName="dotArrow3" refType="w" fact="0.4773"/>
                  <dgm:constr type="ctrY" for="ch" forName="dotArrow3" refType="h" fact="-0.0013"/>
                  <dgm:constr type="w" for="ch" forName="dotArrow3" refType="userD"/>
                  <dgm:constr type="h" for="ch" forName="dotArrow3" refType="userD"/>
                  <dgm:constr type="ctrX" for="ch" forName="dotArrow4" refType="w" fact="0.5106"/>
                  <dgm:constr type="ctrY" for="ch" forName="dotArrow4" refType="h" fact="0.0287"/>
                  <dgm:constr type="w" for="ch" forName="dotArrow4" refType="userD"/>
                  <dgm:constr type="h" for="ch" forName="dotArrow4" refType="userD"/>
                  <dgm:constr type="ctrX" for="ch" forName="dotArrow5" refType="w" fact="0.544"/>
                  <dgm:constr type="ctrY" for="ch" forName="dotArrow5" refType="h" fact="0.0587"/>
                  <dgm:constr type="w" for="ch" forName="dotArrow5" refType="userD"/>
                  <dgm:constr type="h" for="ch" forName="dotArrow5" refType="userD"/>
                  <dgm:constr type="ctrX" for="ch" forName="dotArrow6" refType="w" fact="0.4773"/>
                  <dgm:constr type="ctrY" for="ch" forName="dotArrow6" refType="h" fact="0.062"/>
                  <dgm:constr type="w" for="ch" forName="dotArrow6" refType="userD"/>
                  <dgm:constr type="h" for="ch" forName="dotArrow6" refType="userD"/>
                  <dgm:constr type="ctrX" for="ch" forName="dotArrow7" refType="w" fact="0.4773"/>
                  <dgm:constr type="ctrY" for="ch" forName="dotArrow7" refType="h" fact="0.1253"/>
                  <dgm:constr type="w" for="ch" forName="dotArrow7" refType="userD"/>
                  <dgm:constr type="h" for="ch" forName="dotArrow7" refType="userD"/>
                  <dgm:constr type="l" for="ch" forName="parTx1" refType="w" fact="0.2614"/>
                  <dgm:constr type="t" for="ch" forName="parTx1" refType="h" fact="0.8086"/>
                  <dgm:constr type="w" for="ch" forName="parTx1" refType="w" fact="0.5392"/>
                  <dgm:constr type="h" for="ch" forName="parTx1" refType="h" fact="0.218"/>
                  <dgm:constr type="ctrX" for="ch" forName="picture1" refType="w" fact="0.2369"/>
                  <dgm:constr type="ctrY" for="ch" forName="picture1" refType="h" fact="0.7834"/>
                  <dgm:constr type="w" for="ch" forName="picture1" refType="w" fact="0.25"/>
                  <dgm:constr type="h" for="ch" forName="picture1" refType="h" fact="0.3768"/>
                  <dgm:constr type="l" for="ch" forName="parTx2" refType="w" fact="0.4893"/>
                  <dgm:constr type="t" for="ch" forName="parTx2" refType="h" fact="0.3822"/>
                  <dgm:constr type="w" for="ch" forName="parTx2" refType="w" fact="0.5392"/>
                  <dgm:constr type="h" for="ch" forName="parTx2" refType="h" fact="0.218"/>
                  <dgm:constr type="ctrX" for="ch" forName="picture2" refType="w" fact="0.4648"/>
                  <dgm:constr type="ctrY" for="ch" forName="picture2" refType="h" fact="0.357"/>
                  <dgm:constr type="w" for="ch" forName="picture2" refType="w" fact="0.25"/>
                  <dgm:constr type="h" for="ch" forName="picture2" refType="h" fact="0.3768"/>
                </dgm:constrLst>
              </dgm:else>
            </dgm:choose>
          </dgm:if>
          <dgm:else name="Name18">
            <dgm:choose name="Name19">
              <dgm:if name="Name20" axis="des" func="maxDepth" op="gt" val="1">
                <dgm:alg type="composite">
                  <dgm:param type="ar" val="2"/>
                </dgm:alg>
                <dgm:constrLst>
                  <dgm:constr type="primFontSz" for="ch" forName="parTx1" op="equ" val="65"/>
                  <dgm:constr type="primFontSz" for="ch" forName="parTx2" refType="primFontSz" refFor="ch" refForName="parTx1" op="equ"/>
                  <dgm:constr type="primFontSz" for="ch" forName="desTx1" op="equ" val="65"/>
                  <dgm:constr type="primFontSz" for="ch" forName="desTx2" refType="primFontSz" refFor="ch" refForName="desTx1" op="equ"/>
                  <dgm:constr type="userD" refType="w" fact="0.0188"/>
                  <dgm:constr type="ctrX" for="ch" forName="dot1" refType="w" fact="0.6779"/>
                  <dgm:constr type="ctrY" for="ch" forName="dot1" refType="h" fact="0.5911"/>
                  <dgm:constr type="w" for="ch" forName="dot1" refType="userD"/>
                  <dgm:constr type="h" for="ch" forName="dot1" refType="userD"/>
                  <dgm:constr type="ctrX" for="ch" forName="dot2" refType="w" fact="0.6944"/>
                  <dgm:constr type="ctrY" for="ch" forName="dot2" refType="h" fact="0.644"/>
                  <dgm:constr type="w" for="ch" forName="dot2" refType="userD"/>
                  <dgm:constr type="h" for="ch" forName="dot2" refType="userD"/>
                  <dgm:constr type="ctrX" for="ch" forName="dot3" refType="w" fact="0.7141"/>
                  <dgm:constr type="ctrY" for="ch" forName="dot3" refType="h" fact="0.6898"/>
                  <dgm:constr type="w" for="ch" forName="dot3" refType="userD"/>
                  <dgm:constr type="h" for="ch" forName="dot3" refType="userD"/>
                  <dgm:constr type="ctrX" for="ch" forName="dotArrow1" refType="w" fact="0.6905"/>
                  <dgm:constr type="ctrY" for="ch" forName="dotArrow1" refType="h" fact="0.0587"/>
                  <dgm:constr type="w" for="ch" forName="dotArrow1" refType="userD"/>
                  <dgm:constr type="h" for="ch" forName="dotArrow1" refType="userD"/>
                  <dgm:constr type="ctrX" for="ch" forName="dotArrow2" refType="w" fact="0.6654"/>
                  <dgm:constr type="ctrY" for="ch" forName="dotArrow2" refType="h" fact="0.0287"/>
                  <dgm:constr type="w" for="ch" forName="dotArrow2" refType="userD"/>
                  <dgm:constr type="h" for="ch" forName="dotArrow2" refType="userD"/>
                  <dgm:constr type="ctrX" for="ch" forName="dotArrow3" refType="w" fact="0.6403"/>
                  <dgm:constr type="ctrY" for="ch" forName="dotArrow3" refType="h" fact="-0.0013"/>
                  <dgm:constr type="w" for="ch" forName="dotArrow3" refType="userD"/>
                  <dgm:constr type="h" for="ch" forName="dotArrow3" refType="userD"/>
                  <dgm:constr type="ctrX" for="ch" forName="dotArrow4" refType="w" fact="0.6152"/>
                  <dgm:constr type="ctrY" for="ch" forName="dotArrow4" refType="h" fact="0.0287"/>
                  <dgm:constr type="w" for="ch" forName="dotArrow4" refType="userD"/>
                  <dgm:constr type="h" for="ch" forName="dotArrow4" refType="userD"/>
                  <dgm:constr type="ctrX" for="ch" forName="dotArrow5" refType="w" fact="0.59"/>
                  <dgm:constr type="ctrY" for="ch" forName="dotArrow5" refType="h" fact="0.0587"/>
                  <dgm:constr type="w" for="ch" forName="dotArrow5" refType="userD"/>
                  <dgm:constr type="h" for="ch" forName="dotArrow5" refType="userD"/>
                  <dgm:constr type="ctrX" for="ch" forName="dotArrow6" refType="w" fact="0.6403"/>
                  <dgm:constr type="ctrY" for="ch" forName="dotArrow6" refType="h" fact="0.062"/>
                  <dgm:constr type="w" for="ch" forName="dotArrow6" refType="userD"/>
                  <dgm:constr type="h" for="ch" forName="dotArrow6" refType="userD"/>
                  <dgm:constr type="ctrX" for="ch" forName="dotArrow7" refType="w" fact="0.6403"/>
                  <dgm:constr type="ctrY" for="ch" forName="dotArrow7" refType="h" fact="0.1253"/>
                  <dgm:constr type="w" for="ch" forName="dotArrow7" refType="userD"/>
                  <dgm:constr type="h" for="ch" forName="dotArrow7" refType="userD"/>
                  <dgm:constr type="r" for="ch" forName="parTx1" refType="w" fact="0.803"/>
                  <dgm:constr type="t" for="ch" forName="parTx1" refType="h" fact="0.8169"/>
                  <dgm:constr type="w" for="ch" forName="parTx1" refType="w" fact="0.4064"/>
                  <dgm:constr type="h" for="ch" forName="parTx1" refType="h" fact="0.218"/>
                  <dgm:constr type="ctrX" for="ch" forName="picture1" refType="w" fact="0.8215"/>
                  <dgm:constr type="ctrY" for="ch" forName="picture1" refType="h" fact="0.7834"/>
                  <dgm:constr type="w" for="ch" forName="picture1" refType="w" fact="0.1884"/>
                  <dgm:constr type="h" for="ch" forName="picture1" refType="h" fact="0.3768"/>
                  <dgm:constr type="r" for="ch" forName="desTx1" refType="l" refFor="ch" refForName="parTx1"/>
                  <dgm:constr type="l" for="ch" forName="desTx1"/>
                  <dgm:constr type="t" for="ch" forName="desTx1" refType="t" refFor="ch" refForName="parTx1"/>
                  <dgm:constr type="h" for="ch" forName="desTx1" refType="h" refFor="ch" refForName="parTx1"/>
                  <dgm:constr type="r" for="ch" forName="parTx2" refType="w" fact="0.6312"/>
                  <dgm:constr type="t" for="ch" forName="parTx2" refType="h" fact="0.3905"/>
                  <dgm:constr type="w" for="ch" forName="parTx2" refType="w" fact="0.4064"/>
                  <dgm:constr type="h" for="ch" forName="parTx2" refType="h" fact="0.218"/>
                  <dgm:constr type="ctrX" for="ch" forName="picture2" refType="w" fact="0.6497"/>
                  <dgm:constr type="ctrY" for="ch" forName="picture2" refType="h" fact="0.357"/>
                  <dgm:constr type="w" for="ch" forName="picture2" refType="w" fact="0.1884"/>
                  <dgm:constr type="h" for="ch" forName="picture2" refType="h" fact="0.3768"/>
                  <dgm:constr type="r" for="ch" forName="desTx2" refType="l" refFor="ch" refForName="parTx2"/>
                  <dgm:constr type="l" for="ch" forName="desTx2"/>
                  <dgm:constr type="t" for="ch" forName="desTx2" refType="t" refFor="ch" refForName="parTx2"/>
                  <dgm:constr type="h" for="ch" forName="desTx2" refType="h" refFor="ch" refForName="parTx2"/>
                </dgm:constrLst>
              </dgm:if>
              <dgm:else name="Name21">
                <dgm:alg type="composite">
                  <dgm:param type="ar" val="1.5073"/>
                </dgm:alg>
                <dgm:constrLst>
                  <dgm:constr type="primFontSz" for="ch" forName="parTx1" op="equ" val="65"/>
                  <dgm:constr type="primFontSz" for="ch" forName="parTx2" refType="primFontSz" refFor="ch" refForName="parTx1" op="equ"/>
                  <dgm:constr type="userD" refType="w" fact="0.025"/>
                  <dgm:constr type="ctrX" for="ch" forName="dot1" refType="w" fact="0.5726"/>
                  <dgm:constr type="ctrY" for="ch" forName="dot1" refType="h" fact="0.5911"/>
                  <dgm:constr type="w" for="ch" forName="dot1" refType="userD"/>
                  <dgm:constr type="h" for="ch" forName="dot1" refType="userD"/>
                  <dgm:constr type="ctrX" for="ch" forName="dot2" refType="w" fact="0.5945"/>
                  <dgm:constr type="ctrY" for="ch" forName="dot2" refType="h" fact="0.644"/>
                  <dgm:constr type="w" for="ch" forName="dot2" refType="userD"/>
                  <dgm:constr type="h" for="ch" forName="dot2" refType="userD"/>
                  <dgm:constr type="ctrX" for="ch" forName="dot3" refType="w" fact="0.6206"/>
                  <dgm:constr type="ctrY" for="ch" forName="dot3" refType="h" fact="0.6898"/>
                  <dgm:constr type="w" for="ch" forName="dot3" refType="userD"/>
                  <dgm:constr type="h" for="ch" forName="dot3" refType="userD"/>
                  <dgm:constr type="ctrX" for="ch" forName="dotArrow1" refType="w" fact="0.5894"/>
                  <dgm:constr type="ctrY" for="ch" forName="dotArrow1" refType="h" fact="0.0587"/>
                  <dgm:constr type="w" for="ch" forName="dotArrow1" refType="userD"/>
                  <dgm:constr type="h" for="ch" forName="dotArrow1" refType="userD"/>
                  <dgm:constr type="ctrX" for="ch" forName="dotArrow2" refType="w" fact="0.556"/>
                  <dgm:constr type="ctrY" for="ch" forName="dotArrow2" refType="h" fact="0.0287"/>
                  <dgm:constr type="w" for="ch" forName="dotArrow2" refType="userD"/>
                  <dgm:constr type="h" for="ch" forName="dotArrow2" refType="userD"/>
                  <dgm:constr type="ctrX" for="ch" forName="dotArrow3" refType="w" fact="0.5227"/>
                  <dgm:constr type="ctrY" for="ch" forName="dotArrow3" refType="h" fact="-0.0013"/>
                  <dgm:constr type="w" for="ch" forName="dotArrow3" refType="userD"/>
                  <dgm:constr type="h" for="ch" forName="dotArrow3" refType="userD"/>
                  <dgm:constr type="ctrX" for="ch" forName="dotArrow4" refType="w" fact="0.4894"/>
                  <dgm:constr type="ctrY" for="ch" forName="dotArrow4" refType="h" fact="0.0287"/>
                  <dgm:constr type="w" for="ch" forName="dotArrow4" refType="userD"/>
                  <dgm:constr type="h" for="ch" forName="dotArrow4" refType="userD"/>
                  <dgm:constr type="ctrX" for="ch" forName="dotArrow5" refType="w" fact="0.456"/>
                  <dgm:constr type="ctrY" for="ch" forName="dotArrow5" refType="h" fact="0.0587"/>
                  <dgm:constr type="w" for="ch" forName="dotArrow5" refType="userD"/>
                  <dgm:constr type="h" for="ch" forName="dotArrow5" refType="userD"/>
                  <dgm:constr type="ctrX" for="ch" forName="dotArrow6" refType="w" fact="0.5227"/>
                  <dgm:constr type="ctrY" for="ch" forName="dotArrow6" refType="h" fact="0.062"/>
                  <dgm:constr type="w" for="ch" forName="dotArrow6" refType="userD"/>
                  <dgm:constr type="h" for="ch" forName="dotArrow6" refType="userD"/>
                  <dgm:constr type="ctrX" for="ch" forName="dotArrow7" refType="w" fact="0.5227"/>
                  <dgm:constr type="ctrY" for="ch" forName="dotArrow7" refType="h" fact="0.1253"/>
                  <dgm:constr type="w" for="ch" forName="dotArrow7" refType="userD"/>
                  <dgm:constr type="h" for="ch" forName="dotArrow7" refType="userD"/>
                  <dgm:constr type="r" for="ch" forName="parTx1" refType="w" fact="0.7386"/>
                  <dgm:constr type="t" for="ch" forName="parTx1" refType="h" fact="0.8086"/>
                  <dgm:constr type="w" for="ch" forName="parTx1" refType="w" fact="0.5392"/>
                  <dgm:constr type="h" for="ch" forName="parTx1" refType="h" fact="0.218"/>
                  <dgm:constr type="ctrX" for="ch" forName="picture1" refType="w" fact="0.7631"/>
                  <dgm:constr type="ctrY" for="ch" forName="picture1" refType="h" fact="0.7834"/>
                  <dgm:constr type="w" for="ch" forName="picture1" refType="w" fact="0.25"/>
                  <dgm:constr type="h" for="ch" forName="picture1" refType="h" fact="0.3768"/>
                  <dgm:constr type="r" for="ch" forName="parTx2" refType="w" fact="0.5107"/>
                  <dgm:constr type="t" for="ch" forName="parTx2" refType="h" fact="0.3822"/>
                  <dgm:constr type="w" for="ch" forName="parTx2" refType="w" fact="0.5392"/>
                  <dgm:constr type="h" for="ch" forName="parTx2" refType="h" fact="0.218"/>
                  <dgm:constr type="ctrX" for="ch" forName="picture2" refType="w" fact="0.5352"/>
                  <dgm:constr type="ctrY" for="ch" forName="picture2" refType="h" fact="0.357"/>
                  <dgm:constr type="w" for="ch" forName="picture2" refType="w" fact="0.25"/>
                  <dgm:constr type="h" for="ch" forName="picture2" refType="h" fact="0.3768"/>
                </dgm:constrLst>
              </dgm:else>
            </dgm:choose>
          </dgm:else>
        </dgm:choose>
      </dgm:if>
      <dgm:if name="Name22" axis="ch" ptType="node" func="cnt" op="equ" val="3">
        <dgm:choose name="Name23">
          <dgm:if name="Name24" func="var" arg="dir" op="equ" val="norm">
            <dgm:choose name="Name25">
              <dgm:if name="Name26" axis="des" func="maxDepth" op="gt" val="1">
                <dgm:alg type="composite">
                  <dgm:param type="ar" val="1.75"/>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userD" refType="w" fact="0.0162"/>
                  <dgm:constr type="ctrX" for="ch" forName="dot1" refType="w" fact="0.2981"/>
                  <dgm:constr type="ctrY" for="ch" forName="dot1" refType="h" fact="0.763"/>
                  <dgm:constr type="w" for="ch" forName="dot1" refType="userD"/>
                  <dgm:constr type="h" for="ch" forName="dot1" refType="userD"/>
                  <dgm:constr type="ctrX" for="ch" forName="dot2" refType="w" fact="0.2676"/>
                  <dgm:constr type="ctrY" for="ch" forName="dot2" refType="h" fact="0.7887"/>
                  <dgm:constr type="w" for="ch" forName="dot2" refType="userD"/>
                  <dgm:constr type="h" for="ch" forName="dot2" refType="userD"/>
                  <dgm:constr type="ctrX" for="ch" forName="dot3" refType="w" fact="0.2357"/>
                  <dgm:constr type="ctrY" for="ch" forName="dot3" refType="h" fact="0.809"/>
                  <dgm:constr type="w" for="ch" forName="dot3" refType="userD"/>
                  <dgm:constr type="h" for="ch" forName="dot3" refType="userD"/>
                  <dgm:constr type="ctrX" for="ch" forName="dot4" refType="w" fact="0.4445"/>
                  <dgm:constr type="ctrY" for="ch" forName="dot4" refType="h" fact="0.4655"/>
                  <dgm:constr type="w" for="ch" forName="dot4" refType="userD"/>
                  <dgm:constr type="h" for="ch" forName="dot4" refType="userD"/>
                  <dgm:constr type="ctrX" for="ch" forName="dot5" refType="w" fact="0.4323"/>
                  <dgm:constr type="ctrY" for="ch" forName="dot5" refType="h" fact="0.5178"/>
                  <dgm:constr type="w" for="ch" forName="dot5" refType="userD"/>
                  <dgm:constr type="h" for="ch" forName="dot5" refType="userD"/>
                  <dgm:constr type="ctrX" for="ch" forName="dotArrow1" refType="w" fact="0.4236"/>
                  <dgm:constr type="ctrY" for="ch" forName="dotArrow1" refType="h" fact="0.0718"/>
                  <dgm:constr type="w" for="ch" forName="dotArrow1" refType="userD"/>
                  <dgm:constr type="h" for="ch" forName="dotArrow1" refType="userD"/>
                  <dgm:constr type="ctrX" for="ch" forName="dotArrow2" refType="w" fact="0.446"/>
                  <dgm:constr type="ctrY" for="ch" forName="dotArrow2" refType="h" fact="0.0468"/>
                  <dgm:constr type="w" for="ch" forName="dotArrow2" refType="userD"/>
                  <dgm:constr type="h" for="ch" forName="dotArrow2" refType="userD"/>
                  <dgm:constr type="ctrX" for="ch" forName="dotArrow3" refType="w" fact="0.4685"/>
                  <dgm:constr type="ctrY" for="ch" forName="dotArrow3" refType="h" fact="0.0218"/>
                  <dgm:constr type="w" for="ch" forName="dotArrow3" refType="userD"/>
                  <dgm:constr type="h" for="ch" forName="dotArrow3" refType="userD"/>
                  <dgm:constr type="ctrX" for="ch" forName="dotArrow4" refType="w" fact="0.491"/>
                  <dgm:constr type="ctrY" for="ch" forName="dotArrow4" refType="h" fact="0.0468"/>
                  <dgm:constr type="w" for="ch" forName="dotArrow4" refType="userD"/>
                  <dgm:constr type="h" for="ch" forName="dotArrow4" refType="userD"/>
                  <dgm:constr type="ctrX" for="ch" forName="dotArrow5" refType="w" fact="0.5135"/>
                  <dgm:constr type="ctrY" for="ch" forName="dotArrow5" refType="h" fact="0.0718"/>
                  <dgm:constr type="w" for="ch" forName="dotArrow5" refType="userD"/>
                  <dgm:constr type="h" for="ch" forName="dotArrow5" refType="userD"/>
                  <dgm:constr type="ctrX" for="ch" forName="dotArrow6" refType="w" fact="0.4685"/>
                  <dgm:constr type="ctrY" for="ch" forName="dotArrow6" refType="h" fact="0.0745"/>
                  <dgm:constr type="w" for="ch" forName="dotArrow6" refType="userD"/>
                  <dgm:constr type="h" for="ch" forName="dotArrow6" refType="userD"/>
                  <dgm:constr type="ctrX" for="ch" forName="dotArrow7" refType="w" fact="0.4685"/>
                  <dgm:constr type="ctrY" for="ch" forName="dotArrow7" refType="h" fact="0.1273"/>
                  <dgm:constr type="w" for="ch" forName="dotArrow7" refType="userD"/>
                  <dgm:constr type="h" for="ch" forName="dotArrow7" refType="userD"/>
                  <dgm:constr type="l" for="ch" forName="parTx1" refType="w" fact="0.1487"/>
                  <dgm:constr type="t" for="ch" forName="parTx1" refType="h" fact="0.8596"/>
                  <dgm:constr type="w" for="ch" forName="parTx1" refType="w" fact="0.3491"/>
                  <dgm:constr type="h" for="ch" forName="parTx1" refType="h" fact="0.1638"/>
                  <dgm:constr type="ctrX" for="ch" forName="picture1" refType="w" fact="0.1328"/>
                  <dgm:constr type="ctrY" for="ch" forName="picture1" refType="h" fact="0.8361"/>
                  <dgm:constr type="w" for="ch" forName="picture1" refType="w" fact="0.1618"/>
                  <dgm:constr type="h" for="ch" forName="picture1" refType="h" fact="0.2832"/>
                  <dgm:constr type="l" for="ch" forName="desTx1" refType="r" refFor="ch" refForName="parTx1"/>
                  <dgm:constr type="r" for="ch" forName="desTx1" refType="w"/>
                  <dgm:constr type="t" for="ch" forName="desTx1" refType="t" refFor="ch" refForName="parTx1"/>
                  <dgm:constr type="h" for="ch" forName="desTx1" refType="h" refFor="ch" refForName="parTx1"/>
                  <dgm:constr type="l" for="ch" forName="parTx2" refType="w" fact="0.3732"/>
                  <dgm:constr type="t" for="ch" forName="parTx2" refType="h" fact="0.6469"/>
                  <dgm:constr type="w" for="ch" forName="parTx2" refType="w" fact="0.3491"/>
                  <dgm:constr type="h" for="ch" forName="parTx2" refType="h" fact="0.1638"/>
                  <dgm:constr type="ctrX" for="ch" forName="picture2" refType="w" fact="0.3573"/>
                  <dgm:constr type="ctrY" for="ch" forName="picture2" refType="h" fact="0.6234"/>
                  <dgm:constr type="w" for="ch" forName="picture2" refType="w" fact="0.1618"/>
                  <dgm:constr type="h" for="ch" forName="picture2" refType="h" fact="0.2832"/>
                  <dgm:constr type="l" for="ch" forName="desTx2" refType="r" refFor="ch" refForName="parTx2"/>
                  <dgm:constr type="r" for="ch" forName="desTx2" refType="w"/>
                  <dgm:constr type="t" for="ch" forName="desTx2" refType="t" refFor="ch" refForName="parTx2"/>
                  <dgm:constr type="h" for="ch" forName="desTx2" refType="h" refFor="ch" refForName="parTx2"/>
                  <dgm:constr type="l" for="ch" forName="parTx3" refType="w" fact="0.4763"/>
                  <dgm:constr type="t" for="ch" forName="parTx3" refType="h" fact="0.3243"/>
                  <dgm:constr type="w" for="ch" forName="parTx3" refType="w" fact="0.3491"/>
                  <dgm:constr type="h" for="ch" forName="parTx3" refType="h" fact="0.1638"/>
                  <dgm:constr type="ctrX" for="ch" forName="picture3" refType="w" fact="0.4604"/>
                  <dgm:constr type="ctrY" for="ch" forName="picture3" refType="h" fact="0.3008"/>
                  <dgm:constr type="w" for="ch" forName="picture3" refType="w" fact="0.1618"/>
                  <dgm:constr type="h" for="ch" forName="picture3" refType="h" fact="0.2832"/>
                  <dgm:constr type="l" for="ch" forName="desTx3" refType="r" refFor="ch" refForName="parTx3"/>
                  <dgm:constr type="r" for="ch" forName="desTx3" refType="w"/>
                  <dgm:constr type="t" for="ch" forName="desTx3" refType="t" refFor="ch" refForName="parTx3"/>
                  <dgm:constr type="h" for="ch" forName="desTx3" refType="h" refFor="ch" refForName="parTx3"/>
                </dgm:constrLst>
              </dgm:if>
              <dgm:else name="Name27">
                <dgm:alg type="composite">
                  <dgm:param type="ar" val="1.4161"/>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userD" refType="w" fact="0.02"/>
                  <dgm:constr type="ctrX" for="ch" forName="dot1" refType="w" fact="0.3684"/>
                  <dgm:constr type="ctrY" for="ch" forName="dot1" refType="h" fact="0.763"/>
                  <dgm:constr type="w" for="ch" forName="dot1" refType="userD"/>
                  <dgm:constr type="h" for="ch" forName="dot1" refType="userD"/>
                  <dgm:constr type="ctrX" for="ch" forName="dot2" refType="w" fact="0.3307"/>
                  <dgm:constr type="ctrY" for="ch" forName="dot2" refType="h" fact="0.7887"/>
                  <dgm:constr type="w" for="ch" forName="dot2" refType="userD"/>
                  <dgm:constr type="h" for="ch" forName="dot2" refType="userD"/>
                  <dgm:constr type="ctrX" for="ch" forName="dot3" refType="w" fact="0.2912"/>
                  <dgm:constr type="ctrY" for="ch" forName="dot3" refType="h" fact="0.809"/>
                  <dgm:constr type="w" for="ch" forName="dot3" refType="userD"/>
                  <dgm:constr type="h" for="ch" forName="dot3" refType="userD"/>
                  <dgm:constr type="ctrX" for="ch" forName="dot4" refType="w" fact="0.5494"/>
                  <dgm:constr type="ctrY" for="ch" forName="dot4" refType="h" fact="0.4655"/>
                  <dgm:constr type="w" for="ch" forName="dot4" refType="userD"/>
                  <dgm:constr type="h" for="ch" forName="dot4" refType="userD"/>
                  <dgm:constr type="ctrX" for="ch" forName="dot5" refType="w" fact="0.5342"/>
                  <dgm:constr type="ctrY" for="ch" forName="dot5" refType="h" fact="0.5178"/>
                  <dgm:constr type="w" for="ch" forName="dot5" refType="userD"/>
                  <dgm:constr type="h" for="ch" forName="dot5" refType="userD"/>
                  <dgm:constr type="ctrX" for="ch" forName="dotArrow1" refType="w" fact="0.5234"/>
                  <dgm:constr type="ctrY" for="ch" forName="dotArrow1" refType="h" fact="0.0718"/>
                  <dgm:constr type="w" for="ch" forName="dotArrow1" refType="userD"/>
                  <dgm:constr type="h" for="ch" forName="dotArrow1" refType="userD"/>
                  <dgm:constr type="ctrX" for="ch" forName="dotArrow2" refType="w" fact="0.5512"/>
                  <dgm:constr type="ctrY" for="ch" forName="dotArrow2" refType="h" fact="0.0468"/>
                  <dgm:constr type="w" for="ch" forName="dotArrow2" refType="userD"/>
                  <dgm:constr type="h" for="ch" forName="dotArrow2" refType="userD"/>
                  <dgm:constr type="ctrX" for="ch" forName="dotArrow3" refType="w" fact="0.579"/>
                  <dgm:constr type="ctrY" for="ch" forName="dotArrow3" refType="h" fact="0.0218"/>
                  <dgm:constr type="w" for="ch" forName="dotArrow3" refType="userD"/>
                  <dgm:constr type="h" for="ch" forName="dotArrow3" refType="userD"/>
                  <dgm:constr type="ctrX" for="ch" forName="dotArrow4" refType="w" fact="0.6068"/>
                  <dgm:constr type="ctrY" for="ch" forName="dotArrow4" refType="h" fact="0.0468"/>
                  <dgm:constr type="w" for="ch" forName="dotArrow4" refType="userD"/>
                  <dgm:constr type="h" for="ch" forName="dotArrow4" refType="userD"/>
                  <dgm:constr type="ctrX" for="ch" forName="dotArrow5" refType="w" fact="0.6346"/>
                  <dgm:constr type="ctrY" for="ch" forName="dotArrow5" refType="h" fact="0.0718"/>
                  <dgm:constr type="w" for="ch" forName="dotArrow5" refType="userD"/>
                  <dgm:constr type="h" for="ch" forName="dotArrow5" refType="userD"/>
                  <dgm:constr type="ctrX" for="ch" forName="dotArrow6" refType="w" fact="0.579"/>
                  <dgm:constr type="ctrY" for="ch" forName="dotArrow6" refType="h" fact="0.0745"/>
                  <dgm:constr type="w" for="ch" forName="dotArrow6" refType="userD"/>
                  <dgm:constr type="h" for="ch" forName="dotArrow6" refType="userD"/>
                  <dgm:constr type="ctrX" for="ch" forName="dotArrow7" refType="w" fact="0.579"/>
                  <dgm:constr type="ctrY" for="ch" forName="dotArrow7" refType="h" fact="0.1273"/>
                  <dgm:constr type="w" for="ch" forName="dotArrow7" refType="userD"/>
                  <dgm:constr type="h" for="ch" forName="dotArrow7" refType="userD"/>
                  <dgm:constr type="l" for="ch" forName="parTx1" refType="w" fact="0.1837"/>
                  <dgm:constr type="t" for="ch" forName="parTx1" refType="h" fact="0.8551"/>
                  <dgm:constr type="w" for="ch" forName="parTx1" refType="w" fact="0.4314"/>
                  <dgm:constr type="h" for="ch" forName="parTx1" refType="h" fact="0.1638"/>
                  <dgm:constr type="ctrX" for="ch" forName="picture1" refType="w" fact="0.1641"/>
                  <dgm:constr type="ctrY" for="ch" forName="picture1" refType="h" fact="0.8361"/>
                  <dgm:constr type="w" for="ch" forName="picture1" refType="w" fact="0.2"/>
                  <dgm:constr type="h" for="ch" forName="picture1" refType="h" fact="0.2832"/>
                  <dgm:constr type="l" for="ch" forName="parTx2" refType="w" fact="0.4612"/>
                  <dgm:constr type="t" for="ch" forName="parTx2" refType="h" fact="0.6424"/>
                  <dgm:constr type="w" for="ch" forName="parTx2" refType="w" fact="0.4314"/>
                  <dgm:constr type="h" for="ch" forName="parTx2" refType="h" fact="0.1638"/>
                  <dgm:constr type="ctrX" for="ch" forName="picture2" refType="w" fact="0.4416"/>
                  <dgm:constr type="ctrY" for="ch" forName="picture2" refType="h" fact="0.6234"/>
                  <dgm:constr type="w" for="ch" forName="picture2" refType="w" fact="0.2"/>
                  <dgm:constr type="h" for="ch" forName="picture2" refType="h" fact="0.2832"/>
                  <dgm:constr type="l" for="ch" forName="parTx3" refType="w" fact="0.5886"/>
                  <dgm:constr type="t" for="ch" forName="parTx3" refType="h" fact="0.3198"/>
                  <dgm:constr type="w" for="ch" forName="parTx3" refType="w" fact="0.4314"/>
                  <dgm:constr type="h" for="ch" forName="parTx3" refType="h" fact="0.1638"/>
                  <dgm:constr type="ctrX" for="ch" forName="picture3" refType="w" fact="0.569"/>
                  <dgm:constr type="ctrY" for="ch" forName="picture3" refType="h" fact="0.3008"/>
                  <dgm:constr type="w" for="ch" forName="picture3" refType="w" fact="0.2"/>
                  <dgm:constr type="h" for="ch" forName="picture3" refType="h" fact="0.2832"/>
                </dgm:constrLst>
              </dgm:else>
            </dgm:choose>
          </dgm:if>
          <dgm:else name="Name28">
            <dgm:choose name="Name29">
              <dgm:if name="Name30" axis="des" func="maxDepth" op="gt" val="1">
                <dgm:alg type="composite">
                  <dgm:param type="ar" val="1.75"/>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userD" refType="w" fact="0.0162"/>
                  <dgm:constr type="ctrX" for="ch" forName="dot1" refType="w" fact="0.7019"/>
                  <dgm:constr type="ctrY" for="ch" forName="dot1" refType="h" fact="0.763"/>
                  <dgm:constr type="w" for="ch" forName="dot1" refType="userD"/>
                  <dgm:constr type="h" for="ch" forName="dot1" refType="userD"/>
                  <dgm:constr type="ctrX" for="ch" forName="dot2" refType="w" fact="0.7324"/>
                  <dgm:constr type="ctrY" for="ch" forName="dot2" refType="h" fact="0.7887"/>
                  <dgm:constr type="w" for="ch" forName="dot2" refType="userD"/>
                  <dgm:constr type="h" for="ch" forName="dot2" refType="userD"/>
                  <dgm:constr type="ctrX" for="ch" forName="dot3" refType="w" fact="0.7643"/>
                  <dgm:constr type="ctrY" for="ch" forName="dot3" refType="h" fact="0.809"/>
                  <dgm:constr type="w" for="ch" forName="dot3" refType="userD"/>
                  <dgm:constr type="h" for="ch" forName="dot3" refType="userD"/>
                  <dgm:constr type="ctrX" for="ch" forName="dot4" refType="w" fact="0.5555"/>
                  <dgm:constr type="ctrY" for="ch" forName="dot4" refType="h" fact="0.4655"/>
                  <dgm:constr type="w" for="ch" forName="dot4" refType="userD"/>
                  <dgm:constr type="h" for="ch" forName="dot4" refType="userD"/>
                  <dgm:constr type="ctrX" for="ch" forName="dot5" refType="w" fact="0.5677"/>
                  <dgm:constr type="ctrY" for="ch" forName="dot5" refType="h" fact="0.5178"/>
                  <dgm:constr type="w" for="ch" forName="dot5" refType="userD"/>
                  <dgm:constr type="h" for="ch" forName="dot5" refType="userD"/>
                  <dgm:constr type="ctrX" for="ch" forName="dotArrow1" refType="w" fact="0.5764"/>
                  <dgm:constr type="ctrY" for="ch" forName="dotArrow1" refType="h" fact="0.0718"/>
                  <dgm:constr type="w" for="ch" forName="dotArrow1" refType="userD"/>
                  <dgm:constr type="h" for="ch" forName="dotArrow1" refType="userD"/>
                  <dgm:constr type="ctrX" for="ch" forName="dotArrow2" refType="w" fact="0.554"/>
                  <dgm:constr type="ctrY" for="ch" forName="dotArrow2" refType="h" fact="0.0468"/>
                  <dgm:constr type="w" for="ch" forName="dotArrow2" refType="userD"/>
                  <dgm:constr type="h" for="ch" forName="dotArrow2" refType="userD"/>
                  <dgm:constr type="ctrX" for="ch" forName="dotArrow3" refType="w" fact="0.5315"/>
                  <dgm:constr type="ctrY" for="ch" forName="dotArrow3" refType="h" fact="0.0218"/>
                  <dgm:constr type="w" for="ch" forName="dotArrow3" refType="userD"/>
                  <dgm:constr type="h" for="ch" forName="dotArrow3" refType="userD"/>
                  <dgm:constr type="ctrX" for="ch" forName="dotArrow4" refType="w" fact="0.509"/>
                  <dgm:constr type="ctrY" for="ch" forName="dotArrow4" refType="h" fact="0.0468"/>
                  <dgm:constr type="w" for="ch" forName="dotArrow4" refType="userD"/>
                  <dgm:constr type="h" for="ch" forName="dotArrow4" refType="userD"/>
                  <dgm:constr type="ctrX" for="ch" forName="dotArrow5" refType="w" fact="0.4865"/>
                  <dgm:constr type="ctrY" for="ch" forName="dotArrow5" refType="h" fact="0.0718"/>
                  <dgm:constr type="w" for="ch" forName="dotArrow5" refType="userD"/>
                  <dgm:constr type="h" for="ch" forName="dotArrow5" refType="userD"/>
                  <dgm:constr type="ctrX" for="ch" forName="dotArrow6" refType="w" fact="0.5315"/>
                  <dgm:constr type="ctrY" for="ch" forName="dotArrow6" refType="h" fact="0.0745"/>
                  <dgm:constr type="w" for="ch" forName="dotArrow6" refType="userD"/>
                  <dgm:constr type="h" for="ch" forName="dotArrow6" refType="userD"/>
                  <dgm:constr type="ctrX" for="ch" forName="dotArrow7" refType="w" fact="0.5315"/>
                  <dgm:constr type="ctrY" for="ch" forName="dotArrow7" refType="h" fact="0.1273"/>
                  <dgm:constr type="w" for="ch" forName="dotArrow7" refType="userD"/>
                  <dgm:constr type="h" for="ch" forName="dotArrow7" refType="userD"/>
                  <dgm:constr type="r" for="ch" forName="parTx1" refType="w" fact="0.8513"/>
                  <dgm:constr type="t" for="ch" forName="parTx1" refType="h" fact="0.8596"/>
                  <dgm:constr type="w" for="ch" forName="parTx1" refType="w" fact="0.3491"/>
                  <dgm:constr type="h" for="ch" forName="parTx1" refType="h" fact="0.1638"/>
                  <dgm:constr type="ctrX" for="ch" forName="picture1" refType="w" fact="0.8672"/>
                  <dgm:constr type="ctrY" for="ch" forName="picture1" refType="h" fact="0.8361"/>
                  <dgm:constr type="w" for="ch" forName="picture1" refType="w" fact="0.1618"/>
                  <dgm:constr type="h" for="ch" forName="picture1" refType="h" fact="0.2832"/>
                  <dgm:constr type="r" for="ch" forName="desTx1" refType="l" refFor="ch" refForName="parTx1"/>
                  <dgm:constr type="l" for="ch" forName="desTx1"/>
                  <dgm:constr type="t" for="ch" forName="desTx1" refType="t" refFor="ch" refForName="parTx1"/>
                  <dgm:constr type="h" for="ch" forName="desTx1" refType="h" refFor="ch" refForName="parTx1"/>
                  <dgm:constr type="r" for="ch" forName="parTx2" refType="w" fact="0.6268"/>
                  <dgm:constr type="t" for="ch" forName="parTx2" refType="h" fact="0.6469"/>
                  <dgm:constr type="w" for="ch" forName="parTx2" refType="w" fact="0.3491"/>
                  <dgm:constr type="h" for="ch" forName="parTx2" refType="h" fact="0.1638"/>
                  <dgm:constr type="ctrX" for="ch" forName="picture2" refType="w" fact="0.6427"/>
                  <dgm:constr type="ctrY" for="ch" forName="picture2" refType="h" fact="0.6234"/>
                  <dgm:constr type="w" for="ch" forName="picture2" refType="w" fact="0.1618"/>
                  <dgm:constr type="h" for="ch" forName="picture2" refType="h" fact="0.2832"/>
                  <dgm:constr type="r" for="ch" forName="desTx2" refType="l" refFor="ch" refForName="parTx2"/>
                  <dgm:constr type="l" for="ch" forName="desTx2"/>
                  <dgm:constr type="t" for="ch" forName="desTx2" refType="t" refFor="ch" refForName="parTx2"/>
                  <dgm:constr type="h" for="ch" forName="desTx2" refType="h" refFor="ch" refForName="parTx2"/>
                  <dgm:constr type="r" for="ch" forName="parTx3" refType="w" fact="0.5237"/>
                  <dgm:constr type="t" for="ch" forName="parTx3" refType="h" fact="0.3243"/>
                  <dgm:constr type="w" for="ch" forName="parTx3" refType="w" fact="0.3491"/>
                  <dgm:constr type="h" for="ch" forName="parTx3" refType="h" fact="0.1638"/>
                  <dgm:constr type="ctrX" for="ch" forName="picture3" refType="w" fact="0.5396"/>
                  <dgm:constr type="ctrY" for="ch" forName="picture3" refType="h" fact="0.3008"/>
                  <dgm:constr type="w" for="ch" forName="picture3" refType="w" fact="0.1618"/>
                  <dgm:constr type="h" for="ch" forName="picture3" refType="h" fact="0.2832"/>
                  <dgm:constr type="r" for="ch" forName="desTx3" refType="l" refFor="ch" refForName="parTx3"/>
                  <dgm:constr type="l" for="ch" forName="desTx3"/>
                  <dgm:constr type="t" for="ch" forName="desTx3" refType="t" refFor="ch" refForName="parTx3"/>
                  <dgm:constr type="h" for="ch" forName="desTx3" refType="h" refFor="ch" refForName="parTx3"/>
                </dgm:constrLst>
              </dgm:if>
              <dgm:else name="Name31">
                <dgm:alg type="composite">
                  <dgm:param type="ar" val="1.4161"/>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userD" refType="w" fact="0.02"/>
                  <dgm:constr type="ctrX" for="ch" forName="dot1" refType="w" fact="0.6316"/>
                  <dgm:constr type="ctrY" for="ch" forName="dot1" refType="h" fact="0.763"/>
                  <dgm:constr type="w" for="ch" forName="dot1" refType="userD"/>
                  <dgm:constr type="h" for="ch" forName="dot1" refType="userD"/>
                  <dgm:constr type="ctrX" for="ch" forName="dot2" refType="w" fact="0.6693"/>
                  <dgm:constr type="ctrY" for="ch" forName="dot2" refType="h" fact="0.7887"/>
                  <dgm:constr type="w" for="ch" forName="dot2" refType="userD"/>
                  <dgm:constr type="h" for="ch" forName="dot2" refType="userD"/>
                  <dgm:constr type="ctrX" for="ch" forName="dot3" refType="w" fact="0.7088"/>
                  <dgm:constr type="ctrY" for="ch" forName="dot3" refType="h" fact="0.809"/>
                  <dgm:constr type="w" for="ch" forName="dot3" refType="userD"/>
                  <dgm:constr type="h" for="ch" forName="dot3" refType="userD"/>
                  <dgm:constr type="ctrX" for="ch" forName="dot4" refType="w" fact="0.4506"/>
                  <dgm:constr type="ctrY" for="ch" forName="dot4" refType="h" fact="0.4655"/>
                  <dgm:constr type="w" for="ch" forName="dot4" refType="userD"/>
                  <dgm:constr type="h" for="ch" forName="dot4" refType="userD"/>
                  <dgm:constr type="ctrX" for="ch" forName="dot5" refType="w" fact="0.4658"/>
                  <dgm:constr type="ctrY" for="ch" forName="dot5" refType="h" fact="0.5178"/>
                  <dgm:constr type="w" for="ch" forName="dot5" refType="userD"/>
                  <dgm:constr type="h" for="ch" forName="dot5" refType="userD"/>
                  <dgm:constr type="ctrX" for="ch" forName="dotArrow1" refType="w" fact="0.4766"/>
                  <dgm:constr type="ctrY" for="ch" forName="dotArrow1" refType="h" fact="0.0718"/>
                  <dgm:constr type="w" for="ch" forName="dotArrow1" refType="userD"/>
                  <dgm:constr type="h" for="ch" forName="dotArrow1" refType="userD"/>
                  <dgm:constr type="ctrX" for="ch" forName="dotArrow2" refType="w" fact="0.4488"/>
                  <dgm:constr type="ctrY" for="ch" forName="dotArrow2" refType="h" fact="0.0468"/>
                  <dgm:constr type="w" for="ch" forName="dotArrow2" refType="userD"/>
                  <dgm:constr type="h" for="ch" forName="dotArrow2" refType="userD"/>
                  <dgm:constr type="ctrX" for="ch" forName="dotArrow3" refType="w" fact="0.421"/>
                  <dgm:constr type="ctrY" for="ch" forName="dotArrow3" refType="h" fact="0.0218"/>
                  <dgm:constr type="w" for="ch" forName="dotArrow3" refType="userD"/>
                  <dgm:constr type="h" for="ch" forName="dotArrow3" refType="userD"/>
                  <dgm:constr type="ctrX" for="ch" forName="dotArrow4" refType="w" fact="0.3932"/>
                  <dgm:constr type="ctrY" for="ch" forName="dotArrow4" refType="h" fact="0.0468"/>
                  <dgm:constr type="w" for="ch" forName="dotArrow4" refType="userD"/>
                  <dgm:constr type="h" for="ch" forName="dotArrow4" refType="userD"/>
                  <dgm:constr type="ctrX" for="ch" forName="dotArrow5" refType="w" fact="0.3654"/>
                  <dgm:constr type="ctrY" for="ch" forName="dotArrow5" refType="h" fact="0.0718"/>
                  <dgm:constr type="w" for="ch" forName="dotArrow5" refType="userD"/>
                  <dgm:constr type="h" for="ch" forName="dotArrow5" refType="userD"/>
                  <dgm:constr type="ctrX" for="ch" forName="dotArrow6" refType="w" fact="0.421"/>
                  <dgm:constr type="ctrY" for="ch" forName="dotArrow6" refType="h" fact="0.0745"/>
                  <dgm:constr type="w" for="ch" forName="dotArrow6" refType="userD"/>
                  <dgm:constr type="h" for="ch" forName="dotArrow6" refType="userD"/>
                  <dgm:constr type="ctrX" for="ch" forName="dotArrow7" refType="w" fact="0.421"/>
                  <dgm:constr type="ctrY" for="ch" forName="dotArrow7" refType="h" fact="0.1273"/>
                  <dgm:constr type="w" for="ch" forName="dotArrow7" refType="userD"/>
                  <dgm:constr type="h" for="ch" forName="dotArrow7" refType="userD"/>
                  <dgm:constr type="r" for="ch" forName="parTx1" refType="w" fact="0.8163"/>
                  <dgm:constr type="t" for="ch" forName="parTx1" refType="h" fact="0.8551"/>
                  <dgm:constr type="w" for="ch" forName="parTx1" refType="w" fact="0.4314"/>
                  <dgm:constr type="h" for="ch" forName="parTx1" refType="h" fact="0.1638"/>
                  <dgm:constr type="ctrX" for="ch" forName="picture1" refType="w" fact="0.8359"/>
                  <dgm:constr type="ctrY" for="ch" forName="picture1" refType="h" fact="0.8361"/>
                  <dgm:constr type="w" for="ch" forName="picture1" refType="w" fact="0.2"/>
                  <dgm:constr type="h" for="ch" forName="picture1" refType="h" fact="0.2832"/>
                  <dgm:constr type="r" for="ch" forName="parTx2" refType="w" fact="0.5388"/>
                  <dgm:constr type="t" for="ch" forName="parTx2" refType="h" fact="0.6424"/>
                  <dgm:constr type="w" for="ch" forName="parTx2" refType="w" fact="0.4314"/>
                  <dgm:constr type="h" for="ch" forName="parTx2" refType="h" fact="0.1638"/>
                  <dgm:constr type="ctrX" for="ch" forName="picture2" refType="w" fact="0.5584"/>
                  <dgm:constr type="ctrY" for="ch" forName="picture2" refType="h" fact="0.6234"/>
                  <dgm:constr type="w" for="ch" forName="picture2" refType="w" fact="0.2"/>
                  <dgm:constr type="h" for="ch" forName="picture2" refType="h" fact="0.2832"/>
                  <dgm:constr type="r" for="ch" forName="parTx3" refType="w" fact="0.4114"/>
                  <dgm:constr type="t" for="ch" forName="parTx3" refType="h" fact="0.3198"/>
                  <dgm:constr type="w" for="ch" forName="parTx3" refType="w" fact="0.4314"/>
                  <dgm:constr type="h" for="ch" forName="parTx3" refType="h" fact="0.1638"/>
                  <dgm:constr type="ctrX" for="ch" forName="picture3" refType="w" fact="0.431"/>
                  <dgm:constr type="ctrY" for="ch" forName="picture3" refType="h" fact="0.3008"/>
                  <dgm:constr type="w" for="ch" forName="picture3" refType="w" fact="0.2"/>
                  <dgm:constr type="h" for="ch" forName="picture3" refType="h" fact="0.2832"/>
                </dgm:constrLst>
              </dgm:else>
            </dgm:choose>
          </dgm:else>
        </dgm:choose>
      </dgm:if>
      <dgm:if name="Name32" axis="ch" ptType="node" func="cnt" op="equ" val="4">
        <dgm:choose name="Name33">
          <dgm:if name="Name34" func="var" arg="dir" op="equ" val="norm">
            <dgm:choose name="Name35">
              <dgm:if name="Name36" axis="des" func="maxDepth" op="gt" val="1">
                <dgm:alg type="composite">
                  <dgm:param type="ar" val="1.55"/>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primFontSz" for="ch" forName="desTx4" refType="primFontSz" refFor="ch" refForName="desTx1" op="equ"/>
                  <dgm:constr type="userD" refType="w" fact="0.0136"/>
                  <dgm:constr type="ctrX" for="ch" forName="dot1" refType="w" fact="0.3253"/>
                  <dgm:constr type="ctrY" for="ch" forName="dot1" refType="h" fact="0.8215"/>
                  <dgm:constr type="w" for="ch" forName="dot1" refType="userD"/>
                  <dgm:constr type="h" for="ch" forName="dot1" refType="userD"/>
                  <dgm:constr type="ctrX" for="ch" forName="dot2" refType="w" fact="0.2949"/>
                  <dgm:constr type="ctrY" for="ch" forName="dot2" refType="h" fact="0.843"/>
                  <dgm:constr type="w" for="ch" forName="dot2" refType="userD"/>
                  <dgm:constr type="h" for="ch" forName="dot2" refType="userD"/>
                  <dgm:constr type="ctrX" for="ch" forName="dot3" refType="w" fact="0.2635"/>
                  <dgm:constr type="ctrY" for="ch" forName="dot3" refType="h" fact="0.8607"/>
                  <dgm:constr type="w" for="ch" forName="dot3" refType="userD"/>
                  <dgm:constr type="h" for="ch" forName="dot3" refType="userD"/>
                  <dgm:constr type="ctrX" for="ch" forName="dot4" refType="w" fact="0.2313"/>
                  <dgm:constr type="ctrY" for="ch" forName="dot4" refType="h" fact="0.8745"/>
                  <dgm:constr type="w" for="ch" forName="dot4" refType="userD"/>
                  <dgm:constr type="h" for="ch" forName="dot4" refType="userD"/>
                  <dgm:constr type="ctrX" for="ch" forName="dot5" refType="w" fact="0.4675"/>
                  <dgm:constr type="ctrY" for="ch" forName="dot5" refType="h" fact="0.6419"/>
                  <dgm:constr type="w" for="ch" forName="dot5" refType="userD"/>
                  <dgm:constr type="h" for="ch" forName="dot5" refType="userD"/>
                  <dgm:constr type="ctrX" for="ch" forName="dot6" refType="w" fact="0.5486"/>
                  <dgm:constr type="ctrY" for="ch" forName="dot6" refType="h" fact="0.3784"/>
                  <dgm:constr type="w" for="ch" forName="dot6" refType="userD"/>
                  <dgm:constr type="h" for="ch" forName="dot6" refType="userD"/>
                  <dgm:constr type="ctrX" for="ch" forName="dotArrow1" refType="w" fact="0.5267"/>
                  <dgm:constr type="ctrY" for="ch" forName="dotArrow1" refType="h" fact="0.0496"/>
                  <dgm:constr type="w" for="ch" forName="dotArrow1" refType="userD"/>
                  <dgm:constr type="h" for="ch" forName="dotArrow1" refType="userD"/>
                  <dgm:constr type="ctrX" for="ch" forName="dotArrow2" refType="w" fact="0.5462"/>
                  <dgm:constr type="ctrY" for="ch" forName="dotArrow2" refType="h" fact="0.0282"/>
                  <dgm:constr type="w" for="ch" forName="dotArrow2" refType="userD"/>
                  <dgm:constr type="h" for="ch" forName="dotArrow2" refType="userD"/>
                  <dgm:constr type="ctrX" for="ch" forName="dotArrow3" refType="w" fact="0.5657"/>
                  <dgm:constr type="ctrY" for="ch" forName="dotArrow3" refType="h" fact="0.0068"/>
                  <dgm:constr type="w" for="ch" forName="dotArrow3" refType="userD"/>
                  <dgm:constr type="h" for="ch" forName="dotArrow3" refType="userD"/>
                  <dgm:constr type="ctrX" for="ch" forName="dotArrow4" refType="w" fact="0.5851"/>
                  <dgm:constr type="ctrY" for="ch" forName="dotArrow4" refType="h" fact="0.0282"/>
                  <dgm:constr type="w" for="ch" forName="dotArrow4" refType="userD"/>
                  <dgm:constr type="h" for="ch" forName="dotArrow4" refType="userD"/>
                  <dgm:constr type="ctrX" for="ch" forName="dotArrow5" refType="w" fact="0.6046"/>
                  <dgm:constr type="ctrY" for="ch" forName="dotArrow5" refType="h" fact="0.0496"/>
                  <dgm:constr type="w" for="ch" forName="dotArrow5" refType="userD"/>
                  <dgm:constr type="h" for="ch" forName="dotArrow5" refType="userD"/>
                  <dgm:constr type="ctrX" for="ch" forName="dotArrow6" refType="w" fact="0.5657"/>
                  <dgm:constr type="ctrY" for="ch" forName="dotArrow6" refType="h" fact="0.052"/>
                  <dgm:constr type="w" for="ch" forName="dotArrow6" refType="userD"/>
                  <dgm:constr type="h" for="ch" forName="dotArrow6" refType="userD"/>
                  <dgm:constr type="ctrX" for="ch" forName="dotArrow7" refType="w" fact="0.5657"/>
                  <dgm:constr type="ctrY" for="ch" forName="dotArrow7" refType="h" fact="0.0972"/>
                  <dgm:constr type="w" for="ch" forName="dotArrow7" refType="userD"/>
                  <dgm:constr type="h" for="ch" forName="dotArrow7" refType="userD"/>
                  <dgm:constr type="l" for="ch" forName="parTx1" refType="w" fact="0.1466"/>
                  <dgm:constr type="t" for="ch" forName="parTx1" refType="h" fact="0.9095"/>
                  <dgm:constr type="w" for="ch" forName="parTx1" refType="w" fact="0.294"/>
                  <dgm:constr type="h" for="ch" forName="parTx1" refType="h" fact="0.1222"/>
                  <dgm:constr type="ctrX" for="ch" forName="picture1" refType="w" fact="0.1333"/>
                  <dgm:constr type="ctrY" for="ch" forName="picture1" refType="h" fact="0.8922"/>
                  <dgm:constr type="w" for="ch" forName="picture1" refType="w" fact="0.1363"/>
                  <dgm:constr type="h" for="ch" forName="picture1" refType="h" fact="0.2113"/>
                  <dgm:constr type="l" for="ch" forName="desTx1" refType="r" refFor="ch" refForName="parTx1"/>
                  <dgm:constr type="r" for="ch" forName="desTx1" refType="w"/>
                  <dgm:constr type="t" for="ch" forName="desTx1" refType="t" refFor="ch" refForName="parTx1"/>
                  <dgm:constr type="h" for="ch" forName="desTx1" refType="h" refFor="ch" refForName="parTx1"/>
                  <dgm:constr type="l" for="ch" forName="parTx2" refType="w" fact="0.4105"/>
                  <dgm:constr type="t" for="ch" forName="parTx2" refType="h" fact="0.762"/>
                  <dgm:constr type="w" for="ch" forName="parTx2" refType="w" fact="0.294"/>
                  <dgm:constr type="h" for="ch" forName="parTx2" refType="h" fact="0.1222"/>
                  <dgm:constr type="ctrX" for="ch" forName="picture2" refType="w" fact="0.3972"/>
                  <dgm:constr type="ctrY" for="ch" forName="picture2" refType="h" fact="0.7447"/>
                  <dgm:constr type="w" for="ch" forName="picture2" refType="w" fact="0.1363"/>
                  <dgm:constr type="h" for="ch" forName="picture2" refType="h" fact="0.2113"/>
                  <dgm:constr type="l" for="ch" forName="desTx2" refType="r" refFor="ch" refForName="parTx2"/>
                  <dgm:constr type="r" for="ch" forName="desTx2" refType="w"/>
                  <dgm:constr type="t" for="ch" forName="desTx2" refType="t" refFor="ch" refForName="parTx2"/>
                  <dgm:constr type="h" for="ch" forName="desTx2" refType="h" refFor="ch" refForName="parTx2"/>
                  <dgm:constr type="l" for="ch" forName="parTx3" refType="w" fact="0.5229"/>
                  <dgm:constr type="t" for="ch" forName="parTx3" refType="h" fact="0.5294"/>
                  <dgm:constr type="w" for="ch" forName="parTx3" refType="w" fact="0.294"/>
                  <dgm:constr type="h" for="ch" forName="parTx3" refType="h" fact="0.1222"/>
                  <dgm:constr type="ctrX" for="ch" forName="picture3" refType="w" fact="0.5095"/>
                  <dgm:constr type="ctrY" for="ch" forName="picture3" refType="h" fact="0.5121"/>
                  <dgm:constr type="w" for="ch" forName="picture3" refType="w" fact="0.1363"/>
                  <dgm:constr type="h" for="ch" forName="picture3" refType="h" fact="0.2113"/>
                  <dgm:constr type="l" for="ch" forName="desTx3" refType="r" refFor="ch" refForName="parTx3"/>
                  <dgm:constr type="r" for="ch" forName="desTx3" refType="w"/>
                  <dgm:constr type="t" for="ch" forName="desTx3" refType="t" refFor="ch" refForName="parTx3"/>
                  <dgm:constr type="h" for="ch" forName="desTx3" refType="h" refFor="ch" refForName="parTx3"/>
                  <dgm:constr type="l" for="ch" forName="parTx4" refType="w" fact="0.5722"/>
                  <dgm:constr type="t" for="ch" forName="parTx4" refType="h" fact="0.2523"/>
                  <dgm:constr type="w" for="ch" forName="parTx4" refType="w" fact="0.294"/>
                  <dgm:constr type="h" for="ch" forName="parTx4" refType="h" fact="0.1222"/>
                  <dgm:constr type="ctrX" for="ch" forName="picture4" refType="w" fact="0.5588"/>
                  <dgm:constr type="ctrY" for="ch" forName="picture4" refType="h" fact="0.235"/>
                  <dgm:constr type="w" for="ch" forName="picture4" refType="w" fact="0.1363"/>
                  <dgm:constr type="h" for="ch" forName="picture4" refType="h" fact="0.2113"/>
                  <dgm:constr type="l" for="ch" forName="desTx4" refType="r" refFor="ch" refForName="parTx4"/>
                  <dgm:constr type="r" for="ch" forName="desTx4" refType="w"/>
                  <dgm:constr type="t" for="ch" forName="desTx4" refType="t" refFor="ch" refForName="parTx4"/>
                  <dgm:constr type="h" for="ch" forName="desTx4" refType="h" refFor="ch" refForName="parTx4"/>
                </dgm:constrLst>
              </dgm:if>
              <dgm:else name="Name37">
                <dgm:alg type="composite">
                  <dgm:param type="ar" val="1.2675"/>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userD" refType="w" fact="0.0167"/>
                  <dgm:constr type="ctrX" for="ch" forName="dot1" refType="w" fact="0.3978"/>
                  <dgm:constr type="ctrY" for="ch" forName="dot1" refType="h" fact="0.8215"/>
                  <dgm:constr type="w" for="ch" forName="dot1" refType="userD"/>
                  <dgm:constr type="h" for="ch" forName="dot1" refType="userD"/>
                  <dgm:constr type="ctrX" for="ch" forName="dot2" refType="w" fact="0.3606"/>
                  <dgm:constr type="ctrY" for="ch" forName="dot2" refType="h" fact="0.843"/>
                  <dgm:constr type="w" for="ch" forName="dot2" refType="userD"/>
                  <dgm:constr type="h" for="ch" forName="dot2" refType="userD"/>
                  <dgm:constr type="ctrX" for="ch" forName="dot3" refType="w" fact="0.3223"/>
                  <dgm:constr type="ctrY" for="ch" forName="dot3" refType="h" fact="0.8607"/>
                  <dgm:constr type="w" for="ch" forName="dot3" refType="userD"/>
                  <dgm:constr type="h" for="ch" forName="dot3" refType="userD"/>
                  <dgm:constr type="ctrX" for="ch" forName="dot4" refType="w" fact="0.2829"/>
                  <dgm:constr type="ctrY" for="ch" forName="dot4" refType="h" fact="0.8745"/>
                  <dgm:constr type="w" for="ch" forName="dot4" refType="userD"/>
                  <dgm:constr type="h" for="ch" forName="dot4" refType="userD"/>
                  <dgm:constr type="ctrX" for="ch" forName="dot5" refType="w" fact="0.5717"/>
                  <dgm:constr type="ctrY" for="ch" forName="dot5" refType="h" fact="0.6419"/>
                  <dgm:constr type="w" for="ch" forName="dot5" refType="userD"/>
                  <dgm:constr type="h" for="ch" forName="dot5" refType="userD"/>
                  <dgm:constr type="ctrX" for="ch" forName="dot6" refType="w" fact="0.6709"/>
                  <dgm:constr type="ctrY" for="ch" forName="dot6" refType="h" fact="0.3784"/>
                  <dgm:constr type="w" for="ch" forName="dot6" refType="userD"/>
                  <dgm:constr type="h" for="ch" forName="dot6" refType="userD"/>
                  <dgm:constr type="ctrX" for="ch" forName="dotArrow1" refType="w" fact="0.6441"/>
                  <dgm:constr type="ctrY" for="ch" forName="dotArrow1" refType="h" fact="0.0496"/>
                  <dgm:constr type="w" for="ch" forName="dotArrow1" refType="userD"/>
                  <dgm:constr type="h" for="ch" forName="dotArrow1" refType="userD"/>
                  <dgm:constr type="ctrX" for="ch" forName="dotArrow2" refType="w" fact="0.6679"/>
                  <dgm:constr type="ctrY" for="ch" forName="dotArrow2" refType="h" fact="0.0282"/>
                  <dgm:constr type="w" for="ch" forName="dotArrow2" refType="userD"/>
                  <dgm:constr type="h" for="ch" forName="dotArrow2" refType="userD"/>
                  <dgm:constr type="ctrX" for="ch" forName="dotArrow3" refType="w" fact="0.6917"/>
                  <dgm:constr type="ctrY" for="ch" forName="dotArrow3" refType="h" fact="0.0068"/>
                  <dgm:constr type="w" for="ch" forName="dotArrow3" refType="userD"/>
                  <dgm:constr type="h" for="ch" forName="dotArrow3" refType="userD"/>
                  <dgm:constr type="ctrX" for="ch" forName="dotArrow4" refType="w" fact="0.7155"/>
                  <dgm:constr type="ctrY" for="ch" forName="dotArrow4" refType="h" fact="0.0282"/>
                  <dgm:constr type="w" for="ch" forName="dotArrow4" refType="userD"/>
                  <dgm:constr type="h" for="ch" forName="dotArrow4" refType="userD"/>
                  <dgm:constr type="ctrX" for="ch" forName="dotArrow5" refType="w" fact="0.7394"/>
                  <dgm:constr type="ctrY" for="ch" forName="dotArrow5" refType="h" fact="0.0496"/>
                  <dgm:constr type="w" for="ch" forName="dotArrow5" refType="userD"/>
                  <dgm:constr type="h" for="ch" forName="dotArrow5" refType="userD"/>
                  <dgm:constr type="ctrX" for="ch" forName="dotArrow6" refType="w" fact="0.6917"/>
                  <dgm:constr type="ctrY" for="ch" forName="dotArrow6" refType="h" fact="0.052"/>
                  <dgm:constr type="w" for="ch" forName="dotArrow6" refType="userD"/>
                  <dgm:constr type="h" for="ch" forName="dotArrow6" refType="userD"/>
                  <dgm:constr type="ctrX" for="ch" forName="dotArrow7" refType="w" fact="0.6917"/>
                  <dgm:constr type="ctrY" for="ch" forName="dotArrow7" refType="h" fact="0.0972"/>
                  <dgm:constr type="w" for="ch" forName="dotArrow7" refType="userD"/>
                  <dgm:constr type="h" for="ch" forName="dotArrow7" refType="userD"/>
                  <dgm:constr type="l" for="ch" forName="parTx1" refType="w" fact="0.1793"/>
                  <dgm:constr type="t" for="ch" forName="parTx1" refType="h" fact="0.9064"/>
                  <dgm:constr type="w" for="ch" forName="parTx1" refType="w" fact="0.3595"/>
                  <dgm:constr type="h" for="ch" forName="parTx1" refType="h" fact="0.1222"/>
                  <dgm:constr type="ctrX" for="ch" forName="picture1" refType="w" fact="0.163"/>
                  <dgm:constr type="ctrY" for="ch" forName="picture1" refType="h" fact="0.8922"/>
                  <dgm:constr type="w" for="ch" forName="picture1" refType="w" fact="0.1667"/>
                  <dgm:constr type="h" for="ch" forName="picture1" refType="h" fact="0.2113"/>
                  <dgm:constr type="l" for="ch" forName="parTx2" refType="w" fact="0.502"/>
                  <dgm:constr type="t" for="ch" forName="parTx2" refType="h" fact="0.7589"/>
                  <dgm:constr type="w" for="ch" forName="parTx2" refType="w" fact="0.3595"/>
                  <dgm:constr type="h" for="ch" forName="parTx2" refType="h" fact="0.1222"/>
                  <dgm:constr type="ctrX" for="ch" forName="picture2" refType="w" fact="0.4857"/>
                  <dgm:constr type="ctrY" for="ch" forName="picture2" refType="h" fact="0.7447"/>
                  <dgm:constr type="w" for="ch" forName="picture2" refType="w" fact="0.1667"/>
                  <dgm:constr type="h" for="ch" forName="picture2" refType="h" fact="0.2113"/>
                  <dgm:constr type="l" for="ch" forName="parTx3" refType="w" fact="0.6394"/>
                  <dgm:constr type="t" for="ch" forName="parTx3" refType="h" fact="0.5263"/>
                  <dgm:constr type="w" for="ch" forName="parTx3" refType="w" fact="0.3595"/>
                  <dgm:constr type="h" for="ch" forName="parTx3" refType="h" fact="0.1222"/>
                  <dgm:constr type="ctrX" for="ch" forName="picture3" refType="w" fact="0.6231"/>
                  <dgm:constr type="ctrY" for="ch" forName="picture3" refType="h" fact="0.5121"/>
                  <dgm:constr type="w" for="ch" forName="picture3" refType="w" fact="0.1667"/>
                  <dgm:constr type="h" for="ch" forName="picture3" refType="h" fact="0.2113"/>
                  <dgm:constr type="l" for="ch" forName="parTx4" refType="w" fact="0.6997"/>
                  <dgm:constr type="t" for="ch" forName="parTx4" refType="h" fact="0.2492"/>
                  <dgm:constr type="w" for="ch" forName="parTx4" refType="w" fact="0.3595"/>
                  <dgm:constr type="h" for="ch" forName="parTx4" refType="h" fact="0.1222"/>
                  <dgm:constr type="ctrX" for="ch" forName="picture4" refType="w" fact="0.6834"/>
                  <dgm:constr type="ctrY" for="ch" forName="picture4" refType="h" fact="0.235"/>
                  <dgm:constr type="w" for="ch" forName="picture4" refType="w" fact="0.1667"/>
                  <dgm:constr type="h" for="ch" forName="picture4" refType="h" fact="0.2113"/>
                </dgm:constrLst>
              </dgm:else>
            </dgm:choose>
          </dgm:if>
          <dgm:else name="Name38">
            <dgm:choose name="Name39">
              <dgm:if name="Name40" axis="des" func="maxDepth" op="gt" val="1">
                <dgm:alg type="composite">
                  <dgm:param type="ar" val="1.55"/>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primFontSz" for="ch" forName="desTx4" refType="primFontSz" refFor="ch" refForName="desTx1" op="equ"/>
                  <dgm:constr type="userD" refType="w" fact="0.0136"/>
                  <dgm:constr type="ctrX" for="ch" forName="dot1" refType="w" fact="0.6747"/>
                  <dgm:constr type="ctrY" for="ch" forName="dot1" refType="h" fact="0.8215"/>
                  <dgm:constr type="w" for="ch" forName="dot1" refType="userD"/>
                  <dgm:constr type="h" for="ch" forName="dot1" refType="userD"/>
                  <dgm:constr type="ctrX" for="ch" forName="dot2" refType="w" fact="0.7051"/>
                  <dgm:constr type="ctrY" for="ch" forName="dot2" refType="h" fact="0.843"/>
                  <dgm:constr type="w" for="ch" forName="dot2" refType="userD"/>
                  <dgm:constr type="h" for="ch" forName="dot2" refType="userD"/>
                  <dgm:constr type="ctrX" for="ch" forName="dot3" refType="w" fact="0.7365"/>
                  <dgm:constr type="ctrY" for="ch" forName="dot3" refType="h" fact="0.8607"/>
                  <dgm:constr type="w" for="ch" forName="dot3" refType="userD"/>
                  <dgm:constr type="h" for="ch" forName="dot3" refType="userD"/>
                  <dgm:constr type="ctrX" for="ch" forName="dot4" refType="w" fact="0.7687"/>
                  <dgm:constr type="ctrY" for="ch" forName="dot4" refType="h" fact="0.8745"/>
                  <dgm:constr type="w" for="ch" forName="dot4" refType="userD"/>
                  <dgm:constr type="h" for="ch" forName="dot4" refType="userD"/>
                  <dgm:constr type="ctrX" for="ch" forName="dot5" refType="w" fact="0.5325"/>
                  <dgm:constr type="ctrY" for="ch" forName="dot5" refType="h" fact="0.6419"/>
                  <dgm:constr type="w" for="ch" forName="dot5" refType="userD"/>
                  <dgm:constr type="h" for="ch" forName="dot5" refType="userD"/>
                  <dgm:constr type="ctrX" for="ch" forName="dot6" refType="w" fact="0.4514"/>
                  <dgm:constr type="ctrY" for="ch" forName="dot6" refType="h" fact="0.3784"/>
                  <dgm:constr type="w" for="ch" forName="dot6" refType="userD"/>
                  <dgm:constr type="h" for="ch" forName="dot6" refType="userD"/>
                  <dgm:constr type="ctrX" for="ch" forName="dotArrow1" refType="w" fact="0.4733"/>
                  <dgm:constr type="ctrY" for="ch" forName="dotArrow1" refType="h" fact="0.0496"/>
                  <dgm:constr type="w" for="ch" forName="dotArrow1" refType="userD"/>
                  <dgm:constr type="h" for="ch" forName="dotArrow1" refType="userD"/>
                  <dgm:constr type="ctrX" for="ch" forName="dotArrow2" refType="w" fact="0.4538"/>
                  <dgm:constr type="ctrY" for="ch" forName="dotArrow2" refType="h" fact="0.0282"/>
                  <dgm:constr type="w" for="ch" forName="dotArrow2" refType="userD"/>
                  <dgm:constr type="h" for="ch" forName="dotArrow2" refType="userD"/>
                  <dgm:constr type="ctrX" for="ch" forName="dotArrow3" refType="w" fact="0.4343"/>
                  <dgm:constr type="ctrY" for="ch" forName="dotArrow3" refType="h" fact="0.0068"/>
                  <dgm:constr type="w" for="ch" forName="dotArrow3" refType="userD"/>
                  <dgm:constr type="h" for="ch" forName="dotArrow3" refType="userD"/>
                  <dgm:constr type="ctrX" for="ch" forName="dotArrow4" refType="w" fact="0.4149"/>
                  <dgm:constr type="ctrY" for="ch" forName="dotArrow4" refType="h" fact="0.0282"/>
                  <dgm:constr type="w" for="ch" forName="dotArrow4" refType="userD"/>
                  <dgm:constr type="h" for="ch" forName="dotArrow4" refType="userD"/>
                  <dgm:constr type="ctrX" for="ch" forName="dotArrow5" refType="w" fact="0.3954"/>
                  <dgm:constr type="ctrY" for="ch" forName="dotArrow5" refType="h" fact="0.0496"/>
                  <dgm:constr type="w" for="ch" forName="dotArrow5" refType="userD"/>
                  <dgm:constr type="h" for="ch" forName="dotArrow5" refType="userD"/>
                  <dgm:constr type="ctrX" for="ch" forName="dotArrow6" refType="w" fact="0.4343"/>
                  <dgm:constr type="ctrY" for="ch" forName="dotArrow6" refType="h" fact="0.052"/>
                  <dgm:constr type="w" for="ch" forName="dotArrow6" refType="userD"/>
                  <dgm:constr type="h" for="ch" forName="dotArrow6" refType="userD"/>
                  <dgm:constr type="ctrX" for="ch" forName="dotArrow7" refType="w" fact="0.4343"/>
                  <dgm:constr type="ctrY" for="ch" forName="dotArrow7" refType="h" fact="0.0972"/>
                  <dgm:constr type="w" for="ch" forName="dotArrow7" refType="userD"/>
                  <dgm:constr type="h" for="ch" forName="dotArrow7" refType="userD"/>
                  <dgm:constr type="r" for="ch" forName="parTx1" refType="w" fact="0.8534"/>
                  <dgm:constr type="t" for="ch" forName="parTx1" refType="h" fact="0.9095"/>
                  <dgm:constr type="w" for="ch" forName="parTx1" refType="w" fact="0.294"/>
                  <dgm:constr type="h" for="ch" forName="parTx1" refType="h" fact="0.1222"/>
                  <dgm:constr type="ctrX" for="ch" forName="picture1" refType="w" fact="0.8667"/>
                  <dgm:constr type="ctrY" for="ch" forName="picture1" refType="h" fact="0.8922"/>
                  <dgm:constr type="w" for="ch" forName="picture1" refType="w" fact="0.1363"/>
                  <dgm:constr type="h" for="ch" forName="picture1" refType="h" fact="0.2113"/>
                  <dgm:constr type="r" for="ch" forName="desTx1" refType="l" refFor="ch" refForName="parTx1"/>
                  <dgm:constr type="l" for="ch" forName="desTx1"/>
                  <dgm:constr type="t" for="ch" forName="desTx1" refType="t" refFor="ch" refForName="parTx1"/>
                  <dgm:constr type="h" for="ch" forName="desTx1" refType="h" refFor="ch" refForName="parTx1"/>
                  <dgm:constr type="r" for="ch" forName="parTx2" refType="w" fact="0.5895"/>
                  <dgm:constr type="t" for="ch" forName="parTx2" refType="h" fact="0.762"/>
                  <dgm:constr type="w" for="ch" forName="parTx2" refType="w" fact="0.294"/>
                  <dgm:constr type="h" for="ch" forName="parTx2" refType="h" fact="0.1222"/>
                  <dgm:constr type="ctrX" for="ch" forName="picture2" refType="w" fact="0.6028"/>
                  <dgm:constr type="ctrY" for="ch" forName="picture2" refType="h" fact="0.7447"/>
                  <dgm:constr type="w" for="ch" forName="picture2" refType="w" fact="0.1363"/>
                  <dgm:constr type="h" for="ch" forName="picture2" refType="h" fact="0.2113"/>
                  <dgm:constr type="r" for="ch" forName="desTx2" refType="l" refFor="ch" refForName="parTx2"/>
                  <dgm:constr type="l" for="ch" forName="desTx2"/>
                  <dgm:constr type="t" for="ch" forName="desTx2" refType="t" refFor="ch" refForName="parTx2"/>
                  <dgm:constr type="h" for="ch" forName="desTx2" refType="h" refFor="ch" refForName="parTx2"/>
                  <dgm:constr type="r" for="ch" forName="parTx3" refType="w" fact="0.4771"/>
                  <dgm:constr type="t" for="ch" forName="parTx3" refType="h" fact="0.5294"/>
                  <dgm:constr type="w" for="ch" forName="parTx3" refType="w" fact="0.294"/>
                  <dgm:constr type="h" for="ch" forName="parTx3" refType="h" fact="0.1222"/>
                  <dgm:constr type="ctrX" for="ch" forName="picture3" refType="w" fact="0.4905"/>
                  <dgm:constr type="ctrY" for="ch" forName="picture3" refType="h" fact="0.5121"/>
                  <dgm:constr type="w" for="ch" forName="picture3" refType="w" fact="0.1363"/>
                  <dgm:constr type="h" for="ch" forName="picture3" refType="h" fact="0.2113"/>
                  <dgm:constr type="r" for="ch" forName="desTx3" refType="l" refFor="ch" refForName="parTx3"/>
                  <dgm:constr type="l" for="ch" forName="desTx3"/>
                  <dgm:constr type="t" for="ch" forName="desTx3" refType="t" refFor="ch" refForName="parTx3"/>
                  <dgm:constr type="h" for="ch" forName="desTx3" refType="h" refFor="ch" refForName="parTx3"/>
                  <dgm:constr type="r" for="ch" forName="parTx4" refType="w" fact="0.4278"/>
                  <dgm:constr type="t" for="ch" forName="parTx4" refType="h" fact="0.2523"/>
                  <dgm:constr type="w" for="ch" forName="parTx4" refType="w" fact="0.294"/>
                  <dgm:constr type="h" for="ch" forName="parTx4" refType="h" fact="0.1222"/>
                  <dgm:constr type="ctrX" for="ch" forName="picture4" refType="w" fact="0.4412"/>
                  <dgm:constr type="ctrY" for="ch" forName="picture4" refType="h" fact="0.235"/>
                  <dgm:constr type="w" for="ch" forName="picture4" refType="w" fact="0.1363"/>
                  <dgm:constr type="h" for="ch" forName="picture4" refType="h" fact="0.2113"/>
                  <dgm:constr type="r" for="ch" forName="desTx4" refType="l" refFor="ch" refForName="parTx4"/>
                  <dgm:constr type="l" for="ch" forName="desTx4"/>
                  <dgm:constr type="t" for="ch" forName="desTx4" refType="t" refFor="ch" refForName="parTx4"/>
                  <dgm:constr type="h" for="ch" forName="desTx4" refType="h" refFor="ch" refForName="parTx4"/>
                </dgm:constrLst>
              </dgm:if>
              <dgm:else name="Name41">
                <dgm:alg type="composite">
                  <dgm:param type="ar" val="1.2675"/>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userD" refType="w" fact="0.0167"/>
                  <dgm:constr type="ctrX" for="ch" forName="dot1" refType="w" fact="0.6022"/>
                  <dgm:constr type="ctrY" for="ch" forName="dot1" refType="h" fact="0.8215"/>
                  <dgm:constr type="w" for="ch" forName="dot1" refType="userD"/>
                  <dgm:constr type="h" for="ch" forName="dot1" refType="userD"/>
                  <dgm:constr type="ctrX" for="ch" forName="dot2" refType="w" fact="0.6394"/>
                  <dgm:constr type="ctrY" for="ch" forName="dot2" refType="h" fact="0.843"/>
                  <dgm:constr type="w" for="ch" forName="dot2" refType="userD"/>
                  <dgm:constr type="h" for="ch" forName="dot2" refType="userD"/>
                  <dgm:constr type="ctrX" for="ch" forName="dot3" refType="w" fact="0.6777"/>
                  <dgm:constr type="ctrY" for="ch" forName="dot3" refType="h" fact="0.8607"/>
                  <dgm:constr type="w" for="ch" forName="dot3" refType="userD"/>
                  <dgm:constr type="h" for="ch" forName="dot3" refType="userD"/>
                  <dgm:constr type="ctrX" for="ch" forName="dot4" refType="w" fact="0.7171"/>
                  <dgm:constr type="ctrY" for="ch" forName="dot4" refType="h" fact="0.8745"/>
                  <dgm:constr type="w" for="ch" forName="dot4" refType="userD"/>
                  <dgm:constr type="h" for="ch" forName="dot4" refType="userD"/>
                  <dgm:constr type="ctrX" for="ch" forName="dot5" refType="w" fact="0.4283"/>
                  <dgm:constr type="ctrY" for="ch" forName="dot5" refType="h" fact="0.6419"/>
                  <dgm:constr type="w" for="ch" forName="dot5" refType="userD"/>
                  <dgm:constr type="h" for="ch" forName="dot5" refType="userD"/>
                  <dgm:constr type="ctrX" for="ch" forName="dot6" refType="w" fact="0.3291"/>
                  <dgm:constr type="ctrY" for="ch" forName="dot6" refType="h" fact="0.3784"/>
                  <dgm:constr type="w" for="ch" forName="dot6" refType="userD"/>
                  <dgm:constr type="h" for="ch" forName="dot6" refType="userD"/>
                  <dgm:constr type="ctrX" for="ch" forName="dotArrow1" refType="w" fact="0.3559"/>
                  <dgm:constr type="ctrY" for="ch" forName="dotArrow1" refType="h" fact="0.0496"/>
                  <dgm:constr type="w" for="ch" forName="dotArrow1" refType="userD"/>
                  <dgm:constr type="h" for="ch" forName="dotArrow1" refType="userD"/>
                  <dgm:constr type="ctrX" for="ch" forName="dotArrow2" refType="w" fact="0.3321"/>
                  <dgm:constr type="ctrY" for="ch" forName="dotArrow2" refType="h" fact="0.0282"/>
                  <dgm:constr type="w" for="ch" forName="dotArrow2" refType="userD"/>
                  <dgm:constr type="h" for="ch" forName="dotArrow2" refType="userD"/>
                  <dgm:constr type="ctrX" for="ch" forName="dotArrow3" refType="w" fact="0.3083"/>
                  <dgm:constr type="ctrY" for="ch" forName="dotArrow3" refType="h" fact="0.0068"/>
                  <dgm:constr type="w" for="ch" forName="dotArrow3" refType="userD"/>
                  <dgm:constr type="h" for="ch" forName="dotArrow3" refType="userD"/>
                  <dgm:constr type="ctrX" for="ch" forName="dotArrow4" refType="w" fact="0.2845"/>
                  <dgm:constr type="ctrY" for="ch" forName="dotArrow4" refType="h" fact="0.0282"/>
                  <dgm:constr type="w" for="ch" forName="dotArrow4" refType="userD"/>
                  <dgm:constr type="h" for="ch" forName="dotArrow4" refType="userD"/>
                  <dgm:constr type="ctrX" for="ch" forName="dotArrow5" refType="w" fact="0.2606"/>
                  <dgm:constr type="ctrY" for="ch" forName="dotArrow5" refType="h" fact="0.0496"/>
                  <dgm:constr type="w" for="ch" forName="dotArrow5" refType="userD"/>
                  <dgm:constr type="h" for="ch" forName="dotArrow5" refType="userD"/>
                  <dgm:constr type="ctrX" for="ch" forName="dotArrow6" refType="w" fact="0.3083"/>
                  <dgm:constr type="ctrY" for="ch" forName="dotArrow6" refType="h" fact="0.052"/>
                  <dgm:constr type="w" for="ch" forName="dotArrow6" refType="userD"/>
                  <dgm:constr type="h" for="ch" forName="dotArrow6" refType="userD"/>
                  <dgm:constr type="ctrX" for="ch" forName="dotArrow7" refType="w" fact="0.3083"/>
                  <dgm:constr type="ctrY" for="ch" forName="dotArrow7" refType="h" fact="0.0972"/>
                  <dgm:constr type="w" for="ch" forName="dotArrow7" refType="userD"/>
                  <dgm:constr type="h" for="ch" forName="dotArrow7" refType="userD"/>
                  <dgm:constr type="r" for="ch" forName="parTx1" refType="w" fact="0.8207"/>
                  <dgm:constr type="t" for="ch" forName="parTx1" refType="h" fact="0.9064"/>
                  <dgm:constr type="w" for="ch" forName="parTx1" refType="w" fact="0.3595"/>
                  <dgm:constr type="h" for="ch" forName="parTx1" refType="h" fact="0.1222"/>
                  <dgm:constr type="ctrX" for="ch" forName="picture1" refType="w" fact="0.837"/>
                  <dgm:constr type="ctrY" for="ch" forName="picture1" refType="h" fact="0.8922"/>
                  <dgm:constr type="w" for="ch" forName="picture1" refType="w" fact="0.1667"/>
                  <dgm:constr type="h" for="ch" forName="picture1" refType="h" fact="0.2113"/>
                  <dgm:constr type="r" for="ch" forName="parTx2" refType="w" fact="0.498"/>
                  <dgm:constr type="t" for="ch" forName="parTx2" refType="h" fact="0.7589"/>
                  <dgm:constr type="w" for="ch" forName="parTx2" refType="w" fact="0.3595"/>
                  <dgm:constr type="h" for="ch" forName="parTx2" refType="h" fact="0.1222"/>
                  <dgm:constr type="ctrX" for="ch" forName="picture2" refType="w" fact="0.5143"/>
                  <dgm:constr type="ctrY" for="ch" forName="picture2" refType="h" fact="0.7447"/>
                  <dgm:constr type="w" for="ch" forName="picture2" refType="w" fact="0.1667"/>
                  <dgm:constr type="h" for="ch" forName="picture2" refType="h" fact="0.2113"/>
                  <dgm:constr type="r" for="ch" forName="parTx3" refType="w" fact="0.3606"/>
                  <dgm:constr type="t" for="ch" forName="parTx3" refType="h" fact="0.5263"/>
                  <dgm:constr type="w" for="ch" forName="parTx3" refType="w" fact="0.3595"/>
                  <dgm:constr type="h" for="ch" forName="parTx3" refType="h" fact="0.1222"/>
                  <dgm:constr type="ctrX" for="ch" forName="picture3" refType="w" fact="0.3769"/>
                  <dgm:constr type="ctrY" for="ch" forName="picture3" refType="h" fact="0.5121"/>
                  <dgm:constr type="w" for="ch" forName="picture3" refType="w" fact="0.1667"/>
                  <dgm:constr type="h" for="ch" forName="picture3" refType="h" fact="0.2113"/>
                  <dgm:constr type="r" for="ch" forName="parTx4" refType="w" fact="0.3003"/>
                  <dgm:constr type="t" for="ch" forName="parTx4" refType="h" fact="0.2492"/>
                  <dgm:constr type="w" for="ch" forName="parTx4" refType="w" fact="0.3595"/>
                  <dgm:constr type="h" for="ch" forName="parTx4" refType="h" fact="0.1222"/>
                  <dgm:constr type="ctrX" for="ch" forName="picture4" refType="w" fact="0.3166"/>
                  <dgm:constr type="ctrY" for="ch" forName="picture4" refType="h" fact="0.235"/>
                  <dgm:constr type="w" for="ch" forName="picture4" refType="w" fact="0.1667"/>
                  <dgm:constr type="h" for="ch" forName="picture4" refType="h" fact="0.2113"/>
                </dgm:constrLst>
              </dgm:else>
            </dgm:choose>
          </dgm:else>
        </dgm:choose>
      </dgm:if>
      <dgm:if name="Name42" axis="ch" ptType="node" func="cnt" op="equ" val="5">
        <dgm:choose name="Name43">
          <dgm:if name="Name44" func="var" arg="dir" op="equ" val="norm">
            <dgm:choose name="Name45">
              <dgm:if name="Name46" axis="des" func="maxDepth" op="gt" val="1">
                <dgm:alg type="composite">
                  <dgm:param type="ar" val="1.41"/>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primFontSz" for="ch" forName="desTx4" refType="primFontSz" refFor="ch" refForName="desTx1" op="equ"/>
                  <dgm:constr type="primFontSz" for="ch" forName="desTx5" refType="primFontSz" refFor="ch" refForName="desTx1" op="equ"/>
                  <dgm:constr type="userD" refType="w" fact="0.0118"/>
                  <dgm:constr type="ctrX" for="ch" forName="dot1" refType="w" fact="0.3263"/>
                  <dgm:constr type="ctrY" for="ch" forName="dot1" refType="h" fact="0.8674"/>
                  <dgm:constr type="w" for="ch" forName="dot1" refType="userD"/>
                  <dgm:constr type="h" for="ch" forName="dot1" refType="userD"/>
                  <dgm:constr type="ctrX" for="ch" forName="dot2" refType="w" fact="0.3001"/>
                  <dgm:constr type="ctrY" for="ch" forName="dot2" refType="h" fact="0.8824"/>
                  <dgm:constr type="w" for="ch" forName="dot2" refType="userD"/>
                  <dgm:constr type="h" for="ch" forName="dot2" refType="userD"/>
                  <dgm:constr type="ctrX" for="ch" forName="dot3" refType="w" fact="0.2733"/>
                  <dgm:constr type="ctrY" for="ch" forName="dot3" refType="h" fact="0.8948"/>
                  <dgm:constr type="w" for="ch" forName="dot3" refType="userD"/>
                  <dgm:constr type="h" for="ch" forName="dot3" refType="userD"/>
                  <dgm:constr type="ctrX" for="ch" forName="dot4" refType="w" fact="0.2462"/>
                  <dgm:constr type="ctrY" for="ch" forName="dot4" refType="h" fact="0.9044"/>
                  <dgm:constr type="w" for="ch" forName="dot4" refType="userD"/>
                  <dgm:constr type="h" for="ch" forName="dot4" refType="userD"/>
                  <dgm:constr type="ctrX" for="ch" forName="dot5" refType="w" fact="0.4691"/>
                  <dgm:constr type="ctrY" for="ch" forName="dot5" refType="h" fact="0.7222"/>
                  <dgm:constr type="w" for="ch" forName="dot5" refType="userD"/>
                  <dgm:constr type="h" for="ch" forName="dot5" refType="userD"/>
                  <dgm:constr type="ctrX" for="ch" forName="dot6" refType="w" fact="0.4484"/>
                  <dgm:constr type="ctrY" for="ch" forName="dot6" refType="h" fact="0.7518"/>
                  <dgm:constr type="w" for="ch" forName="dot6" refType="userD"/>
                  <dgm:constr type="h" for="ch" forName="dot6" refType="userD"/>
                  <dgm:constr type="ctrX" for="ch" forName="dot7" refType="w" fact="0.5549"/>
                  <dgm:constr type="ctrY" for="ch" forName="dot7" refType="h" fact="0.5422"/>
                  <dgm:constr type="w" for="ch" forName="dot7" refType="userD"/>
                  <dgm:constr type="h" for="ch" forName="dot7" refType="userD"/>
                  <dgm:constr type="ctrX" for="ch" forName="dot8" refType="w" fact="0.601"/>
                  <dgm:constr type="ctrY" for="ch" forName="dot8" refType="h" fact="0.3229"/>
                  <dgm:constr type="w" for="ch" forName="dot8" refType="userD"/>
                  <dgm:constr type="h" for="ch" forName="dot8" refType="userD"/>
                  <dgm:constr type="ctrX" for="ch" forName="dotArrow1" refType="w" fact="0.5779"/>
                  <dgm:constr type="ctrY" for="ch" forName="dotArrow1" refType="h" fact="0.0635"/>
                  <dgm:constr type="w" for="ch" forName="dotArrow1" refType="userD"/>
                  <dgm:constr type="h" for="ch" forName="dotArrow1" refType="userD"/>
                  <dgm:constr type="ctrX" for="ch" forName="dotArrow2" refType="w" fact="0.5951"/>
                  <dgm:constr type="ctrY" for="ch" forName="dotArrow2" refType="h" fact="0.0448"/>
                  <dgm:constr type="w" for="ch" forName="dotArrow2" refType="userD"/>
                  <dgm:constr type="h" for="ch" forName="dotArrow2" refType="userD"/>
                  <dgm:constr type="ctrX" for="ch" forName="dotArrow3" refType="w" fact="0.6123"/>
                  <dgm:constr type="ctrY" for="ch" forName="dotArrow3" refType="h" fact="0.026"/>
                  <dgm:constr type="w" for="ch" forName="dotArrow3" refType="userD"/>
                  <dgm:constr type="h" for="ch" forName="dotArrow3" refType="userD"/>
                  <dgm:constr type="ctrX" for="ch" forName="dotArrow4" refType="w" fact="0.6295"/>
                  <dgm:constr type="ctrY" for="ch" forName="dotArrow4" refType="h" fact="0.0448"/>
                  <dgm:constr type="w" for="ch" forName="dotArrow4" refType="userD"/>
                  <dgm:constr type="h" for="ch" forName="dotArrow4" refType="userD"/>
                  <dgm:constr type="ctrX" for="ch" forName="dotArrow5" refType="w" fact="0.6467"/>
                  <dgm:constr type="ctrY" for="ch" forName="dotArrow5" refType="h" fact="0.0635"/>
                  <dgm:constr type="w" for="ch" forName="dotArrow5" refType="userD"/>
                  <dgm:constr type="h" for="ch" forName="dotArrow5" refType="userD"/>
                  <dgm:constr type="ctrX" for="ch" forName="dotArrow6" refType="w" fact="0.6123"/>
                  <dgm:constr type="ctrY" for="ch" forName="dotArrow6" refType="h" fact="0.0656"/>
                  <dgm:constr type="w" for="ch" forName="dotArrow6" refType="userD"/>
                  <dgm:constr type="h" for="ch" forName="dotArrow6" refType="userD"/>
                  <dgm:constr type="ctrX" for="ch" forName="dotArrow7" refType="w" fact="0.6123"/>
                  <dgm:constr type="ctrY" for="ch" forName="dotArrow7" refType="h" fact="0.1052"/>
                  <dgm:constr type="w" for="ch" forName="dotArrow7" refType="userD"/>
                  <dgm:constr type="h" for="ch" forName="dotArrow7" refType="userD"/>
                  <dgm:constr type="l" for="ch" forName="parTx1" refType="w" fact="0.1746"/>
                  <dgm:constr type="t" for="ch" forName="parTx1" refType="h" fact="0.9304"/>
                  <dgm:constr type="w" for="ch" forName="parTx1" refType="w" fact="0.2544"/>
                  <dgm:constr type="h" for="ch" forName="parTx1" refType="h" fact="0.0962"/>
                  <dgm:constr type="ctrX" for="ch" forName="picture1" refType="w" fact="0.1631"/>
                  <dgm:constr type="ctrY" for="ch" forName="picture1" refType="h" fact="0.9169"/>
                  <dgm:constr type="w" for="ch" forName="picture1" refType="w" fact="0.118"/>
                  <dgm:constr type="h" for="ch" forName="picture1" refType="h" fact="0.1663"/>
                  <dgm:constr type="l" for="ch" forName="desTx1" refType="r" refFor="ch" refForName="parTx1"/>
                  <dgm:constr type="r" for="ch" forName="desTx1" refType="w"/>
                  <dgm:constr type="t" for="ch" forName="desTx1" refType="t" refFor="ch" refForName="parTx1"/>
                  <dgm:constr type="h" for="ch" forName="desTx1" refType="h" refFor="ch" refForName="parTx1"/>
                  <dgm:constr type="l" for="ch" forName="parTx2" refType="w" fact="0.3982"/>
                  <dgm:constr type="t" for="ch" forName="parTx2" refType="h" fact="0.8167"/>
                  <dgm:constr type="w" for="ch" forName="parTx2" refType="w" fact="0.2544"/>
                  <dgm:constr type="h" for="ch" forName="parTx2" refType="h" fact="0.0962"/>
                  <dgm:constr type="ctrX" for="ch" forName="picture2" refType="w" fact="0.3866"/>
                  <dgm:constr type="ctrY" for="ch" forName="picture2" refType="h" fact="0.8032"/>
                  <dgm:constr type="w" for="ch" forName="picture2" refType="w" fact="0.118"/>
                  <dgm:constr type="h" for="ch" forName="picture2" refType="h" fact="0.1663"/>
                  <dgm:constr type="l" for="ch" forName="desTx2" refType="r" refFor="ch" refForName="parTx2"/>
                  <dgm:constr type="r" for="ch" forName="desTx2" refType="w"/>
                  <dgm:constr type="t" for="ch" forName="desTx2" refType="t" refFor="ch" refForName="parTx2"/>
                  <dgm:constr type="h" for="ch" forName="desTx2" refType="h" refFor="ch" refForName="parTx2"/>
                  <dgm:constr type="l" for="ch" forName="parTx3" refType="w" fact="0.5194"/>
                  <dgm:constr type="t" for="ch" forName="parTx3" refType="h" fact="0.6524"/>
                  <dgm:constr type="w" for="ch" forName="parTx3" refType="w" fact="0.2544"/>
                  <dgm:constr type="h" for="ch" forName="parTx3" refType="h" fact="0.0962"/>
                  <dgm:constr type="ctrX" for="ch" forName="picture3" refType="w" fact="0.5078"/>
                  <dgm:constr type="ctrY" for="ch" forName="picture3" refType="h" fact="0.6389"/>
                  <dgm:constr type="w" for="ch" forName="picture3" refType="w" fact="0.118"/>
                  <dgm:constr type="h" for="ch" forName="picture3" refType="h" fact="0.1663"/>
                  <dgm:constr type="l" for="ch" forName="desTx3" refType="r" refFor="ch" refForName="parTx3"/>
                  <dgm:constr type="r" for="ch" forName="desTx3" refType="w"/>
                  <dgm:constr type="t" for="ch" forName="desTx3" refType="t" refFor="ch" refForName="parTx3"/>
                  <dgm:constr type="h" for="ch" forName="desTx3" refType="h" refFor="ch" refForName="parTx3"/>
                  <dgm:constr type="l" for="ch" forName="parTx4" refType="w" fact="0.5827"/>
                  <dgm:constr type="t" for="ch" forName="parTx4" refType="h" fact="0.4412"/>
                  <dgm:constr type="w" for="ch" forName="parTx4" refType="w" fact="0.2544"/>
                  <dgm:constr type="h" for="ch" forName="parTx4" refType="h" fact="0.0962"/>
                  <dgm:constr type="ctrX" for="ch" forName="picture4" refType="w" fact="0.5712"/>
                  <dgm:constr type="ctrY" for="ch" forName="picture4" refType="h" fact="0.4277"/>
                  <dgm:constr type="w" for="ch" forName="picture4" refType="w" fact="0.118"/>
                  <dgm:constr type="h" for="ch" forName="picture4" refType="h" fact="0.1663"/>
                  <dgm:constr type="l" for="ch" forName="desTx4" refType="r" refFor="ch" refForName="parTx4"/>
                  <dgm:constr type="r" for="ch" forName="desTx4" refType="w"/>
                  <dgm:constr type="t" for="ch" forName="desTx4" refType="t" refFor="ch" refForName="parTx4"/>
                  <dgm:constr type="h" for="ch" forName="desTx4" refType="h" refFor="ch" refForName="parTx4"/>
                  <dgm:constr type="l" for="ch" forName="parTx5" refType="w" fact="0.618"/>
                  <dgm:constr type="t" for="ch" forName="parTx5" refType="h" fact="0.2262"/>
                  <dgm:constr type="w" for="ch" forName="parTx5" refType="w" fact="0.2544"/>
                  <dgm:constr type="h" for="ch" forName="parTx5" refType="h" fact="0.0962"/>
                  <dgm:constr type="ctrX" for="ch" forName="picture5" refType="w" fact="0.6064"/>
                  <dgm:constr type="ctrY" for="ch" forName="picture5" refType="h" fact="0.2127"/>
                  <dgm:constr type="w" for="ch" forName="picture5" refType="w" fact="0.118"/>
                  <dgm:constr type="h" for="ch" forName="picture5" refType="h" fact="0.1663"/>
                  <dgm:constr type="l" for="ch" forName="desTx5" refType="r" refFor="ch" refForName="parTx5"/>
                  <dgm:constr type="r" for="ch" forName="desTx5" refType="w"/>
                  <dgm:constr type="t" for="ch" forName="desTx5" refType="t" refFor="ch" refForName="parTx5"/>
                  <dgm:constr type="h" for="ch" forName="desTx5" refType="h" refFor="ch" refForName="parTx5"/>
                </dgm:constrLst>
              </dgm:if>
              <dgm:else name="Name47">
                <dgm:alg type="composite">
                  <dgm:param type="ar" val="1.1643"/>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userD" refType="w" fact="0.0143"/>
                  <dgm:constr type="ctrX" for="ch" forName="dot1" refType="w" fact="0.3951"/>
                  <dgm:constr type="ctrY" for="ch" forName="dot1" refType="h" fact="0.8674"/>
                  <dgm:constr type="w" for="ch" forName="dot1" refType="userD"/>
                  <dgm:constr type="h" for="ch" forName="dot1" refType="userD"/>
                  <dgm:constr type="ctrX" for="ch" forName="dot2" refType="w" fact="0.3634"/>
                  <dgm:constr type="ctrY" for="ch" forName="dot2" refType="h" fact="0.8824"/>
                  <dgm:constr type="w" for="ch" forName="dot2" refType="userD"/>
                  <dgm:constr type="h" for="ch" forName="dot2" refType="userD"/>
                  <dgm:constr type="ctrX" for="ch" forName="dot3" refType="w" fact="0.331"/>
                  <dgm:constr type="ctrY" for="ch" forName="dot3" refType="h" fact="0.8948"/>
                  <dgm:constr type="w" for="ch" forName="dot3" refType="userD"/>
                  <dgm:constr type="h" for="ch" forName="dot3" refType="userD"/>
                  <dgm:constr type="ctrX" for="ch" forName="dot4" refType="w" fact="0.2981"/>
                  <dgm:constr type="ctrY" for="ch" forName="dot4" refType="h" fact="0.9044"/>
                  <dgm:constr type="w" for="ch" forName="dot4" refType="userD"/>
                  <dgm:constr type="h" for="ch" forName="dot4" refType="userD"/>
                  <dgm:constr type="ctrX" for="ch" forName="dot5" refType="w" fact="0.5681"/>
                  <dgm:constr type="ctrY" for="ch" forName="dot5" refType="h" fact="0.7222"/>
                  <dgm:constr type="w" for="ch" forName="dot5" refType="userD"/>
                  <dgm:constr type="h" for="ch" forName="dot5" refType="userD"/>
                  <dgm:constr type="ctrX" for="ch" forName="dot6" refType="w" fact="0.543"/>
                  <dgm:constr type="ctrY" for="ch" forName="dot6" refType="h" fact="0.7518"/>
                  <dgm:constr type="w" for="ch" forName="dot6" refType="userD"/>
                  <dgm:constr type="h" for="ch" forName="dot6" refType="userD"/>
                  <dgm:constr type="ctrX" for="ch" forName="dot7" refType="w" fact="0.672"/>
                  <dgm:constr type="ctrY" for="ch" forName="dot7" refType="h" fact="0.5422"/>
                  <dgm:constr type="w" for="ch" forName="dot7" refType="userD"/>
                  <dgm:constr type="h" for="ch" forName="dot7" refType="userD"/>
                  <dgm:constr type="ctrX" for="ch" forName="dot8" refType="w" fact="0.7278"/>
                  <dgm:constr type="ctrY" for="ch" forName="dot8" refType="h" fact="0.3229"/>
                  <dgm:constr type="w" for="ch" forName="dot8" refType="userD"/>
                  <dgm:constr type="h" for="ch" forName="dot8" refType="userD"/>
                  <dgm:constr type="ctrX" for="ch" forName="dotArrow1" refType="w" fact="0.6999"/>
                  <dgm:constr type="ctrY" for="ch" forName="dotArrow1" refType="h" fact="0.0635"/>
                  <dgm:constr type="w" for="ch" forName="dotArrow1" refType="userD"/>
                  <dgm:constr type="h" for="ch" forName="dotArrow1" refType="userD"/>
                  <dgm:constr type="ctrX" for="ch" forName="dotArrow2" refType="w" fact="0.7207"/>
                  <dgm:constr type="ctrY" for="ch" forName="dotArrow2" refType="h" fact="0.0448"/>
                  <dgm:constr type="w" for="ch" forName="dotArrow2" refType="userD"/>
                  <dgm:constr type="h" for="ch" forName="dotArrow2" refType="userD"/>
                  <dgm:constr type="ctrX" for="ch" forName="dotArrow3" refType="w" fact="0.7415"/>
                  <dgm:constr type="ctrY" for="ch" forName="dotArrow3" refType="h" fact="0.026"/>
                  <dgm:constr type="w" for="ch" forName="dotArrow3" refType="userD"/>
                  <dgm:constr type="h" for="ch" forName="dotArrow3" refType="userD"/>
                  <dgm:constr type="ctrX" for="ch" forName="dotArrow4" refType="w" fact="0.7624"/>
                  <dgm:constr type="ctrY" for="ch" forName="dotArrow4" refType="h" fact="0.0448"/>
                  <dgm:constr type="w" for="ch" forName="dotArrow4" refType="userD"/>
                  <dgm:constr type="h" for="ch" forName="dotArrow4" refType="userD"/>
                  <dgm:constr type="ctrX" for="ch" forName="dotArrow5" refType="w" fact="0.7832"/>
                  <dgm:constr type="ctrY" for="ch" forName="dotArrow5" refType="h" fact="0.0635"/>
                  <dgm:constr type="w" for="ch" forName="dotArrow5" refType="userD"/>
                  <dgm:constr type="h" for="ch" forName="dotArrow5" refType="userD"/>
                  <dgm:constr type="ctrX" for="ch" forName="dotArrow6" refType="w" fact="0.7415"/>
                  <dgm:constr type="ctrY" for="ch" forName="dotArrow6" refType="h" fact="0.0656"/>
                  <dgm:constr type="w" for="ch" forName="dotArrow6" refType="userD"/>
                  <dgm:constr type="h" for="ch" forName="dotArrow6" refType="userD"/>
                  <dgm:constr type="ctrX" for="ch" forName="dotArrow7" refType="w" fact="0.7415"/>
                  <dgm:constr type="ctrY" for="ch" forName="dotArrow7" refType="h" fact="0.1052"/>
                  <dgm:constr type="w" for="ch" forName="dotArrow7" refType="userD"/>
                  <dgm:constr type="h" for="ch" forName="dotArrow7" refType="userD"/>
                  <dgm:constr type="l" for="ch" forName="parTx1" refType="w" fact="0.2115"/>
                  <dgm:constr type="t" for="ch" forName="parTx1" refType="h" fact="0.928"/>
                  <dgm:constr type="w" for="ch" forName="parTx1" refType="w" fact="0.3081"/>
                  <dgm:constr type="h" for="ch" forName="parTx1" refType="h" fact="0.0962"/>
                  <dgm:constr type="ctrX" for="ch" forName="picture1" refType="w" fact="0.1975"/>
                  <dgm:constr type="ctrY" for="ch" forName="picture1" refType="h" fact="0.9169"/>
                  <dgm:constr type="w" for="ch" forName="picture1" refType="w" fact="0.1429"/>
                  <dgm:constr type="h" for="ch" forName="picture1" refType="h" fact="0.1663"/>
                  <dgm:constr type="l" for="ch" forName="parTx2" refType="w" fact="0.4822"/>
                  <dgm:constr type="t" for="ch" forName="parTx2" refType="h" fact="0.8143"/>
                  <dgm:constr type="w" for="ch" forName="parTx2" refType="w" fact="0.3081"/>
                  <dgm:constr type="h" for="ch" forName="parTx2" refType="h" fact="0.0962"/>
                  <dgm:constr type="ctrX" for="ch" forName="picture2" refType="w" fact="0.4682"/>
                  <dgm:constr type="ctrY" for="ch" forName="picture2" refType="h" fact="0.8032"/>
                  <dgm:constr type="w" for="ch" forName="picture2" refType="w" fact="0.1429"/>
                  <dgm:constr type="h" for="ch" forName="picture2" refType="h" fact="0.1663"/>
                  <dgm:constr type="l" for="ch" forName="parTx3" refType="w" fact="0.629"/>
                  <dgm:constr type="t" for="ch" forName="parTx3" refType="h" fact="0.65"/>
                  <dgm:constr type="w" for="ch" forName="parTx3" refType="w" fact="0.3081"/>
                  <dgm:constr type="h" for="ch" forName="parTx3" refType="h" fact="0.0962"/>
                  <dgm:constr type="ctrX" for="ch" forName="picture3" refType="w" fact="0.615"/>
                  <dgm:constr type="ctrY" for="ch" forName="picture3" refType="h" fact="0.6389"/>
                  <dgm:constr type="w" for="ch" forName="picture3" refType="w" fact="0.1429"/>
                  <dgm:constr type="h" for="ch" forName="picture3" refType="h" fact="0.1663"/>
                  <dgm:constr type="l" for="ch" forName="parTx4" refType="w" fact="0.7057"/>
                  <dgm:constr type="t" for="ch" forName="parTx4" refType="h" fact="0.4388"/>
                  <dgm:constr type="w" for="ch" forName="parTx4" refType="w" fact="0.3081"/>
                  <dgm:constr type="h" for="ch" forName="parTx4" refType="h" fact="0.0962"/>
                  <dgm:constr type="ctrX" for="ch" forName="picture4" refType="w" fact="0.6917"/>
                  <dgm:constr type="ctrY" for="ch" forName="picture4" refType="h" fact="0.4277"/>
                  <dgm:constr type="w" for="ch" forName="picture4" refType="w" fact="0.1429"/>
                  <dgm:constr type="h" for="ch" forName="picture4" refType="h" fact="0.1663"/>
                  <dgm:constr type="l" for="ch" forName="parTx5" refType="w" fact="0.7484"/>
                  <dgm:constr type="t" for="ch" forName="parTx5" refType="h" fact="0.2238"/>
                  <dgm:constr type="w" for="ch" forName="parTx5" refType="w" fact="0.3081"/>
                  <dgm:constr type="h" for="ch" forName="parTx5" refType="h" fact="0.0962"/>
                  <dgm:constr type="ctrX" for="ch" forName="picture5" refType="w" fact="0.7344"/>
                  <dgm:constr type="ctrY" for="ch" forName="picture5" refType="h" fact="0.2127"/>
                  <dgm:constr type="w" for="ch" forName="picture5" refType="w" fact="0.1429"/>
                  <dgm:constr type="h" for="ch" forName="picture5" refType="h" fact="0.1663"/>
                </dgm:constrLst>
              </dgm:else>
            </dgm:choose>
          </dgm:if>
          <dgm:else name="Name48">
            <dgm:choose name="Name49">
              <dgm:if name="Name50" axis="des" func="maxDepth" op="gt" val="1">
                <dgm:alg type="composite">
                  <dgm:param type="ar" val="1.41"/>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primFontSz" for="ch" forName="desTx4" refType="primFontSz" refFor="ch" refForName="desTx1" op="equ"/>
                  <dgm:constr type="primFontSz" for="ch" forName="desTx5" refType="primFontSz" refFor="ch" refForName="desTx1" op="equ"/>
                  <dgm:constr type="userD" refType="w" fact="0.0118"/>
                  <dgm:constr type="ctrX" for="ch" forName="dot1" refType="w" fact="0.6737"/>
                  <dgm:constr type="ctrY" for="ch" forName="dot1" refType="h" fact="0.8674"/>
                  <dgm:constr type="w" for="ch" forName="dot1" refType="userD"/>
                  <dgm:constr type="h" for="ch" forName="dot1" refType="userD"/>
                  <dgm:constr type="ctrX" for="ch" forName="dot2" refType="w" fact="0.6999"/>
                  <dgm:constr type="ctrY" for="ch" forName="dot2" refType="h" fact="0.8824"/>
                  <dgm:constr type="w" for="ch" forName="dot2" refType="userD"/>
                  <dgm:constr type="h" for="ch" forName="dot2" refType="userD"/>
                  <dgm:constr type="ctrX" for="ch" forName="dot3" refType="w" fact="0.7267"/>
                  <dgm:constr type="ctrY" for="ch" forName="dot3" refType="h" fact="0.8948"/>
                  <dgm:constr type="w" for="ch" forName="dot3" refType="userD"/>
                  <dgm:constr type="h" for="ch" forName="dot3" refType="userD"/>
                  <dgm:constr type="ctrX" for="ch" forName="dot4" refType="w" fact="0.7538"/>
                  <dgm:constr type="ctrY" for="ch" forName="dot4" refType="h" fact="0.9044"/>
                  <dgm:constr type="w" for="ch" forName="dot4" refType="userD"/>
                  <dgm:constr type="h" for="ch" forName="dot4" refType="userD"/>
                  <dgm:constr type="ctrX" for="ch" forName="dot5" refType="w" fact="0.5309"/>
                  <dgm:constr type="ctrY" for="ch" forName="dot5" refType="h" fact="0.7222"/>
                  <dgm:constr type="w" for="ch" forName="dot5" refType="userD"/>
                  <dgm:constr type="h" for="ch" forName="dot5" refType="userD"/>
                  <dgm:constr type="ctrX" for="ch" forName="dot6" refType="w" fact="0.5516"/>
                  <dgm:constr type="ctrY" for="ch" forName="dot6" refType="h" fact="0.7518"/>
                  <dgm:constr type="w" for="ch" forName="dot6" refType="userD"/>
                  <dgm:constr type="h" for="ch" forName="dot6" refType="userD"/>
                  <dgm:constr type="ctrX" for="ch" forName="dot7" refType="w" fact="0.4451"/>
                  <dgm:constr type="ctrY" for="ch" forName="dot7" refType="h" fact="0.5422"/>
                  <dgm:constr type="w" for="ch" forName="dot7" refType="userD"/>
                  <dgm:constr type="h" for="ch" forName="dot7" refType="userD"/>
                  <dgm:constr type="ctrX" for="ch" forName="dot8" refType="w" fact="0.399"/>
                  <dgm:constr type="ctrY" for="ch" forName="dot8" refType="h" fact="0.3229"/>
                  <dgm:constr type="w" for="ch" forName="dot8" refType="userD"/>
                  <dgm:constr type="h" for="ch" forName="dot8" refType="userD"/>
                  <dgm:constr type="ctrX" for="ch" forName="dotArrow1" refType="w" fact="0.4221"/>
                  <dgm:constr type="ctrY" for="ch" forName="dotArrow1" refType="h" fact="0.0635"/>
                  <dgm:constr type="w" for="ch" forName="dotArrow1" refType="userD"/>
                  <dgm:constr type="h" for="ch" forName="dotArrow1" refType="userD"/>
                  <dgm:constr type="ctrX" for="ch" forName="dotArrow2" refType="w" fact="0.4049"/>
                  <dgm:constr type="ctrY" for="ch" forName="dotArrow2" refType="h" fact="0.0448"/>
                  <dgm:constr type="w" for="ch" forName="dotArrow2" refType="userD"/>
                  <dgm:constr type="h" for="ch" forName="dotArrow2" refType="userD"/>
                  <dgm:constr type="ctrX" for="ch" forName="dotArrow3" refType="w" fact="0.3877"/>
                  <dgm:constr type="ctrY" for="ch" forName="dotArrow3" refType="h" fact="0.026"/>
                  <dgm:constr type="w" for="ch" forName="dotArrow3" refType="userD"/>
                  <dgm:constr type="h" for="ch" forName="dotArrow3" refType="userD"/>
                  <dgm:constr type="ctrX" for="ch" forName="dotArrow4" refType="w" fact="0.3705"/>
                  <dgm:constr type="ctrY" for="ch" forName="dotArrow4" refType="h" fact="0.0448"/>
                  <dgm:constr type="w" for="ch" forName="dotArrow4" refType="userD"/>
                  <dgm:constr type="h" for="ch" forName="dotArrow4" refType="userD"/>
                  <dgm:constr type="ctrX" for="ch" forName="dotArrow5" refType="w" fact="0.3533"/>
                  <dgm:constr type="ctrY" for="ch" forName="dotArrow5" refType="h" fact="0.0635"/>
                  <dgm:constr type="w" for="ch" forName="dotArrow5" refType="userD"/>
                  <dgm:constr type="h" for="ch" forName="dotArrow5" refType="userD"/>
                  <dgm:constr type="ctrX" for="ch" forName="dotArrow6" refType="w" fact="0.3877"/>
                  <dgm:constr type="ctrY" for="ch" forName="dotArrow6" refType="h" fact="0.0656"/>
                  <dgm:constr type="w" for="ch" forName="dotArrow6" refType="userD"/>
                  <dgm:constr type="h" for="ch" forName="dotArrow6" refType="userD"/>
                  <dgm:constr type="ctrX" for="ch" forName="dotArrow7" refType="w" fact="0.3877"/>
                  <dgm:constr type="ctrY" for="ch" forName="dotArrow7" refType="h" fact="0.1052"/>
                  <dgm:constr type="w" for="ch" forName="dotArrow7" refType="userD"/>
                  <dgm:constr type="h" for="ch" forName="dotArrow7" refType="userD"/>
                  <dgm:constr type="r" for="ch" forName="parTx1" refType="w" fact="0.8254"/>
                  <dgm:constr type="t" for="ch" forName="parTx1" refType="h" fact="0.9304"/>
                  <dgm:constr type="w" for="ch" forName="parTx1" refType="w" fact="0.2544"/>
                  <dgm:constr type="h" for="ch" forName="parTx1" refType="h" fact="0.0962"/>
                  <dgm:constr type="ctrX" for="ch" forName="picture1" refType="w" fact="0.8369"/>
                  <dgm:constr type="ctrY" for="ch" forName="picture1" refType="h" fact="0.9169"/>
                  <dgm:constr type="w" for="ch" forName="picture1" refType="w" fact="0.118"/>
                  <dgm:constr type="h" for="ch" forName="picture1" refType="h" fact="0.1663"/>
                  <dgm:constr type="r" for="ch" forName="desTx1" refType="l" refFor="ch" refForName="parTx1"/>
                  <dgm:constr type="l" for="ch" forName="desTx1"/>
                  <dgm:constr type="t" for="ch" forName="desTx1" refType="t" refFor="ch" refForName="parTx1"/>
                  <dgm:constr type="h" for="ch" forName="desTx1" refType="h" refFor="ch" refForName="parTx1"/>
                  <dgm:constr type="r" for="ch" forName="parTx2" refType="w" fact="0.6018"/>
                  <dgm:constr type="t" for="ch" forName="parTx2" refType="h" fact="0.8167"/>
                  <dgm:constr type="w" for="ch" forName="parTx2" refType="w" fact="0.2544"/>
                  <dgm:constr type="h" for="ch" forName="parTx2" refType="h" fact="0.0962"/>
                  <dgm:constr type="ctrX" for="ch" forName="picture2" refType="w" fact="0.6134"/>
                  <dgm:constr type="ctrY" for="ch" forName="picture2" refType="h" fact="0.8032"/>
                  <dgm:constr type="w" for="ch" forName="picture2" refType="w" fact="0.118"/>
                  <dgm:constr type="h" for="ch" forName="picture2" refType="h" fact="0.1663"/>
                  <dgm:constr type="r" for="ch" forName="desTx2" refType="l" refFor="ch" refForName="parTx2"/>
                  <dgm:constr type="l" for="ch" forName="desTx2"/>
                  <dgm:constr type="t" for="ch" forName="desTx2" refType="t" refFor="ch" refForName="parTx2"/>
                  <dgm:constr type="h" for="ch" forName="desTx2" refType="h" refFor="ch" refForName="parTx2"/>
                  <dgm:constr type="r" for="ch" forName="parTx3" refType="w" fact="0.4806"/>
                  <dgm:constr type="t" for="ch" forName="parTx3" refType="h" fact="0.6524"/>
                  <dgm:constr type="w" for="ch" forName="parTx3" refType="w" fact="0.2544"/>
                  <dgm:constr type="h" for="ch" forName="parTx3" refType="h" fact="0.0962"/>
                  <dgm:constr type="ctrX" for="ch" forName="picture3" refType="w" fact="0.4922"/>
                  <dgm:constr type="ctrY" for="ch" forName="picture3" refType="h" fact="0.6389"/>
                  <dgm:constr type="w" for="ch" forName="picture3" refType="w" fact="0.118"/>
                  <dgm:constr type="h" for="ch" forName="picture3" refType="h" fact="0.1663"/>
                  <dgm:constr type="r" for="ch" forName="desTx3" refType="l" refFor="ch" refForName="parTx3"/>
                  <dgm:constr type="l" for="ch" forName="desTx3"/>
                  <dgm:constr type="t" for="ch" forName="desTx3" refType="t" refFor="ch" refForName="parTx3"/>
                  <dgm:constr type="h" for="ch" forName="desTx3" refType="h" refFor="ch" refForName="parTx3"/>
                  <dgm:constr type="r" for="ch" forName="parTx4" refType="w" fact="0.4173"/>
                  <dgm:constr type="t" for="ch" forName="parTx4" refType="h" fact="0.4412"/>
                  <dgm:constr type="w" for="ch" forName="parTx4" refType="w" fact="0.2544"/>
                  <dgm:constr type="h" for="ch" forName="parTx4" refType="h" fact="0.0962"/>
                  <dgm:constr type="ctrX" for="ch" forName="picture4" refType="w" fact="0.4288"/>
                  <dgm:constr type="ctrY" for="ch" forName="picture4" refType="h" fact="0.4277"/>
                  <dgm:constr type="w" for="ch" forName="picture4" refType="w" fact="0.118"/>
                  <dgm:constr type="h" for="ch" forName="picture4" refType="h" fact="0.1663"/>
                  <dgm:constr type="r" for="ch" forName="desTx4" refType="l" refFor="ch" refForName="parTx4"/>
                  <dgm:constr type="l" for="ch" forName="desTx4"/>
                  <dgm:constr type="t" for="ch" forName="desTx4" refType="t" refFor="ch" refForName="parTx4"/>
                  <dgm:constr type="h" for="ch" forName="desTx4" refType="h" refFor="ch" refForName="parTx4"/>
                  <dgm:constr type="r" for="ch" forName="parTx5" refType="w" fact="0.382"/>
                  <dgm:constr type="t" for="ch" forName="parTx5" refType="h" fact="0.2262"/>
                  <dgm:constr type="w" for="ch" forName="parTx5" refType="w" fact="0.2544"/>
                  <dgm:constr type="h" for="ch" forName="parTx5" refType="h" fact="0.0962"/>
                  <dgm:constr type="ctrX" for="ch" forName="picture5" refType="w" fact="0.3936"/>
                  <dgm:constr type="ctrY" for="ch" forName="picture5" refType="h" fact="0.2127"/>
                  <dgm:constr type="w" for="ch" forName="picture5" refType="w" fact="0.118"/>
                  <dgm:constr type="h" for="ch" forName="picture5" refType="h" fact="0.1663"/>
                  <dgm:constr type="r" for="ch" forName="desTx5" refType="l" refFor="ch" refForName="parTx5"/>
                  <dgm:constr type="l" for="ch" forName="desTx5"/>
                  <dgm:constr type="t" for="ch" forName="desTx5" refType="t" refFor="ch" refForName="parTx5"/>
                  <dgm:constr type="h" for="ch" forName="desTx5" refType="h" refFor="ch" refForName="parTx5"/>
                </dgm:constrLst>
              </dgm:if>
              <dgm:else name="Name51">
                <dgm:alg type="composite">
                  <dgm:param type="ar" val="1.1643"/>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userD" refType="w" fact="0.0143"/>
                  <dgm:constr type="ctrX" for="ch" forName="dot1" refType="w" fact="0.6049"/>
                  <dgm:constr type="ctrY" for="ch" forName="dot1" refType="h" fact="0.8674"/>
                  <dgm:constr type="w" for="ch" forName="dot1" refType="userD"/>
                  <dgm:constr type="h" for="ch" forName="dot1" refType="userD"/>
                  <dgm:constr type="ctrX" for="ch" forName="dot2" refType="w" fact="0.6366"/>
                  <dgm:constr type="ctrY" for="ch" forName="dot2" refType="h" fact="0.8824"/>
                  <dgm:constr type="w" for="ch" forName="dot2" refType="userD"/>
                  <dgm:constr type="h" for="ch" forName="dot2" refType="userD"/>
                  <dgm:constr type="ctrX" for="ch" forName="dot3" refType="w" fact="0.669"/>
                  <dgm:constr type="ctrY" for="ch" forName="dot3" refType="h" fact="0.8948"/>
                  <dgm:constr type="w" for="ch" forName="dot3" refType="userD"/>
                  <dgm:constr type="h" for="ch" forName="dot3" refType="userD"/>
                  <dgm:constr type="ctrX" for="ch" forName="dot4" refType="w" fact="0.7019"/>
                  <dgm:constr type="ctrY" for="ch" forName="dot4" refType="h" fact="0.9044"/>
                  <dgm:constr type="w" for="ch" forName="dot4" refType="userD"/>
                  <dgm:constr type="h" for="ch" forName="dot4" refType="userD"/>
                  <dgm:constr type="ctrX" for="ch" forName="dot5" refType="w" fact="0.4319"/>
                  <dgm:constr type="ctrY" for="ch" forName="dot5" refType="h" fact="0.7222"/>
                  <dgm:constr type="w" for="ch" forName="dot5" refType="userD"/>
                  <dgm:constr type="h" for="ch" forName="dot5" refType="userD"/>
                  <dgm:constr type="ctrX" for="ch" forName="dot6" refType="w" fact="0.457"/>
                  <dgm:constr type="ctrY" for="ch" forName="dot6" refType="h" fact="0.7518"/>
                  <dgm:constr type="w" for="ch" forName="dot6" refType="userD"/>
                  <dgm:constr type="h" for="ch" forName="dot6" refType="userD"/>
                  <dgm:constr type="ctrX" for="ch" forName="dot7" refType="w" fact="0.328"/>
                  <dgm:constr type="ctrY" for="ch" forName="dot7" refType="h" fact="0.5422"/>
                  <dgm:constr type="w" for="ch" forName="dot7" refType="userD"/>
                  <dgm:constr type="h" for="ch" forName="dot7" refType="userD"/>
                  <dgm:constr type="ctrX" for="ch" forName="dot8" refType="w" fact="0.2722"/>
                  <dgm:constr type="ctrY" for="ch" forName="dot8" refType="h" fact="0.3229"/>
                  <dgm:constr type="w" for="ch" forName="dot8" refType="userD"/>
                  <dgm:constr type="h" for="ch" forName="dot8" refType="userD"/>
                  <dgm:constr type="ctrX" for="ch" forName="dotArrow1" refType="w" fact="0.3001"/>
                  <dgm:constr type="ctrY" for="ch" forName="dotArrow1" refType="h" fact="0.0635"/>
                  <dgm:constr type="w" for="ch" forName="dotArrow1" refType="userD"/>
                  <dgm:constr type="h" for="ch" forName="dotArrow1" refType="userD"/>
                  <dgm:constr type="ctrX" for="ch" forName="dotArrow2" refType="w" fact="0.2793"/>
                  <dgm:constr type="ctrY" for="ch" forName="dotArrow2" refType="h" fact="0.0448"/>
                  <dgm:constr type="w" for="ch" forName="dotArrow2" refType="userD"/>
                  <dgm:constr type="h" for="ch" forName="dotArrow2" refType="userD"/>
                  <dgm:constr type="ctrX" for="ch" forName="dotArrow3" refType="w" fact="0.2585"/>
                  <dgm:constr type="ctrY" for="ch" forName="dotArrow3" refType="h" fact="0.026"/>
                  <dgm:constr type="w" for="ch" forName="dotArrow3" refType="userD"/>
                  <dgm:constr type="h" for="ch" forName="dotArrow3" refType="userD"/>
                  <dgm:constr type="ctrX" for="ch" forName="dotArrow4" refType="w" fact="0.2376"/>
                  <dgm:constr type="ctrY" for="ch" forName="dotArrow4" refType="h" fact="0.0448"/>
                  <dgm:constr type="w" for="ch" forName="dotArrow4" refType="userD"/>
                  <dgm:constr type="h" for="ch" forName="dotArrow4" refType="userD"/>
                  <dgm:constr type="ctrX" for="ch" forName="dotArrow5" refType="w" fact="0.2168"/>
                  <dgm:constr type="ctrY" for="ch" forName="dotArrow5" refType="h" fact="0.0635"/>
                  <dgm:constr type="w" for="ch" forName="dotArrow5" refType="userD"/>
                  <dgm:constr type="h" for="ch" forName="dotArrow5" refType="userD"/>
                  <dgm:constr type="ctrX" for="ch" forName="dotArrow6" refType="w" fact="0.2585"/>
                  <dgm:constr type="ctrY" for="ch" forName="dotArrow6" refType="h" fact="0.0656"/>
                  <dgm:constr type="w" for="ch" forName="dotArrow6" refType="userD"/>
                  <dgm:constr type="h" for="ch" forName="dotArrow6" refType="userD"/>
                  <dgm:constr type="ctrX" for="ch" forName="dotArrow7" refType="w" fact="0.2585"/>
                  <dgm:constr type="ctrY" for="ch" forName="dotArrow7" refType="h" fact="0.1052"/>
                  <dgm:constr type="w" for="ch" forName="dotArrow7" refType="userD"/>
                  <dgm:constr type="h" for="ch" forName="dotArrow7" refType="userD"/>
                  <dgm:constr type="r" for="ch" forName="parTx1" refType="w" fact="0.7885"/>
                  <dgm:constr type="t" for="ch" forName="parTx1" refType="h" fact="0.928"/>
                  <dgm:constr type="w" for="ch" forName="parTx1" refType="w" fact="0.3081"/>
                  <dgm:constr type="h" for="ch" forName="parTx1" refType="h" fact="0.0962"/>
                  <dgm:constr type="ctrX" for="ch" forName="picture1" refType="w" fact="0.8025"/>
                  <dgm:constr type="ctrY" for="ch" forName="picture1" refType="h" fact="0.9169"/>
                  <dgm:constr type="w" for="ch" forName="picture1" refType="w" fact="0.1429"/>
                  <dgm:constr type="h" for="ch" forName="picture1" refType="h" fact="0.1663"/>
                  <dgm:constr type="r" for="ch" forName="parTx2" refType="w" fact="0.5178"/>
                  <dgm:constr type="t" for="ch" forName="parTx2" refType="h" fact="0.8143"/>
                  <dgm:constr type="w" for="ch" forName="parTx2" refType="w" fact="0.3081"/>
                  <dgm:constr type="h" for="ch" forName="parTx2" refType="h" fact="0.0962"/>
                  <dgm:constr type="ctrX" for="ch" forName="picture2" refType="w" fact="0.5318"/>
                  <dgm:constr type="ctrY" for="ch" forName="picture2" refType="h" fact="0.8032"/>
                  <dgm:constr type="w" for="ch" forName="picture2" refType="w" fact="0.1429"/>
                  <dgm:constr type="h" for="ch" forName="picture2" refType="h" fact="0.1663"/>
                  <dgm:constr type="r" for="ch" forName="parTx3" refType="w" fact="0.371"/>
                  <dgm:constr type="t" for="ch" forName="parTx3" refType="h" fact="0.65"/>
                  <dgm:constr type="w" for="ch" forName="parTx3" refType="w" fact="0.3081"/>
                  <dgm:constr type="h" for="ch" forName="parTx3" refType="h" fact="0.0962"/>
                  <dgm:constr type="ctrX" for="ch" forName="picture3" refType="w" fact="0.385"/>
                  <dgm:constr type="ctrY" for="ch" forName="picture3" refType="h" fact="0.6389"/>
                  <dgm:constr type="w" for="ch" forName="picture3" refType="w" fact="0.1429"/>
                  <dgm:constr type="h" for="ch" forName="picture3" refType="h" fact="0.1663"/>
                  <dgm:constr type="r" for="ch" forName="parTx4" refType="w" fact="0.2943"/>
                  <dgm:constr type="t" for="ch" forName="parTx4" refType="h" fact="0.4388"/>
                  <dgm:constr type="w" for="ch" forName="parTx4" refType="w" fact="0.3081"/>
                  <dgm:constr type="h" for="ch" forName="parTx4" refType="h" fact="0.0962"/>
                  <dgm:constr type="ctrX" for="ch" forName="picture4" refType="w" fact="0.3083"/>
                  <dgm:constr type="ctrY" for="ch" forName="picture4" refType="h" fact="0.4277"/>
                  <dgm:constr type="w" for="ch" forName="picture4" refType="w" fact="0.1429"/>
                  <dgm:constr type="h" for="ch" forName="picture4" refType="h" fact="0.1663"/>
                  <dgm:constr type="r" for="ch" forName="parTx5" refType="w" fact="0.2516"/>
                  <dgm:constr type="t" for="ch" forName="parTx5" refType="h" fact="0.2238"/>
                  <dgm:constr type="w" for="ch" forName="parTx5" refType="w" fact="0.3081"/>
                  <dgm:constr type="h" for="ch" forName="parTx5" refType="h" fact="0.0962"/>
                  <dgm:constr type="ctrX" for="ch" forName="picture5" refType="w" fact="0.2656"/>
                  <dgm:constr type="ctrY" for="ch" forName="picture5" refType="h" fact="0.2127"/>
                  <dgm:constr type="w" for="ch" forName="picture5" refType="w" fact="0.1429"/>
                  <dgm:constr type="h" for="ch" forName="picture5" refType="h" fact="0.1663"/>
                </dgm:constrLst>
              </dgm:else>
            </dgm:choose>
          </dgm:else>
        </dgm:choose>
      </dgm:if>
      <dgm:if name="Name52" axis="ch" ptType="node" func="cnt" op="equ" val="6">
        <dgm:choose name="Name53">
          <dgm:if name="Name54" func="var" arg="dir" op="equ" val="norm">
            <dgm:choose name="Name55">
              <dgm:if name="Name56" axis="des" func="maxDepth" op="gt" val="1">
                <dgm:alg type="composite">
                  <dgm:param type="ar" val="1.33"/>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parTx6"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primFontSz" for="ch" forName="desTx4" refType="primFontSz" refFor="ch" refForName="desTx1" op="equ"/>
                  <dgm:constr type="primFontSz" for="ch" forName="desTx5" refType="primFontSz" refFor="ch" refForName="desTx1" op="equ"/>
                  <dgm:constr type="primFontSz" for="ch" forName="desTx6" refType="primFontSz" refFor="ch" refForName="desTx1" op="equ"/>
                  <dgm:constr type="userD" refType="w" fact="0.0105"/>
                  <dgm:constr type="ctrX" for="ch" forName="dot1" refType="w" fact="0.3608"/>
                  <dgm:constr type="ctrY" for="ch" forName="dot1" refType="h" fact="0.8839"/>
                  <dgm:constr type="w" for="ch" forName="dot1" refType="userD"/>
                  <dgm:constr type="h" for="ch" forName="dot1" refType="userD"/>
                  <dgm:constr type="ctrX" for="ch" forName="dot2" refType="w" fact="0.3384"/>
                  <dgm:constr type="ctrY" for="ch" forName="dot2" refType="h" fact="0.8967"/>
                  <dgm:constr type="w" for="ch" forName="dot2" refType="userD"/>
                  <dgm:constr type="h" for="ch" forName="dot2" refType="userD"/>
                  <dgm:constr type="ctrX" for="ch" forName="dot3" refType="w" fact="0.3155"/>
                  <dgm:constr type="ctrY" for="ch" forName="dot3" refType="h" fact="0.9076"/>
                  <dgm:constr type="w" for="ch" forName="dot3" refType="userD"/>
                  <dgm:constr type="h" for="ch" forName="dot3" refType="userD"/>
                  <dgm:constr type="ctrX" for="ch" forName="dot4" refType="w" fact="0.2923"/>
                  <dgm:constr type="ctrY" for="ch" forName="dot4" refType="h" fact="0.9165"/>
                  <dgm:constr type="w" for="ch" forName="dot4" refType="userD"/>
                  <dgm:constr type="h" for="ch" forName="dot4" refType="userD"/>
                  <dgm:constr type="ctrX" for="ch" forName="dot5" refType="w" fact="0.2688"/>
                  <dgm:constr type="ctrY" for="ch" forName="dot5" refType="h" fact="0.9234"/>
                  <dgm:constr type="w" for="ch" forName="dot5" refType="userD"/>
                  <dgm:constr type="h" for="ch" forName="dot5" refType="userD"/>
                  <dgm:constr type="ctrX" for="ch" forName="dot6" refType="w" fact="0.4883"/>
                  <dgm:constr type="ctrY" for="ch" forName="dot6" refType="h" fact="0.764"/>
                  <dgm:constr type="w" for="ch" forName="dot6" refType="userD"/>
                  <dgm:constr type="h" for="ch" forName="dot6" refType="userD"/>
                  <dgm:constr type="ctrX" for="ch" forName="dot7" refType="w" fact="0.4695"/>
                  <dgm:constr type="ctrY" for="ch" forName="dot7" refType="h" fact="0.7878"/>
                  <dgm:constr type="w" for="ch" forName="dot7" refType="userD"/>
                  <dgm:constr type="h" for="ch" forName="dot7" refType="userD"/>
                  <dgm:constr type="ctrX" for="ch" forName="dot8" refType="w" fact="0.5696"/>
                  <dgm:constr type="ctrY" for="ch" forName="dot8" refType="h" fact="0.6227"/>
                  <dgm:constr type="w" for="ch" forName="dot8" refType="userD"/>
                  <dgm:constr type="h" for="ch" forName="dot8" refType="userD"/>
                  <dgm:constr type="ctrX" for="ch" forName="dot9" refType="w" fact="0.6247"/>
                  <dgm:constr type="ctrY" for="ch" forName="dot9" refType="h" fact="0.4556"/>
                  <dgm:constr type="w" for="ch" forName="dot9" refType="userD"/>
                  <dgm:constr type="h" for="ch" forName="dot9" refType="userD"/>
                  <dgm:constr type="ctrX" for="ch" forName="dot10" refType="w" fact="0.6509"/>
                  <dgm:constr type="ctrY" for="ch" forName="dot10" refType="h" fact="0.2816"/>
                  <dgm:constr type="w" for="ch" forName="dot10" refType="userD"/>
                  <dgm:constr type="h" for="ch" forName="dot10" refType="userD"/>
                  <dgm:constr type="ctrX" for="ch" forName="dotArrow1" refType="w" fact="0.6281"/>
                  <dgm:constr type="ctrY" for="ch" forName="dotArrow1" refType="h" fact="0.0748"/>
                  <dgm:constr type="w" for="ch" forName="dotArrow1" refType="userD"/>
                  <dgm:constr type="h" for="ch" forName="dotArrow1" refType="userD"/>
                  <dgm:constr type="ctrX" for="ch" forName="dotArrow2" refType="w" fact="0.6437"/>
                  <dgm:constr type="ctrY" for="ch" forName="dotArrow2" refType="h" fact="0.0581"/>
                  <dgm:constr type="w" for="ch" forName="dotArrow2" refType="userD"/>
                  <dgm:constr type="h" for="ch" forName="dotArrow2" refType="userD"/>
                  <dgm:constr type="ctrX" for="ch" forName="dotArrow3" refType="w" fact="0.6593"/>
                  <dgm:constr type="ctrY" for="ch" forName="dotArrow3" refType="h" fact="0.0414"/>
                  <dgm:constr type="w" for="ch" forName="dotArrow3" refType="userD"/>
                  <dgm:constr type="h" for="ch" forName="dotArrow3" refType="userD"/>
                  <dgm:constr type="ctrX" for="ch" forName="dotArrow4" refType="w" fact="0.675"/>
                  <dgm:constr type="ctrY" for="ch" forName="dotArrow4" refType="h" fact="0.0581"/>
                  <dgm:constr type="w" for="ch" forName="dotArrow4" refType="userD"/>
                  <dgm:constr type="h" for="ch" forName="dotArrow4" refType="userD"/>
                  <dgm:constr type="ctrX" for="ch" forName="dotArrow5" refType="w" fact="0.6906"/>
                  <dgm:constr type="ctrY" for="ch" forName="dotArrow5" refType="h" fact="0.0748"/>
                  <dgm:constr type="w" for="ch" forName="dotArrow5" refType="userD"/>
                  <dgm:constr type="h" for="ch" forName="dotArrow5" refType="userD"/>
                  <dgm:constr type="ctrX" for="ch" forName="dotArrow6" refType="w" fact="0.6593"/>
                  <dgm:constr type="ctrY" for="ch" forName="dotArrow6" refType="h" fact="0.0766"/>
                  <dgm:constr type="w" for="ch" forName="dotArrow6" refType="userD"/>
                  <dgm:constr type="h" for="ch" forName="dotArrow6" refType="userD"/>
                  <dgm:constr type="ctrX" for="ch" forName="dotArrow7" refType="w" fact="0.6593"/>
                  <dgm:constr type="ctrY" for="ch" forName="dotArrow7" refType="h" fact="0.1118"/>
                  <dgm:constr type="w" for="ch" forName="dotArrow7" refType="userD"/>
                  <dgm:constr type="h" for="ch" forName="dotArrow7" refType="userD"/>
                  <dgm:constr type="l" for="ch" forName="parTx1" refType="w" fact="0.2091"/>
                  <dgm:constr type="t" for="ch" forName="parTx1" refType="h" fact="0.9433"/>
                  <dgm:constr type="w" for="ch" forName="parTx1" refType="w" fact="0.2275"/>
                  <dgm:constr type="h" for="ch" forName="parTx1" refType="h" fact="0.0811"/>
                  <dgm:constr type="ctrX" for="ch" forName="picture1" refType="w" fact="0.1988"/>
                  <dgm:constr type="ctrY" for="ch" forName="picture1" refType="h" fact="0.9322"/>
                  <dgm:constr type="w" for="ch" forName="picture1" refType="w" fact="0.1055"/>
                  <dgm:constr type="h" for="ch" forName="picture1" refType="h" fact="0.1403"/>
                  <dgm:constr type="l" for="ch" forName="desTx1" refType="r" refFor="ch" refForName="parTx1"/>
                  <dgm:constr type="r" for="ch" forName="desTx1" refType="w"/>
                  <dgm:constr type="t" for="ch" forName="desTx1" refType="t" refFor="ch" refForName="parTx1"/>
                  <dgm:constr type="h" for="ch" forName="desTx1" refType="h" refFor="ch" refForName="parTx1"/>
                  <dgm:constr type="l" for="ch" forName="parTx2" refType="w" fact="0.4273"/>
                  <dgm:constr type="t" for="ch" forName="parTx2" refType="h" fact="0.8468"/>
                  <dgm:constr type="w" for="ch" forName="parTx2" refType="w" fact="0.2275"/>
                  <dgm:constr type="h" for="ch" forName="parTx2" refType="h" fact="0.0811"/>
                  <dgm:constr type="ctrX" for="ch" forName="picture2" refType="w" fact="0.4169"/>
                  <dgm:constr type="ctrY" for="ch" forName="picture2" refType="h" fact="0.8357"/>
                  <dgm:constr type="w" for="ch" forName="picture2" refType="w" fact="0.1055"/>
                  <dgm:constr type="h" for="ch" forName="picture2" refType="h" fact="0.1403"/>
                  <dgm:constr type="l" for="ch" forName="desTx2" refType="r" refFor="ch" refForName="parTx2"/>
                  <dgm:constr type="r" for="ch" forName="desTx2" refType="w"/>
                  <dgm:constr type="t" for="ch" forName="desTx2" refType="t" refFor="ch" refForName="parTx2"/>
                  <dgm:constr type="h" for="ch" forName="desTx2" refType="h" refFor="ch" refForName="parTx2"/>
                  <dgm:constr type="l" for="ch" forName="parTx3" refType="w" fact="0.5349"/>
                  <dgm:constr type="t" for="ch" forName="parTx3" refType="h" fact="0.7023"/>
                  <dgm:constr type="w" for="ch" forName="parTx3" refType="w" fact="0.2275"/>
                  <dgm:constr type="h" for="ch" forName="parTx3" refType="h" fact="0.0811"/>
                  <dgm:constr type="ctrX" for="ch" forName="picture3" refType="w" fact="0.5245"/>
                  <dgm:constr type="ctrY" for="ch" forName="picture3" refType="h" fact="0.6912"/>
                  <dgm:constr type="w" for="ch" forName="picture3" refType="w" fact="0.1055"/>
                  <dgm:constr type="h" for="ch" forName="picture3" refType="h" fact="0.1403"/>
                  <dgm:constr type="l" for="ch" forName="desTx3" refType="r" refFor="ch" refForName="parTx3"/>
                  <dgm:constr type="r" for="ch" forName="desTx3" refType="w"/>
                  <dgm:constr type="t" for="ch" forName="desTx3" refType="t" refFor="ch" refForName="parTx3"/>
                  <dgm:constr type="h" for="ch" forName="desTx3" refType="h" refFor="ch" refForName="parTx3"/>
                  <dgm:constr type="l" for="ch" forName="parTx4" refType="w" fact="0.5998"/>
                  <dgm:constr type="t" for="ch" forName="parTx4" refType="h" fact="0.5441"/>
                  <dgm:constr type="w" for="ch" forName="parTx4" refType="w" fact="0.2275"/>
                  <dgm:constr type="h" for="ch" forName="parTx4" refType="h" fact="0.0811"/>
                  <dgm:constr type="ctrX" for="ch" forName="picture4" refType="w" fact="0.5894"/>
                  <dgm:constr type="ctrY" for="ch" forName="picture4" refType="h" fact="0.533"/>
                  <dgm:constr type="w" for="ch" forName="picture4" refType="w" fact="0.1055"/>
                  <dgm:constr type="h" for="ch" forName="picture4" refType="h" fact="0.1403"/>
                  <dgm:constr type="l" for="ch" forName="desTx4" refType="r" refFor="ch" refForName="parTx4"/>
                  <dgm:constr type="r" for="ch" forName="desTx4" refType="w"/>
                  <dgm:constr type="t" for="ch" forName="desTx4" refType="t" refFor="ch" refForName="parTx4"/>
                  <dgm:constr type="h" for="ch" forName="desTx4" refType="h" refFor="ch" refForName="parTx4"/>
                  <dgm:constr type="l" for="ch" forName="parTx5" refType="w" fact="0.6416"/>
                  <dgm:constr type="t" for="ch" forName="parTx5" refType="h" fact="0.3737"/>
                  <dgm:constr type="w" for="ch" forName="parTx5" refType="w" fact="0.2275"/>
                  <dgm:constr type="h" for="ch" forName="parTx5" refType="h" fact="0.0811"/>
                  <dgm:constr type="ctrX" for="ch" forName="picture5" refType="w" fact="0.6313"/>
                  <dgm:constr type="ctrY" for="ch" forName="picture5" refType="h" fact="0.3626"/>
                  <dgm:constr type="w" for="ch" forName="picture5" refType="w" fact="0.1055"/>
                  <dgm:constr type="h" for="ch" forName="picture5" refType="h" fact="0.1403"/>
                  <dgm:constr type="l" for="ch" forName="desTx5" refType="r" refFor="ch" refForName="parTx5"/>
                  <dgm:constr type="r" for="ch" forName="desTx5" refType="w"/>
                  <dgm:constr type="t" for="ch" forName="desTx5" refType="t" refFor="ch" refForName="parTx5"/>
                  <dgm:constr type="h" for="ch" forName="desTx5" refType="h" refFor="ch" refForName="parTx5"/>
                  <dgm:constr type="l" for="ch" forName="parTx6" refType="w" fact="0.6644"/>
                  <dgm:constr type="t" for="ch" forName="parTx6" refType="h" fact="0.2061"/>
                  <dgm:constr type="w" for="ch" forName="parTx6" refType="w" fact="0.2275"/>
                  <dgm:constr type="h" for="ch" forName="parTx6" refType="h" fact="0.0811"/>
                  <dgm:constr type="ctrX" for="ch" forName="picture6" refType="w" fact="0.6541"/>
                  <dgm:constr type="ctrY" for="ch" forName="picture6" refType="h" fact="0.195"/>
                  <dgm:constr type="w" for="ch" forName="picture6" refType="w" fact="0.1055"/>
                  <dgm:constr type="h" for="ch" forName="picture6" refType="h" fact="0.1403"/>
                  <dgm:constr type="l" for="ch" forName="desTx6" refType="r" refFor="ch" refForName="parTx6"/>
                  <dgm:constr type="r" for="ch" forName="desTx6" refType="w"/>
                  <dgm:constr type="t" for="ch" forName="desTx6" refType="t" refFor="ch" refForName="parTx6"/>
                  <dgm:constr type="h" for="ch" forName="desTx6" refType="h" refFor="ch" refForName="parTx6"/>
                </dgm:constrLst>
              </dgm:if>
              <dgm:else name="Name57">
                <dgm:alg type="composite">
                  <dgm:param type="ar" val="1.1223"/>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parTx6" refType="primFontSz" refFor="ch" refForName="parTx1" op="equ"/>
                  <dgm:constr type="userD" refType="w" fact="0.0125"/>
                  <dgm:constr type="ctrX" for="ch" forName="dot1" refType="w" fact="0.4276"/>
                  <dgm:constr type="ctrY" for="ch" forName="dot1" refType="h" fact="0.8839"/>
                  <dgm:constr type="w" for="ch" forName="dot1" refType="userD"/>
                  <dgm:constr type="h" for="ch" forName="dot1" refType="userD"/>
                  <dgm:constr type="ctrX" for="ch" forName="dot2" refType="w" fact="0.401"/>
                  <dgm:constr type="ctrY" for="ch" forName="dot2" refType="h" fact="0.8967"/>
                  <dgm:constr type="w" for="ch" forName="dot2" refType="userD"/>
                  <dgm:constr type="h" for="ch" forName="dot2" refType="userD"/>
                  <dgm:constr type="ctrX" for="ch" forName="dot3" refType="w" fact="0.3739"/>
                  <dgm:constr type="ctrY" for="ch" forName="dot3" refType="h" fact="0.9076"/>
                  <dgm:constr type="w" for="ch" forName="dot3" refType="userD"/>
                  <dgm:constr type="h" for="ch" forName="dot3" refType="userD"/>
                  <dgm:constr type="ctrX" for="ch" forName="dot4" refType="w" fact="0.3464"/>
                  <dgm:constr type="ctrY" for="ch" forName="dot4" refType="h" fact="0.9165"/>
                  <dgm:constr type="w" for="ch" forName="dot4" refType="userD"/>
                  <dgm:constr type="h" for="ch" forName="dot4" refType="userD"/>
                  <dgm:constr type="ctrX" for="ch" forName="dot5" refType="w" fact="0.3186"/>
                  <dgm:constr type="ctrY" for="ch" forName="dot5" refType="h" fact="0.9234"/>
                  <dgm:constr type="w" for="ch" forName="dot5" refType="userD"/>
                  <dgm:constr type="h" for="ch" forName="dot5" refType="userD"/>
                  <dgm:constr type="ctrX" for="ch" forName="dot6" refType="w" fact="0.5786"/>
                  <dgm:constr type="ctrY" for="ch" forName="dot6" refType="h" fact="0.764"/>
                  <dgm:constr type="w" for="ch" forName="dot6" refType="userD"/>
                  <dgm:constr type="h" for="ch" forName="dot6" refType="userD"/>
                  <dgm:constr type="ctrX" for="ch" forName="dot7" refType="w" fact="0.5564"/>
                  <dgm:constr type="ctrY" for="ch" forName="dot7" refType="h" fact="0.7878"/>
                  <dgm:constr type="w" for="ch" forName="dot7" refType="userD"/>
                  <dgm:constr type="h" for="ch" forName="dot7" refType="userD"/>
                  <dgm:constr type="ctrX" for="ch" forName="dot8" refType="w" fact="0.675"/>
                  <dgm:constr type="ctrY" for="ch" forName="dot8" refType="h" fact="0.6227"/>
                  <dgm:constr type="w" for="ch" forName="dot8" refType="userD"/>
                  <dgm:constr type="h" for="ch" forName="dot8" refType="userD"/>
                  <dgm:constr type="ctrX" for="ch" forName="dot9" refType="w" fact="0.7403"/>
                  <dgm:constr type="ctrY" for="ch" forName="dot9" refType="h" fact="0.4556"/>
                  <dgm:constr type="w" for="ch" forName="dot9" refType="userD"/>
                  <dgm:constr type="h" for="ch" forName="dot9" refType="userD"/>
                  <dgm:constr type="ctrX" for="ch" forName="dot10" refType="w" fact="0.7714"/>
                  <dgm:constr type="ctrY" for="ch" forName="dot10" refType="h" fact="0.2816"/>
                  <dgm:constr type="w" for="ch" forName="dot10" refType="userD"/>
                  <dgm:constr type="h" for="ch" forName="dot10" refType="userD"/>
                  <dgm:constr type="ctrX" for="ch" forName="dotArrow1" refType="w" fact="0.7443"/>
                  <dgm:constr type="ctrY" for="ch" forName="dotArrow1" refType="h" fact="0.0748"/>
                  <dgm:constr type="w" for="ch" forName="dotArrow1" refType="userD"/>
                  <dgm:constr type="h" for="ch" forName="dotArrow1" refType="userD"/>
                  <dgm:constr type="ctrX" for="ch" forName="dotArrow2" refType="w" fact="0.7628"/>
                  <dgm:constr type="ctrY" for="ch" forName="dotArrow2" refType="h" fact="0.0581"/>
                  <dgm:constr type="w" for="ch" forName="dotArrow2" refType="userD"/>
                  <dgm:constr type="h" for="ch" forName="dotArrow2" refType="userD"/>
                  <dgm:constr type="ctrX" for="ch" forName="dotArrow3" refType="w" fact="0.7814"/>
                  <dgm:constr type="ctrY" for="ch" forName="dotArrow3" refType="h" fact="0.0414"/>
                  <dgm:constr type="w" for="ch" forName="dotArrow3" refType="userD"/>
                  <dgm:constr type="h" for="ch" forName="dotArrow3" refType="userD"/>
                  <dgm:constr type="ctrX" for="ch" forName="dotArrow4" refType="w" fact="0.7999"/>
                  <dgm:constr type="ctrY" for="ch" forName="dotArrow4" refType="h" fact="0.0581"/>
                  <dgm:constr type="w" for="ch" forName="dotArrow4" refType="userD"/>
                  <dgm:constr type="h" for="ch" forName="dotArrow4" refType="userD"/>
                  <dgm:constr type="ctrX" for="ch" forName="dotArrow5" refType="w" fact="0.8184"/>
                  <dgm:constr type="ctrY" for="ch" forName="dotArrow5" refType="h" fact="0.0748"/>
                  <dgm:constr type="w" for="ch" forName="dotArrow5" refType="userD"/>
                  <dgm:constr type="h" for="ch" forName="dotArrow5" refType="userD"/>
                  <dgm:constr type="ctrX" for="ch" forName="dotArrow6" refType="w" fact="0.7814"/>
                  <dgm:constr type="ctrY" for="ch" forName="dotArrow6" refType="h" fact="0.0766"/>
                  <dgm:constr type="w" for="ch" forName="dotArrow6" refType="userD"/>
                  <dgm:constr type="h" for="ch" forName="dotArrow6" refType="userD"/>
                  <dgm:constr type="ctrX" for="ch" forName="dotArrow7" refType="w" fact="0.7814"/>
                  <dgm:constr type="ctrY" for="ch" forName="dotArrow7" refType="h" fact="0.1118"/>
                  <dgm:constr type="w" for="ch" forName="dotArrow7" refType="userD"/>
                  <dgm:constr type="h" for="ch" forName="dotArrow7" refType="userD"/>
                  <dgm:constr type="l" for="ch" forName="parTx1" refType="w" fact="0.2479"/>
                  <dgm:constr type="t" for="ch" forName="parTx1" refType="h" fact="0.9416"/>
                  <dgm:constr type="w" for="ch" forName="parTx1" refType="w" fact="0.2696"/>
                  <dgm:constr type="h" for="ch" forName="parTx1" refType="h" fact="0.0811"/>
                  <dgm:constr type="ctrX" for="ch" forName="picture1" refType="w" fact="0.2356"/>
                  <dgm:constr type="ctrY" for="ch" forName="picture1" refType="h" fact="0.9322"/>
                  <dgm:constr type="w" for="ch" forName="picture1" refType="w" fact="0.125"/>
                  <dgm:constr type="h" for="ch" forName="picture1" refType="h" fact="0.1403"/>
                  <dgm:constr type="l" for="ch" forName="parTx2" refType="w" fact="0.5064"/>
                  <dgm:constr type="t" for="ch" forName="parTx2" refType="h" fact="0.8451"/>
                  <dgm:constr type="w" for="ch" forName="parTx2" refType="w" fact="0.2696"/>
                  <dgm:constr type="h" for="ch" forName="parTx2" refType="h" fact="0.0811"/>
                  <dgm:constr type="ctrX" for="ch" forName="picture2" refType="w" fact="0.4941"/>
                  <dgm:constr type="ctrY" for="ch" forName="picture2" refType="h" fact="0.8357"/>
                  <dgm:constr type="w" for="ch" forName="picture2" refType="w" fact="0.125"/>
                  <dgm:constr type="h" for="ch" forName="picture2" refType="h" fact="0.1403"/>
                  <dgm:constr type="l" for="ch" forName="parTx3" refType="w" fact="0.6339"/>
                  <dgm:constr type="t" for="ch" forName="parTx3" refType="h" fact="0.7006"/>
                  <dgm:constr type="w" for="ch" forName="parTx3" refType="w" fact="0.2696"/>
                  <dgm:constr type="h" for="ch" forName="parTx3" refType="h" fact="0.0811"/>
                  <dgm:constr type="ctrX" for="ch" forName="picture3" refType="w" fact="0.6216"/>
                  <dgm:constr type="ctrY" for="ch" forName="picture3" refType="h" fact="0.6912"/>
                  <dgm:constr type="w" for="ch" forName="picture3" refType="w" fact="0.125"/>
                  <dgm:constr type="h" for="ch" forName="picture3" refType="h" fact="0.1403"/>
                  <dgm:constr type="l" for="ch" forName="parTx4" refType="w" fact="0.7108"/>
                  <dgm:constr type="t" for="ch" forName="parTx4" refType="h" fact="0.5424"/>
                  <dgm:constr type="w" for="ch" forName="parTx4" refType="w" fact="0.2696"/>
                  <dgm:constr type="h" for="ch" forName="parTx4" refType="h" fact="0.0811"/>
                  <dgm:constr type="ctrX" for="ch" forName="picture4" refType="w" fact="0.6985"/>
                  <dgm:constr type="ctrY" for="ch" forName="picture4" refType="h" fact="0.533"/>
                  <dgm:constr type="w" for="ch" forName="picture4" refType="w" fact="0.125"/>
                  <dgm:constr type="h" for="ch" forName="picture4" refType="h" fact="0.1403"/>
                  <dgm:constr type="l" for="ch" forName="parTx5" refType="w" fact="0.7604"/>
                  <dgm:constr type="t" for="ch" forName="parTx5" refType="h" fact="0.372"/>
                  <dgm:constr type="w" for="ch" forName="parTx5" refType="w" fact="0.2696"/>
                  <dgm:constr type="h" for="ch" forName="parTx5" refType="h" fact="0.0811"/>
                  <dgm:constr type="ctrX" for="ch" forName="picture5" refType="w" fact="0.7481"/>
                  <dgm:constr type="ctrY" for="ch" forName="picture5" refType="h" fact="0.3626"/>
                  <dgm:constr type="w" for="ch" forName="picture5" refType="w" fact="0.125"/>
                  <dgm:constr type="h" for="ch" forName="picture5" refType="h" fact="0.1403"/>
                  <dgm:constr type="l" for="ch" forName="parTx6" refType="w" fact="0.7874"/>
                  <dgm:constr type="t" for="ch" forName="parTx6" refType="h" fact="0.2044"/>
                  <dgm:constr type="w" for="ch" forName="parTx6" refType="w" fact="0.2696"/>
                  <dgm:constr type="h" for="ch" forName="parTx6" refType="h" fact="0.0811"/>
                  <dgm:constr type="ctrX" for="ch" forName="picture6" refType="w" fact="0.7751"/>
                  <dgm:constr type="ctrY" for="ch" forName="picture6" refType="h" fact="0.195"/>
                  <dgm:constr type="w" for="ch" forName="picture6" refType="w" fact="0.125"/>
                  <dgm:constr type="h" for="ch" forName="picture6" refType="h" fact="0.1403"/>
                </dgm:constrLst>
              </dgm:else>
            </dgm:choose>
          </dgm:if>
          <dgm:else name="Name58">
            <dgm:choose name="Name59">
              <dgm:if name="Name60" axis="des" func="maxDepth" op="gt" val="1">
                <dgm:alg type="composite">
                  <dgm:param type="ar" val="1.33"/>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parTx6"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primFontSz" for="ch" forName="desTx4" refType="primFontSz" refFor="ch" refForName="desTx1" op="equ"/>
                  <dgm:constr type="primFontSz" for="ch" forName="desTx5" refType="primFontSz" refFor="ch" refForName="desTx1" op="equ"/>
                  <dgm:constr type="primFontSz" for="ch" forName="desTx6" refType="primFontSz" refFor="ch" refForName="desTx1" op="equ"/>
                  <dgm:constr type="userD" refType="w" fact="0.0105"/>
                  <dgm:constr type="ctrX" for="ch" forName="dot1" refType="w" fact="0.6392"/>
                  <dgm:constr type="ctrY" for="ch" forName="dot1" refType="h" fact="0.8839"/>
                  <dgm:constr type="w" for="ch" forName="dot1" refType="userD"/>
                  <dgm:constr type="h" for="ch" forName="dot1" refType="userD"/>
                  <dgm:constr type="ctrX" for="ch" forName="dot2" refType="w" fact="0.6616"/>
                  <dgm:constr type="ctrY" for="ch" forName="dot2" refType="h" fact="0.8967"/>
                  <dgm:constr type="w" for="ch" forName="dot2" refType="userD"/>
                  <dgm:constr type="h" for="ch" forName="dot2" refType="userD"/>
                  <dgm:constr type="ctrX" for="ch" forName="dot3" refType="w" fact="0.6845"/>
                  <dgm:constr type="ctrY" for="ch" forName="dot3" refType="h" fact="0.9076"/>
                  <dgm:constr type="w" for="ch" forName="dot3" refType="userD"/>
                  <dgm:constr type="h" for="ch" forName="dot3" refType="userD"/>
                  <dgm:constr type="ctrX" for="ch" forName="dot4" refType="w" fact="0.7077"/>
                  <dgm:constr type="ctrY" for="ch" forName="dot4" refType="h" fact="0.9165"/>
                  <dgm:constr type="w" for="ch" forName="dot4" refType="userD"/>
                  <dgm:constr type="h" for="ch" forName="dot4" refType="userD"/>
                  <dgm:constr type="ctrX" for="ch" forName="dot5" refType="w" fact="0.7312"/>
                  <dgm:constr type="ctrY" for="ch" forName="dot5" refType="h" fact="0.9234"/>
                  <dgm:constr type="w" for="ch" forName="dot5" refType="userD"/>
                  <dgm:constr type="h" for="ch" forName="dot5" refType="userD"/>
                  <dgm:constr type="ctrX" for="ch" forName="dot6" refType="w" fact="0.5117"/>
                  <dgm:constr type="ctrY" for="ch" forName="dot6" refType="h" fact="0.764"/>
                  <dgm:constr type="w" for="ch" forName="dot6" refType="userD"/>
                  <dgm:constr type="h" for="ch" forName="dot6" refType="userD"/>
                  <dgm:constr type="ctrX" for="ch" forName="dot7" refType="w" fact="0.5305"/>
                  <dgm:constr type="ctrY" for="ch" forName="dot7" refType="h" fact="0.7878"/>
                  <dgm:constr type="w" for="ch" forName="dot7" refType="userD"/>
                  <dgm:constr type="h" for="ch" forName="dot7" refType="userD"/>
                  <dgm:constr type="ctrX" for="ch" forName="dot8" refType="w" fact="0.4304"/>
                  <dgm:constr type="ctrY" for="ch" forName="dot8" refType="h" fact="0.6227"/>
                  <dgm:constr type="w" for="ch" forName="dot8" refType="userD"/>
                  <dgm:constr type="h" for="ch" forName="dot8" refType="userD"/>
                  <dgm:constr type="ctrX" for="ch" forName="dot9" refType="w" fact="0.3753"/>
                  <dgm:constr type="ctrY" for="ch" forName="dot9" refType="h" fact="0.4556"/>
                  <dgm:constr type="w" for="ch" forName="dot9" refType="userD"/>
                  <dgm:constr type="h" for="ch" forName="dot9" refType="userD"/>
                  <dgm:constr type="ctrX" for="ch" forName="dot10" refType="w" fact="0.3491"/>
                  <dgm:constr type="ctrY" for="ch" forName="dot10" refType="h" fact="0.2816"/>
                  <dgm:constr type="w" for="ch" forName="dot10" refType="userD"/>
                  <dgm:constr type="h" for="ch" forName="dot10" refType="userD"/>
                  <dgm:constr type="ctrX" for="ch" forName="dotArrow1" refType="w" fact="0.3719"/>
                  <dgm:constr type="ctrY" for="ch" forName="dotArrow1" refType="h" fact="0.0748"/>
                  <dgm:constr type="w" for="ch" forName="dotArrow1" refType="userD"/>
                  <dgm:constr type="h" for="ch" forName="dotArrow1" refType="userD"/>
                  <dgm:constr type="ctrX" for="ch" forName="dotArrow2" refType="w" fact="0.3563"/>
                  <dgm:constr type="ctrY" for="ch" forName="dotArrow2" refType="h" fact="0.0581"/>
                  <dgm:constr type="w" for="ch" forName="dotArrow2" refType="userD"/>
                  <dgm:constr type="h" for="ch" forName="dotArrow2" refType="userD"/>
                  <dgm:constr type="ctrX" for="ch" forName="dotArrow3" refType="w" fact="0.3407"/>
                  <dgm:constr type="ctrY" for="ch" forName="dotArrow3" refType="h" fact="0.0414"/>
                  <dgm:constr type="w" for="ch" forName="dotArrow3" refType="userD"/>
                  <dgm:constr type="h" for="ch" forName="dotArrow3" refType="userD"/>
                  <dgm:constr type="ctrX" for="ch" forName="dotArrow4" refType="w" fact="0.325"/>
                  <dgm:constr type="ctrY" for="ch" forName="dotArrow4" refType="h" fact="0.0581"/>
                  <dgm:constr type="w" for="ch" forName="dotArrow4" refType="userD"/>
                  <dgm:constr type="h" for="ch" forName="dotArrow4" refType="userD"/>
                  <dgm:constr type="ctrX" for="ch" forName="dotArrow5" refType="w" fact="0.3094"/>
                  <dgm:constr type="ctrY" for="ch" forName="dotArrow5" refType="h" fact="0.0748"/>
                  <dgm:constr type="w" for="ch" forName="dotArrow5" refType="userD"/>
                  <dgm:constr type="h" for="ch" forName="dotArrow5" refType="userD"/>
                  <dgm:constr type="ctrX" for="ch" forName="dotArrow6" refType="w" fact="0.3407"/>
                  <dgm:constr type="ctrY" for="ch" forName="dotArrow6" refType="h" fact="0.0766"/>
                  <dgm:constr type="w" for="ch" forName="dotArrow6" refType="userD"/>
                  <dgm:constr type="h" for="ch" forName="dotArrow6" refType="userD"/>
                  <dgm:constr type="ctrX" for="ch" forName="dotArrow7" refType="w" fact="0.3407"/>
                  <dgm:constr type="ctrY" for="ch" forName="dotArrow7" refType="h" fact="0.1118"/>
                  <dgm:constr type="w" for="ch" forName="dotArrow7" refType="userD"/>
                  <dgm:constr type="h" for="ch" forName="dotArrow7" refType="userD"/>
                  <dgm:constr type="r" for="ch" forName="parTx1" refType="w" fact="0.7909"/>
                  <dgm:constr type="t" for="ch" forName="parTx1" refType="h" fact="0.9433"/>
                  <dgm:constr type="w" for="ch" forName="parTx1" refType="w" fact="0.2275"/>
                  <dgm:constr type="h" for="ch" forName="parTx1" refType="h" fact="0.0811"/>
                  <dgm:constr type="ctrX" for="ch" forName="picture1" refType="w" fact="0.8012"/>
                  <dgm:constr type="ctrY" for="ch" forName="picture1" refType="h" fact="0.9322"/>
                  <dgm:constr type="w" for="ch" forName="picture1" refType="w" fact="0.1055"/>
                  <dgm:constr type="h" for="ch" forName="picture1" refType="h" fact="0.1403"/>
                  <dgm:constr type="r" for="ch" forName="desTx1" refType="l" refFor="ch" refForName="parTx1"/>
                  <dgm:constr type="l" for="ch" forName="desTx1"/>
                  <dgm:constr type="t" for="ch" forName="desTx1" refType="t" refFor="ch" refForName="parTx1"/>
                  <dgm:constr type="h" for="ch" forName="desTx1" refType="h" refFor="ch" refForName="parTx1"/>
                  <dgm:constr type="r" for="ch" forName="parTx2" refType="w" fact="0.5727"/>
                  <dgm:constr type="t" for="ch" forName="parTx2" refType="h" fact="0.8468"/>
                  <dgm:constr type="w" for="ch" forName="parTx2" refType="w" fact="0.2275"/>
                  <dgm:constr type="h" for="ch" forName="parTx2" refType="h" fact="0.0811"/>
                  <dgm:constr type="ctrX" for="ch" forName="picture2" refType="w" fact="0.5831"/>
                  <dgm:constr type="ctrY" for="ch" forName="picture2" refType="h" fact="0.8357"/>
                  <dgm:constr type="w" for="ch" forName="picture2" refType="w" fact="0.1055"/>
                  <dgm:constr type="h" for="ch" forName="picture2" refType="h" fact="0.1403"/>
                  <dgm:constr type="r" for="ch" forName="desTx2" refType="l" refFor="ch" refForName="parTx2"/>
                  <dgm:constr type="l" for="ch" forName="desTx2"/>
                  <dgm:constr type="t" for="ch" forName="desTx2" refType="t" refFor="ch" refForName="parTx2"/>
                  <dgm:constr type="h" for="ch" forName="desTx2" refType="h" refFor="ch" refForName="parTx2"/>
                  <dgm:constr type="r" for="ch" forName="parTx3" refType="w" fact="0.4651"/>
                  <dgm:constr type="t" for="ch" forName="parTx3" refType="h" fact="0.7023"/>
                  <dgm:constr type="w" for="ch" forName="parTx3" refType="w" fact="0.2275"/>
                  <dgm:constr type="h" for="ch" forName="parTx3" refType="h" fact="0.0811"/>
                  <dgm:constr type="ctrX" for="ch" forName="picture3" refType="w" fact="0.4755"/>
                  <dgm:constr type="ctrY" for="ch" forName="picture3" refType="h" fact="0.6912"/>
                  <dgm:constr type="w" for="ch" forName="picture3" refType="w" fact="0.1055"/>
                  <dgm:constr type="h" for="ch" forName="picture3" refType="h" fact="0.1403"/>
                  <dgm:constr type="r" for="ch" forName="desTx3" refType="l" refFor="ch" refForName="parTx3"/>
                  <dgm:constr type="l" for="ch" forName="desTx3"/>
                  <dgm:constr type="t" for="ch" forName="desTx3" refType="t" refFor="ch" refForName="parTx3"/>
                  <dgm:constr type="h" for="ch" forName="desTx3" refType="h" refFor="ch" refForName="parTx3"/>
                  <dgm:constr type="r" for="ch" forName="parTx4" refType="w" fact="0.4002"/>
                  <dgm:constr type="t" for="ch" forName="parTx4" refType="h" fact="0.5441"/>
                  <dgm:constr type="w" for="ch" forName="parTx4" refType="w" fact="0.2275"/>
                  <dgm:constr type="h" for="ch" forName="parTx4" refType="h" fact="0.0811"/>
                  <dgm:constr type="ctrX" for="ch" forName="picture4" refType="w" fact="0.4106"/>
                  <dgm:constr type="ctrY" for="ch" forName="picture4" refType="h" fact="0.533"/>
                  <dgm:constr type="w" for="ch" forName="picture4" refType="w" fact="0.1055"/>
                  <dgm:constr type="h" for="ch" forName="picture4" refType="h" fact="0.1403"/>
                  <dgm:constr type="r" for="ch" forName="desTx4" refType="l" refFor="ch" refForName="parTx4"/>
                  <dgm:constr type="l" for="ch" forName="desTx4"/>
                  <dgm:constr type="t" for="ch" forName="desTx4" refType="t" refFor="ch" refForName="parTx4"/>
                  <dgm:constr type="h" for="ch" forName="desTx4" refType="h" refFor="ch" refForName="parTx4"/>
                  <dgm:constr type="r" for="ch" forName="parTx5" refType="w" fact="0.3584"/>
                  <dgm:constr type="t" for="ch" forName="parTx5" refType="h" fact="0.3737"/>
                  <dgm:constr type="w" for="ch" forName="parTx5" refType="w" fact="0.2275"/>
                  <dgm:constr type="h" for="ch" forName="parTx5" refType="h" fact="0.0811"/>
                  <dgm:constr type="ctrX" for="ch" forName="picture5" refType="w" fact="0.3687"/>
                  <dgm:constr type="ctrY" for="ch" forName="picture5" refType="h" fact="0.3626"/>
                  <dgm:constr type="w" for="ch" forName="picture5" refType="w" fact="0.1055"/>
                  <dgm:constr type="h" for="ch" forName="picture5" refType="h" fact="0.1403"/>
                  <dgm:constr type="r" for="ch" forName="desTx5" refType="l" refFor="ch" refForName="parTx5"/>
                  <dgm:constr type="l" for="ch" forName="desTx5"/>
                  <dgm:constr type="t" for="ch" forName="desTx5" refType="t" refFor="ch" refForName="parTx5"/>
                  <dgm:constr type="h" for="ch" forName="desTx5" refType="h" refFor="ch" refForName="parTx5"/>
                  <dgm:constr type="r" for="ch" forName="parTx6" refType="w" fact="0.3356"/>
                  <dgm:constr type="t" for="ch" forName="parTx6" refType="h" fact="0.2061"/>
                  <dgm:constr type="w" for="ch" forName="parTx6" refType="w" fact="0.2275"/>
                  <dgm:constr type="h" for="ch" forName="parTx6" refType="h" fact="0.0811"/>
                  <dgm:constr type="ctrX" for="ch" forName="picture6" refType="w" fact="0.3459"/>
                  <dgm:constr type="ctrY" for="ch" forName="picture6" refType="h" fact="0.195"/>
                  <dgm:constr type="w" for="ch" forName="picture6" refType="w" fact="0.1055"/>
                  <dgm:constr type="h" for="ch" forName="picture6" refType="h" fact="0.1403"/>
                  <dgm:constr type="r" for="ch" forName="desTx6" refType="l" refFor="ch" refForName="parTx6"/>
                  <dgm:constr type="l" for="ch" forName="desTx6"/>
                  <dgm:constr type="t" for="ch" forName="desTx6" refType="t" refFor="ch" refForName="parTx6"/>
                  <dgm:constr type="h" for="ch" forName="desTx6" refType="h" refFor="ch" refForName="parTx6"/>
                </dgm:constrLst>
              </dgm:if>
              <dgm:else name="Name61">
                <dgm:alg type="composite">
                  <dgm:param type="ar" val="1.1223"/>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parTx6" refType="primFontSz" refFor="ch" refForName="parTx1" op="equ"/>
                  <dgm:constr type="userD" refType="w" fact="0.0125"/>
                  <dgm:constr type="ctrX" for="ch" forName="dot1" refType="w" fact="0.5724"/>
                  <dgm:constr type="ctrY" for="ch" forName="dot1" refType="h" fact="0.8839"/>
                  <dgm:constr type="w" for="ch" forName="dot1" refType="userD"/>
                  <dgm:constr type="h" for="ch" forName="dot1" refType="userD"/>
                  <dgm:constr type="ctrX" for="ch" forName="dot2" refType="w" fact="0.599"/>
                  <dgm:constr type="ctrY" for="ch" forName="dot2" refType="h" fact="0.8967"/>
                  <dgm:constr type="w" for="ch" forName="dot2" refType="userD"/>
                  <dgm:constr type="h" for="ch" forName="dot2" refType="userD"/>
                  <dgm:constr type="ctrX" for="ch" forName="dot3" refType="w" fact="0.6261"/>
                  <dgm:constr type="ctrY" for="ch" forName="dot3" refType="h" fact="0.9076"/>
                  <dgm:constr type="w" for="ch" forName="dot3" refType="userD"/>
                  <dgm:constr type="h" for="ch" forName="dot3" refType="userD"/>
                  <dgm:constr type="ctrX" for="ch" forName="dot4" refType="w" fact="0.6536"/>
                  <dgm:constr type="ctrY" for="ch" forName="dot4" refType="h" fact="0.9165"/>
                  <dgm:constr type="w" for="ch" forName="dot4" refType="userD"/>
                  <dgm:constr type="h" for="ch" forName="dot4" refType="userD"/>
                  <dgm:constr type="ctrX" for="ch" forName="dot5" refType="w" fact="0.6814"/>
                  <dgm:constr type="ctrY" for="ch" forName="dot5" refType="h" fact="0.9234"/>
                  <dgm:constr type="w" for="ch" forName="dot5" refType="userD"/>
                  <dgm:constr type="h" for="ch" forName="dot5" refType="userD"/>
                  <dgm:constr type="ctrX" for="ch" forName="dot6" refType="w" fact="0.4214"/>
                  <dgm:constr type="ctrY" for="ch" forName="dot6" refType="h" fact="0.764"/>
                  <dgm:constr type="w" for="ch" forName="dot6" refType="userD"/>
                  <dgm:constr type="h" for="ch" forName="dot6" refType="userD"/>
                  <dgm:constr type="ctrX" for="ch" forName="dot7" refType="w" fact="0.4436"/>
                  <dgm:constr type="ctrY" for="ch" forName="dot7" refType="h" fact="0.7878"/>
                  <dgm:constr type="w" for="ch" forName="dot7" refType="userD"/>
                  <dgm:constr type="h" for="ch" forName="dot7" refType="userD"/>
                  <dgm:constr type="ctrX" for="ch" forName="dot8" refType="w" fact="0.325"/>
                  <dgm:constr type="ctrY" for="ch" forName="dot8" refType="h" fact="0.6227"/>
                  <dgm:constr type="w" for="ch" forName="dot8" refType="userD"/>
                  <dgm:constr type="h" for="ch" forName="dot8" refType="userD"/>
                  <dgm:constr type="ctrX" for="ch" forName="dot9" refType="w" fact="0.2597"/>
                  <dgm:constr type="ctrY" for="ch" forName="dot9" refType="h" fact="0.4556"/>
                  <dgm:constr type="w" for="ch" forName="dot9" refType="userD"/>
                  <dgm:constr type="h" for="ch" forName="dot9" refType="userD"/>
                  <dgm:constr type="ctrX" for="ch" forName="dot10" refType="w" fact="0.2286"/>
                  <dgm:constr type="ctrY" for="ch" forName="dot10" refType="h" fact="0.2816"/>
                  <dgm:constr type="w" for="ch" forName="dot10" refType="userD"/>
                  <dgm:constr type="h" for="ch" forName="dot10" refType="userD"/>
                  <dgm:constr type="ctrX" for="ch" forName="dotArrow1" refType="w" fact="0.2557"/>
                  <dgm:constr type="ctrY" for="ch" forName="dotArrow1" refType="h" fact="0.0748"/>
                  <dgm:constr type="w" for="ch" forName="dotArrow1" refType="userD"/>
                  <dgm:constr type="h" for="ch" forName="dotArrow1" refType="userD"/>
                  <dgm:constr type="ctrX" for="ch" forName="dotArrow2" refType="w" fact="0.2372"/>
                  <dgm:constr type="ctrY" for="ch" forName="dotArrow2" refType="h" fact="0.0581"/>
                  <dgm:constr type="w" for="ch" forName="dotArrow2" refType="userD"/>
                  <dgm:constr type="h" for="ch" forName="dotArrow2" refType="userD"/>
                  <dgm:constr type="ctrX" for="ch" forName="dotArrow3" refType="w" fact="0.2187"/>
                  <dgm:constr type="ctrY" for="ch" forName="dotArrow3" refType="h" fact="0.0414"/>
                  <dgm:constr type="w" for="ch" forName="dotArrow3" refType="userD"/>
                  <dgm:constr type="h" for="ch" forName="dotArrow3" refType="userD"/>
                  <dgm:constr type="ctrX" for="ch" forName="dotArrow4" refType="w" fact="0.2001"/>
                  <dgm:constr type="ctrY" for="ch" forName="dotArrow4" refType="h" fact="0.0581"/>
                  <dgm:constr type="w" for="ch" forName="dotArrow4" refType="userD"/>
                  <dgm:constr type="h" for="ch" forName="dotArrow4" refType="userD"/>
                  <dgm:constr type="ctrX" for="ch" forName="dotArrow5" refType="w" fact="0.1816"/>
                  <dgm:constr type="ctrY" for="ch" forName="dotArrow5" refType="h" fact="0.0748"/>
                  <dgm:constr type="w" for="ch" forName="dotArrow5" refType="userD"/>
                  <dgm:constr type="h" for="ch" forName="dotArrow5" refType="userD"/>
                  <dgm:constr type="ctrX" for="ch" forName="dotArrow6" refType="w" fact="0.2187"/>
                  <dgm:constr type="ctrY" for="ch" forName="dotArrow6" refType="h" fact="0.0766"/>
                  <dgm:constr type="w" for="ch" forName="dotArrow6" refType="userD"/>
                  <dgm:constr type="h" for="ch" forName="dotArrow6" refType="userD"/>
                  <dgm:constr type="ctrX" for="ch" forName="dotArrow7" refType="w" fact="0.2187"/>
                  <dgm:constr type="ctrY" for="ch" forName="dotArrow7" refType="h" fact="0.1118"/>
                  <dgm:constr type="w" for="ch" forName="dotArrow7" refType="userD"/>
                  <dgm:constr type="h" for="ch" forName="dotArrow7" refType="userD"/>
                  <dgm:constr type="r" for="ch" forName="parTx1" refType="w" fact="0.7522"/>
                  <dgm:constr type="t" for="ch" forName="parTx1" refType="h" fact="0.9416"/>
                  <dgm:constr type="w" for="ch" forName="parTx1" refType="w" fact="0.2696"/>
                  <dgm:constr type="h" for="ch" forName="parTx1" refType="h" fact="0.0811"/>
                  <dgm:constr type="ctrX" for="ch" forName="picture1" refType="w" fact="0.7644"/>
                  <dgm:constr type="ctrY" for="ch" forName="picture1" refType="h" fact="0.9322"/>
                  <dgm:constr type="w" for="ch" forName="picture1" refType="w" fact="0.125"/>
                  <dgm:constr type="h" for="ch" forName="picture1" refType="h" fact="0.1403"/>
                  <dgm:constr type="r" for="ch" forName="parTx2" refType="w" fact="0.4937"/>
                  <dgm:constr type="t" for="ch" forName="parTx2" refType="h" fact="0.8451"/>
                  <dgm:constr type="w" for="ch" forName="parTx2" refType="w" fact="0.2696"/>
                  <dgm:constr type="h" for="ch" forName="parTx2" refType="h" fact="0.0811"/>
                  <dgm:constr type="ctrX" for="ch" forName="picture2" refType="w" fact="0.5059"/>
                  <dgm:constr type="ctrY" for="ch" forName="picture2" refType="h" fact="0.8357"/>
                  <dgm:constr type="w" for="ch" forName="picture2" refType="w" fact="0.125"/>
                  <dgm:constr type="h" for="ch" forName="picture2" refType="h" fact="0.1403"/>
                  <dgm:constr type="r" for="ch" forName="parTx3" refType="w" fact="0.3662"/>
                  <dgm:constr type="t" for="ch" forName="parTx3" refType="h" fact="0.7006"/>
                  <dgm:constr type="w" for="ch" forName="parTx3" refType="w" fact="0.2696"/>
                  <dgm:constr type="h" for="ch" forName="parTx3" refType="h" fact="0.0811"/>
                  <dgm:constr type="ctrX" for="ch" forName="picture3" refType="w" fact="0.3784"/>
                  <dgm:constr type="ctrY" for="ch" forName="picture3" refType="h" fact="0.6912"/>
                  <dgm:constr type="w" for="ch" forName="picture3" refType="w" fact="0.125"/>
                  <dgm:constr type="h" for="ch" forName="picture3" refType="h" fact="0.1403"/>
                  <dgm:constr type="r" for="ch" forName="parTx4" refType="w" fact="0.2893"/>
                  <dgm:constr type="t" for="ch" forName="parTx4" refType="h" fact="0.5424"/>
                  <dgm:constr type="w" for="ch" forName="parTx4" refType="w" fact="0.2696"/>
                  <dgm:constr type="h" for="ch" forName="parTx4" refType="h" fact="0.0811"/>
                  <dgm:constr type="ctrX" for="ch" forName="picture4" refType="w" fact="0.3015"/>
                  <dgm:constr type="ctrY" for="ch" forName="picture4" refType="h" fact="0.533"/>
                  <dgm:constr type="w" for="ch" forName="picture4" refType="w" fact="0.125"/>
                  <dgm:constr type="h" for="ch" forName="picture4" refType="h" fact="0.1403"/>
                  <dgm:constr type="r" for="ch" forName="parTx5" refType="w" fact="0.2397"/>
                  <dgm:constr type="t" for="ch" forName="parTx5" refType="h" fact="0.372"/>
                  <dgm:constr type="w" for="ch" forName="parTx5" refType="w" fact="0.2696"/>
                  <dgm:constr type="h" for="ch" forName="parTx5" refType="h" fact="0.0811"/>
                  <dgm:constr type="ctrX" for="ch" forName="picture5" refType="w" fact="0.2519"/>
                  <dgm:constr type="ctrY" for="ch" forName="picture5" refType="h" fact="0.3626"/>
                  <dgm:constr type="w" for="ch" forName="picture5" refType="w" fact="0.125"/>
                  <dgm:constr type="h" for="ch" forName="picture5" refType="h" fact="0.1403"/>
                  <dgm:constr type="r" for="ch" forName="parTx6" refType="w" fact="0.2127"/>
                  <dgm:constr type="t" for="ch" forName="parTx6" refType="h" fact="0.2044"/>
                  <dgm:constr type="w" for="ch" forName="parTx6" refType="w" fact="0.2696"/>
                  <dgm:constr type="h" for="ch" forName="parTx6" refType="h" fact="0.0811"/>
                  <dgm:constr type="ctrX" for="ch" forName="picture6" refType="w" fact="0.2249"/>
                  <dgm:constr type="ctrY" for="ch" forName="picture6" refType="h" fact="0.195"/>
                  <dgm:constr type="w" for="ch" forName="picture6" refType="w" fact="0.125"/>
                  <dgm:constr type="h" for="ch" forName="picture6" refType="h" fact="0.1403"/>
                </dgm:constrLst>
              </dgm:else>
            </dgm:choose>
          </dgm:else>
        </dgm:choose>
      </dgm:if>
      <dgm:else name="Name62">
        <dgm:choose name="Name63">
          <dgm:if name="Name64" func="var" arg="dir" op="equ" val="norm">
            <dgm:choose name="Name65">
              <dgm:if name="Name66" axis="des" func="maxDepth" op="gt" val="1">
                <dgm:alg type="composite">
                  <dgm:param type="ar" val="1.25"/>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parTx6" refType="primFontSz" refFor="ch" refForName="parTx1" op="equ"/>
                  <dgm:constr type="primFontSz" for="ch" forName="parTx7"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primFontSz" for="ch" forName="desTx4" refType="primFontSz" refFor="ch" refForName="desTx1" op="equ"/>
                  <dgm:constr type="primFontSz" for="ch" forName="desTx5" refType="primFontSz" refFor="ch" refForName="desTx1" op="equ"/>
                  <dgm:constr type="primFontSz" for="ch" forName="desTx6" refType="primFontSz" refFor="ch" refForName="desTx1" op="equ"/>
                  <dgm:constr type="primFontSz" for="ch" forName="desTx7" refType="primFontSz" refFor="ch" refForName="desTx1" op="equ"/>
                  <dgm:constr type="userD" refType="w" fact="0.0097"/>
                  <dgm:constr type="ctrX" for="ch" forName="dot1" refType="w" fact="0.3909"/>
                  <dgm:constr type="ctrY" for="ch" forName="dot1" refType="h" fact="0.8342"/>
                  <dgm:constr type="w" for="ch" forName="dot1" refType="userD"/>
                  <dgm:constr type="h" for="ch" forName="dot1" refType="userD"/>
                  <dgm:constr type="ctrX" for="ch" forName="dot2" refType="w" fact="0.3721"/>
                  <dgm:constr type="ctrY" for="ch" forName="dot2" refType="h" fact="0.8448"/>
                  <dgm:constr type="w" for="ch" forName="dot2" refType="userD"/>
                  <dgm:constr type="h" for="ch" forName="dot2" refType="userD"/>
                  <dgm:constr type="ctrX" for="ch" forName="dot3" refType="w" fact="0.353"/>
                  <dgm:constr type="ctrY" for="ch" forName="dot3" refType="h" fact="0.8539"/>
                  <dgm:constr type="w" for="ch" forName="dot3" refType="userD"/>
                  <dgm:constr type="h" for="ch" forName="dot3" refType="userD"/>
                  <dgm:constr type="ctrX" for="ch" forName="dot4" refType="w" fact="0.3337"/>
                  <dgm:constr type="ctrY" for="ch" forName="dot4" refType="h" fact="0.8615"/>
                  <dgm:constr type="w" for="ch" forName="dot4" refType="userD"/>
                  <dgm:constr type="h" for="ch" forName="dot4" refType="userD"/>
                  <dgm:constr type="ctrX" for="ch" forName="dot5" refType="w" fact="0.3142"/>
                  <dgm:constr type="ctrY" for="ch" forName="dot5" refType="h" fact="0.8676"/>
                  <dgm:constr type="w" for="ch" forName="dot5" refType="userD"/>
                  <dgm:constr type="h" for="ch" forName="dot5" refType="userD"/>
                  <dgm:constr type="ctrX" for="ch" forName="dot6" refType="w" fact="0.5088"/>
                  <dgm:constr type="ctrY" for="ch" forName="dot6" refType="h" fact="0.7255"/>
                  <dgm:constr type="w" for="ch" forName="dot6" refType="userD"/>
                  <dgm:constr type="h" for="ch" forName="dot6" refType="userD"/>
                  <dgm:constr type="ctrX" for="ch" forName="dot7" refType="w" fact="0.4926"/>
                  <dgm:constr type="ctrY" for="ch" forName="dot7" refType="h" fact="0.7454"/>
                  <dgm:constr type="w" for="ch" forName="dot7" refType="userD"/>
                  <dgm:constr type="h" for="ch" forName="dot7" refType="userD"/>
                  <dgm:constr type="ctrX" for="ch" forName="dot8" refType="w" fact="0.5836"/>
                  <dgm:constr type="ctrY" for="ch" forName="dot8" refType="h" fact="0.6026"/>
                  <dgm:constr type="w" for="ch" forName="dot8" refType="userD"/>
                  <dgm:constr type="h" for="ch" forName="dot8" refType="userD"/>
                  <dgm:constr type="ctrX" for="ch" forName="dot9" refType="w" fact="0.6371"/>
                  <dgm:constr type="ctrY" for="ch" forName="dot9" refType="h" fact="0.4632"/>
                  <dgm:constr type="w" for="ch" forName="dot9" refType="userD"/>
                  <dgm:constr type="h" for="ch" forName="dot9" refType="userD"/>
                  <dgm:constr type="ctrX" for="ch" forName="dot10" refType="w" fact="0.6701"/>
                  <dgm:constr type="ctrY" for="ch" forName="dot10" refType="h" fact="0.3187"/>
                  <dgm:constr type="w" for="ch" forName="dot10" refType="userD"/>
                  <dgm:constr type="h" for="ch" forName="dot10" refType="userD"/>
                  <dgm:constr type="ctrX" for="ch" forName="dot11" refType="w" fact="0.6853"/>
                  <dgm:constr type="ctrY" for="ch" forName="dot11" refType="h" fact="0.1763"/>
                  <dgm:constr type="w" for="ch" forName="dot11" refType="userD"/>
                  <dgm:constr type="h" for="ch" forName="dot11" refType="userD"/>
                  <dgm:constr type="ctrX" for="ch" forName="dotArrow1" refType="w" fact="0.6627"/>
                  <dgm:constr type="ctrY" for="ch" forName="dotArrow1" refType="h" fact="-0.0099"/>
                  <dgm:constr type="w" for="ch" forName="dotArrow1" refType="userD"/>
                  <dgm:constr type="h" for="ch" forName="dotArrow1" refType="userD"/>
                  <dgm:constr type="ctrX" for="ch" forName="dotArrow2" refType="w" fact="0.6773"/>
                  <dgm:constr type="ctrY" for="ch" forName="dotArrow2" refType="h" fact="-0.0239"/>
                  <dgm:constr type="w" for="ch" forName="dotArrow2" refType="userD"/>
                  <dgm:constr type="h" for="ch" forName="dotArrow2" refType="userD"/>
                  <dgm:constr type="ctrX" for="ch" forName="dotArrow3" refType="w" fact="0.6919"/>
                  <dgm:constr type="ctrY" for="ch" forName="dotArrow3" refType="h" fact="-0.0378"/>
                  <dgm:constr type="w" for="ch" forName="dotArrow3" refType="userD"/>
                  <dgm:constr type="h" for="ch" forName="dotArrow3" refType="userD"/>
                  <dgm:constr type="ctrX" for="ch" forName="dotArrow4" refType="w" fact="0.7065"/>
                  <dgm:constr type="ctrY" for="ch" forName="dotArrow4" refType="h" fact="-0.0239"/>
                  <dgm:constr type="w" for="ch" forName="dotArrow4" refType="userD"/>
                  <dgm:constr type="h" for="ch" forName="dotArrow4" refType="userD"/>
                  <dgm:constr type="ctrX" for="ch" forName="dotArrow5" refType="w" fact="0.7212"/>
                  <dgm:constr type="ctrY" for="ch" forName="dotArrow5" refType="h" fact="-0.0099"/>
                  <dgm:constr type="w" for="ch" forName="dotArrow5" refType="userD"/>
                  <dgm:constr type="h" for="ch" forName="dotArrow5" refType="userD"/>
                  <dgm:constr type="ctrX" for="ch" forName="dotArrow6" refType="w" fact="0.6919"/>
                  <dgm:constr type="ctrY" for="ch" forName="dotArrow6" refType="h" fact="-0.0084"/>
                  <dgm:constr type="w" for="ch" forName="dotArrow6" refType="userD"/>
                  <dgm:constr type="h" for="ch" forName="dotArrow6" refType="userD"/>
                  <dgm:constr type="ctrX" for="ch" forName="dotArrow7" refType="w" fact="0.6919"/>
                  <dgm:constr type="ctrY" for="ch" forName="dotArrow7" refType="h" fact="0.0211"/>
                  <dgm:constr type="w" for="ch" forName="dotArrow7" refType="userD"/>
                  <dgm:constr type="h" for="ch" forName="dotArrow7" refType="userD"/>
                  <dgm:constr type="l" for="ch" forName="parTx1" refType="w" fact="0.2556"/>
                  <dgm:constr type="t" for="ch" forName="parTx1" refType="h" fact="0.8856"/>
                  <dgm:constr type="w" for="ch" forName="parTx1" refType="w" fact="0.2101"/>
                  <dgm:constr type="h" for="ch" forName="parTx1" refType="h" fact="0.0704"/>
                  <dgm:constr type="ctrX" for="ch" forName="picture1" refType="w" fact="0.246"/>
                  <dgm:constr type="ctrY" for="ch" forName="picture1" refType="h" fact="0.8769"/>
                  <dgm:constr type="w" for="ch" forName="picture1" refType="w" fact="0.0974"/>
                  <dgm:constr type="h" for="ch" forName="picture1" refType="h" fact="0.1218"/>
                  <dgm:constr type="l" for="ch" forName="desTx1" refType="r" refFor="ch" refForName="parTx1"/>
                  <dgm:constr type="r" for="ch" forName="desTx1" refType="w"/>
                  <dgm:constr type="t" for="ch" forName="desTx1" refType="t" refFor="ch" refForName="parTx1"/>
                  <dgm:constr type="h" for="ch" forName="desTx1" refType="h" refFor="ch" refForName="parTx1"/>
                  <dgm:constr type="l" for="ch" forName="parTx2" refType="w" fact="0.4535"/>
                  <dgm:constr type="t" for="ch" forName="parTx2" refType="h" fact="0.7956"/>
                  <dgm:constr type="w" for="ch" forName="parTx2" refType="w" fact="0.2101"/>
                  <dgm:constr type="h" for="ch" forName="parTx2" refType="h" fact="0.0704"/>
                  <dgm:constr type="ctrX" for="ch" forName="picture2" refType="w" fact="0.4439"/>
                  <dgm:constr type="ctrY" for="ch" forName="picture2" refType="h" fact="0.787"/>
                  <dgm:constr type="w" for="ch" forName="picture2" refType="w" fact="0.0974"/>
                  <dgm:constr type="h" for="ch" forName="picture2" refType="h" fact="0.1218"/>
                  <dgm:constr type="l" for="ch" forName="desTx2" refType="r" refFor="ch" refForName="parTx2"/>
                  <dgm:constr type="r" for="ch" forName="desTx2" refType="w"/>
                  <dgm:constr type="t" for="ch" forName="desTx2" refType="t" refFor="ch" refForName="parTx2"/>
                  <dgm:constr type="h" for="ch" forName="desTx2" refType="h" refFor="ch" refForName="parTx2"/>
                  <dgm:constr type="l" for="ch" forName="parTx3" refType="w" fact="0.5511"/>
                  <dgm:constr type="t" for="ch" forName="parTx3" refType="h" fact="0.673"/>
                  <dgm:constr type="w" for="ch" forName="parTx3" refType="w" fact="0.2101"/>
                  <dgm:constr type="h" for="ch" forName="parTx3" refType="h" fact="0.0704"/>
                  <dgm:constr type="ctrX" for="ch" forName="picture3" refType="w" fact="0.5415"/>
                  <dgm:constr type="ctrY" for="ch" forName="picture3" refType="h" fact="0.6644"/>
                  <dgm:constr type="w" for="ch" forName="picture3" refType="w" fact="0.0974"/>
                  <dgm:constr type="h" for="ch" forName="picture3" refType="h" fact="0.1218"/>
                  <dgm:constr type="l" for="ch" forName="desTx3" refType="r" refFor="ch" refForName="parTx3"/>
                  <dgm:constr type="r" for="ch" forName="desTx3" refType="w"/>
                  <dgm:constr type="t" for="ch" forName="desTx3" refType="t" refFor="ch" refForName="parTx3"/>
                  <dgm:constr type="h" for="ch" forName="desTx3" refType="h" refFor="ch" refForName="parTx3"/>
                  <dgm:constr type="l" for="ch" forName="parTx4" refType="w" fact="0.6132"/>
                  <dgm:constr type="t" for="ch" forName="parTx4" refType="h" fact="0.538"/>
                  <dgm:constr type="w" for="ch" forName="parTx4" refType="w" fact="0.2101"/>
                  <dgm:constr type="h" for="ch" forName="parTx4" refType="h" fact="0.0704"/>
                  <dgm:constr type="ctrX" for="ch" forName="picture4" refType="w" fact="0.6037"/>
                  <dgm:constr type="ctrY" for="ch" forName="picture4" refType="h" fact="0.5294"/>
                  <dgm:constr type="w" for="ch" forName="picture4" refType="w" fact="0.0974"/>
                  <dgm:constr type="h" for="ch" forName="picture4" refType="h" fact="0.1218"/>
                  <dgm:constr type="l" for="ch" forName="desTx4" refType="r" refFor="ch" refForName="parTx4"/>
                  <dgm:constr type="r" for="ch" forName="desTx4" refType="w"/>
                  <dgm:constr type="t" for="ch" forName="desTx4" refType="t" refFor="ch" refForName="parTx4"/>
                  <dgm:constr type="h" for="ch" forName="desTx4" refType="h" refFor="ch" refForName="parTx4"/>
                  <dgm:constr type="l" for="ch" forName="parTx5" refType="w" fact="0.6576"/>
                  <dgm:constr type="t" for="ch" forName="parTx5" refType="h" fact="0.3951"/>
                  <dgm:constr type="w" for="ch" forName="parTx5" refType="w" fact="0.2101"/>
                  <dgm:constr type="h" for="ch" forName="parTx5" refType="h" fact="0.0704"/>
                  <dgm:constr type="ctrX" for="ch" forName="picture5" refType="w" fact="0.648"/>
                  <dgm:constr type="ctrY" for="ch" forName="picture5" refType="h" fact="0.3864"/>
                  <dgm:constr type="w" for="ch" forName="picture5" refType="w" fact="0.0974"/>
                  <dgm:constr type="h" for="ch" forName="picture5" refType="h" fact="0.1218"/>
                  <dgm:constr type="l" for="ch" forName="desTx5" refType="r" refFor="ch" refForName="parTx5"/>
                  <dgm:constr type="r" for="ch" forName="desTx5" refType="w"/>
                  <dgm:constr type="t" for="ch" forName="desTx5" refType="t" refFor="ch" refForName="parTx5"/>
                  <dgm:constr type="h" for="ch" forName="desTx5" refType="h" refFor="ch" refForName="parTx5"/>
                  <dgm:constr type="l" for="ch" forName="parTx6" refType="w" fact="0.6828"/>
                  <dgm:constr type="t" for="ch" forName="parTx6" refType="h" fact="0.2531"/>
                  <dgm:constr type="w" for="ch" forName="parTx6" refType="w" fact="0.2101"/>
                  <dgm:constr type="h" for="ch" forName="parTx6" refType="h" fact="0.0704"/>
                  <dgm:constr type="ctrX" for="ch" forName="picture6" refType="w" fact="0.6733"/>
                  <dgm:constr type="ctrY" for="ch" forName="picture6" refType="h" fact="0.2444"/>
                  <dgm:constr type="w" for="ch" forName="picture6" refType="w" fact="0.0974"/>
                  <dgm:constr type="h" for="ch" forName="picture6" refType="h" fact="0.1218"/>
                  <dgm:constr type="l" for="ch" forName="desTx6" refType="r" refFor="ch" refForName="parTx6"/>
                  <dgm:constr type="r" for="ch" forName="desTx6" refType="w"/>
                  <dgm:constr type="t" for="ch" forName="desTx6" refType="t" refFor="ch" refForName="parTx6"/>
                  <dgm:constr type="h" for="ch" forName="desTx6" refType="h" refFor="ch" refForName="parTx6"/>
                  <dgm:constr type="l" for="ch" forName="parTx7" refType="w" fact="0.6966"/>
                  <dgm:constr type="t" for="ch" forName="parTx7" refType="h" fact="0.1162"/>
                  <dgm:constr type="w" for="ch" forName="parTx7" refType="w" fact="0.2101"/>
                  <dgm:constr type="h" for="ch" forName="parTx7" refType="h" fact="0.0704"/>
                  <dgm:constr type="ctrX" for="ch" forName="picture7" refType="w" fact="0.6871"/>
                  <dgm:constr type="ctrY" for="ch" forName="picture7" refType="h" fact="0.1075"/>
                  <dgm:constr type="w" for="ch" forName="picture7" refType="w" fact="0.0974"/>
                  <dgm:constr type="h" for="ch" forName="picture7" refType="h" fact="0.1218"/>
                  <dgm:constr type="l" for="ch" forName="desTx7" refType="r" refFor="ch" refForName="parTx7"/>
                  <dgm:constr type="r" for="ch" forName="desTx7" refType="w"/>
                  <dgm:constr type="t" for="ch" forName="desTx7" refType="t" refFor="ch" refForName="parTx7"/>
                  <dgm:constr type="h" for="ch" forName="desTx7" refType="h" refFor="ch" refForName="parTx7"/>
                </dgm:constrLst>
              </dgm:if>
              <dgm:else name="Name67">
                <dgm:alg type="composite">
                  <dgm:param type="ar" val="1.096"/>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parTx6" refType="primFontSz" refFor="ch" refForName="parTx1" op="equ"/>
                  <dgm:constr type="primFontSz" for="ch" forName="parTx7" refType="primFontSz" refFor="ch" refForName="parTx1" op="equ"/>
                  <dgm:constr type="userD" refType="w" fact="0.0111"/>
                  <dgm:constr type="ctrX" for="ch" forName="dot1" refType="w" fact="0.4459"/>
                  <dgm:constr type="ctrY" for="ch" forName="dot1" refType="h" fact="0.8342"/>
                  <dgm:constr type="w" for="ch" forName="dot1" refType="userD"/>
                  <dgm:constr type="h" for="ch" forName="dot1" refType="userD"/>
                  <dgm:constr type="ctrX" for="ch" forName="dot2" refType="w" fact="0.4244"/>
                  <dgm:constr type="ctrY" for="ch" forName="dot2" refType="h" fact="0.8448"/>
                  <dgm:constr type="w" for="ch" forName="dot2" refType="userD"/>
                  <dgm:constr type="h" for="ch" forName="dot2" refType="userD"/>
                  <dgm:constr type="ctrX" for="ch" forName="dot3" refType="w" fact="0.4026"/>
                  <dgm:constr type="ctrY" for="ch" forName="dot3" refType="h" fact="0.8539"/>
                  <dgm:constr type="w" for="ch" forName="dot3" refType="userD"/>
                  <dgm:constr type="h" for="ch" forName="dot3" refType="userD"/>
                  <dgm:constr type="ctrX" for="ch" forName="dot4" refType="w" fact="0.3806"/>
                  <dgm:constr type="ctrY" for="ch" forName="dot4" refType="h" fact="0.8615"/>
                  <dgm:constr type="w" for="ch" forName="dot4" refType="userD"/>
                  <dgm:constr type="h" for="ch" forName="dot4" refType="userD"/>
                  <dgm:constr type="ctrX" for="ch" forName="dot5" refType="w" fact="0.3584"/>
                  <dgm:constr type="ctrY" for="ch" forName="dot5" refType="h" fact="0.8676"/>
                  <dgm:constr type="w" for="ch" forName="dot5" refType="userD"/>
                  <dgm:constr type="h" for="ch" forName="dot5" refType="userD"/>
                  <dgm:constr type="ctrX" for="ch" forName="dot6" refType="w" fact="0.5803"/>
                  <dgm:constr type="ctrY" for="ch" forName="dot6" refType="h" fact="0.7255"/>
                  <dgm:constr type="w" for="ch" forName="dot6" refType="userD"/>
                  <dgm:constr type="h" for="ch" forName="dot6" refType="userD"/>
                  <dgm:constr type="ctrX" for="ch" forName="dot7" refType="w" fact="0.5618"/>
                  <dgm:constr type="ctrY" for="ch" forName="dot7" refType="h" fact="0.7454"/>
                  <dgm:constr type="w" for="ch" forName="dot7" refType="userD"/>
                  <dgm:constr type="h" for="ch" forName="dot7" refType="userD"/>
                  <dgm:constr type="ctrX" for="ch" forName="dot8" refType="w" fact="0.6656"/>
                  <dgm:constr type="ctrY" for="ch" forName="dot8" refType="h" fact="0.6026"/>
                  <dgm:constr type="w" for="ch" forName="dot8" refType="userD"/>
                  <dgm:constr type="h" for="ch" forName="dot8" refType="userD"/>
                  <dgm:constr type="ctrX" for="ch" forName="dot9" refType="w" fact="0.7266"/>
                  <dgm:constr type="ctrY" for="ch" forName="dot9" refType="h" fact="0.4632"/>
                  <dgm:constr type="w" for="ch" forName="dot9" refType="userD"/>
                  <dgm:constr type="h" for="ch" forName="dot9" refType="userD"/>
                  <dgm:constr type="ctrX" for="ch" forName="dot10" refType="w" fact="0.7643"/>
                  <dgm:constr type="ctrY" for="ch" forName="dot10" refType="h" fact="0.3187"/>
                  <dgm:constr type="w" for="ch" forName="dot10" refType="userD"/>
                  <dgm:constr type="h" for="ch" forName="dot10" refType="userD"/>
                  <dgm:constr type="ctrX" for="ch" forName="dot11" refType="w" fact="0.7816"/>
                  <dgm:constr type="ctrY" for="ch" forName="dot11" refType="h" fact="0.1763"/>
                  <dgm:constr type="w" for="ch" forName="dot11" refType="userD"/>
                  <dgm:constr type="h" for="ch" forName="dot11" refType="userD"/>
                  <dgm:constr type="ctrX" for="ch" forName="dotArrow1" refType="w" fact="0.7558"/>
                  <dgm:constr type="ctrY" for="ch" forName="dotArrow1" refType="h" fact="-0.0099"/>
                  <dgm:constr type="w" for="ch" forName="dotArrow1" refType="userD"/>
                  <dgm:constr type="h" for="ch" forName="dotArrow1" refType="userD"/>
                  <dgm:constr type="ctrX" for="ch" forName="dotArrow2" refType="w" fact="0.7725"/>
                  <dgm:constr type="ctrY" for="ch" forName="dotArrow2" refType="h" fact="-0.0239"/>
                  <dgm:constr type="w" for="ch" forName="dotArrow2" refType="userD"/>
                  <dgm:constr type="h" for="ch" forName="dotArrow2" refType="userD"/>
                  <dgm:constr type="ctrX" for="ch" forName="dotArrow3" refType="w" fact="0.7892"/>
                  <dgm:constr type="ctrY" for="ch" forName="dotArrow3" refType="h" fact="-0.0378"/>
                  <dgm:constr type="w" for="ch" forName="dotArrow3" refType="userD"/>
                  <dgm:constr type="h" for="ch" forName="dotArrow3" refType="userD"/>
                  <dgm:constr type="ctrX" for="ch" forName="dotArrow4" refType="w" fact="0.8058"/>
                  <dgm:constr type="ctrY" for="ch" forName="dotArrow4" refType="h" fact="-0.0239"/>
                  <dgm:constr type="w" for="ch" forName="dotArrow4" refType="userD"/>
                  <dgm:constr type="h" for="ch" forName="dotArrow4" refType="userD"/>
                  <dgm:constr type="ctrX" for="ch" forName="dotArrow5" refType="w" fact="0.8225"/>
                  <dgm:constr type="ctrY" for="ch" forName="dotArrow5" refType="h" fact="-0.0099"/>
                  <dgm:constr type="w" for="ch" forName="dotArrow5" refType="userD"/>
                  <dgm:constr type="h" for="ch" forName="dotArrow5" refType="userD"/>
                  <dgm:constr type="ctrX" for="ch" forName="dotArrow6" refType="w" fact="0.7892"/>
                  <dgm:constr type="ctrY" for="ch" forName="dotArrow6" refType="h" fact="-0.0084"/>
                  <dgm:constr type="w" for="ch" forName="dotArrow6" refType="userD"/>
                  <dgm:constr type="h" for="ch" forName="dotArrow6" refType="userD"/>
                  <dgm:constr type="ctrX" for="ch" forName="dotArrow7" refType="w" fact="0.7892"/>
                  <dgm:constr type="ctrY" for="ch" forName="dotArrow7" refType="h" fact="0.0211"/>
                  <dgm:constr type="w" for="ch" forName="dotArrow7" refType="userD"/>
                  <dgm:constr type="h" for="ch" forName="dotArrow7" refType="userD"/>
                  <dgm:constr type="l" for="ch" forName="parTx1" refType="w" fact="0.2915"/>
                  <dgm:constr type="t" for="ch" forName="parTx1" refType="h" fact="0.8845"/>
                  <dgm:constr type="w" for="ch" forName="parTx1" refType="w" fact="0.2396"/>
                  <dgm:constr type="h" for="ch" forName="parTx1" refType="h" fact="0.0704"/>
                  <dgm:constr type="ctrX" for="ch" forName="picture1" refType="w" fact="0.2806"/>
                  <dgm:constr type="ctrY" for="ch" forName="picture1" refType="h" fact="0.8769"/>
                  <dgm:constr type="w" for="ch" forName="picture1" refType="w" fact="0.1111"/>
                  <dgm:constr type="h" for="ch" forName="picture1" refType="h" fact="0.1218"/>
                  <dgm:constr type="l" for="ch" forName="parTx2" refType="w" fact="0.5172"/>
                  <dgm:constr type="t" for="ch" forName="parTx2" refType="h" fact="0.7946"/>
                  <dgm:constr type="w" for="ch" forName="parTx2" refType="w" fact="0.2396"/>
                  <dgm:constr type="h" for="ch" forName="parTx2" refType="h" fact="0.0704"/>
                  <dgm:constr type="ctrX" for="ch" forName="picture2" refType="w" fact="0.5063"/>
                  <dgm:constr type="ctrY" for="ch" forName="picture2" refType="h" fact="0.787"/>
                  <dgm:constr type="w" for="ch" forName="picture2" refType="w" fact="0.1111"/>
                  <dgm:constr type="h" for="ch" forName="picture2" refType="h" fact="0.1218"/>
                  <dgm:constr type="l" for="ch" forName="parTx3" refType="w" fact="0.6285"/>
                  <dgm:constr type="t" for="ch" forName="parTx3" refType="h" fact="0.672"/>
                  <dgm:constr type="w" for="ch" forName="parTx3" refType="w" fact="0.2396"/>
                  <dgm:constr type="h" for="ch" forName="parTx3" refType="h" fact="0.0704"/>
                  <dgm:constr type="ctrX" for="ch" forName="picture3" refType="w" fact="0.6176"/>
                  <dgm:constr type="ctrY" for="ch" forName="picture3" refType="h" fact="0.6644"/>
                  <dgm:constr type="w" for="ch" forName="picture3" refType="w" fact="0.1111"/>
                  <dgm:constr type="h" for="ch" forName="picture3" refType="h" fact="0.1218"/>
                  <dgm:constr type="l" for="ch" forName="parTx4" refType="w" fact="0.6994"/>
                  <dgm:constr type="t" for="ch" forName="parTx4" refType="h" fact="0.5369"/>
                  <dgm:constr type="w" for="ch" forName="parTx4" refType="w" fact="0.2396"/>
                  <dgm:constr type="h" for="ch" forName="parTx4" refType="h" fact="0.0704"/>
                  <dgm:constr type="ctrX" for="ch" forName="picture4" refType="w" fact="0.6885"/>
                  <dgm:constr type="ctrY" for="ch" forName="picture4" refType="h" fact="0.5294"/>
                  <dgm:constr type="w" for="ch" forName="picture4" refType="w" fact="0.1111"/>
                  <dgm:constr type="h" for="ch" forName="picture4" refType="h" fact="0.1218"/>
                  <dgm:constr type="l" for="ch" forName="parTx5" refType="w" fact="0.75"/>
                  <dgm:constr type="t" for="ch" forName="parTx5" refType="h" fact="0.394"/>
                  <dgm:constr type="w" for="ch" forName="parTx5" refType="w" fact="0.2396"/>
                  <dgm:constr type="h" for="ch" forName="parTx5" refType="h" fact="0.0704"/>
                  <dgm:constr type="ctrX" for="ch" forName="picture5" refType="w" fact="0.7391"/>
                  <dgm:constr type="ctrY" for="ch" forName="picture5" refType="h" fact="0.3864"/>
                  <dgm:constr type="w" for="ch" forName="picture5" refType="w" fact="0.1111"/>
                  <dgm:constr type="h" for="ch" forName="picture5" refType="h" fact="0.1218"/>
                  <dgm:constr type="l" for="ch" forName="parTx6" refType="w" fact="0.7788"/>
                  <dgm:constr type="t" for="ch" forName="parTx6" refType="h" fact="0.252"/>
                  <dgm:constr type="w" for="ch" forName="parTx6" refType="w" fact="0.2396"/>
                  <dgm:constr type="h" for="ch" forName="parTx6" refType="h" fact="0.0704"/>
                  <dgm:constr type="ctrX" for="ch" forName="picture6" refType="w" fact="0.7679"/>
                  <dgm:constr type="ctrY" for="ch" forName="picture6" refType="h" fact="0.2444"/>
                  <dgm:constr type="w" for="ch" forName="picture6" refType="w" fact="0.1111"/>
                  <dgm:constr type="h" for="ch" forName="picture6" refType="h" fact="0.1218"/>
                  <dgm:constr type="l" for="ch" forName="parTx7" refType="w" fact="0.7945"/>
                  <dgm:constr type="t" for="ch" forName="parTx7" refType="h" fact="0.1151"/>
                  <dgm:constr type="w" for="ch" forName="parTx7" refType="w" fact="0.2396"/>
                  <dgm:constr type="h" for="ch" forName="parTx7" refType="h" fact="0.0704"/>
                  <dgm:constr type="ctrX" for="ch" forName="picture7" refType="w" fact="0.7836"/>
                  <dgm:constr type="ctrY" for="ch" forName="picture7" refType="h" fact="0.1075"/>
                  <dgm:constr type="w" for="ch" forName="picture7" refType="w" fact="0.1111"/>
                  <dgm:constr type="h" for="ch" forName="picture7" refType="h" fact="0.1218"/>
                </dgm:constrLst>
              </dgm:else>
            </dgm:choose>
          </dgm:if>
          <dgm:else name="Name68">
            <dgm:choose name="Name69">
              <dgm:if name="Name70" axis="des" func="maxDepth" op="gt" val="1">
                <dgm:alg type="composite">
                  <dgm:param type="ar" val="1.25"/>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parTx6" refType="primFontSz" refFor="ch" refForName="parTx1" op="equ"/>
                  <dgm:constr type="primFontSz" for="ch" forName="parTx7"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primFontSz" for="ch" forName="desTx4" refType="primFontSz" refFor="ch" refForName="desTx1" op="equ"/>
                  <dgm:constr type="primFontSz" for="ch" forName="desTx5" refType="primFontSz" refFor="ch" refForName="desTx1" op="equ"/>
                  <dgm:constr type="primFontSz" for="ch" forName="desTx6" refType="primFontSz" refFor="ch" refForName="desTx1" op="equ"/>
                  <dgm:constr type="primFontSz" for="ch" forName="desTx7" refType="primFontSz" refFor="ch" refForName="desTx1" op="equ"/>
                  <dgm:constr type="userD" refType="w" fact="0.0097"/>
                  <dgm:constr type="ctrX" for="ch" forName="dot1" refType="w" fact="0.6091"/>
                  <dgm:constr type="ctrY" for="ch" forName="dot1" refType="h" fact="0.8342"/>
                  <dgm:constr type="w" for="ch" forName="dot1" refType="userD"/>
                  <dgm:constr type="h" for="ch" forName="dot1" refType="userD"/>
                  <dgm:constr type="ctrX" for="ch" forName="dot2" refType="w" fact="0.6279"/>
                  <dgm:constr type="ctrY" for="ch" forName="dot2" refType="h" fact="0.8448"/>
                  <dgm:constr type="w" for="ch" forName="dot2" refType="userD"/>
                  <dgm:constr type="h" for="ch" forName="dot2" refType="userD"/>
                  <dgm:constr type="ctrX" for="ch" forName="dot3" refType="w" fact="0.647"/>
                  <dgm:constr type="ctrY" for="ch" forName="dot3" refType="h" fact="0.8539"/>
                  <dgm:constr type="w" for="ch" forName="dot3" refType="userD"/>
                  <dgm:constr type="h" for="ch" forName="dot3" refType="userD"/>
                  <dgm:constr type="ctrX" for="ch" forName="dot4" refType="w" fact="0.6663"/>
                  <dgm:constr type="ctrY" for="ch" forName="dot4" refType="h" fact="0.8615"/>
                  <dgm:constr type="w" for="ch" forName="dot4" refType="userD"/>
                  <dgm:constr type="h" for="ch" forName="dot4" refType="userD"/>
                  <dgm:constr type="ctrX" for="ch" forName="dot5" refType="w" fact="0.6858"/>
                  <dgm:constr type="ctrY" for="ch" forName="dot5" refType="h" fact="0.8676"/>
                  <dgm:constr type="w" for="ch" forName="dot5" refType="userD"/>
                  <dgm:constr type="h" for="ch" forName="dot5" refType="userD"/>
                  <dgm:constr type="ctrX" for="ch" forName="dot6" refType="w" fact="0.4912"/>
                  <dgm:constr type="ctrY" for="ch" forName="dot6" refType="h" fact="0.7255"/>
                  <dgm:constr type="w" for="ch" forName="dot6" refType="userD"/>
                  <dgm:constr type="h" for="ch" forName="dot6" refType="userD"/>
                  <dgm:constr type="ctrX" for="ch" forName="dot7" refType="w" fact="0.5074"/>
                  <dgm:constr type="ctrY" for="ch" forName="dot7" refType="h" fact="0.7454"/>
                  <dgm:constr type="w" for="ch" forName="dot7" refType="userD"/>
                  <dgm:constr type="h" for="ch" forName="dot7" refType="userD"/>
                  <dgm:constr type="ctrX" for="ch" forName="dot8" refType="w" fact="0.4164"/>
                  <dgm:constr type="ctrY" for="ch" forName="dot8" refType="h" fact="0.6026"/>
                  <dgm:constr type="w" for="ch" forName="dot8" refType="userD"/>
                  <dgm:constr type="h" for="ch" forName="dot8" refType="userD"/>
                  <dgm:constr type="ctrX" for="ch" forName="dot9" refType="w" fact="0.3629"/>
                  <dgm:constr type="ctrY" for="ch" forName="dot9" refType="h" fact="0.4632"/>
                  <dgm:constr type="w" for="ch" forName="dot9" refType="userD"/>
                  <dgm:constr type="h" for="ch" forName="dot9" refType="userD"/>
                  <dgm:constr type="ctrX" for="ch" forName="dot10" refType="w" fact="0.3299"/>
                  <dgm:constr type="ctrY" for="ch" forName="dot10" refType="h" fact="0.3187"/>
                  <dgm:constr type="w" for="ch" forName="dot10" refType="userD"/>
                  <dgm:constr type="h" for="ch" forName="dot10" refType="userD"/>
                  <dgm:constr type="ctrX" for="ch" forName="dot11" refType="w" fact="0.3147"/>
                  <dgm:constr type="ctrY" for="ch" forName="dot11" refType="h" fact="0.1763"/>
                  <dgm:constr type="w" for="ch" forName="dot11" refType="userD"/>
                  <dgm:constr type="h" for="ch" forName="dot11" refType="userD"/>
                  <dgm:constr type="ctrX" for="ch" forName="dotArrow1" refType="w" fact="0.3373"/>
                  <dgm:constr type="ctrY" for="ch" forName="dotArrow1" refType="h" fact="-0.0099"/>
                  <dgm:constr type="w" for="ch" forName="dotArrow1" refType="userD"/>
                  <dgm:constr type="h" for="ch" forName="dotArrow1" refType="userD"/>
                  <dgm:constr type="ctrX" for="ch" forName="dotArrow2" refType="w" fact="0.3227"/>
                  <dgm:constr type="ctrY" for="ch" forName="dotArrow2" refType="h" fact="-0.0239"/>
                  <dgm:constr type="w" for="ch" forName="dotArrow2" refType="userD"/>
                  <dgm:constr type="h" for="ch" forName="dotArrow2" refType="userD"/>
                  <dgm:constr type="ctrX" for="ch" forName="dotArrow3" refType="w" fact="0.3081"/>
                  <dgm:constr type="ctrY" for="ch" forName="dotArrow3" refType="h" fact="-0.0378"/>
                  <dgm:constr type="w" for="ch" forName="dotArrow3" refType="userD"/>
                  <dgm:constr type="h" for="ch" forName="dotArrow3" refType="userD"/>
                  <dgm:constr type="ctrX" for="ch" forName="dotArrow4" refType="w" fact="0.2935"/>
                  <dgm:constr type="ctrY" for="ch" forName="dotArrow4" refType="h" fact="-0.0239"/>
                  <dgm:constr type="w" for="ch" forName="dotArrow4" refType="userD"/>
                  <dgm:constr type="h" for="ch" forName="dotArrow4" refType="userD"/>
                  <dgm:constr type="ctrX" for="ch" forName="dotArrow5" refType="w" fact="0.2788"/>
                  <dgm:constr type="ctrY" for="ch" forName="dotArrow5" refType="h" fact="-0.0099"/>
                  <dgm:constr type="w" for="ch" forName="dotArrow5" refType="userD"/>
                  <dgm:constr type="h" for="ch" forName="dotArrow5" refType="userD"/>
                  <dgm:constr type="ctrX" for="ch" forName="dotArrow6" refType="w" fact="0.3081"/>
                  <dgm:constr type="ctrY" for="ch" forName="dotArrow6" refType="h" fact="-0.0084"/>
                  <dgm:constr type="w" for="ch" forName="dotArrow6" refType="userD"/>
                  <dgm:constr type="h" for="ch" forName="dotArrow6" refType="userD"/>
                  <dgm:constr type="ctrX" for="ch" forName="dotArrow7" refType="w" fact="0.3081"/>
                  <dgm:constr type="ctrY" for="ch" forName="dotArrow7" refType="h" fact="0.0211"/>
                  <dgm:constr type="w" for="ch" forName="dotArrow7" refType="userD"/>
                  <dgm:constr type="h" for="ch" forName="dotArrow7" refType="userD"/>
                  <dgm:constr type="r" for="ch" forName="parTx1" refType="w" fact="0.7444"/>
                  <dgm:constr type="t" for="ch" forName="parTx1" refType="h" fact="0.8856"/>
                  <dgm:constr type="w" for="ch" forName="parTx1" refType="w" fact="0.2101"/>
                  <dgm:constr type="h" for="ch" forName="parTx1" refType="h" fact="0.0704"/>
                  <dgm:constr type="ctrX" for="ch" forName="picture1" refType="w" fact="0.754"/>
                  <dgm:constr type="ctrY" for="ch" forName="picture1" refType="h" fact="0.8769"/>
                  <dgm:constr type="w" for="ch" forName="picture1" refType="w" fact="0.0974"/>
                  <dgm:constr type="h" for="ch" forName="picture1" refType="h" fact="0.1218"/>
                  <dgm:constr type="r" for="ch" forName="desTx1" refType="l" refFor="ch" refForName="parTx1"/>
                  <dgm:constr type="l" for="ch" forName="desTx1"/>
                  <dgm:constr type="t" for="ch" forName="desTx1" refType="t" refFor="ch" refForName="parTx1"/>
                  <dgm:constr type="h" for="ch" forName="desTx1" refType="h" refFor="ch" refForName="parTx1"/>
                  <dgm:constr type="r" for="ch" forName="parTx2" refType="w" fact="0.5465"/>
                  <dgm:constr type="t" for="ch" forName="parTx2" refType="h" fact="0.7956"/>
                  <dgm:constr type="w" for="ch" forName="parTx2" refType="w" fact="0.2101"/>
                  <dgm:constr type="h" for="ch" forName="parTx2" refType="h" fact="0.0704"/>
                  <dgm:constr type="ctrX" for="ch" forName="picture2" refType="w" fact="0.5561"/>
                  <dgm:constr type="ctrY" for="ch" forName="picture2" refType="h" fact="0.787"/>
                  <dgm:constr type="w" for="ch" forName="picture2" refType="w" fact="0.0974"/>
                  <dgm:constr type="h" for="ch" forName="picture2" refType="h" fact="0.1218"/>
                  <dgm:constr type="r" for="ch" forName="desTx2" refType="l" refFor="ch" refForName="parTx2"/>
                  <dgm:constr type="l" for="ch" forName="desTx2"/>
                  <dgm:constr type="t" for="ch" forName="desTx2" refType="t" refFor="ch" refForName="parTx2"/>
                  <dgm:constr type="h" for="ch" forName="desTx2" refType="h" refFor="ch" refForName="parTx2"/>
                  <dgm:constr type="r" for="ch" forName="parTx3" refType="w" fact="0.4489"/>
                  <dgm:constr type="t" for="ch" forName="parTx3" refType="h" fact="0.673"/>
                  <dgm:constr type="w" for="ch" forName="parTx3" refType="w" fact="0.2101"/>
                  <dgm:constr type="h" for="ch" forName="parTx3" refType="h" fact="0.0704"/>
                  <dgm:constr type="ctrX" for="ch" forName="picture3" refType="w" fact="0.4585"/>
                  <dgm:constr type="ctrY" for="ch" forName="picture3" refType="h" fact="0.6644"/>
                  <dgm:constr type="w" for="ch" forName="picture3" refType="w" fact="0.0974"/>
                  <dgm:constr type="h" for="ch" forName="picture3" refType="h" fact="0.1218"/>
                  <dgm:constr type="r" for="ch" forName="desTx3" refType="l" refFor="ch" refForName="parTx3"/>
                  <dgm:constr type="l" for="ch" forName="desTx3"/>
                  <dgm:constr type="t" for="ch" forName="desTx3" refType="t" refFor="ch" refForName="parTx3"/>
                  <dgm:constr type="h" for="ch" forName="desTx3" refType="h" refFor="ch" refForName="parTx3"/>
                  <dgm:constr type="r" for="ch" forName="parTx4" refType="w" fact="0.3868"/>
                  <dgm:constr type="t" for="ch" forName="parTx4" refType="h" fact="0.538"/>
                  <dgm:constr type="w" for="ch" forName="parTx4" refType="w" fact="0.2101"/>
                  <dgm:constr type="h" for="ch" forName="parTx4" refType="h" fact="0.0704"/>
                  <dgm:constr type="ctrX" for="ch" forName="picture4" refType="w" fact="0.3963"/>
                  <dgm:constr type="ctrY" for="ch" forName="picture4" refType="h" fact="0.5294"/>
                  <dgm:constr type="w" for="ch" forName="picture4" refType="w" fact="0.0974"/>
                  <dgm:constr type="h" for="ch" forName="picture4" refType="h" fact="0.1218"/>
                  <dgm:constr type="r" for="ch" forName="desTx4" refType="l" refFor="ch" refForName="parTx4"/>
                  <dgm:constr type="l" for="ch" forName="desTx4"/>
                  <dgm:constr type="t" for="ch" forName="desTx4" refType="t" refFor="ch" refForName="parTx4"/>
                  <dgm:constr type="h" for="ch" forName="desTx4" refType="h" refFor="ch" refForName="parTx4"/>
                  <dgm:constr type="r" for="ch" forName="parTx5" refType="w" fact="0.3424"/>
                  <dgm:constr type="t" for="ch" forName="parTx5" refType="h" fact="0.3951"/>
                  <dgm:constr type="w" for="ch" forName="parTx5" refType="w" fact="0.2101"/>
                  <dgm:constr type="h" for="ch" forName="parTx5" refType="h" fact="0.0704"/>
                  <dgm:constr type="ctrX" for="ch" forName="picture5" refType="w" fact="0.352"/>
                  <dgm:constr type="ctrY" for="ch" forName="picture5" refType="h" fact="0.3864"/>
                  <dgm:constr type="w" for="ch" forName="picture5" refType="w" fact="0.0974"/>
                  <dgm:constr type="h" for="ch" forName="picture5" refType="h" fact="0.1218"/>
                  <dgm:constr type="r" for="ch" forName="desTx5" refType="l" refFor="ch" refForName="parTx5"/>
                  <dgm:constr type="l" for="ch" forName="desTx5"/>
                  <dgm:constr type="t" for="ch" forName="desTx5" refType="t" refFor="ch" refForName="parTx5"/>
                  <dgm:constr type="h" for="ch" forName="desTx5" refType="h" refFor="ch" refForName="parTx5"/>
                  <dgm:constr type="r" for="ch" forName="parTx6" refType="w" fact="0.3172"/>
                  <dgm:constr type="t" for="ch" forName="parTx6" refType="h" fact="0.2531"/>
                  <dgm:constr type="w" for="ch" forName="parTx6" refType="w" fact="0.2101"/>
                  <dgm:constr type="h" for="ch" forName="parTx6" refType="h" fact="0.0704"/>
                  <dgm:constr type="ctrX" for="ch" forName="picture6" refType="w" fact="0.3267"/>
                  <dgm:constr type="ctrY" for="ch" forName="picture6" refType="h" fact="0.2444"/>
                  <dgm:constr type="w" for="ch" forName="picture6" refType="w" fact="0.0974"/>
                  <dgm:constr type="h" for="ch" forName="picture6" refType="h" fact="0.1218"/>
                  <dgm:constr type="r" for="ch" forName="desTx6" refType="l" refFor="ch" refForName="parTx6"/>
                  <dgm:constr type="l" for="ch" forName="desTx6"/>
                  <dgm:constr type="t" for="ch" forName="desTx6" refType="t" refFor="ch" refForName="parTx6"/>
                  <dgm:constr type="h" for="ch" forName="desTx6" refType="h" refFor="ch" refForName="parTx6"/>
                  <dgm:constr type="r" for="ch" forName="parTx7" refType="w" fact="0.3034"/>
                  <dgm:constr type="t" for="ch" forName="parTx7" refType="h" fact="0.1162"/>
                  <dgm:constr type="w" for="ch" forName="parTx7" refType="w" fact="0.2101"/>
                  <dgm:constr type="h" for="ch" forName="parTx7" refType="h" fact="0.0704"/>
                  <dgm:constr type="ctrX" for="ch" forName="picture7" refType="w" fact="0.3129"/>
                  <dgm:constr type="ctrY" for="ch" forName="picture7" refType="h" fact="0.1075"/>
                  <dgm:constr type="w" for="ch" forName="picture7" refType="w" fact="0.0974"/>
                  <dgm:constr type="h" for="ch" forName="picture7" refType="h" fact="0.1218"/>
                  <dgm:constr type="r" for="ch" forName="desTx7" refType="l" refFor="ch" refForName="parTx7"/>
                  <dgm:constr type="l" for="ch" forName="desTx7"/>
                  <dgm:constr type="t" for="ch" forName="desTx7" refType="t" refFor="ch" refForName="parTx7"/>
                  <dgm:constr type="h" for="ch" forName="desTx7" refType="h" refFor="ch" refForName="parTx7"/>
                </dgm:constrLst>
              </dgm:if>
              <dgm:else name="Name71">
                <dgm:alg type="composite">
                  <dgm:param type="ar" val="1.096"/>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parTx6" refType="primFontSz" refFor="ch" refForName="parTx1" op="equ"/>
                  <dgm:constr type="primFontSz" for="ch" forName="parTx7" refType="primFontSz" refFor="ch" refForName="parTx1" op="equ"/>
                  <dgm:constr type="userD" refType="w" fact="0.0111"/>
                  <dgm:constr type="ctrX" for="ch" forName="dot1" refType="w" fact="0.5541"/>
                  <dgm:constr type="ctrY" for="ch" forName="dot1" refType="h" fact="0.8342"/>
                  <dgm:constr type="w" for="ch" forName="dot1" refType="userD"/>
                  <dgm:constr type="h" for="ch" forName="dot1" refType="userD"/>
                  <dgm:constr type="ctrX" for="ch" forName="dot2" refType="w" fact="0.5756"/>
                  <dgm:constr type="ctrY" for="ch" forName="dot2" refType="h" fact="0.8448"/>
                  <dgm:constr type="w" for="ch" forName="dot2" refType="userD"/>
                  <dgm:constr type="h" for="ch" forName="dot2" refType="userD"/>
                  <dgm:constr type="ctrX" for="ch" forName="dot3" refType="w" fact="0.5974"/>
                  <dgm:constr type="ctrY" for="ch" forName="dot3" refType="h" fact="0.8539"/>
                  <dgm:constr type="w" for="ch" forName="dot3" refType="userD"/>
                  <dgm:constr type="h" for="ch" forName="dot3" refType="userD"/>
                  <dgm:constr type="ctrX" for="ch" forName="dot4" refType="w" fact="0.6194"/>
                  <dgm:constr type="ctrY" for="ch" forName="dot4" refType="h" fact="0.8615"/>
                  <dgm:constr type="w" for="ch" forName="dot4" refType="userD"/>
                  <dgm:constr type="h" for="ch" forName="dot4" refType="userD"/>
                  <dgm:constr type="ctrX" for="ch" forName="dot5" refType="w" fact="0.6416"/>
                  <dgm:constr type="ctrY" for="ch" forName="dot5" refType="h" fact="0.8676"/>
                  <dgm:constr type="w" for="ch" forName="dot5" refType="userD"/>
                  <dgm:constr type="h" for="ch" forName="dot5" refType="userD"/>
                  <dgm:constr type="ctrX" for="ch" forName="dot6" refType="w" fact="0.4197"/>
                  <dgm:constr type="ctrY" for="ch" forName="dot6" refType="h" fact="0.7255"/>
                  <dgm:constr type="w" for="ch" forName="dot6" refType="userD"/>
                  <dgm:constr type="h" for="ch" forName="dot6" refType="userD"/>
                  <dgm:constr type="ctrX" for="ch" forName="dot7" refType="w" fact="0.4382"/>
                  <dgm:constr type="ctrY" for="ch" forName="dot7" refType="h" fact="0.7454"/>
                  <dgm:constr type="w" for="ch" forName="dot7" refType="userD"/>
                  <dgm:constr type="h" for="ch" forName="dot7" refType="userD"/>
                  <dgm:constr type="ctrX" for="ch" forName="dot8" refType="w" fact="0.3344"/>
                  <dgm:constr type="ctrY" for="ch" forName="dot8" refType="h" fact="0.6026"/>
                  <dgm:constr type="w" for="ch" forName="dot8" refType="userD"/>
                  <dgm:constr type="h" for="ch" forName="dot8" refType="userD"/>
                  <dgm:constr type="ctrX" for="ch" forName="dot9" refType="w" fact="0.2734"/>
                  <dgm:constr type="ctrY" for="ch" forName="dot9" refType="h" fact="0.4632"/>
                  <dgm:constr type="w" for="ch" forName="dot9" refType="userD"/>
                  <dgm:constr type="h" for="ch" forName="dot9" refType="userD"/>
                  <dgm:constr type="ctrX" for="ch" forName="dot10" refType="w" fact="0.2357"/>
                  <dgm:constr type="ctrY" for="ch" forName="dot10" refType="h" fact="0.3187"/>
                  <dgm:constr type="w" for="ch" forName="dot10" refType="userD"/>
                  <dgm:constr type="h" for="ch" forName="dot10" refType="userD"/>
                  <dgm:constr type="ctrX" for="ch" forName="dot11" refType="w" fact="0.2184"/>
                  <dgm:constr type="ctrY" for="ch" forName="dot11" refType="h" fact="0.1763"/>
                  <dgm:constr type="w" for="ch" forName="dot11" refType="userD"/>
                  <dgm:constr type="h" for="ch" forName="dot11" refType="userD"/>
                  <dgm:constr type="ctrX" for="ch" forName="dotArrow1" refType="w" fact="0.2442"/>
                  <dgm:constr type="ctrY" for="ch" forName="dotArrow1" refType="h" fact="-0.0099"/>
                  <dgm:constr type="w" for="ch" forName="dotArrow1" refType="userD"/>
                  <dgm:constr type="h" for="ch" forName="dotArrow1" refType="userD"/>
                  <dgm:constr type="ctrX" for="ch" forName="dotArrow2" refType="w" fact="0.2275"/>
                  <dgm:constr type="ctrY" for="ch" forName="dotArrow2" refType="h" fact="-0.0239"/>
                  <dgm:constr type="w" for="ch" forName="dotArrow2" refType="userD"/>
                  <dgm:constr type="h" for="ch" forName="dotArrow2" refType="userD"/>
                  <dgm:constr type="ctrX" for="ch" forName="dotArrow3" refType="w" fact="0.2108"/>
                  <dgm:constr type="ctrY" for="ch" forName="dotArrow3" refType="h" fact="-0.0378"/>
                  <dgm:constr type="w" for="ch" forName="dotArrow3" refType="userD"/>
                  <dgm:constr type="h" for="ch" forName="dotArrow3" refType="userD"/>
                  <dgm:constr type="ctrX" for="ch" forName="dotArrow4" refType="w" fact="0.1942"/>
                  <dgm:constr type="ctrY" for="ch" forName="dotArrow4" refType="h" fact="-0.0239"/>
                  <dgm:constr type="w" for="ch" forName="dotArrow4" refType="userD"/>
                  <dgm:constr type="h" for="ch" forName="dotArrow4" refType="userD"/>
                  <dgm:constr type="ctrX" for="ch" forName="dotArrow5" refType="w" fact="0.1775"/>
                  <dgm:constr type="ctrY" for="ch" forName="dotArrow5" refType="h" fact="-0.0099"/>
                  <dgm:constr type="w" for="ch" forName="dotArrow5" refType="userD"/>
                  <dgm:constr type="h" for="ch" forName="dotArrow5" refType="userD"/>
                  <dgm:constr type="ctrX" for="ch" forName="dotArrow6" refType="w" fact="0.2108"/>
                  <dgm:constr type="ctrY" for="ch" forName="dotArrow6" refType="h" fact="-0.0084"/>
                  <dgm:constr type="w" for="ch" forName="dotArrow6" refType="userD"/>
                  <dgm:constr type="h" for="ch" forName="dotArrow6" refType="userD"/>
                  <dgm:constr type="ctrX" for="ch" forName="dotArrow7" refType="w" fact="0.2108"/>
                  <dgm:constr type="ctrY" for="ch" forName="dotArrow7" refType="h" fact="0.0211"/>
                  <dgm:constr type="w" for="ch" forName="dotArrow7" refType="userD"/>
                  <dgm:constr type="h" for="ch" forName="dotArrow7" refType="userD"/>
                  <dgm:constr type="r" for="ch" forName="parTx1" refType="w" fact="0.7085"/>
                  <dgm:constr type="t" for="ch" forName="parTx1" refType="h" fact="0.8845"/>
                  <dgm:constr type="w" for="ch" forName="parTx1" refType="w" fact="0.2396"/>
                  <dgm:constr type="h" for="ch" forName="parTx1" refType="h" fact="0.0704"/>
                  <dgm:constr type="ctrX" for="ch" forName="picture1" refType="w" fact="0.7194"/>
                  <dgm:constr type="ctrY" for="ch" forName="picture1" refType="h" fact="0.8769"/>
                  <dgm:constr type="w" for="ch" forName="picture1" refType="w" fact="0.1111"/>
                  <dgm:constr type="h" for="ch" forName="picture1" refType="h" fact="0.1218"/>
                  <dgm:constr type="r" for="ch" forName="parTx2" refType="w" fact="0.4828"/>
                  <dgm:constr type="t" for="ch" forName="parTx2" refType="h" fact="0.7946"/>
                  <dgm:constr type="w" for="ch" forName="parTx2" refType="w" fact="0.2396"/>
                  <dgm:constr type="h" for="ch" forName="parTx2" refType="h" fact="0.0704"/>
                  <dgm:constr type="ctrX" for="ch" forName="picture2" refType="w" fact="0.4937"/>
                  <dgm:constr type="ctrY" for="ch" forName="picture2" refType="h" fact="0.787"/>
                  <dgm:constr type="w" for="ch" forName="picture2" refType="w" fact="0.1111"/>
                  <dgm:constr type="h" for="ch" forName="picture2" refType="h" fact="0.1218"/>
                  <dgm:constr type="r" for="ch" forName="parTx3" refType="w" fact="0.3715"/>
                  <dgm:constr type="t" for="ch" forName="parTx3" refType="h" fact="0.672"/>
                  <dgm:constr type="w" for="ch" forName="parTx3" refType="w" fact="0.2396"/>
                  <dgm:constr type="h" for="ch" forName="parTx3" refType="h" fact="0.0704"/>
                  <dgm:constr type="ctrX" for="ch" forName="picture3" refType="w" fact="0.3824"/>
                  <dgm:constr type="ctrY" for="ch" forName="picture3" refType="h" fact="0.6644"/>
                  <dgm:constr type="w" for="ch" forName="picture3" refType="w" fact="0.1111"/>
                  <dgm:constr type="h" for="ch" forName="picture3" refType="h" fact="0.1218"/>
                  <dgm:constr type="r" for="ch" forName="parTx4" refType="w" fact="0.3006"/>
                  <dgm:constr type="t" for="ch" forName="parTx4" refType="h" fact="0.5369"/>
                  <dgm:constr type="w" for="ch" forName="parTx4" refType="w" fact="0.2396"/>
                  <dgm:constr type="h" for="ch" forName="parTx4" refType="h" fact="0.0704"/>
                  <dgm:constr type="ctrX" for="ch" forName="picture4" refType="w" fact="0.3115"/>
                  <dgm:constr type="ctrY" for="ch" forName="picture4" refType="h" fact="0.5294"/>
                  <dgm:constr type="w" for="ch" forName="picture4" refType="w" fact="0.1111"/>
                  <dgm:constr type="h" for="ch" forName="picture4" refType="h" fact="0.1218"/>
                  <dgm:constr type="r" for="ch" forName="parTx5" refType="w" fact="0.25"/>
                  <dgm:constr type="t" for="ch" forName="parTx5" refType="h" fact="0.394"/>
                  <dgm:constr type="w" for="ch" forName="parTx5" refType="w" fact="0.2396"/>
                  <dgm:constr type="h" for="ch" forName="parTx5" refType="h" fact="0.0704"/>
                  <dgm:constr type="ctrX" for="ch" forName="picture5" refType="w" fact="0.2609"/>
                  <dgm:constr type="ctrY" for="ch" forName="picture5" refType="h" fact="0.3864"/>
                  <dgm:constr type="w" for="ch" forName="picture5" refType="w" fact="0.1111"/>
                  <dgm:constr type="h" for="ch" forName="picture5" refType="h" fact="0.1218"/>
                  <dgm:constr type="r" for="ch" forName="parTx6" refType="w" fact="0.2212"/>
                  <dgm:constr type="t" for="ch" forName="parTx6" refType="h" fact="0.252"/>
                  <dgm:constr type="w" for="ch" forName="parTx6" refType="w" fact="0.2396"/>
                  <dgm:constr type="h" for="ch" forName="parTx6" refType="h" fact="0.0704"/>
                  <dgm:constr type="ctrX" for="ch" forName="picture6" refType="w" fact="0.2321"/>
                  <dgm:constr type="ctrY" for="ch" forName="picture6" refType="h" fact="0.2444"/>
                  <dgm:constr type="w" for="ch" forName="picture6" refType="w" fact="0.1111"/>
                  <dgm:constr type="h" for="ch" forName="picture6" refType="h" fact="0.1218"/>
                  <dgm:constr type="r" for="ch" forName="parTx7" refType="w" fact="0.2055"/>
                  <dgm:constr type="t" for="ch" forName="parTx7" refType="h" fact="0.1151"/>
                  <dgm:constr type="w" for="ch" forName="parTx7" refType="w" fact="0.2396"/>
                  <dgm:constr type="h" for="ch" forName="parTx7" refType="h" fact="0.0704"/>
                  <dgm:constr type="ctrX" for="ch" forName="picture7" refType="w" fact="0.2164"/>
                  <dgm:constr type="ctrY" for="ch" forName="picture7" refType="h" fact="0.1075"/>
                  <dgm:constr type="w" for="ch" forName="picture7" refType="w" fact="0.1111"/>
                  <dgm:constr type="h" for="ch" forName="picture7" refType="h" fact="0.1218"/>
                </dgm:constrLst>
              </dgm:else>
            </dgm:choose>
          </dgm:else>
        </dgm:choose>
      </dgm:else>
    </dgm:choose>
    <dgm:forEach name="wrapper" axis="self" ptType="parTrans">
      <dgm:forEach name="wrapper2" axis="self" ptType="sibTrans" st="2">
        <dgm:forEach name="imageRepeat" axis="self">
          <dgm:layoutNode name="imageRepeatNode" styleLbl="fgImgPlace1">
            <dgm:alg type="sp"/>
            <dgm:shape xmlns:r="http://schemas.openxmlformats.org/officeDocument/2006/relationships" type="ellipse" r:blip="" blipPhldr="1">
              <dgm:adjLst/>
            </dgm:shape>
            <dgm:presOf axis="self"/>
          </dgm:layoutNode>
        </dgm:forEach>
      </dgm:forEach>
    </dgm:forEach>
    <dgm:choose name="Name72">
      <dgm:if name="Name73" axis="ch" ptType="node" func="cnt" op="gte" val="2">
        <dgm:layoutNode name="dot1" styleLbl="alignNode1">
          <dgm:alg type="sp"/>
          <dgm:shape xmlns:r="http://schemas.openxmlformats.org/officeDocument/2006/relationships" type="ellipse" r:blip="">
            <dgm:adjLst/>
          </dgm:shape>
          <dgm:presOf/>
        </dgm:layoutNode>
        <dgm:layoutNode name="dot2" styleLbl="alignNode1">
          <dgm:alg type="sp"/>
          <dgm:shape xmlns:r="http://schemas.openxmlformats.org/officeDocument/2006/relationships" type="ellipse" r:blip="">
            <dgm:adjLst/>
          </dgm:shape>
          <dgm:presOf/>
        </dgm:layoutNode>
        <dgm:layoutNode name="dot3" styleLbl="alignNode1">
          <dgm:alg type="sp"/>
          <dgm:shape xmlns:r="http://schemas.openxmlformats.org/officeDocument/2006/relationships" type="ellipse" r:blip="">
            <dgm:adjLst/>
          </dgm:shape>
          <dgm:presOf/>
        </dgm:layoutNode>
      </dgm:if>
      <dgm:else name="Name74"/>
    </dgm:choose>
    <dgm:choose name="Name75">
      <dgm:if name="Name76" axis="ch" ptType="node" func="cnt" op="gte" val="3">
        <dgm:layoutNode name="dot4" styleLbl="alignNode1">
          <dgm:alg type="sp"/>
          <dgm:shape xmlns:r="http://schemas.openxmlformats.org/officeDocument/2006/relationships" type="ellipse" r:blip="">
            <dgm:adjLst/>
          </dgm:shape>
          <dgm:presOf/>
        </dgm:layoutNode>
        <dgm:layoutNode name="dot5" styleLbl="alignNode1">
          <dgm:alg type="sp"/>
          <dgm:shape xmlns:r="http://schemas.openxmlformats.org/officeDocument/2006/relationships" type="ellipse" r:blip="">
            <dgm:adjLst/>
          </dgm:shape>
          <dgm:presOf/>
        </dgm:layoutNode>
      </dgm:if>
      <dgm:else name="Name77"/>
    </dgm:choose>
    <dgm:choose name="Name78">
      <dgm:if name="Name79" axis="ch" ptType="node" func="cnt" op="gte" val="4">
        <dgm:layoutNode name="dot6" styleLbl="alignNode1">
          <dgm:alg type="sp"/>
          <dgm:shape xmlns:r="http://schemas.openxmlformats.org/officeDocument/2006/relationships" type="ellipse" r:blip="">
            <dgm:adjLst/>
          </dgm:shape>
          <dgm:presOf/>
        </dgm:layoutNode>
      </dgm:if>
      <dgm:else name="Name80"/>
    </dgm:choose>
    <dgm:choose name="Name81">
      <dgm:if name="Name82" axis="ch" ptType="node" func="cnt" op="gte" val="5">
        <dgm:layoutNode name="dot7" styleLbl="alignNode1">
          <dgm:alg type="sp"/>
          <dgm:shape xmlns:r="http://schemas.openxmlformats.org/officeDocument/2006/relationships" type="ellipse" r:blip="">
            <dgm:adjLst/>
          </dgm:shape>
          <dgm:presOf/>
        </dgm:layoutNode>
        <dgm:layoutNode name="dot8" styleLbl="alignNode1">
          <dgm:alg type="sp"/>
          <dgm:shape xmlns:r="http://schemas.openxmlformats.org/officeDocument/2006/relationships" type="ellipse" r:blip="">
            <dgm:adjLst/>
          </dgm:shape>
          <dgm:presOf/>
        </dgm:layoutNode>
      </dgm:if>
      <dgm:else name="Name83"/>
    </dgm:choose>
    <dgm:choose name="Name84">
      <dgm:if name="Name85" axis="ch" ptType="node" func="cnt" op="gte" val="6">
        <dgm:layoutNode name="dot9" styleLbl="alignNode1">
          <dgm:alg type="sp"/>
          <dgm:shape xmlns:r="http://schemas.openxmlformats.org/officeDocument/2006/relationships" type="ellipse" r:blip="">
            <dgm:adjLst/>
          </dgm:shape>
          <dgm:presOf/>
        </dgm:layoutNode>
        <dgm:layoutNode name="dot10" styleLbl="alignNode1">
          <dgm:alg type="sp"/>
          <dgm:shape xmlns:r="http://schemas.openxmlformats.org/officeDocument/2006/relationships" type="ellipse" r:blip="">
            <dgm:adjLst/>
          </dgm:shape>
          <dgm:presOf/>
        </dgm:layoutNode>
      </dgm:if>
      <dgm:else name="Name86"/>
    </dgm:choose>
    <dgm:choose name="Name87">
      <dgm:if name="Name88" axis="ch" ptType="node" func="cnt" op="gte" val="7">
        <dgm:layoutNode name="dot11" styleLbl="alignNode1">
          <dgm:alg type="sp"/>
          <dgm:shape xmlns:r="http://schemas.openxmlformats.org/officeDocument/2006/relationships" type="ellipse" r:blip="">
            <dgm:adjLst/>
          </dgm:shape>
          <dgm:presOf/>
        </dgm:layoutNode>
      </dgm:if>
      <dgm:else name="Name89"/>
    </dgm:choose>
    <dgm:choose name="Name90">
      <dgm:if name="Name91" axis="ch" ptType="node" func="cnt" op="gte" val="2">
        <dgm:layoutNode name="dotArrow1" styleLbl="alignNode1">
          <dgm:alg type="sp"/>
          <dgm:shape xmlns:r="http://schemas.openxmlformats.org/officeDocument/2006/relationships" type="ellipse" r:blip="">
            <dgm:adjLst/>
          </dgm:shape>
          <dgm:presOf/>
        </dgm:layoutNode>
        <dgm:layoutNode name="dotArrow2" styleLbl="alignNode1">
          <dgm:alg type="sp"/>
          <dgm:shape xmlns:r="http://schemas.openxmlformats.org/officeDocument/2006/relationships" type="ellipse" r:blip="">
            <dgm:adjLst/>
          </dgm:shape>
          <dgm:presOf/>
        </dgm:layoutNode>
        <dgm:layoutNode name="dotArrow3" styleLbl="alignNode1">
          <dgm:alg type="sp"/>
          <dgm:shape xmlns:r="http://schemas.openxmlformats.org/officeDocument/2006/relationships" type="ellipse" r:blip="">
            <dgm:adjLst/>
          </dgm:shape>
          <dgm:presOf/>
        </dgm:layoutNode>
        <dgm:layoutNode name="dotArrow4" styleLbl="alignNode1">
          <dgm:alg type="sp"/>
          <dgm:shape xmlns:r="http://schemas.openxmlformats.org/officeDocument/2006/relationships" type="ellipse" r:blip="">
            <dgm:adjLst/>
          </dgm:shape>
          <dgm:presOf/>
        </dgm:layoutNode>
        <dgm:layoutNode name="dotArrow5" styleLbl="alignNode1">
          <dgm:alg type="sp"/>
          <dgm:shape xmlns:r="http://schemas.openxmlformats.org/officeDocument/2006/relationships" type="ellipse" r:blip="">
            <dgm:adjLst/>
          </dgm:shape>
          <dgm:presOf/>
        </dgm:layoutNode>
        <dgm:layoutNode name="dotArrow6" styleLbl="alignNode1">
          <dgm:alg type="sp"/>
          <dgm:shape xmlns:r="http://schemas.openxmlformats.org/officeDocument/2006/relationships" type="ellipse" r:blip="">
            <dgm:adjLst/>
          </dgm:shape>
          <dgm:presOf/>
        </dgm:layoutNode>
        <dgm:layoutNode name="dotArrow7" styleLbl="alignNode1">
          <dgm:alg type="sp"/>
          <dgm:shape xmlns:r="http://schemas.openxmlformats.org/officeDocument/2006/relationships" type="ellipse" r:blip="">
            <dgm:adjLst/>
          </dgm:shape>
          <dgm:presOf/>
        </dgm:layoutNode>
      </dgm:if>
      <dgm:else name="Name92"/>
    </dgm:choose>
    <dgm:forEach name="Name93" axis="ch" ptType="node" cnt="1">
      <dgm:layoutNode name="parTx1">
        <dgm:choose name="Name94">
          <dgm:if name="Name95" func="var" arg="dir" op="equ" val="norm">
            <dgm:alg type="tx">
              <dgm:param type="parTxLTRAlign" val="l"/>
              <dgm:param type="parTxRTLAlign" val="r"/>
            </dgm:alg>
          </dgm:if>
          <dgm:else name="Name96">
            <dgm:alg type="tx">
              <dgm:param type="parTxLTRAlign" val="r"/>
              <dgm:param type="parTxRTLAlign" val="l"/>
            </dgm:alg>
          </dgm:else>
        </dgm:choose>
        <dgm:shape xmlns:r="http://schemas.openxmlformats.org/officeDocument/2006/relationships" type="roundRect" r:blip="">
          <dgm:adjLst/>
        </dgm:shape>
        <dgm:presOf axis="self" ptType="node"/>
        <dgm:choose name="Name97">
          <dgm:if name="Name98" func="var" arg="dir" op="equ" val="norm">
            <dgm:constrLst>
              <dgm:constr type="lMarg" refType="w" fact="0.6"/>
              <dgm:constr type="rMarg" refType="primFontSz" fact="0.3"/>
              <dgm:constr type="tMarg" refType="primFontSz" fact="0.3"/>
              <dgm:constr type="bMarg" refType="primFontSz" fact="0.3"/>
            </dgm:constrLst>
          </dgm:if>
          <dgm:else name="Name99">
            <dgm:constrLst>
              <dgm:constr type="rMarg" refType="w" fact="0.6"/>
              <dgm:constr type="lMarg" refType="primFontSz" fact="0.3"/>
              <dgm:constr type="tMarg" refType="primFontSz" fact="0.3"/>
              <dgm:constr type="bMarg" refType="primFontSz" fact="0.3"/>
            </dgm:constrLst>
          </dgm:else>
        </dgm:choose>
        <dgm:ruleLst>
          <dgm:rule type="primFontSz" val="5" fact="NaN" max="NaN"/>
        </dgm:ruleLst>
      </dgm:layoutNode>
      <dgm:choose name="Name100">
        <dgm:if name="Name101" axis="ch" ptType="node" func="cnt" op="gte" val="1">
          <dgm:layoutNode name="desTx1" styleLbl="revTx">
            <dgm:varLst>
              <dgm:bulletEnabled val="1"/>
            </dgm:varLst>
            <dgm:choose name="Name102">
              <dgm:if name="Name103" func="var" arg="dir" op="equ" val="norm">
                <dgm:choose name="Name104">
                  <dgm:if name="Name105" axis="ch" ptType="node" func="cnt" op="gte" val="2">
                    <dgm:alg type="tx">
                      <dgm:param type="parTxLTRAlign" val="l"/>
                      <dgm:param type="parTxRTLAlign" val="l"/>
                      <dgm:param type="stBulletLvl" val="1"/>
                    </dgm:alg>
                  </dgm:if>
                  <dgm:else name="Name106">
                    <dgm:alg type="tx">
                      <dgm:param type="parTxLTRAlign" val="l"/>
                      <dgm:param type="parTxRTLAlign" val="l"/>
                    </dgm:alg>
                  </dgm:else>
                </dgm:choose>
              </dgm:if>
              <dgm:else name="Name107">
                <dgm:choose name="Name108">
                  <dgm:if name="Name109" axis="ch" ptType="node" func="cnt" op="gte" val="2">
                    <dgm:alg type="tx">
                      <dgm:param type="parTxLTRAlign" val="r"/>
                      <dgm:param type="parTxRTLAlign" val="r"/>
                      <dgm:param type="shpTxLTRAlignCh" val="r"/>
                      <dgm:param type="shpTxRTLAlignCh" val="r"/>
                      <dgm:param type="stBulletLvl" val="1"/>
                    </dgm:alg>
                  </dgm:if>
                  <dgm:else name="Name110">
                    <dgm:alg type="tx">
                      <dgm:param type="parTxLTRAlign" val="r"/>
                      <dgm:param type="parTxRTLAlign" val="r"/>
                      <dgm:param type="shpTxLTRAlignCh" val="r"/>
                      <dgm:param type="shpTxRTLAlignCh" val="r"/>
                    </dgm:alg>
                  </dgm:else>
                </dgm:choose>
              </dgm:else>
            </dgm:choose>
            <dgm:shape xmlns:r="http://schemas.openxmlformats.org/officeDocument/2006/relationships" type="rect" r:blip="">
              <dgm:adjLst/>
            </dgm:shape>
            <dgm:presOf axis="des" ptType="node"/>
            <dgm:constrLst>
              <dgm:constr type="rMarg" refType="primFontSz" fact="0.2"/>
              <dgm:constr type="tMarg" refType="primFontSz" fact="0.2"/>
              <dgm:constr type="bMarg" refType="primFontSz" fact="0.2"/>
            </dgm:constrLst>
            <dgm:ruleLst>
              <dgm:rule type="primFontSz" val="5" fact="NaN" max="NaN"/>
            </dgm:ruleLst>
          </dgm:layoutNode>
        </dgm:if>
        <dgm:else name="Name111"/>
      </dgm:choose>
    </dgm:forEach>
    <dgm:forEach name="Name112" axis="ch" ptType="sibTrans" hideLastTrans="0" cnt="1">
      <dgm:layoutNode name="picture1">
        <dgm:alg type="sp"/>
        <dgm:shape xmlns:r="http://schemas.openxmlformats.org/officeDocument/2006/relationships" r:blip="">
          <dgm:adjLst/>
        </dgm:shape>
        <dgm:presOf/>
        <dgm:constrLst/>
        <dgm:forEach name="Name113" ref="imageRepeat"/>
      </dgm:layoutNode>
    </dgm:forEach>
    <dgm:forEach name="Name114" axis="ch" ptType="node" st="2" cnt="1">
      <dgm:layoutNode name="parTx2">
        <dgm:choose name="Name115">
          <dgm:if name="Name116" func="var" arg="dir" op="equ" val="norm">
            <dgm:alg type="tx">
              <dgm:param type="parTxLTRAlign" val="l"/>
              <dgm:param type="parTxRTLAlign" val="r"/>
            </dgm:alg>
          </dgm:if>
          <dgm:else name="Name117">
            <dgm:alg type="tx">
              <dgm:param type="parTxLTRAlign" val="r"/>
              <dgm:param type="parTxRTLAlign" val="l"/>
            </dgm:alg>
          </dgm:else>
        </dgm:choose>
        <dgm:shape xmlns:r="http://schemas.openxmlformats.org/officeDocument/2006/relationships" type="roundRect" r:blip="">
          <dgm:adjLst/>
        </dgm:shape>
        <dgm:presOf axis="self" ptType="node"/>
        <dgm:choose name="Name118">
          <dgm:if name="Name119" func="var" arg="dir" op="equ" val="norm">
            <dgm:constrLst>
              <dgm:constr type="lMarg" refType="w" fact="0.6"/>
              <dgm:constr type="rMarg" refType="primFontSz" fact="0.3"/>
              <dgm:constr type="tMarg" refType="primFontSz" fact="0.3"/>
              <dgm:constr type="bMarg" refType="primFontSz" fact="0.3"/>
            </dgm:constrLst>
          </dgm:if>
          <dgm:else name="Name120">
            <dgm:constrLst>
              <dgm:constr type="rMarg" refType="w" fact="0.6"/>
              <dgm:constr type="lMarg" refType="primFontSz" fact="0.3"/>
              <dgm:constr type="tMarg" refType="primFontSz" fact="0.3"/>
              <dgm:constr type="bMarg" refType="primFontSz" fact="0.3"/>
            </dgm:constrLst>
          </dgm:else>
        </dgm:choose>
        <dgm:ruleLst>
          <dgm:rule type="primFontSz" val="5" fact="NaN" max="NaN"/>
        </dgm:ruleLst>
      </dgm:layoutNode>
      <dgm:choose name="Name121">
        <dgm:if name="Name122" axis="ch" ptType="node" func="cnt" op="gte" val="1">
          <dgm:layoutNode name="desTx2" styleLbl="revTx">
            <dgm:varLst>
              <dgm:bulletEnabled val="1"/>
            </dgm:varLst>
            <dgm:choose name="Name123">
              <dgm:if name="Name124" func="var" arg="dir" op="equ" val="norm">
                <dgm:choose name="Name125">
                  <dgm:if name="Name126" axis="ch" ptType="node" func="cnt" op="gte" val="2">
                    <dgm:alg type="tx">
                      <dgm:param type="parTxLTRAlign" val="l"/>
                      <dgm:param type="parTxRTLAlign" val="l"/>
                      <dgm:param type="stBulletLvl" val="1"/>
                    </dgm:alg>
                  </dgm:if>
                  <dgm:else name="Name127">
                    <dgm:alg type="tx">
                      <dgm:param type="parTxLTRAlign" val="l"/>
                      <dgm:param type="parTxRTLAlign" val="l"/>
                    </dgm:alg>
                  </dgm:else>
                </dgm:choose>
              </dgm:if>
              <dgm:else name="Name128">
                <dgm:choose name="Name129">
                  <dgm:if name="Name130" axis="ch" ptType="node" func="cnt" op="gte" val="2">
                    <dgm:alg type="tx">
                      <dgm:param type="parTxLTRAlign" val="r"/>
                      <dgm:param type="parTxRTLAlign" val="r"/>
                      <dgm:param type="shpTxLTRAlignCh" val="r"/>
                      <dgm:param type="shpTxRTLAlignCh" val="r"/>
                      <dgm:param type="stBulletLvl" val="1"/>
                    </dgm:alg>
                  </dgm:if>
                  <dgm:else name="Name131">
                    <dgm:alg type="tx">
                      <dgm:param type="parTxLTRAlign" val="r"/>
                      <dgm:param type="parTxRTLAlign" val="r"/>
                      <dgm:param type="shpTxLTRAlignCh" val="r"/>
                      <dgm:param type="shpTxRTLAlignCh" val="r"/>
                    </dgm:alg>
                  </dgm:else>
                </dgm:choose>
              </dgm:else>
            </dgm:choose>
            <dgm:shape xmlns:r="http://schemas.openxmlformats.org/officeDocument/2006/relationships" type="rect" r:blip="">
              <dgm:adjLst/>
            </dgm:shape>
            <dgm:presOf axis="des" ptType="node"/>
            <dgm:constrLst>
              <dgm:constr type="rMarg" refType="primFontSz" fact="0.2"/>
              <dgm:constr type="tMarg" refType="primFontSz" fact="0.2"/>
              <dgm:constr type="bMarg" refType="primFontSz" fact="0.2"/>
            </dgm:constrLst>
            <dgm:ruleLst>
              <dgm:rule type="primFontSz" val="5" fact="NaN" max="NaN"/>
            </dgm:ruleLst>
          </dgm:layoutNode>
        </dgm:if>
        <dgm:else name="Name132"/>
      </dgm:choose>
    </dgm:forEach>
    <dgm:forEach name="Name133" axis="ch" ptType="sibTrans" hideLastTrans="0" st="2" cnt="1">
      <dgm:layoutNode name="picture2">
        <dgm:alg type="sp"/>
        <dgm:shape xmlns:r="http://schemas.openxmlformats.org/officeDocument/2006/relationships" r:blip="">
          <dgm:adjLst/>
        </dgm:shape>
        <dgm:presOf/>
        <dgm:constrLst/>
        <dgm:forEach name="Name134" ref="imageRepeat"/>
      </dgm:layoutNode>
    </dgm:forEach>
    <dgm:forEach name="Name135" axis="ch" ptType="node" st="3" cnt="1">
      <dgm:layoutNode name="parTx3">
        <dgm:choose name="Name136">
          <dgm:if name="Name137" func="var" arg="dir" op="equ" val="norm">
            <dgm:alg type="tx">
              <dgm:param type="parTxLTRAlign" val="l"/>
              <dgm:param type="parTxRTLAlign" val="r"/>
            </dgm:alg>
          </dgm:if>
          <dgm:else name="Name138">
            <dgm:alg type="tx">
              <dgm:param type="parTxLTRAlign" val="r"/>
              <dgm:param type="parTxRTLAlign" val="l"/>
            </dgm:alg>
          </dgm:else>
        </dgm:choose>
        <dgm:shape xmlns:r="http://schemas.openxmlformats.org/officeDocument/2006/relationships" type="roundRect" r:blip="">
          <dgm:adjLst/>
        </dgm:shape>
        <dgm:presOf axis="self" ptType="node"/>
        <dgm:choose name="Name139">
          <dgm:if name="Name140" func="var" arg="dir" op="equ" val="norm">
            <dgm:constrLst>
              <dgm:constr type="lMarg" refType="w" fact="0.6"/>
              <dgm:constr type="rMarg" refType="primFontSz" fact="0.3"/>
              <dgm:constr type="tMarg" refType="primFontSz" fact="0.3"/>
              <dgm:constr type="bMarg" refType="primFontSz" fact="0.3"/>
            </dgm:constrLst>
          </dgm:if>
          <dgm:else name="Name141">
            <dgm:constrLst>
              <dgm:constr type="rMarg" refType="w" fact="0.6"/>
              <dgm:constr type="lMarg" refType="primFontSz" fact="0.3"/>
              <dgm:constr type="tMarg" refType="primFontSz" fact="0.3"/>
              <dgm:constr type="bMarg" refType="primFontSz" fact="0.3"/>
            </dgm:constrLst>
          </dgm:else>
        </dgm:choose>
        <dgm:ruleLst>
          <dgm:rule type="primFontSz" val="5" fact="NaN" max="NaN"/>
        </dgm:ruleLst>
      </dgm:layoutNode>
      <dgm:choose name="Name142">
        <dgm:if name="Name143" axis="ch" ptType="node" func="cnt" op="gte" val="1">
          <dgm:layoutNode name="desTx3" styleLbl="revTx">
            <dgm:varLst>
              <dgm:bulletEnabled val="1"/>
            </dgm:varLst>
            <dgm:choose name="Name144">
              <dgm:if name="Name145" func="var" arg="dir" op="equ" val="norm">
                <dgm:choose name="Name146">
                  <dgm:if name="Name147" axis="ch" ptType="node" func="cnt" op="gte" val="2">
                    <dgm:alg type="tx">
                      <dgm:param type="parTxLTRAlign" val="l"/>
                      <dgm:param type="parTxRTLAlign" val="l"/>
                      <dgm:param type="stBulletLvl" val="1"/>
                    </dgm:alg>
                  </dgm:if>
                  <dgm:else name="Name148">
                    <dgm:alg type="tx">
                      <dgm:param type="parTxLTRAlign" val="l"/>
                      <dgm:param type="parTxRTLAlign" val="l"/>
                    </dgm:alg>
                  </dgm:else>
                </dgm:choose>
              </dgm:if>
              <dgm:else name="Name149">
                <dgm:choose name="Name150">
                  <dgm:if name="Name151" axis="ch" ptType="node" func="cnt" op="gte" val="2">
                    <dgm:alg type="tx">
                      <dgm:param type="parTxLTRAlign" val="r"/>
                      <dgm:param type="parTxRTLAlign" val="r"/>
                      <dgm:param type="shpTxLTRAlignCh" val="r"/>
                      <dgm:param type="shpTxRTLAlignCh" val="r"/>
                      <dgm:param type="stBulletLvl" val="1"/>
                    </dgm:alg>
                  </dgm:if>
                  <dgm:else name="Name152">
                    <dgm:alg type="tx">
                      <dgm:param type="parTxLTRAlign" val="r"/>
                      <dgm:param type="parTxRTLAlign" val="r"/>
                      <dgm:param type="shpTxLTRAlignCh" val="r"/>
                      <dgm:param type="shpTxRTLAlignCh" val="r"/>
                    </dgm:alg>
                  </dgm:else>
                </dgm:choose>
              </dgm:else>
            </dgm:choose>
            <dgm:shape xmlns:r="http://schemas.openxmlformats.org/officeDocument/2006/relationships" type="rect" r:blip="">
              <dgm:adjLst/>
            </dgm:shape>
            <dgm:presOf axis="des" ptType="node"/>
            <dgm:constrLst>
              <dgm:constr type="rMarg" refType="primFontSz" fact="0.2"/>
              <dgm:constr type="tMarg" refType="primFontSz" fact="0.2"/>
              <dgm:constr type="bMarg" refType="primFontSz" fact="0.2"/>
            </dgm:constrLst>
            <dgm:ruleLst>
              <dgm:rule type="primFontSz" val="5" fact="NaN" max="NaN"/>
            </dgm:ruleLst>
          </dgm:layoutNode>
        </dgm:if>
        <dgm:else name="Name153"/>
      </dgm:choose>
    </dgm:forEach>
    <dgm:forEach name="Name154" axis="ch" ptType="sibTrans" hideLastTrans="0" st="3" cnt="1">
      <dgm:layoutNode name="picture3">
        <dgm:alg type="sp"/>
        <dgm:shape xmlns:r="http://schemas.openxmlformats.org/officeDocument/2006/relationships" r:blip="">
          <dgm:adjLst/>
        </dgm:shape>
        <dgm:presOf/>
        <dgm:constrLst/>
        <dgm:forEach name="Name155" ref="imageRepeat"/>
      </dgm:layoutNode>
    </dgm:forEach>
    <dgm:forEach name="Name156" axis="ch" ptType="node" st="4" cnt="1">
      <dgm:layoutNode name="parTx4">
        <dgm:choose name="Name157">
          <dgm:if name="Name158" func="var" arg="dir" op="equ" val="norm">
            <dgm:alg type="tx">
              <dgm:param type="parTxLTRAlign" val="l"/>
              <dgm:param type="parTxRTLAlign" val="r"/>
            </dgm:alg>
          </dgm:if>
          <dgm:else name="Name159">
            <dgm:alg type="tx">
              <dgm:param type="parTxLTRAlign" val="r"/>
              <dgm:param type="parTxRTLAlign" val="l"/>
            </dgm:alg>
          </dgm:else>
        </dgm:choose>
        <dgm:shape xmlns:r="http://schemas.openxmlformats.org/officeDocument/2006/relationships" type="roundRect" r:blip="">
          <dgm:adjLst/>
        </dgm:shape>
        <dgm:presOf axis="self" ptType="node"/>
        <dgm:choose name="Name160">
          <dgm:if name="Name161" func="var" arg="dir" op="equ" val="norm">
            <dgm:constrLst>
              <dgm:constr type="lMarg" refType="w" fact="0.6"/>
              <dgm:constr type="rMarg" refType="primFontSz" fact="0.3"/>
              <dgm:constr type="tMarg" refType="primFontSz" fact="0.3"/>
              <dgm:constr type="bMarg" refType="primFontSz" fact="0.3"/>
            </dgm:constrLst>
          </dgm:if>
          <dgm:else name="Name162">
            <dgm:constrLst>
              <dgm:constr type="rMarg" refType="w" fact="0.6"/>
              <dgm:constr type="lMarg" refType="primFontSz" fact="0.3"/>
              <dgm:constr type="tMarg" refType="primFontSz" fact="0.3"/>
              <dgm:constr type="bMarg" refType="primFontSz" fact="0.3"/>
            </dgm:constrLst>
          </dgm:else>
        </dgm:choose>
        <dgm:ruleLst>
          <dgm:rule type="primFontSz" val="5" fact="NaN" max="NaN"/>
        </dgm:ruleLst>
      </dgm:layoutNode>
      <dgm:choose name="Name163">
        <dgm:if name="Name164" axis="ch" ptType="node" func="cnt" op="gte" val="1">
          <dgm:layoutNode name="desTx4" styleLbl="revTx">
            <dgm:varLst>
              <dgm:bulletEnabled val="1"/>
            </dgm:varLst>
            <dgm:choose name="Name165">
              <dgm:if name="Name166" func="var" arg="dir" op="equ" val="norm">
                <dgm:choose name="Name167">
                  <dgm:if name="Name168" axis="ch" ptType="node" func="cnt" op="gte" val="2">
                    <dgm:alg type="tx">
                      <dgm:param type="parTxLTRAlign" val="l"/>
                      <dgm:param type="parTxRTLAlign" val="l"/>
                      <dgm:param type="stBulletLvl" val="1"/>
                    </dgm:alg>
                  </dgm:if>
                  <dgm:else name="Name169">
                    <dgm:alg type="tx">
                      <dgm:param type="parTxLTRAlign" val="l"/>
                      <dgm:param type="parTxRTLAlign" val="l"/>
                    </dgm:alg>
                  </dgm:else>
                </dgm:choose>
              </dgm:if>
              <dgm:else name="Name170">
                <dgm:choose name="Name171">
                  <dgm:if name="Name172" axis="ch" ptType="node" func="cnt" op="gte" val="2">
                    <dgm:alg type="tx">
                      <dgm:param type="parTxLTRAlign" val="r"/>
                      <dgm:param type="parTxRTLAlign" val="r"/>
                      <dgm:param type="shpTxLTRAlignCh" val="r"/>
                      <dgm:param type="shpTxRTLAlignCh" val="r"/>
                      <dgm:param type="stBulletLvl" val="1"/>
                    </dgm:alg>
                  </dgm:if>
                  <dgm:else name="Name173">
                    <dgm:alg type="tx">
                      <dgm:param type="parTxLTRAlign" val="r"/>
                      <dgm:param type="parTxRTLAlign" val="r"/>
                      <dgm:param type="shpTxLTRAlignCh" val="r"/>
                      <dgm:param type="shpTxRTLAlignCh" val="r"/>
                    </dgm:alg>
                  </dgm:else>
                </dgm:choose>
              </dgm:else>
            </dgm:choose>
            <dgm:shape xmlns:r="http://schemas.openxmlformats.org/officeDocument/2006/relationships" type="rect" r:blip="">
              <dgm:adjLst/>
            </dgm:shape>
            <dgm:presOf axis="des" ptType="node"/>
            <dgm:constrLst>
              <dgm:constr type="rMarg" refType="primFontSz" fact="0.2"/>
              <dgm:constr type="tMarg" refType="primFontSz" fact="0.2"/>
              <dgm:constr type="bMarg" refType="primFontSz" fact="0.2"/>
            </dgm:constrLst>
            <dgm:ruleLst>
              <dgm:rule type="primFontSz" val="5" fact="NaN" max="NaN"/>
            </dgm:ruleLst>
          </dgm:layoutNode>
        </dgm:if>
        <dgm:else name="Name174"/>
      </dgm:choose>
    </dgm:forEach>
    <dgm:forEach name="Name175" axis="ch" ptType="sibTrans" hideLastTrans="0" st="4" cnt="1">
      <dgm:layoutNode name="picture4">
        <dgm:alg type="sp"/>
        <dgm:shape xmlns:r="http://schemas.openxmlformats.org/officeDocument/2006/relationships" r:blip="">
          <dgm:adjLst/>
        </dgm:shape>
        <dgm:presOf/>
        <dgm:constrLst/>
        <dgm:forEach name="Name176" ref="imageRepeat"/>
      </dgm:layoutNode>
    </dgm:forEach>
    <dgm:forEach name="Name177" axis="ch" ptType="node" st="5" cnt="1">
      <dgm:layoutNode name="parTx5">
        <dgm:choose name="Name178">
          <dgm:if name="Name179" func="var" arg="dir" op="equ" val="norm">
            <dgm:alg type="tx">
              <dgm:param type="parTxLTRAlign" val="l"/>
              <dgm:param type="parTxRTLAlign" val="r"/>
            </dgm:alg>
          </dgm:if>
          <dgm:else name="Name180">
            <dgm:alg type="tx">
              <dgm:param type="parTxLTRAlign" val="r"/>
              <dgm:param type="parTxRTLAlign" val="l"/>
            </dgm:alg>
          </dgm:else>
        </dgm:choose>
        <dgm:shape xmlns:r="http://schemas.openxmlformats.org/officeDocument/2006/relationships" type="roundRect" r:blip="">
          <dgm:adjLst/>
        </dgm:shape>
        <dgm:presOf axis="self" ptType="node"/>
        <dgm:choose name="Name181">
          <dgm:if name="Name182" func="var" arg="dir" op="equ" val="norm">
            <dgm:constrLst>
              <dgm:constr type="lMarg" refType="w" fact="0.6"/>
              <dgm:constr type="rMarg" refType="primFontSz" fact="0.3"/>
              <dgm:constr type="tMarg" refType="primFontSz" fact="0.3"/>
              <dgm:constr type="bMarg" refType="primFontSz" fact="0.3"/>
            </dgm:constrLst>
          </dgm:if>
          <dgm:else name="Name183">
            <dgm:constrLst>
              <dgm:constr type="rMarg" refType="w" fact="0.6"/>
              <dgm:constr type="lMarg" refType="primFontSz" fact="0.3"/>
              <dgm:constr type="tMarg" refType="primFontSz" fact="0.3"/>
              <dgm:constr type="bMarg" refType="primFontSz" fact="0.3"/>
            </dgm:constrLst>
          </dgm:else>
        </dgm:choose>
        <dgm:ruleLst>
          <dgm:rule type="primFontSz" val="5" fact="NaN" max="NaN"/>
        </dgm:ruleLst>
      </dgm:layoutNode>
      <dgm:choose name="Name184">
        <dgm:if name="Name185" axis="ch" ptType="node" func="cnt" op="gte" val="1">
          <dgm:layoutNode name="desTx5" styleLbl="revTx">
            <dgm:varLst>
              <dgm:bulletEnabled val="1"/>
            </dgm:varLst>
            <dgm:choose name="Name186">
              <dgm:if name="Name187" func="var" arg="dir" op="equ" val="norm">
                <dgm:choose name="Name188">
                  <dgm:if name="Name189" axis="ch" ptType="node" func="cnt" op="gte" val="2">
                    <dgm:alg type="tx">
                      <dgm:param type="parTxLTRAlign" val="l"/>
                      <dgm:param type="parTxRTLAlign" val="l"/>
                      <dgm:param type="stBulletLvl" val="1"/>
                    </dgm:alg>
                  </dgm:if>
                  <dgm:else name="Name190">
                    <dgm:alg type="tx">
                      <dgm:param type="parTxLTRAlign" val="l"/>
                      <dgm:param type="parTxRTLAlign" val="l"/>
                    </dgm:alg>
                  </dgm:else>
                </dgm:choose>
              </dgm:if>
              <dgm:else name="Name191">
                <dgm:choose name="Name192">
                  <dgm:if name="Name193" axis="ch" ptType="node" func="cnt" op="gte" val="2">
                    <dgm:alg type="tx">
                      <dgm:param type="parTxLTRAlign" val="r"/>
                      <dgm:param type="parTxRTLAlign" val="r"/>
                      <dgm:param type="shpTxLTRAlignCh" val="r"/>
                      <dgm:param type="shpTxRTLAlignCh" val="r"/>
                      <dgm:param type="stBulletLvl" val="1"/>
                    </dgm:alg>
                  </dgm:if>
                  <dgm:else name="Name194">
                    <dgm:alg type="tx">
                      <dgm:param type="parTxLTRAlign" val="r"/>
                      <dgm:param type="parTxRTLAlign" val="r"/>
                      <dgm:param type="shpTxLTRAlignCh" val="r"/>
                      <dgm:param type="shpTxRTLAlignCh" val="r"/>
                    </dgm:alg>
                  </dgm:else>
                </dgm:choose>
              </dgm:else>
            </dgm:choose>
            <dgm:shape xmlns:r="http://schemas.openxmlformats.org/officeDocument/2006/relationships" type="rect" r:blip="">
              <dgm:adjLst/>
            </dgm:shape>
            <dgm:presOf axis="des" ptType="node"/>
            <dgm:constrLst>
              <dgm:constr type="rMarg" refType="primFontSz" fact="0.2"/>
              <dgm:constr type="tMarg" refType="primFontSz" fact="0.2"/>
              <dgm:constr type="bMarg" refType="primFontSz" fact="0.2"/>
            </dgm:constrLst>
            <dgm:ruleLst>
              <dgm:rule type="primFontSz" val="5" fact="NaN" max="NaN"/>
            </dgm:ruleLst>
          </dgm:layoutNode>
        </dgm:if>
        <dgm:else name="Name195"/>
      </dgm:choose>
    </dgm:forEach>
    <dgm:forEach name="Name196" axis="ch" ptType="sibTrans" hideLastTrans="0" st="5" cnt="1">
      <dgm:layoutNode name="picture5">
        <dgm:alg type="sp"/>
        <dgm:shape xmlns:r="http://schemas.openxmlformats.org/officeDocument/2006/relationships" r:blip="">
          <dgm:adjLst/>
        </dgm:shape>
        <dgm:presOf/>
        <dgm:constrLst/>
        <dgm:forEach name="Name197" ref="imageRepeat"/>
      </dgm:layoutNode>
    </dgm:forEach>
    <dgm:forEach name="Name198" axis="ch" ptType="node" st="6" cnt="1">
      <dgm:layoutNode name="parTx6">
        <dgm:choose name="Name199">
          <dgm:if name="Name200" func="var" arg="dir" op="equ" val="norm">
            <dgm:alg type="tx">
              <dgm:param type="parTxLTRAlign" val="l"/>
              <dgm:param type="parTxRTLAlign" val="r"/>
            </dgm:alg>
          </dgm:if>
          <dgm:else name="Name201">
            <dgm:alg type="tx">
              <dgm:param type="parTxLTRAlign" val="r"/>
              <dgm:param type="parTxRTLAlign" val="l"/>
            </dgm:alg>
          </dgm:else>
        </dgm:choose>
        <dgm:shape xmlns:r="http://schemas.openxmlformats.org/officeDocument/2006/relationships" type="roundRect" r:blip="">
          <dgm:adjLst/>
        </dgm:shape>
        <dgm:presOf axis="self" ptType="node"/>
        <dgm:choose name="Name202">
          <dgm:if name="Name203" func="var" arg="dir" op="equ" val="norm">
            <dgm:constrLst>
              <dgm:constr type="lMarg" refType="w" fact="0.6"/>
              <dgm:constr type="rMarg" refType="primFontSz" fact="0.3"/>
              <dgm:constr type="tMarg" refType="primFontSz" fact="0.3"/>
              <dgm:constr type="bMarg" refType="primFontSz" fact="0.3"/>
            </dgm:constrLst>
          </dgm:if>
          <dgm:else name="Name204">
            <dgm:constrLst>
              <dgm:constr type="rMarg" refType="w" fact="0.6"/>
              <dgm:constr type="lMarg" refType="primFontSz" fact="0.3"/>
              <dgm:constr type="tMarg" refType="primFontSz" fact="0.3"/>
              <dgm:constr type="bMarg" refType="primFontSz" fact="0.3"/>
            </dgm:constrLst>
          </dgm:else>
        </dgm:choose>
        <dgm:ruleLst>
          <dgm:rule type="primFontSz" val="5" fact="NaN" max="NaN"/>
        </dgm:ruleLst>
      </dgm:layoutNode>
      <dgm:choose name="Name205">
        <dgm:if name="Name206" axis="ch" ptType="node" func="cnt" op="gte" val="1">
          <dgm:layoutNode name="desTx6" styleLbl="revTx">
            <dgm:varLst>
              <dgm:bulletEnabled val="1"/>
            </dgm:varLst>
            <dgm:choose name="Name207">
              <dgm:if name="Name208" func="var" arg="dir" op="equ" val="norm">
                <dgm:choose name="Name209">
                  <dgm:if name="Name210" axis="ch" ptType="node" func="cnt" op="gte" val="2">
                    <dgm:alg type="tx">
                      <dgm:param type="parTxLTRAlign" val="l"/>
                      <dgm:param type="parTxRTLAlign" val="l"/>
                      <dgm:param type="stBulletLvl" val="1"/>
                    </dgm:alg>
                  </dgm:if>
                  <dgm:else name="Name211">
                    <dgm:alg type="tx">
                      <dgm:param type="parTxLTRAlign" val="l"/>
                      <dgm:param type="parTxRTLAlign" val="l"/>
                    </dgm:alg>
                  </dgm:else>
                </dgm:choose>
              </dgm:if>
              <dgm:else name="Name212">
                <dgm:choose name="Name213">
                  <dgm:if name="Name214" axis="ch" ptType="node" func="cnt" op="gte" val="2">
                    <dgm:alg type="tx">
                      <dgm:param type="parTxLTRAlign" val="r"/>
                      <dgm:param type="parTxRTLAlign" val="r"/>
                      <dgm:param type="shpTxLTRAlignCh" val="r"/>
                      <dgm:param type="shpTxRTLAlignCh" val="r"/>
                      <dgm:param type="stBulletLvl" val="1"/>
                    </dgm:alg>
                  </dgm:if>
                  <dgm:else name="Name215">
                    <dgm:alg type="tx">
                      <dgm:param type="parTxLTRAlign" val="r"/>
                      <dgm:param type="parTxRTLAlign" val="r"/>
                      <dgm:param type="shpTxLTRAlignCh" val="r"/>
                      <dgm:param type="shpTxRTLAlignCh" val="r"/>
                    </dgm:alg>
                  </dgm:else>
                </dgm:choose>
              </dgm:else>
            </dgm:choose>
            <dgm:shape xmlns:r="http://schemas.openxmlformats.org/officeDocument/2006/relationships" type="rect" r:blip="">
              <dgm:adjLst/>
            </dgm:shape>
            <dgm:presOf axis="des" ptType="node"/>
            <dgm:constrLst>
              <dgm:constr type="rMarg" refType="primFontSz" fact="0.2"/>
              <dgm:constr type="tMarg" refType="primFontSz" fact="0.2"/>
              <dgm:constr type="bMarg" refType="primFontSz" fact="0.2"/>
            </dgm:constrLst>
            <dgm:ruleLst>
              <dgm:rule type="primFontSz" val="5" fact="NaN" max="NaN"/>
            </dgm:ruleLst>
          </dgm:layoutNode>
        </dgm:if>
        <dgm:else name="Name216"/>
      </dgm:choose>
    </dgm:forEach>
    <dgm:forEach name="Name217" axis="ch" ptType="sibTrans" hideLastTrans="0" st="6" cnt="1">
      <dgm:layoutNode name="picture6">
        <dgm:alg type="sp"/>
        <dgm:shape xmlns:r="http://schemas.openxmlformats.org/officeDocument/2006/relationships" r:blip="">
          <dgm:adjLst/>
        </dgm:shape>
        <dgm:presOf/>
        <dgm:constrLst/>
        <dgm:forEach name="Name218" ref="imageRepeat"/>
      </dgm:layoutNode>
    </dgm:forEach>
    <dgm:forEach name="Name219" axis="ch" ptType="node" st="7" cnt="1">
      <dgm:layoutNode name="parTx7">
        <dgm:choose name="Name220">
          <dgm:if name="Name221" func="var" arg="dir" op="equ" val="norm">
            <dgm:alg type="tx">
              <dgm:param type="parTxLTRAlign" val="l"/>
              <dgm:param type="parTxRTLAlign" val="r"/>
            </dgm:alg>
          </dgm:if>
          <dgm:else name="Name222">
            <dgm:alg type="tx">
              <dgm:param type="parTxLTRAlign" val="r"/>
              <dgm:param type="parTxRTLAlign" val="l"/>
            </dgm:alg>
          </dgm:else>
        </dgm:choose>
        <dgm:shape xmlns:r="http://schemas.openxmlformats.org/officeDocument/2006/relationships" type="roundRect" r:blip="">
          <dgm:adjLst/>
        </dgm:shape>
        <dgm:presOf axis="self" ptType="node"/>
        <dgm:choose name="Name223">
          <dgm:if name="Name224" func="var" arg="dir" op="equ" val="norm">
            <dgm:constrLst>
              <dgm:constr type="lMarg" refType="w" fact="0.6"/>
              <dgm:constr type="rMarg" refType="primFontSz" fact="0.3"/>
              <dgm:constr type="tMarg" refType="primFontSz" fact="0.3"/>
              <dgm:constr type="bMarg" refType="primFontSz" fact="0.3"/>
            </dgm:constrLst>
          </dgm:if>
          <dgm:else name="Name225">
            <dgm:constrLst>
              <dgm:constr type="rMarg" refType="w" fact="0.6"/>
              <dgm:constr type="lMarg" refType="primFontSz" fact="0.3"/>
              <dgm:constr type="tMarg" refType="primFontSz" fact="0.3"/>
              <dgm:constr type="bMarg" refType="primFontSz" fact="0.3"/>
            </dgm:constrLst>
          </dgm:else>
        </dgm:choose>
        <dgm:ruleLst>
          <dgm:rule type="primFontSz" val="5" fact="NaN" max="NaN"/>
        </dgm:ruleLst>
      </dgm:layoutNode>
      <dgm:choose name="Name226">
        <dgm:if name="Name227" axis="ch" ptType="node" func="cnt" op="gte" val="1">
          <dgm:layoutNode name="desTx7" styleLbl="revTx">
            <dgm:varLst>
              <dgm:bulletEnabled val="1"/>
            </dgm:varLst>
            <dgm:choose name="Name228">
              <dgm:if name="Name229" func="var" arg="dir" op="equ" val="norm">
                <dgm:choose name="Name230">
                  <dgm:if name="Name231" axis="ch" ptType="node" func="cnt" op="gte" val="2">
                    <dgm:alg type="tx">
                      <dgm:param type="parTxLTRAlign" val="l"/>
                      <dgm:param type="parTxRTLAlign" val="l"/>
                      <dgm:param type="stBulletLvl" val="1"/>
                    </dgm:alg>
                  </dgm:if>
                  <dgm:else name="Name232">
                    <dgm:alg type="tx">
                      <dgm:param type="parTxLTRAlign" val="l"/>
                      <dgm:param type="parTxRTLAlign" val="l"/>
                    </dgm:alg>
                  </dgm:else>
                </dgm:choose>
              </dgm:if>
              <dgm:else name="Name233">
                <dgm:choose name="Name234">
                  <dgm:if name="Name235" axis="ch" ptType="node" func="cnt" op="gte" val="2">
                    <dgm:alg type="tx">
                      <dgm:param type="parTxLTRAlign" val="r"/>
                      <dgm:param type="parTxRTLAlign" val="r"/>
                      <dgm:param type="shpTxLTRAlignCh" val="r"/>
                      <dgm:param type="shpTxRTLAlignCh" val="r"/>
                      <dgm:param type="stBulletLvl" val="1"/>
                    </dgm:alg>
                  </dgm:if>
                  <dgm:else name="Name236">
                    <dgm:alg type="tx">
                      <dgm:param type="parTxLTRAlign" val="r"/>
                      <dgm:param type="parTxRTLAlign" val="r"/>
                      <dgm:param type="shpTxLTRAlignCh" val="r"/>
                      <dgm:param type="shpTxRTLAlignCh" val="r"/>
                    </dgm:alg>
                  </dgm:else>
                </dgm:choose>
              </dgm:else>
            </dgm:choose>
            <dgm:shape xmlns:r="http://schemas.openxmlformats.org/officeDocument/2006/relationships" type="rect" r:blip="">
              <dgm:adjLst/>
            </dgm:shape>
            <dgm:presOf axis="des" ptType="node"/>
            <dgm:constrLst>
              <dgm:constr type="rMarg" refType="primFontSz" fact="0.2"/>
              <dgm:constr type="tMarg" refType="primFontSz" fact="0.2"/>
              <dgm:constr type="bMarg" refType="primFontSz" fact="0.2"/>
            </dgm:constrLst>
            <dgm:ruleLst>
              <dgm:rule type="primFontSz" val="5" fact="NaN" max="NaN"/>
            </dgm:ruleLst>
          </dgm:layoutNode>
        </dgm:if>
        <dgm:else name="Name237"/>
      </dgm:choose>
    </dgm:forEach>
    <dgm:forEach name="Name238" axis="ch" ptType="sibTrans" hideLastTrans="0" st="7" cnt="1">
      <dgm:layoutNode name="picture7">
        <dgm:alg type="sp"/>
        <dgm:shape xmlns:r="http://schemas.openxmlformats.org/officeDocument/2006/relationships" r:blip="">
          <dgm:adjLst/>
        </dgm:shape>
        <dgm:presOf/>
        <dgm:constrLst/>
        <dgm:forEach name="Name239" ref="imageRepeat"/>
      </dgm:layoutNode>
    </dgm:forEach>
  </dgm:layoutNode>
</dgm:layoutDef>
</file>

<file path=ppt/diagrams/layout7.xml><?xml version="1.0" encoding="utf-8"?>
<dgm:layoutDef xmlns:dgm="http://schemas.openxmlformats.org/drawingml/2006/diagram" xmlns:a="http://schemas.openxmlformats.org/drawingml/2006/main" uniqueId="urn:microsoft.com/office/officeart/2008/layout/AscendingPictureAccentProcess">
  <dgm:title val=""/>
  <dgm:desc val=""/>
  <dgm:catLst>
    <dgm:cat type="process" pri="22500"/>
    <dgm:cat type="picture" pri="16000"/>
    <dgm:cat type="pictureconvert" pri="16000"/>
  </dgm:catLst>
  <dgm:samp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shape xmlns:r="http://schemas.openxmlformats.org/officeDocument/2006/relationships" r:blip="">
      <dgm:adjLst/>
    </dgm:shape>
    <dgm:choose name="Name1">
      <dgm:if name="Name2" axis="ch" ptType="node" func="cnt" op="equ" val="1">
        <dgm:choose name="Name3">
          <dgm:if name="Name4" func="var" arg="dir" op="equ" val="norm">
            <dgm:choose name="Name5">
              <dgm:if name="Name6" axis="des" func="maxDepth" op="gt" val="1">
                <dgm:alg type="composite">
                  <dgm:param type="ar" val="2.7"/>
                </dgm:alg>
                <dgm:constrLst>
                  <dgm:constr type="primFontSz" for="ch" forName="parTx1" op="equ" val="65"/>
                  <dgm:constr type="primFontSz" for="ch" forName="desTx1" op="equ" val="65"/>
                  <dgm:constr type="userD" refType="w" fact="0.0247"/>
                  <dgm:constr type="l" for="ch" forName="parTx1" refType="w" fact="0.2711"/>
                  <dgm:constr type="t" for="ch" forName="parTx1" refType="h" fact="0.9603"/>
                  <dgm:constr type="w" for="ch" forName="parTx1" refType="w" fact="0.5325"/>
                  <dgm:constr type="h" for="ch" forName="parTx1" refType="h" fact="0.3856"/>
                  <dgm:constr type="ctrX" for="ch" forName="picture1" refType="w" fact="0.2469"/>
                  <dgm:constr type="ctrY" for="ch" forName="picture1" refType="h" fact="0.9"/>
                  <dgm:constr type="w" for="ch" forName="picture1" refType="w" fact="0.2469"/>
                  <dgm:constr type="h" for="ch" forName="picture1" refType="h" fact="0.6667"/>
                  <dgm:constr type="l" for="ch" forName="desTx1" refType="r" refFor="ch" refForName="parTx1"/>
                  <dgm:constr type="r" for="ch" forName="desTx1" refType="w"/>
                  <dgm:constr type="t" for="ch" forName="desTx1" refType="t" refFor="ch" refForName="parTx1"/>
                  <dgm:constr type="h" for="ch" forName="desTx1" refType="h" refFor="ch" refForName="parTx1"/>
                </dgm:constrLst>
              </dgm:if>
              <dgm:else name="Name7">
                <dgm:alg type="composite">
                  <dgm:param type="ar" val="2"/>
                </dgm:alg>
                <dgm:constrLst>
                  <dgm:constr type="primFontSz" for="ch" forName="parTx1" op="equ" val="65"/>
                  <dgm:constr type="userD" refType="w" fact="0.0333"/>
                  <dgm:constr type="l" for="ch" forName="parTx1" refType="w" fact="0.366"/>
                  <dgm:constr type="t" for="ch" forName="parTx1" refType="h" fact="0.7113"/>
                  <dgm:constr type="w" for="ch" forName="parTx1" refType="w" fact="0.7189"/>
                  <dgm:constr type="h" for="ch" forName="parTx1" refType="h" fact="0.3856"/>
                  <dgm:constr type="ctrX" for="ch" forName="picture1" refType="w" fact="0.3333"/>
                  <dgm:constr type="ctrY" for="ch" forName="picture1" refType="h" fact="0.6667"/>
                  <dgm:constr type="w" for="ch" forName="picture1" refType="w" fact="0.3333"/>
                  <dgm:constr type="h" for="ch" forName="picture1" refType="h" fact="0.6667"/>
                </dgm:constrLst>
              </dgm:else>
            </dgm:choose>
          </dgm:if>
          <dgm:else name="Name8">
            <dgm:choose name="Name9">
              <dgm:if name="Name10" axis="des" func="maxDepth" op="gt" val="1">
                <dgm:alg type="composite">
                  <dgm:param type="ar" val="2.7"/>
                </dgm:alg>
                <dgm:constrLst>
                  <dgm:constr type="primFontSz" for="ch" forName="parTx1" op="equ" val="65"/>
                  <dgm:constr type="primFontSz" for="ch" forName="desTx1" op="equ" val="65"/>
                  <dgm:constr type="userD" refType="w" fact="0.0247"/>
                  <dgm:constr type="r" for="ch" forName="parTx1" refType="w" fact="0.7289"/>
                  <dgm:constr type="t" for="ch" forName="parTx1" refType="h" fact="0.9603"/>
                  <dgm:constr type="w" for="ch" forName="parTx1" refType="w" fact="0.5325"/>
                  <dgm:constr type="h" for="ch" forName="parTx1" refType="h" fact="0.3856"/>
                  <dgm:constr type="ctrX" for="ch" forName="picture1" refType="w" fact="0.7531"/>
                  <dgm:constr type="ctrY" for="ch" forName="picture1" refType="h" fact="0.9"/>
                  <dgm:constr type="w" for="ch" forName="picture1" refType="w" fact="0.2469"/>
                  <dgm:constr type="h" for="ch" forName="picture1" refType="h" fact="0.6667"/>
                  <dgm:constr type="r" for="ch" forName="desTx1" refType="l" refFor="ch" refForName="parTx1"/>
                  <dgm:constr type="l" for="ch" forName="desTx1"/>
                  <dgm:constr type="t" for="ch" forName="desTx1" refType="t" refFor="ch" refForName="parTx1"/>
                  <dgm:constr type="h" for="ch" forName="desTx1" refType="h" refFor="ch" refForName="parTx1"/>
                </dgm:constrLst>
              </dgm:if>
              <dgm:else name="Name11">
                <dgm:alg type="composite">
                  <dgm:param type="ar" val="2"/>
                </dgm:alg>
                <dgm:constrLst>
                  <dgm:constr type="primFontSz" for="ch" forName="parTx1" op="equ" val="65"/>
                  <dgm:constr type="userD" refType="w" fact="0.0333"/>
                  <dgm:constr type="r" for="ch" forName="parTx1" refType="w" fact="0.634"/>
                  <dgm:constr type="t" for="ch" forName="parTx1" refType="h" fact="0.7113"/>
                  <dgm:constr type="w" for="ch" forName="parTx1" refType="w" fact="0.7189"/>
                  <dgm:constr type="h" for="ch" forName="parTx1" refType="h" fact="0.3856"/>
                  <dgm:constr type="ctrX" for="ch" forName="picture1" refType="w" fact="0.6667"/>
                  <dgm:constr type="ctrY" for="ch" forName="picture1" refType="h" fact="0.6667"/>
                  <dgm:constr type="w" for="ch" forName="picture1" refType="w" fact="0.3333"/>
                  <dgm:constr type="h" for="ch" forName="picture1" refType="h" fact="0.6667"/>
                </dgm:constrLst>
              </dgm:else>
            </dgm:choose>
          </dgm:else>
        </dgm:choose>
      </dgm:if>
      <dgm:if name="Name12" axis="ch" ptType="node" func="cnt" op="equ" val="2">
        <dgm:choose name="Name13">
          <dgm:if name="Name14" func="var" arg="dir" op="equ" val="norm">
            <dgm:choose name="Name15">
              <dgm:if name="Name16" axis="des" func="maxDepth" op="gt" val="1">
                <dgm:alg type="composite">
                  <dgm:param type="ar" val="2"/>
                </dgm:alg>
                <dgm:constrLst>
                  <dgm:constr type="primFontSz" for="ch" forName="parTx1" op="equ" val="65"/>
                  <dgm:constr type="primFontSz" for="ch" forName="parTx2" refType="primFontSz" refFor="ch" refForName="parTx1" op="equ"/>
                  <dgm:constr type="primFontSz" for="ch" forName="desTx1" op="equ" val="65"/>
                  <dgm:constr type="primFontSz" for="ch" forName="desTx2" refType="primFontSz" refFor="ch" refForName="desTx1" op="equ"/>
                  <dgm:constr type="userD" refType="w" fact="0.0188"/>
                  <dgm:constr type="ctrX" for="ch" forName="dot1" refType="w" fact="0.3221"/>
                  <dgm:constr type="ctrY" for="ch" forName="dot1" refType="h" fact="0.5911"/>
                  <dgm:constr type="w" for="ch" forName="dot1" refType="userD"/>
                  <dgm:constr type="h" for="ch" forName="dot1" refType="userD"/>
                  <dgm:constr type="ctrX" for="ch" forName="dot2" refType="w" fact="0.3056"/>
                  <dgm:constr type="ctrY" for="ch" forName="dot2" refType="h" fact="0.644"/>
                  <dgm:constr type="w" for="ch" forName="dot2" refType="userD"/>
                  <dgm:constr type="h" for="ch" forName="dot2" refType="userD"/>
                  <dgm:constr type="ctrX" for="ch" forName="dot3" refType="w" fact="0.2859"/>
                  <dgm:constr type="ctrY" for="ch" forName="dot3" refType="h" fact="0.6898"/>
                  <dgm:constr type="w" for="ch" forName="dot3" refType="userD"/>
                  <dgm:constr type="h" for="ch" forName="dot3" refType="userD"/>
                  <dgm:constr type="ctrX" for="ch" forName="dotArrow1" refType="w" fact="0.3095"/>
                  <dgm:constr type="ctrY" for="ch" forName="dotArrow1" refType="h" fact="0.0587"/>
                  <dgm:constr type="w" for="ch" forName="dotArrow1" refType="userD"/>
                  <dgm:constr type="h" for="ch" forName="dotArrow1" refType="userD"/>
                  <dgm:constr type="ctrX" for="ch" forName="dotArrow2" refType="w" fact="0.3346"/>
                  <dgm:constr type="ctrY" for="ch" forName="dotArrow2" refType="h" fact="0.0287"/>
                  <dgm:constr type="w" for="ch" forName="dotArrow2" refType="userD"/>
                  <dgm:constr type="h" for="ch" forName="dotArrow2" refType="userD"/>
                  <dgm:constr type="ctrX" for="ch" forName="dotArrow3" refType="w" fact="0.3597"/>
                  <dgm:constr type="ctrY" for="ch" forName="dotArrow3" refType="h" fact="-0.0013"/>
                  <dgm:constr type="w" for="ch" forName="dotArrow3" refType="userD"/>
                  <dgm:constr type="h" for="ch" forName="dotArrow3" refType="userD"/>
                  <dgm:constr type="ctrX" for="ch" forName="dotArrow4" refType="w" fact="0.3848"/>
                  <dgm:constr type="ctrY" for="ch" forName="dotArrow4" refType="h" fact="0.0287"/>
                  <dgm:constr type="w" for="ch" forName="dotArrow4" refType="userD"/>
                  <dgm:constr type="h" for="ch" forName="dotArrow4" refType="userD"/>
                  <dgm:constr type="ctrX" for="ch" forName="dotArrow5" refType="w" fact="0.41"/>
                  <dgm:constr type="ctrY" for="ch" forName="dotArrow5" refType="h" fact="0.0587"/>
                  <dgm:constr type="w" for="ch" forName="dotArrow5" refType="userD"/>
                  <dgm:constr type="h" for="ch" forName="dotArrow5" refType="userD"/>
                  <dgm:constr type="ctrX" for="ch" forName="dotArrow6" refType="w" fact="0.3597"/>
                  <dgm:constr type="ctrY" for="ch" forName="dotArrow6" refType="h" fact="0.062"/>
                  <dgm:constr type="w" for="ch" forName="dotArrow6" refType="userD"/>
                  <dgm:constr type="h" for="ch" forName="dotArrow6" refType="userD"/>
                  <dgm:constr type="ctrX" for="ch" forName="dotArrow7" refType="w" fact="0.3597"/>
                  <dgm:constr type="ctrY" for="ch" forName="dotArrow7" refType="h" fact="0.1253"/>
                  <dgm:constr type="w" for="ch" forName="dotArrow7" refType="userD"/>
                  <dgm:constr type="h" for="ch" forName="dotArrow7" refType="userD"/>
                  <dgm:constr type="l" for="ch" forName="parTx1" refType="w" fact="0.197"/>
                  <dgm:constr type="t" for="ch" forName="parTx1" refType="h" fact="0.8169"/>
                  <dgm:constr type="w" for="ch" forName="parTx1" refType="w" fact="0.4064"/>
                  <dgm:constr type="h" for="ch" forName="parTx1" refType="h" fact="0.218"/>
                  <dgm:constr type="ctrX" for="ch" forName="picture1" refType="w" fact="0.1785"/>
                  <dgm:constr type="ctrY" for="ch" forName="picture1" refType="h" fact="0.7834"/>
                  <dgm:constr type="w" for="ch" forName="picture1" refType="w" fact="0.1884"/>
                  <dgm:constr type="h" for="ch" forName="picture1" refType="h" fact="0.3768"/>
                  <dgm:constr type="l" for="ch" forName="desTx1" refType="r" refFor="ch" refForName="parTx1"/>
                  <dgm:constr type="r" for="ch" forName="desTx1" refType="w"/>
                  <dgm:constr type="t" for="ch" forName="desTx1" refType="t" refFor="ch" refForName="parTx1"/>
                  <dgm:constr type="h" for="ch" forName="desTx1" refType="h" refFor="ch" refForName="parTx1"/>
                  <dgm:constr type="l" for="ch" forName="parTx2" refType="w" fact="0.3688"/>
                  <dgm:constr type="t" for="ch" forName="parTx2" refType="h" fact="0.3905"/>
                  <dgm:constr type="w" for="ch" forName="parTx2" refType="w" fact="0.4064"/>
                  <dgm:constr type="h" for="ch" forName="parTx2" refType="h" fact="0.218"/>
                  <dgm:constr type="ctrX" for="ch" forName="picture2" refType="w" fact="0.3503"/>
                  <dgm:constr type="ctrY" for="ch" forName="picture2" refType="h" fact="0.357"/>
                  <dgm:constr type="w" for="ch" forName="picture2" refType="w" fact="0.1884"/>
                  <dgm:constr type="h" for="ch" forName="picture2" refType="h" fact="0.3768"/>
                  <dgm:constr type="l" for="ch" forName="desTx2" refType="r" refFor="ch" refForName="parTx2"/>
                  <dgm:constr type="r" for="ch" forName="desTx2" refType="w"/>
                  <dgm:constr type="t" for="ch" forName="desTx2" refType="t" refFor="ch" refForName="parTx2"/>
                  <dgm:constr type="h" for="ch" forName="desTx2" refType="h" refFor="ch" refForName="parTx2"/>
                </dgm:constrLst>
              </dgm:if>
              <dgm:else name="Name17">
                <dgm:alg type="composite">
                  <dgm:param type="ar" val="1.5073"/>
                </dgm:alg>
                <dgm:constrLst>
                  <dgm:constr type="primFontSz" for="ch" forName="parTx1" op="equ" val="65"/>
                  <dgm:constr type="primFontSz" for="ch" forName="parTx2" refType="primFontSz" refFor="ch" refForName="parTx1" op="equ"/>
                  <dgm:constr type="userD" refType="w" fact="0.025"/>
                  <dgm:constr type="ctrX" for="ch" forName="dot1" refType="w" fact="0.4274"/>
                  <dgm:constr type="ctrY" for="ch" forName="dot1" refType="h" fact="0.5911"/>
                  <dgm:constr type="w" for="ch" forName="dot1" refType="userD"/>
                  <dgm:constr type="h" for="ch" forName="dot1" refType="userD"/>
                  <dgm:constr type="ctrX" for="ch" forName="dot2" refType="w" fact="0.4055"/>
                  <dgm:constr type="ctrY" for="ch" forName="dot2" refType="h" fact="0.644"/>
                  <dgm:constr type="w" for="ch" forName="dot2" refType="userD"/>
                  <dgm:constr type="h" for="ch" forName="dot2" refType="userD"/>
                  <dgm:constr type="ctrX" for="ch" forName="dot3" refType="w" fact="0.3794"/>
                  <dgm:constr type="ctrY" for="ch" forName="dot3" refType="h" fact="0.6898"/>
                  <dgm:constr type="w" for="ch" forName="dot3" refType="userD"/>
                  <dgm:constr type="h" for="ch" forName="dot3" refType="userD"/>
                  <dgm:constr type="ctrX" for="ch" forName="dotArrow1" refType="w" fact="0.4106"/>
                  <dgm:constr type="ctrY" for="ch" forName="dotArrow1" refType="h" fact="0.0587"/>
                  <dgm:constr type="w" for="ch" forName="dotArrow1" refType="userD"/>
                  <dgm:constr type="h" for="ch" forName="dotArrow1" refType="userD"/>
                  <dgm:constr type="ctrX" for="ch" forName="dotArrow2" refType="w" fact="0.444"/>
                  <dgm:constr type="ctrY" for="ch" forName="dotArrow2" refType="h" fact="0.0287"/>
                  <dgm:constr type="w" for="ch" forName="dotArrow2" refType="userD"/>
                  <dgm:constr type="h" for="ch" forName="dotArrow2" refType="userD"/>
                  <dgm:constr type="ctrX" for="ch" forName="dotArrow3" refType="w" fact="0.4773"/>
                  <dgm:constr type="ctrY" for="ch" forName="dotArrow3" refType="h" fact="-0.0013"/>
                  <dgm:constr type="w" for="ch" forName="dotArrow3" refType="userD"/>
                  <dgm:constr type="h" for="ch" forName="dotArrow3" refType="userD"/>
                  <dgm:constr type="ctrX" for="ch" forName="dotArrow4" refType="w" fact="0.5106"/>
                  <dgm:constr type="ctrY" for="ch" forName="dotArrow4" refType="h" fact="0.0287"/>
                  <dgm:constr type="w" for="ch" forName="dotArrow4" refType="userD"/>
                  <dgm:constr type="h" for="ch" forName="dotArrow4" refType="userD"/>
                  <dgm:constr type="ctrX" for="ch" forName="dotArrow5" refType="w" fact="0.544"/>
                  <dgm:constr type="ctrY" for="ch" forName="dotArrow5" refType="h" fact="0.0587"/>
                  <dgm:constr type="w" for="ch" forName="dotArrow5" refType="userD"/>
                  <dgm:constr type="h" for="ch" forName="dotArrow5" refType="userD"/>
                  <dgm:constr type="ctrX" for="ch" forName="dotArrow6" refType="w" fact="0.4773"/>
                  <dgm:constr type="ctrY" for="ch" forName="dotArrow6" refType="h" fact="0.062"/>
                  <dgm:constr type="w" for="ch" forName="dotArrow6" refType="userD"/>
                  <dgm:constr type="h" for="ch" forName="dotArrow6" refType="userD"/>
                  <dgm:constr type="ctrX" for="ch" forName="dotArrow7" refType="w" fact="0.4773"/>
                  <dgm:constr type="ctrY" for="ch" forName="dotArrow7" refType="h" fact="0.1253"/>
                  <dgm:constr type="w" for="ch" forName="dotArrow7" refType="userD"/>
                  <dgm:constr type="h" for="ch" forName="dotArrow7" refType="userD"/>
                  <dgm:constr type="l" for="ch" forName="parTx1" refType="w" fact="0.2614"/>
                  <dgm:constr type="t" for="ch" forName="parTx1" refType="h" fact="0.8086"/>
                  <dgm:constr type="w" for="ch" forName="parTx1" refType="w" fact="0.5392"/>
                  <dgm:constr type="h" for="ch" forName="parTx1" refType="h" fact="0.218"/>
                  <dgm:constr type="ctrX" for="ch" forName="picture1" refType="w" fact="0.2369"/>
                  <dgm:constr type="ctrY" for="ch" forName="picture1" refType="h" fact="0.7834"/>
                  <dgm:constr type="w" for="ch" forName="picture1" refType="w" fact="0.25"/>
                  <dgm:constr type="h" for="ch" forName="picture1" refType="h" fact="0.3768"/>
                  <dgm:constr type="l" for="ch" forName="parTx2" refType="w" fact="0.4893"/>
                  <dgm:constr type="t" for="ch" forName="parTx2" refType="h" fact="0.3822"/>
                  <dgm:constr type="w" for="ch" forName="parTx2" refType="w" fact="0.5392"/>
                  <dgm:constr type="h" for="ch" forName="parTx2" refType="h" fact="0.218"/>
                  <dgm:constr type="ctrX" for="ch" forName="picture2" refType="w" fact="0.4648"/>
                  <dgm:constr type="ctrY" for="ch" forName="picture2" refType="h" fact="0.357"/>
                  <dgm:constr type="w" for="ch" forName="picture2" refType="w" fact="0.25"/>
                  <dgm:constr type="h" for="ch" forName="picture2" refType="h" fact="0.3768"/>
                </dgm:constrLst>
              </dgm:else>
            </dgm:choose>
          </dgm:if>
          <dgm:else name="Name18">
            <dgm:choose name="Name19">
              <dgm:if name="Name20" axis="des" func="maxDepth" op="gt" val="1">
                <dgm:alg type="composite">
                  <dgm:param type="ar" val="2"/>
                </dgm:alg>
                <dgm:constrLst>
                  <dgm:constr type="primFontSz" for="ch" forName="parTx1" op="equ" val="65"/>
                  <dgm:constr type="primFontSz" for="ch" forName="parTx2" refType="primFontSz" refFor="ch" refForName="parTx1" op="equ"/>
                  <dgm:constr type="primFontSz" for="ch" forName="desTx1" op="equ" val="65"/>
                  <dgm:constr type="primFontSz" for="ch" forName="desTx2" refType="primFontSz" refFor="ch" refForName="desTx1" op="equ"/>
                  <dgm:constr type="userD" refType="w" fact="0.0188"/>
                  <dgm:constr type="ctrX" for="ch" forName="dot1" refType="w" fact="0.6779"/>
                  <dgm:constr type="ctrY" for="ch" forName="dot1" refType="h" fact="0.5911"/>
                  <dgm:constr type="w" for="ch" forName="dot1" refType="userD"/>
                  <dgm:constr type="h" for="ch" forName="dot1" refType="userD"/>
                  <dgm:constr type="ctrX" for="ch" forName="dot2" refType="w" fact="0.6944"/>
                  <dgm:constr type="ctrY" for="ch" forName="dot2" refType="h" fact="0.644"/>
                  <dgm:constr type="w" for="ch" forName="dot2" refType="userD"/>
                  <dgm:constr type="h" for="ch" forName="dot2" refType="userD"/>
                  <dgm:constr type="ctrX" for="ch" forName="dot3" refType="w" fact="0.7141"/>
                  <dgm:constr type="ctrY" for="ch" forName="dot3" refType="h" fact="0.6898"/>
                  <dgm:constr type="w" for="ch" forName="dot3" refType="userD"/>
                  <dgm:constr type="h" for="ch" forName="dot3" refType="userD"/>
                  <dgm:constr type="ctrX" for="ch" forName="dotArrow1" refType="w" fact="0.6905"/>
                  <dgm:constr type="ctrY" for="ch" forName="dotArrow1" refType="h" fact="0.0587"/>
                  <dgm:constr type="w" for="ch" forName="dotArrow1" refType="userD"/>
                  <dgm:constr type="h" for="ch" forName="dotArrow1" refType="userD"/>
                  <dgm:constr type="ctrX" for="ch" forName="dotArrow2" refType="w" fact="0.6654"/>
                  <dgm:constr type="ctrY" for="ch" forName="dotArrow2" refType="h" fact="0.0287"/>
                  <dgm:constr type="w" for="ch" forName="dotArrow2" refType="userD"/>
                  <dgm:constr type="h" for="ch" forName="dotArrow2" refType="userD"/>
                  <dgm:constr type="ctrX" for="ch" forName="dotArrow3" refType="w" fact="0.6403"/>
                  <dgm:constr type="ctrY" for="ch" forName="dotArrow3" refType="h" fact="-0.0013"/>
                  <dgm:constr type="w" for="ch" forName="dotArrow3" refType="userD"/>
                  <dgm:constr type="h" for="ch" forName="dotArrow3" refType="userD"/>
                  <dgm:constr type="ctrX" for="ch" forName="dotArrow4" refType="w" fact="0.6152"/>
                  <dgm:constr type="ctrY" for="ch" forName="dotArrow4" refType="h" fact="0.0287"/>
                  <dgm:constr type="w" for="ch" forName="dotArrow4" refType="userD"/>
                  <dgm:constr type="h" for="ch" forName="dotArrow4" refType="userD"/>
                  <dgm:constr type="ctrX" for="ch" forName="dotArrow5" refType="w" fact="0.59"/>
                  <dgm:constr type="ctrY" for="ch" forName="dotArrow5" refType="h" fact="0.0587"/>
                  <dgm:constr type="w" for="ch" forName="dotArrow5" refType="userD"/>
                  <dgm:constr type="h" for="ch" forName="dotArrow5" refType="userD"/>
                  <dgm:constr type="ctrX" for="ch" forName="dotArrow6" refType="w" fact="0.6403"/>
                  <dgm:constr type="ctrY" for="ch" forName="dotArrow6" refType="h" fact="0.062"/>
                  <dgm:constr type="w" for="ch" forName="dotArrow6" refType="userD"/>
                  <dgm:constr type="h" for="ch" forName="dotArrow6" refType="userD"/>
                  <dgm:constr type="ctrX" for="ch" forName="dotArrow7" refType="w" fact="0.6403"/>
                  <dgm:constr type="ctrY" for="ch" forName="dotArrow7" refType="h" fact="0.1253"/>
                  <dgm:constr type="w" for="ch" forName="dotArrow7" refType="userD"/>
                  <dgm:constr type="h" for="ch" forName="dotArrow7" refType="userD"/>
                  <dgm:constr type="r" for="ch" forName="parTx1" refType="w" fact="0.803"/>
                  <dgm:constr type="t" for="ch" forName="parTx1" refType="h" fact="0.8169"/>
                  <dgm:constr type="w" for="ch" forName="parTx1" refType="w" fact="0.4064"/>
                  <dgm:constr type="h" for="ch" forName="parTx1" refType="h" fact="0.218"/>
                  <dgm:constr type="ctrX" for="ch" forName="picture1" refType="w" fact="0.8215"/>
                  <dgm:constr type="ctrY" for="ch" forName="picture1" refType="h" fact="0.7834"/>
                  <dgm:constr type="w" for="ch" forName="picture1" refType="w" fact="0.1884"/>
                  <dgm:constr type="h" for="ch" forName="picture1" refType="h" fact="0.3768"/>
                  <dgm:constr type="r" for="ch" forName="desTx1" refType="l" refFor="ch" refForName="parTx1"/>
                  <dgm:constr type="l" for="ch" forName="desTx1"/>
                  <dgm:constr type="t" for="ch" forName="desTx1" refType="t" refFor="ch" refForName="parTx1"/>
                  <dgm:constr type="h" for="ch" forName="desTx1" refType="h" refFor="ch" refForName="parTx1"/>
                  <dgm:constr type="r" for="ch" forName="parTx2" refType="w" fact="0.6312"/>
                  <dgm:constr type="t" for="ch" forName="parTx2" refType="h" fact="0.3905"/>
                  <dgm:constr type="w" for="ch" forName="parTx2" refType="w" fact="0.4064"/>
                  <dgm:constr type="h" for="ch" forName="parTx2" refType="h" fact="0.218"/>
                  <dgm:constr type="ctrX" for="ch" forName="picture2" refType="w" fact="0.6497"/>
                  <dgm:constr type="ctrY" for="ch" forName="picture2" refType="h" fact="0.357"/>
                  <dgm:constr type="w" for="ch" forName="picture2" refType="w" fact="0.1884"/>
                  <dgm:constr type="h" for="ch" forName="picture2" refType="h" fact="0.3768"/>
                  <dgm:constr type="r" for="ch" forName="desTx2" refType="l" refFor="ch" refForName="parTx2"/>
                  <dgm:constr type="l" for="ch" forName="desTx2"/>
                  <dgm:constr type="t" for="ch" forName="desTx2" refType="t" refFor="ch" refForName="parTx2"/>
                  <dgm:constr type="h" for="ch" forName="desTx2" refType="h" refFor="ch" refForName="parTx2"/>
                </dgm:constrLst>
              </dgm:if>
              <dgm:else name="Name21">
                <dgm:alg type="composite">
                  <dgm:param type="ar" val="1.5073"/>
                </dgm:alg>
                <dgm:constrLst>
                  <dgm:constr type="primFontSz" for="ch" forName="parTx1" op="equ" val="65"/>
                  <dgm:constr type="primFontSz" for="ch" forName="parTx2" refType="primFontSz" refFor="ch" refForName="parTx1" op="equ"/>
                  <dgm:constr type="userD" refType="w" fact="0.025"/>
                  <dgm:constr type="ctrX" for="ch" forName="dot1" refType="w" fact="0.5726"/>
                  <dgm:constr type="ctrY" for="ch" forName="dot1" refType="h" fact="0.5911"/>
                  <dgm:constr type="w" for="ch" forName="dot1" refType="userD"/>
                  <dgm:constr type="h" for="ch" forName="dot1" refType="userD"/>
                  <dgm:constr type="ctrX" for="ch" forName="dot2" refType="w" fact="0.5945"/>
                  <dgm:constr type="ctrY" for="ch" forName="dot2" refType="h" fact="0.644"/>
                  <dgm:constr type="w" for="ch" forName="dot2" refType="userD"/>
                  <dgm:constr type="h" for="ch" forName="dot2" refType="userD"/>
                  <dgm:constr type="ctrX" for="ch" forName="dot3" refType="w" fact="0.6206"/>
                  <dgm:constr type="ctrY" for="ch" forName="dot3" refType="h" fact="0.6898"/>
                  <dgm:constr type="w" for="ch" forName="dot3" refType="userD"/>
                  <dgm:constr type="h" for="ch" forName="dot3" refType="userD"/>
                  <dgm:constr type="ctrX" for="ch" forName="dotArrow1" refType="w" fact="0.5894"/>
                  <dgm:constr type="ctrY" for="ch" forName="dotArrow1" refType="h" fact="0.0587"/>
                  <dgm:constr type="w" for="ch" forName="dotArrow1" refType="userD"/>
                  <dgm:constr type="h" for="ch" forName="dotArrow1" refType="userD"/>
                  <dgm:constr type="ctrX" for="ch" forName="dotArrow2" refType="w" fact="0.556"/>
                  <dgm:constr type="ctrY" for="ch" forName="dotArrow2" refType="h" fact="0.0287"/>
                  <dgm:constr type="w" for="ch" forName="dotArrow2" refType="userD"/>
                  <dgm:constr type="h" for="ch" forName="dotArrow2" refType="userD"/>
                  <dgm:constr type="ctrX" for="ch" forName="dotArrow3" refType="w" fact="0.5227"/>
                  <dgm:constr type="ctrY" for="ch" forName="dotArrow3" refType="h" fact="-0.0013"/>
                  <dgm:constr type="w" for="ch" forName="dotArrow3" refType="userD"/>
                  <dgm:constr type="h" for="ch" forName="dotArrow3" refType="userD"/>
                  <dgm:constr type="ctrX" for="ch" forName="dotArrow4" refType="w" fact="0.4894"/>
                  <dgm:constr type="ctrY" for="ch" forName="dotArrow4" refType="h" fact="0.0287"/>
                  <dgm:constr type="w" for="ch" forName="dotArrow4" refType="userD"/>
                  <dgm:constr type="h" for="ch" forName="dotArrow4" refType="userD"/>
                  <dgm:constr type="ctrX" for="ch" forName="dotArrow5" refType="w" fact="0.456"/>
                  <dgm:constr type="ctrY" for="ch" forName="dotArrow5" refType="h" fact="0.0587"/>
                  <dgm:constr type="w" for="ch" forName="dotArrow5" refType="userD"/>
                  <dgm:constr type="h" for="ch" forName="dotArrow5" refType="userD"/>
                  <dgm:constr type="ctrX" for="ch" forName="dotArrow6" refType="w" fact="0.5227"/>
                  <dgm:constr type="ctrY" for="ch" forName="dotArrow6" refType="h" fact="0.062"/>
                  <dgm:constr type="w" for="ch" forName="dotArrow6" refType="userD"/>
                  <dgm:constr type="h" for="ch" forName="dotArrow6" refType="userD"/>
                  <dgm:constr type="ctrX" for="ch" forName="dotArrow7" refType="w" fact="0.5227"/>
                  <dgm:constr type="ctrY" for="ch" forName="dotArrow7" refType="h" fact="0.1253"/>
                  <dgm:constr type="w" for="ch" forName="dotArrow7" refType="userD"/>
                  <dgm:constr type="h" for="ch" forName="dotArrow7" refType="userD"/>
                  <dgm:constr type="r" for="ch" forName="parTx1" refType="w" fact="0.7386"/>
                  <dgm:constr type="t" for="ch" forName="parTx1" refType="h" fact="0.8086"/>
                  <dgm:constr type="w" for="ch" forName="parTx1" refType="w" fact="0.5392"/>
                  <dgm:constr type="h" for="ch" forName="parTx1" refType="h" fact="0.218"/>
                  <dgm:constr type="ctrX" for="ch" forName="picture1" refType="w" fact="0.7631"/>
                  <dgm:constr type="ctrY" for="ch" forName="picture1" refType="h" fact="0.7834"/>
                  <dgm:constr type="w" for="ch" forName="picture1" refType="w" fact="0.25"/>
                  <dgm:constr type="h" for="ch" forName="picture1" refType="h" fact="0.3768"/>
                  <dgm:constr type="r" for="ch" forName="parTx2" refType="w" fact="0.5107"/>
                  <dgm:constr type="t" for="ch" forName="parTx2" refType="h" fact="0.3822"/>
                  <dgm:constr type="w" for="ch" forName="parTx2" refType="w" fact="0.5392"/>
                  <dgm:constr type="h" for="ch" forName="parTx2" refType="h" fact="0.218"/>
                  <dgm:constr type="ctrX" for="ch" forName="picture2" refType="w" fact="0.5352"/>
                  <dgm:constr type="ctrY" for="ch" forName="picture2" refType="h" fact="0.357"/>
                  <dgm:constr type="w" for="ch" forName="picture2" refType="w" fact="0.25"/>
                  <dgm:constr type="h" for="ch" forName="picture2" refType="h" fact="0.3768"/>
                </dgm:constrLst>
              </dgm:else>
            </dgm:choose>
          </dgm:else>
        </dgm:choose>
      </dgm:if>
      <dgm:if name="Name22" axis="ch" ptType="node" func="cnt" op="equ" val="3">
        <dgm:choose name="Name23">
          <dgm:if name="Name24" func="var" arg="dir" op="equ" val="norm">
            <dgm:choose name="Name25">
              <dgm:if name="Name26" axis="des" func="maxDepth" op="gt" val="1">
                <dgm:alg type="composite">
                  <dgm:param type="ar" val="1.75"/>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userD" refType="w" fact="0.0162"/>
                  <dgm:constr type="ctrX" for="ch" forName="dot1" refType="w" fact="0.2981"/>
                  <dgm:constr type="ctrY" for="ch" forName="dot1" refType="h" fact="0.763"/>
                  <dgm:constr type="w" for="ch" forName="dot1" refType="userD"/>
                  <dgm:constr type="h" for="ch" forName="dot1" refType="userD"/>
                  <dgm:constr type="ctrX" for="ch" forName="dot2" refType="w" fact="0.2676"/>
                  <dgm:constr type="ctrY" for="ch" forName="dot2" refType="h" fact="0.7887"/>
                  <dgm:constr type="w" for="ch" forName="dot2" refType="userD"/>
                  <dgm:constr type="h" for="ch" forName="dot2" refType="userD"/>
                  <dgm:constr type="ctrX" for="ch" forName="dot3" refType="w" fact="0.2357"/>
                  <dgm:constr type="ctrY" for="ch" forName="dot3" refType="h" fact="0.809"/>
                  <dgm:constr type="w" for="ch" forName="dot3" refType="userD"/>
                  <dgm:constr type="h" for="ch" forName="dot3" refType="userD"/>
                  <dgm:constr type="ctrX" for="ch" forName="dot4" refType="w" fact="0.4445"/>
                  <dgm:constr type="ctrY" for="ch" forName="dot4" refType="h" fact="0.4655"/>
                  <dgm:constr type="w" for="ch" forName="dot4" refType="userD"/>
                  <dgm:constr type="h" for="ch" forName="dot4" refType="userD"/>
                  <dgm:constr type="ctrX" for="ch" forName="dot5" refType="w" fact="0.4323"/>
                  <dgm:constr type="ctrY" for="ch" forName="dot5" refType="h" fact="0.5178"/>
                  <dgm:constr type="w" for="ch" forName="dot5" refType="userD"/>
                  <dgm:constr type="h" for="ch" forName="dot5" refType="userD"/>
                  <dgm:constr type="ctrX" for="ch" forName="dotArrow1" refType="w" fact="0.4236"/>
                  <dgm:constr type="ctrY" for="ch" forName="dotArrow1" refType="h" fact="0.0718"/>
                  <dgm:constr type="w" for="ch" forName="dotArrow1" refType="userD"/>
                  <dgm:constr type="h" for="ch" forName="dotArrow1" refType="userD"/>
                  <dgm:constr type="ctrX" for="ch" forName="dotArrow2" refType="w" fact="0.446"/>
                  <dgm:constr type="ctrY" for="ch" forName="dotArrow2" refType="h" fact="0.0468"/>
                  <dgm:constr type="w" for="ch" forName="dotArrow2" refType="userD"/>
                  <dgm:constr type="h" for="ch" forName="dotArrow2" refType="userD"/>
                  <dgm:constr type="ctrX" for="ch" forName="dotArrow3" refType="w" fact="0.4685"/>
                  <dgm:constr type="ctrY" for="ch" forName="dotArrow3" refType="h" fact="0.0218"/>
                  <dgm:constr type="w" for="ch" forName="dotArrow3" refType="userD"/>
                  <dgm:constr type="h" for="ch" forName="dotArrow3" refType="userD"/>
                  <dgm:constr type="ctrX" for="ch" forName="dotArrow4" refType="w" fact="0.491"/>
                  <dgm:constr type="ctrY" for="ch" forName="dotArrow4" refType="h" fact="0.0468"/>
                  <dgm:constr type="w" for="ch" forName="dotArrow4" refType="userD"/>
                  <dgm:constr type="h" for="ch" forName="dotArrow4" refType="userD"/>
                  <dgm:constr type="ctrX" for="ch" forName="dotArrow5" refType="w" fact="0.5135"/>
                  <dgm:constr type="ctrY" for="ch" forName="dotArrow5" refType="h" fact="0.0718"/>
                  <dgm:constr type="w" for="ch" forName="dotArrow5" refType="userD"/>
                  <dgm:constr type="h" for="ch" forName="dotArrow5" refType="userD"/>
                  <dgm:constr type="ctrX" for="ch" forName="dotArrow6" refType="w" fact="0.4685"/>
                  <dgm:constr type="ctrY" for="ch" forName="dotArrow6" refType="h" fact="0.0745"/>
                  <dgm:constr type="w" for="ch" forName="dotArrow6" refType="userD"/>
                  <dgm:constr type="h" for="ch" forName="dotArrow6" refType="userD"/>
                  <dgm:constr type="ctrX" for="ch" forName="dotArrow7" refType="w" fact="0.4685"/>
                  <dgm:constr type="ctrY" for="ch" forName="dotArrow7" refType="h" fact="0.1273"/>
                  <dgm:constr type="w" for="ch" forName="dotArrow7" refType="userD"/>
                  <dgm:constr type="h" for="ch" forName="dotArrow7" refType="userD"/>
                  <dgm:constr type="l" for="ch" forName="parTx1" refType="w" fact="0.1487"/>
                  <dgm:constr type="t" for="ch" forName="parTx1" refType="h" fact="0.8596"/>
                  <dgm:constr type="w" for="ch" forName="parTx1" refType="w" fact="0.3491"/>
                  <dgm:constr type="h" for="ch" forName="parTx1" refType="h" fact="0.1638"/>
                  <dgm:constr type="ctrX" for="ch" forName="picture1" refType="w" fact="0.1328"/>
                  <dgm:constr type="ctrY" for="ch" forName="picture1" refType="h" fact="0.8361"/>
                  <dgm:constr type="w" for="ch" forName="picture1" refType="w" fact="0.1618"/>
                  <dgm:constr type="h" for="ch" forName="picture1" refType="h" fact="0.2832"/>
                  <dgm:constr type="l" for="ch" forName="desTx1" refType="r" refFor="ch" refForName="parTx1"/>
                  <dgm:constr type="r" for="ch" forName="desTx1" refType="w"/>
                  <dgm:constr type="t" for="ch" forName="desTx1" refType="t" refFor="ch" refForName="parTx1"/>
                  <dgm:constr type="h" for="ch" forName="desTx1" refType="h" refFor="ch" refForName="parTx1"/>
                  <dgm:constr type="l" for="ch" forName="parTx2" refType="w" fact="0.3732"/>
                  <dgm:constr type="t" for="ch" forName="parTx2" refType="h" fact="0.6469"/>
                  <dgm:constr type="w" for="ch" forName="parTx2" refType="w" fact="0.3491"/>
                  <dgm:constr type="h" for="ch" forName="parTx2" refType="h" fact="0.1638"/>
                  <dgm:constr type="ctrX" for="ch" forName="picture2" refType="w" fact="0.3573"/>
                  <dgm:constr type="ctrY" for="ch" forName="picture2" refType="h" fact="0.6234"/>
                  <dgm:constr type="w" for="ch" forName="picture2" refType="w" fact="0.1618"/>
                  <dgm:constr type="h" for="ch" forName="picture2" refType="h" fact="0.2832"/>
                  <dgm:constr type="l" for="ch" forName="desTx2" refType="r" refFor="ch" refForName="parTx2"/>
                  <dgm:constr type="r" for="ch" forName="desTx2" refType="w"/>
                  <dgm:constr type="t" for="ch" forName="desTx2" refType="t" refFor="ch" refForName="parTx2"/>
                  <dgm:constr type="h" for="ch" forName="desTx2" refType="h" refFor="ch" refForName="parTx2"/>
                  <dgm:constr type="l" for="ch" forName="parTx3" refType="w" fact="0.4763"/>
                  <dgm:constr type="t" for="ch" forName="parTx3" refType="h" fact="0.3243"/>
                  <dgm:constr type="w" for="ch" forName="parTx3" refType="w" fact="0.3491"/>
                  <dgm:constr type="h" for="ch" forName="parTx3" refType="h" fact="0.1638"/>
                  <dgm:constr type="ctrX" for="ch" forName="picture3" refType="w" fact="0.4604"/>
                  <dgm:constr type="ctrY" for="ch" forName="picture3" refType="h" fact="0.3008"/>
                  <dgm:constr type="w" for="ch" forName="picture3" refType="w" fact="0.1618"/>
                  <dgm:constr type="h" for="ch" forName="picture3" refType="h" fact="0.2832"/>
                  <dgm:constr type="l" for="ch" forName="desTx3" refType="r" refFor="ch" refForName="parTx3"/>
                  <dgm:constr type="r" for="ch" forName="desTx3" refType="w"/>
                  <dgm:constr type="t" for="ch" forName="desTx3" refType="t" refFor="ch" refForName="parTx3"/>
                  <dgm:constr type="h" for="ch" forName="desTx3" refType="h" refFor="ch" refForName="parTx3"/>
                </dgm:constrLst>
              </dgm:if>
              <dgm:else name="Name27">
                <dgm:alg type="composite">
                  <dgm:param type="ar" val="1.4161"/>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userD" refType="w" fact="0.02"/>
                  <dgm:constr type="ctrX" for="ch" forName="dot1" refType="w" fact="0.3684"/>
                  <dgm:constr type="ctrY" for="ch" forName="dot1" refType="h" fact="0.763"/>
                  <dgm:constr type="w" for="ch" forName="dot1" refType="userD"/>
                  <dgm:constr type="h" for="ch" forName="dot1" refType="userD"/>
                  <dgm:constr type="ctrX" for="ch" forName="dot2" refType="w" fact="0.3307"/>
                  <dgm:constr type="ctrY" for="ch" forName="dot2" refType="h" fact="0.7887"/>
                  <dgm:constr type="w" for="ch" forName="dot2" refType="userD"/>
                  <dgm:constr type="h" for="ch" forName="dot2" refType="userD"/>
                  <dgm:constr type="ctrX" for="ch" forName="dot3" refType="w" fact="0.2912"/>
                  <dgm:constr type="ctrY" for="ch" forName="dot3" refType="h" fact="0.809"/>
                  <dgm:constr type="w" for="ch" forName="dot3" refType="userD"/>
                  <dgm:constr type="h" for="ch" forName="dot3" refType="userD"/>
                  <dgm:constr type="ctrX" for="ch" forName="dot4" refType="w" fact="0.5494"/>
                  <dgm:constr type="ctrY" for="ch" forName="dot4" refType="h" fact="0.4655"/>
                  <dgm:constr type="w" for="ch" forName="dot4" refType="userD"/>
                  <dgm:constr type="h" for="ch" forName="dot4" refType="userD"/>
                  <dgm:constr type="ctrX" for="ch" forName="dot5" refType="w" fact="0.5342"/>
                  <dgm:constr type="ctrY" for="ch" forName="dot5" refType="h" fact="0.5178"/>
                  <dgm:constr type="w" for="ch" forName="dot5" refType="userD"/>
                  <dgm:constr type="h" for="ch" forName="dot5" refType="userD"/>
                  <dgm:constr type="ctrX" for="ch" forName="dotArrow1" refType="w" fact="0.5234"/>
                  <dgm:constr type="ctrY" for="ch" forName="dotArrow1" refType="h" fact="0.0718"/>
                  <dgm:constr type="w" for="ch" forName="dotArrow1" refType="userD"/>
                  <dgm:constr type="h" for="ch" forName="dotArrow1" refType="userD"/>
                  <dgm:constr type="ctrX" for="ch" forName="dotArrow2" refType="w" fact="0.5512"/>
                  <dgm:constr type="ctrY" for="ch" forName="dotArrow2" refType="h" fact="0.0468"/>
                  <dgm:constr type="w" for="ch" forName="dotArrow2" refType="userD"/>
                  <dgm:constr type="h" for="ch" forName="dotArrow2" refType="userD"/>
                  <dgm:constr type="ctrX" for="ch" forName="dotArrow3" refType="w" fact="0.579"/>
                  <dgm:constr type="ctrY" for="ch" forName="dotArrow3" refType="h" fact="0.0218"/>
                  <dgm:constr type="w" for="ch" forName="dotArrow3" refType="userD"/>
                  <dgm:constr type="h" for="ch" forName="dotArrow3" refType="userD"/>
                  <dgm:constr type="ctrX" for="ch" forName="dotArrow4" refType="w" fact="0.6068"/>
                  <dgm:constr type="ctrY" for="ch" forName="dotArrow4" refType="h" fact="0.0468"/>
                  <dgm:constr type="w" for="ch" forName="dotArrow4" refType="userD"/>
                  <dgm:constr type="h" for="ch" forName="dotArrow4" refType="userD"/>
                  <dgm:constr type="ctrX" for="ch" forName="dotArrow5" refType="w" fact="0.6346"/>
                  <dgm:constr type="ctrY" for="ch" forName="dotArrow5" refType="h" fact="0.0718"/>
                  <dgm:constr type="w" for="ch" forName="dotArrow5" refType="userD"/>
                  <dgm:constr type="h" for="ch" forName="dotArrow5" refType="userD"/>
                  <dgm:constr type="ctrX" for="ch" forName="dotArrow6" refType="w" fact="0.579"/>
                  <dgm:constr type="ctrY" for="ch" forName="dotArrow6" refType="h" fact="0.0745"/>
                  <dgm:constr type="w" for="ch" forName="dotArrow6" refType="userD"/>
                  <dgm:constr type="h" for="ch" forName="dotArrow6" refType="userD"/>
                  <dgm:constr type="ctrX" for="ch" forName="dotArrow7" refType="w" fact="0.579"/>
                  <dgm:constr type="ctrY" for="ch" forName="dotArrow7" refType="h" fact="0.1273"/>
                  <dgm:constr type="w" for="ch" forName="dotArrow7" refType="userD"/>
                  <dgm:constr type="h" for="ch" forName="dotArrow7" refType="userD"/>
                  <dgm:constr type="l" for="ch" forName="parTx1" refType="w" fact="0.1837"/>
                  <dgm:constr type="t" for="ch" forName="parTx1" refType="h" fact="0.8551"/>
                  <dgm:constr type="w" for="ch" forName="parTx1" refType="w" fact="0.4314"/>
                  <dgm:constr type="h" for="ch" forName="parTx1" refType="h" fact="0.1638"/>
                  <dgm:constr type="ctrX" for="ch" forName="picture1" refType="w" fact="0.1641"/>
                  <dgm:constr type="ctrY" for="ch" forName="picture1" refType="h" fact="0.8361"/>
                  <dgm:constr type="w" for="ch" forName="picture1" refType="w" fact="0.2"/>
                  <dgm:constr type="h" for="ch" forName="picture1" refType="h" fact="0.2832"/>
                  <dgm:constr type="l" for="ch" forName="parTx2" refType="w" fact="0.4612"/>
                  <dgm:constr type="t" for="ch" forName="parTx2" refType="h" fact="0.6424"/>
                  <dgm:constr type="w" for="ch" forName="parTx2" refType="w" fact="0.4314"/>
                  <dgm:constr type="h" for="ch" forName="parTx2" refType="h" fact="0.1638"/>
                  <dgm:constr type="ctrX" for="ch" forName="picture2" refType="w" fact="0.4416"/>
                  <dgm:constr type="ctrY" for="ch" forName="picture2" refType="h" fact="0.6234"/>
                  <dgm:constr type="w" for="ch" forName="picture2" refType="w" fact="0.2"/>
                  <dgm:constr type="h" for="ch" forName="picture2" refType="h" fact="0.2832"/>
                  <dgm:constr type="l" for="ch" forName="parTx3" refType="w" fact="0.5886"/>
                  <dgm:constr type="t" for="ch" forName="parTx3" refType="h" fact="0.3198"/>
                  <dgm:constr type="w" for="ch" forName="parTx3" refType="w" fact="0.4314"/>
                  <dgm:constr type="h" for="ch" forName="parTx3" refType="h" fact="0.1638"/>
                  <dgm:constr type="ctrX" for="ch" forName="picture3" refType="w" fact="0.569"/>
                  <dgm:constr type="ctrY" for="ch" forName="picture3" refType="h" fact="0.3008"/>
                  <dgm:constr type="w" for="ch" forName="picture3" refType="w" fact="0.2"/>
                  <dgm:constr type="h" for="ch" forName="picture3" refType="h" fact="0.2832"/>
                </dgm:constrLst>
              </dgm:else>
            </dgm:choose>
          </dgm:if>
          <dgm:else name="Name28">
            <dgm:choose name="Name29">
              <dgm:if name="Name30" axis="des" func="maxDepth" op="gt" val="1">
                <dgm:alg type="composite">
                  <dgm:param type="ar" val="1.75"/>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userD" refType="w" fact="0.0162"/>
                  <dgm:constr type="ctrX" for="ch" forName="dot1" refType="w" fact="0.7019"/>
                  <dgm:constr type="ctrY" for="ch" forName="dot1" refType="h" fact="0.763"/>
                  <dgm:constr type="w" for="ch" forName="dot1" refType="userD"/>
                  <dgm:constr type="h" for="ch" forName="dot1" refType="userD"/>
                  <dgm:constr type="ctrX" for="ch" forName="dot2" refType="w" fact="0.7324"/>
                  <dgm:constr type="ctrY" for="ch" forName="dot2" refType="h" fact="0.7887"/>
                  <dgm:constr type="w" for="ch" forName="dot2" refType="userD"/>
                  <dgm:constr type="h" for="ch" forName="dot2" refType="userD"/>
                  <dgm:constr type="ctrX" for="ch" forName="dot3" refType="w" fact="0.7643"/>
                  <dgm:constr type="ctrY" for="ch" forName="dot3" refType="h" fact="0.809"/>
                  <dgm:constr type="w" for="ch" forName="dot3" refType="userD"/>
                  <dgm:constr type="h" for="ch" forName="dot3" refType="userD"/>
                  <dgm:constr type="ctrX" for="ch" forName="dot4" refType="w" fact="0.5555"/>
                  <dgm:constr type="ctrY" for="ch" forName="dot4" refType="h" fact="0.4655"/>
                  <dgm:constr type="w" for="ch" forName="dot4" refType="userD"/>
                  <dgm:constr type="h" for="ch" forName="dot4" refType="userD"/>
                  <dgm:constr type="ctrX" for="ch" forName="dot5" refType="w" fact="0.5677"/>
                  <dgm:constr type="ctrY" for="ch" forName="dot5" refType="h" fact="0.5178"/>
                  <dgm:constr type="w" for="ch" forName="dot5" refType="userD"/>
                  <dgm:constr type="h" for="ch" forName="dot5" refType="userD"/>
                  <dgm:constr type="ctrX" for="ch" forName="dotArrow1" refType="w" fact="0.5764"/>
                  <dgm:constr type="ctrY" for="ch" forName="dotArrow1" refType="h" fact="0.0718"/>
                  <dgm:constr type="w" for="ch" forName="dotArrow1" refType="userD"/>
                  <dgm:constr type="h" for="ch" forName="dotArrow1" refType="userD"/>
                  <dgm:constr type="ctrX" for="ch" forName="dotArrow2" refType="w" fact="0.554"/>
                  <dgm:constr type="ctrY" for="ch" forName="dotArrow2" refType="h" fact="0.0468"/>
                  <dgm:constr type="w" for="ch" forName="dotArrow2" refType="userD"/>
                  <dgm:constr type="h" for="ch" forName="dotArrow2" refType="userD"/>
                  <dgm:constr type="ctrX" for="ch" forName="dotArrow3" refType="w" fact="0.5315"/>
                  <dgm:constr type="ctrY" for="ch" forName="dotArrow3" refType="h" fact="0.0218"/>
                  <dgm:constr type="w" for="ch" forName="dotArrow3" refType="userD"/>
                  <dgm:constr type="h" for="ch" forName="dotArrow3" refType="userD"/>
                  <dgm:constr type="ctrX" for="ch" forName="dotArrow4" refType="w" fact="0.509"/>
                  <dgm:constr type="ctrY" for="ch" forName="dotArrow4" refType="h" fact="0.0468"/>
                  <dgm:constr type="w" for="ch" forName="dotArrow4" refType="userD"/>
                  <dgm:constr type="h" for="ch" forName="dotArrow4" refType="userD"/>
                  <dgm:constr type="ctrX" for="ch" forName="dotArrow5" refType="w" fact="0.4865"/>
                  <dgm:constr type="ctrY" for="ch" forName="dotArrow5" refType="h" fact="0.0718"/>
                  <dgm:constr type="w" for="ch" forName="dotArrow5" refType="userD"/>
                  <dgm:constr type="h" for="ch" forName="dotArrow5" refType="userD"/>
                  <dgm:constr type="ctrX" for="ch" forName="dotArrow6" refType="w" fact="0.5315"/>
                  <dgm:constr type="ctrY" for="ch" forName="dotArrow6" refType="h" fact="0.0745"/>
                  <dgm:constr type="w" for="ch" forName="dotArrow6" refType="userD"/>
                  <dgm:constr type="h" for="ch" forName="dotArrow6" refType="userD"/>
                  <dgm:constr type="ctrX" for="ch" forName="dotArrow7" refType="w" fact="0.5315"/>
                  <dgm:constr type="ctrY" for="ch" forName="dotArrow7" refType="h" fact="0.1273"/>
                  <dgm:constr type="w" for="ch" forName="dotArrow7" refType="userD"/>
                  <dgm:constr type="h" for="ch" forName="dotArrow7" refType="userD"/>
                  <dgm:constr type="r" for="ch" forName="parTx1" refType="w" fact="0.8513"/>
                  <dgm:constr type="t" for="ch" forName="parTx1" refType="h" fact="0.8596"/>
                  <dgm:constr type="w" for="ch" forName="parTx1" refType="w" fact="0.3491"/>
                  <dgm:constr type="h" for="ch" forName="parTx1" refType="h" fact="0.1638"/>
                  <dgm:constr type="ctrX" for="ch" forName="picture1" refType="w" fact="0.8672"/>
                  <dgm:constr type="ctrY" for="ch" forName="picture1" refType="h" fact="0.8361"/>
                  <dgm:constr type="w" for="ch" forName="picture1" refType="w" fact="0.1618"/>
                  <dgm:constr type="h" for="ch" forName="picture1" refType="h" fact="0.2832"/>
                  <dgm:constr type="r" for="ch" forName="desTx1" refType="l" refFor="ch" refForName="parTx1"/>
                  <dgm:constr type="l" for="ch" forName="desTx1"/>
                  <dgm:constr type="t" for="ch" forName="desTx1" refType="t" refFor="ch" refForName="parTx1"/>
                  <dgm:constr type="h" for="ch" forName="desTx1" refType="h" refFor="ch" refForName="parTx1"/>
                  <dgm:constr type="r" for="ch" forName="parTx2" refType="w" fact="0.6268"/>
                  <dgm:constr type="t" for="ch" forName="parTx2" refType="h" fact="0.6469"/>
                  <dgm:constr type="w" for="ch" forName="parTx2" refType="w" fact="0.3491"/>
                  <dgm:constr type="h" for="ch" forName="parTx2" refType="h" fact="0.1638"/>
                  <dgm:constr type="ctrX" for="ch" forName="picture2" refType="w" fact="0.6427"/>
                  <dgm:constr type="ctrY" for="ch" forName="picture2" refType="h" fact="0.6234"/>
                  <dgm:constr type="w" for="ch" forName="picture2" refType="w" fact="0.1618"/>
                  <dgm:constr type="h" for="ch" forName="picture2" refType="h" fact="0.2832"/>
                  <dgm:constr type="r" for="ch" forName="desTx2" refType="l" refFor="ch" refForName="parTx2"/>
                  <dgm:constr type="l" for="ch" forName="desTx2"/>
                  <dgm:constr type="t" for="ch" forName="desTx2" refType="t" refFor="ch" refForName="parTx2"/>
                  <dgm:constr type="h" for="ch" forName="desTx2" refType="h" refFor="ch" refForName="parTx2"/>
                  <dgm:constr type="r" for="ch" forName="parTx3" refType="w" fact="0.5237"/>
                  <dgm:constr type="t" for="ch" forName="parTx3" refType="h" fact="0.3243"/>
                  <dgm:constr type="w" for="ch" forName="parTx3" refType="w" fact="0.3491"/>
                  <dgm:constr type="h" for="ch" forName="parTx3" refType="h" fact="0.1638"/>
                  <dgm:constr type="ctrX" for="ch" forName="picture3" refType="w" fact="0.5396"/>
                  <dgm:constr type="ctrY" for="ch" forName="picture3" refType="h" fact="0.3008"/>
                  <dgm:constr type="w" for="ch" forName="picture3" refType="w" fact="0.1618"/>
                  <dgm:constr type="h" for="ch" forName="picture3" refType="h" fact="0.2832"/>
                  <dgm:constr type="r" for="ch" forName="desTx3" refType="l" refFor="ch" refForName="parTx3"/>
                  <dgm:constr type="l" for="ch" forName="desTx3"/>
                  <dgm:constr type="t" for="ch" forName="desTx3" refType="t" refFor="ch" refForName="parTx3"/>
                  <dgm:constr type="h" for="ch" forName="desTx3" refType="h" refFor="ch" refForName="parTx3"/>
                </dgm:constrLst>
              </dgm:if>
              <dgm:else name="Name31">
                <dgm:alg type="composite">
                  <dgm:param type="ar" val="1.4161"/>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userD" refType="w" fact="0.02"/>
                  <dgm:constr type="ctrX" for="ch" forName="dot1" refType="w" fact="0.6316"/>
                  <dgm:constr type="ctrY" for="ch" forName="dot1" refType="h" fact="0.763"/>
                  <dgm:constr type="w" for="ch" forName="dot1" refType="userD"/>
                  <dgm:constr type="h" for="ch" forName="dot1" refType="userD"/>
                  <dgm:constr type="ctrX" for="ch" forName="dot2" refType="w" fact="0.6693"/>
                  <dgm:constr type="ctrY" for="ch" forName="dot2" refType="h" fact="0.7887"/>
                  <dgm:constr type="w" for="ch" forName="dot2" refType="userD"/>
                  <dgm:constr type="h" for="ch" forName="dot2" refType="userD"/>
                  <dgm:constr type="ctrX" for="ch" forName="dot3" refType="w" fact="0.7088"/>
                  <dgm:constr type="ctrY" for="ch" forName="dot3" refType="h" fact="0.809"/>
                  <dgm:constr type="w" for="ch" forName="dot3" refType="userD"/>
                  <dgm:constr type="h" for="ch" forName="dot3" refType="userD"/>
                  <dgm:constr type="ctrX" for="ch" forName="dot4" refType="w" fact="0.4506"/>
                  <dgm:constr type="ctrY" for="ch" forName="dot4" refType="h" fact="0.4655"/>
                  <dgm:constr type="w" for="ch" forName="dot4" refType="userD"/>
                  <dgm:constr type="h" for="ch" forName="dot4" refType="userD"/>
                  <dgm:constr type="ctrX" for="ch" forName="dot5" refType="w" fact="0.4658"/>
                  <dgm:constr type="ctrY" for="ch" forName="dot5" refType="h" fact="0.5178"/>
                  <dgm:constr type="w" for="ch" forName="dot5" refType="userD"/>
                  <dgm:constr type="h" for="ch" forName="dot5" refType="userD"/>
                  <dgm:constr type="ctrX" for="ch" forName="dotArrow1" refType="w" fact="0.4766"/>
                  <dgm:constr type="ctrY" for="ch" forName="dotArrow1" refType="h" fact="0.0718"/>
                  <dgm:constr type="w" for="ch" forName="dotArrow1" refType="userD"/>
                  <dgm:constr type="h" for="ch" forName="dotArrow1" refType="userD"/>
                  <dgm:constr type="ctrX" for="ch" forName="dotArrow2" refType="w" fact="0.4488"/>
                  <dgm:constr type="ctrY" for="ch" forName="dotArrow2" refType="h" fact="0.0468"/>
                  <dgm:constr type="w" for="ch" forName="dotArrow2" refType="userD"/>
                  <dgm:constr type="h" for="ch" forName="dotArrow2" refType="userD"/>
                  <dgm:constr type="ctrX" for="ch" forName="dotArrow3" refType="w" fact="0.421"/>
                  <dgm:constr type="ctrY" for="ch" forName="dotArrow3" refType="h" fact="0.0218"/>
                  <dgm:constr type="w" for="ch" forName="dotArrow3" refType="userD"/>
                  <dgm:constr type="h" for="ch" forName="dotArrow3" refType="userD"/>
                  <dgm:constr type="ctrX" for="ch" forName="dotArrow4" refType="w" fact="0.3932"/>
                  <dgm:constr type="ctrY" for="ch" forName="dotArrow4" refType="h" fact="0.0468"/>
                  <dgm:constr type="w" for="ch" forName="dotArrow4" refType="userD"/>
                  <dgm:constr type="h" for="ch" forName="dotArrow4" refType="userD"/>
                  <dgm:constr type="ctrX" for="ch" forName="dotArrow5" refType="w" fact="0.3654"/>
                  <dgm:constr type="ctrY" for="ch" forName="dotArrow5" refType="h" fact="0.0718"/>
                  <dgm:constr type="w" for="ch" forName="dotArrow5" refType="userD"/>
                  <dgm:constr type="h" for="ch" forName="dotArrow5" refType="userD"/>
                  <dgm:constr type="ctrX" for="ch" forName="dotArrow6" refType="w" fact="0.421"/>
                  <dgm:constr type="ctrY" for="ch" forName="dotArrow6" refType="h" fact="0.0745"/>
                  <dgm:constr type="w" for="ch" forName="dotArrow6" refType="userD"/>
                  <dgm:constr type="h" for="ch" forName="dotArrow6" refType="userD"/>
                  <dgm:constr type="ctrX" for="ch" forName="dotArrow7" refType="w" fact="0.421"/>
                  <dgm:constr type="ctrY" for="ch" forName="dotArrow7" refType="h" fact="0.1273"/>
                  <dgm:constr type="w" for="ch" forName="dotArrow7" refType="userD"/>
                  <dgm:constr type="h" for="ch" forName="dotArrow7" refType="userD"/>
                  <dgm:constr type="r" for="ch" forName="parTx1" refType="w" fact="0.8163"/>
                  <dgm:constr type="t" for="ch" forName="parTx1" refType="h" fact="0.8551"/>
                  <dgm:constr type="w" for="ch" forName="parTx1" refType="w" fact="0.4314"/>
                  <dgm:constr type="h" for="ch" forName="parTx1" refType="h" fact="0.1638"/>
                  <dgm:constr type="ctrX" for="ch" forName="picture1" refType="w" fact="0.8359"/>
                  <dgm:constr type="ctrY" for="ch" forName="picture1" refType="h" fact="0.8361"/>
                  <dgm:constr type="w" for="ch" forName="picture1" refType="w" fact="0.2"/>
                  <dgm:constr type="h" for="ch" forName="picture1" refType="h" fact="0.2832"/>
                  <dgm:constr type="r" for="ch" forName="parTx2" refType="w" fact="0.5388"/>
                  <dgm:constr type="t" for="ch" forName="parTx2" refType="h" fact="0.6424"/>
                  <dgm:constr type="w" for="ch" forName="parTx2" refType="w" fact="0.4314"/>
                  <dgm:constr type="h" for="ch" forName="parTx2" refType="h" fact="0.1638"/>
                  <dgm:constr type="ctrX" for="ch" forName="picture2" refType="w" fact="0.5584"/>
                  <dgm:constr type="ctrY" for="ch" forName="picture2" refType="h" fact="0.6234"/>
                  <dgm:constr type="w" for="ch" forName="picture2" refType="w" fact="0.2"/>
                  <dgm:constr type="h" for="ch" forName="picture2" refType="h" fact="0.2832"/>
                  <dgm:constr type="r" for="ch" forName="parTx3" refType="w" fact="0.4114"/>
                  <dgm:constr type="t" for="ch" forName="parTx3" refType="h" fact="0.3198"/>
                  <dgm:constr type="w" for="ch" forName="parTx3" refType="w" fact="0.4314"/>
                  <dgm:constr type="h" for="ch" forName="parTx3" refType="h" fact="0.1638"/>
                  <dgm:constr type="ctrX" for="ch" forName="picture3" refType="w" fact="0.431"/>
                  <dgm:constr type="ctrY" for="ch" forName="picture3" refType="h" fact="0.3008"/>
                  <dgm:constr type="w" for="ch" forName="picture3" refType="w" fact="0.2"/>
                  <dgm:constr type="h" for="ch" forName="picture3" refType="h" fact="0.2832"/>
                </dgm:constrLst>
              </dgm:else>
            </dgm:choose>
          </dgm:else>
        </dgm:choose>
      </dgm:if>
      <dgm:if name="Name32" axis="ch" ptType="node" func="cnt" op="equ" val="4">
        <dgm:choose name="Name33">
          <dgm:if name="Name34" func="var" arg="dir" op="equ" val="norm">
            <dgm:choose name="Name35">
              <dgm:if name="Name36" axis="des" func="maxDepth" op="gt" val="1">
                <dgm:alg type="composite">
                  <dgm:param type="ar" val="1.55"/>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primFontSz" for="ch" forName="desTx4" refType="primFontSz" refFor="ch" refForName="desTx1" op="equ"/>
                  <dgm:constr type="userD" refType="w" fact="0.0136"/>
                  <dgm:constr type="ctrX" for="ch" forName="dot1" refType="w" fact="0.3253"/>
                  <dgm:constr type="ctrY" for="ch" forName="dot1" refType="h" fact="0.8215"/>
                  <dgm:constr type="w" for="ch" forName="dot1" refType="userD"/>
                  <dgm:constr type="h" for="ch" forName="dot1" refType="userD"/>
                  <dgm:constr type="ctrX" for="ch" forName="dot2" refType="w" fact="0.2949"/>
                  <dgm:constr type="ctrY" for="ch" forName="dot2" refType="h" fact="0.843"/>
                  <dgm:constr type="w" for="ch" forName="dot2" refType="userD"/>
                  <dgm:constr type="h" for="ch" forName="dot2" refType="userD"/>
                  <dgm:constr type="ctrX" for="ch" forName="dot3" refType="w" fact="0.2635"/>
                  <dgm:constr type="ctrY" for="ch" forName="dot3" refType="h" fact="0.8607"/>
                  <dgm:constr type="w" for="ch" forName="dot3" refType="userD"/>
                  <dgm:constr type="h" for="ch" forName="dot3" refType="userD"/>
                  <dgm:constr type="ctrX" for="ch" forName="dot4" refType="w" fact="0.2313"/>
                  <dgm:constr type="ctrY" for="ch" forName="dot4" refType="h" fact="0.8745"/>
                  <dgm:constr type="w" for="ch" forName="dot4" refType="userD"/>
                  <dgm:constr type="h" for="ch" forName="dot4" refType="userD"/>
                  <dgm:constr type="ctrX" for="ch" forName="dot5" refType="w" fact="0.4675"/>
                  <dgm:constr type="ctrY" for="ch" forName="dot5" refType="h" fact="0.6419"/>
                  <dgm:constr type="w" for="ch" forName="dot5" refType="userD"/>
                  <dgm:constr type="h" for="ch" forName="dot5" refType="userD"/>
                  <dgm:constr type="ctrX" for="ch" forName="dot6" refType="w" fact="0.5486"/>
                  <dgm:constr type="ctrY" for="ch" forName="dot6" refType="h" fact="0.3784"/>
                  <dgm:constr type="w" for="ch" forName="dot6" refType="userD"/>
                  <dgm:constr type="h" for="ch" forName="dot6" refType="userD"/>
                  <dgm:constr type="ctrX" for="ch" forName="dotArrow1" refType="w" fact="0.5267"/>
                  <dgm:constr type="ctrY" for="ch" forName="dotArrow1" refType="h" fact="0.0496"/>
                  <dgm:constr type="w" for="ch" forName="dotArrow1" refType="userD"/>
                  <dgm:constr type="h" for="ch" forName="dotArrow1" refType="userD"/>
                  <dgm:constr type="ctrX" for="ch" forName="dotArrow2" refType="w" fact="0.5462"/>
                  <dgm:constr type="ctrY" for="ch" forName="dotArrow2" refType="h" fact="0.0282"/>
                  <dgm:constr type="w" for="ch" forName="dotArrow2" refType="userD"/>
                  <dgm:constr type="h" for="ch" forName="dotArrow2" refType="userD"/>
                  <dgm:constr type="ctrX" for="ch" forName="dotArrow3" refType="w" fact="0.5657"/>
                  <dgm:constr type="ctrY" for="ch" forName="dotArrow3" refType="h" fact="0.0068"/>
                  <dgm:constr type="w" for="ch" forName="dotArrow3" refType="userD"/>
                  <dgm:constr type="h" for="ch" forName="dotArrow3" refType="userD"/>
                  <dgm:constr type="ctrX" for="ch" forName="dotArrow4" refType="w" fact="0.5851"/>
                  <dgm:constr type="ctrY" for="ch" forName="dotArrow4" refType="h" fact="0.0282"/>
                  <dgm:constr type="w" for="ch" forName="dotArrow4" refType="userD"/>
                  <dgm:constr type="h" for="ch" forName="dotArrow4" refType="userD"/>
                  <dgm:constr type="ctrX" for="ch" forName="dotArrow5" refType="w" fact="0.6046"/>
                  <dgm:constr type="ctrY" for="ch" forName="dotArrow5" refType="h" fact="0.0496"/>
                  <dgm:constr type="w" for="ch" forName="dotArrow5" refType="userD"/>
                  <dgm:constr type="h" for="ch" forName="dotArrow5" refType="userD"/>
                  <dgm:constr type="ctrX" for="ch" forName="dotArrow6" refType="w" fact="0.5657"/>
                  <dgm:constr type="ctrY" for="ch" forName="dotArrow6" refType="h" fact="0.052"/>
                  <dgm:constr type="w" for="ch" forName="dotArrow6" refType="userD"/>
                  <dgm:constr type="h" for="ch" forName="dotArrow6" refType="userD"/>
                  <dgm:constr type="ctrX" for="ch" forName="dotArrow7" refType="w" fact="0.5657"/>
                  <dgm:constr type="ctrY" for="ch" forName="dotArrow7" refType="h" fact="0.0972"/>
                  <dgm:constr type="w" for="ch" forName="dotArrow7" refType="userD"/>
                  <dgm:constr type="h" for="ch" forName="dotArrow7" refType="userD"/>
                  <dgm:constr type="l" for="ch" forName="parTx1" refType="w" fact="0.1466"/>
                  <dgm:constr type="t" for="ch" forName="parTx1" refType="h" fact="0.9095"/>
                  <dgm:constr type="w" for="ch" forName="parTx1" refType="w" fact="0.294"/>
                  <dgm:constr type="h" for="ch" forName="parTx1" refType="h" fact="0.1222"/>
                  <dgm:constr type="ctrX" for="ch" forName="picture1" refType="w" fact="0.1333"/>
                  <dgm:constr type="ctrY" for="ch" forName="picture1" refType="h" fact="0.8922"/>
                  <dgm:constr type="w" for="ch" forName="picture1" refType="w" fact="0.1363"/>
                  <dgm:constr type="h" for="ch" forName="picture1" refType="h" fact="0.2113"/>
                  <dgm:constr type="l" for="ch" forName="desTx1" refType="r" refFor="ch" refForName="parTx1"/>
                  <dgm:constr type="r" for="ch" forName="desTx1" refType="w"/>
                  <dgm:constr type="t" for="ch" forName="desTx1" refType="t" refFor="ch" refForName="parTx1"/>
                  <dgm:constr type="h" for="ch" forName="desTx1" refType="h" refFor="ch" refForName="parTx1"/>
                  <dgm:constr type="l" for="ch" forName="parTx2" refType="w" fact="0.4105"/>
                  <dgm:constr type="t" for="ch" forName="parTx2" refType="h" fact="0.762"/>
                  <dgm:constr type="w" for="ch" forName="parTx2" refType="w" fact="0.294"/>
                  <dgm:constr type="h" for="ch" forName="parTx2" refType="h" fact="0.1222"/>
                  <dgm:constr type="ctrX" for="ch" forName="picture2" refType="w" fact="0.3972"/>
                  <dgm:constr type="ctrY" for="ch" forName="picture2" refType="h" fact="0.7447"/>
                  <dgm:constr type="w" for="ch" forName="picture2" refType="w" fact="0.1363"/>
                  <dgm:constr type="h" for="ch" forName="picture2" refType="h" fact="0.2113"/>
                  <dgm:constr type="l" for="ch" forName="desTx2" refType="r" refFor="ch" refForName="parTx2"/>
                  <dgm:constr type="r" for="ch" forName="desTx2" refType="w"/>
                  <dgm:constr type="t" for="ch" forName="desTx2" refType="t" refFor="ch" refForName="parTx2"/>
                  <dgm:constr type="h" for="ch" forName="desTx2" refType="h" refFor="ch" refForName="parTx2"/>
                  <dgm:constr type="l" for="ch" forName="parTx3" refType="w" fact="0.5229"/>
                  <dgm:constr type="t" for="ch" forName="parTx3" refType="h" fact="0.5294"/>
                  <dgm:constr type="w" for="ch" forName="parTx3" refType="w" fact="0.294"/>
                  <dgm:constr type="h" for="ch" forName="parTx3" refType="h" fact="0.1222"/>
                  <dgm:constr type="ctrX" for="ch" forName="picture3" refType="w" fact="0.5095"/>
                  <dgm:constr type="ctrY" for="ch" forName="picture3" refType="h" fact="0.5121"/>
                  <dgm:constr type="w" for="ch" forName="picture3" refType="w" fact="0.1363"/>
                  <dgm:constr type="h" for="ch" forName="picture3" refType="h" fact="0.2113"/>
                  <dgm:constr type="l" for="ch" forName="desTx3" refType="r" refFor="ch" refForName="parTx3"/>
                  <dgm:constr type="r" for="ch" forName="desTx3" refType="w"/>
                  <dgm:constr type="t" for="ch" forName="desTx3" refType="t" refFor="ch" refForName="parTx3"/>
                  <dgm:constr type="h" for="ch" forName="desTx3" refType="h" refFor="ch" refForName="parTx3"/>
                  <dgm:constr type="l" for="ch" forName="parTx4" refType="w" fact="0.5722"/>
                  <dgm:constr type="t" for="ch" forName="parTx4" refType="h" fact="0.2523"/>
                  <dgm:constr type="w" for="ch" forName="parTx4" refType="w" fact="0.294"/>
                  <dgm:constr type="h" for="ch" forName="parTx4" refType="h" fact="0.1222"/>
                  <dgm:constr type="ctrX" for="ch" forName="picture4" refType="w" fact="0.5588"/>
                  <dgm:constr type="ctrY" for="ch" forName="picture4" refType="h" fact="0.235"/>
                  <dgm:constr type="w" for="ch" forName="picture4" refType="w" fact="0.1363"/>
                  <dgm:constr type="h" for="ch" forName="picture4" refType="h" fact="0.2113"/>
                  <dgm:constr type="l" for="ch" forName="desTx4" refType="r" refFor="ch" refForName="parTx4"/>
                  <dgm:constr type="r" for="ch" forName="desTx4" refType="w"/>
                  <dgm:constr type="t" for="ch" forName="desTx4" refType="t" refFor="ch" refForName="parTx4"/>
                  <dgm:constr type="h" for="ch" forName="desTx4" refType="h" refFor="ch" refForName="parTx4"/>
                </dgm:constrLst>
              </dgm:if>
              <dgm:else name="Name37">
                <dgm:alg type="composite">
                  <dgm:param type="ar" val="1.2675"/>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userD" refType="w" fact="0.0167"/>
                  <dgm:constr type="ctrX" for="ch" forName="dot1" refType="w" fact="0.3978"/>
                  <dgm:constr type="ctrY" for="ch" forName="dot1" refType="h" fact="0.8215"/>
                  <dgm:constr type="w" for="ch" forName="dot1" refType="userD"/>
                  <dgm:constr type="h" for="ch" forName="dot1" refType="userD"/>
                  <dgm:constr type="ctrX" for="ch" forName="dot2" refType="w" fact="0.3606"/>
                  <dgm:constr type="ctrY" for="ch" forName="dot2" refType="h" fact="0.843"/>
                  <dgm:constr type="w" for="ch" forName="dot2" refType="userD"/>
                  <dgm:constr type="h" for="ch" forName="dot2" refType="userD"/>
                  <dgm:constr type="ctrX" for="ch" forName="dot3" refType="w" fact="0.3223"/>
                  <dgm:constr type="ctrY" for="ch" forName="dot3" refType="h" fact="0.8607"/>
                  <dgm:constr type="w" for="ch" forName="dot3" refType="userD"/>
                  <dgm:constr type="h" for="ch" forName="dot3" refType="userD"/>
                  <dgm:constr type="ctrX" for="ch" forName="dot4" refType="w" fact="0.2829"/>
                  <dgm:constr type="ctrY" for="ch" forName="dot4" refType="h" fact="0.8745"/>
                  <dgm:constr type="w" for="ch" forName="dot4" refType="userD"/>
                  <dgm:constr type="h" for="ch" forName="dot4" refType="userD"/>
                  <dgm:constr type="ctrX" for="ch" forName="dot5" refType="w" fact="0.5717"/>
                  <dgm:constr type="ctrY" for="ch" forName="dot5" refType="h" fact="0.6419"/>
                  <dgm:constr type="w" for="ch" forName="dot5" refType="userD"/>
                  <dgm:constr type="h" for="ch" forName="dot5" refType="userD"/>
                  <dgm:constr type="ctrX" for="ch" forName="dot6" refType="w" fact="0.6709"/>
                  <dgm:constr type="ctrY" for="ch" forName="dot6" refType="h" fact="0.3784"/>
                  <dgm:constr type="w" for="ch" forName="dot6" refType="userD"/>
                  <dgm:constr type="h" for="ch" forName="dot6" refType="userD"/>
                  <dgm:constr type="ctrX" for="ch" forName="dotArrow1" refType="w" fact="0.6441"/>
                  <dgm:constr type="ctrY" for="ch" forName="dotArrow1" refType="h" fact="0.0496"/>
                  <dgm:constr type="w" for="ch" forName="dotArrow1" refType="userD"/>
                  <dgm:constr type="h" for="ch" forName="dotArrow1" refType="userD"/>
                  <dgm:constr type="ctrX" for="ch" forName="dotArrow2" refType="w" fact="0.6679"/>
                  <dgm:constr type="ctrY" for="ch" forName="dotArrow2" refType="h" fact="0.0282"/>
                  <dgm:constr type="w" for="ch" forName="dotArrow2" refType="userD"/>
                  <dgm:constr type="h" for="ch" forName="dotArrow2" refType="userD"/>
                  <dgm:constr type="ctrX" for="ch" forName="dotArrow3" refType="w" fact="0.6917"/>
                  <dgm:constr type="ctrY" for="ch" forName="dotArrow3" refType="h" fact="0.0068"/>
                  <dgm:constr type="w" for="ch" forName="dotArrow3" refType="userD"/>
                  <dgm:constr type="h" for="ch" forName="dotArrow3" refType="userD"/>
                  <dgm:constr type="ctrX" for="ch" forName="dotArrow4" refType="w" fact="0.7155"/>
                  <dgm:constr type="ctrY" for="ch" forName="dotArrow4" refType="h" fact="0.0282"/>
                  <dgm:constr type="w" for="ch" forName="dotArrow4" refType="userD"/>
                  <dgm:constr type="h" for="ch" forName="dotArrow4" refType="userD"/>
                  <dgm:constr type="ctrX" for="ch" forName="dotArrow5" refType="w" fact="0.7394"/>
                  <dgm:constr type="ctrY" for="ch" forName="dotArrow5" refType="h" fact="0.0496"/>
                  <dgm:constr type="w" for="ch" forName="dotArrow5" refType="userD"/>
                  <dgm:constr type="h" for="ch" forName="dotArrow5" refType="userD"/>
                  <dgm:constr type="ctrX" for="ch" forName="dotArrow6" refType="w" fact="0.6917"/>
                  <dgm:constr type="ctrY" for="ch" forName="dotArrow6" refType="h" fact="0.052"/>
                  <dgm:constr type="w" for="ch" forName="dotArrow6" refType="userD"/>
                  <dgm:constr type="h" for="ch" forName="dotArrow6" refType="userD"/>
                  <dgm:constr type="ctrX" for="ch" forName="dotArrow7" refType="w" fact="0.6917"/>
                  <dgm:constr type="ctrY" for="ch" forName="dotArrow7" refType="h" fact="0.0972"/>
                  <dgm:constr type="w" for="ch" forName="dotArrow7" refType="userD"/>
                  <dgm:constr type="h" for="ch" forName="dotArrow7" refType="userD"/>
                  <dgm:constr type="l" for="ch" forName="parTx1" refType="w" fact="0.1793"/>
                  <dgm:constr type="t" for="ch" forName="parTx1" refType="h" fact="0.9064"/>
                  <dgm:constr type="w" for="ch" forName="parTx1" refType="w" fact="0.3595"/>
                  <dgm:constr type="h" for="ch" forName="parTx1" refType="h" fact="0.1222"/>
                  <dgm:constr type="ctrX" for="ch" forName="picture1" refType="w" fact="0.163"/>
                  <dgm:constr type="ctrY" for="ch" forName="picture1" refType="h" fact="0.8922"/>
                  <dgm:constr type="w" for="ch" forName="picture1" refType="w" fact="0.1667"/>
                  <dgm:constr type="h" for="ch" forName="picture1" refType="h" fact="0.2113"/>
                  <dgm:constr type="l" for="ch" forName="parTx2" refType="w" fact="0.502"/>
                  <dgm:constr type="t" for="ch" forName="parTx2" refType="h" fact="0.7589"/>
                  <dgm:constr type="w" for="ch" forName="parTx2" refType="w" fact="0.3595"/>
                  <dgm:constr type="h" for="ch" forName="parTx2" refType="h" fact="0.1222"/>
                  <dgm:constr type="ctrX" for="ch" forName="picture2" refType="w" fact="0.4857"/>
                  <dgm:constr type="ctrY" for="ch" forName="picture2" refType="h" fact="0.7447"/>
                  <dgm:constr type="w" for="ch" forName="picture2" refType="w" fact="0.1667"/>
                  <dgm:constr type="h" for="ch" forName="picture2" refType="h" fact="0.2113"/>
                  <dgm:constr type="l" for="ch" forName="parTx3" refType="w" fact="0.6394"/>
                  <dgm:constr type="t" for="ch" forName="parTx3" refType="h" fact="0.5263"/>
                  <dgm:constr type="w" for="ch" forName="parTx3" refType="w" fact="0.3595"/>
                  <dgm:constr type="h" for="ch" forName="parTx3" refType="h" fact="0.1222"/>
                  <dgm:constr type="ctrX" for="ch" forName="picture3" refType="w" fact="0.6231"/>
                  <dgm:constr type="ctrY" for="ch" forName="picture3" refType="h" fact="0.5121"/>
                  <dgm:constr type="w" for="ch" forName="picture3" refType="w" fact="0.1667"/>
                  <dgm:constr type="h" for="ch" forName="picture3" refType="h" fact="0.2113"/>
                  <dgm:constr type="l" for="ch" forName="parTx4" refType="w" fact="0.6997"/>
                  <dgm:constr type="t" for="ch" forName="parTx4" refType="h" fact="0.2492"/>
                  <dgm:constr type="w" for="ch" forName="parTx4" refType="w" fact="0.3595"/>
                  <dgm:constr type="h" for="ch" forName="parTx4" refType="h" fact="0.1222"/>
                  <dgm:constr type="ctrX" for="ch" forName="picture4" refType="w" fact="0.6834"/>
                  <dgm:constr type="ctrY" for="ch" forName="picture4" refType="h" fact="0.235"/>
                  <dgm:constr type="w" for="ch" forName="picture4" refType="w" fact="0.1667"/>
                  <dgm:constr type="h" for="ch" forName="picture4" refType="h" fact="0.2113"/>
                </dgm:constrLst>
              </dgm:else>
            </dgm:choose>
          </dgm:if>
          <dgm:else name="Name38">
            <dgm:choose name="Name39">
              <dgm:if name="Name40" axis="des" func="maxDepth" op="gt" val="1">
                <dgm:alg type="composite">
                  <dgm:param type="ar" val="1.55"/>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primFontSz" for="ch" forName="desTx4" refType="primFontSz" refFor="ch" refForName="desTx1" op="equ"/>
                  <dgm:constr type="userD" refType="w" fact="0.0136"/>
                  <dgm:constr type="ctrX" for="ch" forName="dot1" refType="w" fact="0.6747"/>
                  <dgm:constr type="ctrY" for="ch" forName="dot1" refType="h" fact="0.8215"/>
                  <dgm:constr type="w" for="ch" forName="dot1" refType="userD"/>
                  <dgm:constr type="h" for="ch" forName="dot1" refType="userD"/>
                  <dgm:constr type="ctrX" for="ch" forName="dot2" refType="w" fact="0.7051"/>
                  <dgm:constr type="ctrY" for="ch" forName="dot2" refType="h" fact="0.843"/>
                  <dgm:constr type="w" for="ch" forName="dot2" refType="userD"/>
                  <dgm:constr type="h" for="ch" forName="dot2" refType="userD"/>
                  <dgm:constr type="ctrX" for="ch" forName="dot3" refType="w" fact="0.7365"/>
                  <dgm:constr type="ctrY" for="ch" forName="dot3" refType="h" fact="0.8607"/>
                  <dgm:constr type="w" for="ch" forName="dot3" refType="userD"/>
                  <dgm:constr type="h" for="ch" forName="dot3" refType="userD"/>
                  <dgm:constr type="ctrX" for="ch" forName="dot4" refType="w" fact="0.7687"/>
                  <dgm:constr type="ctrY" for="ch" forName="dot4" refType="h" fact="0.8745"/>
                  <dgm:constr type="w" for="ch" forName="dot4" refType="userD"/>
                  <dgm:constr type="h" for="ch" forName="dot4" refType="userD"/>
                  <dgm:constr type="ctrX" for="ch" forName="dot5" refType="w" fact="0.5325"/>
                  <dgm:constr type="ctrY" for="ch" forName="dot5" refType="h" fact="0.6419"/>
                  <dgm:constr type="w" for="ch" forName="dot5" refType="userD"/>
                  <dgm:constr type="h" for="ch" forName="dot5" refType="userD"/>
                  <dgm:constr type="ctrX" for="ch" forName="dot6" refType="w" fact="0.4514"/>
                  <dgm:constr type="ctrY" for="ch" forName="dot6" refType="h" fact="0.3784"/>
                  <dgm:constr type="w" for="ch" forName="dot6" refType="userD"/>
                  <dgm:constr type="h" for="ch" forName="dot6" refType="userD"/>
                  <dgm:constr type="ctrX" for="ch" forName="dotArrow1" refType="w" fact="0.4733"/>
                  <dgm:constr type="ctrY" for="ch" forName="dotArrow1" refType="h" fact="0.0496"/>
                  <dgm:constr type="w" for="ch" forName="dotArrow1" refType="userD"/>
                  <dgm:constr type="h" for="ch" forName="dotArrow1" refType="userD"/>
                  <dgm:constr type="ctrX" for="ch" forName="dotArrow2" refType="w" fact="0.4538"/>
                  <dgm:constr type="ctrY" for="ch" forName="dotArrow2" refType="h" fact="0.0282"/>
                  <dgm:constr type="w" for="ch" forName="dotArrow2" refType="userD"/>
                  <dgm:constr type="h" for="ch" forName="dotArrow2" refType="userD"/>
                  <dgm:constr type="ctrX" for="ch" forName="dotArrow3" refType="w" fact="0.4343"/>
                  <dgm:constr type="ctrY" for="ch" forName="dotArrow3" refType="h" fact="0.0068"/>
                  <dgm:constr type="w" for="ch" forName="dotArrow3" refType="userD"/>
                  <dgm:constr type="h" for="ch" forName="dotArrow3" refType="userD"/>
                  <dgm:constr type="ctrX" for="ch" forName="dotArrow4" refType="w" fact="0.4149"/>
                  <dgm:constr type="ctrY" for="ch" forName="dotArrow4" refType="h" fact="0.0282"/>
                  <dgm:constr type="w" for="ch" forName="dotArrow4" refType="userD"/>
                  <dgm:constr type="h" for="ch" forName="dotArrow4" refType="userD"/>
                  <dgm:constr type="ctrX" for="ch" forName="dotArrow5" refType="w" fact="0.3954"/>
                  <dgm:constr type="ctrY" for="ch" forName="dotArrow5" refType="h" fact="0.0496"/>
                  <dgm:constr type="w" for="ch" forName="dotArrow5" refType="userD"/>
                  <dgm:constr type="h" for="ch" forName="dotArrow5" refType="userD"/>
                  <dgm:constr type="ctrX" for="ch" forName="dotArrow6" refType="w" fact="0.4343"/>
                  <dgm:constr type="ctrY" for="ch" forName="dotArrow6" refType="h" fact="0.052"/>
                  <dgm:constr type="w" for="ch" forName="dotArrow6" refType="userD"/>
                  <dgm:constr type="h" for="ch" forName="dotArrow6" refType="userD"/>
                  <dgm:constr type="ctrX" for="ch" forName="dotArrow7" refType="w" fact="0.4343"/>
                  <dgm:constr type="ctrY" for="ch" forName="dotArrow7" refType="h" fact="0.0972"/>
                  <dgm:constr type="w" for="ch" forName="dotArrow7" refType="userD"/>
                  <dgm:constr type="h" for="ch" forName="dotArrow7" refType="userD"/>
                  <dgm:constr type="r" for="ch" forName="parTx1" refType="w" fact="0.8534"/>
                  <dgm:constr type="t" for="ch" forName="parTx1" refType="h" fact="0.9095"/>
                  <dgm:constr type="w" for="ch" forName="parTx1" refType="w" fact="0.294"/>
                  <dgm:constr type="h" for="ch" forName="parTx1" refType="h" fact="0.1222"/>
                  <dgm:constr type="ctrX" for="ch" forName="picture1" refType="w" fact="0.8667"/>
                  <dgm:constr type="ctrY" for="ch" forName="picture1" refType="h" fact="0.8922"/>
                  <dgm:constr type="w" for="ch" forName="picture1" refType="w" fact="0.1363"/>
                  <dgm:constr type="h" for="ch" forName="picture1" refType="h" fact="0.2113"/>
                  <dgm:constr type="r" for="ch" forName="desTx1" refType="l" refFor="ch" refForName="parTx1"/>
                  <dgm:constr type="l" for="ch" forName="desTx1"/>
                  <dgm:constr type="t" for="ch" forName="desTx1" refType="t" refFor="ch" refForName="parTx1"/>
                  <dgm:constr type="h" for="ch" forName="desTx1" refType="h" refFor="ch" refForName="parTx1"/>
                  <dgm:constr type="r" for="ch" forName="parTx2" refType="w" fact="0.5895"/>
                  <dgm:constr type="t" for="ch" forName="parTx2" refType="h" fact="0.762"/>
                  <dgm:constr type="w" for="ch" forName="parTx2" refType="w" fact="0.294"/>
                  <dgm:constr type="h" for="ch" forName="parTx2" refType="h" fact="0.1222"/>
                  <dgm:constr type="ctrX" for="ch" forName="picture2" refType="w" fact="0.6028"/>
                  <dgm:constr type="ctrY" for="ch" forName="picture2" refType="h" fact="0.7447"/>
                  <dgm:constr type="w" for="ch" forName="picture2" refType="w" fact="0.1363"/>
                  <dgm:constr type="h" for="ch" forName="picture2" refType="h" fact="0.2113"/>
                  <dgm:constr type="r" for="ch" forName="desTx2" refType="l" refFor="ch" refForName="parTx2"/>
                  <dgm:constr type="l" for="ch" forName="desTx2"/>
                  <dgm:constr type="t" for="ch" forName="desTx2" refType="t" refFor="ch" refForName="parTx2"/>
                  <dgm:constr type="h" for="ch" forName="desTx2" refType="h" refFor="ch" refForName="parTx2"/>
                  <dgm:constr type="r" for="ch" forName="parTx3" refType="w" fact="0.4771"/>
                  <dgm:constr type="t" for="ch" forName="parTx3" refType="h" fact="0.5294"/>
                  <dgm:constr type="w" for="ch" forName="parTx3" refType="w" fact="0.294"/>
                  <dgm:constr type="h" for="ch" forName="parTx3" refType="h" fact="0.1222"/>
                  <dgm:constr type="ctrX" for="ch" forName="picture3" refType="w" fact="0.4905"/>
                  <dgm:constr type="ctrY" for="ch" forName="picture3" refType="h" fact="0.5121"/>
                  <dgm:constr type="w" for="ch" forName="picture3" refType="w" fact="0.1363"/>
                  <dgm:constr type="h" for="ch" forName="picture3" refType="h" fact="0.2113"/>
                  <dgm:constr type="r" for="ch" forName="desTx3" refType="l" refFor="ch" refForName="parTx3"/>
                  <dgm:constr type="l" for="ch" forName="desTx3"/>
                  <dgm:constr type="t" for="ch" forName="desTx3" refType="t" refFor="ch" refForName="parTx3"/>
                  <dgm:constr type="h" for="ch" forName="desTx3" refType="h" refFor="ch" refForName="parTx3"/>
                  <dgm:constr type="r" for="ch" forName="parTx4" refType="w" fact="0.4278"/>
                  <dgm:constr type="t" for="ch" forName="parTx4" refType="h" fact="0.2523"/>
                  <dgm:constr type="w" for="ch" forName="parTx4" refType="w" fact="0.294"/>
                  <dgm:constr type="h" for="ch" forName="parTx4" refType="h" fact="0.1222"/>
                  <dgm:constr type="ctrX" for="ch" forName="picture4" refType="w" fact="0.4412"/>
                  <dgm:constr type="ctrY" for="ch" forName="picture4" refType="h" fact="0.235"/>
                  <dgm:constr type="w" for="ch" forName="picture4" refType="w" fact="0.1363"/>
                  <dgm:constr type="h" for="ch" forName="picture4" refType="h" fact="0.2113"/>
                  <dgm:constr type="r" for="ch" forName="desTx4" refType="l" refFor="ch" refForName="parTx4"/>
                  <dgm:constr type="l" for="ch" forName="desTx4"/>
                  <dgm:constr type="t" for="ch" forName="desTx4" refType="t" refFor="ch" refForName="parTx4"/>
                  <dgm:constr type="h" for="ch" forName="desTx4" refType="h" refFor="ch" refForName="parTx4"/>
                </dgm:constrLst>
              </dgm:if>
              <dgm:else name="Name41">
                <dgm:alg type="composite">
                  <dgm:param type="ar" val="1.2675"/>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userD" refType="w" fact="0.0167"/>
                  <dgm:constr type="ctrX" for="ch" forName="dot1" refType="w" fact="0.6022"/>
                  <dgm:constr type="ctrY" for="ch" forName="dot1" refType="h" fact="0.8215"/>
                  <dgm:constr type="w" for="ch" forName="dot1" refType="userD"/>
                  <dgm:constr type="h" for="ch" forName="dot1" refType="userD"/>
                  <dgm:constr type="ctrX" for="ch" forName="dot2" refType="w" fact="0.6394"/>
                  <dgm:constr type="ctrY" for="ch" forName="dot2" refType="h" fact="0.843"/>
                  <dgm:constr type="w" for="ch" forName="dot2" refType="userD"/>
                  <dgm:constr type="h" for="ch" forName="dot2" refType="userD"/>
                  <dgm:constr type="ctrX" for="ch" forName="dot3" refType="w" fact="0.6777"/>
                  <dgm:constr type="ctrY" for="ch" forName="dot3" refType="h" fact="0.8607"/>
                  <dgm:constr type="w" for="ch" forName="dot3" refType="userD"/>
                  <dgm:constr type="h" for="ch" forName="dot3" refType="userD"/>
                  <dgm:constr type="ctrX" for="ch" forName="dot4" refType="w" fact="0.7171"/>
                  <dgm:constr type="ctrY" for="ch" forName="dot4" refType="h" fact="0.8745"/>
                  <dgm:constr type="w" for="ch" forName="dot4" refType="userD"/>
                  <dgm:constr type="h" for="ch" forName="dot4" refType="userD"/>
                  <dgm:constr type="ctrX" for="ch" forName="dot5" refType="w" fact="0.4283"/>
                  <dgm:constr type="ctrY" for="ch" forName="dot5" refType="h" fact="0.6419"/>
                  <dgm:constr type="w" for="ch" forName="dot5" refType="userD"/>
                  <dgm:constr type="h" for="ch" forName="dot5" refType="userD"/>
                  <dgm:constr type="ctrX" for="ch" forName="dot6" refType="w" fact="0.3291"/>
                  <dgm:constr type="ctrY" for="ch" forName="dot6" refType="h" fact="0.3784"/>
                  <dgm:constr type="w" for="ch" forName="dot6" refType="userD"/>
                  <dgm:constr type="h" for="ch" forName="dot6" refType="userD"/>
                  <dgm:constr type="ctrX" for="ch" forName="dotArrow1" refType="w" fact="0.3559"/>
                  <dgm:constr type="ctrY" for="ch" forName="dotArrow1" refType="h" fact="0.0496"/>
                  <dgm:constr type="w" for="ch" forName="dotArrow1" refType="userD"/>
                  <dgm:constr type="h" for="ch" forName="dotArrow1" refType="userD"/>
                  <dgm:constr type="ctrX" for="ch" forName="dotArrow2" refType="w" fact="0.3321"/>
                  <dgm:constr type="ctrY" for="ch" forName="dotArrow2" refType="h" fact="0.0282"/>
                  <dgm:constr type="w" for="ch" forName="dotArrow2" refType="userD"/>
                  <dgm:constr type="h" for="ch" forName="dotArrow2" refType="userD"/>
                  <dgm:constr type="ctrX" for="ch" forName="dotArrow3" refType="w" fact="0.3083"/>
                  <dgm:constr type="ctrY" for="ch" forName="dotArrow3" refType="h" fact="0.0068"/>
                  <dgm:constr type="w" for="ch" forName="dotArrow3" refType="userD"/>
                  <dgm:constr type="h" for="ch" forName="dotArrow3" refType="userD"/>
                  <dgm:constr type="ctrX" for="ch" forName="dotArrow4" refType="w" fact="0.2845"/>
                  <dgm:constr type="ctrY" for="ch" forName="dotArrow4" refType="h" fact="0.0282"/>
                  <dgm:constr type="w" for="ch" forName="dotArrow4" refType="userD"/>
                  <dgm:constr type="h" for="ch" forName="dotArrow4" refType="userD"/>
                  <dgm:constr type="ctrX" for="ch" forName="dotArrow5" refType="w" fact="0.2606"/>
                  <dgm:constr type="ctrY" for="ch" forName="dotArrow5" refType="h" fact="0.0496"/>
                  <dgm:constr type="w" for="ch" forName="dotArrow5" refType="userD"/>
                  <dgm:constr type="h" for="ch" forName="dotArrow5" refType="userD"/>
                  <dgm:constr type="ctrX" for="ch" forName="dotArrow6" refType="w" fact="0.3083"/>
                  <dgm:constr type="ctrY" for="ch" forName="dotArrow6" refType="h" fact="0.052"/>
                  <dgm:constr type="w" for="ch" forName="dotArrow6" refType="userD"/>
                  <dgm:constr type="h" for="ch" forName="dotArrow6" refType="userD"/>
                  <dgm:constr type="ctrX" for="ch" forName="dotArrow7" refType="w" fact="0.3083"/>
                  <dgm:constr type="ctrY" for="ch" forName="dotArrow7" refType="h" fact="0.0972"/>
                  <dgm:constr type="w" for="ch" forName="dotArrow7" refType="userD"/>
                  <dgm:constr type="h" for="ch" forName="dotArrow7" refType="userD"/>
                  <dgm:constr type="r" for="ch" forName="parTx1" refType="w" fact="0.8207"/>
                  <dgm:constr type="t" for="ch" forName="parTx1" refType="h" fact="0.9064"/>
                  <dgm:constr type="w" for="ch" forName="parTx1" refType="w" fact="0.3595"/>
                  <dgm:constr type="h" for="ch" forName="parTx1" refType="h" fact="0.1222"/>
                  <dgm:constr type="ctrX" for="ch" forName="picture1" refType="w" fact="0.837"/>
                  <dgm:constr type="ctrY" for="ch" forName="picture1" refType="h" fact="0.8922"/>
                  <dgm:constr type="w" for="ch" forName="picture1" refType="w" fact="0.1667"/>
                  <dgm:constr type="h" for="ch" forName="picture1" refType="h" fact="0.2113"/>
                  <dgm:constr type="r" for="ch" forName="parTx2" refType="w" fact="0.498"/>
                  <dgm:constr type="t" for="ch" forName="parTx2" refType="h" fact="0.7589"/>
                  <dgm:constr type="w" for="ch" forName="parTx2" refType="w" fact="0.3595"/>
                  <dgm:constr type="h" for="ch" forName="parTx2" refType="h" fact="0.1222"/>
                  <dgm:constr type="ctrX" for="ch" forName="picture2" refType="w" fact="0.5143"/>
                  <dgm:constr type="ctrY" for="ch" forName="picture2" refType="h" fact="0.7447"/>
                  <dgm:constr type="w" for="ch" forName="picture2" refType="w" fact="0.1667"/>
                  <dgm:constr type="h" for="ch" forName="picture2" refType="h" fact="0.2113"/>
                  <dgm:constr type="r" for="ch" forName="parTx3" refType="w" fact="0.3606"/>
                  <dgm:constr type="t" for="ch" forName="parTx3" refType="h" fact="0.5263"/>
                  <dgm:constr type="w" for="ch" forName="parTx3" refType="w" fact="0.3595"/>
                  <dgm:constr type="h" for="ch" forName="parTx3" refType="h" fact="0.1222"/>
                  <dgm:constr type="ctrX" for="ch" forName="picture3" refType="w" fact="0.3769"/>
                  <dgm:constr type="ctrY" for="ch" forName="picture3" refType="h" fact="0.5121"/>
                  <dgm:constr type="w" for="ch" forName="picture3" refType="w" fact="0.1667"/>
                  <dgm:constr type="h" for="ch" forName="picture3" refType="h" fact="0.2113"/>
                  <dgm:constr type="r" for="ch" forName="parTx4" refType="w" fact="0.3003"/>
                  <dgm:constr type="t" for="ch" forName="parTx4" refType="h" fact="0.2492"/>
                  <dgm:constr type="w" for="ch" forName="parTx4" refType="w" fact="0.3595"/>
                  <dgm:constr type="h" for="ch" forName="parTx4" refType="h" fact="0.1222"/>
                  <dgm:constr type="ctrX" for="ch" forName="picture4" refType="w" fact="0.3166"/>
                  <dgm:constr type="ctrY" for="ch" forName="picture4" refType="h" fact="0.235"/>
                  <dgm:constr type="w" for="ch" forName="picture4" refType="w" fact="0.1667"/>
                  <dgm:constr type="h" for="ch" forName="picture4" refType="h" fact="0.2113"/>
                </dgm:constrLst>
              </dgm:else>
            </dgm:choose>
          </dgm:else>
        </dgm:choose>
      </dgm:if>
      <dgm:if name="Name42" axis="ch" ptType="node" func="cnt" op="equ" val="5">
        <dgm:choose name="Name43">
          <dgm:if name="Name44" func="var" arg="dir" op="equ" val="norm">
            <dgm:choose name="Name45">
              <dgm:if name="Name46" axis="des" func="maxDepth" op="gt" val="1">
                <dgm:alg type="composite">
                  <dgm:param type="ar" val="1.41"/>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primFontSz" for="ch" forName="desTx4" refType="primFontSz" refFor="ch" refForName="desTx1" op="equ"/>
                  <dgm:constr type="primFontSz" for="ch" forName="desTx5" refType="primFontSz" refFor="ch" refForName="desTx1" op="equ"/>
                  <dgm:constr type="userD" refType="w" fact="0.0118"/>
                  <dgm:constr type="ctrX" for="ch" forName="dot1" refType="w" fact="0.3263"/>
                  <dgm:constr type="ctrY" for="ch" forName="dot1" refType="h" fact="0.8674"/>
                  <dgm:constr type="w" for="ch" forName="dot1" refType="userD"/>
                  <dgm:constr type="h" for="ch" forName="dot1" refType="userD"/>
                  <dgm:constr type="ctrX" for="ch" forName="dot2" refType="w" fact="0.3001"/>
                  <dgm:constr type="ctrY" for="ch" forName="dot2" refType="h" fact="0.8824"/>
                  <dgm:constr type="w" for="ch" forName="dot2" refType="userD"/>
                  <dgm:constr type="h" for="ch" forName="dot2" refType="userD"/>
                  <dgm:constr type="ctrX" for="ch" forName="dot3" refType="w" fact="0.2733"/>
                  <dgm:constr type="ctrY" for="ch" forName="dot3" refType="h" fact="0.8948"/>
                  <dgm:constr type="w" for="ch" forName="dot3" refType="userD"/>
                  <dgm:constr type="h" for="ch" forName="dot3" refType="userD"/>
                  <dgm:constr type="ctrX" for="ch" forName="dot4" refType="w" fact="0.2462"/>
                  <dgm:constr type="ctrY" for="ch" forName="dot4" refType="h" fact="0.9044"/>
                  <dgm:constr type="w" for="ch" forName="dot4" refType="userD"/>
                  <dgm:constr type="h" for="ch" forName="dot4" refType="userD"/>
                  <dgm:constr type="ctrX" for="ch" forName="dot5" refType="w" fact="0.4691"/>
                  <dgm:constr type="ctrY" for="ch" forName="dot5" refType="h" fact="0.7222"/>
                  <dgm:constr type="w" for="ch" forName="dot5" refType="userD"/>
                  <dgm:constr type="h" for="ch" forName="dot5" refType="userD"/>
                  <dgm:constr type="ctrX" for="ch" forName="dot6" refType="w" fact="0.4484"/>
                  <dgm:constr type="ctrY" for="ch" forName="dot6" refType="h" fact="0.7518"/>
                  <dgm:constr type="w" for="ch" forName="dot6" refType="userD"/>
                  <dgm:constr type="h" for="ch" forName="dot6" refType="userD"/>
                  <dgm:constr type="ctrX" for="ch" forName="dot7" refType="w" fact="0.5549"/>
                  <dgm:constr type="ctrY" for="ch" forName="dot7" refType="h" fact="0.5422"/>
                  <dgm:constr type="w" for="ch" forName="dot7" refType="userD"/>
                  <dgm:constr type="h" for="ch" forName="dot7" refType="userD"/>
                  <dgm:constr type="ctrX" for="ch" forName="dot8" refType="w" fact="0.601"/>
                  <dgm:constr type="ctrY" for="ch" forName="dot8" refType="h" fact="0.3229"/>
                  <dgm:constr type="w" for="ch" forName="dot8" refType="userD"/>
                  <dgm:constr type="h" for="ch" forName="dot8" refType="userD"/>
                  <dgm:constr type="ctrX" for="ch" forName="dotArrow1" refType="w" fact="0.5779"/>
                  <dgm:constr type="ctrY" for="ch" forName="dotArrow1" refType="h" fact="0.0635"/>
                  <dgm:constr type="w" for="ch" forName="dotArrow1" refType="userD"/>
                  <dgm:constr type="h" for="ch" forName="dotArrow1" refType="userD"/>
                  <dgm:constr type="ctrX" for="ch" forName="dotArrow2" refType="w" fact="0.5951"/>
                  <dgm:constr type="ctrY" for="ch" forName="dotArrow2" refType="h" fact="0.0448"/>
                  <dgm:constr type="w" for="ch" forName="dotArrow2" refType="userD"/>
                  <dgm:constr type="h" for="ch" forName="dotArrow2" refType="userD"/>
                  <dgm:constr type="ctrX" for="ch" forName="dotArrow3" refType="w" fact="0.6123"/>
                  <dgm:constr type="ctrY" for="ch" forName="dotArrow3" refType="h" fact="0.026"/>
                  <dgm:constr type="w" for="ch" forName="dotArrow3" refType="userD"/>
                  <dgm:constr type="h" for="ch" forName="dotArrow3" refType="userD"/>
                  <dgm:constr type="ctrX" for="ch" forName="dotArrow4" refType="w" fact="0.6295"/>
                  <dgm:constr type="ctrY" for="ch" forName="dotArrow4" refType="h" fact="0.0448"/>
                  <dgm:constr type="w" for="ch" forName="dotArrow4" refType="userD"/>
                  <dgm:constr type="h" for="ch" forName="dotArrow4" refType="userD"/>
                  <dgm:constr type="ctrX" for="ch" forName="dotArrow5" refType="w" fact="0.6467"/>
                  <dgm:constr type="ctrY" for="ch" forName="dotArrow5" refType="h" fact="0.0635"/>
                  <dgm:constr type="w" for="ch" forName="dotArrow5" refType="userD"/>
                  <dgm:constr type="h" for="ch" forName="dotArrow5" refType="userD"/>
                  <dgm:constr type="ctrX" for="ch" forName="dotArrow6" refType="w" fact="0.6123"/>
                  <dgm:constr type="ctrY" for="ch" forName="dotArrow6" refType="h" fact="0.0656"/>
                  <dgm:constr type="w" for="ch" forName="dotArrow6" refType="userD"/>
                  <dgm:constr type="h" for="ch" forName="dotArrow6" refType="userD"/>
                  <dgm:constr type="ctrX" for="ch" forName="dotArrow7" refType="w" fact="0.6123"/>
                  <dgm:constr type="ctrY" for="ch" forName="dotArrow7" refType="h" fact="0.1052"/>
                  <dgm:constr type="w" for="ch" forName="dotArrow7" refType="userD"/>
                  <dgm:constr type="h" for="ch" forName="dotArrow7" refType="userD"/>
                  <dgm:constr type="l" for="ch" forName="parTx1" refType="w" fact="0.1746"/>
                  <dgm:constr type="t" for="ch" forName="parTx1" refType="h" fact="0.9304"/>
                  <dgm:constr type="w" for="ch" forName="parTx1" refType="w" fact="0.2544"/>
                  <dgm:constr type="h" for="ch" forName="parTx1" refType="h" fact="0.0962"/>
                  <dgm:constr type="ctrX" for="ch" forName="picture1" refType="w" fact="0.1631"/>
                  <dgm:constr type="ctrY" for="ch" forName="picture1" refType="h" fact="0.9169"/>
                  <dgm:constr type="w" for="ch" forName="picture1" refType="w" fact="0.118"/>
                  <dgm:constr type="h" for="ch" forName="picture1" refType="h" fact="0.1663"/>
                  <dgm:constr type="l" for="ch" forName="desTx1" refType="r" refFor="ch" refForName="parTx1"/>
                  <dgm:constr type="r" for="ch" forName="desTx1" refType="w"/>
                  <dgm:constr type="t" for="ch" forName="desTx1" refType="t" refFor="ch" refForName="parTx1"/>
                  <dgm:constr type="h" for="ch" forName="desTx1" refType="h" refFor="ch" refForName="parTx1"/>
                  <dgm:constr type="l" for="ch" forName="parTx2" refType="w" fact="0.3982"/>
                  <dgm:constr type="t" for="ch" forName="parTx2" refType="h" fact="0.8167"/>
                  <dgm:constr type="w" for="ch" forName="parTx2" refType="w" fact="0.2544"/>
                  <dgm:constr type="h" for="ch" forName="parTx2" refType="h" fact="0.0962"/>
                  <dgm:constr type="ctrX" for="ch" forName="picture2" refType="w" fact="0.3866"/>
                  <dgm:constr type="ctrY" for="ch" forName="picture2" refType="h" fact="0.8032"/>
                  <dgm:constr type="w" for="ch" forName="picture2" refType="w" fact="0.118"/>
                  <dgm:constr type="h" for="ch" forName="picture2" refType="h" fact="0.1663"/>
                  <dgm:constr type="l" for="ch" forName="desTx2" refType="r" refFor="ch" refForName="parTx2"/>
                  <dgm:constr type="r" for="ch" forName="desTx2" refType="w"/>
                  <dgm:constr type="t" for="ch" forName="desTx2" refType="t" refFor="ch" refForName="parTx2"/>
                  <dgm:constr type="h" for="ch" forName="desTx2" refType="h" refFor="ch" refForName="parTx2"/>
                  <dgm:constr type="l" for="ch" forName="parTx3" refType="w" fact="0.5194"/>
                  <dgm:constr type="t" for="ch" forName="parTx3" refType="h" fact="0.6524"/>
                  <dgm:constr type="w" for="ch" forName="parTx3" refType="w" fact="0.2544"/>
                  <dgm:constr type="h" for="ch" forName="parTx3" refType="h" fact="0.0962"/>
                  <dgm:constr type="ctrX" for="ch" forName="picture3" refType="w" fact="0.5078"/>
                  <dgm:constr type="ctrY" for="ch" forName="picture3" refType="h" fact="0.6389"/>
                  <dgm:constr type="w" for="ch" forName="picture3" refType="w" fact="0.118"/>
                  <dgm:constr type="h" for="ch" forName="picture3" refType="h" fact="0.1663"/>
                  <dgm:constr type="l" for="ch" forName="desTx3" refType="r" refFor="ch" refForName="parTx3"/>
                  <dgm:constr type="r" for="ch" forName="desTx3" refType="w"/>
                  <dgm:constr type="t" for="ch" forName="desTx3" refType="t" refFor="ch" refForName="parTx3"/>
                  <dgm:constr type="h" for="ch" forName="desTx3" refType="h" refFor="ch" refForName="parTx3"/>
                  <dgm:constr type="l" for="ch" forName="parTx4" refType="w" fact="0.5827"/>
                  <dgm:constr type="t" for="ch" forName="parTx4" refType="h" fact="0.4412"/>
                  <dgm:constr type="w" for="ch" forName="parTx4" refType="w" fact="0.2544"/>
                  <dgm:constr type="h" for="ch" forName="parTx4" refType="h" fact="0.0962"/>
                  <dgm:constr type="ctrX" for="ch" forName="picture4" refType="w" fact="0.5712"/>
                  <dgm:constr type="ctrY" for="ch" forName="picture4" refType="h" fact="0.4277"/>
                  <dgm:constr type="w" for="ch" forName="picture4" refType="w" fact="0.118"/>
                  <dgm:constr type="h" for="ch" forName="picture4" refType="h" fact="0.1663"/>
                  <dgm:constr type="l" for="ch" forName="desTx4" refType="r" refFor="ch" refForName="parTx4"/>
                  <dgm:constr type="r" for="ch" forName="desTx4" refType="w"/>
                  <dgm:constr type="t" for="ch" forName="desTx4" refType="t" refFor="ch" refForName="parTx4"/>
                  <dgm:constr type="h" for="ch" forName="desTx4" refType="h" refFor="ch" refForName="parTx4"/>
                  <dgm:constr type="l" for="ch" forName="parTx5" refType="w" fact="0.618"/>
                  <dgm:constr type="t" for="ch" forName="parTx5" refType="h" fact="0.2262"/>
                  <dgm:constr type="w" for="ch" forName="parTx5" refType="w" fact="0.2544"/>
                  <dgm:constr type="h" for="ch" forName="parTx5" refType="h" fact="0.0962"/>
                  <dgm:constr type="ctrX" for="ch" forName="picture5" refType="w" fact="0.6064"/>
                  <dgm:constr type="ctrY" for="ch" forName="picture5" refType="h" fact="0.2127"/>
                  <dgm:constr type="w" for="ch" forName="picture5" refType="w" fact="0.118"/>
                  <dgm:constr type="h" for="ch" forName="picture5" refType="h" fact="0.1663"/>
                  <dgm:constr type="l" for="ch" forName="desTx5" refType="r" refFor="ch" refForName="parTx5"/>
                  <dgm:constr type="r" for="ch" forName="desTx5" refType="w"/>
                  <dgm:constr type="t" for="ch" forName="desTx5" refType="t" refFor="ch" refForName="parTx5"/>
                  <dgm:constr type="h" for="ch" forName="desTx5" refType="h" refFor="ch" refForName="parTx5"/>
                </dgm:constrLst>
              </dgm:if>
              <dgm:else name="Name47">
                <dgm:alg type="composite">
                  <dgm:param type="ar" val="1.1643"/>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userD" refType="w" fact="0.0143"/>
                  <dgm:constr type="ctrX" for="ch" forName="dot1" refType="w" fact="0.3951"/>
                  <dgm:constr type="ctrY" for="ch" forName="dot1" refType="h" fact="0.8674"/>
                  <dgm:constr type="w" for="ch" forName="dot1" refType="userD"/>
                  <dgm:constr type="h" for="ch" forName="dot1" refType="userD"/>
                  <dgm:constr type="ctrX" for="ch" forName="dot2" refType="w" fact="0.3634"/>
                  <dgm:constr type="ctrY" for="ch" forName="dot2" refType="h" fact="0.8824"/>
                  <dgm:constr type="w" for="ch" forName="dot2" refType="userD"/>
                  <dgm:constr type="h" for="ch" forName="dot2" refType="userD"/>
                  <dgm:constr type="ctrX" for="ch" forName="dot3" refType="w" fact="0.331"/>
                  <dgm:constr type="ctrY" for="ch" forName="dot3" refType="h" fact="0.8948"/>
                  <dgm:constr type="w" for="ch" forName="dot3" refType="userD"/>
                  <dgm:constr type="h" for="ch" forName="dot3" refType="userD"/>
                  <dgm:constr type="ctrX" for="ch" forName="dot4" refType="w" fact="0.2981"/>
                  <dgm:constr type="ctrY" for="ch" forName="dot4" refType="h" fact="0.9044"/>
                  <dgm:constr type="w" for="ch" forName="dot4" refType="userD"/>
                  <dgm:constr type="h" for="ch" forName="dot4" refType="userD"/>
                  <dgm:constr type="ctrX" for="ch" forName="dot5" refType="w" fact="0.5681"/>
                  <dgm:constr type="ctrY" for="ch" forName="dot5" refType="h" fact="0.7222"/>
                  <dgm:constr type="w" for="ch" forName="dot5" refType="userD"/>
                  <dgm:constr type="h" for="ch" forName="dot5" refType="userD"/>
                  <dgm:constr type="ctrX" for="ch" forName="dot6" refType="w" fact="0.543"/>
                  <dgm:constr type="ctrY" for="ch" forName="dot6" refType="h" fact="0.7518"/>
                  <dgm:constr type="w" for="ch" forName="dot6" refType="userD"/>
                  <dgm:constr type="h" for="ch" forName="dot6" refType="userD"/>
                  <dgm:constr type="ctrX" for="ch" forName="dot7" refType="w" fact="0.672"/>
                  <dgm:constr type="ctrY" for="ch" forName="dot7" refType="h" fact="0.5422"/>
                  <dgm:constr type="w" for="ch" forName="dot7" refType="userD"/>
                  <dgm:constr type="h" for="ch" forName="dot7" refType="userD"/>
                  <dgm:constr type="ctrX" for="ch" forName="dot8" refType="w" fact="0.7278"/>
                  <dgm:constr type="ctrY" for="ch" forName="dot8" refType="h" fact="0.3229"/>
                  <dgm:constr type="w" for="ch" forName="dot8" refType="userD"/>
                  <dgm:constr type="h" for="ch" forName="dot8" refType="userD"/>
                  <dgm:constr type="ctrX" for="ch" forName="dotArrow1" refType="w" fact="0.6999"/>
                  <dgm:constr type="ctrY" for="ch" forName="dotArrow1" refType="h" fact="0.0635"/>
                  <dgm:constr type="w" for="ch" forName="dotArrow1" refType="userD"/>
                  <dgm:constr type="h" for="ch" forName="dotArrow1" refType="userD"/>
                  <dgm:constr type="ctrX" for="ch" forName="dotArrow2" refType="w" fact="0.7207"/>
                  <dgm:constr type="ctrY" for="ch" forName="dotArrow2" refType="h" fact="0.0448"/>
                  <dgm:constr type="w" for="ch" forName="dotArrow2" refType="userD"/>
                  <dgm:constr type="h" for="ch" forName="dotArrow2" refType="userD"/>
                  <dgm:constr type="ctrX" for="ch" forName="dotArrow3" refType="w" fact="0.7415"/>
                  <dgm:constr type="ctrY" for="ch" forName="dotArrow3" refType="h" fact="0.026"/>
                  <dgm:constr type="w" for="ch" forName="dotArrow3" refType="userD"/>
                  <dgm:constr type="h" for="ch" forName="dotArrow3" refType="userD"/>
                  <dgm:constr type="ctrX" for="ch" forName="dotArrow4" refType="w" fact="0.7624"/>
                  <dgm:constr type="ctrY" for="ch" forName="dotArrow4" refType="h" fact="0.0448"/>
                  <dgm:constr type="w" for="ch" forName="dotArrow4" refType="userD"/>
                  <dgm:constr type="h" for="ch" forName="dotArrow4" refType="userD"/>
                  <dgm:constr type="ctrX" for="ch" forName="dotArrow5" refType="w" fact="0.7832"/>
                  <dgm:constr type="ctrY" for="ch" forName="dotArrow5" refType="h" fact="0.0635"/>
                  <dgm:constr type="w" for="ch" forName="dotArrow5" refType="userD"/>
                  <dgm:constr type="h" for="ch" forName="dotArrow5" refType="userD"/>
                  <dgm:constr type="ctrX" for="ch" forName="dotArrow6" refType="w" fact="0.7415"/>
                  <dgm:constr type="ctrY" for="ch" forName="dotArrow6" refType="h" fact="0.0656"/>
                  <dgm:constr type="w" for="ch" forName="dotArrow6" refType="userD"/>
                  <dgm:constr type="h" for="ch" forName="dotArrow6" refType="userD"/>
                  <dgm:constr type="ctrX" for="ch" forName="dotArrow7" refType="w" fact="0.7415"/>
                  <dgm:constr type="ctrY" for="ch" forName="dotArrow7" refType="h" fact="0.1052"/>
                  <dgm:constr type="w" for="ch" forName="dotArrow7" refType="userD"/>
                  <dgm:constr type="h" for="ch" forName="dotArrow7" refType="userD"/>
                  <dgm:constr type="l" for="ch" forName="parTx1" refType="w" fact="0.2115"/>
                  <dgm:constr type="t" for="ch" forName="parTx1" refType="h" fact="0.928"/>
                  <dgm:constr type="w" for="ch" forName="parTx1" refType="w" fact="0.3081"/>
                  <dgm:constr type="h" for="ch" forName="parTx1" refType="h" fact="0.0962"/>
                  <dgm:constr type="ctrX" for="ch" forName="picture1" refType="w" fact="0.1975"/>
                  <dgm:constr type="ctrY" for="ch" forName="picture1" refType="h" fact="0.9169"/>
                  <dgm:constr type="w" for="ch" forName="picture1" refType="w" fact="0.1429"/>
                  <dgm:constr type="h" for="ch" forName="picture1" refType="h" fact="0.1663"/>
                  <dgm:constr type="l" for="ch" forName="parTx2" refType="w" fact="0.4822"/>
                  <dgm:constr type="t" for="ch" forName="parTx2" refType="h" fact="0.8143"/>
                  <dgm:constr type="w" for="ch" forName="parTx2" refType="w" fact="0.3081"/>
                  <dgm:constr type="h" for="ch" forName="parTx2" refType="h" fact="0.0962"/>
                  <dgm:constr type="ctrX" for="ch" forName="picture2" refType="w" fact="0.4682"/>
                  <dgm:constr type="ctrY" for="ch" forName="picture2" refType="h" fact="0.8032"/>
                  <dgm:constr type="w" for="ch" forName="picture2" refType="w" fact="0.1429"/>
                  <dgm:constr type="h" for="ch" forName="picture2" refType="h" fact="0.1663"/>
                  <dgm:constr type="l" for="ch" forName="parTx3" refType="w" fact="0.629"/>
                  <dgm:constr type="t" for="ch" forName="parTx3" refType="h" fact="0.65"/>
                  <dgm:constr type="w" for="ch" forName="parTx3" refType="w" fact="0.3081"/>
                  <dgm:constr type="h" for="ch" forName="parTx3" refType="h" fact="0.0962"/>
                  <dgm:constr type="ctrX" for="ch" forName="picture3" refType="w" fact="0.615"/>
                  <dgm:constr type="ctrY" for="ch" forName="picture3" refType="h" fact="0.6389"/>
                  <dgm:constr type="w" for="ch" forName="picture3" refType="w" fact="0.1429"/>
                  <dgm:constr type="h" for="ch" forName="picture3" refType="h" fact="0.1663"/>
                  <dgm:constr type="l" for="ch" forName="parTx4" refType="w" fact="0.7057"/>
                  <dgm:constr type="t" for="ch" forName="parTx4" refType="h" fact="0.4388"/>
                  <dgm:constr type="w" for="ch" forName="parTx4" refType="w" fact="0.3081"/>
                  <dgm:constr type="h" for="ch" forName="parTx4" refType="h" fact="0.0962"/>
                  <dgm:constr type="ctrX" for="ch" forName="picture4" refType="w" fact="0.6917"/>
                  <dgm:constr type="ctrY" for="ch" forName="picture4" refType="h" fact="0.4277"/>
                  <dgm:constr type="w" for="ch" forName="picture4" refType="w" fact="0.1429"/>
                  <dgm:constr type="h" for="ch" forName="picture4" refType="h" fact="0.1663"/>
                  <dgm:constr type="l" for="ch" forName="parTx5" refType="w" fact="0.7484"/>
                  <dgm:constr type="t" for="ch" forName="parTx5" refType="h" fact="0.2238"/>
                  <dgm:constr type="w" for="ch" forName="parTx5" refType="w" fact="0.3081"/>
                  <dgm:constr type="h" for="ch" forName="parTx5" refType="h" fact="0.0962"/>
                  <dgm:constr type="ctrX" for="ch" forName="picture5" refType="w" fact="0.7344"/>
                  <dgm:constr type="ctrY" for="ch" forName="picture5" refType="h" fact="0.2127"/>
                  <dgm:constr type="w" for="ch" forName="picture5" refType="w" fact="0.1429"/>
                  <dgm:constr type="h" for="ch" forName="picture5" refType="h" fact="0.1663"/>
                </dgm:constrLst>
              </dgm:else>
            </dgm:choose>
          </dgm:if>
          <dgm:else name="Name48">
            <dgm:choose name="Name49">
              <dgm:if name="Name50" axis="des" func="maxDepth" op="gt" val="1">
                <dgm:alg type="composite">
                  <dgm:param type="ar" val="1.41"/>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primFontSz" for="ch" forName="desTx4" refType="primFontSz" refFor="ch" refForName="desTx1" op="equ"/>
                  <dgm:constr type="primFontSz" for="ch" forName="desTx5" refType="primFontSz" refFor="ch" refForName="desTx1" op="equ"/>
                  <dgm:constr type="userD" refType="w" fact="0.0118"/>
                  <dgm:constr type="ctrX" for="ch" forName="dot1" refType="w" fact="0.6737"/>
                  <dgm:constr type="ctrY" for="ch" forName="dot1" refType="h" fact="0.8674"/>
                  <dgm:constr type="w" for="ch" forName="dot1" refType="userD"/>
                  <dgm:constr type="h" for="ch" forName="dot1" refType="userD"/>
                  <dgm:constr type="ctrX" for="ch" forName="dot2" refType="w" fact="0.6999"/>
                  <dgm:constr type="ctrY" for="ch" forName="dot2" refType="h" fact="0.8824"/>
                  <dgm:constr type="w" for="ch" forName="dot2" refType="userD"/>
                  <dgm:constr type="h" for="ch" forName="dot2" refType="userD"/>
                  <dgm:constr type="ctrX" for="ch" forName="dot3" refType="w" fact="0.7267"/>
                  <dgm:constr type="ctrY" for="ch" forName="dot3" refType="h" fact="0.8948"/>
                  <dgm:constr type="w" for="ch" forName="dot3" refType="userD"/>
                  <dgm:constr type="h" for="ch" forName="dot3" refType="userD"/>
                  <dgm:constr type="ctrX" for="ch" forName="dot4" refType="w" fact="0.7538"/>
                  <dgm:constr type="ctrY" for="ch" forName="dot4" refType="h" fact="0.9044"/>
                  <dgm:constr type="w" for="ch" forName="dot4" refType="userD"/>
                  <dgm:constr type="h" for="ch" forName="dot4" refType="userD"/>
                  <dgm:constr type="ctrX" for="ch" forName="dot5" refType="w" fact="0.5309"/>
                  <dgm:constr type="ctrY" for="ch" forName="dot5" refType="h" fact="0.7222"/>
                  <dgm:constr type="w" for="ch" forName="dot5" refType="userD"/>
                  <dgm:constr type="h" for="ch" forName="dot5" refType="userD"/>
                  <dgm:constr type="ctrX" for="ch" forName="dot6" refType="w" fact="0.5516"/>
                  <dgm:constr type="ctrY" for="ch" forName="dot6" refType="h" fact="0.7518"/>
                  <dgm:constr type="w" for="ch" forName="dot6" refType="userD"/>
                  <dgm:constr type="h" for="ch" forName="dot6" refType="userD"/>
                  <dgm:constr type="ctrX" for="ch" forName="dot7" refType="w" fact="0.4451"/>
                  <dgm:constr type="ctrY" for="ch" forName="dot7" refType="h" fact="0.5422"/>
                  <dgm:constr type="w" for="ch" forName="dot7" refType="userD"/>
                  <dgm:constr type="h" for="ch" forName="dot7" refType="userD"/>
                  <dgm:constr type="ctrX" for="ch" forName="dot8" refType="w" fact="0.399"/>
                  <dgm:constr type="ctrY" for="ch" forName="dot8" refType="h" fact="0.3229"/>
                  <dgm:constr type="w" for="ch" forName="dot8" refType="userD"/>
                  <dgm:constr type="h" for="ch" forName="dot8" refType="userD"/>
                  <dgm:constr type="ctrX" for="ch" forName="dotArrow1" refType="w" fact="0.4221"/>
                  <dgm:constr type="ctrY" for="ch" forName="dotArrow1" refType="h" fact="0.0635"/>
                  <dgm:constr type="w" for="ch" forName="dotArrow1" refType="userD"/>
                  <dgm:constr type="h" for="ch" forName="dotArrow1" refType="userD"/>
                  <dgm:constr type="ctrX" for="ch" forName="dotArrow2" refType="w" fact="0.4049"/>
                  <dgm:constr type="ctrY" for="ch" forName="dotArrow2" refType="h" fact="0.0448"/>
                  <dgm:constr type="w" for="ch" forName="dotArrow2" refType="userD"/>
                  <dgm:constr type="h" for="ch" forName="dotArrow2" refType="userD"/>
                  <dgm:constr type="ctrX" for="ch" forName="dotArrow3" refType="w" fact="0.3877"/>
                  <dgm:constr type="ctrY" for="ch" forName="dotArrow3" refType="h" fact="0.026"/>
                  <dgm:constr type="w" for="ch" forName="dotArrow3" refType="userD"/>
                  <dgm:constr type="h" for="ch" forName="dotArrow3" refType="userD"/>
                  <dgm:constr type="ctrX" for="ch" forName="dotArrow4" refType="w" fact="0.3705"/>
                  <dgm:constr type="ctrY" for="ch" forName="dotArrow4" refType="h" fact="0.0448"/>
                  <dgm:constr type="w" for="ch" forName="dotArrow4" refType="userD"/>
                  <dgm:constr type="h" for="ch" forName="dotArrow4" refType="userD"/>
                  <dgm:constr type="ctrX" for="ch" forName="dotArrow5" refType="w" fact="0.3533"/>
                  <dgm:constr type="ctrY" for="ch" forName="dotArrow5" refType="h" fact="0.0635"/>
                  <dgm:constr type="w" for="ch" forName="dotArrow5" refType="userD"/>
                  <dgm:constr type="h" for="ch" forName="dotArrow5" refType="userD"/>
                  <dgm:constr type="ctrX" for="ch" forName="dotArrow6" refType="w" fact="0.3877"/>
                  <dgm:constr type="ctrY" for="ch" forName="dotArrow6" refType="h" fact="0.0656"/>
                  <dgm:constr type="w" for="ch" forName="dotArrow6" refType="userD"/>
                  <dgm:constr type="h" for="ch" forName="dotArrow6" refType="userD"/>
                  <dgm:constr type="ctrX" for="ch" forName="dotArrow7" refType="w" fact="0.3877"/>
                  <dgm:constr type="ctrY" for="ch" forName="dotArrow7" refType="h" fact="0.1052"/>
                  <dgm:constr type="w" for="ch" forName="dotArrow7" refType="userD"/>
                  <dgm:constr type="h" for="ch" forName="dotArrow7" refType="userD"/>
                  <dgm:constr type="r" for="ch" forName="parTx1" refType="w" fact="0.8254"/>
                  <dgm:constr type="t" for="ch" forName="parTx1" refType="h" fact="0.9304"/>
                  <dgm:constr type="w" for="ch" forName="parTx1" refType="w" fact="0.2544"/>
                  <dgm:constr type="h" for="ch" forName="parTx1" refType="h" fact="0.0962"/>
                  <dgm:constr type="ctrX" for="ch" forName="picture1" refType="w" fact="0.8369"/>
                  <dgm:constr type="ctrY" for="ch" forName="picture1" refType="h" fact="0.9169"/>
                  <dgm:constr type="w" for="ch" forName="picture1" refType="w" fact="0.118"/>
                  <dgm:constr type="h" for="ch" forName="picture1" refType="h" fact="0.1663"/>
                  <dgm:constr type="r" for="ch" forName="desTx1" refType="l" refFor="ch" refForName="parTx1"/>
                  <dgm:constr type="l" for="ch" forName="desTx1"/>
                  <dgm:constr type="t" for="ch" forName="desTx1" refType="t" refFor="ch" refForName="parTx1"/>
                  <dgm:constr type="h" for="ch" forName="desTx1" refType="h" refFor="ch" refForName="parTx1"/>
                  <dgm:constr type="r" for="ch" forName="parTx2" refType="w" fact="0.6018"/>
                  <dgm:constr type="t" for="ch" forName="parTx2" refType="h" fact="0.8167"/>
                  <dgm:constr type="w" for="ch" forName="parTx2" refType="w" fact="0.2544"/>
                  <dgm:constr type="h" for="ch" forName="parTx2" refType="h" fact="0.0962"/>
                  <dgm:constr type="ctrX" for="ch" forName="picture2" refType="w" fact="0.6134"/>
                  <dgm:constr type="ctrY" for="ch" forName="picture2" refType="h" fact="0.8032"/>
                  <dgm:constr type="w" for="ch" forName="picture2" refType="w" fact="0.118"/>
                  <dgm:constr type="h" for="ch" forName="picture2" refType="h" fact="0.1663"/>
                  <dgm:constr type="r" for="ch" forName="desTx2" refType="l" refFor="ch" refForName="parTx2"/>
                  <dgm:constr type="l" for="ch" forName="desTx2"/>
                  <dgm:constr type="t" for="ch" forName="desTx2" refType="t" refFor="ch" refForName="parTx2"/>
                  <dgm:constr type="h" for="ch" forName="desTx2" refType="h" refFor="ch" refForName="parTx2"/>
                  <dgm:constr type="r" for="ch" forName="parTx3" refType="w" fact="0.4806"/>
                  <dgm:constr type="t" for="ch" forName="parTx3" refType="h" fact="0.6524"/>
                  <dgm:constr type="w" for="ch" forName="parTx3" refType="w" fact="0.2544"/>
                  <dgm:constr type="h" for="ch" forName="parTx3" refType="h" fact="0.0962"/>
                  <dgm:constr type="ctrX" for="ch" forName="picture3" refType="w" fact="0.4922"/>
                  <dgm:constr type="ctrY" for="ch" forName="picture3" refType="h" fact="0.6389"/>
                  <dgm:constr type="w" for="ch" forName="picture3" refType="w" fact="0.118"/>
                  <dgm:constr type="h" for="ch" forName="picture3" refType="h" fact="0.1663"/>
                  <dgm:constr type="r" for="ch" forName="desTx3" refType="l" refFor="ch" refForName="parTx3"/>
                  <dgm:constr type="l" for="ch" forName="desTx3"/>
                  <dgm:constr type="t" for="ch" forName="desTx3" refType="t" refFor="ch" refForName="parTx3"/>
                  <dgm:constr type="h" for="ch" forName="desTx3" refType="h" refFor="ch" refForName="parTx3"/>
                  <dgm:constr type="r" for="ch" forName="parTx4" refType="w" fact="0.4173"/>
                  <dgm:constr type="t" for="ch" forName="parTx4" refType="h" fact="0.4412"/>
                  <dgm:constr type="w" for="ch" forName="parTx4" refType="w" fact="0.2544"/>
                  <dgm:constr type="h" for="ch" forName="parTx4" refType="h" fact="0.0962"/>
                  <dgm:constr type="ctrX" for="ch" forName="picture4" refType="w" fact="0.4288"/>
                  <dgm:constr type="ctrY" for="ch" forName="picture4" refType="h" fact="0.4277"/>
                  <dgm:constr type="w" for="ch" forName="picture4" refType="w" fact="0.118"/>
                  <dgm:constr type="h" for="ch" forName="picture4" refType="h" fact="0.1663"/>
                  <dgm:constr type="r" for="ch" forName="desTx4" refType="l" refFor="ch" refForName="parTx4"/>
                  <dgm:constr type="l" for="ch" forName="desTx4"/>
                  <dgm:constr type="t" for="ch" forName="desTx4" refType="t" refFor="ch" refForName="parTx4"/>
                  <dgm:constr type="h" for="ch" forName="desTx4" refType="h" refFor="ch" refForName="parTx4"/>
                  <dgm:constr type="r" for="ch" forName="parTx5" refType="w" fact="0.382"/>
                  <dgm:constr type="t" for="ch" forName="parTx5" refType="h" fact="0.2262"/>
                  <dgm:constr type="w" for="ch" forName="parTx5" refType="w" fact="0.2544"/>
                  <dgm:constr type="h" for="ch" forName="parTx5" refType="h" fact="0.0962"/>
                  <dgm:constr type="ctrX" for="ch" forName="picture5" refType="w" fact="0.3936"/>
                  <dgm:constr type="ctrY" for="ch" forName="picture5" refType="h" fact="0.2127"/>
                  <dgm:constr type="w" for="ch" forName="picture5" refType="w" fact="0.118"/>
                  <dgm:constr type="h" for="ch" forName="picture5" refType="h" fact="0.1663"/>
                  <dgm:constr type="r" for="ch" forName="desTx5" refType="l" refFor="ch" refForName="parTx5"/>
                  <dgm:constr type="l" for="ch" forName="desTx5"/>
                  <dgm:constr type="t" for="ch" forName="desTx5" refType="t" refFor="ch" refForName="parTx5"/>
                  <dgm:constr type="h" for="ch" forName="desTx5" refType="h" refFor="ch" refForName="parTx5"/>
                </dgm:constrLst>
              </dgm:if>
              <dgm:else name="Name51">
                <dgm:alg type="composite">
                  <dgm:param type="ar" val="1.1643"/>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userD" refType="w" fact="0.0143"/>
                  <dgm:constr type="ctrX" for="ch" forName="dot1" refType="w" fact="0.6049"/>
                  <dgm:constr type="ctrY" for="ch" forName="dot1" refType="h" fact="0.8674"/>
                  <dgm:constr type="w" for="ch" forName="dot1" refType="userD"/>
                  <dgm:constr type="h" for="ch" forName="dot1" refType="userD"/>
                  <dgm:constr type="ctrX" for="ch" forName="dot2" refType="w" fact="0.6366"/>
                  <dgm:constr type="ctrY" for="ch" forName="dot2" refType="h" fact="0.8824"/>
                  <dgm:constr type="w" for="ch" forName="dot2" refType="userD"/>
                  <dgm:constr type="h" for="ch" forName="dot2" refType="userD"/>
                  <dgm:constr type="ctrX" for="ch" forName="dot3" refType="w" fact="0.669"/>
                  <dgm:constr type="ctrY" for="ch" forName="dot3" refType="h" fact="0.8948"/>
                  <dgm:constr type="w" for="ch" forName="dot3" refType="userD"/>
                  <dgm:constr type="h" for="ch" forName="dot3" refType="userD"/>
                  <dgm:constr type="ctrX" for="ch" forName="dot4" refType="w" fact="0.7019"/>
                  <dgm:constr type="ctrY" for="ch" forName="dot4" refType="h" fact="0.9044"/>
                  <dgm:constr type="w" for="ch" forName="dot4" refType="userD"/>
                  <dgm:constr type="h" for="ch" forName="dot4" refType="userD"/>
                  <dgm:constr type="ctrX" for="ch" forName="dot5" refType="w" fact="0.4319"/>
                  <dgm:constr type="ctrY" for="ch" forName="dot5" refType="h" fact="0.7222"/>
                  <dgm:constr type="w" for="ch" forName="dot5" refType="userD"/>
                  <dgm:constr type="h" for="ch" forName="dot5" refType="userD"/>
                  <dgm:constr type="ctrX" for="ch" forName="dot6" refType="w" fact="0.457"/>
                  <dgm:constr type="ctrY" for="ch" forName="dot6" refType="h" fact="0.7518"/>
                  <dgm:constr type="w" for="ch" forName="dot6" refType="userD"/>
                  <dgm:constr type="h" for="ch" forName="dot6" refType="userD"/>
                  <dgm:constr type="ctrX" for="ch" forName="dot7" refType="w" fact="0.328"/>
                  <dgm:constr type="ctrY" for="ch" forName="dot7" refType="h" fact="0.5422"/>
                  <dgm:constr type="w" for="ch" forName="dot7" refType="userD"/>
                  <dgm:constr type="h" for="ch" forName="dot7" refType="userD"/>
                  <dgm:constr type="ctrX" for="ch" forName="dot8" refType="w" fact="0.2722"/>
                  <dgm:constr type="ctrY" for="ch" forName="dot8" refType="h" fact="0.3229"/>
                  <dgm:constr type="w" for="ch" forName="dot8" refType="userD"/>
                  <dgm:constr type="h" for="ch" forName="dot8" refType="userD"/>
                  <dgm:constr type="ctrX" for="ch" forName="dotArrow1" refType="w" fact="0.3001"/>
                  <dgm:constr type="ctrY" for="ch" forName="dotArrow1" refType="h" fact="0.0635"/>
                  <dgm:constr type="w" for="ch" forName="dotArrow1" refType="userD"/>
                  <dgm:constr type="h" for="ch" forName="dotArrow1" refType="userD"/>
                  <dgm:constr type="ctrX" for="ch" forName="dotArrow2" refType="w" fact="0.2793"/>
                  <dgm:constr type="ctrY" for="ch" forName="dotArrow2" refType="h" fact="0.0448"/>
                  <dgm:constr type="w" for="ch" forName="dotArrow2" refType="userD"/>
                  <dgm:constr type="h" for="ch" forName="dotArrow2" refType="userD"/>
                  <dgm:constr type="ctrX" for="ch" forName="dotArrow3" refType="w" fact="0.2585"/>
                  <dgm:constr type="ctrY" for="ch" forName="dotArrow3" refType="h" fact="0.026"/>
                  <dgm:constr type="w" for="ch" forName="dotArrow3" refType="userD"/>
                  <dgm:constr type="h" for="ch" forName="dotArrow3" refType="userD"/>
                  <dgm:constr type="ctrX" for="ch" forName="dotArrow4" refType="w" fact="0.2376"/>
                  <dgm:constr type="ctrY" for="ch" forName="dotArrow4" refType="h" fact="0.0448"/>
                  <dgm:constr type="w" for="ch" forName="dotArrow4" refType="userD"/>
                  <dgm:constr type="h" for="ch" forName="dotArrow4" refType="userD"/>
                  <dgm:constr type="ctrX" for="ch" forName="dotArrow5" refType="w" fact="0.2168"/>
                  <dgm:constr type="ctrY" for="ch" forName="dotArrow5" refType="h" fact="0.0635"/>
                  <dgm:constr type="w" for="ch" forName="dotArrow5" refType="userD"/>
                  <dgm:constr type="h" for="ch" forName="dotArrow5" refType="userD"/>
                  <dgm:constr type="ctrX" for="ch" forName="dotArrow6" refType="w" fact="0.2585"/>
                  <dgm:constr type="ctrY" for="ch" forName="dotArrow6" refType="h" fact="0.0656"/>
                  <dgm:constr type="w" for="ch" forName="dotArrow6" refType="userD"/>
                  <dgm:constr type="h" for="ch" forName="dotArrow6" refType="userD"/>
                  <dgm:constr type="ctrX" for="ch" forName="dotArrow7" refType="w" fact="0.2585"/>
                  <dgm:constr type="ctrY" for="ch" forName="dotArrow7" refType="h" fact="0.1052"/>
                  <dgm:constr type="w" for="ch" forName="dotArrow7" refType="userD"/>
                  <dgm:constr type="h" for="ch" forName="dotArrow7" refType="userD"/>
                  <dgm:constr type="r" for="ch" forName="parTx1" refType="w" fact="0.7885"/>
                  <dgm:constr type="t" for="ch" forName="parTx1" refType="h" fact="0.928"/>
                  <dgm:constr type="w" for="ch" forName="parTx1" refType="w" fact="0.3081"/>
                  <dgm:constr type="h" for="ch" forName="parTx1" refType="h" fact="0.0962"/>
                  <dgm:constr type="ctrX" for="ch" forName="picture1" refType="w" fact="0.8025"/>
                  <dgm:constr type="ctrY" for="ch" forName="picture1" refType="h" fact="0.9169"/>
                  <dgm:constr type="w" for="ch" forName="picture1" refType="w" fact="0.1429"/>
                  <dgm:constr type="h" for="ch" forName="picture1" refType="h" fact="0.1663"/>
                  <dgm:constr type="r" for="ch" forName="parTx2" refType="w" fact="0.5178"/>
                  <dgm:constr type="t" for="ch" forName="parTx2" refType="h" fact="0.8143"/>
                  <dgm:constr type="w" for="ch" forName="parTx2" refType="w" fact="0.3081"/>
                  <dgm:constr type="h" for="ch" forName="parTx2" refType="h" fact="0.0962"/>
                  <dgm:constr type="ctrX" for="ch" forName="picture2" refType="w" fact="0.5318"/>
                  <dgm:constr type="ctrY" for="ch" forName="picture2" refType="h" fact="0.8032"/>
                  <dgm:constr type="w" for="ch" forName="picture2" refType="w" fact="0.1429"/>
                  <dgm:constr type="h" for="ch" forName="picture2" refType="h" fact="0.1663"/>
                  <dgm:constr type="r" for="ch" forName="parTx3" refType="w" fact="0.371"/>
                  <dgm:constr type="t" for="ch" forName="parTx3" refType="h" fact="0.65"/>
                  <dgm:constr type="w" for="ch" forName="parTx3" refType="w" fact="0.3081"/>
                  <dgm:constr type="h" for="ch" forName="parTx3" refType="h" fact="0.0962"/>
                  <dgm:constr type="ctrX" for="ch" forName="picture3" refType="w" fact="0.385"/>
                  <dgm:constr type="ctrY" for="ch" forName="picture3" refType="h" fact="0.6389"/>
                  <dgm:constr type="w" for="ch" forName="picture3" refType="w" fact="0.1429"/>
                  <dgm:constr type="h" for="ch" forName="picture3" refType="h" fact="0.1663"/>
                  <dgm:constr type="r" for="ch" forName="parTx4" refType="w" fact="0.2943"/>
                  <dgm:constr type="t" for="ch" forName="parTx4" refType="h" fact="0.4388"/>
                  <dgm:constr type="w" for="ch" forName="parTx4" refType="w" fact="0.3081"/>
                  <dgm:constr type="h" for="ch" forName="parTx4" refType="h" fact="0.0962"/>
                  <dgm:constr type="ctrX" for="ch" forName="picture4" refType="w" fact="0.3083"/>
                  <dgm:constr type="ctrY" for="ch" forName="picture4" refType="h" fact="0.4277"/>
                  <dgm:constr type="w" for="ch" forName="picture4" refType="w" fact="0.1429"/>
                  <dgm:constr type="h" for="ch" forName="picture4" refType="h" fact="0.1663"/>
                  <dgm:constr type="r" for="ch" forName="parTx5" refType="w" fact="0.2516"/>
                  <dgm:constr type="t" for="ch" forName="parTx5" refType="h" fact="0.2238"/>
                  <dgm:constr type="w" for="ch" forName="parTx5" refType="w" fact="0.3081"/>
                  <dgm:constr type="h" for="ch" forName="parTx5" refType="h" fact="0.0962"/>
                  <dgm:constr type="ctrX" for="ch" forName="picture5" refType="w" fact="0.2656"/>
                  <dgm:constr type="ctrY" for="ch" forName="picture5" refType="h" fact="0.2127"/>
                  <dgm:constr type="w" for="ch" forName="picture5" refType="w" fact="0.1429"/>
                  <dgm:constr type="h" for="ch" forName="picture5" refType="h" fact="0.1663"/>
                </dgm:constrLst>
              </dgm:else>
            </dgm:choose>
          </dgm:else>
        </dgm:choose>
      </dgm:if>
      <dgm:if name="Name52" axis="ch" ptType="node" func="cnt" op="equ" val="6">
        <dgm:choose name="Name53">
          <dgm:if name="Name54" func="var" arg="dir" op="equ" val="norm">
            <dgm:choose name="Name55">
              <dgm:if name="Name56" axis="des" func="maxDepth" op="gt" val="1">
                <dgm:alg type="composite">
                  <dgm:param type="ar" val="1.33"/>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parTx6"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primFontSz" for="ch" forName="desTx4" refType="primFontSz" refFor="ch" refForName="desTx1" op="equ"/>
                  <dgm:constr type="primFontSz" for="ch" forName="desTx5" refType="primFontSz" refFor="ch" refForName="desTx1" op="equ"/>
                  <dgm:constr type="primFontSz" for="ch" forName="desTx6" refType="primFontSz" refFor="ch" refForName="desTx1" op="equ"/>
                  <dgm:constr type="userD" refType="w" fact="0.0105"/>
                  <dgm:constr type="ctrX" for="ch" forName="dot1" refType="w" fact="0.3608"/>
                  <dgm:constr type="ctrY" for="ch" forName="dot1" refType="h" fact="0.8839"/>
                  <dgm:constr type="w" for="ch" forName="dot1" refType="userD"/>
                  <dgm:constr type="h" for="ch" forName="dot1" refType="userD"/>
                  <dgm:constr type="ctrX" for="ch" forName="dot2" refType="w" fact="0.3384"/>
                  <dgm:constr type="ctrY" for="ch" forName="dot2" refType="h" fact="0.8967"/>
                  <dgm:constr type="w" for="ch" forName="dot2" refType="userD"/>
                  <dgm:constr type="h" for="ch" forName="dot2" refType="userD"/>
                  <dgm:constr type="ctrX" for="ch" forName="dot3" refType="w" fact="0.3155"/>
                  <dgm:constr type="ctrY" for="ch" forName="dot3" refType="h" fact="0.9076"/>
                  <dgm:constr type="w" for="ch" forName="dot3" refType="userD"/>
                  <dgm:constr type="h" for="ch" forName="dot3" refType="userD"/>
                  <dgm:constr type="ctrX" for="ch" forName="dot4" refType="w" fact="0.2923"/>
                  <dgm:constr type="ctrY" for="ch" forName="dot4" refType="h" fact="0.9165"/>
                  <dgm:constr type="w" for="ch" forName="dot4" refType="userD"/>
                  <dgm:constr type="h" for="ch" forName="dot4" refType="userD"/>
                  <dgm:constr type="ctrX" for="ch" forName="dot5" refType="w" fact="0.2688"/>
                  <dgm:constr type="ctrY" for="ch" forName="dot5" refType="h" fact="0.9234"/>
                  <dgm:constr type="w" for="ch" forName="dot5" refType="userD"/>
                  <dgm:constr type="h" for="ch" forName="dot5" refType="userD"/>
                  <dgm:constr type="ctrX" for="ch" forName="dot6" refType="w" fact="0.4883"/>
                  <dgm:constr type="ctrY" for="ch" forName="dot6" refType="h" fact="0.764"/>
                  <dgm:constr type="w" for="ch" forName="dot6" refType="userD"/>
                  <dgm:constr type="h" for="ch" forName="dot6" refType="userD"/>
                  <dgm:constr type="ctrX" for="ch" forName="dot7" refType="w" fact="0.4695"/>
                  <dgm:constr type="ctrY" for="ch" forName="dot7" refType="h" fact="0.7878"/>
                  <dgm:constr type="w" for="ch" forName="dot7" refType="userD"/>
                  <dgm:constr type="h" for="ch" forName="dot7" refType="userD"/>
                  <dgm:constr type="ctrX" for="ch" forName="dot8" refType="w" fact="0.5696"/>
                  <dgm:constr type="ctrY" for="ch" forName="dot8" refType="h" fact="0.6227"/>
                  <dgm:constr type="w" for="ch" forName="dot8" refType="userD"/>
                  <dgm:constr type="h" for="ch" forName="dot8" refType="userD"/>
                  <dgm:constr type="ctrX" for="ch" forName="dot9" refType="w" fact="0.6247"/>
                  <dgm:constr type="ctrY" for="ch" forName="dot9" refType="h" fact="0.4556"/>
                  <dgm:constr type="w" for="ch" forName="dot9" refType="userD"/>
                  <dgm:constr type="h" for="ch" forName="dot9" refType="userD"/>
                  <dgm:constr type="ctrX" for="ch" forName="dot10" refType="w" fact="0.6509"/>
                  <dgm:constr type="ctrY" for="ch" forName="dot10" refType="h" fact="0.2816"/>
                  <dgm:constr type="w" for="ch" forName="dot10" refType="userD"/>
                  <dgm:constr type="h" for="ch" forName="dot10" refType="userD"/>
                  <dgm:constr type="ctrX" for="ch" forName="dotArrow1" refType="w" fact="0.6281"/>
                  <dgm:constr type="ctrY" for="ch" forName="dotArrow1" refType="h" fact="0.0748"/>
                  <dgm:constr type="w" for="ch" forName="dotArrow1" refType="userD"/>
                  <dgm:constr type="h" for="ch" forName="dotArrow1" refType="userD"/>
                  <dgm:constr type="ctrX" for="ch" forName="dotArrow2" refType="w" fact="0.6437"/>
                  <dgm:constr type="ctrY" for="ch" forName="dotArrow2" refType="h" fact="0.0581"/>
                  <dgm:constr type="w" for="ch" forName="dotArrow2" refType="userD"/>
                  <dgm:constr type="h" for="ch" forName="dotArrow2" refType="userD"/>
                  <dgm:constr type="ctrX" for="ch" forName="dotArrow3" refType="w" fact="0.6593"/>
                  <dgm:constr type="ctrY" for="ch" forName="dotArrow3" refType="h" fact="0.0414"/>
                  <dgm:constr type="w" for="ch" forName="dotArrow3" refType="userD"/>
                  <dgm:constr type="h" for="ch" forName="dotArrow3" refType="userD"/>
                  <dgm:constr type="ctrX" for="ch" forName="dotArrow4" refType="w" fact="0.675"/>
                  <dgm:constr type="ctrY" for="ch" forName="dotArrow4" refType="h" fact="0.0581"/>
                  <dgm:constr type="w" for="ch" forName="dotArrow4" refType="userD"/>
                  <dgm:constr type="h" for="ch" forName="dotArrow4" refType="userD"/>
                  <dgm:constr type="ctrX" for="ch" forName="dotArrow5" refType="w" fact="0.6906"/>
                  <dgm:constr type="ctrY" for="ch" forName="dotArrow5" refType="h" fact="0.0748"/>
                  <dgm:constr type="w" for="ch" forName="dotArrow5" refType="userD"/>
                  <dgm:constr type="h" for="ch" forName="dotArrow5" refType="userD"/>
                  <dgm:constr type="ctrX" for="ch" forName="dotArrow6" refType="w" fact="0.6593"/>
                  <dgm:constr type="ctrY" for="ch" forName="dotArrow6" refType="h" fact="0.0766"/>
                  <dgm:constr type="w" for="ch" forName="dotArrow6" refType="userD"/>
                  <dgm:constr type="h" for="ch" forName="dotArrow6" refType="userD"/>
                  <dgm:constr type="ctrX" for="ch" forName="dotArrow7" refType="w" fact="0.6593"/>
                  <dgm:constr type="ctrY" for="ch" forName="dotArrow7" refType="h" fact="0.1118"/>
                  <dgm:constr type="w" for="ch" forName="dotArrow7" refType="userD"/>
                  <dgm:constr type="h" for="ch" forName="dotArrow7" refType="userD"/>
                  <dgm:constr type="l" for="ch" forName="parTx1" refType="w" fact="0.2091"/>
                  <dgm:constr type="t" for="ch" forName="parTx1" refType="h" fact="0.9433"/>
                  <dgm:constr type="w" for="ch" forName="parTx1" refType="w" fact="0.2275"/>
                  <dgm:constr type="h" for="ch" forName="parTx1" refType="h" fact="0.0811"/>
                  <dgm:constr type="ctrX" for="ch" forName="picture1" refType="w" fact="0.1988"/>
                  <dgm:constr type="ctrY" for="ch" forName="picture1" refType="h" fact="0.9322"/>
                  <dgm:constr type="w" for="ch" forName="picture1" refType="w" fact="0.1055"/>
                  <dgm:constr type="h" for="ch" forName="picture1" refType="h" fact="0.1403"/>
                  <dgm:constr type="l" for="ch" forName="desTx1" refType="r" refFor="ch" refForName="parTx1"/>
                  <dgm:constr type="r" for="ch" forName="desTx1" refType="w"/>
                  <dgm:constr type="t" for="ch" forName="desTx1" refType="t" refFor="ch" refForName="parTx1"/>
                  <dgm:constr type="h" for="ch" forName="desTx1" refType="h" refFor="ch" refForName="parTx1"/>
                  <dgm:constr type="l" for="ch" forName="parTx2" refType="w" fact="0.4273"/>
                  <dgm:constr type="t" for="ch" forName="parTx2" refType="h" fact="0.8468"/>
                  <dgm:constr type="w" for="ch" forName="parTx2" refType="w" fact="0.2275"/>
                  <dgm:constr type="h" for="ch" forName="parTx2" refType="h" fact="0.0811"/>
                  <dgm:constr type="ctrX" for="ch" forName="picture2" refType="w" fact="0.4169"/>
                  <dgm:constr type="ctrY" for="ch" forName="picture2" refType="h" fact="0.8357"/>
                  <dgm:constr type="w" for="ch" forName="picture2" refType="w" fact="0.1055"/>
                  <dgm:constr type="h" for="ch" forName="picture2" refType="h" fact="0.1403"/>
                  <dgm:constr type="l" for="ch" forName="desTx2" refType="r" refFor="ch" refForName="parTx2"/>
                  <dgm:constr type="r" for="ch" forName="desTx2" refType="w"/>
                  <dgm:constr type="t" for="ch" forName="desTx2" refType="t" refFor="ch" refForName="parTx2"/>
                  <dgm:constr type="h" for="ch" forName="desTx2" refType="h" refFor="ch" refForName="parTx2"/>
                  <dgm:constr type="l" for="ch" forName="parTx3" refType="w" fact="0.5349"/>
                  <dgm:constr type="t" for="ch" forName="parTx3" refType="h" fact="0.7023"/>
                  <dgm:constr type="w" for="ch" forName="parTx3" refType="w" fact="0.2275"/>
                  <dgm:constr type="h" for="ch" forName="parTx3" refType="h" fact="0.0811"/>
                  <dgm:constr type="ctrX" for="ch" forName="picture3" refType="w" fact="0.5245"/>
                  <dgm:constr type="ctrY" for="ch" forName="picture3" refType="h" fact="0.6912"/>
                  <dgm:constr type="w" for="ch" forName="picture3" refType="w" fact="0.1055"/>
                  <dgm:constr type="h" for="ch" forName="picture3" refType="h" fact="0.1403"/>
                  <dgm:constr type="l" for="ch" forName="desTx3" refType="r" refFor="ch" refForName="parTx3"/>
                  <dgm:constr type="r" for="ch" forName="desTx3" refType="w"/>
                  <dgm:constr type="t" for="ch" forName="desTx3" refType="t" refFor="ch" refForName="parTx3"/>
                  <dgm:constr type="h" for="ch" forName="desTx3" refType="h" refFor="ch" refForName="parTx3"/>
                  <dgm:constr type="l" for="ch" forName="parTx4" refType="w" fact="0.5998"/>
                  <dgm:constr type="t" for="ch" forName="parTx4" refType="h" fact="0.5441"/>
                  <dgm:constr type="w" for="ch" forName="parTx4" refType="w" fact="0.2275"/>
                  <dgm:constr type="h" for="ch" forName="parTx4" refType="h" fact="0.0811"/>
                  <dgm:constr type="ctrX" for="ch" forName="picture4" refType="w" fact="0.5894"/>
                  <dgm:constr type="ctrY" for="ch" forName="picture4" refType="h" fact="0.533"/>
                  <dgm:constr type="w" for="ch" forName="picture4" refType="w" fact="0.1055"/>
                  <dgm:constr type="h" for="ch" forName="picture4" refType="h" fact="0.1403"/>
                  <dgm:constr type="l" for="ch" forName="desTx4" refType="r" refFor="ch" refForName="parTx4"/>
                  <dgm:constr type="r" for="ch" forName="desTx4" refType="w"/>
                  <dgm:constr type="t" for="ch" forName="desTx4" refType="t" refFor="ch" refForName="parTx4"/>
                  <dgm:constr type="h" for="ch" forName="desTx4" refType="h" refFor="ch" refForName="parTx4"/>
                  <dgm:constr type="l" for="ch" forName="parTx5" refType="w" fact="0.6416"/>
                  <dgm:constr type="t" for="ch" forName="parTx5" refType="h" fact="0.3737"/>
                  <dgm:constr type="w" for="ch" forName="parTx5" refType="w" fact="0.2275"/>
                  <dgm:constr type="h" for="ch" forName="parTx5" refType="h" fact="0.0811"/>
                  <dgm:constr type="ctrX" for="ch" forName="picture5" refType="w" fact="0.6313"/>
                  <dgm:constr type="ctrY" for="ch" forName="picture5" refType="h" fact="0.3626"/>
                  <dgm:constr type="w" for="ch" forName="picture5" refType="w" fact="0.1055"/>
                  <dgm:constr type="h" for="ch" forName="picture5" refType="h" fact="0.1403"/>
                  <dgm:constr type="l" for="ch" forName="desTx5" refType="r" refFor="ch" refForName="parTx5"/>
                  <dgm:constr type="r" for="ch" forName="desTx5" refType="w"/>
                  <dgm:constr type="t" for="ch" forName="desTx5" refType="t" refFor="ch" refForName="parTx5"/>
                  <dgm:constr type="h" for="ch" forName="desTx5" refType="h" refFor="ch" refForName="parTx5"/>
                  <dgm:constr type="l" for="ch" forName="parTx6" refType="w" fact="0.6644"/>
                  <dgm:constr type="t" for="ch" forName="parTx6" refType="h" fact="0.2061"/>
                  <dgm:constr type="w" for="ch" forName="parTx6" refType="w" fact="0.2275"/>
                  <dgm:constr type="h" for="ch" forName="parTx6" refType="h" fact="0.0811"/>
                  <dgm:constr type="ctrX" for="ch" forName="picture6" refType="w" fact="0.6541"/>
                  <dgm:constr type="ctrY" for="ch" forName="picture6" refType="h" fact="0.195"/>
                  <dgm:constr type="w" for="ch" forName="picture6" refType="w" fact="0.1055"/>
                  <dgm:constr type="h" for="ch" forName="picture6" refType="h" fact="0.1403"/>
                  <dgm:constr type="l" for="ch" forName="desTx6" refType="r" refFor="ch" refForName="parTx6"/>
                  <dgm:constr type="r" for="ch" forName="desTx6" refType="w"/>
                  <dgm:constr type="t" for="ch" forName="desTx6" refType="t" refFor="ch" refForName="parTx6"/>
                  <dgm:constr type="h" for="ch" forName="desTx6" refType="h" refFor="ch" refForName="parTx6"/>
                </dgm:constrLst>
              </dgm:if>
              <dgm:else name="Name57">
                <dgm:alg type="composite">
                  <dgm:param type="ar" val="1.1223"/>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parTx6" refType="primFontSz" refFor="ch" refForName="parTx1" op="equ"/>
                  <dgm:constr type="userD" refType="w" fact="0.0125"/>
                  <dgm:constr type="ctrX" for="ch" forName="dot1" refType="w" fact="0.4276"/>
                  <dgm:constr type="ctrY" for="ch" forName="dot1" refType="h" fact="0.8839"/>
                  <dgm:constr type="w" for="ch" forName="dot1" refType="userD"/>
                  <dgm:constr type="h" for="ch" forName="dot1" refType="userD"/>
                  <dgm:constr type="ctrX" for="ch" forName="dot2" refType="w" fact="0.401"/>
                  <dgm:constr type="ctrY" for="ch" forName="dot2" refType="h" fact="0.8967"/>
                  <dgm:constr type="w" for="ch" forName="dot2" refType="userD"/>
                  <dgm:constr type="h" for="ch" forName="dot2" refType="userD"/>
                  <dgm:constr type="ctrX" for="ch" forName="dot3" refType="w" fact="0.3739"/>
                  <dgm:constr type="ctrY" for="ch" forName="dot3" refType="h" fact="0.9076"/>
                  <dgm:constr type="w" for="ch" forName="dot3" refType="userD"/>
                  <dgm:constr type="h" for="ch" forName="dot3" refType="userD"/>
                  <dgm:constr type="ctrX" for="ch" forName="dot4" refType="w" fact="0.3464"/>
                  <dgm:constr type="ctrY" for="ch" forName="dot4" refType="h" fact="0.9165"/>
                  <dgm:constr type="w" for="ch" forName="dot4" refType="userD"/>
                  <dgm:constr type="h" for="ch" forName="dot4" refType="userD"/>
                  <dgm:constr type="ctrX" for="ch" forName="dot5" refType="w" fact="0.3186"/>
                  <dgm:constr type="ctrY" for="ch" forName="dot5" refType="h" fact="0.9234"/>
                  <dgm:constr type="w" for="ch" forName="dot5" refType="userD"/>
                  <dgm:constr type="h" for="ch" forName="dot5" refType="userD"/>
                  <dgm:constr type="ctrX" for="ch" forName="dot6" refType="w" fact="0.5786"/>
                  <dgm:constr type="ctrY" for="ch" forName="dot6" refType="h" fact="0.764"/>
                  <dgm:constr type="w" for="ch" forName="dot6" refType="userD"/>
                  <dgm:constr type="h" for="ch" forName="dot6" refType="userD"/>
                  <dgm:constr type="ctrX" for="ch" forName="dot7" refType="w" fact="0.5564"/>
                  <dgm:constr type="ctrY" for="ch" forName="dot7" refType="h" fact="0.7878"/>
                  <dgm:constr type="w" for="ch" forName="dot7" refType="userD"/>
                  <dgm:constr type="h" for="ch" forName="dot7" refType="userD"/>
                  <dgm:constr type="ctrX" for="ch" forName="dot8" refType="w" fact="0.675"/>
                  <dgm:constr type="ctrY" for="ch" forName="dot8" refType="h" fact="0.6227"/>
                  <dgm:constr type="w" for="ch" forName="dot8" refType="userD"/>
                  <dgm:constr type="h" for="ch" forName="dot8" refType="userD"/>
                  <dgm:constr type="ctrX" for="ch" forName="dot9" refType="w" fact="0.7403"/>
                  <dgm:constr type="ctrY" for="ch" forName="dot9" refType="h" fact="0.4556"/>
                  <dgm:constr type="w" for="ch" forName="dot9" refType="userD"/>
                  <dgm:constr type="h" for="ch" forName="dot9" refType="userD"/>
                  <dgm:constr type="ctrX" for="ch" forName="dot10" refType="w" fact="0.7714"/>
                  <dgm:constr type="ctrY" for="ch" forName="dot10" refType="h" fact="0.2816"/>
                  <dgm:constr type="w" for="ch" forName="dot10" refType="userD"/>
                  <dgm:constr type="h" for="ch" forName="dot10" refType="userD"/>
                  <dgm:constr type="ctrX" for="ch" forName="dotArrow1" refType="w" fact="0.7443"/>
                  <dgm:constr type="ctrY" for="ch" forName="dotArrow1" refType="h" fact="0.0748"/>
                  <dgm:constr type="w" for="ch" forName="dotArrow1" refType="userD"/>
                  <dgm:constr type="h" for="ch" forName="dotArrow1" refType="userD"/>
                  <dgm:constr type="ctrX" for="ch" forName="dotArrow2" refType="w" fact="0.7628"/>
                  <dgm:constr type="ctrY" for="ch" forName="dotArrow2" refType="h" fact="0.0581"/>
                  <dgm:constr type="w" for="ch" forName="dotArrow2" refType="userD"/>
                  <dgm:constr type="h" for="ch" forName="dotArrow2" refType="userD"/>
                  <dgm:constr type="ctrX" for="ch" forName="dotArrow3" refType="w" fact="0.7814"/>
                  <dgm:constr type="ctrY" for="ch" forName="dotArrow3" refType="h" fact="0.0414"/>
                  <dgm:constr type="w" for="ch" forName="dotArrow3" refType="userD"/>
                  <dgm:constr type="h" for="ch" forName="dotArrow3" refType="userD"/>
                  <dgm:constr type="ctrX" for="ch" forName="dotArrow4" refType="w" fact="0.7999"/>
                  <dgm:constr type="ctrY" for="ch" forName="dotArrow4" refType="h" fact="0.0581"/>
                  <dgm:constr type="w" for="ch" forName="dotArrow4" refType="userD"/>
                  <dgm:constr type="h" for="ch" forName="dotArrow4" refType="userD"/>
                  <dgm:constr type="ctrX" for="ch" forName="dotArrow5" refType="w" fact="0.8184"/>
                  <dgm:constr type="ctrY" for="ch" forName="dotArrow5" refType="h" fact="0.0748"/>
                  <dgm:constr type="w" for="ch" forName="dotArrow5" refType="userD"/>
                  <dgm:constr type="h" for="ch" forName="dotArrow5" refType="userD"/>
                  <dgm:constr type="ctrX" for="ch" forName="dotArrow6" refType="w" fact="0.7814"/>
                  <dgm:constr type="ctrY" for="ch" forName="dotArrow6" refType="h" fact="0.0766"/>
                  <dgm:constr type="w" for="ch" forName="dotArrow6" refType="userD"/>
                  <dgm:constr type="h" for="ch" forName="dotArrow6" refType="userD"/>
                  <dgm:constr type="ctrX" for="ch" forName="dotArrow7" refType="w" fact="0.7814"/>
                  <dgm:constr type="ctrY" for="ch" forName="dotArrow7" refType="h" fact="0.1118"/>
                  <dgm:constr type="w" for="ch" forName="dotArrow7" refType="userD"/>
                  <dgm:constr type="h" for="ch" forName="dotArrow7" refType="userD"/>
                  <dgm:constr type="l" for="ch" forName="parTx1" refType="w" fact="0.2479"/>
                  <dgm:constr type="t" for="ch" forName="parTx1" refType="h" fact="0.9416"/>
                  <dgm:constr type="w" for="ch" forName="parTx1" refType="w" fact="0.2696"/>
                  <dgm:constr type="h" for="ch" forName="parTx1" refType="h" fact="0.0811"/>
                  <dgm:constr type="ctrX" for="ch" forName="picture1" refType="w" fact="0.2356"/>
                  <dgm:constr type="ctrY" for="ch" forName="picture1" refType="h" fact="0.9322"/>
                  <dgm:constr type="w" for="ch" forName="picture1" refType="w" fact="0.125"/>
                  <dgm:constr type="h" for="ch" forName="picture1" refType="h" fact="0.1403"/>
                  <dgm:constr type="l" for="ch" forName="parTx2" refType="w" fact="0.5064"/>
                  <dgm:constr type="t" for="ch" forName="parTx2" refType="h" fact="0.8451"/>
                  <dgm:constr type="w" for="ch" forName="parTx2" refType="w" fact="0.2696"/>
                  <dgm:constr type="h" for="ch" forName="parTx2" refType="h" fact="0.0811"/>
                  <dgm:constr type="ctrX" for="ch" forName="picture2" refType="w" fact="0.4941"/>
                  <dgm:constr type="ctrY" for="ch" forName="picture2" refType="h" fact="0.8357"/>
                  <dgm:constr type="w" for="ch" forName="picture2" refType="w" fact="0.125"/>
                  <dgm:constr type="h" for="ch" forName="picture2" refType="h" fact="0.1403"/>
                  <dgm:constr type="l" for="ch" forName="parTx3" refType="w" fact="0.6339"/>
                  <dgm:constr type="t" for="ch" forName="parTx3" refType="h" fact="0.7006"/>
                  <dgm:constr type="w" for="ch" forName="parTx3" refType="w" fact="0.2696"/>
                  <dgm:constr type="h" for="ch" forName="parTx3" refType="h" fact="0.0811"/>
                  <dgm:constr type="ctrX" for="ch" forName="picture3" refType="w" fact="0.6216"/>
                  <dgm:constr type="ctrY" for="ch" forName="picture3" refType="h" fact="0.6912"/>
                  <dgm:constr type="w" for="ch" forName="picture3" refType="w" fact="0.125"/>
                  <dgm:constr type="h" for="ch" forName="picture3" refType="h" fact="0.1403"/>
                  <dgm:constr type="l" for="ch" forName="parTx4" refType="w" fact="0.7108"/>
                  <dgm:constr type="t" for="ch" forName="parTx4" refType="h" fact="0.5424"/>
                  <dgm:constr type="w" for="ch" forName="parTx4" refType="w" fact="0.2696"/>
                  <dgm:constr type="h" for="ch" forName="parTx4" refType="h" fact="0.0811"/>
                  <dgm:constr type="ctrX" for="ch" forName="picture4" refType="w" fact="0.6985"/>
                  <dgm:constr type="ctrY" for="ch" forName="picture4" refType="h" fact="0.533"/>
                  <dgm:constr type="w" for="ch" forName="picture4" refType="w" fact="0.125"/>
                  <dgm:constr type="h" for="ch" forName="picture4" refType="h" fact="0.1403"/>
                  <dgm:constr type="l" for="ch" forName="parTx5" refType="w" fact="0.7604"/>
                  <dgm:constr type="t" for="ch" forName="parTx5" refType="h" fact="0.372"/>
                  <dgm:constr type="w" for="ch" forName="parTx5" refType="w" fact="0.2696"/>
                  <dgm:constr type="h" for="ch" forName="parTx5" refType="h" fact="0.0811"/>
                  <dgm:constr type="ctrX" for="ch" forName="picture5" refType="w" fact="0.7481"/>
                  <dgm:constr type="ctrY" for="ch" forName="picture5" refType="h" fact="0.3626"/>
                  <dgm:constr type="w" for="ch" forName="picture5" refType="w" fact="0.125"/>
                  <dgm:constr type="h" for="ch" forName="picture5" refType="h" fact="0.1403"/>
                  <dgm:constr type="l" for="ch" forName="parTx6" refType="w" fact="0.7874"/>
                  <dgm:constr type="t" for="ch" forName="parTx6" refType="h" fact="0.2044"/>
                  <dgm:constr type="w" for="ch" forName="parTx6" refType="w" fact="0.2696"/>
                  <dgm:constr type="h" for="ch" forName="parTx6" refType="h" fact="0.0811"/>
                  <dgm:constr type="ctrX" for="ch" forName="picture6" refType="w" fact="0.7751"/>
                  <dgm:constr type="ctrY" for="ch" forName="picture6" refType="h" fact="0.195"/>
                  <dgm:constr type="w" for="ch" forName="picture6" refType="w" fact="0.125"/>
                  <dgm:constr type="h" for="ch" forName="picture6" refType="h" fact="0.1403"/>
                </dgm:constrLst>
              </dgm:else>
            </dgm:choose>
          </dgm:if>
          <dgm:else name="Name58">
            <dgm:choose name="Name59">
              <dgm:if name="Name60" axis="des" func="maxDepth" op="gt" val="1">
                <dgm:alg type="composite">
                  <dgm:param type="ar" val="1.33"/>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parTx6"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primFontSz" for="ch" forName="desTx4" refType="primFontSz" refFor="ch" refForName="desTx1" op="equ"/>
                  <dgm:constr type="primFontSz" for="ch" forName="desTx5" refType="primFontSz" refFor="ch" refForName="desTx1" op="equ"/>
                  <dgm:constr type="primFontSz" for="ch" forName="desTx6" refType="primFontSz" refFor="ch" refForName="desTx1" op="equ"/>
                  <dgm:constr type="userD" refType="w" fact="0.0105"/>
                  <dgm:constr type="ctrX" for="ch" forName="dot1" refType="w" fact="0.6392"/>
                  <dgm:constr type="ctrY" for="ch" forName="dot1" refType="h" fact="0.8839"/>
                  <dgm:constr type="w" for="ch" forName="dot1" refType="userD"/>
                  <dgm:constr type="h" for="ch" forName="dot1" refType="userD"/>
                  <dgm:constr type="ctrX" for="ch" forName="dot2" refType="w" fact="0.6616"/>
                  <dgm:constr type="ctrY" for="ch" forName="dot2" refType="h" fact="0.8967"/>
                  <dgm:constr type="w" for="ch" forName="dot2" refType="userD"/>
                  <dgm:constr type="h" for="ch" forName="dot2" refType="userD"/>
                  <dgm:constr type="ctrX" for="ch" forName="dot3" refType="w" fact="0.6845"/>
                  <dgm:constr type="ctrY" for="ch" forName="dot3" refType="h" fact="0.9076"/>
                  <dgm:constr type="w" for="ch" forName="dot3" refType="userD"/>
                  <dgm:constr type="h" for="ch" forName="dot3" refType="userD"/>
                  <dgm:constr type="ctrX" for="ch" forName="dot4" refType="w" fact="0.7077"/>
                  <dgm:constr type="ctrY" for="ch" forName="dot4" refType="h" fact="0.9165"/>
                  <dgm:constr type="w" for="ch" forName="dot4" refType="userD"/>
                  <dgm:constr type="h" for="ch" forName="dot4" refType="userD"/>
                  <dgm:constr type="ctrX" for="ch" forName="dot5" refType="w" fact="0.7312"/>
                  <dgm:constr type="ctrY" for="ch" forName="dot5" refType="h" fact="0.9234"/>
                  <dgm:constr type="w" for="ch" forName="dot5" refType="userD"/>
                  <dgm:constr type="h" for="ch" forName="dot5" refType="userD"/>
                  <dgm:constr type="ctrX" for="ch" forName="dot6" refType="w" fact="0.5117"/>
                  <dgm:constr type="ctrY" for="ch" forName="dot6" refType="h" fact="0.764"/>
                  <dgm:constr type="w" for="ch" forName="dot6" refType="userD"/>
                  <dgm:constr type="h" for="ch" forName="dot6" refType="userD"/>
                  <dgm:constr type="ctrX" for="ch" forName="dot7" refType="w" fact="0.5305"/>
                  <dgm:constr type="ctrY" for="ch" forName="dot7" refType="h" fact="0.7878"/>
                  <dgm:constr type="w" for="ch" forName="dot7" refType="userD"/>
                  <dgm:constr type="h" for="ch" forName="dot7" refType="userD"/>
                  <dgm:constr type="ctrX" for="ch" forName="dot8" refType="w" fact="0.4304"/>
                  <dgm:constr type="ctrY" for="ch" forName="dot8" refType="h" fact="0.6227"/>
                  <dgm:constr type="w" for="ch" forName="dot8" refType="userD"/>
                  <dgm:constr type="h" for="ch" forName="dot8" refType="userD"/>
                  <dgm:constr type="ctrX" for="ch" forName="dot9" refType="w" fact="0.3753"/>
                  <dgm:constr type="ctrY" for="ch" forName="dot9" refType="h" fact="0.4556"/>
                  <dgm:constr type="w" for="ch" forName="dot9" refType="userD"/>
                  <dgm:constr type="h" for="ch" forName="dot9" refType="userD"/>
                  <dgm:constr type="ctrX" for="ch" forName="dot10" refType="w" fact="0.3491"/>
                  <dgm:constr type="ctrY" for="ch" forName="dot10" refType="h" fact="0.2816"/>
                  <dgm:constr type="w" for="ch" forName="dot10" refType="userD"/>
                  <dgm:constr type="h" for="ch" forName="dot10" refType="userD"/>
                  <dgm:constr type="ctrX" for="ch" forName="dotArrow1" refType="w" fact="0.3719"/>
                  <dgm:constr type="ctrY" for="ch" forName="dotArrow1" refType="h" fact="0.0748"/>
                  <dgm:constr type="w" for="ch" forName="dotArrow1" refType="userD"/>
                  <dgm:constr type="h" for="ch" forName="dotArrow1" refType="userD"/>
                  <dgm:constr type="ctrX" for="ch" forName="dotArrow2" refType="w" fact="0.3563"/>
                  <dgm:constr type="ctrY" for="ch" forName="dotArrow2" refType="h" fact="0.0581"/>
                  <dgm:constr type="w" for="ch" forName="dotArrow2" refType="userD"/>
                  <dgm:constr type="h" for="ch" forName="dotArrow2" refType="userD"/>
                  <dgm:constr type="ctrX" for="ch" forName="dotArrow3" refType="w" fact="0.3407"/>
                  <dgm:constr type="ctrY" for="ch" forName="dotArrow3" refType="h" fact="0.0414"/>
                  <dgm:constr type="w" for="ch" forName="dotArrow3" refType="userD"/>
                  <dgm:constr type="h" for="ch" forName="dotArrow3" refType="userD"/>
                  <dgm:constr type="ctrX" for="ch" forName="dotArrow4" refType="w" fact="0.325"/>
                  <dgm:constr type="ctrY" for="ch" forName="dotArrow4" refType="h" fact="0.0581"/>
                  <dgm:constr type="w" for="ch" forName="dotArrow4" refType="userD"/>
                  <dgm:constr type="h" for="ch" forName="dotArrow4" refType="userD"/>
                  <dgm:constr type="ctrX" for="ch" forName="dotArrow5" refType="w" fact="0.3094"/>
                  <dgm:constr type="ctrY" for="ch" forName="dotArrow5" refType="h" fact="0.0748"/>
                  <dgm:constr type="w" for="ch" forName="dotArrow5" refType="userD"/>
                  <dgm:constr type="h" for="ch" forName="dotArrow5" refType="userD"/>
                  <dgm:constr type="ctrX" for="ch" forName="dotArrow6" refType="w" fact="0.3407"/>
                  <dgm:constr type="ctrY" for="ch" forName="dotArrow6" refType="h" fact="0.0766"/>
                  <dgm:constr type="w" for="ch" forName="dotArrow6" refType="userD"/>
                  <dgm:constr type="h" for="ch" forName="dotArrow6" refType="userD"/>
                  <dgm:constr type="ctrX" for="ch" forName="dotArrow7" refType="w" fact="0.3407"/>
                  <dgm:constr type="ctrY" for="ch" forName="dotArrow7" refType="h" fact="0.1118"/>
                  <dgm:constr type="w" for="ch" forName="dotArrow7" refType="userD"/>
                  <dgm:constr type="h" for="ch" forName="dotArrow7" refType="userD"/>
                  <dgm:constr type="r" for="ch" forName="parTx1" refType="w" fact="0.7909"/>
                  <dgm:constr type="t" for="ch" forName="parTx1" refType="h" fact="0.9433"/>
                  <dgm:constr type="w" for="ch" forName="parTx1" refType="w" fact="0.2275"/>
                  <dgm:constr type="h" for="ch" forName="parTx1" refType="h" fact="0.0811"/>
                  <dgm:constr type="ctrX" for="ch" forName="picture1" refType="w" fact="0.8012"/>
                  <dgm:constr type="ctrY" for="ch" forName="picture1" refType="h" fact="0.9322"/>
                  <dgm:constr type="w" for="ch" forName="picture1" refType="w" fact="0.1055"/>
                  <dgm:constr type="h" for="ch" forName="picture1" refType="h" fact="0.1403"/>
                  <dgm:constr type="r" for="ch" forName="desTx1" refType="l" refFor="ch" refForName="parTx1"/>
                  <dgm:constr type="l" for="ch" forName="desTx1"/>
                  <dgm:constr type="t" for="ch" forName="desTx1" refType="t" refFor="ch" refForName="parTx1"/>
                  <dgm:constr type="h" for="ch" forName="desTx1" refType="h" refFor="ch" refForName="parTx1"/>
                  <dgm:constr type="r" for="ch" forName="parTx2" refType="w" fact="0.5727"/>
                  <dgm:constr type="t" for="ch" forName="parTx2" refType="h" fact="0.8468"/>
                  <dgm:constr type="w" for="ch" forName="parTx2" refType="w" fact="0.2275"/>
                  <dgm:constr type="h" for="ch" forName="parTx2" refType="h" fact="0.0811"/>
                  <dgm:constr type="ctrX" for="ch" forName="picture2" refType="w" fact="0.5831"/>
                  <dgm:constr type="ctrY" for="ch" forName="picture2" refType="h" fact="0.8357"/>
                  <dgm:constr type="w" for="ch" forName="picture2" refType="w" fact="0.1055"/>
                  <dgm:constr type="h" for="ch" forName="picture2" refType="h" fact="0.1403"/>
                  <dgm:constr type="r" for="ch" forName="desTx2" refType="l" refFor="ch" refForName="parTx2"/>
                  <dgm:constr type="l" for="ch" forName="desTx2"/>
                  <dgm:constr type="t" for="ch" forName="desTx2" refType="t" refFor="ch" refForName="parTx2"/>
                  <dgm:constr type="h" for="ch" forName="desTx2" refType="h" refFor="ch" refForName="parTx2"/>
                  <dgm:constr type="r" for="ch" forName="parTx3" refType="w" fact="0.4651"/>
                  <dgm:constr type="t" for="ch" forName="parTx3" refType="h" fact="0.7023"/>
                  <dgm:constr type="w" for="ch" forName="parTx3" refType="w" fact="0.2275"/>
                  <dgm:constr type="h" for="ch" forName="parTx3" refType="h" fact="0.0811"/>
                  <dgm:constr type="ctrX" for="ch" forName="picture3" refType="w" fact="0.4755"/>
                  <dgm:constr type="ctrY" for="ch" forName="picture3" refType="h" fact="0.6912"/>
                  <dgm:constr type="w" for="ch" forName="picture3" refType="w" fact="0.1055"/>
                  <dgm:constr type="h" for="ch" forName="picture3" refType="h" fact="0.1403"/>
                  <dgm:constr type="r" for="ch" forName="desTx3" refType="l" refFor="ch" refForName="parTx3"/>
                  <dgm:constr type="l" for="ch" forName="desTx3"/>
                  <dgm:constr type="t" for="ch" forName="desTx3" refType="t" refFor="ch" refForName="parTx3"/>
                  <dgm:constr type="h" for="ch" forName="desTx3" refType="h" refFor="ch" refForName="parTx3"/>
                  <dgm:constr type="r" for="ch" forName="parTx4" refType="w" fact="0.4002"/>
                  <dgm:constr type="t" for="ch" forName="parTx4" refType="h" fact="0.5441"/>
                  <dgm:constr type="w" for="ch" forName="parTx4" refType="w" fact="0.2275"/>
                  <dgm:constr type="h" for="ch" forName="parTx4" refType="h" fact="0.0811"/>
                  <dgm:constr type="ctrX" for="ch" forName="picture4" refType="w" fact="0.4106"/>
                  <dgm:constr type="ctrY" for="ch" forName="picture4" refType="h" fact="0.533"/>
                  <dgm:constr type="w" for="ch" forName="picture4" refType="w" fact="0.1055"/>
                  <dgm:constr type="h" for="ch" forName="picture4" refType="h" fact="0.1403"/>
                  <dgm:constr type="r" for="ch" forName="desTx4" refType="l" refFor="ch" refForName="parTx4"/>
                  <dgm:constr type="l" for="ch" forName="desTx4"/>
                  <dgm:constr type="t" for="ch" forName="desTx4" refType="t" refFor="ch" refForName="parTx4"/>
                  <dgm:constr type="h" for="ch" forName="desTx4" refType="h" refFor="ch" refForName="parTx4"/>
                  <dgm:constr type="r" for="ch" forName="parTx5" refType="w" fact="0.3584"/>
                  <dgm:constr type="t" for="ch" forName="parTx5" refType="h" fact="0.3737"/>
                  <dgm:constr type="w" for="ch" forName="parTx5" refType="w" fact="0.2275"/>
                  <dgm:constr type="h" for="ch" forName="parTx5" refType="h" fact="0.0811"/>
                  <dgm:constr type="ctrX" for="ch" forName="picture5" refType="w" fact="0.3687"/>
                  <dgm:constr type="ctrY" for="ch" forName="picture5" refType="h" fact="0.3626"/>
                  <dgm:constr type="w" for="ch" forName="picture5" refType="w" fact="0.1055"/>
                  <dgm:constr type="h" for="ch" forName="picture5" refType="h" fact="0.1403"/>
                  <dgm:constr type="r" for="ch" forName="desTx5" refType="l" refFor="ch" refForName="parTx5"/>
                  <dgm:constr type="l" for="ch" forName="desTx5"/>
                  <dgm:constr type="t" for="ch" forName="desTx5" refType="t" refFor="ch" refForName="parTx5"/>
                  <dgm:constr type="h" for="ch" forName="desTx5" refType="h" refFor="ch" refForName="parTx5"/>
                  <dgm:constr type="r" for="ch" forName="parTx6" refType="w" fact="0.3356"/>
                  <dgm:constr type="t" for="ch" forName="parTx6" refType="h" fact="0.2061"/>
                  <dgm:constr type="w" for="ch" forName="parTx6" refType="w" fact="0.2275"/>
                  <dgm:constr type="h" for="ch" forName="parTx6" refType="h" fact="0.0811"/>
                  <dgm:constr type="ctrX" for="ch" forName="picture6" refType="w" fact="0.3459"/>
                  <dgm:constr type="ctrY" for="ch" forName="picture6" refType="h" fact="0.195"/>
                  <dgm:constr type="w" for="ch" forName="picture6" refType="w" fact="0.1055"/>
                  <dgm:constr type="h" for="ch" forName="picture6" refType="h" fact="0.1403"/>
                  <dgm:constr type="r" for="ch" forName="desTx6" refType="l" refFor="ch" refForName="parTx6"/>
                  <dgm:constr type="l" for="ch" forName="desTx6"/>
                  <dgm:constr type="t" for="ch" forName="desTx6" refType="t" refFor="ch" refForName="parTx6"/>
                  <dgm:constr type="h" for="ch" forName="desTx6" refType="h" refFor="ch" refForName="parTx6"/>
                </dgm:constrLst>
              </dgm:if>
              <dgm:else name="Name61">
                <dgm:alg type="composite">
                  <dgm:param type="ar" val="1.1223"/>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parTx6" refType="primFontSz" refFor="ch" refForName="parTx1" op="equ"/>
                  <dgm:constr type="userD" refType="w" fact="0.0125"/>
                  <dgm:constr type="ctrX" for="ch" forName="dot1" refType="w" fact="0.5724"/>
                  <dgm:constr type="ctrY" for="ch" forName="dot1" refType="h" fact="0.8839"/>
                  <dgm:constr type="w" for="ch" forName="dot1" refType="userD"/>
                  <dgm:constr type="h" for="ch" forName="dot1" refType="userD"/>
                  <dgm:constr type="ctrX" for="ch" forName="dot2" refType="w" fact="0.599"/>
                  <dgm:constr type="ctrY" for="ch" forName="dot2" refType="h" fact="0.8967"/>
                  <dgm:constr type="w" for="ch" forName="dot2" refType="userD"/>
                  <dgm:constr type="h" for="ch" forName="dot2" refType="userD"/>
                  <dgm:constr type="ctrX" for="ch" forName="dot3" refType="w" fact="0.6261"/>
                  <dgm:constr type="ctrY" for="ch" forName="dot3" refType="h" fact="0.9076"/>
                  <dgm:constr type="w" for="ch" forName="dot3" refType="userD"/>
                  <dgm:constr type="h" for="ch" forName="dot3" refType="userD"/>
                  <dgm:constr type="ctrX" for="ch" forName="dot4" refType="w" fact="0.6536"/>
                  <dgm:constr type="ctrY" for="ch" forName="dot4" refType="h" fact="0.9165"/>
                  <dgm:constr type="w" for="ch" forName="dot4" refType="userD"/>
                  <dgm:constr type="h" for="ch" forName="dot4" refType="userD"/>
                  <dgm:constr type="ctrX" for="ch" forName="dot5" refType="w" fact="0.6814"/>
                  <dgm:constr type="ctrY" for="ch" forName="dot5" refType="h" fact="0.9234"/>
                  <dgm:constr type="w" for="ch" forName="dot5" refType="userD"/>
                  <dgm:constr type="h" for="ch" forName="dot5" refType="userD"/>
                  <dgm:constr type="ctrX" for="ch" forName="dot6" refType="w" fact="0.4214"/>
                  <dgm:constr type="ctrY" for="ch" forName="dot6" refType="h" fact="0.764"/>
                  <dgm:constr type="w" for="ch" forName="dot6" refType="userD"/>
                  <dgm:constr type="h" for="ch" forName="dot6" refType="userD"/>
                  <dgm:constr type="ctrX" for="ch" forName="dot7" refType="w" fact="0.4436"/>
                  <dgm:constr type="ctrY" for="ch" forName="dot7" refType="h" fact="0.7878"/>
                  <dgm:constr type="w" for="ch" forName="dot7" refType="userD"/>
                  <dgm:constr type="h" for="ch" forName="dot7" refType="userD"/>
                  <dgm:constr type="ctrX" for="ch" forName="dot8" refType="w" fact="0.325"/>
                  <dgm:constr type="ctrY" for="ch" forName="dot8" refType="h" fact="0.6227"/>
                  <dgm:constr type="w" for="ch" forName="dot8" refType="userD"/>
                  <dgm:constr type="h" for="ch" forName="dot8" refType="userD"/>
                  <dgm:constr type="ctrX" for="ch" forName="dot9" refType="w" fact="0.2597"/>
                  <dgm:constr type="ctrY" for="ch" forName="dot9" refType="h" fact="0.4556"/>
                  <dgm:constr type="w" for="ch" forName="dot9" refType="userD"/>
                  <dgm:constr type="h" for="ch" forName="dot9" refType="userD"/>
                  <dgm:constr type="ctrX" for="ch" forName="dot10" refType="w" fact="0.2286"/>
                  <dgm:constr type="ctrY" for="ch" forName="dot10" refType="h" fact="0.2816"/>
                  <dgm:constr type="w" for="ch" forName="dot10" refType="userD"/>
                  <dgm:constr type="h" for="ch" forName="dot10" refType="userD"/>
                  <dgm:constr type="ctrX" for="ch" forName="dotArrow1" refType="w" fact="0.2557"/>
                  <dgm:constr type="ctrY" for="ch" forName="dotArrow1" refType="h" fact="0.0748"/>
                  <dgm:constr type="w" for="ch" forName="dotArrow1" refType="userD"/>
                  <dgm:constr type="h" for="ch" forName="dotArrow1" refType="userD"/>
                  <dgm:constr type="ctrX" for="ch" forName="dotArrow2" refType="w" fact="0.2372"/>
                  <dgm:constr type="ctrY" for="ch" forName="dotArrow2" refType="h" fact="0.0581"/>
                  <dgm:constr type="w" for="ch" forName="dotArrow2" refType="userD"/>
                  <dgm:constr type="h" for="ch" forName="dotArrow2" refType="userD"/>
                  <dgm:constr type="ctrX" for="ch" forName="dotArrow3" refType="w" fact="0.2187"/>
                  <dgm:constr type="ctrY" for="ch" forName="dotArrow3" refType="h" fact="0.0414"/>
                  <dgm:constr type="w" for="ch" forName="dotArrow3" refType="userD"/>
                  <dgm:constr type="h" for="ch" forName="dotArrow3" refType="userD"/>
                  <dgm:constr type="ctrX" for="ch" forName="dotArrow4" refType="w" fact="0.2001"/>
                  <dgm:constr type="ctrY" for="ch" forName="dotArrow4" refType="h" fact="0.0581"/>
                  <dgm:constr type="w" for="ch" forName="dotArrow4" refType="userD"/>
                  <dgm:constr type="h" for="ch" forName="dotArrow4" refType="userD"/>
                  <dgm:constr type="ctrX" for="ch" forName="dotArrow5" refType="w" fact="0.1816"/>
                  <dgm:constr type="ctrY" for="ch" forName="dotArrow5" refType="h" fact="0.0748"/>
                  <dgm:constr type="w" for="ch" forName="dotArrow5" refType="userD"/>
                  <dgm:constr type="h" for="ch" forName="dotArrow5" refType="userD"/>
                  <dgm:constr type="ctrX" for="ch" forName="dotArrow6" refType="w" fact="0.2187"/>
                  <dgm:constr type="ctrY" for="ch" forName="dotArrow6" refType="h" fact="0.0766"/>
                  <dgm:constr type="w" for="ch" forName="dotArrow6" refType="userD"/>
                  <dgm:constr type="h" for="ch" forName="dotArrow6" refType="userD"/>
                  <dgm:constr type="ctrX" for="ch" forName="dotArrow7" refType="w" fact="0.2187"/>
                  <dgm:constr type="ctrY" for="ch" forName="dotArrow7" refType="h" fact="0.1118"/>
                  <dgm:constr type="w" for="ch" forName="dotArrow7" refType="userD"/>
                  <dgm:constr type="h" for="ch" forName="dotArrow7" refType="userD"/>
                  <dgm:constr type="r" for="ch" forName="parTx1" refType="w" fact="0.7522"/>
                  <dgm:constr type="t" for="ch" forName="parTx1" refType="h" fact="0.9416"/>
                  <dgm:constr type="w" for="ch" forName="parTx1" refType="w" fact="0.2696"/>
                  <dgm:constr type="h" for="ch" forName="parTx1" refType="h" fact="0.0811"/>
                  <dgm:constr type="ctrX" for="ch" forName="picture1" refType="w" fact="0.7644"/>
                  <dgm:constr type="ctrY" for="ch" forName="picture1" refType="h" fact="0.9322"/>
                  <dgm:constr type="w" for="ch" forName="picture1" refType="w" fact="0.125"/>
                  <dgm:constr type="h" for="ch" forName="picture1" refType="h" fact="0.1403"/>
                  <dgm:constr type="r" for="ch" forName="parTx2" refType="w" fact="0.4937"/>
                  <dgm:constr type="t" for="ch" forName="parTx2" refType="h" fact="0.8451"/>
                  <dgm:constr type="w" for="ch" forName="parTx2" refType="w" fact="0.2696"/>
                  <dgm:constr type="h" for="ch" forName="parTx2" refType="h" fact="0.0811"/>
                  <dgm:constr type="ctrX" for="ch" forName="picture2" refType="w" fact="0.5059"/>
                  <dgm:constr type="ctrY" for="ch" forName="picture2" refType="h" fact="0.8357"/>
                  <dgm:constr type="w" for="ch" forName="picture2" refType="w" fact="0.125"/>
                  <dgm:constr type="h" for="ch" forName="picture2" refType="h" fact="0.1403"/>
                  <dgm:constr type="r" for="ch" forName="parTx3" refType="w" fact="0.3662"/>
                  <dgm:constr type="t" for="ch" forName="parTx3" refType="h" fact="0.7006"/>
                  <dgm:constr type="w" for="ch" forName="parTx3" refType="w" fact="0.2696"/>
                  <dgm:constr type="h" for="ch" forName="parTx3" refType="h" fact="0.0811"/>
                  <dgm:constr type="ctrX" for="ch" forName="picture3" refType="w" fact="0.3784"/>
                  <dgm:constr type="ctrY" for="ch" forName="picture3" refType="h" fact="0.6912"/>
                  <dgm:constr type="w" for="ch" forName="picture3" refType="w" fact="0.125"/>
                  <dgm:constr type="h" for="ch" forName="picture3" refType="h" fact="0.1403"/>
                  <dgm:constr type="r" for="ch" forName="parTx4" refType="w" fact="0.2893"/>
                  <dgm:constr type="t" for="ch" forName="parTx4" refType="h" fact="0.5424"/>
                  <dgm:constr type="w" for="ch" forName="parTx4" refType="w" fact="0.2696"/>
                  <dgm:constr type="h" for="ch" forName="parTx4" refType="h" fact="0.0811"/>
                  <dgm:constr type="ctrX" for="ch" forName="picture4" refType="w" fact="0.3015"/>
                  <dgm:constr type="ctrY" for="ch" forName="picture4" refType="h" fact="0.533"/>
                  <dgm:constr type="w" for="ch" forName="picture4" refType="w" fact="0.125"/>
                  <dgm:constr type="h" for="ch" forName="picture4" refType="h" fact="0.1403"/>
                  <dgm:constr type="r" for="ch" forName="parTx5" refType="w" fact="0.2397"/>
                  <dgm:constr type="t" for="ch" forName="parTx5" refType="h" fact="0.372"/>
                  <dgm:constr type="w" for="ch" forName="parTx5" refType="w" fact="0.2696"/>
                  <dgm:constr type="h" for="ch" forName="parTx5" refType="h" fact="0.0811"/>
                  <dgm:constr type="ctrX" for="ch" forName="picture5" refType="w" fact="0.2519"/>
                  <dgm:constr type="ctrY" for="ch" forName="picture5" refType="h" fact="0.3626"/>
                  <dgm:constr type="w" for="ch" forName="picture5" refType="w" fact="0.125"/>
                  <dgm:constr type="h" for="ch" forName="picture5" refType="h" fact="0.1403"/>
                  <dgm:constr type="r" for="ch" forName="parTx6" refType="w" fact="0.2127"/>
                  <dgm:constr type="t" for="ch" forName="parTx6" refType="h" fact="0.2044"/>
                  <dgm:constr type="w" for="ch" forName="parTx6" refType="w" fact="0.2696"/>
                  <dgm:constr type="h" for="ch" forName="parTx6" refType="h" fact="0.0811"/>
                  <dgm:constr type="ctrX" for="ch" forName="picture6" refType="w" fact="0.2249"/>
                  <dgm:constr type="ctrY" for="ch" forName="picture6" refType="h" fact="0.195"/>
                  <dgm:constr type="w" for="ch" forName="picture6" refType="w" fact="0.125"/>
                  <dgm:constr type="h" for="ch" forName="picture6" refType="h" fact="0.1403"/>
                </dgm:constrLst>
              </dgm:else>
            </dgm:choose>
          </dgm:else>
        </dgm:choose>
      </dgm:if>
      <dgm:else name="Name62">
        <dgm:choose name="Name63">
          <dgm:if name="Name64" func="var" arg="dir" op="equ" val="norm">
            <dgm:choose name="Name65">
              <dgm:if name="Name66" axis="des" func="maxDepth" op="gt" val="1">
                <dgm:alg type="composite">
                  <dgm:param type="ar" val="1.25"/>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parTx6" refType="primFontSz" refFor="ch" refForName="parTx1" op="equ"/>
                  <dgm:constr type="primFontSz" for="ch" forName="parTx7"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primFontSz" for="ch" forName="desTx4" refType="primFontSz" refFor="ch" refForName="desTx1" op="equ"/>
                  <dgm:constr type="primFontSz" for="ch" forName="desTx5" refType="primFontSz" refFor="ch" refForName="desTx1" op="equ"/>
                  <dgm:constr type="primFontSz" for="ch" forName="desTx6" refType="primFontSz" refFor="ch" refForName="desTx1" op="equ"/>
                  <dgm:constr type="primFontSz" for="ch" forName="desTx7" refType="primFontSz" refFor="ch" refForName="desTx1" op="equ"/>
                  <dgm:constr type="userD" refType="w" fact="0.0097"/>
                  <dgm:constr type="ctrX" for="ch" forName="dot1" refType="w" fact="0.3909"/>
                  <dgm:constr type="ctrY" for="ch" forName="dot1" refType="h" fact="0.8342"/>
                  <dgm:constr type="w" for="ch" forName="dot1" refType="userD"/>
                  <dgm:constr type="h" for="ch" forName="dot1" refType="userD"/>
                  <dgm:constr type="ctrX" for="ch" forName="dot2" refType="w" fact="0.3721"/>
                  <dgm:constr type="ctrY" for="ch" forName="dot2" refType="h" fact="0.8448"/>
                  <dgm:constr type="w" for="ch" forName="dot2" refType="userD"/>
                  <dgm:constr type="h" for="ch" forName="dot2" refType="userD"/>
                  <dgm:constr type="ctrX" for="ch" forName="dot3" refType="w" fact="0.353"/>
                  <dgm:constr type="ctrY" for="ch" forName="dot3" refType="h" fact="0.8539"/>
                  <dgm:constr type="w" for="ch" forName="dot3" refType="userD"/>
                  <dgm:constr type="h" for="ch" forName="dot3" refType="userD"/>
                  <dgm:constr type="ctrX" for="ch" forName="dot4" refType="w" fact="0.3337"/>
                  <dgm:constr type="ctrY" for="ch" forName="dot4" refType="h" fact="0.8615"/>
                  <dgm:constr type="w" for="ch" forName="dot4" refType="userD"/>
                  <dgm:constr type="h" for="ch" forName="dot4" refType="userD"/>
                  <dgm:constr type="ctrX" for="ch" forName="dot5" refType="w" fact="0.3142"/>
                  <dgm:constr type="ctrY" for="ch" forName="dot5" refType="h" fact="0.8676"/>
                  <dgm:constr type="w" for="ch" forName="dot5" refType="userD"/>
                  <dgm:constr type="h" for="ch" forName="dot5" refType="userD"/>
                  <dgm:constr type="ctrX" for="ch" forName="dot6" refType="w" fact="0.5088"/>
                  <dgm:constr type="ctrY" for="ch" forName="dot6" refType="h" fact="0.7255"/>
                  <dgm:constr type="w" for="ch" forName="dot6" refType="userD"/>
                  <dgm:constr type="h" for="ch" forName="dot6" refType="userD"/>
                  <dgm:constr type="ctrX" for="ch" forName="dot7" refType="w" fact="0.4926"/>
                  <dgm:constr type="ctrY" for="ch" forName="dot7" refType="h" fact="0.7454"/>
                  <dgm:constr type="w" for="ch" forName="dot7" refType="userD"/>
                  <dgm:constr type="h" for="ch" forName="dot7" refType="userD"/>
                  <dgm:constr type="ctrX" for="ch" forName="dot8" refType="w" fact="0.5836"/>
                  <dgm:constr type="ctrY" for="ch" forName="dot8" refType="h" fact="0.6026"/>
                  <dgm:constr type="w" for="ch" forName="dot8" refType="userD"/>
                  <dgm:constr type="h" for="ch" forName="dot8" refType="userD"/>
                  <dgm:constr type="ctrX" for="ch" forName="dot9" refType="w" fact="0.6371"/>
                  <dgm:constr type="ctrY" for="ch" forName="dot9" refType="h" fact="0.4632"/>
                  <dgm:constr type="w" for="ch" forName="dot9" refType="userD"/>
                  <dgm:constr type="h" for="ch" forName="dot9" refType="userD"/>
                  <dgm:constr type="ctrX" for="ch" forName="dot10" refType="w" fact="0.6701"/>
                  <dgm:constr type="ctrY" for="ch" forName="dot10" refType="h" fact="0.3187"/>
                  <dgm:constr type="w" for="ch" forName="dot10" refType="userD"/>
                  <dgm:constr type="h" for="ch" forName="dot10" refType="userD"/>
                  <dgm:constr type="ctrX" for="ch" forName="dot11" refType="w" fact="0.6853"/>
                  <dgm:constr type="ctrY" for="ch" forName="dot11" refType="h" fact="0.1763"/>
                  <dgm:constr type="w" for="ch" forName="dot11" refType="userD"/>
                  <dgm:constr type="h" for="ch" forName="dot11" refType="userD"/>
                  <dgm:constr type="ctrX" for="ch" forName="dotArrow1" refType="w" fact="0.6627"/>
                  <dgm:constr type="ctrY" for="ch" forName="dotArrow1" refType="h" fact="-0.0099"/>
                  <dgm:constr type="w" for="ch" forName="dotArrow1" refType="userD"/>
                  <dgm:constr type="h" for="ch" forName="dotArrow1" refType="userD"/>
                  <dgm:constr type="ctrX" for="ch" forName="dotArrow2" refType="w" fact="0.6773"/>
                  <dgm:constr type="ctrY" for="ch" forName="dotArrow2" refType="h" fact="-0.0239"/>
                  <dgm:constr type="w" for="ch" forName="dotArrow2" refType="userD"/>
                  <dgm:constr type="h" for="ch" forName="dotArrow2" refType="userD"/>
                  <dgm:constr type="ctrX" for="ch" forName="dotArrow3" refType="w" fact="0.6919"/>
                  <dgm:constr type="ctrY" for="ch" forName="dotArrow3" refType="h" fact="-0.0378"/>
                  <dgm:constr type="w" for="ch" forName="dotArrow3" refType="userD"/>
                  <dgm:constr type="h" for="ch" forName="dotArrow3" refType="userD"/>
                  <dgm:constr type="ctrX" for="ch" forName="dotArrow4" refType="w" fact="0.7065"/>
                  <dgm:constr type="ctrY" for="ch" forName="dotArrow4" refType="h" fact="-0.0239"/>
                  <dgm:constr type="w" for="ch" forName="dotArrow4" refType="userD"/>
                  <dgm:constr type="h" for="ch" forName="dotArrow4" refType="userD"/>
                  <dgm:constr type="ctrX" for="ch" forName="dotArrow5" refType="w" fact="0.7212"/>
                  <dgm:constr type="ctrY" for="ch" forName="dotArrow5" refType="h" fact="-0.0099"/>
                  <dgm:constr type="w" for="ch" forName="dotArrow5" refType="userD"/>
                  <dgm:constr type="h" for="ch" forName="dotArrow5" refType="userD"/>
                  <dgm:constr type="ctrX" for="ch" forName="dotArrow6" refType="w" fact="0.6919"/>
                  <dgm:constr type="ctrY" for="ch" forName="dotArrow6" refType="h" fact="-0.0084"/>
                  <dgm:constr type="w" for="ch" forName="dotArrow6" refType="userD"/>
                  <dgm:constr type="h" for="ch" forName="dotArrow6" refType="userD"/>
                  <dgm:constr type="ctrX" for="ch" forName="dotArrow7" refType="w" fact="0.6919"/>
                  <dgm:constr type="ctrY" for="ch" forName="dotArrow7" refType="h" fact="0.0211"/>
                  <dgm:constr type="w" for="ch" forName="dotArrow7" refType="userD"/>
                  <dgm:constr type="h" for="ch" forName="dotArrow7" refType="userD"/>
                  <dgm:constr type="l" for="ch" forName="parTx1" refType="w" fact="0.2556"/>
                  <dgm:constr type="t" for="ch" forName="parTx1" refType="h" fact="0.8856"/>
                  <dgm:constr type="w" for="ch" forName="parTx1" refType="w" fact="0.2101"/>
                  <dgm:constr type="h" for="ch" forName="parTx1" refType="h" fact="0.0704"/>
                  <dgm:constr type="ctrX" for="ch" forName="picture1" refType="w" fact="0.246"/>
                  <dgm:constr type="ctrY" for="ch" forName="picture1" refType="h" fact="0.8769"/>
                  <dgm:constr type="w" for="ch" forName="picture1" refType="w" fact="0.0974"/>
                  <dgm:constr type="h" for="ch" forName="picture1" refType="h" fact="0.1218"/>
                  <dgm:constr type="l" for="ch" forName="desTx1" refType="r" refFor="ch" refForName="parTx1"/>
                  <dgm:constr type="r" for="ch" forName="desTx1" refType="w"/>
                  <dgm:constr type="t" for="ch" forName="desTx1" refType="t" refFor="ch" refForName="parTx1"/>
                  <dgm:constr type="h" for="ch" forName="desTx1" refType="h" refFor="ch" refForName="parTx1"/>
                  <dgm:constr type="l" for="ch" forName="parTx2" refType="w" fact="0.4535"/>
                  <dgm:constr type="t" for="ch" forName="parTx2" refType="h" fact="0.7956"/>
                  <dgm:constr type="w" for="ch" forName="parTx2" refType="w" fact="0.2101"/>
                  <dgm:constr type="h" for="ch" forName="parTx2" refType="h" fact="0.0704"/>
                  <dgm:constr type="ctrX" for="ch" forName="picture2" refType="w" fact="0.4439"/>
                  <dgm:constr type="ctrY" for="ch" forName="picture2" refType="h" fact="0.787"/>
                  <dgm:constr type="w" for="ch" forName="picture2" refType="w" fact="0.0974"/>
                  <dgm:constr type="h" for="ch" forName="picture2" refType="h" fact="0.1218"/>
                  <dgm:constr type="l" for="ch" forName="desTx2" refType="r" refFor="ch" refForName="parTx2"/>
                  <dgm:constr type="r" for="ch" forName="desTx2" refType="w"/>
                  <dgm:constr type="t" for="ch" forName="desTx2" refType="t" refFor="ch" refForName="parTx2"/>
                  <dgm:constr type="h" for="ch" forName="desTx2" refType="h" refFor="ch" refForName="parTx2"/>
                  <dgm:constr type="l" for="ch" forName="parTx3" refType="w" fact="0.5511"/>
                  <dgm:constr type="t" for="ch" forName="parTx3" refType="h" fact="0.673"/>
                  <dgm:constr type="w" for="ch" forName="parTx3" refType="w" fact="0.2101"/>
                  <dgm:constr type="h" for="ch" forName="parTx3" refType="h" fact="0.0704"/>
                  <dgm:constr type="ctrX" for="ch" forName="picture3" refType="w" fact="0.5415"/>
                  <dgm:constr type="ctrY" for="ch" forName="picture3" refType="h" fact="0.6644"/>
                  <dgm:constr type="w" for="ch" forName="picture3" refType="w" fact="0.0974"/>
                  <dgm:constr type="h" for="ch" forName="picture3" refType="h" fact="0.1218"/>
                  <dgm:constr type="l" for="ch" forName="desTx3" refType="r" refFor="ch" refForName="parTx3"/>
                  <dgm:constr type="r" for="ch" forName="desTx3" refType="w"/>
                  <dgm:constr type="t" for="ch" forName="desTx3" refType="t" refFor="ch" refForName="parTx3"/>
                  <dgm:constr type="h" for="ch" forName="desTx3" refType="h" refFor="ch" refForName="parTx3"/>
                  <dgm:constr type="l" for="ch" forName="parTx4" refType="w" fact="0.6132"/>
                  <dgm:constr type="t" for="ch" forName="parTx4" refType="h" fact="0.538"/>
                  <dgm:constr type="w" for="ch" forName="parTx4" refType="w" fact="0.2101"/>
                  <dgm:constr type="h" for="ch" forName="parTx4" refType="h" fact="0.0704"/>
                  <dgm:constr type="ctrX" for="ch" forName="picture4" refType="w" fact="0.6037"/>
                  <dgm:constr type="ctrY" for="ch" forName="picture4" refType="h" fact="0.5294"/>
                  <dgm:constr type="w" for="ch" forName="picture4" refType="w" fact="0.0974"/>
                  <dgm:constr type="h" for="ch" forName="picture4" refType="h" fact="0.1218"/>
                  <dgm:constr type="l" for="ch" forName="desTx4" refType="r" refFor="ch" refForName="parTx4"/>
                  <dgm:constr type="r" for="ch" forName="desTx4" refType="w"/>
                  <dgm:constr type="t" for="ch" forName="desTx4" refType="t" refFor="ch" refForName="parTx4"/>
                  <dgm:constr type="h" for="ch" forName="desTx4" refType="h" refFor="ch" refForName="parTx4"/>
                  <dgm:constr type="l" for="ch" forName="parTx5" refType="w" fact="0.6576"/>
                  <dgm:constr type="t" for="ch" forName="parTx5" refType="h" fact="0.3951"/>
                  <dgm:constr type="w" for="ch" forName="parTx5" refType="w" fact="0.2101"/>
                  <dgm:constr type="h" for="ch" forName="parTx5" refType="h" fact="0.0704"/>
                  <dgm:constr type="ctrX" for="ch" forName="picture5" refType="w" fact="0.648"/>
                  <dgm:constr type="ctrY" for="ch" forName="picture5" refType="h" fact="0.3864"/>
                  <dgm:constr type="w" for="ch" forName="picture5" refType="w" fact="0.0974"/>
                  <dgm:constr type="h" for="ch" forName="picture5" refType="h" fact="0.1218"/>
                  <dgm:constr type="l" for="ch" forName="desTx5" refType="r" refFor="ch" refForName="parTx5"/>
                  <dgm:constr type="r" for="ch" forName="desTx5" refType="w"/>
                  <dgm:constr type="t" for="ch" forName="desTx5" refType="t" refFor="ch" refForName="parTx5"/>
                  <dgm:constr type="h" for="ch" forName="desTx5" refType="h" refFor="ch" refForName="parTx5"/>
                  <dgm:constr type="l" for="ch" forName="parTx6" refType="w" fact="0.6828"/>
                  <dgm:constr type="t" for="ch" forName="parTx6" refType="h" fact="0.2531"/>
                  <dgm:constr type="w" for="ch" forName="parTx6" refType="w" fact="0.2101"/>
                  <dgm:constr type="h" for="ch" forName="parTx6" refType="h" fact="0.0704"/>
                  <dgm:constr type="ctrX" for="ch" forName="picture6" refType="w" fact="0.6733"/>
                  <dgm:constr type="ctrY" for="ch" forName="picture6" refType="h" fact="0.2444"/>
                  <dgm:constr type="w" for="ch" forName="picture6" refType="w" fact="0.0974"/>
                  <dgm:constr type="h" for="ch" forName="picture6" refType="h" fact="0.1218"/>
                  <dgm:constr type="l" for="ch" forName="desTx6" refType="r" refFor="ch" refForName="parTx6"/>
                  <dgm:constr type="r" for="ch" forName="desTx6" refType="w"/>
                  <dgm:constr type="t" for="ch" forName="desTx6" refType="t" refFor="ch" refForName="parTx6"/>
                  <dgm:constr type="h" for="ch" forName="desTx6" refType="h" refFor="ch" refForName="parTx6"/>
                  <dgm:constr type="l" for="ch" forName="parTx7" refType="w" fact="0.6966"/>
                  <dgm:constr type="t" for="ch" forName="parTx7" refType="h" fact="0.1162"/>
                  <dgm:constr type="w" for="ch" forName="parTx7" refType="w" fact="0.2101"/>
                  <dgm:constr type="h" for="ch" forName="parTx7" refType="h" fact="0.0704"/>
                  <dgm:constr type="ctrX" for="ch" forName="picture7" refType="w" fact="0.6871"/>
                  <dgm:constr type="ctrY" for="ch" forName="picture7" refType="h" fact="0.1075"/>
                  <dgm:constr type="w" for="ch" forName="picture7" refType="w" fact="0.0974"/>
                  <dgm:constr type="h" for="ch" forName="picture7" refType="h" fact="0.1218"/>
                  <dgm:constr type="l" for="ch" forName="desTx7" refType="r" refFor="ch" refForName="parTx7"/>
                  <dgm:constr type="r" for="ch" forName="desTx7" refType="w"/>
                  <dgm:constr type="t" for="ch" forName="desTx7" refType="t" refFor="ch" refForName="parTx7"/>
                  <dgm:constr type="h" for="ch" forName="desTx7" refType="h" refFor="ch" refForName="parTx7"/>
                </dgm:constrLst>
              </dgm:if>
              <dgm:else name="Name67">
                <dgm:alg type="composite">
                  <dgm:param type="ar" val="1.096"/>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parTx6" refType="primFontSz" refFor="ch" refForName="parTx1" op="equ"/>
                  <dgm:constr type="primFontSz" for="ch" forName="parTx7" refType="primFontSz" refFor="ch" refForName="parTx1" op="equ"/>
                  <dgm:constr type="userD" refType="w" fact="0.0111"/>
                  <dgm:constr type="ctrX" for="ch" forName="dot1" refType="w" fact="0.4459"/>
                  <dgm:constr type="ctrY" for="ch" forName="dot1" refType="h" fact="0.8342"/>
                  <dgm:constr type="w" for="ch" forName="dot1" refType="userD"/>
                  <dgm:constr type="h" for="ch" forName="dot1" refType="userD"/>
                  <dgm:constr type="ctrX" for="ch" forName="dot2" refType="w" fact="0.4244"/>
                  <dgm:constr type="ctrY" for="ch" forName="dot2" refType="h" fact="0.8448"/>
                  <dgm:constr type="w" for="ch" forName="dot2" refType="userD"/>
                  <dgm:constr type="h" for="ch" forName="dot2" refType="userD"/>
                  <dgm:constr type="ctrX" for="ch" forName="dot3" refType="w" fact="0.4026"/>
                  <dgm:constr type="ctrY" for="ch" forName="dot3" refType="h" fact="0.8539"/>
                  <dgm:constr type="w" for="ch" forName="dot3" refType="userD"/>
                  <dgm:constr type="h" for="ch" forName="dot3" refType="userD"/>
                  <dgm:constr type="ctrX" for="ch" forName="dot4" refType="w" fact="0.3806"/>
                  <dgm:constr type="ctrY" for="ch" forName="dot4" refType="h" fact="0.8615"/>
                  <dgm:constr type="w" for="ch" forName="dot4" refType="userD"/>
                  <dgm:constr type="h" for="ch" forName="dot4" refType="userD"/>
                  <dgm:constr type="ctrX" for="ch" forName="dot5" refType="w" fact="0.3584"/>
                  <dgm:constr type="ctrY" for="ch" forName="dot5" refType="h" fact="0.8676"/>
                  <dgm:constr type="w" for="ch" forName="dot5" refType="userD"/>
                  <dgm:constr type="h" for="ch" forName="dot5" refType="userD"/>
                  <dgm:constr type="ctrX" for="ch" forName="dot6" refType="w" fact="0.5803"/>
                  <dgm:constr type="ctrY" for="ch" forName="dot6" refType="h" fact="0.7255"/>
                  <dgm:constr type="w" for="ch" forName="dot6" refType="userD"/>
                  <dgm:constr type="h" for="ch" forName="dot6" refType="userD"/>
                  <dgm:constr type="ctrX" for="ch" forName="dot7" refType="w" fact="0.5618"/>
                  <dgm:constr type="ctrY" for="ch" forName="dot7" refType="h" fact="0.7454"/>
                  <dgm:constr type="w" for="ch" forName="dot7" refType="userD"/>
                  <dgm:constr type="h" for="ch" forName="dot7" refType="userD"/>
                  <dgm:constr type="ctrX" for="ch" forName="dot8" refType="w" fact="0.6656"/>
                  <dgm:constr type="ctrY" for="ch" forName="dot8" refType="h" fact="0.6026"/>
                  <dgm:constr type="w" for="ch" forName="dot8" refType="userD"/>
                  <dgm:constr type="h" for="ch" forName="dot8" refType="userD"/>
                  <dgm:constr type="ctrX" for="ch" forName="dot9" refType="w" fact="0.7266"/>
                  <dgm:constr type="ctrY" for="ch" forName="dot9" refType="h" fact="0.4632"/>
                  <dgm:constr type="w" for="ch" forName="dot9" refType="userD"/>
                  <dgm:constr type="h" for="ch" forName="dot9" refType="userD"/>
                  <dgm:constr type="ctrX" for="ch" forName="dot10" refType="w" fact="0.7643"/>
                  <dgm:constr type="ctrY" for="ch" forName="dot10" refType="h" fact="0.3187"/>
                  <dgm:constr type="w" for="ch" forName="dot10" refType="userD"/>
                  <dgm:constr type="h" for="ch" forName="dot10" refType="userD"/>
                  <dgm:constr type="ctrX" for="ch" forName="dot11" refType="w" fact="0.7816"/>
                  <dgm:constr type="ctrY" for="ch" forName="dot11" refType="h" fact="0.1763"/>
                  <dgm:constr type="w" for="ch" forName="dot11" refType="userD"/>
                  <dgm:constr type="h" for="ch" forName="dot11" refType="userD"/>
                  <dgm:constr type="ctrX" for="ch" forName="dotArrow1" refType="w" fact="0.7558"/>
                  <dgm:constr type="ctrY" for="ch" forName="dotArrow1" refType="h" fact="-0.0099"/>
                  <dgm:constr type="w" for="ch" forName="dotArrow1" refType="userD"/>
                  <dgm:constr type="h" for="ch" forName="dotArrow1" refType="userD"/>
                  <dgm:constr type="ctrX" for="ch" forName="dotArrow2" refType="w" fact="0.7725"/>
                  <dgm:constr type="ctrY" for="ch" forName="dotArrow2" refType="h" fact="-0.0239"/>
                  <dgm:constr type="w" for="ch" forName="dotArrow2" refType="userD"/>
                  <dgm:constr type="h" for="ch" forName="dotArrow2" refType="userD"/>
                  <dgm:constr type="ctrX" for="ch" forName="dotArrow3" refType="w" fact="0.7892"/>
                  <dgm:constr type="ctrY" for="ch" forName="dotArrow3" refType="h" fact="-0.0378"/>
                  <dgm:constr type="w" for="ch" forName="dotArrow3" refType="userD"/>
                  <dgm:constr type="h" for="ch" forName="dotArrow3" refType="userD"/>
                  <dgm:constr type="ctrX" for="ch" forName="dotArrow4" refType="w" fact="0.8058"/>
                  <dgm:constr type="ctrY" for="ch" forName="dotArrow4" refType="h" fact="-0.0239"/>
                  <dgm:constr type="w" for="ch" forName="dotArrow4" refType="userD"/>
                  <dgm:constr type="h" for="ch" forName="dotArrow4" refType="userD"/>
                  <dgm:constr type="ctrX" for="ch" forName="dotArrow5" refType="w" fact="0.8225"/>
                  <dgm:constr type="ctrY" for="ch" forName="dotArrow5" refType="h" fact="-0.0099"/>
                  <dgm:constr type="w" for="ch" forName="dotArrow5" refType="userD"/>
                  <dgm:constr type="h" for="ch" forName="dotArrow5" refType="userD"/>
                  <dgm:constr type="ctrX" for="ch" forName="dotArrow6" refType="w" fact="0.7892"/>
                  <dgm:constr type="ctrY" for="ch" forName="dotArrow6" refType="h" fact="-0.0084"/>
                  <dgm:constr type="w" for="ch" forName="dotArrow6" refType="userD"/>
                  <dgm:constr type="h" for="ch" forName="dotArrow6" refType="userD"/>
                  <dgm:constr type="ctrX" for="ch" forName="dotArrow7" refType="w" fact="0.7892"/>
                  <dgm:constr type="ctrY" for="ch" forName="dotArrow7" refType="h" fact="0.0211"/>
                  <dgm:constr type="w" for="ch" forName="dotArrow7" refType="userD"/>
                  <dgm:constr type="h" for="ch" forName="dotArrow7" refType="userD"/>
                  <dgm:constr type="l" for="ch" forName="parTx1" refType="w" fact="0.2915"/>
                  <dgm:constr type="t" for="ch" forName="parTx1" refType="h" fact="0.8845"/>
                  <dgm:constr type="w" for="ch" forName="parTx1" refType="w" fact="0.2396"/>
                  <dgm:constr type="h" for="ch" forName="parTx1" refType="h" fact="0.0704"/>
                  <dgm:constr type="ctrX" for="ch" forName="picture1" refType="w" fact="0.2806"/>
                  <dgm:constr type="ctrY" for="ch" forName="picture1" refType="h" fact="0.8769"/>
                  <dgm:constr type="w" for="ch" forName="picture1" refType="w" fact="0.1111"/>
                  <dgm:constr type="h" for="ch" forName="picture1" refType="h" fact="0.1218"/>
                  <dgm:constr type="l" for="ch" forName="parTx2" refType="w" fact="0.5172"/>
                  <dgm:constr type="t" for="ch" forName="parTx2" refType="h" fact="0.7946"/>
                  <dgm:constr type="w" for="ch" forName="parTx2" refType="w" fact="0.2396"/>
                  <dgm:constr type="h" for="ch" forName="parTx2" refType="h" fact="0.0704"/>
                  <dgm:constr type="ctrX" for="ch" forName="picture2" refType="w" fact="0.5063"/>
                  <dgm:constr type="ctrY" for="ch" forName="picture2" refType="h" fact="0.787"/>
                  <dgm:constr type="w" for="ch" forName="picture2" refType="w" fact="0.1111"/>
                  <dgm:constr type="h" for="ch" forName="picture2" refType="h" fact="0.1218"/>
                  <dgm:constr type="l" for="ch" forName="parTx3" refType="w" fact="0.6285"/>
                  <dgm:constr type="t" for="ch" forName="parTx3" refType="h" fact="0.672"/>
                  <dgm:constr type="w" for="ch" forName="parTx3" refType="w" fact="0.2396"/>
                  <dgm:constr type="h" for="ch" forName="parTx3" refType="h" fact="0.0704"/>
                  <dgm:constr type="ctrX" for="ch" forName="picture3" refType="w" fact="0.6176"/>
                  <dgm:constr type="ctrY" for="ch" forName="picture3" refType="h" fact="0.6644"/>
                  <dgm:constr type="w" for="ch" forName="picture3" refType="w" fact="0.1111"/>
                  <dgm:constr type="h" for="ch" forName="picture3" refType="h" fact="0.1218"/>
                  <dgm:constr type="l" for="ch" forName="parTx4" refType="w" fact="0.6994"/>
                  <dgm:constr type="t" for="ch" forName="parTx4" refType="h" fact="0.5369"/>
                  <dgm:constr type="w" for="ch" forName="parTx4" refType="w" fact="0.2396"/>
                  <dgm:constr type="h" for="ch" forName="parTx4" refType="h" fact="0.0704"/>
                  <dgm:constr type="ctrX" for="ch" forName="picture4" refType="w" fact="0.6885"/>
                  <dgm:constr type="ctrY" for="ch" forName="picture4" refType="h" fact="0.5294"/>
                  <dgm:constr type="w" for="ch" forName="picture4" refType="w" fact="0.1111"/>
                  <dgm:constr type="h" for="ch" forName="picture4" refType="h" fact="0.1218"/>
                  <dgm:constr type="l" for="ch" forName="parTx5" refType="w" fact="0.75"/>
                  <dgm:constr type="t" for="ch" forName="parTx5" refType="h" fact="0.394"/>
                  <dgm:constr type="w" for="ch" forName="parTx5" refType="w" fact="0.2396"/>
                  <dgm:constr type="h" for="ch" forName="parTx5" refType="h" fact="0.0704"/>
                  <dgm:constr type="ctrX" for="ch" forName="picture5" refType="w" fact="0.7391"/>
                  <dgm:constr type="ctrY" for="ch" forName="picture5" refType="h" fact="0.3864"/>
                  <dgm:constr type="w" for="ch" forName="picture5" refType="w" fact="0.1111"/>
                  <dgm:constr type="h" for="ch" forName="picture5" refType="h" fact="0.1218"/>
                  <dgm:constr type="l" for="ch" forName="parTx6" refType="w" fact="0.7788"/>
                  <dgm:constr type="t" for="ch" forName="parTx6" refType="h" fact="0.252"/>
                  <dgm:constr type="w" for="ch" forName="parTx6" refType="w" fact="0.2396"/>
                  <dgm:constr type="h" for="ch" forName="parTx6" refType="h" fact="0.0704"/>
                  <dgm:constr type="ctrX" for="ch" forName="picture6" refType="w" fact="0.7679"/>
                  <dgm:constr type="ctrY" for="ch" forName="picture6" refType="h" fact="0.2444"/>
                  <dgm:constr type="w" for="ch" forName="picture6" refType="w" fact="0.1111"/>
                  <dgm:constr type="h" for="ch" forName="picture6" refType="h" fact="0.1218"/>
                  <dgm:constr type="l" for="ch" forName="parTx7" refType="w" fact="0.7945"/>
                  <dgm:constr type="t" for="ch" forName="parTx7" refType="h" fact="0.1151"/>
                  <dgm:constr type="w" for="ch" forName="parTx7" refType="w" fact="0.2396"/>
                  <dgm:constr type="h" for="ch" forName="parTx7" refType="h" fact="0.0704"/>
                  <dgm:constr type="ctrX" for="ch" forName="picture7" refType="w" fact="0.7836"/>
                  <dgm:constr type="ctrY" for="ch" forName="picture7" refType="h" fact="0.1075"/>
                  <dgm:constr type="w" for="ch" forName="picture7" refType="w" fact="0.1111"/>
                  <dgm:constr type="h" for="ch" forName="picture7" refType="h" fact="0.1218"/>
                </dgm:constrLst>
              </dgm:else>
            </dgm:choose>
          </dgm:if>
          <dgm:else name="Name68">
            <dgm:choose name="Name69">
              <dgm:if name="Name70" axis="des" func="maxDepth" op="gt" val="1">
                <dgm:alg type="composite">
                  <dgm:param type="ar" val="1.25"/>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parTx6" refType="primFontSz" refFor="ch" refForName="parTx1" op="equ"/>
                  <dgm:constr type="primFontSz" for="ch" forName="parTx7"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primFontSz" for="ch" forName="desTx4" refType="primFontSz" refFor="ch" refForName="desTx1" op="equ"/>
                  <dgm:constr type="primFontSz" for="ch" forName="desTx5" refType="primFontSz" refFor="ch" refForName="desTx1" op="equ"/>
                  <dgm:constr type="primFontSz" for="ch" forName="desTx6" refType="primFontSz" refFor="ch" refForName="desTx1" op="equ"/>
                  <dgm:constr type="primFontSz" for="ch" forName="desTx7" refType="primFontSz" refFor="ch" refForName="desTx1" op="equ"/>
                  <dgm:constr type="userD" refType="w" fact="0.0097"/>
                  <dgm:constr type="ctrX" for="ch" forName="dot1" refType="w" fact="0.6091"/>
                  <dgm:constr type="ctrY" for="ch" forName="dot1" refType="h" fact="0.8342"/>
                  <dgm:constr type="w" for="ch" forName="dot1" refType="userD"/>
                  <dgm:constr type="h" for="ch" forName="dot1" refType="userD"/>
                  <dgm:constr type="ctrX" for="ch" forName="dot2" refType="w" fact="0.6279"/>
                  <dgm:constr type="ctrY" for="ch" forName="dot2" refType="h" fact="0.8448"/>
                  <dgm:constr type="w" for="ch" forName="dot2" refType="userD"/>
                  <dgm:constr type="h" for="ch" forName="dot2" refType="userD"/>
                  <dgm:constr type="ctrX" for="ch" forName="dot3" refType="w" fact="0.647"/>
                  <dgm:constr type="ctrY" for="ch" forName="dot3" refType="h" fact="0.8539"/>
                  <dgm:constr type="w" for="ch" forName="dot3" refType="userD"/>
                  <dgm:constr type="h" for="ch" forName="dot3" refType="userD"/>
                  <dgm:constr type="ctrX" for="ch" forName="dot4" refType="w" fact="0.6663"/>
                  <dgm:constr type="ctrY" for="ch" forName="dot4" refType="h" fact="0.8615"/>
                  <dgm:constr type="w" for="ch" forName="dot4" refType="userD"/>
                  <dgm:constr type="h" for="ch" forName="dot4" refType="userD"/>
                  <dgm:constr type="ctrX" for="ch" forName="dot5" refType="w" fact="0.6858"/>
                  <dgm:constr type="ctrY" for="ch" forName="dot5" refType="h" fact="0.8676"/>
                  <dgm:constr type="w" for="ch" forName="dot5" refType="userD"/>
                  <dgm:constr type="h" for="ch" forName="dot5" refType="userD"/>
                  <dgm:constr type="ctrX" for="ch" forName="dot6" refType="w" fact="0.4912"/>
                  <dgm:constr type="ctrY" for="ch" forName="dot6" refType="h" fact="0.7255"/>
                  <dgm:constr type="w" for="ch" forName="dot6" refType="userD"/>
                  <dgm:constr type="h" for="ch" forName="dot6" refType="userD"/>
                  <dgm:constr type="ctrX" for="ch" forName="dot7" refType="w" fact="0.5074"/>
                  <dgm:constr type="ctrY" for="ch" forName="dot7" refType="h" fact="0.7454"/>
                  <dgm:constr type="w" for="ch" forName="dot7" refType="userD"/>
                  <dgm:constr type="h" for="ch" forName="dot7" refType="userD"/>
                  <dgm:constr type="ctrX" for="ch" forName="dot8" refType="w" fact="0.4164"/>
                  <dgm:constr type="ctrY" for="ch" forName="dot8" refType="h" fact="0.6026"/>
                  <dgm:constr type="w" for="ch" forName="dot8" refType="userD"/>
                  <dgm:constr type="h" for="ch" forName="dot8" refType="userD"/>
                  <dgm:constr type="ctrX" for="ch" forName="dot9" refType="w" fact="0.3629"/>
                  <dgm:constr type="ctrY" for="ch" forName="dot9" refType="h" fact="0.4632"/>
                  <dgm:constr type="w" for="ch" forName="dot9" refType="userD"/>
                  <dgm:constr type="h" for="ch" forName="dot9" refType="userD"/>
                  <dgm:constr type="ctrX" for="ch" forName="dot10" refType="w" fact="0.3299"/>
                  <dgm:constr type="ctrY" for="ch" forName="dot10" refType="h" fact="0.3187"/>
                  <dgm:constr type="w" for="ch" forName="dot10" refType="userD"/>
                  <dgm:constr type="h" for="ch" forName="dot10" refType="userD"/>
                  <dgm:constr type="ctrX" for="ch" forName="dot11" refType="w" fact="0.3147"/>
                  <dgm:constr type="ctrY" for="ch" forName="dot11" refType="h" fact="0.1763"/>
                  <dgm:constr type="w" for="ch" forName="dot11" refType="userD"/>
                  <dgm:constr type="h" for="ch" forName="dot11" refType="userD"/>
                  <dgm:constr type="ctrX" for="ch" forName="dotArrow1" refType="w" fact="0.3373"/>
                  <dgm:constr type="ctrY" for="ch" forName="dotArrow1" refType="h" fact="-0.0099"/>
                  <dgm:constr type="w" for="ch" forName="dotArrow1" refType="userD"/>
                  <dgm:constr type="h" for="ch" forName="dotArrow1" refType="userD"/>
                  <dgm:constr type="ctrX" for="ch" forName="dotArrow2" refType="w" fact="0.3227"/>
                  <dgm:constr type="ctrY" for="ch" forName="dotArrow2" refType="h" fact="-0.0239"/>
                  <dgm:constr type="w" for="ch" forName="dotArrow2" refType="userD"/>
                  <dgm:constr type="h" for="ch" forName="dotArrow2" refType="userD"/>
                  <dgm:constr type="ctrX" for="ch" forName="dotArrow3" refType="w" fact="0.3081"/>
                  <dgm:constr type="ctrY" for="ch" forName="dotArrow3" refType="h" fact="-0.0378"/>
                  <dgm:constr type="w" for="ch" forName="dotArrow3" refType="userD"/>
                  <dgm:constr type="h" for="ch" forName="dotArrow3" refType="userD"/>
                  <dgm:constr type="ctrX" for="ch" forName="dotArrow4" refType="w" fact="0.2935"/>
                  <dgm:constr type="ctrY" for="ch" forName="dotArrow4" refType="h" fact="-0.0239"/>
                  <dgm:constr type="w" for="ch" forName="dotArrow4" refType="userD"/>
                  <dgm:constr type="h" for="ch" forName="dotArrow4" refType="userD"/>
                  <dgm:constr type="ctrX" for="ch" forName="dotArrow5" refType="w" fact="0.2788"/>
                  <dgm:constr type="ctrY" for="ch" forName="dotArrow5" refType="h" fact="-0.0099"/>
                  <dgm:constr type="w" for="ch" forName="dotArrow5" refType="userD"/>
                  <dgm:constr type="h" for="ch" forName="dotArrow5" refType="userD"/>
                  <dgm:constr type="ctrX" for="ch" forName="dotArrow6" refType="w" fact="0.3081"/>
                  <dgm:constr type="ctrY" for="ch" forName="dotArrow6" refType="h" fact="-0.0084"/>
                  <dgm:constr type="w" for="ch" forName="dotArrow6" refType="userD"/>
                  <dgm:constr type="h" for="ch" forName="dotArrow6" refType="userD"/>
                  <dgm:constr type="ctrX" for="ch" forName="dotArrow7" refType="w" fact="0.3081"/>
                  <dgm:constr type="ctrY" for="ch" forName="dotArrow7" refType="h" fact="0.0211"/>
                  <dgm:constr type="w" for="ch" forName="dotArrow7" refType="userD"/>
                  <dgm:constr type="h" for="ch" forName="dotArrow7" refType="userD"/>
                  <dgm:constr type="r" for="ch" forName="parTx1" refType="w" fact="0.7444"/>
                  <dgm:constr type="t" for="ch" forName="parTx1" refType="h" fact="0.8856"/>
                  <dgm:constr type="w" for="ch" forName="parTx1" refType="w" fact="0.2101"/>
                  <dgm:constr type="h" for="ch" forName="parTx1" refType="h" fact="0.0704"/>
                  <dgm:constr type="ctrX" for="ch" forName="picture1" refType="w" fact="0.754"/>
                  <dgm:constr type="ctrY" for="ch" forName="picture1" refType="h" fact="0.8769"/>
                  <dgm:constr type="w" for="ch" forName="picture1" refType="w" fact="0.0974"/>
                  <dgm:constr type="h" for="ch" forName="picture1" refType="h" fact="0.1218"/>
                  <dgm:constr type="r" for="ch" forName="desTx1" refType="l" refFor="ch" refForName="parTx1"/>
                  <dgm:constr type="l" for="ch" forName="desTx1"/>
                  <dgm:constr type="t" for="ch" forName="desTx1" refType="t" refFor="ch" refForName="parTx1"/>
                  <dgm:constr type="h" for="ch" forName="desTx1" refType="h" refFor="ch" refForName="parTx1"/>
                  <dgm:constr type="r" for="ch" forName="parTx2" refType="w" fact="0.5465"/>
                  <dgm:constr type="t" for="ch" forName="parTx2" refType="h" fact="0.7956"/>
                  <dgm:constr type="w" for="ch" forName="parTx2" refType="w" fact="0.2101"/>
                  <dgm:constr type="h" for="ch" forName="parTx2" refType="h" fact="0.0704"/>
                  <dgm:constr type="ctrX" for="ch" forName="picture2" refType="w" fact="0.5561"/>
                  <dgm:constr type="ctrY" for="ch" forName="picture2" refType="h" fact="0.787"/>
                  <dgm:constr type="w" for="ch" forName="picture2" refType="w" fact="0.0974"/>
                  <dgm:constr type="h" for="ch" forName="picture2" refType="h" fact="0.1218"/>
                  <dgm:constr type="r" for="ch" forName="desTx2" refType="l" refFor="ch" refForName="parTx2"/>
                  <dgm:constr type="l" for="ch" forName="desTx2"/>
                  <dgm:constr type="t" for="ch" forName="desTx2" refType="t" refFor="ch" refForName="parTx2"/>
                  <dgm:constr type="h" for="ch" forName="desTx2" refType="h" refFor="ch" refForName="parTx2"/>
                  <dgm:constr type="r" for="ch" forName="parTx3" refType="w" fact="0.4489"/>
                  <dgm:constr type="t" for="ch" forName="parTx3" refType="h" fact="0.673"/>
                  <dgm:constr type="w" for="ch" forName="parTx3" refType="w" fact="0.2101"/>
                  <dgm:constr type="h" for="ch" forName="parTx3" refType="h" fact="0.0704"/>
                  <dgm:constr type="ctrX" for="ch" forName="picture3" refType="w" fact="0.4585"/>
                  <dgm:constr type="ctrY" for="ch" forName="picture3" refType="h" fact="0.6644"/>
                  <dgm:constr type="w" for="ch" forName="picture3" refType="w" fact="0.0974"/>
                  <dgm:constr type="h" for="ch" forName="picture3" refType="h" fact="0.1218"/>
                  <dgm:constr type="r" for="ch" forName="desTx3" refType="l" refFor="ch" refForName="parTx3"/>
                  <dgm:constr type="l" for="ch" forName="desTx3"/>
                  <dgm:constr type="t" for="ch" forName="desTx3" refType="t" refFor="ch" refForName="parTx3"/>
                  <dgm:constr type="h" for="ch" forName="desTx3" refType="h" refFor="ch" refForName="parTx3"/>
                  <dgm:constr type="r" for="ch" forName="parTx4" refType="w" fact="0.3868"/>
                  <dgm:constr type="t" for="ch" forName="parTx4" refType="h" fact="0.538"/>
                  <dgm:constr type="w" for="ch" forName="parTx4" refType="w" fact="0.2101"/>
                  <dgm:constr type="h" for="ch" forName="parTx4" refType="h" fact="0.0704"/>
                  <dgm:constr type="ctrX" for="ch" forName="picture4" refType="w" fact="0.3963"/>
                  <dgm:constr type="ctrY" for="ch" forName="picture4" refType="h" fact="0.5294"/>
                  <dgm:constr type="w" for="ch" forName="picture4" refType="w" fact="0.0974"/>
                  <dgm:constr type="h" for="ch" forName="picture4" refType="h" fact="0.1218"/>
                  <dgm:constr type="r" for="ch" forName="desTx4" refType="l" refFor="ch" refForName="parTx4"/>
                  <dgm:constr type="l" for="ch" forName="desTx4"/>
                  <dgm:constr type="t" for="ch" forName="desTx4" refType="t" refFor="ch" refForName="parTx4"/>
                  <dgm:constr type="h" for="ch" forName="desTx4" refType="h" refFor="ch" refForName="parTx4"/>
                  <dgm:constr type="r" for="ch" forName="parTx5" refType="w" fact="0.3424"/>
                  <dgm:constr type="t" for="ch" forName="parTx5" refType="h" fact="0.3951"/>
                  <dgm:constr type="w" for="ch" forName="parTx5" refType="w" fact="0.2101"/>
                  <dgm:constr type="h" for="ch" forName="parTx5" refType="h" fact="0.0704"/>
                  <dgm:constr type="ctrX" for="ch" forName="picture5" refType="w" fact="0.352"/>
                  <dgm:constr type="ctrY" for="ch" forName="picture5" refType="h" fact="0.3864"/>
                  <dgm:constr type="w" for="ch" forName="picture5" refType="w" fact="0.0974"/>
                  <dgm:constr type="h" for="ch" forName="picture5" refType="h" fact="0.1218"/>
                  <dgm:constr type="r" for="ch" forName="desTx5" refType="l" refFor="ch" refForName="parTx5"/>
                  <dgm:constr type="l" for="ch" forName="desTx5"/>
                  <dgm:constr type="t" for="ch" forName="desTx5" refType="t" refFor="ch" refForName="parTx5"/>
                  <dgm:constr type="h" for="ch" forName="desTx5" refType="h" refFor="ch" refForName="parTx5"/>
                  <dgm:constr type="r" for="ch" forName="parTx6" refType="w" fact="0.3172"/>
                  <dgm:constr type="t" for="ch" forName="parTx6" refType="h" fact="0.2531"/>
                  <dgm:constr type="w" for="ch" forName="parTx6" refType="w" fact="0.2101"/>
                  <dgm:constr type="h" for="ch" forName="parTx6" refType="h" fact="0.0704"/>
                  <dgm:constr type="ctrX" for="ch" forName="picture6" refType="w" fact="0.3267"/>
                  <dgm:constr type="ctrY" for="ch" forName="picture6" refType="h" fact="0.2444"/>
                  <dgm:constr type="w" for="ch" forName="picture6" refType="w" fact="0.0974"/>
                  <dgm:constr type="h" for="ch" forName="picture6" refType="h" fact="0.1218"/>
                  <dgm:constr type="r" for="ch" forName="desTx6" refType="l" refFor="ch" refForName="parTx6"/>
                  <dgm:constr type="l" for="ch" forName="desTx6"/>
                  <dgm:constr type="t" for="ch" forName="desTx6" refType="t" refFor="ch" refForName="parTx6"/>
                  <dgm:constr type="h" for="ch" forName="desTx6" refType="h" refFor="ch" refForName="parTx6"/>
                  <dgm:constr type="r" for="ch" forName="parTx7" refType="w" fact="0.3034"/>
                  <dgm:constr type="t" for="ch" forName="parTx7" refType="h" fact="0.1162"/>
                  <dgm:constr type="w" for="ch" forName="parTx7" refType="w" fact="0.2101"/>
                  <dgm:constr type="h" for="ch" forName="parTx7" refType="h" fact="0.0704"/>
                  <dgm:constr type="ctrX" for="ch" forName="picture7" refType="w" fact="0.3129"/>
                  <dgm:constr type="ctrY" for="ch" forName="picture7" refType="h" fact="0.1075"/>
                  <dgm:constr type="w" for="ch" forName="picture7" refType="w" fact="0.0974"/>
                  <dgm:constr type="h" for="ch" forName="picture7" refType="h" fact="0.1218"/>
                  <dgm:constr type="r" for="ch" forName="desTx7" refType="l" refFor="ch" refForName="parTx7"/>
                  <dgm:constr type="l" for="ch" forName="desTx7"/>
                  <dgm:constr type="t" for="ch" forName="desTx7" refType="t" refFor="ch" refForName="parTx7"/>
                  <dgm:constr type="h" for="ch" forName="desTx7" refType="h" refFor="ch" refForName="parTx7"/>
                </dgm:constrLst>
              </dgm:if>
              <dgm:else name="Name71">
                <dgm:alg type="composite">
                  <dgm:param type="ar" val="1.096"/>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parTx6" refType="primFontSz" refFor="ch" refForName="parTx1" op="equ"/>
                  <dgm:constr type="primFontSz" for="ch" forName="parTx7" refType="primFontSz" refFor="ch" refForName="parTx1" op="equ"/>
                  <dgm:constr type="userD" refType="w" fact="0.0111"/>
                  <dgm:constr type="ctrX" for="ch" forName="dot1" refType="w" fact="0.5541"/>
                  <dgm:constr type="ctrY" for="ch" forName="dot1" refType="h" fact="0.8342"/>
                  <dgm:constr type="w" for="ch" forName="dot1" refType="userD"/>
                  <dgm:constr type="h" for="ch" forName="dot1" refType="userD"/>
                  <dgm:constr type="ctrX" for="ch" forName="dot2" refType="w" fact="0.5756"/>
                  <dgm:constr type="ctrY" for="ch" forName="dot2" refType="h" fact="0.8448"/>
                  <dgm:constr type="w" for="ch" forName="dot2" refType="userD"/>
                  <dgm:constr type="h" for="ch" forName="dot2" refType="userD"/>
                  <dgm:constr type="ctrX" for="ch" forName="dot3" refType="w" fact="0.5974"/>
                  <dgm:constr type="ctrY" for="ch" forName="dot3" refType="h" fact="0.8539"/>
                  <dgm:constr type="w" for="ch" forName="dot3" refType="userD"/>
                  <dgm:constr type="h" for="ch" forName="dot3" refType="userD"/>
                  <dgm:constr type="ctrX" for="ch" forName="dot4" refType="w" fact="0.6194"/>
                  <dgm:constr type="ctrY" for="ch" forName="dot4" refType="h" fact="0.8615"/>
                  <dgm:constr type="w" for="ch" forName="dot4" refType="userD"/>
                  <dgm:constr type="h" for="ch" forName="dot4" refType="userD"/>
                  <dgm:constr type="ctrX" for="ch" forName="dot5" refType="w" fact="0.6416"/>
                  <dgm:constr type="ctrY" for="ch" forName="dot5" refType="h" fact="0.8676"/>
                  <dgm:constr type="w" for="ch" forName="dot5" refType="userD"/>
                  <dgm:constr type="h" for="ch" forName="dot5" refType="userD"/>
                  <dgm:constr type="ctrX" for="ch" forName="dot6" refType="w" fact="0.4197"/>
                  <dgm:constr type="ctrY" for="ch" forName="dot6" refType="h" fact="0.7255"/>
                  <dgm:constr type="w" for="ch" forName="dot6" refType="userD"/>
                  <dgm:constr type="h" for="ch" forName="dot6" refType="userD"/>
                  <dgm:constr type="ctrX" for="ch" forName="dot7" refType="w" fact="0.4382"/>
                  <dgm:constr type="ctrY" for="ch" forName="dot7" refType="h" fact="0.7454"/>
                  <dgm:constr type="w" for="ch" forName="dot7" refType="userD"/>
                  <dgm:constr type="h" for="ch" forName="dot7" refType="userD"/>
                  <dgm:constr type="ctrX" for="ch" forName="dot8" refType="w" fact="0.3344"/>
                  <dgm:constr type="ctrY" for="ch" forName="dot8" refType="h" fact="0.6026"/>
                  <dgm:constr type="w" for="ch" forName="dot8" refType="userD"/>
                  <dgm:constr type="h" for="ch" forName="dot8" refType="userD"/>
                  <dgm:constr type="ctrX" for="ch" forName="dot9" refType="w" fact="0.2734"/>
                  <dgm:constr type="ctrY" for="ch" forName="dot9" refType="h" fact="0.4632"/>
                  <dgm:constr type="w" for="ch" forName="dot9" refType="userD"/>
                  <dgm:constr type="h" for="ch" forName="dot9" refType="userD"/>
                  <dgm:constr type="ctrX" for="ch" forName="dot10" refType="w" fact="0.2357"/>
                  <dgm:constr type="ctrY" for="ch" forName="dot10" refType="h" fact="0.3187"/>
                  <dgm:constr type="w" for="ch" forName="dot10" refType="userD"/>
                  <dgm:constr type="h" for="ch" forName="dot10" refType="userD"/>
                  <dgm:constr type="ctrX" for="ch" forName="dot11" refType="w" fact="0.2184"/>
                  <dgm:constr type="ctrY" for="ch" forName="dot11" refType="h" fact="0.1763"/>
                  <dgm:constr type="w" for="ch" forName="dot11" refType="userD"/>
                  <dgm:constr type="h" for="ch" forName="dot11" refType="userD"/>
                  <dgm:constr type="ctrX" for="ch" forName="dotArrow1" refType="w" fact="0.2442"/>
                  <dgm:constr type="ctrY" for="ch" forName="dotArrow1" refType="h" fact="-0.0099"/>
                  <dgm:constr type="w" for="ch" forName="dotArrow1" refType="userD"/>
                  <dgm:constr type="h" for="ch" forName="dotArrow1" refType="userD"/>
                  <dgm:constr type="ctrX" for="ch" forName="dotArrow2" refType="w" fact="0.2275"/>
                  <dgm:constr type="ctrY" for="ch" forName="dotArrow2" refType="h" fact="-0.0239"/>
                  <dgm:constr type="w" for="ch" forName="dotArrow2" refType="userD"/>
                  <dgm:constr type="h" for="ch" forName="dotArrow2" refType="userD"/>
                  <dgm:constr type="ctrX" for="ch" forName="dotArrow3" refType="w" fact="0.2108"/>
                  <dgm:constr type="ctrY" for="ch" forName="dotArrow3" refType="h" fact="-0.0378"/>
                  <dgm:constr type="w" for="ch" forName="dotArrow3" refType="userD"/>
                  <dgm:constr type="h" for="ch" forName="dotArrow3" refType="userD"/>
                  <dgm:constr type="ctrX" for="ch" forName="dotArrow4" refType="w" fact="0.1942"/>
                  <dgm:constr type="ctrY" for="ch" forName="dotArrow4" refType="h" fact="-0.0239"/>
                  <dgm:constr type="w" for="ch" forName="dotArrow4" refType="userD"/>
                  <dgm:constr type="h" for="ch" forName="dotArrow4" refType="userD"/>
                  <dgm:constr type="ctrX" for="ch" forName="dotArrow5" refType="w" fact="0.1775"/>
                  <dgm:constr type="ctrY" for="ch" forName="dotArrow5" refType="h" fact="-0.0099"/>
                  <dgm:constr type="w" for="ch" forName="dotArrow5" refType="userD"/>
                  <dgm:constr type="h" for="ch" forName="dotArrow5" refType="userD"/>
                  <dgm:constr type="ctrX" for="ch" forName="dotArrow6" refType="w" fact="0.2108"/>
                  <dgm:constr type="ctrY" for="ch" forName="dotArrow6" refType="h" fact="-0.0084"/>
                  <dgm:constr type="w" for="ch" forName="dotArrow6" refType="userD"/>
                  <dgm:constr type="h" for="ch" forName="dotArrow6" refType="userD"/>
                  <dgm:constr type="ctrX" for="ch" forName="dotArrow7" refType="w" fact="0.2108"/>
                  <dgm:constr type="ctrY" for="ch" forName="dotArrow7" refType="h" fact="0.0211"/>
                  <dgm:constr type="w" for="ch" forName="dotArrow7" refType="userD"/>
                  <dgm:constr type="h" for="ch" forName="dotArrow7" refType="userD"/>
                  <dgm:constr type="r" for="ch" forName="parTx1" refType="w" fact="0.7085"/>
                  <dgm:constr type="t" for="ch" forName="parTx1" refType="h" fact="0.8845"/>
                  <dgm:constr type="w" for="ch" forName="parTx1" refType="w" fact="0.2396"/>
                  <dgm:constr type="h" for="ch" forName="parTx1" refType="h" fact="0.0704"/>
                  <dgm:constr type="ctrX" for="ch" forName="picture1" refType="w" fact="0.7194"/>
                  <dgm:constr type="ctrY" for="ch" forName="picture1" refType="h" fact="0.8769"/>
                  <dgm:constr type="w" for="ch" forName="picture1" refType="w" fact="0.1111"/>
                  <dgm:constr type="h" for="ch" forName="picture1" refType="h" fact="0.1218"/>
                  <dgm:constr type="r" for="ch" forName="parTx2" refType="w" fact="0.4828"/>
                  <dgm:constr type="t" for="ch" forName="parTx2" refType="h" fact="0.7946"/>
                  <dgm:constr type="w" for="ch" forName="parTx2" refType="w" fact="0.2396"/>
                  <dgm:constr type="h" for="ch" forName="parTx2" refType="h" fact="0.0704"/>
                  <dgm:constr type="ctrX" for="ch" forName="picture2" refType="w" fact="0.4937"/>
                  <dgm:constr type="ctrY" for="ch" forName="picture2" refType="h" fact="0.787"/>
                  <dgm:constr type="w" for="ch" forName="picture2" refType="w" fact="0.1111"/>
                  <dgm:constr type="h" for="ch" forName="picture2" refType="h" fact="0.1218"/>
                  <dgm:constr type="r" for="ch" forName="parTx3" refType="w" fact="0.3715"/>
                  <dgm:constr type="t" for="ch" forName="parTx3" refType="h" fact="0.672"/>
                  <dgm:constr type="w" for="ch" forName="parTx3" refType="w" fact="0.2396"/>
                  <dgm:constr type="h" for="ch" forName="parTx3" refType="h" fact="0.0704"/>
                  <dgm:constr type="ctrX" for="ch" forName="picture3" refType="w" fact="0.3824"/>
                  <dgm:constr type="ctrY" for="ch" forName="picture3" refType="h" fact="0.6644"/>
                  <dgm:constr type="w" for="ch" forName="picture3" refType="w" fact="0.1111"/>
                  <dgm:constr type="h" for="ch" forName="picture3" refType="h" fact="0.1218"/>
                  <dgm:constr type="r" for="ch" forName="parTx4" refType="w" fact="0.3006"/>
                  <dgm:constr type="t" for="ch" forName="parTx4" refType="h" fact="0.5369"/>
                  <dgm:constr type="w" for="ch" forName="parTx4" refType="w" fact="0.2396"/>
                  <dgm:constr type="h" for="ch" forName="parTx4" refType="h" fact="0.0704"/>
                  <dgm:constr type="ctrX" for="ch" forName="picture4" refType="w" fact="0.3115"/>
                  <dgm:constr type="ctrY" for="ch" forName="picture4" refType="h" fact="0.5294"/>
                  <dgm:constr type="w" for="ch" forName="picture4" refType="w" fact="0.1111"/>
                  <dgm:constr type="h" for="ch" forName="picture4" refType="h" fact="0.1218"/>
                  <dgm:constr type="r" for="ch" forName="parTx5" refType="w" fact="0.25"/>
                  <dgm:constr type="t" for="ch" forName="parTx5" refType="h" fact="0.394"/>
                  <dgm:constr type="w" for="ch" forName="parTx5" refType="w" fact="0.2396"/>
                  <dgm:constr type="h" for="ch" forName="parTx5" refType="h" fact="0.0704"/>
                  <dgm:constr type="ctrX" for="ch" forName="picture5" refType="w" fact="0.2609"/>
                  <dgm:constr type="ctrY" for="ch" forName="picture5" refType="h" fact="0.3864"/>
                  <dgm:constr type="w" for="ch" forName="picture5" refType="w" fact="0.1111"/>
                  <dgm:constr type="h" for="ch" forName="picture5" refType="h" fact="0.1218"/>
                  <dgm:constr type="r" for="ch" forName="parTx6" refType="w" fact="0.2212"/>
                  <dgm:constr type="t" for="ch" forName="parTx6" refType="h" fact="0.252"/>
                  <dgm:constr type="w" for="ch" forName="parTx6" refType="w" fact="0.2396"/>
                  <dgm:constr type="h" for="ch" forName="parTx6" refType="h" fact="0.0704"/>
                  <dgm:constr type="ctrX" for="ch" forName="picture6" refType="w" fact="0.2321"/>
                  <dgm:constr type="ctrY" for="ch" forName="picture6" refType="h" fact="0.2444"/>
                  <dgm:constr type="w" for="ch" forName="picture6" refType="w" fact="0.1111"/>
                  <dgm:constr type="h" for="ch" forName="picture6" refType="h" fact="0.1218"/>
                  <dgm:constr type="r" for="ch" forName="parTx7" refType="w" fact="0.2055"/>
                  <dgm:constr type="t" for="ch" forName="parTx7" refType="h" fact="0.1151"/>
                  <dgm:constr type="w" for="ch" forName="parTx7" refType="w" fact="0.2396"/>
                  <dgm:constr type="h" for="ch" forName="parTx7" refType="h" fact="0.0704"/>
                  <dgm:constr type="ctrX" for="ch" forName="picture7" refType="w" fact="0.2164"/>
                  <dgm:constr type="ctrY" for="ch" forName="picture7" refType="h" fact="0.1075"/>
                  <dgm:constr type="w" for="ch" forName="picture7" refType="w" fact="0.1111"/>
                  <dgm:constr type="h" for="ch" forName="picture7" refType="h" fact="0.1218"/>
                </dgm:constrLst>
              </dgm:else>
            </dgm:choose>
          </dgm:else>
        </dgm:choose>
      </dgm:else>
    </dgm:choose>
    <dgm:forEach name="wrapper" axis="self" ptType="parTrans">
      <dgm:forEach name="wrapper2" axis="self" ptType="sibTrans" st="2">
        <dgm:forEach name="imageRepeat" axis="self">
          <dgm:layoutNode name="imageRepeatNode" styleLbl="fgImgPlace1">
            <dgm:alg type="sp"/>
            <dgm:shape xmlns:r="http://schemas.openxmlformats.org/officeDocument/2006/relationships" type="ellipse" r:blip="" blipPhldr="1">
              <dgm:adjLst/>
            </dgm:shape>
            <dgm:presOf axis="self"/>
          </dgm:layoutNode>
        </dgm:forEach>
      </dgm:forEach>
    </dgm:forEach>
    <dgm:choose name="Name72">
      <dgm:if name="Name73" axis="ch" ptType="node" func="cnt" op="gte" val="2">
        <dgm:layoutNode name="dot1" styleLbl="alignNode1">
          <dgm:alg type="sp"/>
          <dgm:shape xmlns:r="http://schemas.openxmlformats.org/officeDocument/2006/relationships" type="ellipse" r:blip="">
            <dgm:adjLst/>
          </dgm:shape>
          <dgm:presOf/>
        </dgm:layoutNode>
        <dgm:layoutNode name="dot2" styleLbl="alignNode1">
          <dgm:alg type="sp"/>
          <dgm:shape xmlns:r="http://schemas.openxmlformats.org/officeDocument/2006/relationships" type="ellipse" r:blip="">
            <dgm:adjLst/>
          </dgm:shape>
          <dgm:presOf/>
        </dgm:layoutNode>
        <dgm:layoutNode name="dot3" styleLbl="alignNode1">
          <dgm:alg type="sp"/>
          <dgm:shape xmlns:r="http://schemas.openxmlformats.org/officeDocument/2006/relationships" type="ellipse" r:blip="">
            <dgm:adjLst/>
          </dgm:shape>
          <dgm:presOf/>
        </dgm:layoutNode>
      </dgm:if>
      <dgm:else name="Name74"/>
    </dgm:choose>
    <dgm:choose name="Name75">
      <dgm:if name="Name76" axis="ch" ptType="node" func="cnt" op="gte" val="3">
        <dgm:layoutNode name="dot4" styleLbl="alignNode1">
          <dgm:alg type="sp"/>
          <dgm:shape xmlns:r="http://schemas.openxmlformats.org/officeDocument/2006/relationships" type="ellipse" r:blip="">
            <dgm:adjLst/>
          </dgm:shape>
          <dgm:presOf/>
        </dgm:layoutNode>
        <dgm:layoutNode name="dot5" styleLbl="alignNode1">
          <dgm:alg type="sp"/>
          <dgm:shape xmlns:r="http://schemas.openxmlformats.org/officeDocument/2006/relationships" type="ellipse" r:blip="">
            <dgm:adjLst/>
          </dgm:shape>
          <dgm:presOf/>
        </dgm:layoutNode>
      </dgm:if>
      <dgm:else name="Name77"/>
    </dgm:choose>
    <dgm:choose name="Name78">
      <dgm:if name="Name79" axis="ch" ptType="node" func="cnt" op="gte" val="4">
        <dgm:layoutNode name="dot6" styleLbl="alignNode1">
          <dgm:alg type="sp"/>
          <dgm:shape xmlns:r="http://schemas.openxmlformats.org/officeDocument/2006/relationships" type="ellipse" r:blip="">
            <dgm:adjLst/>
          </dgm:shape>
          <dgm:presOf/>
        </dgm:layoutNode>
      </dgm:if>
      <dgm:else name="Name80"/>
    </dgm:choose>
    <dgm:choose name="Name81">
      <dgm:if name="Name82" axis="ch" ptType="node" func="cnt" op="gte" val="5">
        <dgm:layoutNode name="dot7" styleLbl="alignNode1">
          <dgm:alg type="sp"/>
          <dgm:shape xmlns:r="http://schemas.openxmlformats.org/officeDocument/2006/relationships" type="ellipse" r:blip="">
            <dgm:adjLst/>
          </dgm:shape>
          <dgm:presOf/>
        </dgm:layoutNode>
        <dgm:layoutNode name="dot8" styleLbl="alignNode1">
          <dgm:alg type="sp"/>
          <dgm:shape xmlns:r="http://schemas.openxmlformats.org/officeDocument/2006/relationships" type="ellipse" r:blip="">
            <dgm:adjLst/>
          </dgm:shape>
          <dgm:presOf/>
        </dgm:layoutNode>
      </dgm:if>
      <dgm:else name="Name83"/>
    </dgm:choose>
    <dgm:choose name="Name84">
      <dgm:if name="Name85" axis="ch" ptType="node" func="cnt" op="gte" val="6">
        <dgm:layoutNode name="dot9" styleLbl="alignNode1">
          <dgm:alg type="sp"/>
          <dgm:shape xmlns:r="http://schemas.openxmlformats.org/officeDocument/2006/relationships" type="ellipse" r:blip="">
            <dgm:adjLst/>
          </dgm:shape>
          <dgm:presOf/>
        </dgm:layoutNode>
        <dgm:layoutNode name="dot10" styleLbl="alignNode1">
          <dgm:alg type="sp"/>
          <dgm:shape xmlns:r="http://schemas.openxmlformats.org/officeDocument/2006/relationships" type="ellipse" r:blip="">
            <dgm:adjLst/>
          </dgm:shape>
          <dgm:presOf/>
        </dgm:layoutNode>
      </dgm:if>
      <dgm:else name="Name86"/>
    </dgm:choose>
    <dgm:choose name="Name87">
      <dgm:if name="Name88" axis="ch" ptType="node" func="cnt" op="gte" val="7">
        <dgm:layoutNode name="dot11" styleLbl="alignNode1">
          <dgm:alg type="sp"/>
          <dgm:shape xmlns:r="http://schemas.openxmlformats.org/officeDocument/2006/relationships" type="ellipse" r:blip="">
            <dgm:adjLst/>
          </dgm:shape>
          <dgm:presOf/>
        </dgm:layoutNode>
      </dgm:if>
      <dgm:else name="Name89"/>
    </dgm:choose>
    <dgm:choose name="Name90">
      <dgm:if name="Name91" axis="ch" ptType="node" func="cnt" op="gte" val="2">
        <dgm:layoutNode name="dotArrow1" styleLbl="alignNode1">
          <dgm:alg type="sp"/>
          <dgm:shape xmlns:r="http://schemas.openxmlformats.org/officeDocument/2006/relationships" type="ellipse" r:blip="">
            <dgm:adjLst/>
          </dgm:shape>
          <dgm:presOf/>
        </dgm:layoutNode>
        <dgm:layoutNode name="dotArrow2" styleLbl="alignNode1">
          <dgm:alg type="sp"/>
          <dgm:shape xmlns:r="http://schemas.openxmlformats.org/officeDocument/2006/relationships" type="ellipse" r:blip="">
            <dgm:adjLst/>
          </dgm:shape>
          <dgm:presOf/>
        </dgm:layoutNode>
        <dgm:layoutNode name="dotArrow3" styleLbl="alignNode1">
          <dgm:alg type="sp"/>
          <dgm:shape xmlns:r="http://schemas.openxmlformats.org/officeDocument/2006/relationships" type="ellipse" r:blip="">
            <dgm:adjLst/>
          </dgm:shape>
          <dgm:presOf/>
        </dgm:layoutNode>
        <dgm:layoutNode name="dotArrow4" styleLbl="alignNode1">
          <dgm:alg type="sp"/>
          <dgm:shape xmlns:r="http://schemas.openxmlformats.org/officeDocument/2006/relationships" type="ellipse" r:blip="">
            <dgm:adjLst/>
          </dgm:shape>
          <dgm:presOf/>
        </dgm:layoutNode>
        <dgm:layoutNode name="dotArrow5" styleLbl="alignNode1">
          <dgm:alg type="sp"/>
          <dgm:shape xmlns:r="http://schemas.openxmlformats.org/officeDocument/2006/relationships" type="ellipse" r:blip="">
            <dgm:adjLst/>
          </dgm:shape>
          <dgm:presOf/>
        </dgm:layoutNode>
        <dgm:layoutNode name="dotArrow6" styleLbl="alignNode1">
          <dgm:alg type="sp"/>
          <dgm:shape xmlns:r="http://schemas.openxmlformats.org/officeDocument/2006/relationships" type="ellipse" r:blip="">
            <dgm:adjLst/>
          </dgm:shape>
          <dgm:presOf/>
        </dgm:layoutNode>
        <dgm:layoutNode name="dotArrow7" styleLbl="alignNode1">
          <dgm:alg type="sp"/>
          <dgm:shape xmlns:r="http://schemas.openxmlformats.org/officeDocument/2006/relationships" type="ellipse" r:blip="">
            <dgm:adjLst/>
          </dgm:shape>
          <dgm:presOf/>
        </dgm:layoutNode>
      </dgm:if>
      <dgm:else name="Name92"/>
    </dgm:choose>
    <dgm:forEach name="Name93" axis="ch" ptType="node" cnt="1">
      <dgm:layoutNode name="parTx1">
        <dgm:choose name="Name94">
          <dgm:if name="Name95" func="var" arg="dir" op="equ" val="norm">
            <dgm:alg type="tx">
              <dgm:param type="parTxLTRAlign" val="l"/>
              <dgm:param type="parTxRTLAlign" val="r"/>
            </dgm:alg>
          </dgm:if>
          <dgm:else name="Name96">
            <dgm:alg type="tx">
              <dgm:param type="parTxLTRAlign" val="r"/>
              <dgm:param type="parTxRTLAlign" val="l"/>
            </dgm:alg>
          </dgm:else>
        </dgm:choose>
        <dgm:shape xmlns:r="http://schemas.openxmlformats.org/officeDocument/2006/relationships" type="roundRect" r:blip="">
          <dgm:adjLst/>
        </dgm:shape>
        <dgm:presOf axis="self" ptType="node"/>
        <dgm:choose name="Name97">
          <dgm:if name="Name98" func="var" arg="dir" op="equ" val="norm">
            <dgm:constrLst>
              <dgm:constr type="lMarg" refType="w" fact="0.6"/>
              <dgm:constr type="rMarg" refType="primFontSz" fact="0.3"/>
              <dgm:constr type="tMarg" refType="primFontSz" fact="0.3"/>
              <dgm:constr type="bMarg" refType="primFontSz" fact="0.3"/>
            </dgm:constrLst>
          </dgm:if>
          <dgm:else name="Name99">
            <dgm:constrLst>
              <dgm:constr type="rMarg" refType="w" fact="0.6"/>
              <dgm:constr type="lMarg" refType="primFontSz" fact="0.3"/>
              <dgm:constr type="tMarg" refType="primFontSz" fact="0.3"/>
              <dgm:constr type="bMarg" refType="primFontSz" fact="0.3"/>
            </dgm:constrLst>
          </dgm:else>
        </dgm:choose>
        <dgm:ruleLst>
          <dgm:rule type="primFontSz" val="5" fact="NaN" max="NaN"/>
        </dgm:ruleLst>
      </dgm:layoutNode>
      <dgm:choose name="Name100">
        <dgm:if name="Name101" axis="ch" ptType="node" func="cnt" op="gte" val="1">
          <dgm:layoutNode name="desTx1" styleLbl="revTx">
            <dgm:varLst>
              <dgm:bulletEnabled val="1"/>
            </dgm:varLst>
            <dgm:choose name="Name102">
              <dgm:if name="Name103" func="var" arg="dir" op="equ" val="norm">
                <dgm:choose name="Name104">
                  <dgm:if name="Name105" axis="ch" ptType="node" func="cnt" op="gte" val="2">
                    <dgm:alg type="tx">
                      <dgm:param type="parTxLTRAlign" val="l"/>
                      <dgm:param type="parTxRTLAlign" val="l"/>
                      <dgm:param type="stBulletLvl" val="1"/>
                    </dgm:alg>
                  </dgm:if>
                  <dgm:else name="Name106">
                    <dgm:alg type="tx">
                      <dgm:param type="parTxLTRAlign" val="l"/>
                      <dgm:param type="parTxRTLAlign" val="l"/>
                    </dgm:alg>
                  </dgm:else>
                </dgm:choose>
              </dgm:if>
              <dgm:else name="Name107">
                <dgm:choose name="Name108">
                  <dgm:if name="Name109" axis="ch" ptType="node" func="cnt" op="gte" val="2">
                    <dgm:alg type="tx">
                      <dgm:param type="parTxLTRAlign" val="r"/>
                      <dgm:param type="parTxRTLAlign" val="r"/>
                      <dgm:param type="shpTxLTRAlignCh" val="r"/>
                      <dgm:param type="shpTxRTLAlignCh" val="r"/>
                      <dgm:param type="stBulletLvl" val="1"/>
                    </dgm:alg>
                  </dgm:if>
                  <dgm:else name="Name110">
                    <dgm:alg type="tx">
                      <dgm:param type="parTxLTRAlign" val="r"/>
                      <dgm:param type="parTxRTLAlign" val="r"/>
                      <dgm:param type="shpTxLTRAlignCh" val="r"/>
                      <dgm:param type="shpTxRTLAlignCh" val="r"/>
                    </dgm:alg>
                  </dgm:else>
                </dgm:choose>
              </dgm:else>
            </dgm:choose>
            <dgm:shape xmlns:r="http://schemas.openxmlformats.org/officeDocument/2006/relationships" type="rect" r:blip="">
              <dgm:adjLst/>
            </dgm:shape>
            <dgm:presOf axis="des" ptType="node"/>
            <dgm:constrLst>
              <dgm:constr type="rMarg" refType="primFontSz" fact="0.2"/>
              <dgm:constr type="tMarg" refType="primFontSz" fact="0.2"/>
              <dgm:constr type="bMarg" refType="primFontSz" fact="0.2"/>
            </dgm:constrLst>
            <dgm:ruleLst>
              <dgm:rule type="primFontSz" val="5" fact="NaN" max="NaN"/>
            </dgm:ruleLst>
          </dgm:layoutNode>
        </dgm:if>
        <dgm:else name="Name111"/>
      </dgm:choose>
    </dgm:forEach>
    <dgm:forEach name="Name112" axis="ch" ptType="sibTrans" hideLastTrans="0" cnt="1">
      <dgm:layoutNode name="picture1">
        <dgm:alg type="sp"/>
        <dgm:shape xmlns:r="http://schemas.openxmlformats.org/officeDocument/2006/relationships" r:blip="">
          <dgm:adjLst/>
        </dgm:shape>
        <dgm:presOf/>
        <dgm:constrLst/>
        <dgm:forEach name="Name113" ref="imageRepeat"/>
      </dgm:layoutNode>
    </dgm:forEach>
    <dgm:forEach name="Name114" axis="ch" ptType="node" st="2" cnt="1">
      <dgm:layoutNode name="parTx2">
        <dgm:choose name="Name115">
          <dgm:if name="Name116" func="var" arg="dir" op="equ" val="norm">
            <dgm:alg type="tx">
              <dgm:param type="parTxLTRAlign" val="l"/>
              <dgm:param type="parTxRTLAlign" val="r"/>
            </dgm:alg>
          </dgm:if>
          <dgm:else name="Name117">
            <dgm:alg type="tx">
              <dgm:param type="parTxLTRAlign" val="r"/>
              <dgm:param type="parTxRTLAlign" val="l"/>
            </dgm:alg>
          </dgm:else>
        </dgm:choose>
        <dgm:shape xmlns:r="http://schemas.openxmlformats.org/officeDocument/2006/relationships" type="roundRect" r:blip="">
          <dgm:adjLst/>
        </dgm:shape>
        <dgm:presOf axis="self" ptType="node"/>
        <dgm:choose name="Name118">
          <dgm:if name="Name119" func="var" arg="dir" op="equ" val="norm">
            <dgm:constrLst>
              <dgm:constr type="lMarg" refType="w" fact="0.6"/>
              <dgm:constr type="rMarg" refType="primFontSz" fact="0.3"/>
              <dgm:constr type="tMarg" refType="primFontSz" fact="0.3"/>
              <dgm:constr type="bMarg" refType="primFontSz" fact="0.3"/>
            </dgm:constrLst>
          </dgm:if>
          <dgm:else name="Name120">
            <dgm:constrLst>
              <dgm:constr type="rMarg" refType="w" fact="0.6"/>
              <dgm:constr type="lMarg" refType="primFontSz" fact="0.3"/>
              <dgm:constr type="tMarg" refType="primFontSz" fact="0.3"/>
              <dgm:constr type="bMarg" refType="primFontSz" fact="0.3"/>
            </dgm:constrLst>
          </dgm:else>
        </dgm:choose>
        <dgm:ruleLst>
          <dgm:rule type="primFontSz" val="5" fact="NaN" max="NaN"/>
        </dgm:ruleLst>
      </dgm:layoutNode>
      <dgm:choose name="Name121">
        <dgm:if name="Name122" axis="ch" ptType="node" func="cnt" op="gte" val="1">
          <dgm:layoutNode name="desTx2" styleLbl="revTx">
            <dgm:varLst>
              <dgm:bulletEnabled val="1"/>
            </dgm:varLst>
            <dgm:choose name="Name123">
              <dgm:if name="Name124" func="var" arg="dir" op="equ" val="norm">
                <dgm:choose name="Name125">
                  <dgm:if name="Name126" axis="ch" ptType="node" func="cnt" op="gte" val="2">
                    <dgm:alg type="tx">
                      <dgm:param type="parTxLTRAlign" val="l"/>
                      <dgm:param type="parTxRTLAlign" val="l"/>
                      <dgm:param type="stBulletLvl" val="1"/>
                    </dgm:alg>
                  </dgm:if>
                  <dgm:else name="Name127">
                    <dgm:alg type="tx">
                      <dgm:param type="parTxLTRAlign" val="l"/>
                      <dgm:param type="parTxRTLAlign" val="l"/>
                    </dgm:alg>
                  </dgm:else>
                </dgm:choose>
              </dgm:if>
              <dgm:else name="Name128">
                <dgm:choose name="Name129">
                  <dgm:if name="Name130" axis="ch" ptType="node" func="cnt" op="gte" val="2">
                    <dgm:alg type="tx">
                      <dgm:param type="parTxLTRAlign" val="r"/>
                      <dgm:param type="parTxRTLAlign" val="r"/>
                      <dgm:param type="shpTxLTRAlignCh" val="r"/>
                      <dgm:param type="shpTxRTLAlignCh" val="r"/>
                      <dgm:param type="stBulletLvl" val="1"/>
                    </dgm:alg>
                  </dgm:if>
                  <dgm:else name="Name131">
                    <dgm:alg type="tx">
                      <dgm:param type="parTxLTRAlign" val="r"/>
                      <dgm:param type="parTxRTLAlign" val="r"/>
                      <dgm:param type="shpTxLTRAlignCh" val="r"/>
                      <dgm:param type="shpTxRTLAlignCh" val="r"/>
                    </dgm:alg>
                  </dgm:else>
                </dgm:choose>
              </dgm:else>
            </dgm:choose>
            <dgm:shape xmlns:r="http://schemas.openxmlformats.org/officeDocument/2006/relationships" type="rect" r:blip="">
              <dgm:adjLst/>
            </dgm:shape>
            <dgm:presOf axis="des" ptType="node"/>
            <dgm:constrLst>
              <dgm:constr type="rMarg" refType="primFontSz" fact="0.2"/>
              <dgm:constr type="tMarg" refType="primFontSz" fact="0.2"/>
              <dgm:constr type="bMarg" refType="primFontSz" fact="0.2"/>
            </dgm:constrLst>
            <dgm:ruleLst>
              <dgm:rule type="primFontSz" val="5" fact="NaN" max="NaN"/>
            </dgm:ruleLst>
          </dgm:layoutNode>
        </dgm:if>
        <dgm:else name="Name132"/>
      </dgm:choose>
    </dgm:forEach>
    <dgm:forEach name="Name133" axis="ch" ptType="sibTrans" hideLastTrans="0" st="2" cnt="1">
      <dgm:layoutNode name="picture2">
        <dgm:alg type="sp"/>
        <dgm:shape xmlns:r="http://schemas.openxmlformats.org/officeDocument/2006/relationships" r:blip="">
          <dgm:adjLst/>
        </dgm:shape>
        <dgm:presOf/>
        <dgm:constrLst/>
        <dgm:forEach name="Name134" ref="imageRepeat"/>
      </dgm:layoutNode>
    </dgm:forEach>
    <dgm:forEach name="Name135" axis="ch" ptType="node" st="3" cnt="1">
      <dgm:layoutNode name="parTx3">
        <dgm:choose name="Name136">
          <dgm:if name="Name137" func="var" arg="dir" op="equ" val="norm">
            <dgm:alg type="tx">
              <dgm:param type="parTxLTRAlign" val="l"/>
              <dgm:param type="parTxRTLAlign" val="r"/>
            </dgm:alg>
          </dgm:if>
          <dgm:else name="Name138">
            <dgm:alg type="tx">
              <dgm:param type="parTxLTRAlign" val="r"/>
              <dgm:param type="parTxRTLAlign" val="l"/>
            </dgm:alg>
          </dgm:else>
        </dgm:choose>
        <dgm:shape xmlns:r="http://schemas.openxmlformats.org/officeDocument/2006/relationships" type="roundRect" r:blip="">
          <dgm:adjLst/>
        </dgm:shape>
        <dgm:presOf axis="self" ptType="node"/>
        <dgm:choose name="Name139">
          <dgm:if name="Name140" func="var" arg="dir" op="equ" val="norm">
            <dgm:constrLst>
              <dgm:constr type="lMarg" refType="w" fact="0.6"/>
              <dgm:constr type="rMarg" refType="primFontSz" fact="0.3"/>
              <dgm:constr type="tMarg" refType="primFontSz" fact="0.3"/>
              <dgm:constr type="bMarg" refType="primFontSz" fact="0.3"/>
            </dgm:constrLst>
          </dgm:if>
          <dgm:else name="Name141">
            <dgm:constrLst>
              <dgm:constr type="rMarg" refType="w" fact="0.6"/>
              <dgm:constr type="lMarg" refType="primFontSz" fact="0.3"/>
              <dgm:constr type="tMarg" refType="primFontSz" fact="0.3"/>
              <dgm:constr type="bMarg" refType="primFontSz" fact="0.3"/>
            </dgm:constrLst>
          </dgm:else>
        </dgm:choose>
        <dgm:ruleLst>
          <dgm:rule type="primFontSz" val="5" fact="NaN" max="NaN"/>
        </dgm:ruleLst>
      </dgm:layoutNode>
      <dgm:choose name="Name142">
        <dgm:if name="Name143" axis="ch" ptType="node" func="cnt" op="gte" val="1">
          <dgm:layoutNode name="desTx3" styleLbl="revTx">
            <dgm:varLst>
              <dgm:bulletEnabled val="1"/>
            </dgm:varLst>
            <dgm:choose name="Name144">
              <dgm:if name="Name145" func="var" arg="dir" op="equ" val="norm">
                <dgm:choose name="Name146">
                  <dgm:if name="Name147" axis="ch" ptType="node" func="cnt" op="gte" val="2">
                    <dgm:alg type="tx">
                      <dgm:param type="parTxLTRAlign" val="l"/>
                      <dgm:param type="parTxRTLAlign" val="l"/>
                      <dgm:param type="stBulletLvl" val="1"/>
                    </dgm:alg>
                  </dgm:if>
                  <dgm:else name="Name148">
                    <dgm:alg type="tx">
                      <dgm:param type="parTxLTRAlign" val="l"/>
                      <dgm:param type="parTxRTLAlign" val="l"/>
                    </dgm:alg>
                  </dgm:else>
                </dgm:choose>
              </dgm:if>
              <dgm:else name="Name149">
                <dgm:choose name="Name150">
                  <dgm:if name="Name151" axis="ch" ptType="node" func="cnt" op="gte" val="2">
                    <dgm:alg type="tx">
                      <dgm:param type="parTxLTRAlign" val="r"/>
                      <dgm:param type="parTxRTLAlign" val="r"/>
                      <dgm:param type="shpTxLTRAlignCh" val="r"/>
                      <dgm:param type="shpTxRTLAlignCh" val="r"/>
                      <dgm:param type="stBulletLvl" val="1"/>
                    </dgm:alg>
                  </dgm:if>
                  <dgm:else name="Name152">
                    <dgm:alg type="tx">
                      <dgm:param type="parTxLTRAlign" val="r"/>
                      <dgm:param type="parTxRTLAlign" val="r"/>
                      <dgm:param type="shpTxLTRAlignCh" val="r"/>
                      <dgm:param type="shpTxRTLAlignCh" val="r"/>
                    </dgm:alg>
                  </dgm:else>
                </dgm:choose>
              </dgm:else>
            </dgm:choose>
            <dgm:shape xmlns:r="http://schemas.openxmlformats.org/officeDocument/2006/relationships" type="rect" r:blip="">
              <dgm:adjLst/>
            </dgm:shape>
            <dgm:presOf axis="des" ptType="node"/>
            <dgm:constrLst>
              <dgm:constr type="rMarg" refType="primFontSz" fact="0.2"/>
              <dgm:constr type="tMarg" refType="primFontSz" fact="0.2"/>
              <dgm:constr type="bMarg" refType="primFontSz" fact="0.2"/>
            </dgm:constrLst>
            <dgm:ruleLst>
              <dgm:rule type="primFontSz" val="5" fact="NaN" max="NaN"/>
            </dgm:ruleLst>
          </dgm:layoutNode>
        </dgm:if>
        <dgm:else name="Name153"/>
      </dgm:choose>
    </dgm:forEach>
    <dgm:forEach name="Name154" axis="ch" ptType="sibTrans" hideLastTrans="0" st="3" cnt="1">
      <dgm:layoutNode name="picture3">
        <dgm:alg type="sp"/>
        <dgm:shape xmlns:r="http://schemas.openxmlformats.org/officeDocument/2006/relationships" r:blip="">
          <dgm:adjLst/>
        </dgm:shape>
        <dgm:presOf/>
        <dgm:constrLst/>
        <dgm:forEach name="Name155" ref="imageRepeat"/>
      </dgm:layoutNode>
    </dgm:forEach>
    <dgm:forEach name="Name156" axis="ch" ptType="node" st="4" cnt="1">
      <dgm:layoutNode name="parTx4">
        <dgm:choose name="Name157">
          <dgm:if name="Name158" func="var" arg="dir" op="equ" val="norm">
            <dgm:alg type="tx">
              <dgm:param type="parTxLTRAlign" val="l"/>
              <dgm:param type="parTxRTLAlign" val="r"/>
            </dgm:alg>
          </dgm:if>
          <dgm:else name="Name159">
            <dgm:alg type="tx">
              <dgm:param type="parTxLTRAlign" val="r"/>
              <dgm:param type="parTxRTLAlign" val="l"/>
            </dgm:alg>
          </dgm:else>
        </dgm:choose>
        <dgm:shape xmlns:r="http://schemas.openxmlformats.org/officeDocument/2006/relationships" type="roundRect" r:blip="">
          <dgm:adjLst/>
        </dgm:shape>
        <dgm:presOf axis="self" ptType="node"/>
        <dgm:choose name="Name160">
          <dgm:if name="Name161" func="var" arg="dir" op="equ" val="norm">
            <dgm:constrLst>
              <dgm:constr type="lMarg" refType="w" fact="0.6"/>
              <dgm:constr type="rMarg" refType="primFontSz" fact="0.3"/>
              <dgm:constr type="tMarg" refType="primFontSz" fact="0.3"/>
              <dgm:constr type="bMarg" refType="primFontSz" fact="0.3"/>
            </dgm:constrLst>
          </dgm:if>
          <dgm:else name="Name162">
            <dgm:constrLst>
              <dgm:constr type="rMarg" refType="w" fact="0.6"/>
              <dgm:constr type="lMarg" refType="primFontSz" fact="0.3"/>
              <dgm:constr type="tMarg" refType="primFontSz" fact="0.3"/>
              <dgm:constr type="bMarg" refType="primFontSz" fact="0.3"/>
            </dgm:constrLst>
          </dgm:else>
        </dgm:choose>
        <dgm:ruleLst>
          <dgm:rule type="primFontSz" val="5" fact="NaN" max="NaN"/>
        </dgm:ruleLst>
      </dgm:layoutNode>
      <dgm:choose name="Name163">
        <dgm:if name="Name164" axis="ch" ptType="node" func="cnt" op="gte" val="1">
          <dgm:layoutNode name="desTx4" styleLbl="revTx">
            <dgm:varLst>
              <dgm:bulletEnabled val="1"/>
            </dgm:varLst>
            <dgm:choose name="Name165">
              <dgm:if name="Name166" func="var" arg="dir" op="equ" val="norm">
                <dgm:choose name="Name167">
                  <dgm:if name="Name168" axis="ch" ptType="node" func="cnt" op="gte" val="2">
                    <dgm:alg type="tx">
                      <dgm:param type="parTxLTRAlign" val="l"/>
                      <dgm:param type="parTxRTLAlign" val="l"/>
                      <dgm:param type="stBulletLvl" val="1"/>
                    </dgm:alg>
                  </dgm:if>
                  <dgm:else name="Name169">
                    <dgm:alg type="tx">
                      <dgm:param type="parTxLTRAlign" val="l"/>
                      <dgm:param type="parTxRTLAlign" val="l"/>
                    </dgm:alg>
                  </dgm:else>
                </dgm:choose>
              </dgm:if>
              <dgm:else name="Name170">
                <dgm:choose name="Name171">
                  <dgm:if name="Name172" axis="ch" ptType="node" func="cnt" op="gte" val="2">
                    <dgm:alg type="tx">
                      <dgm:param type="parTxLTRAlign" val="r"/>
                      <dgm:param type="parTxRTLAlign" val="r"/>
                      <dgm:param type="shpTxLTRAlignCh" val="r"/>
                      <dgm:param type="shpTxRTLAlignCh" val="r"/>
                      <dgm:param type="stBulletLvl" val="1"/>
                    </dgm:alg>
                  </dgm:if>
                  <dgm:else name="Name173">
                    <dgm:alg type="tx">
                      <dgm:param type="parTxLTRAlign" val="r"/>
                      <dgm:param type="parTxRTLAlign" val="r"/>
                      <dgm:param type="shpTxLTRAlignCh" val="r"/>
                      <dgm:param type="shpTxRTLAlignCh" val="r"/>
                    </dgm:alg>
                  </dgm:else>
                </dgm:choose>
              </dgm:else>
            </dgm:choose>
            <dgm:shape xmlns:r="http://schemas.openxmlformats.org/officeDocument/2006/relationships" type="rect" r:blip="">
              <dgm:adjLst/>
            </dgm:shape>
            <dgm:presOf axis="des" ptType="node"/>
            <dgm:constrLst>
              <dgm:constr type="rMarg" refType="primFontSz" fact="0.2"/>
              <dgm:constr type="tMarg" refType="primFontSz" fact="0.2"/>
              <dgm:constr type="bMarg" refType="primFontSz" fact="0.2"/>
            </dgm:constrLst>
            <dgm:ruleLst>
              <dgm:rule type="primFontSz" val="5" fact="NaN" max="NaN"/>
            </dgm:ruleLst>
          </dgm:layoutNode>
        </dgm:if>
        <dgm:else name="Name174"/>
      </dgm:choose>
    </dgm:forEach>
    <dgm:forEach name="Name175" axis="ch" ptType="sibTrans" hideLastTrans="0" st="4" cnt="1">
      <dgm:layoutNode name="picture4">
        <dgm:alg type="sp"/>
        <dgm:shape xmlns:r="http://schemas.openxmlformats.org/officeDocument/2006/relationships" r:blip="">
          <dgm:adjLst/>
        </dgm:shape>
        <dgm:presOf/>
        <dgm:constrLst/>
        <dgm:forEach name="Name176" ref="imageRepeat"/>
      </dgm:layoutNode>
    </dgm:forEach>
    <dgm:forEach name="Name177" axis="ch" ptType="node" st="5" cnt="1">
      <dgm:layoutNode name="parTx5">
        <dgm:choose name="Name178">
          <dgm:if name="Name179" func="var" arg="dir" op="equ" val="norm">
            <dgm:alg type="tx">
              <dgm:param type="parTxLTRAlign" val="l"/>
              <dgm:param type="parTxRTLAlign" val="r"/>
            </dgm:alg>
          </dgm:if>
          <dgm:else name="Name180">
            <dgm:alg type="tx">
              <dgm:param type="parTxLTRAlign" val="r"/>
              <dgm:param type="parTxRTLAlign" val="l"/>
            </dgm:alg>
          </dgm:else>
        </dgm:choose>
        <dgm:shape xmlns:r="http://schemas.openxmlformats.org/officeDocument/2006/relationships" type="roundRect" r:blip="">
          <dgm:adjLst/>
        </dgm:shape>
        <dgm:presOf axis="self" ptType="node"/>
        <dgm:choose name="Name181">
          <dgm:if name="Name182" func="var" arg="dir" op="equ" val="norm">
            <dgm:constrLst>
              <dgm:constr type="lMarg" refType="w" fact="0.6"/>
              <dgm:constr type="rMarg" refType="primFontSz" fact="0.3"/>
              <dgm:constr type="tMarg" refType="primFontSz" fact="0.3"/>
              <dgm:constr type="bMarg" refType="primFontSz" fact="0.3"/>
            </dgm:constrLst>
          </dgm:if>
          <dgm:else name="Name183">
            <dgm:constrLst>
              <dgm:constr type="rMarg" refType="w" fact="0.6"/>
              <dgm:constr type="lMarg" refType="primFontSz" fact="0.3"/>
              <dgm:constr type="tMarg" refType="primFontSz" fact="0.3"/>
              <dgm:constr type="bMarg" refType="primFontSz" fact="0.3"/>
            </dgm:constrLst>
          </dgm:else>
        </dgm:choose>
        <dgm:ruleLst>
          <dgm:rule type="primFontSz" val="5" fact="NaN" max="NaN"/>
        </dgm:ruleLst>
      </dgm:layoutNode>
      <dgm:choose name="Name184">
        <dgm:if name="Name185" axis="ch" ptType="node" func="cnt" op="gte" val="1">
          <dgm:layoutNode name="desTx5" styleLbl="revTx">
            <dgm:varLst>
              <dgm:bulletEnabled val="1"/>
            </dgm:varLst>
            <dgm:choose name="Name186">
              <dgm:if name="Name187" func="var" arg="dir" op="equ" val="norm">
                <dgm:choose name="Name188">
                  <dgm:if name="Name189" axis="ch" ptType="node" func="cnt" op="gte" val="2">
                    <dgm:alg type="tx">
                      <dgm:param type="parTxLTRAlign" val="l"/>
                      <dgm:param type="parTxRTLAlign" val="l"/>
                      <dgm:param type="stBulletLvl" val="1"/>
                    </dgm:alg>
                  </dgm:if>
                  <dgm:else name="Name190">
                    <dgm:alg type="tx">
                      <dgm:param type="parTxLTRAlign" val="l"/>
                      <dgm:param type="parTxRTLAlign" val="l"/>
                    </dgm:alg>
                  </dgm:else>
                </dgm:choose>
              </dgm:if>
              <dgm:else name="Name191">
                <dgm:choose name="Name192">
                  <dgm:if name="Name193" axis="ch" ptType="node" func="cnt" op="gte" val="2">
                    <dgm:alg type="tx">
                      <dgm:param type="parTxLTRAlign" val="r"/>
                      <dgm:param type="parTxRTLAlign" val="r"/>
                      <dgm:param type="shpTxLTRAlignCh" val="r"/>
                      <dgm:param type="shpTxRTLAlignCh" val="r"/>
                      <dgm:param type="stBulletLvl" val="1"/>
                    </dgm:alg>
                  </dgm:if>
                  <dgm:else name="Name194">
                    <dgm:alg type="tx">
                      <dgm:param type="parTxLTRAlign" val="r"/>
                      <dgm:param type="parTxRTLAlign" val="r"/>
                      <dgm:param type="shpTxLTRAlignCh" val="r"/>
                      <dgm:param type="shpTxRTLAlignCh" val="r"/>
                    </dgm:alg>
                  </dgm:else>
                </dgm:choose>
              </dgm:else>
            </dgm:choose>
            <dgm:shape xmlns:r="http://schemas.openxmlformats.org/officeDocument/2006/relationships" type="rect" r:blip="">
              <dgm:adjLst/>
            </dgm:shape>
            <dgm:presOf axis="des" ptType="node"/>
            <dgm:constrLst>
              <dgm:constr type="rMarg" refType="primFontSz" fact="0.2"/>
              <dgm:constr type="tMarg" refType="primFontSz" fact="0.2"/>
              <dgm:constr type="bMarg" refType="primFontSz" fact="0.2"/>
            </dgm:constrLst>
            <dgm:ruleLst>
              <dgm:rule type="primFontSz" val="5" fact="NaN" max="NaN"/>
            </dgm:ruleLst>
          </dgm:layoutNode>
        </dgm:if>
        <dgm:else name="Name195"/>
      </dgm:choose>
    </dgm:forEach>
    <dgm:forEach name="Name196" axis="ch" ptType="sibTrans" hideLastTrans="0" st="5" cnt="1">
      <dgm:layoutNode name="picture5">
        <dgm:alg type="sp"/>
        <dgm:shape xmlns:r="http://schemas.openxmlformats.org/officeDocument/2006/relationships" r:blip="">
          <dgm:adjLst/>
        </dgm:shape>
        <dgm:presOf/>
        <dgm:constrLst/>
        <dgm:forEach name="Name197" ref="imageRepeat"/>
      </dgm:layoutNode>
    </dgm:forEach>
    <dgm:forEach name="Name198" axis="ch" ptType="node" st="6" cnt="1">
      <dgm:layoutNode name="parTx6">
        <dgm:choose name="Name199">
          <dgm:if name="Name200" func="var" arg="dir" op="equ" val="norm">
            <dgm:alg type="tx">
              <dgm:param type="parTxLTRAlign" val="l"/>
              <dgm:param type="parTxRTLAlign" val="r"/>
            </dgm:alg>
          </dgm:if>
          <dgm:else name="Name201">
            <dgm:alg type="tx">
              <dgm:param type="parTxLTRAlign" val="r"/>
              <dgm:param type="parTxRTLAlign" val="l"/>
            </dgm:alg>
          </dgm:else>
        </dgm:choose>
        <dgm:shape xmlns:r="http://schemas.openxmlformats.org/officeDocument/2006/relationships" type="roundRect" r:blip="">
          <dgm:adjLst/>
        </dgm:shape>
        <dgm:presOf axis="self" ptType="node"/>
        <dgm:choose name="Name202">
          <dgm:if name="Name203" func="var" arg="dir" op="equ" val="norm">
            <dgm:constrLst>
              <dgm:constr type="lMarg" refType="w" fact="0.6"/>
              <dgm:constr type="rMarg" refType="primFontSz" fact="0.3"/>
              <dgm:constr type="tMarg" refType="primFontSz" fact="0.3"/>
              <dgm:constr type="bMarg" refType="primFontSz" fact="0.3"/>
            </dgm:constrLst>
          </dgm:if>
          <dgm:else name="Name204">
            <dgm:constrLst>
              <dgm:constr type="rMarg" refType="w" fact="0.6"/>
              <dgm:constr type="lMarg" refType="primFontSz" fact="0.3"/>
              <dgm:constr type="tMarg" refType="primFontSz" fact="0.3"/>
              <dgm:constr type="bMarg" refType="primFontSz" fact="0.3"/>
            </dgm:constrLst>
          </dgm:else>
        </dgm:choose>
        <dgm:ruleLst>
          <dgm:rule type="primFontSz" val="5" fact="NaN" max="NaN"/>
        </dgm:ruleLst>
      </dgm:layoutNode>
      <dgm:choose name="Name205">
        <dgm:if name="Name206" axis="ch" ptType="node" func="cnt" op="gte" val="1">
          <dgm:layoutNode name="desTx6" styleLbl="revTx">
            <dgm:varLst>
              <dgm:bulletEnabled val="1"/>
            </dgm:varLst>
            <dgm:choose name="Name207">
              <dgm:if name="Name208" func="var" arg="dir" op="equ" val="norm">
                <dgm:choose name="Name209">
                  <dgm:if name="Name210" axis="ch" ptType="node" func="cnt" op="gte" val="2">
                    <dgm:alg type="tx">
                      <dgm:param type="parTxLTRAlign" val="l"/>
                      <dgm:param type="parTxRTLAlign" val="l"/>
                      <dgm:param type="stBulletLvl" val="1"/>
                    </dgm:alg>
                  </dgm:if>
                  <dgm:else name="Name211">
                    <dgm:alg type="tx">
                      <dgm:param type="parTxLTRAlign" val="l"/>
                      <dgm:param type="parTxRTLAlign" val="l"/>
                    </dgm:alg>
                  </dgm:else>
                </dgm:choose>
              </dgm:if>
              <dgm:else name="Name212">
                <dgm:choose name="Name213">
                  <dgm:if name="Name214" axis="ch" ptType="node" func="cnt" op="gte" val="2">
                    <dgm:alg type="tx">
                      <dgm:param type="parTxLTRAlign" val="r"/>
                      <dgm:param type="parTxRTLAlign" val="r"/>
                      <dgm:param type="shpTxLTRAlignCh" val="r"/>
                      <dgm:param type="shpTxRTLAlignCh" val="r"/>
                      <dgm:param type="stBulletLvl" val="1"/>
                    </dgm:alg>
                  </dgm:if>
                  <dgm:else name="Name215">
                    <dgm:alg type="tx">
                      <dgm:param type="parTxLTRAlign" val="r"/>
                      <dgm:param type="parTxRTLAlign" val="r"/>
                      <dgm:param type="shpTxLTRAlignCh" val="r"/>
                      <dgm:param type="shpTxRTLAlignCh" val="r"/>
                    </dgm:alg>
                  </dgm:else>
                </dgm:choose>
              </dgm:else>
            </dgm:choose>
            <dgm:shape xmlns:r="http://schemas.openxmlformats.org/officeDocument/2006/relationships" type="rect" r:blip="">
              <dgm:adjLst/>
            </dgm:shape>
            <dgm:presOf axis="des" ptType="node"/>
            <dgm:constrLst>
              <dgm:constr type="rMarg" refType="primFontSz" fact="0.2"/>
              <dgm:constr type="tMarg" refType="primFontSz" fact="0.2"/>
              <dgm:constr type="bMarg" refType="primFontSz" fact="0.2"/>
            </dgm:constrLst>
            <dgm:ruleLst>
              <dgm:rule type="primFontSz" val="5" fact="NaN" max="NaN"/>
            </dgm:ruleLst>
          </dgm:layoutNode>
        </dgm:if>
        <dgm:else name="Name216"/>
      </dgm:choose>
    </dgm:forEach>
    <dgm:forEach name="Name217" axis="ch" ptType="sibTrans" hideLastTrans="0" st="6" cnt="1">
      <dgm:layoutNode name="picture6">
        <dgm:alg type="sp"/>
        <dgm:shape xmlns:r="http://schemas.openxmlformats.org/officeDocument/2006/relationships" r:blip="">
          <dgm:adjLst/>
        </dgm:shape>
        <dgm:presOf/>
        <dgm:constrLst/>
        <dgm:forEach name="Name218" ref="imageRepeat"/>
      </dgm:layoutNode>
    </dgm:forEach>
    <dgm:forEach name="Name219" axis="ch" ptType="node" st="7" cnt="1">
      <dgm:layoutNode name="parTx7">
        <dgm:choose name="Name220">
          <dgm:if name="Name221" func="var" arg="dir" op="equ" val="norm">
            <dgm:alg type="tx">
              <dgm:param type="parTxLTRAlign" val="l"/>
              <dgm:param type="parTxRTLAlign" val="r"/>
            </dgm:alg>
          </dgm:if>
          <dgm:else name="Name222">
            <dgm:alg type="tx">
              <dgm:param type="parTxLTRAlign" val="r"/>
              <dgm:param type="parTxRTLAlign" val="l"/>
            </dgm:alg>
          </dgm:else>
        </dgm:choose>
        <dgm:shape xmlns:r="http://schemas.openxmlformats.org/officeDocument/2006/relationships" type="roundRect" r:blip="">
          <dgm:adjLst/>
        </dgm:shape>
        <dgm:presOf axis="self" ptType="node"/>
        <dgm:choose name="Name223">
          <dgm:if name="Name224" func="var" arg="dir" op="equ" val="norm">
            <dgm:constrLst>
              <dgm:constr type="lMarg" refType="w" fact="0.6"/>
              <dgm:constr type="rMarg" refType="primFontSz" fact="0.3"/>
              <dgm:constr type="tMarg" refType="primFontSz" fact="0.3"/>
              <dgm:constr type="bMarg" refType="primFontSz" fact="0.3"/>
            </dgm:constrLst>
          </dgm:if>
          <dgm:else name="Name225">
            <dgm:constrLst>
              <dgm:constr type="rMarg" refType="w" fact="0.6"/>
              <dgm:constr type="lMarg" refType="primFontSz" fact="0.3"/>
              <dgm:constr type="tMarg" refType="primFontSz" fact="0.3"/>
              <dgm:constr type="bMarg" refType="primFontSz" fact="0.3"/>
            </dgm:constrLst>
          </dgm:else>
        </dgm:choose>
        <dgm:ruleLst>
          <dgm:rule type="primFontSz" val="5" fact="NaN" max="NaN"/>
        </dgm:ruleLst>
      </dgm:layoutNode>
      <dgm:choose name="Name226">
        <dgm:if name="Name227" axis="ch" ptType="node" func="cnt" op="gte" val="1">
          <dgm:layoutNode name="desTx7" styleLbl="revTx">
            <dgm:varLst>
              <dgm:bulletEnabled val="1"/>
            </dgm:varLst>
            <dgm:choose name="Name228">
              <dgm:if name="Name229" func="var" arg="dir" op="equ" val="norm">
                <dgm:choose name="Name230">
                  <dgm:if name="Name231" axis="ch" ptType="node" func="cnt" op="gte" val="2">
                    <dgm:alg type="tx">
                      <dgm:param type="parTxLTRAlign" val="l"/>
                      <dgm:param type="parTxRTLAlign" val="l"/>
                      <dgm:param type="stBulletLvl" val="1"/>
                    </dgm:alg>
                  </dgm:if>
                  <dgm:else name="Name232">
                    <dgm:alg type="tx">
                      <dgm:param type="parTxLTRAlign" val="l"/>
                      <dgm:param type="parTxRTLAlign" val="l"/>
                    </dgm:alg>
                  </dgm:else>
                </dgm:choose>
              </dgm:if>
              <dgm:else name="Name233">
                <dgm:choose name="Name234">
                  <dgm:if name="Name235" axis="ch" ptType="node" func="cnt" op="gte" val="2">
                    <dgm:alg type="tx">
                      <dgm:param type="parTxLTRAlign" val="r"/>
                      <dgm:param type="parTxRTLAlign" val="r"/>
                      <dgm:param type="shpTxLTRAlignCh" val="r"/>
                      <dgm:param type="shpTxRTLAlignCh" val="r"/>
                      <dgm:param type="stBulletLvl" val="1"/>
                    </dgm:alg>
                  </dgm:if>
                  <dgm:else name="Name236">
                    <dgm:alg type="tx">
                      <dgm:param type="parTxLTRAlign" val="r"/>
                      <dgm:param type="parTxRTLAlign" val="r"/>
                      <dgm:param type="shpTxLTRAlignCh" val="r"/>
                      <dgm:param type="shpTxRTLAlignCh" val="r"/>
                    </dgm:alg>
                  </dgm:else>
                </dgm:choose>
              </dgm:else>
            </dgm:choose>
            <dgm:shape xmlns:r="http://schemas.openxmlformats.org/officeDocument/2006/relationships" type="rect" r:blip="">
              <dgm:adjLst/>
            </dgm:shape>
            <dgm:presOf axis="des" ptType="node"/>
            <dgm:constrLst>
              <dgm:constr type="rMarg" refType="primFontSz" fact="0.2"/>
              <dgm:constr type="tMarg" refType="primFontSz" fact="0.2"/>
              <dgm:constr type="bMarg" refType="primFontSz" fact="0.2"/>
            </dgm:constrLst>
            <dgm:ruleLst>
              <dgm:rule type="primFontSz" val="5" fact="NaN" max="NaN"/>
            </dgm:ruleLst>
          </dgm:layoutNode>
        </dgm:if>
        <dgm:else name="Name237"/>
      </dgm:choose>
    </dgm:forEach>
    <dgm:forEach name="Name238" axis="ch" ptType="sibTrans" hideLastTrans="0" st="7" cnt="1">
      <dgm:layoutNode name="picture7">
        <dgm:alg type="sp"/>
        <dgm:shape xmlns:r="http://schemas.openxmlformats.org/officeDocument/2006/relationships" r:blip="">
          <dgm:adjLst/>
        </dgm:shape>
        <dgm:presOf/>
        <dgm:constrLst/>
        <dgm:forEach name="Name239" ref="imageRepeat"/>
      </dgm:layoutNode>
    </dgm:forEach>
  </dgm:layoutNode>
</dgm:layoutDef>
</file>

<file path=ppt/diagrams/layout8.xml><?xml version="1.0" encoding="utf-8"?>
<dgm:layoutDef xmlns:dgm="http://schemas.openxmlformats.org/drawingml/2006/diagram" xmlns:a="http://schemas.openxmlformats.org/drawingml/2006/main" uniqueId="urn:microsoft.com/office/officeart/2008/layout/AscendingPictureAccentProcess">
  <dgm:title val=""/>
  <dgm:desc val=""/>
  <dgm:catLst>
    <dgm:cat type="process" pri="22500"/>
    <dgm:cat type="picture" pri="16000"/>
    <dgm:cat type="pictureconvert" pri="16000"/>
  </dgm:catLst>
  <dgm:samp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shape xmlns:r="http://schemas.openxmlformats.org/officeDocument/2006/relationships" r:blip="">
      <dgm:adjLst/>
    </dgm:shape>
    <dgm:choose name="Name1">
      <dgm:if name="Name2" axis="ch" ptType="node" func="cnt" op="equ" val="1">
        <dgm:choose name="Name3">
          <dgm:if name="Name4" func="var" arg="dir" op="equ" val="norm">
            <dgm:choose name="Name5">
              <dgm:if name="Name6" axis="des" func="maxDepth" op="gt" val="1">
                <dgm:alg type="composite">
                  <dgm:param type="ar" val="2.7"/>
                </dgm:alg>
                <dgm:constrLst>
                  <dgm:constr type="primFontSz" for="ch" forName="parTx1" op="equ" val="65"/>
                  <dgm:constr type="primFontSz" for="ch" forName="desTx1" op="equ" val="65"/>
                  <dgm:constr type="userD" refType="w" fact="0.0247"/>
                  <dgm:constr type="l" for="ch" forName="parTx1" refType="w" fact="0.2711"/>
                  <dgm:constr type="t" for="ch" forName="parTx1" refType="h" fact="0.9603"/>
                  <dgm:constr type="w" for="ch" forName="parTx1" refType="w" fact="0.5325"/>
                  <dgm:constr type="h" for="ch" forName="parTx1" refType="h" fact="0.3856"/>
                  <dgm:constr type="ctrX" for="ch" forName="picture1" refType="w" fact="0.2469"/>
                  <dgm:constr type="ctrY" for="ch" forName="picture1" refType="h" fact="0.9"/>
                  <dgm:constr type="w" for="ch" forName="picture1" refType="w" fact="0.2469"/>
                  <dgm:constr type="h" for="ch" forName="picture1" refType="h" fact="0.6667"/>
                  <dgm:constr type="l" for="ch" forName="desTx1" refType="r" refFor="ch" refForName="parTx1"/>
                  <dgm:constr type="r" for="ch" forName="desTx1" refType="w"/>
                  <dgm:constr type="t" for="ch" forName="desTx1" refType="t" refFor="ch" refForName="parTx1"/>
                  <dgm:constr type="h" for="ch" forName="desTx1" refType="h" refFor="ch" refForName="parTx1"/>
                </dgm:constrLst>
              </dgm:if>
              <dgm:else name="Name7">
                <dgm:alg type="composite">
                  <dgm:param type="ar" val="2"/>
                </dgm:alg>
                <dgm:constrLst>
                  <dgm:constr type="primFontSz" for="ch" forName="parTx1" op="equ" val="65"/>
                  <dgm:constr type="userD" refType="w" fact="0.0333"/>
                  <dgm:constr type="l" for="ch" forName="parTx1" refType="w" fact="0.366"/>
                  <dgm:constr type="t" for="ch" forName="parTx1" refType="h" fact="0.7113"/>
                  <dgm:constr type="w" for="ch" forName="parTx1" refType="w" fact="0.7189"/>
                  <dgm:constr type="h" for="ch" forName="parTx1" refType="h" fact="0.3856"/>
                  <dgm:constr type="ctrX" for="ch" forName="picture1" refType="w" fact="0.3333"/>
                  <dgm:constr type="ctrY" for="ch" forName="picture1" refType="h" fact="0.6667"/>
                  <dgm:constr type="w" for="ch" forName="picture1" refType="w" fact="0.3333"/>
                  <dgm:constr type="h" for="ch" forName="picture1" refType="h" fact="0.6667"/>
                </dgm:constrLst>
              </dgm:else>
            </dgm:choose>
          </dgm:if>
          <dgm:else name="Name8">
            <dgm:choose name="Name9">
              <dgm:if name="Name10" axis="des" func="maxDepth" op="gt" val="1">
                <dgm:alg type="composite">
                  <dgm:param type="ar" val="2.7"/>
                </dgm:alg>
                <dgm:constrLst>
                  <dgm:constr type="primFontSz" for="ch" forName="parTx1" op="equ" val="65"/>
                  <dgm:constr type="primFontSz" for="ch" forName="desTx1" op="equ" val="65"/>
                  <dgm:constr type="userD" refType="w" fact="0.0247"/>
                  <dgm:constr type="r" for="ch" forName="parTx1" refType="w" fact="0.7289"/>
                  <dgm:constr type="t" for="ch" forName="parTx1" refType="h" fact="0.9603"/>
                  <dgm:constr type="w" for="ch" forName="parTx1" refType="w" fact="0.5325"/>
                  <dgm:constr type="h" for="ch" forName="parTx1" refType="h" fact="0.3856"/>
                  <dgm:constr type="ctrX" for="ch" forName="picture1" refType="w" fact="0.7531"/>
                  <dgm:constr type="ctrY" for="ch" forName="picture1" refType="h" fact="0.9"/>
                  <dgm:constr type="w" for="ch" forName="picture1" refType="w" fact="0.2469"/>
                  <dgm:constr type="h" for="ch" forName="picture1" refType="h" fact="0.6667"/>
                  <dgm:constr type="r" for="ch" forName="desTx1" refType="l" refFor="ch" refForName="parTx1"/>
                  <dgm:constr type="l" for="ch" forName="desTx1"/>
                  <dgm:constr type="t" for="ch" forName="desTx1" refType="t" refFor="ch" refForName="parTx1"/>
                  <dgm:constr type="h" for="ch" forName="desTx1" refType="h" refFor="ch" refForName="parTx1"/>
                </dgm:constrLst>
              </dgm:if>
              <dgm:else name="Name11">
                <dgm:alg type="composite">
                  <dgm:param type="ar" val="2"/>
                </dgm:alg>
                <dgm:constrLst>
                  <dgm:constr type="primFontSz" for="ch" forName="parTx1" op="equ" val="65"/>
                  <dgm:constr type="userD" refType="w" fact="0.0333"/>
                  <dgm:constr type="r" for="ch" forName="parTx1" refType="w" fact="0.634"/>
                  <dgm:constr type="t" for="ch" forName="parTx1" refType="h" fact="0.7113"/>
                  <dgm:constr type="w" for="ch" forName="parTx1" refType="w" fact="0.7189"/>
                  <dgm:constr type="h" for="ch" forName="parTx1" refType="h" fact="0.3856"/>
                  <dgm:constr type="ctrX" for="ch" forName="picture1" refType="w" fact="0.6667"/>
                  <dgm:constr type="ctrY" for="ch" forName="picture1" refType="h" fact="0.6667"/>
                  <dgm:constr type="w" for="ch" forName="picture1" refType="w" fact="0.3333"/>
                  <dgm:constr type="h" for="ch" forName="picture1" refType="h" fact="0.6667"/>
                </dgm:constrLst>
              </dgm:else>
            </dgm:choose>
          </dgm:else>
        </dgm:choose>
      </dgm:if>
      <dgm:if name="Name12" axis="ch" ptType="node" func="cnt" op="equ" val="2">
        <dgm:choose name="Name13">
          <dgm:if name="Name14" func="var" arg="dir" op="equ" val="norm">
            <dgm:choose name="Name15">
              <dgm:if name="Name16" axis="des" func="maxDepth" op="gt" val="1">
                <dgm:alg type="composite">
                  <dgm:param type="ar" val="2"/>
                </dgm:alg>
                <dgm:constrLst>
                  <dgm:constr type="primFontSz" for="ch" forName="parTx1" op="equ" val="65"/>
                  <dgm:constr type="primFontSz" for="ch" forName="parTx2" refType="primFontSz" refFor="ch" refForName="parTx1" op="equ"/>
                  <dgm:constr type="primFontSz" for="ch" forName="desTx1" op="equ" val="65"/>
                  <dgm:constr type="primFontSz" for="ch" forName="desTx2" refType="primFontSz" refFor="ch" refForName="desTx1" op="equ"/>
                  <dgm:constr type="userD" refType="w" fact="0.0188"/>
                  <dgm:constr type="ctrX" for="ch" forName="dot1" refType="w" fact="0.3221"/>
                  <dgm:constr type="ctrY" for="ch" forName="dot1" refType="h" fact="0.5911"/>
                  <dgm:constr type="w" for="ch" forName="dot1" refType="userD"/>
                  <dgm:constr type="h" for="ch" forName="dot1" refType="userD"/>
                  <dgm:constr type="ctrX" for="ch" forName="dot2" refType="w" fact="0.3056"/>
                  <dgm:constr type="ctrY" for="ch" forName="dot2" refType="h" fact="0.644"/>
                  <dgm:constr type="w" for="ch" forName="dot2" refType="userD"/>
                  <dgm:constr type="h" for="ch" forName="dot2" refType="userD"/>
                  <dgm:constr type="ctrX" for="ch" forName="dot3" refType="w" fact="0.2859"/>
                  <dgm:constr type="ctrY" for="ch" forName="dot3" refType="h" fact="0.6898"/>
                  <dgm:constr type="w" for="ch" forName="dot3" refType="userD"/>
                  <dgm:constr type="h" for="ch" forName="dot3" refType="userD"/>
                  <dgm:constr type="ctrX" for="ch" forName="dotArrow1" refType="w" fact="0.3095"/>
                  <dgm:constr type="ctrY" for="ch" forName="dotArrow1" refType="h" fact="0.0587"/>
                  <dgm:constr type="w" for="ch" forName="dotArrow1" refType="userD"/>
                  <dgm:constr type="h" for="ch" forName="dotArrow1" refType="userD"/>
                  <dgm:constr type="ctrX" for="ch" forName="dotArrow2" refType="w" fact="0.3346"/>
                  <dgm:constr type="ctrY" for="ch" forName="dotArrow2" refType="h" fact="0.0287"/>
                  <dgm:constr type="w" for="ch" forName="dotArrow2" refType="userD"/>
                  <dgm:constr type="h" for="ch" forName="dotArrow2" refType="userD"/>
                  <dgm:constr type="ctrX" for="ch" forName="dotArrow3" refType="w" fact="0.3597"/>
                  <dgm:constr type="ctrY" for="ch" forName="dotArrow3" refType="h" fact="-0.0013"/>
                  <dgm:constr type="w" for="ch" forName="dotArrow3" refType="userD"/>
                  <dgm:constr type="h" for="ch" forName="dotArrow3" refType="userD"/>
                  <dgm:constr type="ctrX" for="ch" forName="dotArrow4" refType="w" fact="0.3848"/>
                  <dgm:constr type="ctrY" for="ch" forName="dotArrow4" refType="h" fact="0.0287"/>
                  <dgm:constr type="w" for="ch" forName="dotArrow4" refType="userD"/>
                  <dgm:constr type="h" for="ch" forName="dotArrow4" refType="userD"/>
                  <dgm:constr type="ctrX" for="ch" forName="dotArrow5" refType="w" fact="0.41"/>
                  <dgm:constr type="ctrY" for="ch" forName="dotArrow5" refType="h" fact="0.0587"/>
                  <dgm:constr type="w" for="ch" forName="dotArrow5" refType="userD"/>
                  <dgm:constr type="h" for="ch" forName="dotArrow5" refType="userD"/>
                  <dgm:constr type="ctrX" for="ch" forName="dotArrow6" refType="w" fact="0.3597"/>
                  <dgm:constr type="ctrY" for="ch" forName="dotArrow6" refType="h" fact="0.062"/>
                  <dgm:constr type="w" for="ch" forName="dotArrow6" refType="userD"/>
                  <dgm:constr type="h" for="ch" forName="dotArrow6" refType="userD"/>
                  <dgm:constr type="ctrX" for="ch" forName="dotArrow7" refType="w" fact="0.3597"/>
                  <dgm:constr type="ctrY" for="ch" forName="dotArrow7" refType="h" fact="0.1253"/>
                  <dgm:constr type="w" for="ch" forName="dotArrow7" refType="userD"/>
                  <dgm:constr type="h" for="ch" forName="dotArrow7" refType="userD"/>
                  <dgm:constr type="l" for="ch" forName="parTx1" refType="w" fact="0.197"/>
                  <dgm:constr type="t" for="ch" forName="parTx1" refType="h" fact="0.8169"/>
                  <dgm:constr type="w" for="ch" forName="parTx1" refType="w" fact="0.4064"/>
                  <dgm:constr type="h" for="ch" forName="parTx1" refType="h" fact="0.218"/>
                  <dgm:constr type="ctrX" for="ch" forName="picture1" refType="w" fact="0.1785"/>
                  <dgm:constr type="ctrY" for="ch" forName="picture1" refType="h" fact="0.7834"/>
                  <dgm:constr type="w" for="ch" forName="picture1" refType="w" fact="0.1884"/>
                  <dgm:constr type="h" for="ch" forName="picture1" refType="h" fact="0.3768"/>
                  <dgm:constr type="l" for="ch" forName="desTx1" refType="r" refFor="ch" refForName="parTx1"/>
                  <dgm:constr type="r" for="ch" forName="desTx1" refType="w"/>
                  <dgm:constr type="t" for="ch" forName="desTx1" refType="t" refFor="ch" refForName="parTx1"/>
                  <dgm:constr type="h" for="ch" forName="desTx1" refType="h" refFor="ch" refForName="parTx1"/>
                  <dgm:constr type="l" for="ch" forName="parTx2" refType="w" fact="0.3688"/>
                  <dgm:constr type="t" for="ch" forName="parTx2" refType="h" fact="0.3905"/>
                  <dgm:constr type="w" for="ch" forName="parTx2" refType="w" fact="0.4064"/>
                  <dgm:constr type="h" for="ch" forName="parTx2" refType="h" fact="0.218"/>
                  <dgm:constr type="ctrX" for="ch" forName="picture2" refType="w" fact="0.3503"/>
                  <dgm:constr type="ctrY" for="ch" forName="picture2" refType="h" fact="0.357"/>
                  <dgm:constr type="w" for="ch" forName="picture2" refType="w" fact="0.1884"/>
                  <dgm:constr type="h" for="ch" forName="picture2" refType="h" fact="0.3768"/>
                  <dgm:constr type="l" for="ch" forName="desTx2" refType="r" refFor="ch" refForName="parTx2"/>
                  <dgm:constr type="r" for="ch" forName="desTx2" refType="w"/>
                  <dgm:constr type="t" for="ch" forName="desTx2" refType="t" refFor="ch" refForName="parTx2"/>
                  <dgm:constr type="h" for="ch" forName="desTx2" refType="h" refFor="ch" refForName="parTx2"/>
                </dgm:constrLst>
              </dgm:if>
              <dgm:else name="Name17">
                <dgm:alg type="composite">
                  <dgm:param type="ar" val="1.5073"/>
                </dgm:alg>
                <dgm:constrLst>
                  <dgm:constr type="primFontSz" for="ch" forName="parTx1" op="equ" val="65"/>
                  <dgm:constr type="primFontSz" for="ch" forName="parTx2" refType="primFontSz" refFor="ch" refForName="parTx1" op="equ"/>
                  <dgm:constr type="userD" refType="w" fact="0.025"/>
                  <dgm:constr type="ctrX" for="ch" forName="dot1" refType="w" fact="0.4274"/>
                  <dgm:constr type="ctrY" for="ch" forName="dot1" refType="h" fact="0.5911"/>
                  <dgm:constr type="w" for="ch" forName="dot1" refType="userD"/>
                  <dgm:constr type="h" for="ch" forName="dot1" refType="userD"/>
                  <dgm:constr type="ctrX" for="ch" forName="dot2" refType="w" fact="0.4055"/>
                  <dgm:constr type="ctrY" for="ch" forName="dot2" refType="h" fact="0.644"/>
                  <dgm:constr type="w" for="ch" forName="dot2" refType="userD"/>
                  <dgm:constr type="h" for="ch" forName="dot2" refType="userD"/>
                  <dgm:constr type="ctrX" for="ch" forName="dot3" refType="w" fact="0.3794"/>
                  <dgm:constr type="ctrY" for="ch" forName="dot3" refType="h" fact="0.6898"/>
                  <dgm:constr type="w" for="ch" forName="dot3" refType="userD"/>
                  <dgm:constr type="h" for="ch" forName="dot3" refType="userD"/>
                  <dgm:constr type="ctrX" for="ch" forName="dotArrow1" refType="w" fact="0.4106"/>
                  <dgm:constr type="ctrY" for="ch" forName="dotArrow1" refType="h" fact="0.0587"/>
                  <dgm:constr type="w" for="ch" forName="dotArrow1" refType="userD"/>
                  <dgm:constr type="h" for="ch" forName="dotArrow1" refType="userD"/>
                  <dgm:constr type="ctrX" for="ch" forName="dotArrow2" refType="w" fact="0.444"/>
                  <dgm:constr type="ctrY" for="ch" forName="dotArrow2" refType="h" fact="0.0287"/>
                  <dgm:constr type="w" for="ch" forName="dotArrow2" refType="userD"/>
                  <dgm:constr type="h" for="ch" forName="dotArrow2" refType="userD"/>
                  <dgm:constr type="ctrX" for="ch" forName="dotArrow3" refType="w" fact="0.4773"/>
                  <dgm:constr type="ctrY" for="ch" forName="dotArrow3" refType="h" fact="-0.0013"/>
                  <dgm:constr type="w" for="ch" forName="dotArrow3" refType="userD"/>
                  <dgm:constr type="h" for="ch" forName="dotArrow3" refType="userD"/>
                  <dgm:constr type="ctrX" for="ch" forName="dotArrow4" refType="w" fact="0.5106"/>
                  <dgm:constr type="ctrY" for="ch" forName="dotArrow4" refType="h" fact="0.0287"/>
                  <dgm:constr type="w" for="ch" forName="dotArrow4" refType="userD"/>
                  <dgm:constr type="h" for="ch" forName="dotArrow4" refType="userD"/>
                  <dgm:constr type="ctrX" for="ch" forName="dotArrow5" refType="w" fact="0.544"/>
                  <dgm:constr type="ctrY" for="ch" forName="dotArrow5" refType="h" fact="0.0587"/>
                  <dgm:constr type="w" for="ch" forName="dotArrow5" refType="userD"/>
                  <dgm:constr type="h" for="ch" forName="dotArrow5" refType="userD"/>
                  <dgm:constr type="ctrX" for="ch" forName="dotArrow6" refType="w" fact="0.4773"/>
                  <dgm:constr type="ctrY" for="ch" forName="dotArrow6" refType="h" fact="0.062"/>
                  <dgm:constr type="w" for="ch" forName="dotArrow6" refType="userD"/>
                  <dgm:constr type="h" for="ch" forName="dotArrow6" refType="userD"/>
                  <dgm:constr type="ctrX" for="ch" forName="dotArrow7" refType="w" fact="0.4773"/>
                  <dgm:constr type="ctrY" for="ch" forName="dotArrow7" refType="h" fact="0.1253"/>
                  <dgm:constr type="w" for="ch" forName="dotArrow7" refType="userD"/>
                  <dgm:constr type="h" for="ch" forName="dotArrow7" refType="userD"/>
                  <dgm:constr type="l" for="ch" forName="parTx1" refType="w" fact="0.2614"/>
                  <dgm:constr type="t" for="ch" forName="parTx1" refType="h" fact="0.8086"/>
                  <dgm:constr type="w" for="ch" forName="parTx1" refType="w" fact="0.5392"/>
                  <dgm:constr type="h" for="ch" forName="parTx1" refType="h" fact="0.218"/>
                  <dgm:constr type="ctrX" for="ch" forName="picture1" refType="w" fact="0.2369"/>
                  <dgm:constr type="ctrY" for="ch" forName="picture1" refType="h" fact="0.7834"/>
                  <dgm:constr type="w" for="ch" forName="picture1" refType="w" fact="0.25"/>
                  <dgm:constr type="h" for="ch" forName="picture1" refType="h" fact="0.3768"/>
                  <dgm:constr type="l" for="ch" forName="parTx2" refType="w" fact="0.4893"/>
                  <dgm:constr type="t" for="ch" forName="parTx2" refType="h" fact="0.3822"/>
                  <dgm:constr type="w" for="ch" forName="parTx2" refType="w" fact="0.5392"/>
                  <dgm:constr type="h" for="ch" forName="parTx2" refType="h" fact="0.218"/>
                  <dgm:constr type="ctrX" for="ch" forName="picture2" refType="w" fact="0.4648"/>
                  <dgm:constr type="ctrY" for="ch" forName="picture2" refType="h" fact="0.357"/>
                  <dgm:constr type="w" for="ch" forName="picture2" refType="w" fact="0.25"/>
                  <dgm:constr type="h" for="ch" forName="picture2" refType="h" fact="0.3768"/>
                </dgm:constrLst>
              </dgm:else>
            </dgm:choose>
          </dgm:if>
          <dgm:else name="Name18">
            <dgm:choose name="Name19">
              <dgm:if name="Name20" axis="des" func="maxDepth" op="gt" val="1">
                <dgm:alg type="composite">
                  <dgm:param type="ar" val="2"/>
                </dgm:alg>
                <dgm:constrLst>
                  <dgm:constr type="primFontSz" for="ch" forName="parTx1" op="equ" val="65"/>
                  <dgm:constr type="primFontSz" for="ch" forName="parTx2" refType="primFontSz" refFor="ch" refForName="parTx1" op="equ"/>
                  <dgm:constr type="primFontSz" for="ch" forName="desTx1" op="equ" val="65"/>
                  <dgm:constr type="primFontSz" for="ch" forName="desTx2" refType="primFontSz" refFor="ch" refForName="desTx1" op="equ"/>
                  <dgm:constr type="userD" refType="w" fact="0.0188"/>
                  <dgm:constr type="ctrX" for="ch" forName="dot1" refType="w" fact="0.6779"/>
                  <dgm:constr type="ctrY" for="ch" forName="dot1" refType="h" fact="0.5911"/>
                  <dgm:constr type="w" for="ch" forName="dot1" refType="userD"/>
                  <dgm:constr type="h" for="ch" forName="dot1" refType="userD"/>
                  <dgm:constr type="ctrX" for="ch" forName="dot2" refType="w" fact="0.6944"/>
                  <dgm:constr type="ctrY" for="ch" forName="dot2" refType="h" fact="0.644"/>
                  <dgm:constr type="w" for="ch" forName="dot2" refType="userD"/>
                  <dgm:constr type="h" for="ch" forName="dot2" refType="userD"/>
                  <dgm:constr type="ctrX" for="ch" forName="dot3" refType="w" fact="0.7141"/>
                  <dgm:constr type="ctrY" for="ch" forName="dot3" refType="h" fact="0.6898"/>
                  <dgm:constr type="w" for="ch" forName="dot3" refType="userD"/>
                  <dgm:constr type="h" for="ch" forName="dot3" refType="userD"/>
                  <dgm:constr type="ctrX" for="ch" forName="dotArrow1" refType="w" fact="0.6905"/>
                  <dgm:constr type="ctrY" for="ch" forName="dotArrow1" refType="h" fact="0.0587"/>
                  <dgm:constr type="w" for="ch" forName="dotArrow1" refType="userD"/>
                  <dgm:constr type="h" for="ch" forName="dotArrow1" refType="userD"/>
                  <dgm:constr type="ctrX" for="ch" forName="dotArrow2" refType="w" fact="0.6654"/>
                  <dgm:constr type="ctrY" for="ch" forName="dotArrow2" refType="h" fact="0.0287"/>
                  <dgm:constr type="w" for="ch" forName="dotArrow2" refType="userD"/>
                  <dgm:constr type="h" for="ch" forName="dotArrow2" refType="userD"/>
                  <dgm:constr type="ctrX" for="ch" forName="dotArrow3" refType="w" fact="0.6403"/>
                  <dgm:constr type="ctrY" for="ch" forName="dotArrow3" refType="h" fact="-0.0013"/>
                  <dgm:constr type="w" for="ch" forName="dotArrow3" refType="userD"/>
                  <dgm:constr type="h" for="ch" forName="dotArrow3" refType="userD"/>
                  <dgm:constr type="ctrX" for="ch" forName="dotArrow4" refType="w" fact="0.6152"/>
                  <dgm:constr type="ctrY" for="ch" forName="dotArrow4" refType="h" fact="0.0287"/>
                  <dgm:constr type="w" for="ch" forName="dotArrow4" refType="userD"/>
                  <dgm:constr type="h" for="ch" forName="dotArrow4" refType="userD"/>
                  <dgm:constr type="ctrX" for="ch" forName="dotArrow5" refType="w" fact="0.59"/>
                  <dgm:constr type="ctrY" for="ch" forName="dotArrow5" refType="h" fact="0.0587"/>
                  <dgm:constr type="w" for="ch" forName="dotArrow5" refType="userD"/>
                  <dgm:constr type="h" for="ch" forName="dotArrow5" refType="userD"/>
                  <dgm:constr type="ctrX" for="ch" forName="dotArrow6" refType="w" fact="0.6403"/>
                  <dgm:constr type="ctrY" for="ch" forName="dotArrow6" refType="h" fact="0.062"/>
                  <dgm:constr type="w" for="ch" forName="dotArrow6" refType="userD"/>
                  <dgm:constr type="h" for="ch" forName="dotArrow6" refType="userD"/>
                  <dgm:constr type="ctrX" for="ch" forName="dotArrow7" refType="w" fact="0.6403"/>
                  <dgm:constr type="ctrY" for="ch" forName="dotArrow7" refType="h" fact="0.1253"/>
                  <dgm:constr type="w" for="ch" forName="dotArrow7" refType="userD"/>
                  <dgm:constr type="h" for="ch" forName="dotArrow7" refType="userD"/>
                  <dgm:constr type="r" for="ch" forName="parTx1" refType="w" fact="0.803"/>
                  <dgm:constr type="t" for="ch" forName="parTx1" refType="h" fact="0.8169"/>
                  <dgm:constr type="w" for="ch" forName="parTx1" refType="w" fact="0.4064"/>
                  <dgm:constr type="h" for="ch" forName="parTx1" refType="h" fact="0.218"/>
                  <dgm:constr type="ctrX" for="ch" forName="picture1" refType="w" fact="0.8215"/>
                  <dgm:constr type="ctrY" for="ch" forName="picture1" refType="h" fact="0.7834"/>
                  <dgm:constr type="w" for="ch" forName="picture1" refType="w" fact="0.1884"/>
                  <dgm:constr type="h" for="ch" forName="picture1" refType="h" fact="0.3768"/>
                  <dgm:constr type="r" for="ch" forName="desTx1" refType="l" refFor="ch" refForName="parTx1"/>
                  <dgm:constr type="l" for="ch" forName="desTx1"/>
                  <dgm:constr type="t" for="ch" forName="desTx1" refType="t" refFor="ch" refForName="parTx1"/>
                  <dgm:constr type="h" for="ch" forName="desTx1" refType="h" refFor="ch" refForName="parTx1"/>
                  <dgm:constr type="r" for="ch" forName="parTx2" refType="w" fact="0.6312"/>
                  <dgm:constr type="t" for="ch" forName="parTx2" refType="h" fact="0.3905"/>
                  <dgm:constr type="w" for="ch" forName="parTx2" refType="w" fact="0.4064"/>
                  <dgm:constr type="h" for="ch" forName="parTx2" refType="h" fact="0.218"/>
                  <dgm:constr type="ctrX" for="ch" forName="picture2" refType="w" fact="0.6497"/>
                  <dgm:constr type="ctrY" for="ch" forName="picture2" refType="h" fact="0.357"/>
                  <dgm:constr type="w" for="ch" forName="picture2" refType="w" fact="0.1884"/>
                  <dgm:constr type="h" for="ch" forName="picture2" refType="h" fact="0.3768"/>
                  <dgm:constr type="r" for="ch" forName="desTx2" refType="l" refFor="ch" refForName="parTx2"/>
                  <dgm:constr type="l" for="ch" forName="desTx2"/>
                  <dgm:constr type="t" for="ch" forName="desTx2" refType="t" refFor="ch" refForName="parTx2"/>
                  <dgm:constr type="h" for="ch" forName="desTx2" refType="h" refFor="ch" refForName="parTx2"/>
                </dgm:constrLst>
              </dgm:if>
              <dgm:else name="Name21">
                <dgm:alg type="composite">
                  <dgm:param type="ar" val="1.5073"/>
                </dgm:alg>
                <dgm:constrLst>
                  <dgm:constr type="primFontSz" for="ch" forName="parTx1" op="equ" val="65"/>
                  <dgm:constr type="primFontSz" for="ch" forName="parTx2" refType="primFontSz" refFor="ch" refForName="parTx1" op="equ"/>
                  <dgm:constr type="userD" refType="w" fact="0.025"/>
                  <dgm:constr type="ctrX" for="ch" forName="dot1" refType="w" fact="0.5726"/>
                  <dgm:constr type="ctrY" for="ch" forName="dot1" refType="h" fact="0.5911"/>
                  <dgm:constr type="w" for="ch" forName="dot1" refType="userD"/>
                  <dgm:constr type="h" for="ch" forName="dot1" refType="userD"/>
                  <dgm:constr type="ctrX" for="ch" forName="dot2" refType="w" fact="0.5945"/>
                  <dgm:constr type="ctrY" for="ch" forName="dot2" refType="h" fact="0.644"/>
                  <dgm:constr type="w" for="ch" forName="dot2" refType="userD"/>
                  <dgm:constr type="h" for="ch" forName="dot2" refType="userD"/>
                  <dgm:constr type="ctrX" for="ch" forName="dot3" refType="w" fact="0.6206"/>
                  <dgm:constr type="ctrY" for="ch" forName="dot3" refType="h" fact="0.6898"/>
                  <dgm:constr type="w" for="ch" forName="dot3" refType="userD"/>
                  <dgm:constr type="h" for="ch" forName="dot3" refType="userD"/>
                  <dgm:constr type="ctrX" for="ch" forName="dotArrow1" refType="w" fact="0.5894"/>
                  <dgm:constr type="ctrY" for="ch" forName="dotArrow1" refType="h" fact="0.0587"/>
                  <dgm:constr type="w" for="ch" forName="dotArrow1" refType="userD"/>
                  <dgm:constr type="h" for="ch" forName="dotArrow1" refType="userD"/>
                  <dgm:constr type="ctrX" for="ch" forName="dotArrow2" refType="w" fact="0.556"/>
                  <dgm:constr type="ctrY" for="ch" forName="dotArrow2" refType="h" fact="0.0287"/>
                  <dgm:constr type="w" for="ch" forName="dotArrow2" refType="userD"/>
                  <dgm:constr type="h" for="ch" forName="dotArrow2" refType="userD"/>
                  <dgm:constr type="ctrX" for="ch" forName="dotArrow3" refType="w" fact="0.5227"/>
                  <dgm:constr type="ctrY" for="ch" forName="dotArrow3" refType="h" fact="-0.0013"/>
                  <dgm:constr type="w" for="ch" forName="dotArrow3" refType="userD"/>
                  <dgm:constr type="h" for="ch" forName="dotArrow3" refType="userD"/>
                  <dgm:constr type="ctrX" for="ch" forName="dotArrow4" refType="w" fact="0.4894"/>
                  <dgm:constr type="ctrY" for="ch" forName="dotArrow4" refType="h" fact="0.0287"/>
                  <dgm:constr type="w" for="ch" forName="dotArrow4" refType="userD"/>
                  <dgm:constr type="h" for="ch" forName="dotArrow4" refType="userD"/>
                  <dgm:constr type="ctrX" for="ch" forName="dotArrow5" refType="w" fact="0.456"/>
                  <dgm:constr type="ctrY" for="ch" forName="dotArrow5" refType="h" fact="0.0587"/>
                  <dgm:constr type="w" for="ch" forName="dotArrow5" refType="userD"/>
                  <dgm:constr type="h" for="ch" forName="dotArrow5" refType="userD"/>
                  <dgm:constr type="ctrX" for="ch" forName="dotArrow6" refType="w" fact="0.5227"/>
                  <dgm:constr type="ctrY" for="ch" forName="dotArrow6" refType="h" fact="0.062"/>
                  <dgm:constr type="w" for="ch" forName="dotArrow6" refType="userD"/>
                  <dgm:constr type="h" for="ch" forName="dotArrow6" refType="userD"/>
                  <dgm:constr type="ctrX" for="ch" forName="dotArrow7" refType="w" fact="0.5227"/>
                  <dgm:constr type="ctrY" for="ch" forName="dotArrow7" refType="h" fact="0.1253"/>
                  <dgm:constr type="w" for="ch" forName="dotArrow7" refType="userD"/>
                  <dgm:constr type="h" for="ch" forName="dotArrow7" refType="userD"/>
                  <dgm:constr type="r" for="ch" forName="parTx1" refType="w" fact="0.7386"/>
                  <dgm:constr type="t" for="ch" forName="parTx1" refType="h" fact="0.8086"/>
                  <dgm:constr type="w" for="ch" forName="parTx1" refType="w" fact="0.5392"/>
                  <dgm:constr type="h" for="ch" forName="parTx1" refType="h" fact="0.218"/>
                  <dgm:constr type="ctrX" for="ch" forName="picture1" refType="w" fact="0.7631"/>
                  <dgm:constr type="ctrY" for="ch" forName="picture1" refType="h" fact="0.7834"/>
                  <dgm:constr type="w" for="ch" forName="picture1" refType="w" fact="0.25"/>
                  <dgm:constr type="h" for="ch" forName="picture1" refType="h" fact="0.3768"/>
                  <dgm:constr type="r" for="ch" forName="parTx2" refType="w" fact="0.5107"/>
                  <dgm:constr type="t" for="ch" forName="parTx2" refType="h" fact="0.3822"/>
                  <dgm:constr type="w" for="ch" forName="parTx2" refType="w" fact="0.5392"/>
                  <dgm:constr type="h" for="ch" forName="parTx2" refType="h" fact="0.218"/>
                  <dgm:constr type="ctrX" for="ch" forName="picture2" refType="w" fact="0.5352"/>
                  <dgm:constr type="ctrY" for="ch" forName="picture2" refType="h" fact="0.357"/>
                  <dgm:constr type="w" for="ch" forName="picture2" refType="w" fact="0.25"/>
                  <dgm:constr type="h" for="ch" forName="picture2" refType="h" fact="0.3768"/>
                </dgm:constrLst>
              </dgm:else>
            </dgm:choose>
          </dgm:else>
        </dgm:choose>
      </dgm:if>
      <dgm:if name="Name22" axis="ch" ptType="node" func="cnt" op="equ" val="3">
        <dgm:choose name="Name23">
          <dgm:if name="Name24" func="var" arg="dir" op="equ" val="norm">
            <dgm:choose name="Name25">
              <dgm:if name="Name26" axis="des" func="maxDepth" op="gt" val="1">
                <dgm:alg type="composite">
                  <dgm:param type="ar" val="1.75"/>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userD" refType="w" fact="0.0162"/>
                  <dgm:constr type="ctrX" for="ch" forName="dot1" refType="w" fact="0.2981"/>
                  <dgm:constr type="ctrY" for="ch" forName="dot1" refType="h" fact="0.763"/>
                  <dgm:constr type="w" for="ch" forName="dot1" refType="userD"/>
                  <dgm:constr type="h" for="ch" forName="dot1" refType="userD"/>
                  <dgm:constr type="ctrX" for="ch" forName="dot2" refType="w" fact="0.2676"/>
                  <dgm:constr type="ctrY" for="ch" forName="dot2" refType="h" fact="0.7887"/>
                  <dgm:constr type="w" for="ch" forName="dot2" refType="userD"/>
                  <dgm:constr type="h" for="ch" forName="dot2" refType="userD"/>
                  <dgm:constr type="ctrX" for="ch" forName="dot3" refType="w" fact="0.2357"/>
                  <dgm:constr type="ctrY" for="ch" forName="dot3" refType="h" fact="0.809"/>
                  <dgm:constr type="w" for="ch" forName="dot3" refType="userD"/>
                  <dgm:constr type="h" for="ch" forName="dot3" refType="userD"/>
                  <dgm:constr type="ctrX" for="ch" forName="dot4" refType="w" fact="0.4445"/>
                  <dgm:constr type="ctrY" for="ch" forName="dot4" refType="h" fact="0.4655"/>
                  <dgm:constr type="w" for="ch" forName="dot4" refType="userD"/>
                  <dgm:constr type="h" for="ch" forName="dot4" refType="userD"/>
                  <dgm:constr type="ctrX" for="ch" forName="dot5" refType="w" fact="0.4323"/>
                  <dgm:constr type="ctrY" for="ch" forName="dot5" refType="h" fact="0.5178"/>
                  <dgm:constr type="w" for="ch" forName="dot5" refType="userD"/>
                  <dgm:constr type="h" for="ch" forName="dot5" refType="userD"/>
                  <dgm:constr type="ctrX" for="ch" forName="dotArrow1" refType="w" fact="0.4236"/>
                  <dgm:constr type="ctrY" for="ch" forName="dotArrow1" refType="h" fact="0.0718"/>
                  <dgm:constr type="w" for="ch" forName="dotArrow1" refType="userD"/>
                  <dgm:constr type="h" for="ch" forName="dotArrow1" refType="userD"/>
                  <dgm:constr type="ctrX" for="ch" forName="dotArrow2" refType="w" fact="0.446"/>
                  <dgm:constr type="ctrY" for="ch" forName="dotArrow2" refType="h" fact="0.0468"/>
                  <dgm:constr type="w" for="ch" forName="dotArrow2" refType="userD"/>
                  <dgm:constr type="h" for="ch" forName="dotArrow2" refType="userD"/>
                  <dgm:constr type="ctrX" for="ch" forName="dotArrow3" refType="w" fact="0.4685"/>
                  <dgm:constr type="ctrY" for="ch" forName="dotArrow3" refType="h" fact="0.0218"/>
                  <dgm:constr type="w" for="ch" forName="dotArrow3" refType="userD"/>
                  <dgm:constr type="h" for="ch" forName="dotArrow3" refType="userD"/>
                  <dgm:constr type="ctrX" for="ch" forName="dotArrow4" refType="w" fact="0.491"/>
                  <dgm:constr type="ctrY" for="ch" forName="dotArrow4" refType="h" fact="0.0468"/>
                  <dgm:constr type="w" for="ch" forName="dotArrow4" refType="userD"/>
                  <dgm:constr type="h" for="ch" forName="dotArrow4" refType="userD"/>
                  <dgm:constr type="ctrX" for="ch" forName="dotArrow5" refType="w" fact="0.5135"/>
                  <dgm:constr type="ctrY" for="ch" forName="dotArrow5" refType="h" fact="0.0718"/>
                  <dgm:constr type="w" for="ch" forName="dotArrow5" refType="userD"/>
                  <dgm:constr type="h" for="ch" forName="dotArrow5" refType="userD"/>
                  <dgm:constr type="ctrX" for="ch" forName="dotArrow6" refType="w" fact="0.4685"/>
                  <dgm:constr type="ctrY" for="ch" forName="dotArrow6" refType="h" fact="0.0745"/>
                  <dgm:constr type="w" for="ch" forName="dotArrow6" refType="userD"/>
                  <dgm:constr type="h" for="ch" forName="dotArrow6" refType="userD"/>
                  <dgm:constr type="ctrX" for="ch" forName="dotArrow7" refType="w" fact="0.4685"/>
                  <dgm:constr type="ctrY" for="ch" forName="dotArrow7" refType="h" fact="0.1273"/>
                  <dgm:constr type="w" for="ch" forName="dotArrow7" refType="userD"/>
                  <dgm:constr type="h" for="ch" forName="dotArrow7" refType="userD"/>
                  <dgm:constr type="l" for="ch" forName="parTx1" refType="w" fact="0.1487"/>
                  <dgm:constr type="t" for="ch" forName="parTx1" refType="h" fact="0.8596"/>
                  <dgm:constr type="w" for="ch" forName="parTx1" refType="w" fact="0.3491"/>
                  <dgm:constr type="h" for="ch" forName="parTx1" refType="h" fact="0.1638"/>
                  <dgm:constr type="ctrX" for="ch" forName="picture1" refType="w" fact="0.1328"/>
                  <dgm:constr type="ctrY" for="ch" forName="picture1" refType="h" fact="0.8361"/>
                  <dgm:constr type="w" for="ch" forName="picture1" refType="w" fact="0.1618"/>
                  <dgm:constr type="h" for="ch" forName="picture1" refType="h" fact="0.2832"/>
                  <dgm:constr type="l" for="ch" forName="desTx1" refType="r" refFor="ch" refForName="parTx1"/>
                  <dgm:constr type="r" for="ch" forName="desTx1" refType="w"/>
                  <dgm:constr type="t" for="ch" forName="desTx1" refType="t" refFor="ch" refForName="parTx1"/>
                  <dgm:constr type="h" for="ch" forName="desTx1" refType="h" refFor="ch" refForName="parTx1"/>
                  <dgm:constr type="l" for="ch" forName="parTx2" refType="w" fact="0.3732"/>
                  <dgm:constr type="t" for="ch" forName="parTx2" refType="h" fact="0.6469"/>
                  <dgm:constr type="w" for="ch" forName="parTx2" refType="w" fact="0.3491"/>
                  <dgm:constr type="h" for="ch" forName="parTx2" refType="h" fact="0.1638"/>
                  <dgm:constr type="ctrX" for="ch" forName="picture2" refType="w" fact="0.3573"/>
                  <dgm:constr type="ctrY" for="ch" forName="picture2" refType="h" fact="0.6234"/>
                  <dgm:constr type="w" for="ch" forName="picture2" refType="w" fact="0.1618"/>
                  <dgm:constr type="h" for="ch" forName="picture2" refType="h" fact="0.2832"/>
                  <dgm:constr type="l" for="ch" forName="desTx2" refType="r" refFor="ch" refForName="parTx2"/>
                  <dgm:constr type="r" for="ch" forName="desTx2" refType="w"/>
                  <dgm:constr type="t" for="ch" forName="desTx2" refType="t" refFor="ch" refForName="parTx2"/>
                  <dgm:constr type="h" for="ch" forName="desTx2" refType="h" refFor="ch" refForName="parTx2"/>
                  <dgm:constr type="l" for="ch" forName="parTx3" refType="w" fact="0.4763"/>
                  <dgm:constr type="t" for="ch" forName="parTx3" refType="h" fact="0.3243"/>
                  <dgm:constr type="w" for="ch" forName="parTx3" refType="w" fact="0.3491"/>
                  <dgm:constr type="h" for="ch" forName="parTx3" refType="h" fact="0.1638"/>
                  <dgm:constr type="ctrX" for="ch" forName="picture3" refType="w" fact="0.4604"/>
                  <dgm:constr type="ctrY" for="ch" forName="picture3" refType="h" fact="0.3008"/>
                  <dgm:constr type="w" for="ch" forName="picture3" refType="w" fact="0.1618"/>
                  <dgm:constr type="h" for="ch" forName="picture3" refType="h" fact="0.2832"/>
                  <dgm:constr type="l" for="ch" forName="desTx3" refType="r" refFor="ch" refForName="parTx3"/>
                  <dgm:constr type="r" for="ch" forName="desTx3" refType="w"/>
                  <dgm:constr type="t" for="ch" forName="desTx3" refType="t" refFor="ch" refForName="parTx3"/>
                  <dgm:constr type="h" for="ch" forName="desTx3" refType="h" refFor="ch" refForName="parTx3"/>
                </dgm:constrLst>
              </dgm:if>
              <dgm:else name="Name27">
                <dgm:alg type="composite">
                  <dgm:param type="ar" val="1.4161"/>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userD" refType="w" fact="0.02"/>
                  <dgm:constr type="ctrX" for="ch" forName="dot1" refType="w" fact="0.3684"/>
                  <dgm:constr type="ctrY" for="ch" forName="dot1" refType="h" fact="0.763"/>
                  <dgm:constr type="w" for="ch" forName="dot1" refType="userD"/>
                  <dgm:constr type="h" for="ch" forName="dot1" refType="userD"/>
                  <dgm:constr type="ctrX" for="ch" forName="dot2" refType="w" fact="0.3307"/>
                  <dgm:constr type="ctrY" for="ch" forName="dot2" refType="h" fact="0.7887"/>
                  <dgm:constr type="w" for="ch" forName="dot2" refType="userD"/>
                  <dgm:constr type="h" for="ch" forName="dot2" refType="userD"/>
                  <dgm:constr type="ctrX" for="ch" forName="dot3" refType="w" fact="0.2912"/>
                  <dgm:constr type="ctrY" for="ch" forName="dot3" refType="h" fact="0.809"/>
                  <dgm:constr type="w" for="ch" forName="dot3" refType="userD"/>
                  <dgm:constr type="h" for="ch" forName="dot3" refType="userD"/>
                  <dgm:constr type="ctrX" for="ch" forName="dot4" refType="w" fact="0.5494"/>
                  <dgm:constr type="ctrY" for="ch" forName="dot4" refType="h" fact="0.4655"/>
                  <dgm:constr type="w" for="ch" forName="dot4" refType="userD"/>
                  <dgm:constr type="h" for="ch" forName="dot4" refType="userD"/>
                  <dgm:constr type="ctrX" for="ch" forName="dot5" refType="w" fact="0.5342"/>
                  <dgm:constr type="ctrY" for="ch" forName="dot5" refType="h" fact="0.5178"/>
                  <dgm:constr type="w" for="ch" forName="dot5" refType="userD"/>
                  <dgm:constr type="h" for="ch" forName="dot5" refType="userD"/>
                  <dgm:constr type="ctrX" for="ch" forName="dotArrow1" refType="w" fact="0.5234"/>
                  <dgm:constr type="ctrY" for="ch" forName="dotArrow1" refType="h" fact="0.0718"/>
                  <dgm:constr type="w" for="ch" forName="dotArrow1" refType="userD"/>
                  <dgm:constr type="h" for="ch" forName="dotArrow1" refType="userD"/>
                  <dgm:constr type="ctrX" for="ch" forName="dotArrow2" refType="w" fact="0.5512"/>
                  <dgm:constr type="ctrY" for="ch" forName="dotArrow2" refType="h" fact="0.0468"/>
                  <dgm:constr type="w" for="ch" forName="dotArrow2" refType="userD"/>
                  <dgm:constr type="h" for="ch" forName="dotArrow2" refType="userD"/>
                  <dgm:constr type="ctrX" for="ch" forName="dotArrow3" refType="w" fact="0.579"/>
                  <dgm:constr type="ctrY" for="ch" forName="dotArrow3" refType="h" fact="0.0218"/>
                  <dgm:constr type="w" for="ch" forName="dotArrow3" refType="userD"/>
                  <dgm:constr type="h" for="ch" forName="dotArrow3" refType="userD"/>
                  <dgm:constr type="ctrX" for="ch" forName="dotArrow4" refType="w" fact="0.6068"/>
                  <dgm:constr type="ctrY" for="ch" forName="dotArrow4" refType="h" fact="0.0468"/>
                  <dgm:constr type="w" for="ch" forName="dotArrow4" refType="userD"/>
                  <dgm:constr type="h" for="ch" forName="dotArrow4" refType="userD"/>
                  <dgm:constr type="ctrX" for="ch" forName="dotArrow5" refType="w" fact="0.6346"/>
                  <dgm:constr type="ctrY" for="ch" forName="dotArrow5" refType="h" fact="0.0718"/>
                  <dgm:constr type="w" for="ch" forName="dotArrow5" refType="userD"/>
                  <dgm:constr type="h" for="ch" forName="dotArrow5" refType="userD"/>
                  <dgm:constr type="ctrX" for="ch" forName="dotArrow6" refType="w" fact="0.579"/>
                  <dgm:constr type="ctrY" for="ch" forName="dotArrow6" refType="h" fact="0.0745"/>
                  <dgm:constr type="w" for="ch" forName="dotArrow6" refType="userD"/>
                  <dgm:constr type="h" for="ch" forName="dotArrow6" refType="userD"/>
                  <dgm:constr type="ctrX" for="ch" forName="dotArrow7" refType="w" fact="0.579"/>
                  <dgm:constr type="ctrY" for="ch" forName="dotArrow7" refType="h" fact="0.1273"/>
                  <dgm:constr type="w" for="ch" forName="dotArrow7" refType="userD"/>
                  <dgm:constr type="h" for="ch" forName="dotArrow7" refType="userD"/>
                  <dgm:constr type="l" for="ch" forName="parTx1" refType="w" fact="0.1837"/>
                  <dgm:constr type="t" for="ch" forName="parTx1" refType="h" fact="0.8551"/>
                  <dgm:constr type="w" for="ch" forName="parTx1" refType="w" fact="0.4314"/>
                  <dgm:constr type="h" for="ch" forName="parTx1" refType="h" fact="0.1638"/>
                  <dgm:constr type="ctrX" for="ch" forName="picture1" refType="w" fact="0.1641"/>
                  <dgm:constr type="ctrY" for="ch" forName="picture1" refType="h" fact="0.8361"/>
                  <dgm:constr type="w" for="ch" forName="picture1" refType="w" fact="0.2"/>
                  <dgm:constr type="h" for="ch" forName="picture1" refType="h" fact="0.2832"/>
                  <dgm:constr type="l" for="ch" forName="parTx2" refType="w" fact="0.4612"/>
                  <dgm:constr type="t" for="ch" forName="parTx2" refType="h" fact="0.6424"/>
                  <dgm:constr type="w" for="ch" forName="parTx2" refType="w" fact="0.4314"/>
                  <dgm:constr type="h" for="ch" forName="parTx2" refType="h" fact="0.1638"/>
                  <dgm:constr type="ctrX" for="ch" forName="picture2" refType="w" fact="0.4416"/>
                  <dgm:constr type="ctrY" for="ch" forName="picture2" refType="h" fact="0.6234"/>
                  <dgm:constr type="w" for="ch" forName="picture2" refType="w" fact="0.2"/>
                  <dgm:constr type="h" for="ch" forName="picture2" refType="h" fact="0.2832"/>
                  <dgm:constr type="l" for="ch" forName="parTx3" refType="w" fact="0.5886"/>
                  <dgm:constr type="t" for="ch" forName="parTx3" refType="h" fact="0.3198"/>
                  <dgm:constr type="w" for="ch" forName="parTx3" refType="w" fact="0.4314"/>
                  <dgm:constr type="h" for="ch" forName="parTx3" refType="h" fact="0.1638"/>
                  <dgm:constr type="ctrX" for="ch" forName="picture3" refType="w" fact="0.569"/>
                  <dgm:constr type="ctrY" for="ch" forName="picture3" refType="h" fact="0.3008"/>
                  <dgm:constr type="w" for="ch" forName="picture3" refType="w" fact="0.2"/>
                  <dgm:constr type="h" for="ch" forName="picture3" refType="h" fact="0.2832"/>
                </dgm:constrLst>
              </dgm:else>
            </dgm:choose>
          </dgm:if>
          <dgm:else name="Name28">
            <dgm:choose name="Name29">
              <dgm:if name="Name30" axis="des" func="maxDepth" op="gt" val="1">
                <dgm:alg type="composite">
                  <dgm:param type="ar" val="1.75"/>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userD" refType="w" fact="0.0162"/>
                  <dgm:constr type="ctrX" for="ch" forName="dot1" refType="w" fact="0.7019"/>
                  <dgm:constr type="ctrY" for="ch" forName="dot1" refType="h" fact="0.763"/>
                  <dgm:constr type="w" for="ch" forName="dot1" refType="userD"/>
                  <dgm:constr type="h" for="ch" forName="dot1" refType="userD"/>
                  <dgm:constr type="ctrX" for="ch" forName="dot2" refType="w" fact="0.7324"/>
                  <dgm:constr type="ctrY" for="ch" forName="dot2" refType="h" fact="0.7887"/>
                  <dgm:constr type="w" for="ch" forName="dot2" refType="userD"/>
                  <dgm:constr type="h" for="ch" forName="dot2" refType="userD"/>
                  <dgm:constr type="ctrX" for="ch" forName="dot3" refType="w" fact="0.7643"/>
                  <dgm:constr type="ctrY" for="ch" forName="dot3" refType="h" fact="0.809"/>
                  <dgm:constr type="w" for="ch" forName="dot3" refType="userD"/>
                  <dgm:constr type="h" for="ch" forName="dot3" refType="userD"/>
                  <dgm:constr type="ctrX" for="ch" forName="dot4" refType="w" fact="0.5555"/>
                  <dgm:constr type="ctrY" for="ch" forName="dot4" refType="h" fact="0.4655"/>
                  <dgm:constr type="w" for="ch" forName="dot4" refType="userD"/>
                  <dgm:constr type="h" for="ch" forName="dot4" refType="userD"/>
                  <dgm:constr type="ctrX" for="ch" forName="dot5" refType="w" fact="0.5677"/>
                  <dgm:constr type="ctrY" for="ch" forName="dot5" refType="h" fact="0.5178"/>
                  <dgm:constr type="w" for="ch" forName="dot5" refType="userD"/>
                  <dgm:constr type="h" for="ch" forName="dot5" refType="userD"/>
                  <dgm:constr type="ctrX" for="ch" forName="dotArrow1" refType="w" fact="0.5764"/>
                  <dgm:constr type="ctrY" for="ch" forName="dotArrow1" refType="h" fact="0.0718"/>
                  <dgm:constr type="w" for="ch" forName="dotArrow1" refType="userD"/>
                  <dgm:constr type="h" for="ch" forName="dotArrow1" refType="userD"/>
                  <dgm:constr type="ctrX" for="ch" forName="dotArrow2" refType="w" fact="0.554"/>
                  <dgm:constr type="ctrY" for="ch" forName="dotArrow2" refType="h" fact="0.0468"/>
                  <dgm:constr type="w" for="ch" forName="dotArrow2" refType="userD"/>
                  <dgm:constr type="h" for="ch" forName="dotArrow2" refType="userD"/>
                  <dgm:constr type="ctrX" for="ch" forName="dotArrow3" refType="w" fact="0.5315"/>
                  <dgm:constr type="ctrY" for="ch" forName="dotArrow3" refType="h" fact="0.0218"/>
                  <dgm:constr type="w" for="ch" forName="dotArrow3" refType="userD"/>
                  <dgm:constr type="h" for="ch" forName="dotArrow3" refType="userD"/>
                  <dgm:constr type="ctrX" for="ch" forName="dotArrow4" refType="w" fact="0.509"/>
                  <dgm:constr type="ctrY" for="ch" forName="dotArrow4" refType="h" fact="0.0468"/>
                  <dgm:constr type="w" for="ch" forName="dotArrow4" refType="userD"/>
                  <dgm:constr type="h" for="ch" forName="dotArrow4" refType="userD"/>
                  <dgm:constr type="ctrX" for="ch" forName="dotArrow5" refType="w" fact="0.4865"/>
                  <dgm:constr type="ctrY" for="ch" forName="dotArrow5" refType="h" fact="0.0718"/>
                  <dgm:constr type="w" for="ch" forName="dotArrow5" refType="userD"/>
                  <dgm:constr type="h" for="ch" forName="dotArrow5" refType="userD"/>
                  <dgm:constr type="ctrX" for="ch" forName="dotArrow6" refType="w" fact="0.5315"/>
                  <dgm:constr type="ctrY" for="ch" forName="dotArrow6" refType="h" fact="0.0745"/>
                  <dgm:constr type="w" for="ch" forName="dotArrow6" refType="userD"/>
                  <dgm:constr type="h" for="ch" forName="dotArrow6" refType="userD"/>
                  <dgm:constr type="ctrX" for="ch" forName="dotArrow7" refType="w" fact="0.5315"/>
                  <dgm:constr type="ctrY" for="ch" forName="dotArrow7" refType="h" fact="0.1273"/>
                  <dgm:constr type="w" for="ch" forName="dotArrow7" refType="userD"/>
                  <dgm:constr type="h" for="ch" forName="dotArrow7" refType="userD"/>
                  <dgm:constr type="r" for="ch" forName="parTx1" refType="w" fact="0.8513"/>
                  <dgm:constr type="t" for="ch" forName="parTx1" refType="h" fact="0.8596"/>
                  <dgm:constr type="w" for="ch" forName="parTx1" refType="w" fact="0.3491"/>
                  <dgm:constr type="h" for="ch" forName="parTx1" refType="h" fact="0.1638"/>
                  <dgm:constr type="ctrX" for="ch" forName="picture1" refType="w" fact="0.8672"/>
                  <dgm:constr type="ctrY" for="ch" forName="picture1" refType="h" fact="0.8361"/>
                  <dgm:constr type="w" for="ch" forName="picture1" refType="w" fact="0.1618"/>
                  <dgm:constr type="h" for="ch" forName="picture1" refType="h" fact="0.2832"/>
                  <dgm:constr type="r" for="ch" forName="desTx1" refType="l" refFor="ch" refForName="parTx1"/>
                  <dgm:constr type="l" for="ch" forName="desTx1"/>
                  <dgm:constr type="t" for="ch" forName="desTx1" refType="t" refFor="ch" refForName="parTx1"/>
                  <dgm:constr type="h" for="ch" forName="desTx1" refType="h" refFor="ch" refForName="parTx1"/>
                  <dgm:constr type="r" for="ch" forName="parTx2" refType="w" fact="0.6268"/>
                  <dgm:constr type="t" for="ch" forName="parTx2" refType="h" fact="0.6469"/>
                  <dgm:constr type="w" for="ch" forName="parTx2" refType="w" fact="0.3491"/>
                  <dgm:constr type="h" for="ch" forName="parTx2" refType="h" fact="0.1638"/>
                  <dgm:constr type="ctrX" for="ch" forName="picture2" refType="w" fact="0.6427"/>
                  <dgm:constr type="ctrY" for="ch" forName="picture2" refType="h" fact="0.6234"/>
                  <dgm:constr type="w" for="ch" forName="picture2" refType="w" fact="0.1618"/>
                  <dgm:constr type="h" for="ch" forName="picture2" refType="h" fact="0.2832"/>
                  <dgm:constr type="r" for="ch" forName="desTx2" refType="l" refFor="ch" refForName="parTx2"/>
                  <dgm:constr type="l" for="ch" forName="desTx2"/>
                  <dgm:constr type="t" for="ch" forName="desTx2" refType="t" refFor="ch" refForName="parTx2"/>
                  <dgm:constr type="h" for="ch" forName="desTx2" refType="h" refFor="ch" refForName="parTx2"/>
                  <dgm:constr type="r" for="ch" forName="parTx3" refType="w" fact="0.5237"/>
                  <dgm:constr type="t" for="ch" forName="parTx3" refType="h" fact="0.3243"/>
                  <dgm:constr type="w" for="ch" forName="parTx3" refType="w" fact="0.3491"/>
                  <dgm:constr type="h" for="ch" forName="parTx3" refType="h" fact="0.1638"/>
                  <dgm:constr type="ctrX" for="ch" forName="picture3" refType="w" fact="0.5396"/>
                  <dgm:constr type="ctrY" for="ch" forName="picture3" refType="h" fact="0.3008"/>
                  <dgm:constr type="w" for="ch" forName="picture3" refType="w" fact="0.1618"/>
                  <dgm:constr type="h" for="ch" forName="picture3" refType="h" fact="0.2832"/>
                  <dgm:constr type="r" for="ch" forName="desTx3" refType="l" refFor="ch" refForName="parTx3"/>
                  <dgm:constr type="l" for="ch" forName="desTx3"/>
                  <dgm:constr type="t" for="ch" forName="desTx3" refType="t" refFor="ch" refForName="parTx3"/>
                  <dgm:constr type="h" for="ch" forName="desTx3" refType="h" refFor="ch" refForName="parTx3"/>
                </dgm:constrLst>
              </dgm:if>
              <dgm:else name="Name31">
                <dgm:alg type="composite">
                  <dgm:param type="ar" val="1.4161"/>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userD" refType="w" fact="0.02"/>
                  <dgm:constr type="ctrX" for="ch" forName="dot1" refType="w" fact="0.6316"/>
                  <dgm:constr type="ctrY" for="ch" forName="dot1" refType="h" fact="0.763"/>
                  <dgm:constr type="w" for="ch" forName="dot1" refType="userD"/>
                  <dgm:constr type="h" for="ch" forName="dot1" refType="userD"/>
                  <dgm:constr type="ctrX" for="ch" forName="dot2" refType="w" fact="0.6693"/>
                  <dgm:constr type="ctrY" for="ch" forName="dot2" refType="h" fact="0.7887"/>
                  <dgm:constr type="w" for="ch" forName="dot2" refType="userD"/>
                  <dgm:constr type="h" for="ch" forName="dot2" refType="userD"/>
                  <dgm:constr type="ctrX" for="ch" forName="dot3" refType="w" fact="0.7088"/>
                  <dgm:constr type="ctrY" for="ch" forName="dot3" refType="h" fact="0.809"/>
                  <dgm:constr type="w" for="ch" forName="dot3" refType="userD"/>
                  <dgm:constr type="h" for="ch" forName="dot3" refType="userD"/>
                  <dgm:constr type="ctrX" for="ch" forName="dot4" refType="w" fact="0.4506"/>
                  <dgm:constr type="ctrY" for="ch" forName="dot4" refType="h" fact="0.4655"/>
                  <dgm:constr type="w" for="ch" forName="dot4" refType="userD"/>
                  <dgm:constr type="h" for="ch" forName="dot4" refType="userD"/>
                  <dgm:constr type="ctrX" for="ch" forName="dot5" refType="w" fact="0.4658"/>
                  <dgm:constr type="ctrY" for="ch" forName="dot5" refType="h" fact="0.5178"/>
                  <dgm:constr type="w" for="ch" forName="dot5" refType="userD"/>
                  <dgm:constr type="h" for="ch" forName="dot5" refType="userD"/>
                  <dgm:constr type="ctrX" for="ch" forName="dotArrow1" refType="w" fact="0.4766"/>
                  <dgm:constr type="ctrY" for="ch" forName="dotArrow1" refType="h" fact="0.0718"/>
                  <dgm:constr type="w" for="ch" forName="dotArrow1" refType="userD"/>
                  <dgm:constr type="h" for="ch" forName="dotArrow1" refType="userD"/>
                  <dgm:constr type="ctrX" for="ch" forName="dotArrow2" refType="w" fact="0.4488"/>
                  <dgm:constr type="ctrY" for="ch" forName="dotArrow2" refType="h" fact="0.0468"/>
                  <dgm:constr type="w" for="ch" forName="dotArrow2" refType="userD"/>
                  <dgm:constr type="h" for="ch" forName="dotArrow2" refType="userD"/>
                  <dgm:constr type="ctrX" for="ch" forName="dotArrow3" refType="w" fact="0.421"/>
                  <dgm:constr type="ctrY" for="ch" forName="dotArrow3" refType="h" fact="0.0218"/>
                  <dgm:constr type="w" for="ch" forName="dotArrow3" refType="userD"/>
                  <dgm:constr type="h" for="ch" forName="dotArrow3" refType="userD"/>
                  <dgm:constr type="ctrX" for="ch" forName="dotArrow4" refType="w" fact="0.3932"/>
                  <dgm:constr type="ctrY" for="ch" forName="dotArrow4" refType="h" fact="0.0468"/>
                  <dgm:constr type="w" for="ch" forName="dotArrow4" refType="userD"/>
                  <dgm:constr type="h" for="ch" forName="dotArrow4" refType="userD"/>
                  <dgm:constr type="ctrX" for="ch" forName="dotArrow5" refType="w" fact="0.3654"/>
                  <dgm:constr type="ctrY" for="ch" forName="dotArrow5" refType="h" fact="0.0718"/>
                  <dgm:constr type="w" for="ch" forName="dotArrow5" refType="userD"/>
                  <dgm:constr type="h" for="ch" forName="dotArrow5" refType="userD"/>
                  <dgm:constr type="ctrX" for="ch" forName="dotArrow6" refType="w" fact="0.421"/>
                  <dgm:constr type="ctrY" for="ch" forName="dotArrow6" refType="h" fact="0.0745"/>
                  <dgm:constr type="w" for="ch" forName="dotArrow6" refType="userD"/>
                  <dgm:constr type="h" for="ch" forName="dotArrow6" refType="userD"/>
                  <dgm:constr type="ctrX" for="ch" forName="dotArrow7" refType="w" fact="0.421"/>
                  <dgm:constr type="ctrY" for="ch" forName="dotArrow7" refType="h" fact="0.1273"/>
                  <dgm:constr type="w" for="ch" forName="dotArrow7" refType="userD"/>
                  <dgm:constr type="h" for="ch" forName="dotArrow7" refType="userD"/>
                  <dgm:constr type="r" for="ch" forName="parTx1" refType="w" fact="0.8163"/>
                  <dgm:constr type="t" for="ch" forName="parTx1" refType="h" fact="0.8551"/>
                  <dgm:constr type="w" for="ch" forName="parTx1" refType="w" fact="0.4314"/>
                  <dgm:constr type="h" for="ch" forName="parTx1" refType="h" fact="0.1638"/>
                  <dgm:constr type="ctrX" for="ch" forName="picture1" refType="w" fact="0.8359"/>
                  <dgm:constr type="ctrY" for="ch" forName="picture1" refType="h" fact="0.8361"/>
                  <dgm:constr type="w" for="ch" forName="picture1" refType="w" fact="0.2"/>
                  <dgm:constr type="h" for="ch" forName="picture1" refType="h" fact="0.2832"/>
                  <dgm:constr type="r" for="ch" forName="parTx2" refType="w" fact="0.5388"/>
                  <dgm:constr type="t" for="ch" forName="parTx2" refType="h" fact="0.6424"/>
                  <dgm:constr type="w" for="ch" forName="parTx2" refType="w" fact="0.4314"/>
                  <dgm:constr type="h" for="ch" forName="parTx2" refType="h" fact="0.1638"/>
                  <dgm:constr type="ctrX" for="ch" forName="picture2" refType="w" fact="0.5584"/>
                  <dgm:constr type="ctrY" for="ch" forName="picture2" refType="h" fact="0.6234"/>
                  <dgm:constr type="w" for="ch" forName="picture2" refType="w" fact="0.2"/>
                  <dgm:constr type="h" for="ch" forName="picture2" refType="h" fact="0.2832"/>
                  <dgm:constr type="r" for="ch" forName="parTx3" refType="w" fact="0.4114"/>
                  <dgm:constr type="t" for="ch" forName="parTx3" refType="h" fact="0.3198"/>
                  <dgm:constr type="w" for="ch" forName="parTx3" refType="w" fact="0.4314"/>
                  <dgm:constr type="h" for="ch" forName="parTx3" refType="h" fact="0.1638"/>
                  <dgm:constr type="ctrX" for="ch" forName="picture3" refType="w" fact="0.431"/>
                  <dgm:constr type="ctrY" for="ch" forName="picture3" refType="h" fact="0.3008"/>
                  <dgm:constr type="w" for="ch" forName="picture3" refType="w" fact="0.2"/>
                  <dgm:constr type="h" for="ch" forName="picture3" refType="h" fact="0.2832"/>
                </dgm:constrLst>
              </dgm:else>
            </dgm:choose>
          </dgm:else>
        </dgm:choose>
      </dgm:if>
      <dgm:if name="Name32" axis="ch" ptType="node" func="cnt" op="equ" val="4">
        <dgm:choose name="Name33">
          <dgm:if name="Name34" func="var" arg="dir" op="equ" val="norm">
            <dgm:choose name="Name35">
              <dgm:if name="Name36" axis="des" func="maxDepth" op="gt" val="1">
                <dgm:alg type="composite">
                  <dgm:param type="ar" val="1.55"/>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primFontSz" for="ch" forName="desTx4" refType="primFontSz" refFor="ch" refForName="desTx1" op="equ"/>
                  <dgm:constr type="userD" refType="w" fact="0.0136"/>
                  <dgm:constr type="ctrX" for="ch" forName="dot1" refType="w" fact="0.3253"/>
                  <dgm:constr type="ctrY" for="ch" forName="dot1" refType="h" fact="0.8215"/>
                  <dgm:constr type="w" for="ch" forName="dot1" refType="userD"/>
                  <dgm:constr type="h" for="ch" forName="dot1" refType="userD"/>
                  <dgm:constr type="ctrX" for="ch" forName="dot2" refType="w" fact="0.2949"/>
                  <dgm:constr type="ctrY" for="ch" forName="dot2" refType="h" fact="0.843"/>
                  <dgm:constr type="w" for="ch" forName="dot2" refType="userD"/>
                  <dgm:constr type="h" for="ch" forName="dot2" refType="userD"/>
                  <dgm:constr type="ctrX" for="ch" forName="dot3" refType="w" fact="0.2635"/>
                  <dgm:constr type="ctrY" for="ch" forName="dot3" refType="h" fact="0.8607"/>
                  <dgm:constr type="w" for="ch" forName="dot3" refType="userD"/>
                  <dgm:constr type="h" for="ch" forName="dot3" refType="userD"/>
                  <dgm:constr type="ctrX" for="ch" forName="dot4" refType="w" fact="0.2313"/>
                  <dgm:constr type="ctrY" for="ch" forName="dot4" refType="h" fact="0.8745"/>
                  <dgm:constr type="w" for="ch" forName="dot4" refType="userD"/>
                  <dgm:constr type="h" for="ch" forName="dot4" refType="userD"/>
                  <dgm:constr type="ctrX" for="ch" forName="dot5" refType="w" fact="0.4675"/>
                  <dgm:constr type="ctrY" for="ch" forName="dot5" refType="h" fact="0.6419"/>
                  <dgm:constr type="w" for="ch" forName="dot5" refType="userD"/>
                  <dgm:constr type="h" for="ch" forName="dot5" refType="userD"/>
                  <dgm:constr type="ctrX" for="ch" forName="dot6" refType="w" fact="0.5486"/>
                  <dgm:constr type="ctrY" for="ch" forName="dot6" refType="h" fact="0.3784"/>
                  <dgm:constr type="w" for="ch" forName="dot6" refType="userD"/>
                  <dgm:constr type="h" for="ch" forName="dot6" refType="userD"/>
                  <dgm:constr type="ctrX" for="ch" forName="dotArrow1" refType="w" fact="0.5267"/>
                  <dgm:constr type="ctrY" for="ch" forName="dotArrow1" refType="h" fact="0.0496"/>
                  <dgm:constr type="w" for="ch" forName="dotArrow1" refType="userD"/>
                  <dgm:constr type="h" for="ch" forName="dotArrow1" refType="userD"/>
                  <dgm:constr type="ctrX" for="ch" forName="dotArrow2" refType="w" fact="0.5462"/>
                  <dgm:constr type="ctrY" for="ch" forName="dotArrow2" refType="h" fact="0.0282"/>
                  <dgm:constr type="w" for="ch" forName="dotArrow2" refType="userD"/>
                  <dgm:constr type="h" for="ch" forName="dotArrow2" refType="userD"/>
                  <dgm:constr type="ctrX" for="ch" forName="dotArrow3" refType="w" fact="0.5657"/>
                  <dgm:constr type="ctrY" for="ch" forName="dotArrow3" refType="h" fact="0.0068"/>
                  <dgm:constr type="w" for="ch" forName="dotArrow3" refType="userD"/>
                  <dgm:constr type="h" for="ch" forName="dotArrow3" refType="userD"/>
                  <dgm:constr type="ctrX" for="ch" forName="dotArrow4" refType="w" fact="0.5851"/>
                  <dgm:constr type="ctrY" for="ch" forName="dotArrow4" refType="h" fact="0.0282"/>
                  <dgm:constr type="w" for="ch" forName="dotArrow4" refType="userD"/>
                  <dgm:constr type="h" for="ch" forName="dotArrow4" refType="userD"/>
                  <dgm:constr type="ctrX" for="ch" forName="dotArrow5" refType="w" fact="0.6046"/>
                  <dgm:constr type="ctrY" for="ch" forName="dotArrow5" refType="h" fact="0.0496"/>
                  <dgm:constr type="w" for="ch" forName="dotArrow5" refType="userD"/>
                  <dgm:constr type="h" for="ch" forName="dotArrow5" refType="userD"/>
                  <dgm:constr type="ctrX" for="ch" forName="dotArrow6" refType="w" fact="0.5657"/>
                  <dgm:constr type="ctrY" for="ch" forName="dotArrow6" refType="h" fact="0.052"/>
                  <dgm:constr type="w" for="ch" forName="dotArrow6" refType="userD"/>
                  <dgm:constr type="h" for="ch" forName="dotArrow6" refType="userD"/>
                  <dgm:constr type="ctrX" for="ch" forName="dotArrow7" refType="w" fact="0.5657"/>
                  <dgm:constr type="ctrY" for="ch" forName="dotArrow7" refType="h" fact="0.0972"/>
                  <dgm:constr type="w" for="ch" forName="dotArrow7" refType="userD"/>
                  <dgm:constr type="h" for="ch" forName="dotArrow7" refType="userD"/>
                  <dgm:constr type="l" for="ch" forName="parTx1" refType="w" fact="0.1466"/>
                  <dgm:constr type="t" for="ch" forName="parTx1" refType="h" fact="0.9095"/>
                  <dgm:constr type="w" for="ch" forName="parTx1" refType="w" fact="0.294"/>
                  <dgm:constr type="h" for="ch" forName="parTx1" refType="h" fact="0.1222"/>
                  <dgm:constr type="ctrX" for="ch" forName="picture1" refType="w" fact="0.1333"/>
                  <dgm:constr type="ctrY" for="ch" forName="picture1" refType="h" fact="0.8922"/>
                  <dgm:constr type="w" for="ch" forName="picture1" refType="w" fact="0.1363"/>
                  <dgm:constr type="h" for="ch" forName="picture1" refType="h" fact="0.2113"/>
                  <dgm:constr type="l" for="ch" forName="desTx1" refType="r" refFor="ch" refForName="parTx1"/>
                  <dgm:constr type="r" for="ch" forName="desTx1" refType="w"/>
                  <dgm:constr type="t" for="ch" forName="desTx1" refType="t" refFor="ch" refForName="parTx1"/>
                  <dgm:constr type="h" for="ch" forName="desTx1" refType="h" refFor="ch" refForName="parTx1"/>
                  <dgm:constr type="l" for="ch" forName="parTx2" refType="w" fact="0.4105"/>
                  <dgm:constr type="t" for="ch" forName="parTx2" refType="h" fact="0.762"/>
                  <dgm:constr type="w" for="ch" forName="parTx2" refType="w" fact="0.294"/>
                  <dgm:constr type="h" for="ch" forName="parTx2" refType="h" fact="0.1222"/>
                  <dgm:constr type="ctrX" for="ch" forName="picture2" refType="w" fact="0.3972"/>
                  <dgm:constr type="ctrY" for="ch" forName="picture2" refType="h" fact="0.7447"/>
                  <dgm:constr type="w" for="ch" forName="picture2" refType="w" fact="0.1363"/>
                  <dgm:constr type="h" for="ch" forName="picture2" refType="h" fact="0.2113"/>
                  <dgm:constr type="l" for="ch" forName="desTx2" refType="r" refFor="ch" refForName="parTx2"/>
                  <dgm:constr type="r" for="ch" forName="desTx2" refType="w"/>
                  <dgm:constr type="t" for="ch" forName="desTx2" refType="t" refFor="ch" refForName="parTx2"/>
                  <dgm:constr type="h" for="ch" forName="desTx2" refType="h" refFor="ch" refForName="parTx2"/>
                  <dgm:constr type="l" for="ch" forName="parTx3" refType="w" fact="0.5229"/>
                  <dgm:constr type="t" for="ch" forName="parTx3" refType="h" fact="0.5294"/>
                  <dgm:constr type="w" for="ch" forName="parTx3" refType="w" fact="0.294"/>
                  <dgm:constr type="h" for="ch" forName="parTx3" refType="h" fact="0.1222"/>
                  <dgm:constr type="ctrX" for="ch" forName="picture3" refType="w" fact="0.5095"/>
                  <dgm:constr type="ctrY" for="ch" forName="picture3" refType="h" fact="0.5121"/>
                  <dgm:constr type="w" for="ch" forName="picture3" refType="w" fact="0.1363"/>
                  <dgm:constr type="h" for="ch" forName="picture3" refType="h" fact="0.2113"/>
                  <dgm:constr type="l" for="ch" forName="desTx3" refType="r" refFor="ch" refForName="parTx3"/>
                  <dgm:constr type="r" for="ch" forName="desTx3" refType="w"/>
                  <dgm:constr type="t" for="ch" forName="desTx3" refType="t" refFor="ch" refForName="parTx3"/>
                  <dgm:constr type="h" for="ch" forName="desTx3" refType="h" refFor="ch" refForName="parTx3"/>
                  <dgm:constr type="l" for="ch" forName="parTx4" refType="w" fact="0.5722"/>
                  <dgm:constr type="t" for="ch" forName="parTx4" refType="h" fact="0.2523"/>
                  <dgm:constr type="w" for="ch" forName="parTx4" refType="w" fact="0.294"/>
                  <dgm:constr type="h" for="ch" forName="parTx4" refType="h" fact="0.1222"/>
                  <dgm:constr type="ctrX" for="ch" forName="picture4" refType="w" fact="0.5588"/>
                  <dgm:constr type="ctrY" for="ch" forName="picture4" refType="h" fact="0.235"/>
                  <dgm:constr type="w" for="ch" forName="picture4" refType="w" fact="0.1363"/>
                  <dgm:constr type="h" for="ch" forName="picture4" refType="h" fact="0.2113"/>
                  <dgm:constr type="l" for="ch" forName="desTx4" refType="r" refFor="ch" refForName="parTx4"/>
                  <dgm:constr type="r" for="ch" forName="desTx4" refType="w"/>
                  <dgm:constr type="t" for="ch" forName="desTx4" refType="t" refFor="ch" refForName="parTx4"/>
                  <dgm:constr type="h" for="ch" forName="desTx4" refType="h" refFor="ch" refForName="parTx4"/>
                </dgm:constrLst>
              </dgm:if>
              <dgm:else name="Name37">
                <dgm:alg type="composite">
                  <dgm:param type="ar" val="1.2675"/>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userD" refType="w" fact="0.0167"/>
                  <dgm:constr type="ctrX" for="ch" forName="dot1" refType="w" fact="0.3978"/>
                  <dgm:constr type="ctrY" for="ch" forName="dot1" refType="h" fact="0.8215"/>
                  <dgm:constr type="w" for="ch" forName="dot1" refType="userD"/>
                  <dgm:constr type="h" for="ch" forName="dot1" refType="userD"/>
                  <dgm:constr type="ctrX" for="ch" forName="dot2" refType="w" fact="0.3606"/>
                  <dgm:constr type="ctrY" for="ch" forName="dot2" refType="h" fact="0.843"/>
                  <dgm:constr type="w" for="ch" forName="dot2" refType="userD"/>
                  <dgm:constr type="h" for="ch" forName="dot2" refType="userD"/>
                  <dgm:constr type="ctrX" for="ch" forName="dot3" refType="w" fact="0.3223"/>
                  <dgm:constr type="ctrY" for="ch" forName="dot3" refType="h" fact="0.8607"/>
                  <dgm:constr type="w" for="ch" forName="dot3" refType="userD"/>
                  <dgm:constr type="h" for="ch" forName="dot3" refType="userD"/>
                  <dgm:constr type="ctrX" for="ch" forName="dot4" refType="w" fact="0.2829"/>
                  <dgm:constr type="ctrY" for="ch" forName="dot4" refType="h" fact="0.8745"/>
                  <dgm:constr type="w" for="ch" forName="dot4" refType="userD"/>
                  <dgm:constr type="h" for="ch" forName="dot4" refType="userD"/>
                  <dgm:constr type="ctrX" for="ch" forName="dot5" refType="w" fact="0.5717"/>
                  <dgm:constr type="ctrY" for="ch" forName="dot5" refType="h" fact="0.6419"/>
                  <dgm:constr type="w" for="ch" forName="dot5" refType="userD"/>
                  <dgm:constr type="h" for="ch" forName="dot5" refType="userD"/>
                  <dgm:constr type="ctrX" for="ch" forName="dot6" refType="w" fact="0.6709"/>
                  <dgm:constr type="ctrY" for="ch" forName="dot6" refType="h" fact="0.3784"/>
                  <dgm:constr type="w" for="ch" forName="dot6" refType="userD"/>
                  <dgm:constr type="h" for="ch" forName="dot6" refType="userD"/>
                  <dgm:constr type="ctrX" for="ch" forName="dotArrow1" refType="w" fact="0.6441"/>
                  <dgm:constr type="ctrY" for="ch" forName="dotArrow1" refType="h" fact="0.0496"/>
                  <dgm:constr type="w" for="ch" forName="dotArrow1" refType="userD"/>
                  <dgm:constr type="h" for="ch" forName="dotArrow1" refType="userD"/>
                  <dgm:constr type="ctrX" for="ch" forName="dotArrow2" refType="w" fact="0.6679"/>
                  <dgm:constr type="ctrY" for="ch" forName="dotArrow2" refType="h" fact="0.0282"/>
                  <dgm:constr type="w" for="ch" forName="dotArrow2" refType="userD"/>
                  <dgm:constr type="h" for="ch" forName="dotArrow2" refType="userD"/>
                  <dgm:constr type="ctrX" for="ch" forName="dotArrow3" refType="w" fact="0.6917"/>
                  <dgm:constr type="ctrY" for="ch" forName="dotArrow3" refType="h" fact="0.0068"/>
                  <dgm:constr type="w" for="ch" forName="dotArrow3" refType="userD"/>
                  <dgm:constr type="h" for="ch" forName="dotArrow3" refType="userD"/>
                  <dgm:constr type="ctrX" for="ch" forName="dotArrow4" refType="w" fact="0.7155"/>
                  <dgm:constr type="ctrY" for="ch" forName="dotArrow4" refType="h" fact="0.0282"/>
                  <dgm:constr type="w" for="ch" forName="dotArrow4" refType="userD"/>
                  <dgm:constr type="h" for="ch" forName="dotArrow4" refType="userD"/>
                  <dgm:constr type="ctrX" for="ch" forName="dotArrow5" refType="w" fact="0.7394"/>
                  <dgm:constr type="ctrY" for="ch" forName="dotArrow5" refType="h" fact="0.0496"/>
                  <dgm:constr type="w" for="ch" forName="dotArrow5" refType="userD"/>
                  <dgm:constr type="h" for="ch" forName="dotArrow5" refType="userD"/>
                  <dgm:constr type="ctrX" for="ch" forName="dotArrow6" refType="w" fact="0.6917"/>
                  <dgm:constr type="ctrY" for="ch" forName="dotArrow6" refType="h" fact="0.052"/>
                  <dgm:constr type="w" for="ch" forName="dotArrow6" refType="userD"/>
                  <dgm:constr type="h" for="ch" forName="dotArrow6" refType="userD"/>
                  <dgm:constr type="ctrX" for="ch" forName="dotArrow7" refType="w" fact="0.6917"/>
                  <dgm:constr type="ctrY" for="ch" forName="dotArrow7" refType="h" fact="0.0972"/>
                  <dgm:constr type="w" for="ch" forName="dotArrow7" refType="userD"/>
                  <dgm:constr type="h" for="ch" forName="dotArrow7" refType="userD"/>
                  <dgm:constr type="l" for="ch" forName="parTx1" refType="w" fact="0.1793"/>
                  <dgm:constr type="t" for="ch" forName="parTx1" refType="h" fact="0.9064"/>
                  <dgm:constr type="w" for="ch" forName="parTx1" refType="w" fact="0.3595"/>
                  <dgm:constr type="h" for="ch" forName="parTx1" refType="h" fact="0.1222"/>
                  <dgm:constr type="ctrX" for="ch" forName="picture1" refType="w" fact="0.163"/>
                  <dgm:constr type="ctrY" for="ch" forName="picture1" refType="h" fact="0.8922"/>
                  <dgm:constr type="w" for="ch" forName="picture1" refType="w" fact="0.1667"/>
                  <dgm:constr type="h" for="ch" forName="picture1" refType="h" fact="0.2113"/>
                  <dgm:constr type="l" for="ch" forName="parTx2" refType="w" fact="0.502"/>
                  <dgm:constr type="t" for="ch" forName="parTx2" refType="h" fact="0.7589"/>
                  <dgm:constr type="w" for="ch" forName="parTx2" refType="w" fact="0.3595"/>
                  <dgm:constr type="h" for="ch" forName="parTx2" refType="h" fact="0.1222"/>
                  <dgm:constr type="ctrX" for="ch" forName="picture2" refType="w" fact="0.4857"/>
                  <dgm:constr type="ctrY" for="ch" forName="picture2" refType="h" fact="0.7447"/>
                  <dgm:constr type="w" for="ch" forName="picture2" refType="w" fact="0.1667"/>
                  <dgm:constr type="h" for="ch" forName="picture2" refType="h" fact="0.2113"/>
                  <dgm:constr type="l" for="ch" forName="parTx3" refType="w" fact="0.6394"/>
                  <dgm:constr type="t" for="ch" forName="parTx3" refType="h" fact="0.5263"/>
                  <dgm:constr type="w" for="ch" forName="parTx3" refType="w" fact="0.3595"/>
                  <dgm:constr type="h" for="ch" forName="parTx3" refType="h" fact="0.1222"/>
                  <dgm:constr type="ctrX" for="ch" forName="picture3" refType="w" fact="0.6231"/>
                  <dgm:constr type="ctrY" for="ch" forName="picture3" refType="h" fact="0.5121"/>
                  <dgm:constr type="w" for="ch" forName="picture3" refType="w" fact="0.1667"/>
                  <dgm:constr type="h" for="ch" forName="picture3" refType="h" fact="0.2113"/>
                  <dgm:constr type="l" for="ch" forName="parTx4" refType="w" fact="0.6997"/>
                  <dgm:constr type="t" for="ch" forName="parTx4" refType="h" fact="0.2492"/>
                  <dgm:constr type="w" for="ch" forName="parTx4" refType="w" fact="0.3595"/>
                  <dgm:constr type="h" for="ch" forName="parTx4" refType="h" fact="0.1222"/>
                  <dgm:constr type="ctrX" for="ch" forName="picture4" refType="w" fact="0.6834"/>
                  <dgm:constr type="ctrY" for="ch" forName="picture4" refType="h" fact="0.235"/>
                  <dgm:constr type="w" for="ch" forName="picture4" refType="w" fact="0.1667"/>
                  <dgm:constr type="h" for="ch" forName="picture4" refType="h" fact="0.2113"/>
                </dgm:constrLst>
              </dgm:else>
            </dgm:choose>
          </dgm:if>
          <dgm:else name="Name38">
            <dgm:choose name="Name39">
              <dgm:if name="Name40" axis="des" func="maxDepth" op="gt" val="1">
                <dgm:alg type="composite">
                  <dgm:param type="ar" val="1.55"/>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primFontSz" for="ch" forName="desTx4" refType="primFontSz" refFor="ch" refForName="desTx1" op="equ"/>
                  <dgm:constr type="userD" refType="w" fact="0.0136"/>
                  <dgm:constr type="ctrX" for="ch" forName="dot1" refType="w" fact="0.6747"/>
                  <dgm:constr type="ctrY" for="ch" forName="dot1" refType="h" fact="0.8215"/>
                  <dgm:constr type="w" for="ch" forName="dot1" refType="userD"/>
                  <dgm:constr type="h" for="ch" forName="dot1" refType="userD"/>
                  <dgm:constr type="ctrX" for="ch" forName="dot2" refType="w" fact="0.7051"/>
                  <dgm:constr type="ctrY" for="ch" forName="dot2" refType="h" fact="0.843"/>
                  <dgm:constr type="w" for="ch" forName="dot2" refType="userD"/>
                  <dgm:constr type="h" for="ch" forName="dot2" refType="userD"/>
                  <dgm:constr type="ctrX" for="ch" forName="dot3" refType="w" fact="0.7365"/>
                  <dgm:constr type="ctrY" for="ch" forName="dot3" refType="h" fact="0.8607"/>
                  <dgm:constr type="w" for="ch" forName="dot3" refType="userD"/>
                  <dgm:constr type="h" for="ch" forName="dot3" refType="userD"/>
                  <dgm:constr type="ctrX" for="ch" forName="dot4" refType="w" fact="0.7687"/>
                  <dgm:constr type="ctrY" for="ch" forName="dot4" refType="h" fact="0.8745"/>
                  <dgm:constr type="w" for="ch" forName="dot4" refType="userD"/>
                  <dgm:constr type="h" for="ch" forName="dot4" refType="userD"/>
                  <dgm:constr type="ctrX" for="ch" forName="dot5" refType="w" fact="0.5325"/>
                  <dgm:constr type="ctrY" for="ch" forName="dot5" refType="h" fact="0.6419"/>
                  <dgm:constr type="w" for="ch" forName="dot5" refType="userD"/>
                  <dgm:constr type="h" for="ch" forName="dot5" refType="userD"/>
                  <dgm:constr type="ctrX" for="ch" forName="dot6" refType="w" fact="0.4514"/>
                  <dgm:constr type="ctrY" for="ch" forName="dot6" refType="h" fact="0.3784"/>
                  <dgm:constr type="w" for="ch" forName="dot6" refType="userD"/>
                  <dgm:constr type="h" for="ch" forName="dot6" refType="userD"/>
                  <dgm:constr type="ctrX" for="ch" forName="dotArrow1" refType="w" fact="0.4733"/>
                  <dgm:constr type="ctrY" for="ch" forName="dotArrow1" refType="h" fact="0.0496"/>
                  <dgm:constr type="w" for="ch" forName="dotArrow1" refType="userD"/>
                  <dgm:constr type="h" for="ch" forName="dotArrow1" refType="userD"/>
                  <dgm:constr type="ctrX" for="ch" forName="dotArrow2" refType="w" fact="0.4538"/>
                  <dgm:constr type="ctrY" for="ch" forName="dotArrow2" refType="h" fact="0.0282"/>
                  <dgm:constr type="w" for="ch" forName="dotArrow2" refType="userD"/>
                  <dgm:constr type="h" for="ch" forName="dotArrow2" refType="userD"/>
                  <dgm:constr type="ctrX" for="ch" forName="dotArrow3" refType="w" fact="0.4343"/>
                  <dgm:constr type="ctrY" for="ch" forName="dotArrow3" refType="h" fact="0.0068"/>
                  <dgm:constr type="w" for="ch" forName="dotArrow3" refType="userD"/>
                  <dgm:constr type="h" for="ch" forName="dotArrow3" refType="userD"/>
                  <dgm:constr type="ctrX" for="ch" forName="dotArrow4" refType="w" fact="0.4149"/>
                  <dgm:constr type="ctrY" for="ch" forName="dotArrow4" refType="h" fact="0.0282"/>
                  <dgm:constr type="w" for="ch" forName="dotArrow4" refType="userD"/>
                  <dgm:constr type="h" for="ch" forName="dotArrow4" refType="userD"/>
                  <dgm:constr type="ctrX" for="ch" forName="dotArrow5" refType="w" fact="0.3954"/>
                  <dgm:constr type="ctrY" for="ch" forName="dotArrow5" refType="h" fact="0.0496"/>
                  <dgm:constr type="w" for="ch" forName="dotArrow5" refType="userD"/>
                  <dgm:constr type="h" for="ch" forName="dotArrow5" refType="userD"/>
                  <dgm:constr type="ctrX" for="ch" forName="dotArrow6" refType="w" fact="0.4343"/>
                  <dgm:constr type="ctrY" for="ch" forName="dotArrow6" refType="h" fact="0.052"/>
                  <dgm:constr type="w" for="ch" forName="dotArrow6" refType="userD"/>
                  <dgm:constr type="h" for="ch" forName="dotArrow6" refType="userD"/>
                  <dgm:constr type="ctrX" for="ch" forName="dotArrow7" refType="w" fact="0.4343"/>
                  <dgm:constr type="ctrY" for="ch" forName="dotArrow7" refType="h" fact="0.0972"/>
                  <dgm:constr type="w" for="ch" forName="dotArrow7" refType="userD"/>
                  <dgm:constr type="h" for="ch" forName="dotArrow7" refType="userD"/>
                  <dgm:constr type="r" for="ch" forName="parTx1" refType="w" fact="0.8534"/>
                  <dgm:constr type="t" for="ch" forName="parTx1" refType="h" fact="0.9095"/>
                  <dgm:constr type="w" for="ch" forName="parTx1" refType="w" fact="0.294"/>
                  <dgm:constr type="h" for="ch" forName="parTx1" refType="h" fact="0.1222"/>
                  <dgm:constr type="ctrX" for="ch" forName="picture1" refType="w" fact="0.8667"/>
                  <dgm:constr type="ctrY" for="ch" forName="picture1" refType="h" fact="0.8922"/>
                  <dgm:constr type="w" for="ch" forName="picture1" refType="w" fact="0.1363"/>
                  <dgm:constr type="h" for="ch" forName="picture1" refType="h" fact="0.2113"/>
                  <dgm:constr type="r" for="ch" forName="desTx1" refType="l" refFor="ch" refForName="parTx1"/>
                  <dgm:constr type="l" for="ch" forName="desTx1"/>
                  <dgm:constr type="t" for="ch" forName="desTx1" refType="t" refFor="ch" refForName="parTx1"/>
                  <dgm:constr type="h" for="ch" forName="desTx1" refType="h" refFor="ch" refForName="parTx1"/>
                  <dgm:constr type="r" for="ch" forName="parTx2" refType="w" fact="0.5895"/>
                  <dgm:constr type="t" for="ch" forName="parTx2" refType="h" fact="0.762"/>
                  <dgm:constr type="w" for="ch" forName="parTx2" refType="w" fact="0.294"/>
                  <dgm:constr type="h" for="ch" forName="parTx2" refType="h" fact="0.1222"/>
                  <dgm:constr type="ctrX" for="ch" forName="picture2" refType="w" fact="0.6028"/>
                  <dgm:constr type="ctrY" for="ch" forName="picture2" refType="h" fact="0.7447"/>
                  <dgm:constr type="w" for="ch" forName="picture2" refType="w" fact="0.1363"/>
                  <dgm:constr type="h" for="ch" forName="picture2" refType="h" fact="0.2113"/>
                  <dgm:constr type="r" for="ch" forName="desTx2" refType="l" refFor="ch" refForName="parTx2"/>
                  <dgm:constr type="l" for="ch" forName="desTx2"/>
                  <dgm:constr type="t" for="ch" forName="desTx2" refType="t" refFor="ch" refForName="parTx2"/>
                  <dgm:constr type="h" for="ch" forName="desTx2" refType="h" refFor="ch" refForName="parTx2"/>
                  <dgm:constr type="r" for="ch" forName="parTx3" refType="w" fact="0.4771"/>
                  <dgm:constr type="t" for="ch" forName="parTx3" refType="h" fact="0.5294"/>
                  <dgm:constr type="w" for="ch" forName="parTx3" refType="w" fact="0.294"/>
                  <dgm:constr type="h" for="ch" forName="parTx3" refType="h" fact="0.1222"/>
                  <dgm:constr type="ctrX" for="ch" forName="picture3" refType="w" fact="0.4905"/>
                  <dgm:constr type="ctrY" for="ch" forName="picture3" refType="h" fact="0.5121"/>
                  <dgm:constr type="w" for="ch" forName="picture3" refType="w" fact="0.1363"/>
                  <dgm:constr type="h" for="ch" forName="picture3" refType="h" fact="0.2113"/>
                  <dgm:constr type="r" for="ch" forName="desTx3" refType="l" refFor="ch" refForName="parTx3"/>
                  <dgm:constr type="l" for="ch" forName="desTx3"/>
                  <dgm:constr type="t" for="ch" forName="desTx3" refType="t" refFor="ch" refForName="parTx3"/>
                  <dgm:constr type="h" for="ch" forName="desTx3" refType="h" refFor="ch" refForName="parTx3"/>
                  <dgm:constr type="r" for="ch" forName="parTx4" refType="w" fact="0.4278"/>
                  <dgm:constr type="t" for="ch" forName="parTx4" refType="h" fact="0.2523"/>
                  <dgm:constr type="w" for="ch" forName="parTx4" refType="w" fact="0.294"/>
                  <dgm:constr type="h" for="ch" forName="parTx4" refType="h" fact="0.1222"/>
                  <dgm:constr type="ctrX" for="ch" forName="picture4" refType="w" fact="0.4412"/>
                  <dgm:constr type="ctrY" for="ch" forName="picture4" refType="h" fact="0.235"/>
                  <dgm:constr type="w" for="ch" forName="picture4" refType="w" fact="0.1363"/>
                  <dgm:constr type="h" for="ch" forName="picture4" refType="h" fact="0.2113"/>
                  <dgm:constr type="r" for="ch" forName="desTx4" refType="l" refFor="ch" refForName="parTx4"/>
                  <dgm:constr type="l" for="ch" forName="desTx4"/>
                  <dgm:constr type="t" for="ch" forName="desTx4" refType="t" refFor="ch" refForName="parTx4"/>
                  <dgm:constr type="h" for="ch" forName="desTx4" refType="h" refFor="ch" refForName="parTx4"/>
                </dgm:constrLst>
              </dgm:if>
              <dgm:else name="Name41">
                <dgm:alg type="composite">
                  <dgm:param type="ar" val="1.2675"/>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userD" refType="w" fact="0.0167"/>
                  <dgm:constr type="ctrX" for="ch" forName="dot1" refType="w" fact="0.6022"/>
                  <dgm:constr type="ctrY" for="ch" forName="dot1" refType="h" fact="0.8215"/>
                  <dgm:constr type="w" for="ch" forName="dot1" refType="userD"/>
                  <dgm:constr type="h" for="ch" forName="dot1" refType="userD"/>
                  <dgm:constr type="ctrX" for="ch" forName="dot2" refType="w" fact="0.6394"/>
                  <dgm:constr type="ctrY" for="ch" forName="dot2" refType="h" fact="0.843"/>
                  <dgm:constr type="w" for="ch" forName="dot2" refType="userD"/>
                  <dgm:constr type="h" for="ch" forName="dot2" refType="userD"/>
                  <dgm:constr type="ctrX" for="ch" forName="dot3" refType="w" fact="0.6777"/>
                  <dgm:constr type="ctrY" for="ch" forName="dot3" refType="h" fact="0.8607"/>
                  <dgm:constr type="w" for="ch" forName="dot3" refType="userD"/>
                  <dgm:constr type="h" for="ch" forName="dot3" refType="userD"/>
                  <dgm:constr type="ctrX" for="ch" forName="dot4" refType="w" fact="0.7171"/>
                  <dgm:constr type="ctrY" for="ch" forName="dot4" refType="h" fact="0.8745"/>
                  <dgm:constr type="w" for="ch" forName="dot4" refType="userD"/>
                  <dgm:constr type="h" for="ch" forName="dot4" refType="userD"/>
                  <dgm:constr type="ctrX" for="ch" forName="dot5" refType="w" fact="0.4283"/>
                  <dgm:constr type="ctrY" for="ch" forName="dot5" refType="h" fact="0.6419"/>
                  <dgm:constr type="w" for="ch" forName="dot5" refType="userD"/>
                  <dgm:constr type="h" for="ch" forName="dot5" refType="userD"/>
                  <dgm:constr type="ctrX" for="ch" forName="dot6" refType="w" fact="0.3291"/>
                  <dgm:constr type="ctrY" for="ch" forName="dot6" refType="h" fact="0.3784"/>
                  <dgm:constr type="w" for="ch" forName="dot6" refType="userD"/>
                  <dgm:constr type="h" for="ch" forName="dot6" refType="userD"/>
                  <dgm:constr type="ctrX" for="ch" forName="dotArrow1" refType="w" fact="0.3559"/>
                  <dgm:constr type="ctrY" for="ch" forName="dotArrow1" refType="h" fact="0.0496"/>
                  <dgm:constr type="w" for="ch" forName="dotArrow1" refType="userD"/>
                  <dgm:constr type="h" for="ch" forName="dotArrow1" refType="userD"/>
                  <dgm:constr type="ctrX" for="ch" forName="dotArrow2" refType="w" fact="0.3321"/>
                  <dgm:constr type="ctrY" for="ch" forName="dotArrow2" refType="h" fact="0.0282"/>
                  <dgm:constr type="w" for="ch" forName="dotArrow2" refType="userD"/>
                  <dgm:constr type="h" for="ch" forName="dotArrow2" refType="userD"/>
                  <dgm:constr type="ctrX" for="ch" forName="dotArrow3" refType="w" fact="0.3083"/>
                  <dgm:constr type="ctrY" for="ch" forName="dotArrow3" refType="h" fact="0.0068"/>
                  <dgm:constr type="w" for="ch" forName="dotArrow3" refType="userD"/>
                  <dgm:constr type="h" for="ch" forName="dotArrow3" refType="userD"/>
                  <dgm:constr type="ctrX" for="ch" forName="dotArrow4" refType="w" fact="0.2845"/>
                  <dgm:constr type="ctrY" for="ch" forName="dotArrow4" refType="h" fact="0.0282"/>
                  <dgm:constr type="w" for="ch" forName="dotArrow4" refType="userD"/>
                  <dgm:constr type="h" for="ch" forName="dotArrow4" refType="userD"/>
                  <dgm:constr type="ctrX" for="ch" forName="dotArrow5" refType="w" fact="0.2606"/>
                  <dgm:constr type="ctrY" for="ch" forName="dotArrow5" refType="h" fact="0.0496"/>
                  <dgm:constr type="w" for="ch" forName="dotArrow5" refType="userD"/>
                  <dgm:constr type="h" for="ch" forName="dotArrow5" refType="userD"/>
                  <dgm:constr type="ctrX" for="ch" forName="dotArrow6" refType="w" fact="0.3083"/>
                  <dgm:constr type="ctrY" for="ch" forName="dotArrow6" refType="h" fact="0.052"/>
                  <dgm:constr type="w" for="ch" forName="dotArrow6" refType="userD"/>
                  <dgm:constr type="h" for="ch" forName="dotArrow6" refType="userD"/>
                  <dgm:constr type="ctrX" for="ch" forName="dotArrow7" refType="w" fact="0.3083"/>
                  <dgm:constr type="ctrY" for="ch" forName="dotArrow7" refType="h" fact="0.0972"/>
                  <dgm:constr type="w" for="ch" forName="dotArrow7" refType="userD"/>
                  <dgm:constr type="h" for="ch" forName="dotArrow7" refType="userD"/>
                  <dgm:constr type="r" for="ch" forName="parTx1" refType="w" fact="0.8207"/>
                  <dgm:constr type="t" for="ch" forName="parTx1" refType="h" fact="0.9064"/>
                  <dgm:constr type="w" for="ch" forName="parTx1" refType="w" fact="0.3595"/>
                  <dgm:constr type="h" for="ch" forName="parTx1" refType="h" fact="0.1222"/>
                  <dgm:constr type="ctrX" for="ch" forName="picture1" refType="w" fact="0.837"/>
                  <dgm:constr type="ctrY" for="ch" forName="picture1" refType="h" fact="0.8922"/>
                  <dgm:constr type="w" for="ch" forName="picture1" refType="w" fact="0.1667"/>
                  <dgm:constr type="h" for="ch" forName="picture1" refType="h" fact="0.2113"/>
                  <dgm:constr type="r" for="ch" forName="parTx2" refType="w" fact="0.498"/>
                  <dgm:constr type="t" for="ch" forName="parTx2" refType="h" fact="0.7589"/>
                  <dgm:constr type="w" for="ch" forName="parTx2" refType="w" fact="0.3595"/>
                  <dgm:constr type="h" for="ch" forName="parTx2" refType="h" fact="0.1222"/>
                  <dgm:constr type="ctrX" for="ch" forName="picture2" refType="w" fact="0.5143"/>
                  <dgm:constr type="ctrY" for="ch" forName="picture2" refType="h" fact="0.7447"/>
                  <dgm:constr type="w" for="ch" forName="picture2" refType="w" fact="0.1667"/>
                  <dgm:constr type="h" for="ch" forName="picture2" refType="h" fact="0.2113"/>
                  <dgm:constr type="r" for="ch" forName="parTx3" refType="w" fact="0.3606"/>
                  <dgm:constr type="t" for="ch" forName="parTx3" refType="h" fact="0.5263"/>
                  <dgm:constr type="w" for="ch" forName="parTx3" refType="w" fact="0.3595"/>
                  <dgm:constr type="h" for="ch" forName="parTx3" refType="h" fact="0.1222"/>
                  <dgm:constr type="ctrX" for="ch" forName="picture3" refType="w" fact="0.3769"/>
                  <dgm:constr type="ctrY" for="ch" forName="picture3" refType="h" fact="0.5121"/>
                  <dgm:constr type="w" for="ch" forName="picture3" refType="w" fact="0.1667"/>
                  <dgm:constr type="h" for="ch" forName="picture3" refType="h" fact="0.2113"/>
                  <dgm:constr type="r" for="ch" forName="parTx4" refType="w" fact="0.3003"/>
                  <dgm:constr type="t" for="ch" forName="parTx4" refType="h" fact="0.2492"/>
                  <dgm:constr type="w" for="ch" forName="parTx4" refType="w" fact="0.3595"/>
                  <dgm:constr type="h" for="ch" forName="parTx4" refType="h" fact="0.1222"/>
                  <dgm:constr type="ctrX" for="ch" forName="picture4" refType="w" fact="0.3166"/>
                  <dgm:constr type="ctrY" for="ch" forName="picture4" refType="h" fact="0.235"/>
                  <dgm:constr type="w" for="ch" forName="picture4" refType="w" fact="0.1667"/>
                  <dgm:constr type="h" for="ch" forName="picture4" refType="h" fact="0.2113"/>
                </dgm:constrLst>
              </dgm:else>
            </dgm:choose>
          </dgm:else>
        </dgm:choose>
      </dgm:if>
      <dgm:if name="Name42" axis="ch" ptType="node" func="cnt" op="equ" val="5">
        <dgm:choose name="Name43">
          <dgm:if name="Name44" func="var" arg="dir" op="equ" val="norm">
            <dgm:choose name="Name45">
              <dgm:if name="Name46" axis="des" func="maxDepth" op="gt" val="1">
                <dgm:alg type="composite">
                  <dgm:param type="ar" val="1.41"/>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primFontSz" for="ch" forName="desTx4" refType="primFontSz" refFor="ch" refForName="desTx1" op="equ"/>
                  <dgm:constr type="primFontSz" for="ch" forName="desTx5" refType="primFontSz" refFor="ch" refForName="desTx1" op="equ"/>
                  <dgm:constr type="userD" refType="w" fact="0.0118"/>
                  <dgm:constr type="ctrX" for="ch" forName="dot1" refType="w" fact="0.3263"/>
                  <dgm:constr type="ctrY" for="ch" forName="dot1" refType="h" fact="0.8674"/>
                  <dgm:constr type="w" for="ch" forName="dot1" refType="userD"/>
                  <dgm:constr type="h" for="ch" forName="dot1" refType="userD"/>
                  <dgm:constr type="ctrX" for="ch" forName="dot2" refType="w" fact="0.3001"/>
                  <dgm:constr type="ctrY" for="ch" forName="dot2" refType="h" fact="0.8824"/>
                  <dgm:constr type="w" for="ch" forName="dot2" refType="userD"/>
                  <dgm:constr type="h" for="ch" forName="dot2" refType="userD"/>
                  <dgm:constr type="ctrX" for="ch" forName="dot3" refType="w" fact="0.2733"/>
                  <dgm:constr type="ctrY" for="ch" forName="dot3" refType="h" fact="0.8948"/>
                  <dgm:constr type="w" for="ch" forName="dot3" refType="userD"/>
                  <dgm:constr type="h" for="ch" forName="dot3" refType="userD"/>
                  <dgm:constr type="ctrX" for="ch" forName="dot4" refType="w" fact="0.2462"/>
                  <dgm:constr type="ctrY" for="ch" forName="dot4" refType="h" fact="0.9044"/>
                  <dgm:constr type="w" for="ch" forName="dot4" refType="userD"/>
                  <dgm:constr type="h" for="ch" forName="dot4" refType="userD"/>
                  <dgm:constr type="ctrX" for="ch" forName="dot5" refType="w" fact="0.4691"/>
                  <dgm:constr type="ctrY" for="ch" forName="dot5" refType="h" fact="0.7222"/>
                  <dgm:constr type="w" for="ch" forName="dot5" refType="userD"/>
                  <dgm:constr type="h" for="ch" forName="dot5" refType="userD"/>
                  <dgm:constr type="ctrX" for="ch" forName="dot6" refType="w" fact="0.4484"/>
                  <dgm:constr type="ctrY" for="ch" forName="dot6" refType="h" fact="0.7518"/>
                  <dgm:constr type="w" for="ch" forName="dot6" refType="userD"/>
                  <dgm:constr type="h" for="ch" forName="dot6" refType="userD"/>
                  <dgm:constr type="ctrX" for="ch" forName="dot7" refType="w" fact="0.5549"/>
                  <dgm:constr type="ctrY" for="ch" forName="dot7" refType="h" fact="0.5422"/>
                  <dgm:constr type="w" for="ch" forName="dot7" refType="userD"/>
                  <dgm:constr type="h" for="ch" forName="dot7" refType="userD"/>
                  <dgm:constr type="ctrX" for="ch" forName="dot8" refType="w" fact="0.601"/>
                  <dgm:constr type="ctrY" for="ch" forName="dot8" refType="h" fact="0.3229"/>
                  <dgm:constr type="w" for="ch" forName="dot8" refType="userD"/>
                  <dgm:constr type="h" for="ch" forName="dot8" refType="userD"/>
                  <dgm:constr type="ctrX" for="ch" forName="dotArrow1" refType="w" fact="0.5779"/>
                  <dgm:constr type="ctrY" for="ch" forName="dotArrow1" refType="h" fact="0.0635"/>
                  <dgm:constr type="w" for="ch" forName="dotArrow1" refType="userD"/>
                  <dgm:constr type="h" for="ch" forName="dotArrow1" refType="userD"/>
                  <dgm:constr type="ctrX" for="ch" forName="dotArrow2" refType="w" fact="0.5951"/>
                  <dgm:constr type="ctrY" for="ch" forName="dotArrow2" refType="h" fact="0.0448"/>
                  <dgm:constr type="w" for="ch" forName="dotArrow2" refType="userD"/>
                  <dgm:constr type="h" for="ch" forName="dotArrow2" refType="userD"/>
                  <dgm:constr type="ctrX" for="ch" forName="dotArrow3" refType="w" fact="0.6123"/>
                  <dgm:constr type="ctrY" for="ch" forName="dotArrow3" refType="h" fact="0.026"/>
                  <dgm:constr type="w" for="ch" forName="dotArrow3" refType="userD"/>
                  <dgm:constr type="h" for="ch" forName="dotArrow3" refType="userD"/>
                  <dgm:constr type="ctrX" for="ch" forName="dotArrow4" refType="w" fact="0.6295"/>
                  <dgm:constr type="ctrY" for="ch" forName="dotArrow4" refType="h" fact="0.0448"/>
                  <dgm:constr type="w" for="ch" forName="dotArrow4" refType="userD"/>
                  <dgm:constr type="h" for="ch" forName="dotArrow4" refType="userD"/>
                  <dgm:constr type="ctrX" for="ch" forName="dotArrow5" refType="w" fact="0.6467"/>
                  <dgm:constr type="ctrY" for="ch" forName="dotArrow5" refType="h" fact="0.0635"/>
                  <dgm:constr type="w" for="ch" forName="dotArrow5" refType="userD"/>
                  <dgm:constr type="h" for="ch" forName="dotArrow5" refType="userD"/>
                  <dgm:constr type="ctrX" for="ch" forName="dotArrow6" refType="w" fact="0.6123"/>
                  <dgm:constr type="ctrY" for="ch" forName="dotArrow6" refType="h" fact="0.0656"/>
                  <dgm:constr type="w" for="ch" forName="dotArrow6" refType="userD"/>
                  <dgm:constr type="h" for="ch" forName="dotArrow6" refType="userD"/>
                  <dgm:constr type="ctrX" for="ch" forName="dotArrow7" refType="w" fact="0.6123"/>
                  <dgm:constr type="ctrY" for="ch" forName="dotArrow7" refType="h" fact="0.1052"/>
                  <dgm:constr type="w" for="ch" forName="dotArrow7" refType="userD"/>
                  <dgm:constr type="h" for="ch" forName="dotArrow7" refType="userD"/>
                  <dgm:constr type="l" for="ch" forName="parTx1" refType="w" fact="0.1746"/>
                  <dgm:constr type="t" for="ch" forName="parTx1" refType="h" fact="0.9304"/>
                  <dgm:constr type="w" for="ch" forName="parTx1" refType="w" fact="0.2544"/>
                  <dgm:constr type="h" for="ch" forName="parTx1" refType="h" fact="0.0962"/>
                  <dgm:constr type="ctrX" for="ch" forName="picture1" refType="w" fact="0.1631"/>
                  <dgm:constr type="ctrY" for="ch" forName="picture1" refType="h" fact="0.9169"/>
                  <dgm:constr type="w" for="ch" forName="picture1" refType="w" fact="0.118"/>
                  <dgm:constr type="h" for="ch" forName="picture1" refType="h" fact="0.1663"/>
                  <dgm:constr type="l" for="ch" forName="desTx1" refType="r" refFor="ch" refForName="parTx1"/>
                  <dgm:constr type="r" for="ch" forName="desTx1" refType="w"/>
                  <dgm:constr type="t" for="ch" forName="desTx1" refType="t" refFor="ch" refForName="parTx1"/>
                  <dgm:constr type="h" for="ch" forName="desTx1" refType="h" refFor="ch" refForName="parTx1"/>
                  <dgm:constr type="l" for="ch" forName="parTx2" refType="w" fact="0.3982"/>
                  <dgm:constr type="t" for="ch" forName="parTx2" refType="h" fact="0.8167"/>
                  <dgm:constr type="w" for="ch" forName="parTx2" refType="w" fact="0.2544"/>
                  <dgm:constr type="h" for="ch" forName="parTx2" refType="h" fact="0.0962"/>
                  <dgm:constr type="ctrX" for="ch" forName="picture2" refType="w" fact="0.3866"/>
                  <dgm:constr type="ctrY" for="ch" forName="picture2" refType="h" fact="0.8032"/>
                  <dgm:constr type="w" for="ch" forName="picture2" refType="w" fact="0.118"/>
                  <dgm:constr type="h" for="ch" forName="picture2" refType="h" fact="0.1663"/>
                  <dgm:constr type="l" for="ch" forName="desTx2" refType="r" refFor="ch" refForName="parTx2"/>
                  <dgm:constr type="r" for="ch" forName="desTx2" refType="w"/>
                  <dgm:constr type="t" for="ch" forName="desTx2" refType="t" refFor="ch" refForName="parTx2"/>
                  <dgm:constr type="h" for="ch" forName="desTx2" refType="h" refFor="ch" refForName="parTx2"/>
                  <dgm:constr type="l" for="ch" forName="parTx3" refType="w" fact="0.5194"/>
                  <dgm:constr type="t" for="ch" forName="parTx3" refType="h" fact="0.6524"/>
                  <dgm:constr type="w" for="ch" forName="parTx3" refType="w" fact="0.2544"/>
                  <dgm:constr type="h" for="ch" forName="parTx3" refType="h" fact="0.0962"/>
                  <dgm:constr type="ctrX" for="ch" forName="picture3" refType="w" fact="0.5078"/>
                  <dgm:constr type="ctrY" for="ch" forName="picture3" refType="h" fact="0.6389"/>
                  <dgm:constr type="w" for="ch" forName="picture3" refType="w" fact="0.118"/>
                  <dgm:constr type="h" for="ch" forName="picture3" refType="h" fact="0.1663"/>
                  <dgm:constr type="l" for="ch" forName="desTx3" refType="r" refFor="ch" refForName="parTx3"/>
                  <dgm:constr type="r" for="ch" forName="desTx3" refType="w"/>
                  <dgm:constr type="t" for="ch" forName="desTx3" refType="t" refFor="ch" refForName="parTx3"/>
                  <dgm:constr type="h" for="ch" forName="desTx3" refType="h" refFor="ch" refForName="parTx3"/>
                  <dgm:constr type="l" for="ch" forName="parTx4" refType="w" fact="0.5827"/>
                  <dgm:constr type="t" for="ch" forName="parTx4" refType="h" fact="0.4412"/>
                  <dgm:constr type="w" for="ch" forName="parTx4" refType="w" fact="0.2544"/>
                  <dgm:constr type="h" for="ch" forName="parTx4" refType="h" fact="0.0962"/>
                  <dgm:constr type="ctrX" for="ch" forName="picture4" refType="w" fact="0.5712"/>
                  <dgm:constr type="ctrY" for="ch" forName="picture4" refType="h" fact="0.4277"/>
                  <dgm:constr type="w" for="ch" forName="picture4" refType="w" fact="0.118"/>
                  <dgm:constr type="h" for="ch" forName="picture4" refType="h" fact="0.1663"/>
                  <dgm:constr type="l" for="ch" forName="desTx4" refType="r" refFor="ch" refForName="parTx4"/>
                  <dgm:constr type="r" for="ch" forName="desTx4" refType="w"/>
                  <dgm:constr type="t" for="ch" forName="desTx4" refType="t" refFor="ch" refForName="parTx4"/>
                  <dgm:constr type="h" for="ch" forName="desTx4" refType="h" refFor="ch" refForName="parTx4"/>
                  <dgm:constr type="l" for="ch" forName="parTx5" refType="w" fact="0.618"/>
                  <dgm:constr type="t" for="ch" forName="parTx5" refType="h" fact="0.2262"/>
                  <dgm:constr type="w" for="ch" forName="parTx5" refType="w" fact="0.2544"/>
                  <dgm:constr type="h" for="ch" forName="parTx5" refType="h" fact="0.0962"/>
                  <dgm:constr type="ctrX" for="ch" forName="picture5" refType="w" fact="0.6064"/>
                  <dgm:constr type="ctrY" for="ch" forName="picture5" refType="h" fact="0.2127"/>
                  <dgm:constr type="w" for="ch" forName="picture5" refType="w" fact="0.118"/>
                  <dgm:constr type="h" for="ch" forName="picture5" refType="h" fact="0.1663"/>
                  <dgm:constr type="l" for="ch" forName="desTx5" refType="r" refFor="ch" refForName="parTx5"/>
                  <dgm:constr type="r" for="ch" forName="desTx5" refType="w"/>
                  <dgm:constr type="t" for="ch" forName="desTx5" refType="t" refFor="ch" refForName="parTx5"/>
                  <dgm:constr type="h" for="ch" forName="desTx5" refType="h" refFor="ch" refForName="parTx5"/>
                </dgm:constrLst>
              </dgm:if>
              <dgm:else name="Name47">
                <dgm:alg type="composite">
                  <dgm:param type="ar" val="1.1643"/>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userD" refType="w" fact="0.0143"/>
                  <dgm:constr type="ctrX" for="ch" forName="dot1" refType="w" fact="0.3951"/>
                  <dgm:constr type="ctrY" for="ch" forName="dot1" refType="h" fact="0.8674"/>
                  <dgm:constr type="w" for="ch" forName="dot1" refType="userD"/>
                  <dgm:constr type="h" for="ch" forName="dot1" refType="userD"/>
                  <dgm:constr type="ctrX" for="ch" forName="dot2" refType="w" fact="0.3634"/>
                  <dgm:constr type="ctrY" for="ch" forName="dot2" refType="h" fact="0.8824"/>
                  <dgm:constr type="w" for="ch" forName="dot2" refType="userD"/>
                  <dgm:constr type="h" for="ch" forName="dot2" refType="userD"/>
                  <dgm:constr type="ctrX" for="ch" forName="dot3" refType="w" fact="0.331"/>
                  <dgm:constr type="ctrY" for="ch" forName="dot3" refType="h" fact="0.8948"/>
                  <dgm:constr type="w" for="ch" forName="dot3" refType="userD"/>
                  <dgm:constr type="h" for="ch" forName="dot3" refType="userD"/>
                  <dgm:constr type="ctrX" for="ch" forName="dot4" refType="w" fact="0.2981"/>
                  <dgm:constr type="ctrY" for="ch" forName="dot4" refType="h" fact="0.9044"/>
                  <dgm:constr type="w" for="ch" forName="dot4" refType="userD"/>
                  <dgm:constr type="h" for="ch" forName="dot4" refType="userD"/>
                  <dgm:constr type="ctrX" for="ch" forName="dot5" refType="w" fact="0.5681"/>
                  <dgm:constr type="ctrY" for="ch" forName="dot5" refType="h" fact="0.7222"/>
                  <dgm:constr type="w" for="ch" forName="dot5" refType="userD"/>
                  <dgm:constr type="h" for="ch" forName="dot5" refType="userD"/>
                  <dgm:constr type="ctrX" for="ch" forName="dot6" refType="w" fact="0.543"/>
                  <dgm:constr type="ctrY" for="ch" forName="dot6" refType="h" fact="0.7518"/>
                  <dgm:constr type="w" for="ch" forName="dot6" refType="userD"/>
                  <dgm:constr type="h" for="ch" forName="dot6" refType="userD"/>
                  <dgm:constr type="ctrX" for="ch" forName="dot7" refType="w" fact="0.672"/>
                  <dgm:constr type="ctrY" for="ch" forName="dot7" refType="h" fact="0.5422"/>
                  <dgm:constr type="w" for="ch" forName="dot7" refType="userD"/>
                  <dgm:constr type="h" for="ch" forName="dot7" refType="userD"/>
                  <dgm:constr type="ctrX" for="ch" forName="dot8" refType="w" fact="0.7278"/>
                  <dgm:constr type="ctrY" for="ch" forName="dot8" refType="h" fact="0.3229"/>
                  <dgm:constr type="w" for="ch" forName="dot8" refType="userD"/>
                  <dgm:constr type="h" for="ch" forName="dot8" refType="userD"/>
                  <dgm:constr type="ctrX" for="ch" forName="dotArrow1" refType="w" fact="0.6999"/>
                  <dgm:constr type="ctrY" for="ch" forName="dotArrow1" refType="h" fact="0.0635"/>
                  <dgm:constr type="w" for="ch" forName="dotArrow1" refType="userD"/>
                  <dgm:constr type="h" for="ch" forName="dotArrow1" refType="userD"/>
                  <dgm:constr type="ctrX" for="ch" forName="dotArrow2" refType="w" fact="0.7207"/>
                  <dgm:constr type="ctrY" for="ch" forName="dotArrow2" refType="h" fact="0.0448"/>
                  <dgm:constr type="w" for="ch" forName="dotArrow2" refType="userD"/>
                  <dgm:constr type="h" for="ch" forName="dotArrow2" refType="userD"/>
                  <dgm:constr type="ctrX" for="ch" forName="dotArrow3" refType="w" fact="0.7415"/>
                  <dgm:constr type="ctrY" for="ch" forName="dotArrow3" refType="h" fact="0.026"/>
                  <dgm:constr type="w" for="ch" forName="dotArrow3" refType="userD"/>
                  <dgm:constr type="h" for="ch" forName="dotArrow3" refType="userD"/>
                  <dgm:constr type="ctrX" for="ch" forName="dotArrow4" refType="w" fact="0.7624"/>
                  <dgm:constr type="ctrY" for="ch" forName="dotArrow4" refType="h" fact="0.0448"/>
                  <dgm:constr type="w" for="ch" forName="dotArrow4" refType="userD"/>
                  <dgm:constr type="h" for="ch" forName="dotArrow4" refType="userD"/>
                  <dgm:constr type="ctrX" for="ch" forName="dotArrow5" refType="w" fact="0.7832"/>
                  <dgm:constr type="ctrY" for="ch" forName="dotArrow5" refType="h" fact="0.0635"/>
                  <dgm:constr type="w" for="ch" forName="dotArrow5" refType="userD"/>
                  <dgm:constr type="h" for="ch" forName="dotArrow5" refType="userD"/>
                  <dgm:constr type="ctrX" for="ch" forName="dotArrow6" refType="w" fact="0.7415"/>
                  <dgm:constr type="ctrY" for="ch" forName="dotArrow6" refType="h" fact="0.0656"/>
                  <dgm:constr type="w" for="ch" forName="dotArrow6" refType="userD"/>
                  <dgm:constr type="h" for="ch" forName="dotArrow6" refType="userD"/>
                  <dgm:constr type="ctrX" for="ch" forName="dotArrow7" refType="w" fact="0.7415"/>
                  <dgm:constr type="ctrY" for="ch" forName="dotArrow7" refType="h" fact="0.1052"/>
                  <dgm:constr type="w" for="ch" forName="dotArrow7" refType="userD"/>
                  <dgm:constr type="h" for="ch" forName="dotArrow7" refType="userD"/>
                  <dgm:constr type="l" for="ch" forName="parTx1" refType="w" fact="0.2115"/>
                  <dgm:constr type="t" for="ch" forName="parTx1" refType="h" fact="0.928"/>
                  <dgm:constr type="w" for="ch" forName="parTx1" refType="w" fact="0.3081"/>
                  <dgm:constr type="h" for="ch" forName="parTx1" refType="h" fact="0.0962"/>
                  <dgm:constr type="ctrX" for="ch" forName="picture1" refType="w" fact="0.1975"/>
                  <dgm:constr type="ctrY" for="ch" forName="picture1" refType="h" fact="0.9169"/>
                  <dgm:constr type="w" for="ch" forName="picture1" refType="w" fact="0.1429"/>
                  <dgm:constr type="h" for="ch" forName="picture1" refType="h" fact="0.1663"/>
                  <dgm:constr type="l" for="ch" forName="parTx2" refType="w" fact="0.4822"/>
                  <dgm:constr type="t" for="ch" forName="parTx2" refType="h" fact="0.8143"/>
                  <dgm:constr type="w" for="ch" forName="parTx2" refType="w" fact="0.3081"/>
                  <dgm:constr type="h" for="ch" forName="parTx2" refType="h" fact="0.0962"/>
                  <dgm:constr type="ctrX" for="ch" forName="picture2" refType="w" fact="0.4682"/>
                  <dgm:constr type="ctrY" for="ch" forName="picture2" refType="h" fact="0.8032"/>
                  <dgm:constr type="w" for="ch" forName="picture2" refType="w" fact="0.1429"/>
                  <dgm:constr type="h" for="ch" forName="picture2" refType="h" fact="0.1663"/>
                  <dgm:constr type="l" for="ch" forName="parTx3" refType="w" fact="0.629"/>
                  <dgm:constr type="t" for="ch" forName="parTx3" refType="h" fact="0.65"/>
                  <dgm:constr type="w" for="ch" forName="parTx3" refType="w" fact="0.3081"/>
                  <dgm:constr type="h" for="ch" forName="parTx3" refType="h" fact="0.0962"/>
                  <dgm:constr type="ctrX" for="ch" forName="picture3" refType="w" fact="0.615"/>
                  <dgm:constr type="ctrY" for="ch" forName="picture3" refType="h" fact="0.6389"/>
                  <dgm:constr type="w" for="ch" forName="picture3" refType="w" fact="0.1429"/>
                  <dgm:constr type="h" for="ch" forName="picture3" refType="h" fact="0.1663"/>
                  <dgm:constr type="l" for="ch" forName="parTx4" refType="w" fact="0.7057"/>
                  <dgm:constr type="t" for="ch" forName="parTx4" refType="h" fact="0.4388"/>
                  <dgm:constr type="w" for="ch" forName="parTx4" refType="w" fact="0.3081"/>
                  <dgm:constr type="h" for="ch" forName="parTx4" refType="h" fact="0.0962"/>
                  <dgm:constr type="ctrX" for="ch" forName="picture4" refType="w" fact="0.6917"/>
                  <dgm:constr type="ctrY" for="ch" forName="picture4" refType="h" fact="0.4277"/>
                  <dgm:constr type="w" for="ch" forName="picture4" refType="w" fact="0.1429"/>
                  <dgm:constr type="h" for="ch" forName="picture4" refType="h" fact="0.1663"/>
                  <dgm:constr type="l" for="ch" forName="parTx5" refType="w" fact="0.7484"/>
                  <dgm:constr type="t" for="ch" forName="parTx5" refType="h" fact="0.2238"/>
                  <dgm:constr type="w" for="ch" forName="parTx5" refType="w" fact="0.3081"/>
                  <dgm:constr type="h" for="ch" forName="parTx5" refType="h" fact="0.0962"/>
                  <dgm:constr type="ctrX" for="ch" forName="picture5" refType="w" fact="0.7344"/>
                  <dgm:constr type="ctrY" for="ch" forName="picture5" refType="h" fact="0.2127"/>
                  <dgm:constr type="w" for="ch" forName="picture5" refType="w" fact="0.1429"/>
                  <dgm:constr type="h" for="ch" forName="picture5" refType="h" fact="0.1663"/>
                </dgm:constrLst>
              </dgm:else>
            </dgm:choose>
          </dgm:if>
          <dgm:else name="Name48">
            <dgm:choose name="Name49">
              <dgm:if name="Name50" axis="des" func="maxDepth" op="gt" val="1">
                <dgm:alg type="composite">
                  <dgm:param type="ar" val="1.41"/>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primFontSz" for="ch" forName="desTx4" refType="primFontSz" refFor="ch" refForName="desTx1" op="equ"/>
                  <dgm:constr type="primFontSz" for="ch" forName="desTx5" refType="primFontSz" refFor="ch" refForName="desTx1" op="equ"/>
                  <dgm:constr type="userD" refType="w" fact="0.0118"/>
                  <dgm:constr type="ctrX" for="ch" forName="dot1" refType="w" fact="0.6737"/>
                  <dgm:constr type="ctrY" for="ch" forName="dot1" refType="h" fact="0.8674"/>
                  <dgm:constr type="w" for="ch" forName="dot1" refType="userD"/>
                  <dgm:constr type="h" for="ch" forName="dot1" refType="userD"/>
                  <dgm:constr type="ctrX" for="ch" forName="dot2" refType="w" fact="0.6999"/>
                  <dgm:constr type="ctrY" for="ch" forName="dot2" refType="h" fact="0.8824"/>
                  <dgm:constr type="w" for="ch" forName="dot2" refType="userD"/>
                  <dgm:constr type="h" for="ch" forName="dot2" refType="userD"/>
                  <dgm:constr type="ctrX" for="ch" forName="dot3" refType="w" fact="0.7267"/>
                  <dgm:constr type="ctrY" for="ch" forName="dot3" refType="h" fact="0.8948"/>
                  <dgm:constr type="w" for="ch" forName="dot3" refType="userD"/>
                  <dgm:constr type="h" for="ch" forName="dot3" refType="userD"/>
                  <dgm:constr type="ctrX" for="ch" forName="dot4" refType="w" fact="0.7538"/>
                  <dgm:constr type="ctrY" for="ch" forName="dot4" refType="h" fact="0.9044"/>
                  <dgm:constr type="w" for="ch" forName="dot4" refType="userD"/>
                  <dgm:constr type="h" for="ch" forName="dot4" refType="userD"/>
                  <dgm:constr type="ctrX" for="ch" forName="dot5" refType="w" fact="0.5309"/>
                  <dgm:constr type="ctrY" for="ch" forName="dot5" refType="h" fact="0.7222"/>
                  <dgm:constr type="w" for="ch" forName="dot5" refType="userD"/>
                  <dgm:constr type="h" for="ch" forName="dot5" refType="userD"/>
                  <dgm:constr type="ctrX" for="ch" forName="dot6" refType="w" fact="0.5516"/>
                  <dgm:constr type="ctrY" for="ch" forName="dot6" refType="h" fact="0.7518"/>
                  <dgm:constr type="w" for="ch" forName="dot6" refType="userD"/>
                  <dgm:constr type="h" for="ch" forName="dot6" refType="userD"/>
                  <dgm:constr type="ctrX" for="ch" forName="dot7" refType="w" fact="0.4451"/>
                  <dgm:constr type="ctrY" for="ch" forName="dot7" refType="h" fact="0.5422"/>
                  <dgm:constr type="w" for="ch" forName="dot7" refType="userD"/>
                  <dgm:constr type="h" for="ch" forName="dot7" refType="userD"/>
                  <dgm:constr type="ctrX" for="ch" forName="dot8" refType="w" fact="0.399"/>
                  <dgm:constr type="ctrY" for="ch" forName="dot8" refType="h" fact="0.3229"/>
                  <dgm:constr type="w" for="ch" forName="dot8" refType="userD"/>
                  <dgm:constr type="h" for="ch" forName="dot8" refType="userD"/>
                  <dgm:constr type="ctrX" for="ch" forName="dotArrow1" refType="w" fact="0.4221"/>
                  <dgm:constr type="ctrY" for="ch" forName="dotArrow1" refType="h" fact="0.0635"/>
                  <dgm:constr type="w" for="ch" forName="dotArrow1" refType="userD"/>
                  <dgm:constr type="h" for="ch" forName="dotArrow1" refType="userD"/>
                  <dgm:constr type="ctrX" for="ch" forName="dotArrow2" refType="w" fact="0.4049"/>
                  <dgm:constr type="ctrY" for="ch" forName="dotArrow2" refType="h" fact="0.0448"/>
                  <dgm:constr type="w" for="ch" forName="dotArrow2" refType="userD"/>
                  <dgm:constr type="h" for="ch" forName="dotArrow2" refType="userD"/>
                  <dgm:constr type="ctrX" for="ch" forName="dotArrow3" refType="w" fact="0.3877"/>
                  <dgm:constr type="ctrY" for="ch" forName="dotArrow3" refType="h" fact="0.026"/>
                  <dgm:constr type="w" for="ch" forName="dotArrow3" refType="userD"/>
                  <dgm:constr type="h" for="ch" forName="dotArrow3" refType="userD"/>
                  <dgm:constr type="ctrX" for="ch" forName="dotArrow4" refType="w" fact="0.3705"/>
                  <dgm:constr type="ctrY" for="ch" forName="dotArrow4" refType="h" fact="0.0448"/>
                  <dgm:constr type="w" for="ch" forName="dotArrow4" refType="userD"/>
                  <dgm:constr type="h" for="ch" forName="dotArrow4" refType="userD"/>
                  <dgm:constr type="ctrX" for="ch" forName="dotArrow5" refType="w" fact="0.3533"/>
                  <dgm:constr type="ctrY" for="ch" forName="dotArrow5" refType="h" fact="0.0635"/>
                  <dgm:constr type="w" for="ch" forName="dotArrow5" refType="userD"/>
                  <dgm:constr type="h" for="ch" forName="dotArrow5" refType="userD"/>
                  <dgm:constr type="ctrX" for="ch" forName="dotArrow6" refType="w" fact="0.3877"/>
                  <dgm:constr type="ctrY" for="ch" forName="dotArrow6" refType="h" fact="0.0656"/>
                  <dgm:constr type="w" for="ch" forName="dotArrow6" refType="userD"/>
                  <dgm:constr type="h" for="ch" forName="dotArrow6" refType="userD"/>
                  <dgm:constr type="ctrX" for="ch" forName="dotArrow7" refType="w" fact="0.3877"/>
                  <dgm:constr type="ctrY" for="ch" forName="dotArrow7" refType="h" fact="0.1052"/>
                  <dgm:constr type="w" for="ch" forName="dotArrow7" refType="userD"/>
                  <dgm:constr type="h" for="ch" forName="dotArrow7" refType="userD"/>
                  <dgm:constr type="r" for="ch" forName="parTx1" refType="w" fact="0.8254"/>
                  <dgm:constr type="t" for="ch" forName="parTx1" refType="h" fact="0.9304"/>
                  <dgm:constr type="w" for="ch" forName="parTx1" refType="w" fact="0.2544"/>
                  <dgm:constr type="h" for="ch" forName="parTx1" refType="h" fact="0.0962"/>
                  <dgm:constr type="ctrX" for="ch" forName="picture1" refType="w" fact="0.8369"/>
                  <dgm:constr type="ctrY" for="ch" forName="picture1" refType="h" fact="0.9169"/>
                  <dgm:constr type="w" for="ch" forName="picture1" refType="w" fact="0.118"/>
                  <dgm:constr type="h" for="ch" forName="picture1" refType="h" fact="0.1663"/>
                  <dgm:constr type="r" for="ch" forName="desTx1" refType="l" refFor="ch" refForName="parTx1"/>
                  <dgm:constr type="l" for="ch" forName="desTx1"/>
                  <dgm:constr type="t" for="ch" forName="desTx1" refType="t" refFor="ch" refForName="parTx1"/>
                  <dgm:constr type="h" for="ch" forName="desTx1" refType="h" refFor="ch" refForName="parTx1"/>
                  <dgm:constr type="r" for="ch" forName="parTx2" refType="w" fact="0.6018"/>
                  <dgm:constr type="t" for="ch" forName="parTx2" refType="h" fact="0.8167"/>
                  <dgm:constr type="w" for="ch" forName="parTx2" refType="w" fact="0.2544"/>
                  <dgm:constr type="h" for="ch" forName="parTx2" refType="h" fact="0.0962"/>
                  <dgm:constr type="ctrX" for="ch" forName="picture2" refType="w" fact="0.6134"/>
                  <dgm:constr type="ctrY" for="ch" forName="picture2" refType="h" fact="0.8032"/>
                  <dgm:constr type="w" for="ch" forName="picture2" refType="w" fact="0.118"/>
                  <dgm:constr type="h" for="ch" forName="picture2" refType="h" fact="0.1663"/>
                  <dgm:constr type="r" for="ch" forName="desTx2" refType="l" refFor="ch" refForName="parTx2"/>
                  <dgm:constr type="l" for="ch" forName="desTx2"/>
                  <dgm:constr type="t" for="ch" forName="desTx2" refType="t" refFor="ch" refForName="parTx2"/>
                  <dgm:constr type="h" for="ch" forName="desTx2" refType="h" refFor="ch" refForName="parTx2"/>
                  <dgm:constr type="r" for="ch" forName="parTx3" refType="w" fact="0.4806"/>
                  <dgm:constr type="t" for="ch" forName="parTx3" refType="h" fact="0.6524"/>
                  <dgm:constr type="w" for="ch" forName="parTx3" refType="w" fact="0.2544"/>
                  <dgm:constr type="h" for="ch" forName="parTx3" refType="h" fact="0.0962"/>
                  <dgm:constr type="ctrX" for="ch" forName="picture3" refType="w" fact="0.4922"/>
                  <dgm:constr type="ctrY" for="ch" forName="picture3" refType="h" fact="0.6389"/>
                  <dgm:constr type="w" for="ch" forName="picture3" refType="w" fact="0.118"/>
                  <dgm:constr type="h" for="ch" forName="picture3" refType="h" fact="0.1663"/>
                  <dgm:constr type="r" for="ch" forName="desTx3" refType="l" refFor="ch" refForName="parTx3"/>
                  <dgm:constr type="l" for="ch" forName="desTx3"/>
                  <dgm:constr type="t" for="ch" forName="desTx3" refType="t" refFor="ch" refForName="parTx3"/>
                  <dgm:constr type="h" for="ch" forName="desTx3" refType="h" refFor="ch" refForName="parTx3"/>
                  <dgm:constr type="r" for="ch" forName="parTx4" refType="w" fact="0.4173"/>
                  <dgm:constr type="t" for="ch" forName="parTx4" refType="h" fact="0.4412"/>
                  <dgm:constr type="w" for="ch" forName="parTx4" refType="w" fact="0.2544"/>
                  <dgm:constr type="h" for="ch" forName="parTx4" refType="h" fact="0.0962"/>
                  <dgm:constr type="ctrX" for="ch" forName="picture4" refType="w" fact="0.4288"/>
                  <dgm:constr type="ctrY" for="ch" forName="picture4" refType="h" fact="0.4277"/>
                  <dgm:constr type="w" for="ch" forName="picture4" refType="w" fact="0.118"/>
                  <dgm:constr type="h" for="ch" forName="picture4" refType="h" fact="0.1663"/>
                  <dgm:constr type="r" for="ch" forName="desTx4" refType="l" refFor="ch" refForName="parTx4"/>
                  <dgm:constr type="l" for="ch" forName="desTx4"/>
                  <dgm:constr type="t" for="ch" forName="desTx4" refType="t" refFor="ch" refForName="parTx4"/>
                  <dgm:constr type="h" for="ch" forName="desTx4" refType="h" refFor="ch" refForName="parTx4"/>
                  <dgm:constr type="r" for="ch" forName="parTx5" refType="w" fact="0.382"/>
                  <dgm:constr type="t" for="ch" forName="parTx5" refType="h" fact="0.2262"/>
                  <dgm:constr type="w" for="ch" forName="parTx5" refType="w" fact="0.2544"/>
                  <dgm:constr type="h" for="ch" forName="parTx5" refType="h" fact="0.0962"/>
                  <dgm:constr type="ctrX" for="ch" forName="picture5" refType="w" fact="0.3936"/>
                  <dgm:constr type="ctrY" for="ch" forName="picture5" refType="h" fact="0.2127"/>
                  <dgm:constr type="w" for="ch" forName="picture5" refType="w" fact="0.118"/>
                  <dgm:constr type="h" for="ch" forName="picture5" refType="h" fact="0.1663"/>
                  <dgm:constr type="r" for="ch" forName="desTx5" refType="l" refFor="ch" refForName="parTx5"/>
                  <dgm:constr type="l" for="ch" forName="desTx5"/>
                  <dgm:constr type="t" for="ch" forName="desTx5" refType="t" refFor="ch" refForName="parTx5"/>
                  <dgm:constr type="h" for="ch" forName="desTx5" refType="h" refFor="ch" refForName="parTx5"/>
                </dgm:constrLst>
              </dgm:if>
              <dgm:else name="Name51">
                <dgm:alg type="composite">
                  <dgm:param type="ar" val="1.1643"/>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userD" refType="w" fact="0.0143"/>
                  <dgm:constr type="ctrX" for="ch" forName="dot1" refType="w" fact="0.6049"/>
                  <dgm:constr type="ctrY" for="ch" forName="dot1" refType="h" fact="0.8674"/>
                  <dgm:constr type="w" for="ch" forName="dot1" refType="userD"/>
                  <dgm:constr type="h" for="ch" forName="dot1" refType="userD"/>
                  <dgm:constr type="ctrX" for="ch" forName="dot2" refType="w" fact="0.6366"/>
                  <dgm:constr type="ctrY" for="ch" forName="dot2" refType="h" fact="0.8824"/>
                  <dgm:constr type="w" for="ch" forName="dot2" refType="userD"/>
                  <dgm:constr type="h" for="ch" forName="dot2" refType="userD"/>
                  <dgm:constr type="ctrX" for="ch" forName="dot3" refType="w" fact="0.669"/>
                  <dgm:constr type="ctrY" for="ch" forName="dot3" refType="h" fact="0.8948"/>
                  <dgm:constr type="w" for="ch" forName="dot3" refType="userD"/>
                  <dgm:constr type="h" for="ch" forName="dot3" refType="userD"/>
                  <dgm:constr type="ctrX" for="ch" forName="dot4" refType="w" fact="0.7019"/>
                  <dgm:constr type="ctrY" for="ch" forName="dot4" refType="h" fact="0.9044"/>
                  <dgm:constr type="w" for="ch" forName="dot4" refType="userD"/>
                  <dgm:constr type="h" for="ch" forName="dot4" refType="userD"/>
                  <dgm:constr type="ctrX" for="ch" forName="dot5" refType="w" fact="0.4319"/>
                  <dgm:constr type="ctrY" for="ch" forName="dot5" refType="h" fact="0.7222"/>
                  <dgm:constr type="w" for="ch" forName="dot5" refType="userD"/>
                  <dgm:constr type="h" for="ch" forName="dot5" refType="userD"/>
                  <dgm:constr type="ctrX" for="ch" forName="dot6" refType="w" fact="0.457"/>
                  <dgm:constr type="ctrY" for="ch" forName="dot6" refType="h" fact="0.7518"/>
                  <dgm:constr type="w" for="ch" forName="dot6" refType="userD"/>
                  <dgm:constr type="h" for="ch" forName="dot6" refType="userD"/>
                  <dgm:constr type="ctrX" for="ch" forName="dot7" refType="w" fact="0.328"/>
                  <dgm:constr type="ctrY" for="ch" forName="dot7" refType="h" fact="0.5422"/>
                  <dgm:constr type="w" for="ch" forName="dot7" refType="userD"/>
                  <dgm:constr type="h" for="ch" forName="dot7" refType="userD"/>
                  <dgm:constr type="ctrX" for="ch" forName="dot8" refType="w" fact="0.2722"/>
                  <dgm:constr type="ctrY" for="ch" forName="dot8" refType="h" fact="0.3229"/>
                  <dgm:constr type="w" for="ch" forName="dot8" refType="userD"/>
                  <dgm:constr type="h" for="ch" forName="dot8" refType="userD"/>
                  <dgm:constr type="ctrX" for="ch" forName="dotArrow1" refType="w" fact="0.3001"/>
                  <dgm:constr type="ctrY" for="ch" forName="dotArrow1" refType="h" fact="0.0635"/>
                  <dgm:constr type="w" for="ch" forName="dotArrow1" refType="userD"/>
                  <dgm:constr type="h" for="ch" forName="dotArrow1" refType="userD"/>
                  <dgm:constr type="ctrX" for="ch" forName="dotArrow2" refType="w" fact="0.2793"/>
                  <dgm:constr type="ctrY" for="ch" forName="dotArrow2" refType="h" fact="0.0448"/>
                  <dgm:constr type="w" for="ch" forName="dotArrow2" refType="userD"/>
                  <dgm:constr type="h" for="ch" forName="dotArrow2" refType="userD"/>
                  <dgm:constr type="ctrX" for="ch" forName="dotArrow3" refType="w" fact="0.2585"/>
                  <dgm:constr type="ctrY" for="ch" forName="dotArrow3" refType="h" fact="0.026"/>
                  <dgm:constr type="w" for="ch" forName="dotArrow3" refType="userD"/>
                  <dgm:constr type="h" for="ch" forName="dotArrow3" refType="userD"/>
                  <dgm:constr type="ctrX" for="ch" forName="dotArrow4" refType="w" fact="0.2376"/>
                  <dgm:constr type="ctrY" for="ch" forName="dotArrow4" refType="h" fact="0.0448"/>
                  <dgm:constr type="w" for="ch" forName="dotArrow4" refType="userD"/>
                  <dgm:constr type="h" for="ch" forName="dotArrow4" refType="userD"/>
                  <dgm:constr type="ctrX" for="ch" forName="dotArrow5" refType="w" fact="0.2168"/>
                  <dgm:constr type="ctrY" for="ch" forName="dotArrow5" refType="h" fact="0.0635"/>
                  <dgm:constr type="w" for="ch" forName="dotArrow5" refType="userD"/>
                  <dgm:constr type="h" for="ch" forName="dotArrow5" refType="userD"/>
                  <dgm:constr type="ctrX" for="ch" forName="dotArrow6" refType="w" fact="0.2585"/>
                  <dgm:constr type="ctrY" for="ch" forName="dotArrow6" refType="h" fact="0.0656"/>
                  <dgm:constr type="w" for="ch" forName="dotArrow6" refType="userD"/>
                  <dgm:constr type="h" for="ch" forName="dotArrow6" refType="userD"/>
                  <dgm:constr type="ctrX" for="ch" forName="dotArrow7" refType="w" fact="0.2585"/>
                  <dgm:constr type="ctrY" for="ch" forName="dotArrow7" refType="h" fact="0.1052"/>
                  <dgm:constr type="w" for="ch" forName="dotArrow7" refType="userD"/>
                  <dgm:constr type="h" for="ch" forName="dotArrow7" refType="userD"/>
                  <dgm:constr type="r" for="ch" forName="parTx1" refType="w" fact="0.7885"/>
                  <dgm:constr type="t" for="ch" forName="parTx1" refType="h" fact="0.928"/>
                  <dgm:constr type="w" for="ch" forName="parTx1" refType="w" fact="0.3081"/>
                  <dgm:constr type="h" for="ch" forName="parTx1" refType="h" fact="0.0962"/>
                  <dgm:constr type="ctrX" for="ch" forName="picture1" refType="w" fact="0.8025"/>
                  <dgm:constr type="ctrY" for="ch" forName="picture1" refType="h" fact="0.9169"/>
                  <dgm:constr type="w" for="ch" forName="picture1" refType="w" fact="0.1429"/>
                  <dgm:constr type="h" for="ch" forName="picture1" refType="h" fact="0.1663"/>
                  <dgm:constr type="r" for="ch" forName="parTx2" refType="w" fact="0.5178"/>
                  <dgm:constr type="t" for="ch" forName="parTx2" refType="h" fact="0.8143"/>
                  <dgm:constr type="w" for="ch" forName="parTx2" refType="w" fact="0.3081"/>
                  <dgm:constr type="h" for="ch" forName="parTx2" refType="h" fact="0.0962"/>
                  <dgm:constr type="ctrX" for="ch" forName="picture2" refType="w" fact="0.5318"/>
                  <dgm:constr type="ctrY" for="ch" forName="picture2" refType="h" fact="0.8032"/>
                  <dgm:constr type="w" for="ch" forName="picture2" refType="w" fact="0.1429"/>
                  <dgm:constr type="h" for="ch" forName="picture2" refType="h" fact="0.1663"/>
                  <dgm:constr type="r" for="ch" forName="parTx3" refType="w" fact="0.371"/>
                  <dgm:constr type="t" for="ch" forName="parTx3" refType="h" fact="0.65"/>
                  <dgm:constr type="w" for="ch" forName="parTx3" refType="w" fact="0.3081"/>
                  <dgm:constr type="h" for="ch" forName="parTx3" refType="h" fact="0.0962"/>
                  <dgm:constr type="ctrX" for="ch" forName="picture3" refType="w" fact="0.385"/>
                  <dgm:constr type="ctrY" for="ch" forName="picture3" refType="h" fact="0.6389"/>
                  <dgm:constr type="w" for="ch" forName="picture3" refType="w" fact="0.1429"/>
                  <dgm:constr type="h" for="ch" forName="picture3" refType="h" fact="0.1663"/>
                  <dgm:constr type="r" for="ch" forName="parTx4" refType="w" fact="0.2943"/>
                  <dgm:constr type="t" for="ch" forName="parTx4" refType="h" fact="0.4388"/>
                  <dgm:constr type="w" for="ch" forName="parTx4" refType="w" fact="0.3081"/>
                  <dgm:constr type="h" for="ch" forName="parTx4" refType="h" fact="0.0962"/>
                  <dgm:constr type="ctrX" for="ch" forName="picture4" refType="w" fact="0.3083"/>
                  <dgm:constr type="ctrY" for="ch" forName="picture4" refType="h" fact="0.4277"/>
                  <dgm:constr type="w" for="ch" forName="picture4" refType="w" fact="0.1429"/>
                  <dgm:constr type="h" for="ch" forName="picture4" refType="h" fact="0.1663"/>
                  <dgm:constr type="r" for="ch" forName="parTx5" refType="w" fact="0.2516"/>
                  <dgm:constr type="t" for="ch" forName="parTx5" refType="h" fact="0.2238"/>
                  <dgm:constr type="w" for="ch" forName="parTx5" refType="w" fact="0.3081"/>
                  <dgm:constr type="h" for="ch" forName="parTx5" refType="h" fact="0.0962"/>
                  <dgm:constr type="ctrX" for="ch" forName="picture5" refType="w" fact="0.2656"/>
                  <dgm:constr type="ctrY" for="ch" forName="picture5" refType="h" fact="0.2127"/>
                  <dgm:constr type="w" for="ch" forName="picture5" refType="w" fact="0.1429"/>
                  <dgm:constr type="h" for="ch" forName="picture5" refType="h" fact="0.1663"/>
                </dgm:constrLst>
              </dgm:else>
            </dgm:choose>
          </dgm:else>
        </dgm:choose>
      </dgm:if>
      <dgm:if name="Name52" axis="ch" ptType="node" func="cnt" op="equ" val="6">
        <dgm:choose name="Name53">
          <dgm:if name="Name54" func="var" arg="dir" op="equ" val="norm">
            <dgm:choose name="Name55">
              <dgm:if name="Name56" axis="des" func="maxDepth" op="gt" val="1">
                <dgm:alg type="composite">
                  <dgm:param type="ar" val="1.33"/>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parTx6"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primFontSz" for="ch" forName="desTx4" refType="primFontSz" refFor="ch" refForName="desTx1" op="equ"/>
                  <dgm:constr type="primFontSz" for="ch" forName="desTx5" refType="primFontSz" refFor="ch" refForName="desTx1" op="equ"/>
                  <dgm:constr type="primFontSz" for="ch" forName="desTx6" refType="primFontSz" refFor="ch" refForName="desTx1" op="equ"/>
                  <dgm:constr type="userD" refType="w" fact="0.0105"/>
                  <dgm:constr type="ctrX" for="ch" forName="dot1" refType="w" fact="0.3608"/>
                  <dgm:constr type="ctrY" for="ch" forName="dot1" refType="h" fact="0.8839"/>
                  <dgm:constr type="w" for="ch" forName="dot1" refType="userD"/>
                  <dgm:constr type="h" for="ch" forName="dot1" refType="userD"/>
                  <dgm:constr type="ctrX" for="ch" forName="dot2" refType="w" fact="0.3384"/>
                  <dgm:constr type="ctrY" for="ch" forName="dot2" refType="h" fact="0.8967"/>
                  <dgm:constr type="w" for="ch" forName="dot2" refType="userD"/>
                  <dgm:constr type="h" for="ch" forName="dot2" refType="userD"/>
                  <dgm:constr type="ctrX" for="ch" forName="dot3" refType="w" fact="0.3155"/>
                  <dgm:constr type="ctrY" for="ch" forName="dot3" refType="h" fact="0.9076"/>
                  <dgm:constr type="w" for="ch" forName="dot3" refType="userD"/>
                  <dgm:constr type="h" for="ch" forName="dot3" refType="userD"/>
                  <dgm:constr type="ctrX" for="ch" forName="dot4" refType="w" fact="0.2923"/>
                  <dgm:constr type="ctrY" for="ch" forName="dot4" refType="h" fact="0.9165"/>
                  <dgm:constr type="w" for="ch" forName="dot4" refType="userD"/>
                  <dgm:constr type="h" for="ch" forName="dot4" refType="userD"/>
                  <dgm:constr type="ctrX" for="ch" forName="dot5" refType="w" fact="0.2688"/>
                  <dgm:constr type="ctrY" for="ch" forName="dot5" refType="h" fact="0.9234"/>
                  <dgm:constr type="w" for="ch" forName="dot5" refType="userD"/>
                  <dgm:constr type="h" for="ch" forName="dot5" refType="userD"/>
                  <dgm:constr type="ctrX" for="ch" forName="dot6" refType="w" fact="0.4883"/>
                  <dgm:constr type="ctrY" for="ch" forName="dot6" refType="h" fact="0.764"/>
                  <dgm:constr type="w" for="ch" forName="dot6" refType="userD"/>
                  <dgm:constr type="h" for="ch" forName="dot6" refType="userD"/>
                  <dgm:constr type="ctrX" for="ch" forName="dot7" refType="w" fact="0.4695"/>
                  <dgm:constr type="ctrY" for="ch" forName="dot7" refType="h" fact="0.7878"/>
                  <dgm:constr type="w" for="ch" forName="dot7" refType="userD"/>
                  <dgm:constr type="h" for="ch" forName="dot7" refType="userD"/>
                  <dgm:constr type="ctrX" for="ch" forName="dot8" refType="w" fact="0.5696"/>
                  <dgm:constr type="ctrY" for="ch" forName="dot8" refType="h" fact="0.6227"/>
                  <dgm:constr type="w" for="ch" forName="dot8" refType="userD"/>
                  <dgm:constr type="h" for="ch" forName="dot8" refType="userD"/>
                  <dgm:constr type="ctrX" for="ch" forName="dot9" refType="w" fact="0.6247"/>
                  <dgm:constr type="ctrY" for="ch" forName="dot9" refType="h" fact="0.4556"/>
                  <dgm:constr type="w" for="ch" forName="dot9" refType="userD"/>
                  <dgm:constr type="h" for="ch" forName="dot9" refType="userD"/>
                  <dgm:constr type="ctrX" for="ch" forName="dot10" refType="w" fact="0.6509"/>
                  <dgm:constr type="ctrY" for="ch" forName="dot10" refType="h" fact="0.2816"/>
                  <dgm:constr type="w" for="ch" forName="dot10" refType="userD"/>
                  <dgm:constr type="h" for="ch" forName="dot10" refType="userD"/>
                  <dgm:constr type="ctrX" for="ch" forName="dotArrow1" refType="w" fact="0.6281"/>
                  <dgm:constr type="ctrY" for="ch" forName="dotArrow1" refType="h" fact="0.0748"/>
                  <dgm:constr type="w" for="ch" forName="dotArrow1" refType="userD"/>
                  <dgm:constr type="h" for="ch" forName="dotArrow1" refType="userD"/>
                  <dgm:constr type="ctrX" for="ch" forName="dotArrow2" refType="w" fact="0.6437"/>
                  <dgm:constr type="ctrY" for="ch" forName="dotArrow2" refType="h" fact="0.0581"/>
                  <dgm:constr type="w" for="ch" forName="dotArrow2" refType="userD"/>
                  <dgm:constr type="h" for="ch" forName="dotArrow2" refType="userD"/>
                  <dgm:constr type="ctrX" for="ch" forName="dotArrow3" refType="w" fact="0.6593"/>
                  <dgm:constr type="ctrY" for="ch" forName="dotArrow3" refType="h" fact="0.0414"/>
                  <dgm:constr type="w" for="ch" forName="dotArrow3" refType="userD"/>
                  <dgm:constr type="h" for="ch" forName="dotArrow3" refType="userD"/>
                  <dgm:constr type="ctrX" for="ch" forName="dotArrow4" refType="w" fact="0.675"/>
                  <dgm:constr type="ctrY" for="ch" forName="dotArrow4" refType="h" fact="0.0581"/>
                  <dgm:constr type="w" for="ch" forName="dotArrow4" refType="userD"/>
                  <dgm:constr type="h" for="ch" forName="dotArrow4" refType="userD"/>
                  <dgm:constr type="ctrX" for="ch" forName="dotArrow5" refType="w" fact="0.6906"/>
                  <dgm:constr type="ctrY" for="ch" forName="dotArrow5" refType="h" fact="0.0748"/>
                  <dgm:constr type="w" for="ch" forName="dotArrow5" refType="userD"/>
                  <dgm:constr type="h" for="ch" forName="dotArrow5" refType="userD"/>
                  <dgm:constr type="ctrX" for="ch" forName="dotArrow6" refType="w" fact="0.6593"/>
                  <dgm:constr type="ctrY" for="ch" forName="dotArrow6" refType="h" fact="0.0766"/>
                  <dgm:constr type="w" for="ch" forName="dotArrow6" refType="userD"/>
                  <dgm:constr type="h" for="ch" forName="dotArrow6" refType="userD"/>
                  <dgm:constr type="ctrX" for="ch" forName="dotArrow7" refType="w" fact="0.6593"/>
                  <dgm:constr type="ctrY" for="ch" forName="dotArrow7" refType="h" fact="0.1118"/>
                  <dgm:constr type="w" for="ch" forName="dotArrow7" refType="userD"/>
                  <dgm:constr type="h" for="ch" forName="dotArrow7" refType="userD"/>
                  <dgm:constr type="l" for="ch" forName="parTx1" refType="w" fact="0.2091"/>
                  <dgm:constr type="t" for="ch" forName="parTx1" refType="h" fact="0.9433"/>
                  <dgm:constr type="w" for="ch" forName="parTx1" refType="w" fact="0.2275"/>
                  <dgm:constr type="h" for="ch" forName="parTx1" refType="h" fact="0.0811"/>
                  <dgm:constr type="ctrX" for="ch" forName="picture1" refType="w" fact="0.1988"/>
                  <dgm:constr type="ctrY" for="ch" forName="picture1" refType="h" fact="0.9322"/>
                  <dgm:constr type="w" for="ch" forName="picture1" refType="w" fact="0.1055"/>
                  <dgm:constr type="h" for="ch" forName="picture1" refType="h" fact="0.1403"/>
                  <dgm:constr type="l" for="ch" forName="desTx1" refType="r" refFor="ch" refForName="parTx1"/>
                  <dgm:constr type="r" for="ch" forName="desTx1" refType="w"/>
                  <dgm:constr type="t" for="ch" forName="desTx1" refType="t" refFor="ch" refForName="parTx1"/>
                  <dgm:constr type="h" for="ch" forName="desTx1" refType="h" refFor="ch" refForName="parTx1"/>
                  <dgm:constr type="l" for="ch" forName="parTx2" refType="w" fact="0.4273"/>
                  <dgm:constr type="t" for="ch" forName="parTx2" refType="h" fact="0.8468"/>
                  <dgm:constr type="w" for="ch" forName="parTx2" refType="w" fact="0.2275"/>
                  <dgm:constr type="h" for="ch" forName="parTx2" refType="h" fact="0.0811"/>
                  <dgm:constr type="ctrX" for="ch" forName="picture2" refType="w" fact="0.4169"/>
                  <dgm:constr type="ctrY" for="ch" forName="picture2" refType="h" fact="0.8357"/>
                  <dgm:constr type="w" for="ch" forName="picture2" refType="w" fact="0.1055"/>
                  <dgm:constr type="h" for="ch" forName="picture2" refType="h" fact="0.1403"/>
                  <dgm:constr type="l" for="ch" forName="desTx2" refType="r" refFor="ch" refForName="parTx2"/>
                  <dgm:constr type="r" for="ch" forName="desTx2" refType="w"/>
                  <dgm:constr type="t" for="ch" forName="desTx2" refType="t" refFor="ch" refForName="parTx2"/>
                  <dgm:constr type="h" for="ch" forName="desTx2" refType="h" refFor="ch" refForName="parTx2"/>
                  <dgm:constr type="l" for="ch" forName="parTx3" refType="w" fact="0.5349"/>
                  <dgm:constr type="t" for="ch" forName="parTx3" refType="h" fact="0.7023"/>
                  <dgm:constr type="w" for="ch" forName="parTx3" refType="w" fact="0.2275"/>
                  <dgm:constr type="h" for="ch" forName="parTx3" refType="h" fact="0.0811"/>
                  <dgm:constr type="ctrX" for="ch" forName="picture3" refType="w" fact="0.5245"/>
                  <dgm:constr type="ctrY" for="ch" forName="picture3" refType="h" fact="0.6912"/>
                  <dgm:constr type="w" for="ch" forName="picture3" refType="w" fact="0.1055"/>
                  <dgm:constr type="h" for="ch" forName="picture3" refType="h" fact="0.1403"/>
                  <dgm:constr type="l" for="ch" forName="desTx3" refType="r" refFor="ch" refForName="parTx3"/>
                  <dgm:constr type="r" for="ch" forName="desTx3" refType="w"/>
                  <dgm:constr type="t" for="ch" forName="desTx3" refType="t" refFor="ch" refForName="parTx3"/>
                  <dgm:constr type="h" for="ch" forName="desTx3" refType="h" refFor="ch" refForName="parTx3"/>
                  <dgm:constr type="l" for="ch" forName="parTx4" refType="w" fact="0.5998"/>
                  <dgm:constr type="t" for="ch" forName="parTx4" refType="h" fact="0.5441"/>
                  <dgm:constr type="w" for="ch" forName="parTx4" refType="w" fact="0.2275"/>
                  <dgm:constr type="h" for="ch" forName="parTx4" refType="h" fact="0.0811"/>
                  <dgm:constr type="ctrX" for="ch" forName="picture4" refType="w" fact="0.5894"/>
                  <dgm:constr type="ctrY" for="ch" forName="picture4" refType="h" fact="0.533"/>
                  <dgm:constr type="w" for="ch" forName="picture4" refType="w" fact="0.1055"/>
                  <dgm:constr type="h" for="ch" forName="picture4" refType="h" fact="0.1403"/>
                  <dgm:constr type="l" for="ch" forName="desTx4" refType="r" refFor="ch" refForName="parTx4"/>
                  <dgm:constr type="r" for="ch" forName="desTx4" refType="w"/>
                  <dgm:constr type="t" for="ch" forName="desTx4" refType="t" refFor="ch" refForName="parTx4"/>
                  <dgm:constr type="h" for="ch" forName="desTx4" refType="h" refFor="ch" refForName="parTx4"/>
                  <dgm:constr type="l" for="ch" forName="parTx5" refType="w" fact="0.6416"/>
                  <dgm:constr type="t" for="ch" forName="parTx5" refType="h" fact="0.3737"/>
                  <dgm:constr type="w" for="ch" forName="parTx5" refType="w" fact="0.2275"/>
                  <dgm:constr type="h" for="ch" forName="parTx5" refType="h" fact="0.0811"/>
                  <dgm:constr type="ctrX" for="ch" forName="picture5" refType="w" fact="0.6313"/>
                  <dgm:constr type="ctrY" for="ch" forName="picture5" refType="h" fact="0.3626"/>
                  <dgm:constr type="w" for="ch" forName="picture5" refType="w" fact="0.1055"/>
                  <dgm:constr type="h" for="ch" forName="picture5" refType="h" fact="0.1403"/>
                  <dgm:constr type="l" for="ch" forName="desTx5" refType="r" refFor="ch" refForName="parTx5"/>
                  <dgm:constr type="r" for="ch" forName="desTx5" refType="w"/>
                  <dgm:constr type="t" for="ch" forName="desTx5" refType="t" refFor="ch" refForName="parTx5"/>
                  <dgm:constr type="h" for="ch" forName="desTx5" refType="h" refFor="ch" refForName="parTx5"/>
                  <dgm:constr type="l" for="ch" forName="parTx6" refType="w" fact="0.6644"/>
                  <dgm:constr type="t" for="ch" forName="parTx6" refType="h" fact="0.2061"/>
                  <dgm:constr type="w" for="ch" forName="parTx6" refType="w" fact="0.2275"/>
                  <dgm:constr type="h" for="ch" forName="parTx6" refType="h" fact="0.0811"/>
                  <dgm:constr type="ctrX" for="ch" forName="picture6" refType="w" fact="0.6541"/>
                  <dgm:constr type="ctrY" for="ch" forName="picture6" refType="h" fact="0.195"/>
                  <dgm:constr type="w" for="ch" forName="picture6" refType="w" fact="0.1055"/>
                  <dgm:constr type="h" for="ch" forName="picture6" refType="h" fact="0.1403"/>
                  <dgm:constr type="l" for="ch" forName="desTx6" refType="r" refFor="ch" refForName="parTx6"/>
                  <dgm:constr type="r" for="ch" forName="desTx6" refType="w"/>
                  <dgm:constr type="t" for="ch" forName="desTx6" refType="t" refFor="ch" refForName="parTx6"/>
                  <dgm:constr type="h" for="ch" forName="desTx6" refType="h" refFor="ch" refForName="parTx6"/>
                </dgm:constrLst>
              </dgm:if>
              <dgm:else name="Name57">
                <dgm:alg type="composite">
                  <dgm:param type="ar" val="1.1223"/>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parTx6" refType="primFontSz" refFor="ch" refForName="parTx1" op="equ"/>
                  <dgm:constr type="userD" refType="w" fact="0.0125"/>
                  <dgm:constr type="ctrX" for="ch" forName="dot1" refType="w" fact="0.4276"/>
                  <dgm:constr type="ctrY" for="ch" forName="dot1" refType="h" fact="0.8839"/>
                  <dgm:constr type="w" for="ch" forName="dot1" refType="userD"/>
                  <dgm:constr type="h" for="ch" forName="dot1" refType="userD"/>
                  <dgm:constr type="ctrX" for="ch" forName="dot2" refType="w" fact="0.401"/>
                  <dgm:constr type="ctrY" for="ch" forName="dot2" refType="h" fact="0.8967"/>
                  <dgm:constr type="w" for="ch" forName="dot2" refType="userD"/>
                  <dgm:constr type="h" for="ch" forName="dot2" refType="userD"/>
                  <dgm:constr type="ctrX" for="ch" forName="dot3" refType="w" fact="0.3739"/>
                  <dgm:constr type="ctrY" for="ch" forName="dot3" refType="h" fact="0.9076"/>
                  <dgm:constr type="w" for="ch" forName="dot3" refType="userD"/>
                  <dgm:constr type="h" for="ch" forName="dot3" refType="userD"/>
                  <dgm:constr type="ctrX" for="ch" forName="dot4" refType="w" fact="0.3464"/>
                  <dgm:constr type="ctrY" for="ch" forName="dot4" refType="h" fact="0.9165"/>
                  <dgm:constr type="w" for="ch" forName="dot4" refType="userD"/>
                  <dgm:constr type="h" for="ch" forName="dot4" refType="userD"/>
                  <dgm:constr type="ctrX" for="ch" forName="dot5" refType="w" fact="0.3186"/>
                  <dgm:constr type="ctrY" for="ch" forName="dot5" refType="h" fact="0.9234"/>
                  <dgm:constr type="w" for="ch" forName="dot5" refType="userD"/>
                  <dgm:constr type="h" for="ch" forName="dot5" refType="userD"/>
                  <dgm:constr type="ctrX" for="ch" forName="dot6" refType="w" fact="0.5786"/>
                  <dgm:constr type="ctrY" for="ch" forName="dot6" refType="h" fact="0.764"/>
                  <dgm:constr type="w" for="ch" forName="dot6" refType="userD"/>
                  <dgm:constr type="h" for="ch" forName="dot6" refType="userD"/>
                  <dgm:constr type="ctrX" for="ch" forName="dot7" refType="w" fact="0.5564"/>
                  <dgm:constr type="ctrY" for="ch" forName="dot7" refType="h" fact="0.7878"/>
                  <dgm:constr type="w" for="ch" forName="dot7" refType="userD"/>
                  <dgm:constr type="h" for="ch" forName="dot7" refType="userD"/>
                  <dgm:constr type="ctrX" for="ch" forName="dot8" refType="w" fact="0.675"/>
                  <dgm:constr type="ctrY" for="ch" forName="dot8" refType="h" fact="0.6227"/>
                  <dgm:constr type="w" for="ch" forName="dot8" refType="userD"/>
                  <dgm:constr type="h" for="ch" forName="dot8" refType="userD"/>
                  <dgm:constr type="ctrX" for="ch" forName="dot9" refType="w" fact="0.7403"/>
                  <dgm:constr type="ctrY" for="ch" forName="dot9" refType="h" fact="0.4556"/>
                  <dgm:constr type="w" for="ch" forName="dot9" refType="userD"/>
                  <dgm:constr type="h" for="ch" forName="dot9" refType="userD"/>
                  <dgm:constr type="ctrX" for="ch" forName="dot10" refType="w" fact="0.7714"/>
                  <dgm:constr type="ctrY" for="ch" forName="dot10" refType="h" fact="0.2816"/>
                  <dgm:constr type="w" for="ch" forName="dot10" refType="userD"/>
                  <dgm:constr type="h" for="ch" forName="dot10" refType="userD"/>
                  <dgm:constr type="ctrX" for="ch" forName="dotArrow1" refType="w" fact="0.7443"/>
                  <dgm:constr type="ctrY" for="ch" forName="dotArrow1" refType="h" fact="0.0748"/>
                  <dgm:constr type="w" for="ch" forName="dotArrow1" refType="userD"/>
                  <dgm:constr type="h" for="ch" forName="dotArrow1" refType="userD"/>
                  <dgm:constr type="ctrX" for="ch" forName="dotArrow2" refType="w" fact="0.7628"/>
                  <dgm:constr type="ctrY" for="ch" forName="dotArrow2" refType="h" fact="0.0581"/>
                  <dgm:constr type="w" for="ch" forName="dotArrow2" refType="userD"/>
                  <dgm:constr type="h" for="ch" forName="dotArrow2" refType="userD"/>
                  <dgm:constr type="ctrX" for="ch" forName="dotArrow3" refType="w" fact="0.7814"/>
                  <dgm:constr type="ctrY" for="ch" forName="dotArrow3" refType="h" fact="0.0414"/>
                  <dgm:constr type="w" for="ch" forName="dotArrow3" refType="userD"/>
                  <dgm:constr type="h" for="ch" forName="dotArrow3" refType="userD"/>
                  <dgm:constr type="ctrX" for="ch" forName="dotArrow4" refType="w" fact="0.7999"/>
                  <dgm:constr type="ctrY" for="ch" forName="dotArrow4" refType="h" fact="0.0581"/>
                  <dgm:constr type="w" for="ch" forName="dotArrow4" refType="userD"/>
                  <dgm:constr type="h" for="ch" forName="dotArrow4" refType="userD"/>
                  <dgm:constr type="ctrX" for="ch" forName="dotArrow5" refType="w" fact="0.8184"/>
                  <dgm:constr type="ctrY" for="ch" forName="dotArrow5" refType="h" fact="0.0748"/>
                  <dgm:constr type="w" for="ch" forName="dotArrow5" refType="userD"/>
                  <dgm:constr type="h" for="ch" forName="dotArrow5" refType="userD"/>
                  <dgm:constr type="ctrX" for="ch" forName="dotArrow6" refType="w" fact="0.7814"/>
                  <dgm:constr type="ctrY" for="ch" forName="dotArrow6" refType="h" fact="0.0766"/>
                  <dgm:constr type="w" for="ch" forName="dotArrow6" refType="userD"/>
                  <dgm:constr type="h" for="ch" forName="dotArrow6" refType="userD"/>
                  <dgm:constr type="ctrX" for="ch" forName="dotArrow7" refType="w" fact="0.7814"/>
                  <dgm:constr type="ctrY" for="ch" forName="dotArrow7" refType="h" fact="0.1118"/>
                  <dgm:constr type="w" for="ch" forName="dotArrow7" refType="userD"/>
                  <dgm:constr type="h" for="ch" forName="dotArrow7" refType="userD"/>
                  <dgm:constr type="l" for="ch" forName="parTx1" refType="w" fact="0.2479"/>
                  <dgm:constr type="t" for="ch" forName="parTx1" refType="h" fact="0.9416"/>
                  <dgm:constr type="w" for="ch" forName="parTx1" refType="w" fact="0.2696"/>
                  <dgm:constr type="h" for="ch" forName="parTx1" refType="h" fact="0.0811"/>
                  <dgm:constr type="ctrX" for="ch" forName="picture1" refType="w" fact="0.2356"/>
                  <dgm:constr type="ctrY" for="ch" forName="picture1" refType="h" fact="0.9322"/>
                  <dgm:constr type="w" for="ch" forName="picture1" refType="w" fact="0.125"/>
                  <dgm:constr type="h" for="ch" forName="picture1" refType="h" fact="0.1403"/>
                  <dgm:constr type="l" for="ch" forName="parTx2" refType="w" fact="0.5064"/>
                  <dgm:constr type="t" for="ch" forName="parTx2" refType="h" fact="0.8451"/>
                  <dgm:constr type="w" for="ch" forName="parTx2" refType="w" fact="0.2696"/>
                  <dgm:constr type="h" for="ch" forName="parTx2" refType="h" fact="0.0811"/>
                  <dgm:constr type="ctrX" for="ch" forName="picture2" refType="w" fact="0.4941"/>
                  <dgm:constr type="ctrY" for="ch" forName="picture2" refType="h" fact="0.8357"/>
                  <dgm:constr type="w" for="ch" forName="picture2" refType="w" fact="0.125"/>
                  <dgm:constr type="h" for="ch" forName="picture2" refType="h" fact="0.1403"/>
                  <dgm:constr type="l" for="ch" forName="parTx3" refType="w" fact="0.6339"/>
                  <dgm:constr type="t" for="ch" forName="parTx3" refType="h" fact="0.7006"/>
                  <dgm:constr type="w" for="ch" forName="parTx3" refType="w" fact="0.2696"/>
                  <dgm:constr type="h" for="ch" forName="parTx3" refType="h" fact="0.0811"/>
                  <dgm:constr type="ctrX" for="ch" forName="picture3" refType="w" fact="0.6216"/>
                  <dgm:constr type="ctrY" for="ch" forName="picture3" refType="h" fact="0.6912"/>
                  <dgm:constr type="w" for="ch" forName="picture3" refType="w" fact="0.125"/>
                  <dgm:constr type="h" for="ch" forName="picture3" refType="h" fact="0.1403"/>
                  <dgm:constr type="l" for="ch" forName="parTx4" refType="w" fact="0.7108"/>
                  <dgm:constr type="t" for="ch" forName="parTx4" refType="h" fact="0.5424"/>
                  <dgm:constr type="w" for="ch" forName="parTx4" refType="w" fact="0.2696"/>
                  <dgm:constr type="h" for="ch" forName="parTx4" refType="h" fact="0.0811"/>
                  <dgm:constr type="ctrX" for="ch" forName="picture4" refType="w" fact="0.6985"/>
                  <dgm:constr type="ctrY" for="ch" forName="picture4" refType="h" fact="0.533"/>
                  <dgm:constr type="w" for="ch" forName="picture4" refType="w" fact="0.125"/>
                  <dgm:constr type="h" for="ch" forName="picture4" refType="h" fact="0.1403"/>
                  <dgm:constr type="l" for="ch" forName="parTx5" refType="w" fact="0.7604"/>
                  <dgm:constr type="t" for="ch" forName="parTx5" refType="h" fact="0.372"/>
                  <dgm:constr type="w" for="ch" forName="parTx5" refType="w" fact="0.2696"/>
                  <dgm:constr type="h" for="ch" forName="parTx5" refType="h" fact="0.0811"/>
                  <dgm:constr type="ctrX" for="ch" forName="picture5" refType="w" fact="0.7481"/>
                  <dgm:constr type="ctrY" for="ch" forName="picture5" refType="h" fact="0.3626"/>
                  <dgm:constr type="w" for="ch" forName="picture5" refType="w" fact="0.125"/>
                  <dgm:constr type="h" for="ch" forName="picture5" refType="h" fact="0.1403"/>
                  <dgm:constr type="l" for="ch" forName="parTx6" refType="w" fact="0.7874"/>
                  <dgm:constr type="t" for="ch" forName="parTx6" refType="h" fact="0.2044"/>
                  <dgm:constr type="w" for="ch" forName="parTx6" refType="w" fact="0.2696"/>
                  <dgm:constr type="h" for="ch" forName="parTx6" refType="h" fact="0.0811"/>
                  <dgm:constr type="ctrX" for="ch" forName="picture6" refType="w" fact="0.7751"/>
                  <dgm:constr type="ctrY" for="ch" forName="picture6" refType="h" fact="0.195"/>
                  <dgm:constr type="w" for="ch" forName="picture6" refType="w" fact="0.125"/>
                  <dgm:constr type="h" for="ch" forName="picture6" refType="h" fact="0.1403"/>
                </dgm:constrLst>
              </dgm:else>
            </dgm:choose>
          </dgm:if>
          <dgm:else name="Name58">
            <dgm:choose name="Name59">
              <dgm:if name="Name60" axis="des" func="maxDepth" op="gt" val="1">
                <dgm:alg type="composite">
                  <dgm:param type="ar" val="1.33"/>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parTx6"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primFontSz" for="ch" forName="desTx4" refType="primFontSz" refFor="ch" refForName="desTx1" op="equ"/>
                  <dgm:constr type="primFontSz" for="ch" forName="desTx5" refType="primFontSz" refFor="ch" refForName="desTx1" op="equ"/>
                  <dgm:constr type="primFontSz" for="ch" forName="desTx6" refType="primFontSz" refFor="ch" refForName="desTx1" op="equ"/>
                  <dgm:constr type="userD" refType="w" fact="0.0105"/>
                  <dgm:constr type="ctrX" for="ch" forName="dot1" refType="w" fact="0.6392"/>
                  <dgm:constr type="ctrY" for="ch" forName="dot1" refType="h" fact="0.8839"/>
                  <dgm:constr type="w" for="ch" forName="dot1" refType="userD"/>
                  <dgm:constr type="h" for="ch" forName="dot1" refType="userD"/>
                  <dgm:constr type="ctrX" for="ch" forName="dot2" refType="w" fact="0.6616"/>
                  <dgm:constr type="ctrY" for="ch" forName="dot2" refType="h" fact="0.8967"/>
                  <dgm:constr type="w" for="ch" forName="dot2" refType="userD"/>
                  <dgm:constr type="h" for="ch" forName="dot2" refType="userD"/>
                  <dgm:constr type="ctrX" for="ch" forName="dot3" refType="w" fact="0.6845"/>
                  <dgm:constr type="ctrY" for="ch" forName="dot3" refType="h" fact="0.9076"/>
                  <dgm:constr type="w" for="ch" forName="dot3" refType="userD"/>
                  <dgm:constr type="h" for="ch" forName="dot3" refType="userD"/>
                  <dgm:constr type="ctrX" for="ch" forName="dot4" refType="w" fact="0.7077"/>
                  <dgm:constr type="ctrY" for="ch" forName="dot4" refType="h" fact="0.9165"/>
                  <dgm:constr type="w" for="ch" forName="dot4" refType="userD"/>
                  <dgm:constr type="h" for="ch" forName="dot4" refType="userD"/>
                  <dgm:constr type="ctrX" for="ch" forName="dot5" refType="w" fact="0.7312"/>
                  <dgm:constr type="ctrY" for="ch" forName="dot5" refType="h" fact="0.9234"/>
                  <dgm:constr type="w" for="ch" forName="dot5" refType="userD"/>
                  <dgm:constr type="h" for="ch" forName="dot5" refType="userD"/>
                  <dgm:constr type="ctrX" for="ch" forName="dot6" refType="w" fact="0.5117"/>
                  <dgm:constr type="ctrY" for="ch" forName="dot6" refType="h" fact="0.764"/>
                  <dgm:constr type="w" for="ch" forName="dot6" refType="userD"/>
                  <dgm:constr type="h" for="ch" forName="dot6" refType="userD"/>
                  <dgm:constr type="ctrX" for="ch" forName="dot7" refType="w" fact="0.5305"/>
                  <dgm:constr type="ctrY" for="ch" forName="dot7" refType="h" fact="0.7878"/>
                  <dgm:constr type="w" for="ch" forName="dot7" refType="userD"/>
                  <dgm:constr type="h" for="ch" forName="dot7" refType="userD"/>
                  <dgm:constr type="ctrX" for="ch" forName="dot8" refType="w" fact="0.4304"/>
                  <dgm:constr type="ctrY" for="ch" forName="dot8" refType="h" fact="0.6227"/>
                  <dgm:constr type="w" for="ch" forName="dot8" refType="userD"/>
                  <dgm:constr type="h" for="ch" forName="dot8" refType="userD"/>
                  <dgm:constr type="ctrX" for="ch" forName="dot9" refType="w" fact="0.3753"/>
                  <dgm:constr type="ctrY" for="ch" forName="dot9" refType="h" fact="0.4556"/>
                  <dgm:constr type="w" for="ch" forName="dot9" refType="userD"/>
                  <dgm:constr type="h" for="ch" forName="dot9" refType="userD"/>
                  <dgm:constr type="ctrX" for="ch" forName="dot10" refType="w" fact="0.3491"/>
                  <dgm:constr type="ctrY" for="ch" forName="dot10" refType="h" fact="0.2816"/>
                  <dgm:constr type="w" for="ch" forName="dot10" refType="userD"/>
                  <dgm:constr type="h" for="ch" forName="dot10" refType="userD"/>
                  <dgm:constr type="ctrX" for="ch" forName="dotArrow1" refType="w" fact="0.3719"/>
                  <dgm:constr type="ctrY" for="ch" forName="dotArrow1" refType="h" fact="0.0748"/>
                  <dgm:constr type="w" for="ch" forName="dotArrow1" refType="userD"/>
                  <dgm:constr type="h" for="ch" forName="dotArrow1" refType="userD"/>
                  <dgm:constr type="ctrX" for="ch" forName="dotArrow2" refType="w" fact="0.3563"/>
                  <dgm:constr type="ctrY" for="ch" forName="dotArrow2" refType="h" fact="0.0581"/>
                  <dgm:constr type="w" for="ch" forName="dotArrow2" refType="userD"/>
                  <dgm:constr type="h" for="ch" forName="dotArrow2" refType="userD"/>
                  <dgm:constr type="ctrX" for="ch" forName="dotArrow3" refType="w" fact="0.3407"/>
                  <dgm:constr type="ctrY" for="ch" forName="dotArrow3" refType="h" fact="0.0414"/>
                  <dgm:constr type="w" for="ch" forName="dotArrow3" refType="userD"/>
                  <dgm:constr type="h" for="ch" forName="dotArrow3" refType="userD"/>
                  <dgm:constr type="ctrX" for="ch" forName="dotArrow4" refType="w" fact="0.325"/>
                  <dgm:constr type="ctrY" for="ch" forName="dotArrow4" refType="h" fact="0.0581"/>
                  <dgm:constr type="w" for="ch" forName="dotArrow4" refType="userD"/>
                  <dgm:constr type="h" for="ch" forName="dotArrow4" refType="userD"/>
                  <dgm:constr type="ctrX" for="ch" forName="dotArrow5" refType="w" fact="0.3094"/>
                  <dgm:constr type="ctrY" for="ch" forName="dotArrow5" refType="h" fact="0.0748"/>
                  <dgm:constr type="w" for="ch" forName="dotArrow5" refType="userD"/>
                  <dgm:constr type="h" for="ch" forName="dotArrow5" refType="userD"/>
                  <dgm:constr type="ctrX" for="ch" forName="dotArrow6" refType="w" fact="0.3407"/>
                  <dgm:constr type="ctrY" for="ch" forName="dotArrow6" refType="h" fact="0.0766"/>
                  <dgm:constr type="w" for="ch" forName="dotArrow6" refType="userD"/>
                  <dgm:constr type="h" for="ch" forName="dotArrow6" refType="userD"/>
                  <dgm:constr type="ctrX" for="ch" forName="dotArrow7" refType="w" fact="0.3407"/>
                  <dgm:constr type="ctrY" for="ch" forName="dotArrow7" refType="h" fact="0.1118"/>
                  <dgm:constr type="w" for="ch" forName="dotArrow7" refType="userD"/>
                  <dgm:constr type="h" for="ch" forName="dotArrow7" refType="userD"/>
                  <dgm:constr type="r" for="ch" forName="parTx1" refType="w" fact="0.7909"/>
                  <dgm:constr type="t" for="ch" forName="parTx1" refType="h" fact="0.9433"/>
                  <dgm:constr type="w" for="ch" forName="parTx1" refType="w" fact="0.2275"/>
                  <dgm:constr type="h" for="ch" forName="parTx1" refType="h" fact="0.0811"/>
                  <dgm:constr type="ctrX" for="ch" forName="picture1" refType="w" fact="0.8012"/>
                  <dgm:constr type="ctrY" for="ch" forName="picture1" refType="h" fact="0.9322"/>
                  <dgm:constr type="w" for="ch" forName="picture1" refType="w" fact="0.1055"/>
                  <dgm:constr type="h" for="ch" forName="picture1" refType="h" fact="0.1403"/>
                  <dgm:constr type="r" for="ch" forName="desTx1" refType="l" refFor="ch" refForName="parTx1"/>
                  <dgm:constr type="l" for="ch" forName="desTx1"/>
                  <dgm:constr type="t" for="ch" forName="desTx1" refType="t" refFor="ch" refForName="parTx1"/>
                  <dgm:constr type="h" for="ch" forName="desTx1" refType="h" refFor="ch" refForName="parTx1"/>
                  <dgm:constr type="r" for="ch" forName="parTx2" refType="w" fact="0.5727"/>
                  <dgm:constr type="t" for="ch" forName="parTx2" refType="h" fact="0.8468"/>
                  <dgm:constr type="w" for="ch" forName="parTx2" refType="w" fact="0.2275"/>
                  <dgm:constr type="h" for="ch" forName="parTx2" refType="h" fact="0.0811"/>
                  <dgm:constr type="ctrX" for="ch" forName="picture2" refType="w" fact="0.5831"/>
                  <dgm:constr type="ctrY" for="ch" forName="picture2" refType="h" fact="0.8357"/>
                  <dgm:constr type="w" for="ch" forName="picture2" refType="w" fact="0.1055"/>
                  <dgm:constr type="h" for="ch" forName="picture2" refType="h" fact="0.1403"/>
                  <dgm:constr type="r" for="ch" forName="desTx2" refType="l" refFor="ch" refForName="parTx2"/>
                  <dgm:constr type="l" for="ch" forName="desTx2"/>
                  <dgm:constr type="t" for="ch" forName="desTx2" refType="t" refFor="ch" refForName="parTx2"/>
                  <dgm:constr type="h" for="ch" forName="desTx2" refType="h" refFor="ch" refForName="parTx2"/>
                  <dgm:constr type="r" for="ch" forName="parTx3" refType="w" fact="0.4651"/>
                  <dgm:constr type="t" for="ch" forName="parTx3" refType="h" fact="0.7023"/>
                  <dgm:constr type="w" for="ch" forName="parTx3" refType="w" fact="0.2275"/>
                  <dgm:constr type="h" for="ch" forName="parTx3" refType="h" fact="0.0811"/>
                  <dgm:constr type="ctrX" for="ch" forName="picture3" refType="w" fact="0.4755"/>
                  <dgm:constr type="ctrY" for="ch" forName="picture3" refType="h" fact="0.6912"/>
                  <dgm:constr type="w" for="ch" forName="picture3" refType="w" fact="0.1055"/>
                  <dgm:constr type="h" for="ch" forName="picture3" refType="h" fact="0.1403"/>
                  <dgm:constr type="r" for="ch" forName="desTx3" refType="l" refFor="ch" refForName="parTx3"/>
                  <dgm:constr type="l" for="ch" forName="desTx3"/>
                  <dgm:constr type="t" for="ch" forName="desTx3" refType="t" refFor="ch" refForName="parTx3"/>
                  <dgm:constr type="h" for="ch" forName="desTx3" refType="h" refFor="ch" refForName="parTx3"/>
                  <dgm:constr type="r" for="ch" forName="parTx4" refType="w" fact="0.4002"/>
                  <dgm:constr type="t" for="ch" forName="parTx4" refType="h" fact="0.5441"/>
                  <dgm:constr type="w" for="ch" forName="parTx4" refType="w" fact="0.2275"/>
                  <dgm:constr type="h" for="ch" forName="parTx4" refType="h" fact="0.0811"/>
                  <dgm:constr type="ctrX" for="ch" forName="picture4" refType="w" fact="0.4106"/>
                  <dgm:constr type="ctrY" for="ch" forName="picture4" refType="h" fact="0.533"/>
                  <dgm:constr type="w" for="ch" forName="picture4" refType="w" fact="0.1055"/>
                  <dgm:constr type="h" for="ch" forName="picture4" refType="h" fact="0.1403"/>
                  <dgm:constr type="r" for="ch" forName="desTx4" refType="l" refFor="ch" refForName="parTx4"/>
                  <dgm:constr type="l" for="ch" forName="desTx4"/>
                  <dgm:constr type="t" for="ch" forName="desTx4" refType="t" refFor="ch" refForName="parTx4"/>
                  <dgm:constr type="h" for="ch" forName="desTx4" refType="h" refFor="ch" refForName="parTx4"/>
                  <dgm:constr type="r" for="ch" forName="parTx5" refType="w" fact="0.3584"/>
                  <dgm:constr type="t" for="ch" forName="parTx5" refType="h" fact="0.3737"/>
                  <dgm:constr type="w" for="ch" forName="parTx5" refType="w" fact="0.2275"/>
                  <dgm:constr type="h" for="ch" forName="parTx5" refType="h" fact="0.0811"/>
                  <dgm:constr type="ctrX" for="ch" forName="picture5" refType="w" fact="0.3687"/>
                  <dgm:constr type="ctrY" for="ch" forName="picture5" refType="h" fact="0.3626"/>
                  <dgm:constr type="w" for="ch" forName="picture5" refType="w" fact="0.1055"/>
                  <dgm:constr type="h" for="ch" forName="picture5" refType="h" fact="0.1403"/>
                  <dgm:constr type="r" for="ch" forName="desTx5" refType="l" refFor="ch" refForName="parTx5"/>
                  <dgm:constr type="l" for="ch" forName="desTx5"/>
                  <dgm:constr type="t" for="ch" forName="desTx5" refType="t" refFor="ch" refForName="parTx5"/>
                  <dgm:constr type="h" for="ch" forName="desTx5" refType="h" refFor="ch" refForName="parTx5"/>
                  <dgm:constr type="r" for="ch" forName="parTx6" refType="w" fact="0.3356"/>
                  <dgm:constr type="t" for="ch" forName="parTx6" refType="h" fact="0.2061"/>
                  <dgm:constr type="w" for="ch" forName="parTx6" refType="w" fact="0.2275"/>
                  <dgm:constr type="h" for="ch" forName="parTx6" refType="h" fact="0.0811"/>
                  <dgm:constr type="ctrX" for="ch" forName="picture6" refType="w" fact="0.3459"/>
                  <dgm:constr type="ctrY" for="ch" forName="picture6" refType="h" fact="0.195"/>
                  <dgm:constr type="w" for="ch" forName="picture6" refType="w" fact="0.1055"/>
                  <dgm:constr type="h" for="ch" forName="picture6" refType="h" fact="0.1403"/>
                  <dgm:constr type="r" for="ch" forName="desTx6" refType="l" refFor="ch" refForName="parTx6"/>
                  <dgm:constr type="l" for="ch" forName="desTx6"/>
                  <dgm:constr type="t" for="ch" forName="desTx6" refType="t" refFor="ch" refForName="parTx6"/>
                  <dgm:constr type="h" for="ch" forName="desTx6" refType="h" refFor="ch" refForName="parTx6"/>
                </dgm:constrLst>
              </dgm:if>
              <dgm:else name="Name61">
                <dgm:alg type="composite">
                  <dgm:param type="ar" val="1.1223"/>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parTx6" refType="primFontSz" refFor="ch" refForName="parTx1" op="equ"/>
                  <dgm:constr type="userD" refType="w" fact="0.0125"/>
                  <dgm:constr type="ctrX" for="ch" forName="dot1" refType="w" fact="0.5724"/>
                  <dgm:constr type="ctrY" for="ch" forName="dot1" refType="h" fact="0.8839"/>
                  <dgm:constr type="w" for="ch" forName="dot1" refType="userD"/>
                  <dgm:constr type="h" for="ch" forName="dot1" refType="userD"/>
                  <dgm:constr type="ctrX" for="ch" forName="dot2" refType="w" fact="0.599"/>
                  <dgm:constr type="ctrY" for="ch" forName="dot2" refType="h" fact="0.8967"/>
                  <dgm:constr type="w" for="ch" forName="dot2" refType="userD"/>
                  <dgm:constr type="h" for="ch" forName="dot2" refType="userD"/>
                  <dgm:constr type="ctrX" for="ch" forName="dot3" refType="w" fact="0.6261"/>
                  <dgm:constr type="ctrY" for="ch" forName="dot3" refType="h" fact="0.9076"/>
                  <dgm:constr type="w" for="ch" forName="dot3" refType="userD"/>
                  <dgm:constr type="h" for="ch" forName="dot3" refType="userD"/>
                  <dgm:constr type="ctrX" for="ch" forName="dot4" refType="w" fact="0.6536"/>
                  <dgm:constr type="ctrY" for="ch" forName="dot4" refType="h" fact="0.9165"/>
                  <dgm:constr type="w" for="ch" forName="dot4" refType="userD"/>
                  <dgm:constr type="h" for="ch" forName="dot4" refType="userD"/>
                  <dgm:constr type="ctrX" for="ch" forName="dot5" refType="w" fact="0.6814"/>
                  <dgm:constr type="ctrY" for="ch" forName="dot5" refType="h" fact="0.9234"/>
                  <dgm:constr type="w" for="ch" forName="dot5" refType="userD"/>
                  <dgm:constr type="h" for="ch" forName="dot5" refType="userD"/>
                  <dgm:constr type="ctrX" for="ch" forName="dot6" refType="w" fact="0.4214"/>
                  <dgm:constr type="ctrY" for="ch" forName="dot6" refType="h" fact="0.764"/>
                  <dgm:constr type="w" for="ch" forName="dot6" refType="userD"/>
                  <dgm:constr type="h" for="ch" forName="dot6" refType="userD"/>
                  <dgm:constr type="ctrX" for="ch" forName="dot7" refType="w" fact="0.4436"/>
                  <dgm:constr type="ctrY" for="ch" forName="dot7" refType="h" fact="0.7878"/>
                  <dgm:constr type="w" for="ch" forName="dot7" refType="userD"/>
                  <dgm:constr type="h" for="ch" forName="dot7" refType="userD"/>
                  <dgm:constr type="ctrX" for="ch" forName="dot8" refType="w" fact="0.325"/>
                  <dgm:constr type="ctrY" for="ch" forName="dot8" refType="h" fact="0.6227"/>
                  <dgm:constr type="w" for="ch" forName="dot8" refType="userD"/>
                  <dgm:constr type="h" for="ch" forName="dot8" refType="userD"/>
                  <dgm:constr type="ctrX" for="ch" forName="dot9" refType="w" fact="0.2597"/>
                  <dgm:constr type="ctrY" for="ch" forName="dot9" refType="h" fact="0.4556"/>
                  <dgm:constr type="w" for="ch" forName="dot9" refType="userD"/>
                  <dgm:constr type="h" for="ch" forName="dot9" refType="userD"/>
                  <dgm:constr type="ctrX" for="ch" forName="dot10" refType="w" fact="0.2286"/>
                  <dgm:constr type="ctrY" for="ch" forName="dot10" refType="h" fact="0.2816"/>
                  <dgm:constr type="w" for="ch" forName="dot10" refType="userD"/>
                  <dgm:constr type="h" for="ch" forName="dot10" refType="userD"/>
                  <dgm:constr type="ctrX" for="ch" forName="dotArrow1" refType="w" fact="0.2557"/>
                  <dgm:constr type="ctrY" for="ch" forName="dotArrow1" refType="h" fact="0.0748"/>
                  <dgm:constr type="w" for="ch" forName="dotArrow1" refType="userD"/>
                  <dgm:constr type="h" for="ch" forName="dotArrow1" refType="userD"/>
                  <dgm:constr type="ctrX" for="ch" forName="dotArrow2" refType="w" fact="0.2372"/>
                  <dgm:constr type="ctrY" for="ch" forName="dotArrow2" refType="h" fact="0.0581"/>
                  <dgm:constr type="w" for="ch" forName="dotArrow2" refType="userD"/>
                  <dgm:constr type="h" for="ch" forName="dotArrow2" refType="userD"/>
                  <dgm:constr type="ctrX" for="ch" forName="dotArrow3" refType="w" fact="0.2187"/>
                  <dgm:constr type="ctrY" for="ch" forName="dotArrow3" refType="h" fact="0.0414"/>
                  <dgm:constr type="w" for="ch" forName="dotArrow3" refType="userD"/>
                  <dgm:constr type="h" for="ch" forName="dotArrow3" refType="userD"/>
                  <dgm:constr type="ctrX" for="ch" forName="dotArrow4" refType="w" fact="0.2001"/>
                  <dgm:constr type="ctrY" for="ch" forName="dotArrow4" refType="h" fact="0.0581"/>
                  <dgm:constr type="w" for="ch" forName="dotArrow4" refType="userD"/>
                  <dgm:constr type="h" for="ch" forName="dotArrow4" refType="userD"/>
                  <dgm:constr type="ctrX" for="ch" forName="dotArrow5" refType="w" fact="0.1816"/>
                  <dgm:constr type="ctrY" for="ch" forName="dotArrow5" refType="h" fact="0.0748"/>
                  <dgm:constr type="w" for="ch" forName="dotArrow5" refType="userD"/>
                  <dgm:constr type="h" for="ch" forName="dotArrow5" refType="userD"/>
                  <dgm:constr type="ctrX" for="ch" forName="dotArrow6" refType="w" fact="0.2187"/>
                  <dgm:constr type="ctrY" for="ch" forName="dotArrow6" refType="h" fact="0.0766"/>
                  <dgm:constr type="w" for="ch" forName="dotArrow6" refType="userD"/>
                  <dgm:constr type="h" for="ch" forName="dotArrow6" refType="userD"/>
                  <dgm:constr type="ctrX" for="ch" forName="dotArrow7" refType="w" fact="0.2187"/>
                  <dgm:constr type="ctrY" for="ch" forName="dotArrow7" refType="h" fact="0.1118"/>
                  <dgm:constr type="w" for="ch" forName="dotArrow7" refType="userD"/>
                  <dgm:constr type="h" for="ch" forName="dotArrow7" refType="userD"/>
                  <dgm:constr type="r" for="ch" forName="parTx1" refType="w" fact="0.7522"/>
                  <dgm:constr type="t" for="ch" forName="parTx1" refType="h" fact="0.9416"/>
                  <dgm:constr type="w" for="ch" forName="parTx1" refType="w" fact="0.2696"/>
                  <dgm:constr type="h" for="ch" forName="parTx1" refType="h" fact="0.0811"/>
                  <dgm:constr type="ctrX" for="ch" forName="picture1" refType="w" fact="0.7644"/>
                  <dgm:constr type="ctrY" for="ch" forName="picture1" refType="h" fact="0.9322"/>
                  <dgm:constr type="w" for="ch" forName="picture1" refType="w" fact="0.125"/>
                  <dgm:constr type="h" for="ch" forName="picture1" refType="h" fact="0.1403"/>
                  <dgm:constr type="r" for="ch" forName="parTx2" refType="w" fact="0.4937"/>
                  <dgm:constr type="t" for="ch" forName="parTx2" refType="h" fact="0.8451"/>
                  <dgm:constr type="w" for="ch" forName="parTx2" refType="w" fact="0.2696"/>
                  <dgm:constr type="h" for="ch" forName="parTx2" refType="h" fact="0.0811"/>
                  <dgm:constr type="ctrX" for="ch" forName="picture2" refType="w" fact="0.5059"/>
                  <dgm:constr type="ctrY" for="ch" forName="picture2" refType="h" fact="0.8357"/>
                  <dgm:constr type="w" for="ch" forName="picture2" refType="w" fact="0.125"/>
                  <dgm:constr type="h" for="ch" forName="picture2" refType="h" fact="0.1403"/>
                  <dgm:constr type="r" for="ch" forName="parTx3" refType="w" fact="0.3662"/>
                  <dgm:constr type="t" for="ch" forName="parTx3" refType="h" fact="0.7006"/>
                  <dgm:constr type="w" for="ch" forName="parTx3" refType="w" fact="0.2696"/>
                  <dgm:constr type="h" for="ch" forName="parTx3" refType="h" fact="0.0811"/>
                  <dgm:constr type="ctrX" for="ch" forName="picture3" refType="w" fact="0.3784"/>
                  <dgm:constr type="ctrY" for="ch" forName="picture3" refType="h" fact="0.6912"/>
                  <dgm:constr type="w" for="ch" forName="picture3" refType="w" fact="0.125"/>
                  <dgm:constr type="h" for="ch" forName="picture3" refType="h" fact="0.1403"/>
                  <dgm:constr type="r" for="ch" forName="parTx4" refType="w" fact="0.2893"/>
                  <dgm:constr type="t" for="ch" forName="parTx4" refType="h" fact="0.5424"/>
                  <dgm:constr type="w" for="ch" forName="parTx4" refType="w" fact="0.2696"/>
                  <dgm:constr type="h" for="ch" forName="parTx4" refType="h" fact="0.0811"/>
                  <dgm:constr type="ctrX" for="ch" forName="picture4" refType="w" fact="0.3015"/>
                  <dgm:constr type="ctrY" for="ch" forName="picture4" refType="h" fact="0.533"/>
                  <dgm:constr type="w" for="ch" forName="picture4" refType="w" fact="0.125"/>
                  <dgm:constr type="h" for="ch" forName="picture4" refType="h" fact="0.1403"/>
                  <dgm:constr type="r" for="ch" forName="parTx5" refType="w" fact="0.2397"/>
                  <dgm:constr type="t" for="ch" forName="parTx5" refType="h" fact="0.372"/>
                  <dgm:constr type="w" for="ch" forName="parTx5" refType="w" fact="0.2696"/>
                  <dgm:constr type="h" for="ch" forName="parTx5" refType="h" fact="0.0811"/>
                  <dgm:constr type="ctrX" for="ch" forName="picture5" refType="w" fact="0.2519"/>
                  <dgm:constr type="ctrY" for="ch" forName="picture5" refType="h" fact="0.3626"/>
                  <dgm:constr type="w" for="ch" forName="picture5" refType="w" fact="0.125"/>
                  <dgm:constr type="h" for="ch" forName="picture5" refType="h" fact="0.1403"/>
                  <dgm:constr type="r" for="ch" forName="parTx6" refType="w" fact="0.2127"/>
                  <dgm:constr type="t" for="ch" forName="parTx6" refType="h" fact="0.2044"/>
                  <dgm:constr type="w" for="ch" forName="parTx6" refType="w" fact="0.2696"/>
                  <dgm:constr type="h" for="ch" forName="parTx6" refType="h" fact="0.0811"/>
                  <dgm:constr type="ctrX" for="ch" forName="picture6" refType="w" fact="0.2249"/>
                  <dgm:constr type="ctrY" for="ch" forName="picture6" refType="h" fact="0.195"/>
                  <dgm:constr type="w" for="ch" forName="picture6" refType="w" fact="0.125"/>
                  <dgm:constr type="h" for="ch" forName="picture6" refType="h" fact="0.1403"/>
                </dgm:constrLst>
              </dgm:else>
            </dgm:choose>
          </dgm:else>
        </dgm:choose>
      </dgm:if>
      <dgm:else name="Name62">
        <dgm:choose name="Name63">
          <dgm:if name="Name64" func="var" arg="dir" op="equ" val="norm">
            <dgm:choose name="Name65">
              <dgm:if name="Name66" axis="des" func="maxDepth" op="gt" val="1">
                <dgm:alg type="composite">
                  <dgm:param type="ar" val="1.25"/>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parTx6" refType="primFontSz" refFor="ch" refForName="parTx1" op="equ"/>
                  <dgm:constr type="primFontSz" for="ch" forName="parTx7"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primFontSz" for="ch" forName="desTx4" refType="primFontSz" refFor="ch" refForName="desTx1" op="equ"/>
                  <dgm:constr type="primFontSz" for="ch" forName="desTx5" refType="primFontSz" refFor="ch" refForName="desTx1" op="equ"/>
                  <dgm:constr type="primFontSz" for="ch" forName="desTx6" refType="primFontSz" refFor="ch" refForName="desTx1" op="equ"/>
                  <dgm:constr type="primFontSz" for="ch" forName="desTx7" refType="primFontSz" refFor="ch" refForName="desTx1" op="equ"/>
                  <dgm:constr type="userD" refType="w" fact="0.0097"/>
                  <dgm:constr type="ctrX" for="ch" forName="dot1" refType="w" fact="0.3909"/>
                  <dgm:constr type="ctrY" for="ch" forName="dot1" refType="h" fact="0.8342"/>
                  <dgm:constr type="w" for="ch" forName="dot1" refType="userD"/>
                  <dgm:constr type="h" for="ch" forName="dot1" refType="userD"/>
                  <dgm:constr type="ctrX" for="ch" forName="dot2" refType="w" fact="0.3721"/>
                  <dgm:constr type="ctrY" for="ch" forName="dot2" refType="h" fact="0.8448"/>
                  <dgm:constr type="w" for="ch" forName="dot2" refType="userD"/>
                  <dgm:constr type="h" for="ch" forName="dot2" refType="userD"/>
                  <dgm:constr type="ctrX" for="ch" forName="dot3" refType="w" fact="0.353"/>
                  <dgm:constr type="ctrY" for="ch" forName="dot3" refType="h" fact="0.8539"/>
                  <dgm:constr type="w" for="ch" forName="dot3" refType="userD"/>
                  <dgm:constr type="h" for="ch" forName="dot3" refType="userD"/>
                  <dgm:constr type="ctrX" for="ch" forName="dot4" refType="w" fact="0.3337"/>
                  <dgm:constr type="ctrY" for="ch" forName="dot4" refType="h" fact="0.8615"/>
                  <dgm:constr type="w" for="ch" forName="dot4" refType="userD"/>
                  <dgm:constr type="h" for="ch" forName="dot4" refType="userD"/>
                  <dgm:constr type="ctrX" for="ch" forName="dot5" refType="w" fact="0.3142"/>
                  <dgm:constr type="ctrY" for="ch" forName="dot5" refType="h" fact="0.8676"/>
                  <dgm:constr type="w" for="ch" forName="dot5" refType="userD"/>
                  <dgm:constr type="h" for="ch" forName="dot5" refType="userD"/>
                  <dgm:constr type="ctrX" for="ch" forName="dot6" refType="w" fact="0.5088"/>
                  <dgm:constr type="ctrY" for="ch" forName="dot6" refType="h" fact="0.7255"/>
                  <dgm:constr type="w" for="ch" forName="dot6" refType="userD"/>
                  <dgm:constr type="h" for="ch" forName="dot6" refType="userD"/>
                  <dgm:constr type="ctrX" for="ch" forName="dot7" refType="w" fact="0.4926"/>
                  <dgm:constr type="ctrY" for="ch" forName="dot7" refType="h" fact="0.7454"/>
                  <dgm:constr type="w" for="ch" forName="dot7" refType="userD"/>
                  <dgm:constr type="h" for="ch" forName="dot7" refType="userD"/>
                  <dgm:constr type="ctrX" for="ch" forName="dot8" refType="w" fact="0.5836"/>
                  <dgm:constr type="ctrY" for="ch" forName="dot8" refType="h" fact="0.6026"/>
                  <dgm:constr type="w" for="ch" forName="dot8" refType="userD"/>
                  <dgm:constr type="h" for="ch" forName="dot8" refType="userD"/>
                  <dgm:constr type="ctrX" for="ch" forName="dot9" refType="w" fact="0.6371"/>
                  <dgm:constr type="ctrY" for="ch" forName="dot9" refType="h" fact="0.4632"/>
                  <dgm:constr type="w" for="ch" forName="dot9" refType="userD"/>
                  <dgm:constr type="h" for="ch" forName="dot9" refType="userD"/>
                  <dgm:constr type="ctrX" for="ch" forName="dot10" refType="w" fact="0.6701"/>
                  <dgm:constr type="ctrY" for="ch" forName="dot10" refType="h" fact="0.3187"/>
                  <dgm:constr type="w" for="ch" forName="dot10" refType="userD"/>
                  <dgm:constr type="h" for="ch" forName="dot10" refType="userD"/>
                  <dgm:constr type="ctrX" for="ch" forName="dot11" refType="w" fact="0.6853"/>
                  <dgm:constr type="ctrY" for="ch" forName="dot11" refType="h" fact="0.1763"/>
                  <dgm:constr type="w" for="ch" forName="dot11" refType="userD"/>
                  <dgm:constr type="h" for="ch" forName="dot11" refType="userD"/>
                  <dgm:constr type="ctrX" for="ch" forName="dotArrow1" refType="w" fact="0.6627"/>
                  <dgm:constr type="ctrY" for="ch" forName="dotArrow1" refType="h" fact="-0.0099"/>
                  <dgm:constr type="w" for="ch" forName="dotArrow1" refType="userD"/>
                  <dgm:constr type="h" for="ch" forName="dotArrow1" refType="userD"/>
                  <dgm:constr type="ctrX" for="ch" forName="dotArrow2" refType="w" fact="0.6773"/>
                  <dgm:constr type="ctrY" for="ch" forName="dotArrow2" refType="h" fact="-0.0239"/>
                  <dgm:constr type="w" for="ch" forName="dotArrow2" refType="userD"/>
                  <dgm:constr type="h" for="ch" forName="dotArrow2" refType="userD"/>
                  <dgm:constr type="ctrX" for="ch" forName="dotArrow3" refType="w" fact="0.6919"/>
                  <dgm:constr type="ctrY" for="ch" forName="dotArrow3" refType="h" fact="-0.0378"/>
                  <dgm:constr type="w" for="ch" forName="dotArrow3" refType="userD"/>
                  <dgm:constr type="h" for="ch" forName="dotArrow3" refType="userD"/>
                  <dgm:constr type="ctrX" for="ch" forName="dotArrow4" refType="w" fact="0.7065"/>
                  <dgm:constr type="ctrY" for="ch" forName="dotArrow4" refType="h" fact="-0.0239"/>
                  <dgm:constr type="w" for="ch" forName="dotArrow4" refType="userD"/>
                  <dgm:constr type="h" for="ch" forName="dotArrow4" refType="userD"/>
                  <dgm:constr type="ctrX" for="ch" forName="dotArrow5" refType="w" fact="0.7212"/>
                  <dgm:constr type="ctrY" for="ch" forName="dotArrow5" refType="h" fact="-0.0099"/>
                  <dgm:constr type="w" for="ch" forName="dotArrow5" refType="userD"/>
                  <dgm:constr type="h" for="ch" forName="dotArrow5" refType="userD"/>
                  <dgm:constr type="ctrX" for="ch" forName="dotArrow6" refType="w" fact="0.6919"/>
                  <dgm:constr type="ctrY" for="ch" forName="dotArrow6" refType="h" fact="-0.0084"/>
                  <dgm:constr type="w" for="ch" forName="dotArrow6" refType="userD"/>
                  <dgm:constr type="h" for="ch" forName="dotArrow6" refType="userD"/>
                  <dgm:constr type="ctrX" for="ch" forName="dotArrow7" refType="w" fact="0.6919"/>
                  <dgm:constr type="ctrY" for="ch" forName="dotArrow7" refType="h" fact="0.0211"/>
                  <dgm:constr type="w" for="ch" forName="dotArrow7" refType="userD"/>
                  <dgm:constr type="h" for="ch" forName="dotArrow7" refType="userD"/>
                  <dgm:constr type="l" for="ch" forName="parTx1" refType="w" fact="0.2556"/>
                  <dgm:constr type="t" for="ch" forName="parTx1" refType="h" fact="0.8856"/>
                  <dgm:constr type="w" for="ch" forName="parTx1" refType="w" fact="0.2101"/>
                  <dgm:constr type="h" for="ch" forName="parTx1" refType="h" fact="0.0704"/>
                  <dgm:constr type="ctrX" for="ch" forName="picture1" refType="w" fact="0.246"/>
                  <dgm:constr type="ctrY" for="ch" forName="picture1" refType="h" fact="0.8769"/>
                  <dgm:constr type="w" for="ch" forName="picture1" refType="w" fact="0.0974"/>
                  <dgm:constr type="h" for="ch" forName="picture1" refType="h" fact="0.1218"/>
                  <dgm:constr type="l" for="ch" forName="desTx1" refType="r" refFor="ch" refForName="parTx1"/>
                  <dgm:constr type="r" for="ch" forName="desTx1" refType="w"/>
                  <dgm:constr type="t" for="ch" forName="desTx1" refType="t" refFor="ch" refForName="parTx1"/>
                  <dgm:constr type="h" for="ch" forName="desTx1" refType="h" refFor="ch" refForName="parTx1"/>
                  <dgm:constr type="l" for="ch" forName="parTx2" refType="w" fact="0.4535"/>
                  <dgm:constr type="t" for="ch" forName="parTx2" refType="h" fact="0.7956"/>
                  <dgm:constr type="w" for="ch" forName="parTx2" refType="w" fact="0.2101"/>
                  <dgm:constr type="h" for="ch" forName="parTx2" refType="h" fact="0.0704"/>
                  <dgm:constr type="ctrX" for="ch" forName="picture2" refType="w" fact="0.4439"/>
                  <dgm:constr type="ctrY" for="ch" forName="picture2" refType="h" fact="0.787"/>
                  <dgm:constr type="w" for="ch" forName="picture2" refType="w" fact="0.0974"/>
                  <dgm:constr type="h" for="ch" forName="picture2" refType="h" fact="0.1218"/>
                  <dgm:constr type="l" for="ch" forName="desTx2" refType="r" refFor="ch" refForName="parTx2"/>
                  <dgm:constr type="r" for="ch" forName="desTx2" refType="w"/>
                  <dgm:constr type="t" for="ch" forName="desTx2" refType="t" refFor="ch" refForName="parTx2"/>
                  <dgm:constr type="h" for="ch" forName="desTx2" refType="h" refFor="ch" refForName="parTx2"/>
                  <dgm:constr type="l" for="ch" forName="parTx3" refType="w" fact="0.5511"/>
                  <dgm:constr type="t" for="ch" forName="parTx3" refType="h" fact="0.673"/>
                  <dgm:constr type="w" for="ch" forName="parTx3" refType="w" fact="0.2101"/>
                  <dgm:constr type="h" for="ch" forName="parTx3" refType="h" fact="0.0704"/>
                  <dgm:constr type="ctrX" for="ch" forName="picture3" refType="w" fact="0.5415"/>
                  <dgm:constr type="ctrY" for="ch" forName="picture3" refType="h" fact="0.6644"/>
                  <dgm:constr type="w" for="ch" forName="picture3" refType="w" fact="0.0974"/>
                  <dgm:constr type="h" for="ch" forName="picture3" refType="h" fact="0.1218"/>
                  <dgm:constr type="l" for="ch" forName="desTx3" refType="r" refFor="ch" refForName="parTx3"/>
                  <dgm:constr type="r" for="ch" forName="desTx3" refType="w"/>
                  <dgm:constr type="t" for="ch" forName="desTx3" refType="t" refFor="ch" refForName="parTx3"/>
                  <dgm:constr type="h" for="ch" forName="desTx3" refType="h" refFor="ch" refForName="parTx3"/>
                  <dgm:constr type="l" for="ch" forName="parTx4" refType="w" fact="0.6132"/>
                  <dgm:constr type="t" for="ch" forName="parTx4" refType="h" fact="0.538"/>
                  <dgm:constr type="w" for="ch" forName="parTx4" refType="w" fact="0.2101"/>
                  <dgm:constr type="h" for="ch" forName="parTx4" refType="h" fact="0.0704"/>
                  <dgm:constr type="ctrX" for="ch" forName="picture4" refType="w" fact="0.6037"/>
                  <dgm:constr type="ctrY" for="ch" forName="picture4" refType="h" fact="0.5294"/>
                  <dgm:constr type="w" for="ch" forName="picture4" refType="w" fact="0.0974"/>
                  <dgm:constr type="h" for="ch" forName="picture4" refType="h" fact="0.1218"/>
                  <dgm:constr type="l" for="ch" forName="desTx4" refType="r" refFor="ch" refForName="parTx4"/>
                  <dgm:constr type="r" for="ch" forName="desTx4" refType="w"/>
                  <dgm:constr type="t" for="ch" forName="desTx4" refType="t" refFor="ch" refForName="parTx4"/>
                  <dgm:constr type="h" for="ch" forName="desTx4" refType="h" refFor="ch" refForName="parTx4"/>
                  <dgm:constr type="l" for="ch" forName="parTx5" refType="w" fact="0.6576"/>
                  <dgm:constr type="t" for="ch" forName="parTx5" refType="h" fact="0.3951"/>
                  <dgm:constr type="w" for="ch" forName="parTx5" refType="w" fact="0.2101"/>
                  <dgm:constr type="h" for="ch" forName="parTx5" refType="h" fact="0.0704"/>
                  <dgm:constr type="ctrX" for="ch" forName="picture5" refType="w" fact="0.648"/>
                  <dgm:constr type="ctrY" for="ch" forName="picture5" refType="h" fact="0.3864"/>
                  <dgm:constr type="w" for="ch" forName="picture5" refType="w" fact="0.0974"/>
                  <dgm:constr type="h" for="ch" forName="picture5" refType="h" fact="0.1218"/>
                  <dgm:constr type="l" for="ch" forName="desTx5" refType="r" refFor="ch" refForName="parTx5"/>
                  <dgm:constr type="r" for="ch" forName="desTx5" refType="w"/>
                  <dgm:constr type="t" for="ch" forName="desTx5" refType="t" refFor="ch" refForName="parTx5"/>
                  <dgm:constr type="h" for="ch" forName="desTx5" refType="h" refFor="ch" refForName="parTx5"/>
                  <dgm:constr type="l" for="ch" forName="parTx6" refType="w" fact="0.6828"/>
                  <dgm:constr type="t" for="ch" forName="parTx6" refType="h" fact="0.2531"/>
                  <dgm:constr type="w" for="ch" forName="parTx6" refType="w" fact="0.2101"/>
                  <dgm:constr type="h" for="ch" forName="parTx6" refType="h" fact="0.0704"/>
                  <dgm:constr type="ctrX" for="ch" forName="picture6" refType="w" fact="0.6733"/>
                  <dgm:constr type="ctrY" for="ch" forName="picture6" refType="h" fact="0.2444"/>
                  <dgm:constr type="w" for="ch" forName="picture6" refType="w" fact="0.0974"/>
                  <dgm:constr type="h" for="ch" forName="picture6" refType="h" fact="0.1218"/>
                  <dgm:constr type="l" for="ch" forName="desTx6" refType="r" refFor="ch" refForName="parTx6"/>
                  <dgm:constr type="r" for="ch" forName="desTx6" refType="w"/>
                  <dgm:constr type="t" for="ch" forName="desTx6" refType="t" refFor="ch" refForName="parTx6"/>
                  <dgm:constr type="h" for="ch" forName="desTx6" refType="h" refFor="ch" refForName="parTx6"/>
                  <dgm:constr type="l" for="ch" forName="parTx7" refType="w" fact="0.6966"/>
                  <dgm:constr type="t" for="ch" forName="parTx7" refType="h" fact="0.1162"/>
                  <dgm:constr type="w" for="ch" forName="parTx7" refType="w" fact="0.2101"/>
                  <dgm:constr type="h" for="ch" forName="parTx7" refType="h" fact="0.0704"/>
                  <dgm:constr type="ctrX" for="ch" forName="picture7" refType="w" fact="0.6871"/>
                  <dgm:constr type="ctrY" for="ch" forName="picture7" refType="h" fact="0.1075"/>
                  <dgm:constr type="w" for="ch" forName="picture7" refType="w" fact="0.0974"/>
                  <dgm:constr type="h" for="ch" forName="picture7" refType="h" fact="0.1218"/>
                  <dgm:constr type="l" for="ch" forName="desTx7" refType="r" refFor="ch" refForName="parTx7"/>
                  <dgm:constr type="r" for="ch" forName="desTx7" refType="w"/>
                  <dgm:constr type="t" for="ch" forName="desTx7" refType="t" refFor="ch" refForName="parTx7"/>
                  <dgm:constr type="h" for="ch" forName="desTx7" refType="h" refFor="ch" refForName="parTx7"/>
                </dgm:constrLst>
              </dgm:if>
              <dgm:else name="Name67">
                <dgm:alg type="composite">
                  <dgm:param type="ar" val="1.096"/>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parTx6" refType="primFontSz" refFor="ch" refForName="parTx1" op="equ"/>
                  <dgm:constr type="primFontSz" for="ch" forName="parTx7" refType="primFontSz" refFor="ch" refForName="parTx1" op="equ"/>
                  <dgm:constr type="userD" refType="w" fact="0.0111"/>
                  <dgm:constr type="ctrX" for="ch" forName="dot1" refType="w" fact="0.4459"/>
                  <dgm:constr type="ctrY" for="ch" forName="dot1" refType="h" fact="0.8342"/>
                  <dgm:constr type="w" for="ch" forName="dot1" refType="userD"/>
                  <dgm:constr type="h" for="ch" forName="dot1" refType="userD"/>
                  <dgm:constr type="ctrX" for="ch" forName="dot2" refType="w" fact="0.4244"/>
                  <dgm:constr type="ctrY" for="ch" forName="dot2" refType="h" fact="0.8448"/>
                  <dgm:constr type="w" for="ch" forName="dot2" refType="userD"/>
                  <dgm:constr type="h" for="ch" forName="dot2" refType="userD"/>
                  <dgm:constr type="ctrX" for="ch" forName="dot3" refType="w" fact="0.4026"/>
                  <dgm:constr type="ctrY" for="ch" forName="dot3" refType="h" fact="0.8539"/>
                  <dgm:constr type="w" for="ch" forName="dot3" refType="userD"/>
                  <dgm:constr type="h" for="ch" forName="dot3" refType="userD"/>
                  <dgm:constr type="ctrX" for="ch" forName="dot4" refType="w" fact="0.3806"/>
                  <dgm:constr type="ctrY" for="ch" forName="dot4" refType="h" fact="0.8615"/>
                  <dgm:constr type="w" for="ch" forName="dot4" refType="userD"/>
                  <dgm:constr type="h" for="ch" forName="dot4" refType="userD"/>
                  <dgm:constr type="ctrX" for="ch" forName="dot5" refType="w" fact="0.3584"/>
                  <dgm:constr type="ctrY" for="ch" forName="dot5" refType="h" fact="0.8676"/>
                  <dgm:constr type="w" for="ch" forName="dot5" refType="userD"/>
                  <dgm:constr type="h" for="ch" forName="dot5" refType="userD"/>
                  <dgm:constr type="ctrX" for="ch" forName="dot6" refType="w" fact="0.5803"/>
                  <dgm:constr type="ctrY" for="ch" forName="dot6" refType="h" fact="0.7255"/>
                  <dgm:constr type="w" for="ch" forName="dot6" refType="userD"/>
                  <dgm:constr type="h" for="ch" forName="dot6" refType="userD"/>
                  <dgm:constr type="ctrX" for="ch" forName="dot7" refType="w" fact="0.5618"/>
                  <dgm:constr type="ctrY" for="ch" forName="dot7" refType="h" fact="0.7454"/>
                  <dgm:constr type="w" for="ch" forName="dot7" refType="userD"/>
                  <dgm:constr type="h" for="ch" forName="dot7" refType="userD"/>
                  <dgm:constr type="ctrX" for="ch" forName="dot8" refType="w" fact="0.6656"/>
                  <dgm:constr type="ctrY" for="ch" forName="dot8" refType="h" fact="0.6026"/>
                  <dgm:constr type="w" for="ch" forName="dot8" refType="userD"/>
                  <dgm:constr type="h" for="ch" forName="dot8" refType="userD"/>
                  <dgm:constr type="ctrX" for="ch" forName="dot9" refType="w" fact="0.7266"/>
                  <dgm:constr type="ctrY" for="ch" forName="dot9" refType="h" fact="0.4632"/>
                  <dgm:constr type="w" for="ch" forName="dot9" refType="userD"/>
                  <dgm:constr type="h" for="ch" forName="dot9" refType="userD"/>
                  <dgm:constr type="ctrX" for="ch" forName="dot10" refType="w" fact="0.7643"/>
                  <dgm:constr type="ctrY" for="ch" forName="dot10" refType="h" fact="0.3187"/>
                  <dgm:constr type="w" for="ch" forName="dot10" refType="userD"/>
                  <dgm:constr type="h" for="ch" forName="dot10" refType="userD"/>
                  <dgm:constr type="ctrX" for="ch" forName="dot11" refType="w" fact="0.7816"/>
                  <dgm:constr type="ctrY" for="ch" forName="dot11" refType="h" fact="0.1763"/>
                  <dgm:constr type="w" for="ch" forName="dot11" refType="userD"/>
                  <dgm:constr type="h" for="ch" forName="dot11" refType="userD"/>
                  <dgm:constr type="ctrX" for="ch" forName="dotArrow1" refType="w" fact="0.7558"/>
                  <dgm:constr type="ctrY" for="ch" forName="dotArrow1" refType="h" fact="-0.0099"/>
                  <dgm:constr type="w" for="ch" forName="dotArrow1" refType="userD"/>
                  <dgm:constr type="h" for="ch" forName="dotArrow1" refType="userD"/>
                  <dgm:constr type="ctrX" for="ch" forName="dotArrow2" refType="w" fact="0.7725"/>
                  <dgm:constr type="ctrY" for="ch" forName="dotArrow2" refType="h" fact="-0.0239"/>
                  <dgm:constr type="w" for="ch" forName="dotArrow2" refType="userD"/>
                  <dgm:constr type="h" for="ch" forName="dotArrow2" refType="userD"/>
                  <dgm:constr type="ctrX" for="ch" forName="dotArrow3" refType="w" fact="0.7892"/>
                  <dgm:constr type="ctrY" for="ch" forName="dotArrow3" refType="h" fact="-0.0378"/>
                  <dgm:constr type="w" for="ch" forName="dotArrow3" refType="userD"/>
                  <dgm:constr type="h" for="ch" forName="dotArrow3" refType="userD"/>
                  <dgm:constr type="ctrX" for="ch" forName="dotArrow4" refType="w" fact="0.8058"/>
                  <dgm:constr type="ctrY" for="ch" forName="dotArrow4" refType="h" fact="-0.0239"/>
                  <dgm:constr type="w" for="ch" forName="dotArrow4" refType="userD"/>
                  <dgm:constr type="h" for="ch" forName="dotArrow4" refType="userD"/>
                  <dgm:constr type="ctrX" for="ch" forName="dotArrow5" refType="w" fact="0.8225"/>
                  <dgm:constr type="ctrY" for="ch" forName="dotArrow5" refType="h" fact="-0.0099"/>
                  <dgm:constr type="w" for="ch" forName="dotArrow5" refType="userD"/>
                  <dgm:constr type="h" for="ch" forName="dotArrow5" refType="userD"/>
                  <dgm:constr type="ctrX" for="ch" forName="dotArrow6" refType="w" fact="0.7892"/>
                  <dgm:constr type="ctrY" for="ch" forName="dotArrow6" refType="h" fact="-0.0084"/>
                  <dgm:constr type="w" for="ch" forName="dotArrow6" refType="userD"/>
                  <dgm:constr type="h" for="ch" forName="dotArrow6" refType="userD"/>
                  <dgm:constr type="ctrX" for="ch" forName="dotArrow7" refType="w" fact="0.7892"/>
                  <dgm:constr type="ctrY" for="ch" forName="dotArrow7" refType="h" fact="0.0211"/>
                  <dgm:constr type="w" for="ch" forName="dotArrow7" refType="userD"/>
                  <dgm:constr type="h" for="ch" forName="dotArrow7" refType="userD"/>
                  <dgm:constr type="l" for="ch" forName="parTx1" refType="w" fact="0.2915"/>
                  <dgm:constr type="t" for="ch" forName="parTx1" refType="h" fact="0.8845"/>
                  <dgm:constr type="w" for="ch" forName="parTx1" refType="w" fact="0.2396"/>
                  <dgm:constr type="h" for="ch" forName="parTx1" refType="h" fact="0.0704"/>
                  <dgm:constr type="ctrX" for="ch" forName="picture1" refType="w" fact="0.2806"/>
                  <dgm:constr type="ctrY" for="ch" forName="picture1" refType="h" fact="0.8769"/>
                  <dgm:constr type="w" for="ch" forName="picture1" refType="w" fact="0.1111"/>
                  <dgm:constr type="h" for="ch" forName="picture1" refType="h" fact="0.1218"/>
                  <dgm:constr type="l" for="ch" forName="parTx2" refType="w" fact="0.5172"/>
                  <dgm:constr type="t" for="ch" forName="parTx2" refType="h" fact="0.7946"/>
                  <dgm:constr type="w" for="ch" forName="parTx2" refType="w" fact="0.2396"/>
                  <dgm:constr type="h" for="ch" forName="parTx2" refType="h" fact="0.0704"/>
                  <dgm:constr type="ctrX" for="ch" forName="picture2" refType="w" fact="0.5063"/>
                  <dgm:constr type="ctrY" for="ch" forName="picture2" refType="h" fact="0.787"/>
                  <dgm:constr type="w" for="ch" forName="picture2" refType="w" fact="0.1111"/>
                  <dgm:constr type="h" for="ch" forName="picture2" refType="h" fact="0.1218"/>
                  <dgm:constr type="l" for="ch" forName="parTx3" refType="w" fact="0.6285"/>
                  <dgm:constr type="t" for="ch" forName="parTx3" refType="h" fact="0.672"/>
                  <dgm:constr type="w" for="ch" forName="parTx3" refType="w" fact="0.2396"/>
                  <dgm:constr type="h" for="ch" forName="parTx3" refType="h" fact="0.0704"/>
                  <dgm:constr type="ctrX" for="ch" forName="picture3" refType="w" fact="0.6176"/>
                  <dgm:constr type="ctrY" for="ch" forName="picture3" refType="h" fact="0.6644"/>
                  <dgm:constr type="w" for="ch" forName="picture3" refType="w" fact="0.1111"/>
                  <dgm:constr type="h" for="ch" forName="picture3" refType="h" fact="0.1218"/>
                  <dgm:constr type="l" for="ch" forName="parTx4" refType="w" fact="0.6994"/>
                  <dgm:constr type="t" for="ch" forName="parTx4" refType="h" fact="0.5369"/>
                  <dgm:constr type="w" for="ch" forName="parTx4" refType="w" fact="0.2396"/>
                  <dgm:constr type="h" for="ch" forName="parTx4" refType="h" fact="0.0704"/>
                  <dgm:constr type="ctrX" for="ch" forName="picture4" refType="w" fact="0.6885"/>
                  <dgm:constr type="ctrY" for="ch" forName="picture4" refType="h" fact="0.5294"/>
                  <dgm:constr type="w" for="ch" forName="picture4" refType="w" fact="0.1111"/>
                  <dgm:constr type="h" for="ch" forName="picture4" refType="h" fact="0.1218"/>
                  <dgm:constr type="l" for="ch" forName="parTx5" refType="w" fact="0.75"/>
                  <dgm:constr type="t" for="ch" forName="parTx5" refType="h" fact="0.394"/>
                  <dgm:constr type="w" for="ch" forName="parTx5" refType="w" fact="0.2396"/>
                  <dgm:constr type="h" for="ch" forName="parTx5" refType="h" fact="0.0704"/>
                  <dgm:constr type="ctrX" for="ch" forName="picture5" refType="w" fact="0.7391"/>
                  <dgm:constr type="ctrY" for="ch" forName="picture5" refType="h" fact="0.3864"/>
                  <dgm:constr type="w" for="ch" forName="picture5" refType="w" fact="0.1111"/>
                  <dgm:constr type="h" for="ch" forName="picture5" refType="h" fact="0.1218"/>
                  <dgm:constr type="l" for="ch" forName="parTx6" refType="w" fact="0.7788"/>
                  <dgm:constr type="t" for="ch" forName="parTx6" refType="h" fact="0.252"/>
                  <dgm:constr type="w" for="ch" forName="parTx6" refType="w" fact="0.2396"/>
                  <dgm:constr type="h" for="ch" forName="parTx6" refType="h" fact="0.0704"/>
                  <dgm:constr type="ctrX" for="ch" forName="picture6" refType="w" fact="0.7679"/>
                  <dgm:constr type="ctrY" for="ch" forName="picture6" refType="h" fact="0.2444"/>
                  <dgm:constr type="w" for="ch" forName="picture6" refType="w" fact="0.1111"/>
                  <dgm:constr type="h" for="ch" forName="picture6" refType="h" fact="0.1218"/>
                  <dgm:constr type="l" for="ch" forName="parTx7" refType="w" fact="0.7945"/>
                  <dgm:constr type="t" for="ch" forName="parTx7" refType="h" fact="0.1151"/>
                  <dgm:constr type="w" for="ch" forName="parTx7" refType="w" fact="0.2396"/>
                  <dgm:constr type="h" for="ch" forName="parTx7" refType="h" fact="0.0704"/>
                  <dgm:constr type="ctrX" for="ch" forName="picture7" refType="w" fact="0.7836"/>
                  <dgm:constr type="ctrY" for="ch" forName="picture7" refType="h" fact="0.1075"/>
                  <dgm:constr type="w" for="ch" forName="picture7" refType="w" fact="0.1111"/>
                  <dgm:constr type="h" for="ch" forName="picture7" refType="h" fact="0.1218"/>
                </dgm:constrLst>
              </dgm:else>
            </dgm:choose>
          </dgm:if>
          <dgm:else name="Name68">
            <dgm:choose name="Name69">
              <dgm:if name="Name70" axis="des" func="maxDepth" op="gt" val="1">
                <dgm:alg type="composite">
                  <dgm:param type="ar" val="1.25"/>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parTx6" refType="primFontSz" refFor="ch" refForName="parTx1" op="equ"/>
                  <dgm:constr type="primFontSz" for="ch" forName="parTx7"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primFontSz" for="ch" forName="desTx4" refType="primFontSz" refFor="ch" refForName="desTx1" op="equ"/>
                  <dgm:constr type="primFontSz" for="ch" forName="desTx5" refType="primFontSz" refFor="ch" refForName="desTx1" op="equ"/>
                  <dgm:constr type="primFontSz" for="ch" forName="desTx6" refType="primFontSz" refFor="ch" refForName="desTx1" op="equ"/>
                  <dgm:constr type="primFontSz" for="ch" forName="desTx7" refType="primFontSz" refFor="ch" refForName="desTx1" op="equ"/>
                  <dgm:constr type="userD" refType="w" fact="0.0097"/>
                  <dgm:constr type="ctrX" for="ch" forName="dot1" refType="w" fact="0.6091"/>
                  <dgm:constr type="ctrY" for="ch" forName="dot1" refType="h" fact="0.8342"/>
                  <dgm:constr type="w" for="ch" forName="dot1" refType="userD"/>
                  <dgm:constr type="h" for="ch" forName="dot1" refType="userD"/>
                  <dgm:constr type="ctrX" for="ch" forName="dot2" refType="w" fact="0.6279"/>
                  <dgm:constr type="ctrY" for="ch" forName="dot2" refType="h" fact="0.8448"/>
                  <dgm:constr type="w" for="ch" forName="dot2" refType="userD"/>
                  <dgm:constr type="h" for="ch" forName="dot2" refType="userD"/>
                  <dgm:constr type="ctrX" for="ch" forName="dot3" refType="w" fact="0.647"/>
                  <dgm:constr type="ctrY" for="ch" forName="dot3" refType="h" fact="0.8539"/>
                  <dgm:constr type="w" for="ch" forName="dot3" refType="userD"/>
                  <dgm:constr type="h" for="ch" forName="dot3" refType="userD"/>
                  <dgm:constr type="ctrX" for="ch" forName="dot4" refType="w" fact="0.6663"/>
                  <dgm:constr type="ctrY" for="ch" forName="dot4" refType="h" fact="0.8615"/>
                  <dgm:constr type="w" for="ch" forName="dot4" refType="userD"/>
                  <dgm:constr type="h" for="ch" forName="dot4" refType="userD"/>
                  <dgm:constr type="ctrX" for="ch" forName="dot5" refType="w" fact="0.6858"/>
                  <dgm:constr type="ctrY" for="ch" forName="dot5" refType="h" fact="0.8676"/>
                  <dgm:constr type="w" for="ch" forName="dot5" refType="userD"/>
                  <dgm:constr type="h" for="ch" forName="dot5" refType="userD"/>
                  <dgm:constr type="ctrX" for="ch" forName="dot6" refType="w" fact="0.4912"/>
                  <dgm:constr type="ctrY" for="ch" forName="dot6" refType="h" fact="0.7255"/>
                  <dgm:constr type="w" for="ch" forName="dot6" refType="userD"/>
                  <dgm:constr type="h" for="ch" forName="dot6" refType="userD"/>
                  <dgm:constr type="ctrX" for="ch" forName="dot7" refType="w" fact="0.5074"/>
                  <dgm:constr type="ctrY" for="ch" forName="dot7" refType="h" fact="0.7454"/>
                  <dgm:constr type="w" for="ch" forName="dot7" refType="userD"/>
                  <dgm:constr type="h" for="ch" forName="dot7" refType="userD"/>
                  <dgm:constr type="ctrX" for="ch" forName="dot8" refType="w" fact="0.4164"/>
                  <dgm:constr type="ctrY" for="ch" forName="dot8" refType="h" fact="0.6026"/>
                  <dgm:constr type="w" for="ch" forName="dot8" refType="userD"/>
                  <dgm:constr type="h" for="ch" forName="dot8" refType="userD"/>
                  <dgm:constr type="ctrX" for="ch" forName="dot9" refType="w" fact="0.3629"/>
                  <dgm:constr type="ctrY" for="ch" forName="dot9" refType="h" fact="0.4632"/>
                  <dgm:constr type="w" for="ch" forName="dot9" refType="userD"/>
                  <dgm:constr type="h" for="ch" forName="dot9" refType="userD"/>
                  <dgm:constr type="ctrX" for="ch" forName="dot10" refType="w" fact="0.3299"/>
                  <dgm:constr type="ctrY" for="ch" forName="dot10" refType="h" fact="0.3187"/>
                  <dgm:constr type="w" for="ch" forName="dot10" refType="userD"/>
                  <dgm:constr type="h" for="ch" forName="dot10" refType="userD"/>
                  <dgm:constr type="ctrX" for="ch" forName="dot11" refType="w" fact="0.3147"/>
                  <dgm:constr type="ctrY" for="ch" forName="dot11" refType="h" fact="0.1763"/>
                  <dgm:constr type="w" for="ch" forName="dot11" refType="userD"/>
                  <dgm:constr type="h" for="ch" forName="dot11" refType="userD"/>
                  <dgm:constr type="ctrX" for="ch" forName="dotArrow1" refType="w" fact="0.3373"/>
                  <dgm:constr type="ctrY" for="ch" forName="dotArrow1" refType="h" fact="-0.0099"/>
                  <dgm:constr type="w" for="ch" forName="dotArrow1" refType="userD"/>
                  <dgm:constr type="h" for="ch" forName="dotArrow1" refType="userD"/>
                  <dgm:constr type="ctrX" for="ch" forName="dotArrow2" refType="w" fact="0.3227"/>
                  <dgm:constr type="ctrY" for="ch" forName="dotArrow2" refType="h" fact="-0.0239"/>
                  <dgm:constr type="w" for="ch" forName="dotArrow2" refType="userD"/>
                  <dgm:constr type="h" for="ch" forName="dotArrow2" refType="userD"/>
                  <dgm:constr type="ctrX" for="ch" forName="dotArrow3" refType="w" fact="0.3081"/>
                  <dgm:constr type="ctrY" for="ch" forName="dotArrow3" refType="h" fact="-0.0378"/>
                  <dgm:constr type="w" for="ch" forName="dotArrow3" refType="userD"/>
                  <dgm:constr type="h" for="ch" forName="dotArrow3" refType="userD"/>
                  <dgm:constr type="ctrX" for="ch" forName="dotArrow4" refType="w" fact="0.2935"/>
                  <dgm:constr type="ctrY" for="ch" forName="dotArrow4" refType="h" fact="-0.0239"/>
                  <dgm:constr type="w" for="ch" forName="dotArrow4" refType="userD"/>
                  <dgm:constr type="h" for="ch" forName="dotArrow4" refType="userD"/>
                  <dgm:constr type="ctrX" for="ch" forName="dotArrow5" refType="w" fact="0.2788"/>
                  <dgm:constr type="ctrY" for="ch" forName="dotArrow5" refType="h" fact="-0.0099"/>
                  <dgm:constr type="w" for="ch" forName="dotArrow5" refType="userD"/>
                  <dgm:constr type="h" for="ch" forName="dotArrow5" refType="userD"/>
                  <dgm:constr type="ctrX" for="ch" forName="dotArrow6" refType="w" fact="0.3081"/>
                  <dgm:constr type="ctrY" for="ch" forName="dotArrow6" refType="h" fact="-0.0084"/>
                  <dgm:constr type="w" for="ch" forName="dotArrow6" refType="userD"/>
                  <dgm:constr type="h" for="ch" forName="dotArrow6" refType="userD"/>
                  <dgm:constr type="ctrX" for="ch" forName="dotArrow7" refType="w" fact="0.3081"/>
                  <dgm:constr type="ctrY" for="ch" forName="dotArrow7" refType="h" fact="0.0211"/>
                  <dgm:constr type="w" for="ch" forName="dotArrow7" refType="userD"/>
                  <dgm:constr type="h" for="ch" forName="dotArrow7" refType="userD"/>
                  <dgm:constr type="r" for="ch" forName="parTx1" refType="w" fact="0.7444"/>
                  <dgm:constr type="t" for="ch" forName="parTx1" refType="h" fact="0.8856"/>
                  <dgm:constr type="w" for="ch" forName="parTx1" refType="w" fact="0.2101"/>
                  <dgm:constr type="h" for="ch" forName="parTx1" refType="h" fact="0.0704"/>
                  <dgm:constr type="ctrX" for="ch" forName="picture1" refType="w" fact="0.754"/>
                  <dgm:constr type="ctrY" for="ch" forName="picture1" refType="h" fact="0.8769"/>
                  <dgm:constr type="w" for="ch" forName="picture1" refType="w" fact="0.0974"/>
                  <dgm:constr type="h" for="ch" forName="picture1" refType="h" fact="0.1218"/>
                  <dgm:constr type="r" for="ch" forName="desTx1" refType="l" refFor="ch" refForName="parTx1"/>
                  <dgm:constr type="l" for="ch" forName="desTx1"/>
                  <dgm:constr type="t" for="ch" forName="desTx1" refType="t" refFor="ch" refForName="parTx1"/>
                  <dgm:constr type="h" for="ch" forName="desTx1" refType="h" refFor="ch" refForName="parTx1"/>
                  <dgm:constr type="r" for="ch" forName="parTx2" refType="w" fact="0.5465"/>
                  <dgm:constr type="t" for="ch" forName="parTx2" refType="h" fact="0.7956"/>
                  <dgm:constr type="w" for="ch" forName="parTx2" refType="w" fact="0.2101"/>
                  <dgm:constr type="h" for="ch" forName="parTx2" refType="h" fact="0.0704"/>
                  <dgm:constr type="ctrX" for="ch" forName="picture2" refType="w" fact="0.5561"/>
                  <dgm:constr type="ctrY" for="ch" forName="picture2" refType="h" fact="0.787"/>
                  <dgm:constr type="w" for="ch" forName="picture2" refType="w" fact="0.0974"/>
                  <dgm:constr type="h" for="ch" forName="picture2" refType="h" fact="0.1218"/>
                  <dgm:constr type="r" for="ch" forName="desTx2" refType="l" refFor="ch" refForName="parTx2"/>
                  <dgm:constr type="l" for="ch" forName="desTx2"/>
                  <dgm:constr type="t" for="ch" forName="desTx2" refType="t" refFor="ch" refForName="parTx2"/>
                  <dgm:constr type="h" for="ch" forName="desTx2" refType="h" refFor="ch" refForName="parTx2"/>
                  <dgm:constr type="r" for="ch" forName="parTx3" refType="w" fact="0.4489"/>
                  <dgm:constr type="t" for="ch" forName="parTx3" refType="h" fact="0.673"/>
                  <dgm:constr type="w" for="ch" forName="parTx3" refType="w" fact="0.2101"/>
                  <dgm:constr type="h" for="ch" forName="parTx3" refType="h" fact="0.0704"/>
                  <dgm:constr type="ctrX" for="ch" forName="picture3" refType="w" fact="0.4585"/>
                  <dgm:constr type="ctrY" for="ch" forName="picture3" refType="h" fact="0.6644"/>
                  <dgm:constr type="w" for="ch" forName="picture3" refType="w" fact="0.0974"/>
                  <dgm:constr type="h" for="ch" forName="picture3" refType="h" fact="0.1218"/>
                  <dgm:constr type="r" for="ch" forName="desTx3" refType="l" refFor="ch" refForName="parTx3"/>
                  <dgm:constr type="l" for="ch" forName="desTx3"/>
                  <dgm:constr type="t" for="ch" forName="desTx3" refType="t" refFor="ch" refForName="parTx3"/>
                  <dgm:constr type="h" for="ch" forName="desTx3" refType="h" refFor="ch" refForName="parTx3"/>
                  <dgm:constr type="r" for="ch" forName="parTx4" refType="w" fact="0.3868"/>
                  <dgm:constr type="t" for="ch" forName="parTx4" refType="h" fact="0.538"/>
                  <dgm:constr type="w" for="ch" forName="parTx4" refType="w" fact="0.2101"/>
                  <dgm:constr type="h" for="ch" forName="parTx4" refType="h" fact="0.0704"/>
                  <dgm:constr type="ctrX" for="ch" forName="picture4" refType="w" fact="0.3963"/>
                  <dgm:constr type="ctrY" for="ch" forName="picture4" refType="h" fact="0.5294"/>
                  <dgm:constr type="w" for="ch" forName="picture4" refType="w" fact="0.0974"/>
                  <dgm:constr type="h" for="ch" forName="picture4" refType="h" fact="0.1218"/>
                  <dgm:constr type="r" for="ch" forName="desTx4" refType="l" refFor="ch" refForName="parTx4"/>
                  <dgm:constr type="l" for="ch" forName="desTx4"/>
                  <dgm:constr type="t" for="ch" forName="desTx4" refType="t" refFor="ch" refForName="parTx4"/>
                  <dgm:constr type="h" for="ch" forName="desTx4" refType="h" refFor="ch" refForName="parTx4"/>
                  <dgm:constr type="r" for="ch" forName="parTx5" refType="w" fact="0.3424"/>
                  <dgm:constr type="t" for="ch" forName="parTx5" refType="h" fact="0.3951"/>
                  <dgm:constr type="w" for="ch" forName="parTx5" refType="w" fact="0.2101"/>
                  <dgm:constr type="h" for="ch" forName="parTx5" refType="h" fact="0.0704"/>
                  <dgm:constr type="ctrX" for="ch" forName="picture5" refType="w" fact="0.352"/>
                  <dgm:constr type="ctrY" for="ch" forName="picture5" refType="h" fact="0.3864"/>
                  <dgm:constr type="w" for="ch" forName="picture5" refType="w" fact="0.0974"/>
                  <dgm:constr type="h" for="ch" forName="picture5" refType="h" fact="0.1218"/>
                  <dgm:constr type="r" for="ch" forName="desTx5" refType="l" refFor="ch" refForName="parTx5"/>
                  <dgm:constr type="l" for="ch" forName="desTx5"/>
                  <dgm:constr type="t" for="ch" forName="desTx5" refType="t" refFor="ch" refForName="parTx5"/>
                  <dgm:constr type="h" for="ch" forName="desTx5" refType="h" refFor="ch" refForName="parTx5"/>
                  <dgm:constr type="r" for="ch" forName="parTx6" refType="w" fact="0.3172"/>
                  <dgm:constr type="t" for="ch" forName="parTx6" refType="h" fact="0.2531"/>
                  <dgm:constr type="w" for="ch" forName="parTx6" refType="w" fact="0.2101"/>
                  <dgm:constr type="h" for="ch" forName="parTx6" refType="h" fact="0.0704"/>
                  <dgm:constr type="ctrX" for="ch" forName="picture6" refType="w" fact="0.3267"/>
                  <dgm:constr type="ctrY" for="ch" forName="picture6" refType="h" fact="0.2444"/>
                  <dgm:constr type="w" for="ch" forName="picture6" refType="w" fact="0.0974"/>
                  <dgm:constr type="h" for="ch" forName="picture6" refType="h" fact="0.1218"/>
                  <dgm:constr type="r" for="ch" forName="desTx6" refType="l" refFor="ch" refForName="parTx6"/>
                  <dgm:constr type="l" for="ch" forName="desTx6"/>
                  <dgm:constr type="t" for="ch" forName="desTx6" refType="t" refFor="ch" refForName="parTx6"/>
                  <dgm:constr type="h" for="ch" forName="desTx6" refType="h" refFor="ch" refForName="parTx6"/>
                  <dgm:constr type="r" for="ch" forName="parTx7" refType="w" fact="0.3034"/>
                  <dgm:constr type="t" for="ch" forName="parTx7" refType="h" fact="0.1162"/>
                  <dgm:constr type="w" for="ch" forName="parTx7" refType="w" fact="0.2101"/>
                  <dgm:constr type="h" for="ch" forName="parTx7" refType="h" fact="0.0704"/>
                  <dgm:constr type="ctrX" for="ch" forName="picture7" refType="w" fact="0.3129"/>
                  <dgm:constr type="ctrY" for="ch" forName="picture7" refType="h" fact="0.1075"/>
                  <dgm:constr type="w" for="ch" forName="picture7" refType="w" fact="0.0974"/>
                  <dgm:constr type="h" for="ch" forName="picture7" refType="h" fact="0.1218"/>
                  <dgm:constr type="r" for="ch" forName="desTx7" refType="l" refFor="ch" refForName="parTx7"/>
                  <dgm:constr type="l" for="ch" forName="desTx7"/>
                  <dgm:constr type="t" for="ch" forName="desTx7" refType="t" refFor="ch" refForName="parTx7"/>
                  <dgm:constr type="h" for="ch" forName="desTx7" refType="h" refFor="ch" refForName="parTx7"/>
                </dgm:constrLst>
              </dgm:if>
              <dgm:else name="Name71">
                <dgm:alg type="composite">
                  <dgm:param type="ar" val="1.096"/>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parTx6" refType="primFontSz" refFor="ch" refForName="parTx1" op="equ"/>
                  <dgm:constr type="primFontSz" for="ch" forName="parTx7" refType="primFontSz" refFor="ch" refForName="parTx1" op="equ"/>
                  <dgm:constr type="userD" refType="w" fact="0.0111"/>
                  <dgm:constr type="ctrX" for="ch" forName="dot1" refType="w" fact="0.5541"/>
                  <dgm:constr type="ctrY" for="ch" forName="dot1" refType="h" fact="0.8342"/>
                  <dgm:constr type="w" for="ch" forName="dot1" refType="userD"/>
                  <dgm:constr type="h" for="ch" forName="dot1" refType="userD"/>
                  <dgm:constr type="ctrX" for="ch" forName="dot2" refType="w" fact="0.5756"/>
                  <dgm:constr type="ctrY" for="ch" forName="dot2" refType="h" fact="0.8448"/>
                  <dgm:constr type="w" for="ch" forName="dot2" refType="userD"/>
                  <dgm:constr type="h" for="ch" forName="dot2" refType="userD"/>
                  <dgm:constr type="ctrX" for="ch" forName="dot3" refType="w" fact="0.5974"/>
                  <dgm:constr type="ctrY" for="ch" forName="dot3" refType="h" fact="0.8539"/>
                  <dgm:constr type="w" for="ch" forName="dot3" refType="userD"/>
                  <dgm:constr type="h" for="ch" forName="dot3" refType="userD"/>
                  <dgm:constr type="ctrX" for="ch" forName="dot4" refType="w" fact="0.6194"/>
                  <dgm:constr type="ctrY" for="ch" forName="dot4" refType="h" fact="0.8615"/>
                  <dgm:constr type="w" for="ch" forName="dot4" refType="userD"/>
                  <dgm:constr type="h" for="ch" forName="dot4" refType="userD"/>
                  <dgm:constr type="ctrX" for="ch" forName="dot5" refType="w" fact="0.6416"/>
                  <dgm:constr type="ctrY" for="ch" forName="dot5" refType="h" fact="0.8676"/>
                  <dgm:constr type="w" for="ch" forName="dot5" refType="userD"/>
                  <dgm:constr type="h" for="ch" forName="dot5" refType="userD"/>
                  <dgm:constr type="ctrX" for="ch" forName="dot6" refType="w" fact="0.4197"/>
                  <dgm:constr type="ctrY" for="ch" forName="dot6" refType="h" fact="0.7255"/>
                  <dgm:constr type="w" for="ch" forName="dot6" refType="userD"/>
                  <dgm:constr type="h" for="ch" forName="dot6" refType="userD"/>
                  <dgm:constr type="ctrX" for="ch" forName="dot7" refType="w" fact="0.4382"/>
                  <dgm:constr type="ctrY" for="ch" forName="dot7" refType="h" fact="0.7454"/>
                  <dgm:constr type="w" for="ch" forName="dot7" refType="userD"/>
                  <dgm:constr type="h" for="ch" forName="dot7" refType="userD"/>
                  <dgm:constr type="ctrX" for="ch" forName="dot8" refType="w" fact="0.3344"/>
                  <dgm:constr type="ctrY" for="ch" forName="dot8" refType="h" fact="0.6026"/>
                  <dgm:constr type="w" for="ch" forName="dot8" refType="userD"/>
                  <dgm:constr type="h" for="ch" forName="dot8" refType="userD"/>
                  <dgm:constr type="ctrX" for="ch" forName="dot9" refType="w" fact="0.2734"/>
                  <dgm:constr type="ctrY" for="ch" forName="dot9" refType="h" fact="0.4632"/>
                  <dgm:constr type="w" for="ch" forName="dot9" refType="userD"/>
                  <dgm:constr type="h" for="ch" forName="dot9" refType="userD"/>
                  <dgm:constr type="ctrX" for="ch" forName="dot10" refType="w" fact="0.2357"/>
                  <dgm:constr type="ctrY" for="ch" forName="dot10" refType="h" fact="0.3187"/>
                  <dgm:constr type="w" for="ch" forName="dot10" refType="userD"/>
                  <dgm:constr type="h" for="ch" forName="dot10" refType="userD"/>
                  <dgm:constr type="ctrX" for="ch" forName="dot11" refType="w" fact="0.2184"/>
                  <dgm:constr type="ctrY" for="ch" forName="dot11" refType="h" fact="0.1763"/>
                  <dgm:constr type="w" for="ch" forName="dot11" refType="userD"/>
                  <dgm:constr type="h" for="ch" forName="dot11" refType="userD"/>
                  <dgm:constr type="ctrX" for="ch" forName="dotArrow1" refType="w" fact="0.2442"/>
                  <dgm:constr type="ctrY" for="ch" forName="dotArrow1" refType="h" fact="-0.0099"/>
                  <dgm:constr type="w" for="ch" forName="dotArrow1" refType="userD"/>
                  <dgm:constr type="h" for="ch" forName="dotArrow1" refType="userD"/>
                  <dgm:constr type="ctrX" for="ch" forName="dotArrow2" refType="w" fact="0.2275"/>
                  <dgm:constr type="ctrY" for="ch" forName="dotArrow2" refType="h" fact="-0.0239"/>
                  <dgm:constr type="w" for="ch" forName="dotArrow2" refType="userD"/>
                  <dgm:constr type="h" for="ch" forName="dotArrow2" refType="userD"/>
                  <dgm:constr type="ctrX" for="ch" forName="dotArrow3" refType="w" fact="0.2108"/>
                  <dgm:constr type="ctrY" for="ch" forName="dotArrow3" refType="h" fact="-0.0378"/>
                  <dgm:constr type="w" for="ch" forName="dotArrow3" refType="userD"/>
                  <dgm:constr type="h" for="ch" forName="dotArrow3" refType="userD"/>
                  <dgm:constr type="ctrX" for="ch" forName="dotArrow4" refType="w" fact="0.1942"/>
                  <dgm:constr type="ctrY" for="ch" forName="dotArrow4" refType="h" fact="-0.0239"/>
                  <dgm:constr type="w" for="ch" forName="dotArrow4" refType="userD"/>
                  <dgm:constr type="h" for="ch" forName="dotArrow4" refType="userD"/>
                  <dgm:constr type="ctrX" for="ch" forName="dotArrow5" refType="w" fact="0.1775"/>
                  <dgm:constr type="ctrY" for="ch" forName="dotArrow5" refType="h" fact="-0.0099"/>
                  <dgm:constr type="w" for="ch" forName="dotArrow5" refType="userD"/>
                  <dgm:constr type="h" for="ch" forName="dotArrow5" refType="userD"/>
                  <dgm:constr type="ctrX" for="ch" forName="dotArrow6" refType="w" fact="0.2108"/>
                  <dgm:constr type="ctrY" for="ch" forName="dotArrow6" refType="h" fact="-0.0084"/>
                  <dgm:constr type="w" for="ch" forName="dotArrow6" refType="userD"/>
                  <dgm:constr type="h" for="ch" forName="dotArrow6" refType="userD"/>
                  <dgm:constr type="ctrX" for="ch" forName="dotArrow7" refType="w" fact="0.2108"/>
                  <dgm:constr type="ctrY" for="ch" forName="dotArrow7" refType="h" fact="0.0211"/>
                  <dgm:constr type="w" for="ch" forName="dotArrow7" refType="userD"/>
                  <dgm:constr type="h" for="ch" forName="dotArrow7" refType="userD"/>
                  <dgm:constr type="r" for="ch" forName="parTx1" refType="w" fact="0.7085"/>
                  <dgm:constr type="t" for="ch" forName="parTx1" refType="h" fact="0.8845"/>
                  <dgm:constr type="w" for="ch" forName="parTx1" refType="w" fact="0.2396"/>
                  <dgm:constr type="h" for="ch" forName="parTx1" refType="h" fact="0.0704"/>
                  <dgm:constr type="ctrX" for="ch" forName="picture1" refType="w" fact="0.7194"/>
                  <dgm:constr type="ctrY" for="ch" forName="picture1" refType="h" fact="0.8769"/>
                  <dgm:constr type="w" for="ch" forName="picture1" refType="w" fact="0.1111"/>
                  <dgm:constr type="h" for="ch" forName="picture1" refType="h" fact="0.1218"/>
                  <dgm:constr type="r" for="ch" forName="parTx2" refType="w" fact="0.4828"/>
                  <dgm:constr type="t" for="ch" forName="parTx2" refType="h" fact="0.7946"/>
                  <dgm:constr type="w" for="ch" forName="parTx2" refType="w" fact="0.2396"/>
                  <dgm:constr type="h" for="ch" forName="parTx2" refType="h" fact="0.0704"/>
                  <dgm:constr type="ctrX" for="ch" forName="picture2" refType="w" fact="0.4937"/>
                  <dgm:constr type="ctrY" for="ch" forName="picture2" refType="h" fact="0.787"/>
                  <dgm:constr type="w" for="ch" forName="picture2" refType="w" fact="0.1111"/>
                  <dgm:constr type="h" for="ch" forName="picture2" refType="h" fact="0.1218"/>
                  <dgm:constr type="r" for="ch" forName="parTx3" refType="w" fact="0.3715"/>
                  <dgm:constr type="t" for="ch" forName="parTx3" refType="h" fact="0.672"/>
                  <dgm:constr type="w" for="ch" forName="parTx3" refType="w" fact="0.2396"/>
                  <dgm:constr type="h" for="ch" forName="parTx3" refType="h" fact="0.0704"/>
                  <dgm:constr type="ctrX" for="ch" forName="picture3" refType="w" fact="0.3824"/>
                  <dgm:constr type="ctrY" for="ch" forName="picture3" refType="h" fact="0.6644"/>
                  <dgm:constr type="w" for="ch" forName="picture3" refType="w" fact="0.1111"/>
                  <dgm:constr type="h" for="ch" forName="picture3" refType="h" fact="0.1218"/>
                  <dgm:constr type="r" for="ch" forName="parTx4" refType="w" fact="0.3006"/>
                  <dgm:constr type="t" for="ch" forName="parTx4" refType="h" fact="0.5369"/>
                  <dgm:constr type="w" for="ch" forName="parTx4" refType="w" fact="0.2396"/>
                  <dgm:constr type="h" for="ch" forName="parTx4" refType="h" fact="0.0704"/>
                  <dgm:constr type="ctrX" for="ch" forName="picture4" refType="w" fact="0.3115"/>
                  <dgm:constr type="ctrY" for="ch" forName="picture4" refType="h" fact="0.5294"/>
                  <dgm:constr type="w" for="ch" forName="picture4" refType="w" fact="0.1111"/>
                  <dgm:constr type="h" for="ch" forName="picture4" refType="h" fact="0.1218"/>
                  <dgm:constr type="r" for="ch" forName="parTx5" refType="w" fact="0.25"/>
                  <dgm:constr type="t" for="ch" forName="parTx5" refType="h" fact="0.394"/>
                  <dgm:constr type="w" for="ch" forName="parTx5" refType="w" fact="0.2396"/>
                  <dgm:constr type="h" for="ch" forName="parTx5" refType="h" fact="0.0704"/>
                  <dgm:constr type="ctrX" for="ch" forName="picture5" refType="w" fact="0.2609"/>
                  <dgm:constr type="ctrY" for="ch" forName="picture5" refType="h" fact="0.3864"/>
                  <dgm:constr type="w" for="ch" forName="picture5" refType="w" fact="0.1111"/>
                  <dgm:constr type="h" for="ch" forName="picture5" refType="h" fact="0.1218"/>
                  <dgm:constr type="r" for="ch" forName="parTx6" refType="w" fact="0.2212"/>
                  <dgm:constr type="t" for="ch" forName="parTx6" refType="h" fact="0.252"/>
                  <dgm:constr type="w" for="ch" forName="parTx6" refType="w" fact="0.2396"/>
                  <dgm:constr type="h" for="ch" forName="parTx6" refType="h" fact="0.0704"/>
                  <dgm:constr type="ctrX" for="ch" forName="picture6" refType="w" fact="0.2321"/>
                  <dgm:constr type="ctrY" for="ch" forName="picture6" refType="h" fact="0.2444"/>
                  <dgm:constr type="w" for="ch" forName="picture6" refType="w" fact="0.1111"/>
                  <dgm:constr type="h" for="ch" forName="picture6" refType="h" fact="0.1218"/>
                  <dgm:constr type="r" for="ch" forName="parTx7" refType="w" fact="0.2055"/>
                  <dgm:constr type="t" for="ch" forName="parTx7" refType="h" fact="0.1151"/>
                  <dgm:constr type="w" for="ch" forName="parTx7" refType="w" fact="0.2396"/>
                  <dgm:constr type="h" for="ch" forName="parTx7" refType="h" fact="0.0704"/>
                  <dgm:constr type="ctrX" for="ch" forName="picture7" refType="w" fact="0.2164"/>
                  <dgm:constr type="ctrY" for="ch" forName="picture7" refType="h" fact="0.1075"/>
                  <dgm:constr type="w" for="ch" forName="picture7" refType="w" fact="0.1111"/>
                  <dgm:constr type="h" for="ch" forName="picture7" refType="h" fact="0.1218"/>
                </dgm:constrLst>
              </dgm:else>
            </dgm:choose>
          </dgm:else>
        </dgm:choose>
      </dgm:else>
    </dgm:choose>
    <dgm:forEach name="wrapper" axis="self" ptType="parTrans">
      <dgm:forEach name="wrapper2" axis="self" ptType="sibTrans" st="2">
        <dgm:forEach name="imageRepeat" axis="self">
          <dgm:layoutNode name="imageRepeatNode" styleLbl="fgImgPlace1">
            <dgm:alg type="sp"/>
            <dgm:shape xmlns:r="http://schemas.openxmlformats.org/officeDocument/2006/relationships" type="ellipse" r:blip="" blipPhldr="1">
              <dgm:adjLst/>
            </dgm:shape>
            <dgm:presOf axis="self"/>
          </dgm:layoutNode>
        </dgm:forEach>
      </dgm:forEach>
    </dgm:forEach>
    <dgm:choose name="Name72">
      <dgm:if name="Name73" axis="ch" ptType="node" func="cnt" op="gte" val="2">
        <dgm:layoutNode name="dot1" styleLbl="alignNode1">
          <dgm:alg type="sp"/>
          <dgm:shape xmlns:r="http://schemas.openxmlformats.org/officeDocument/2006/relationships" type="ellipse" r:blip="">
            <dgm:adjLst/>
          </dgm:shape>
          <dgm:presOf/>
        </dgm:layoutNode>
        <dgm:layoutNode name="dot2" styleLbl="alignNode1">
          <dgm:alg type="sp"/>
          <dgm:shape xmlns:r="http://schemas.openxmlformats.org/officeDocument/2006/relationships" type="ellipse" r:blip="">
            <dgm:adjLst/>
          </dgm:shape>
          <dgm:presOf/>
        </dgm:layoutNode>
        <dgm:layoutNode name="dot3" styleLbl="alignNode1">
          <dgm:alg type="sp"/>
          <dgm:shape xmlns:r="http://schemas.openxmlformats.org/officeDocument/2006/relationships" type="ellipse" r:blip="">
            <dgm:adjLst/>
          </dgm:shape>
          <dgm:presOf/>
        </dgm:layoutNode>
      </dgm:if>
      <dgm:else name="Name74"/>
    </dgm:choose>
    <dgm:choose name="Name75">
      <dgm:if name="Name76" axis="ch" ptType="node" func="cnt" op="gte" val="3">
        <dgm:layoutNode name="dot4" styleLbl="alignNode1">
          <dgm:alg type="sp"/>
          <dgm:shape xmlns:r="http://schemas.openxmlformats.org/officeDocument/2006/relationships" type="ellipse" r:blip="">
            <dgm:adjLst/>
          </dgm:shape>
          <dgm:presOf/>
        </dgm:layoutNode>
        <dgm:layoutNode name="dot5" styleLbl="alignNode1">
          <dgm:alg type="sp"/>
          <dgm:shape xmlns:r="http://schemas.openxmlformats.org/officeDocument/2006/relationships" type="ellipse" r:blip="">
            <dgm:adjLst/>
          </dgm:shape>
          <dgm:presOf/>
        </dgm:layoutNode>
      </dgm:if>
      <dgm:else name="Name77"/>
    </dgm:choose>
    <dgm:choose name="Name78">
      <dgm:if name="Name79" axis="ch" ptType="node" func="cnt" op="gte" val="4">
        <dgm:layoutNode name="dot6" styleLbl="alignNode1">
          <dgm:alg type="sp"/>
          <dgm:shape xmlns:r="http://schemas.openxmlformats.org/officeDocument/2006/relationships" type="ellipse" r:blip="">
            <dgm:adjLst/>
          </dgm:shape>
          <dgm:presOf/>
        </dgm:layoutNode>
      </dgm:if>
      <dgm:else name="Name80"/>
    </dgm:choose>
    <dgm:choose name="Name81">
      <dgm:if name="Name82" axis="ch" ptType="node" func="cnt" op="gte" val="5">
        <dgm:layoutNode name="dot7" styleLbl="alignNode1">
          <dgm:alg type="sp"/>
          <dgm:shape xmlns:r="http://schemas.openxmlformats.org/officeDocument/2006/relationships" type="ellipse" r:blip="">
            <dgm:adjLst/>
          </dgm:shape>
          <dgm:presOf/>
        </dgm:layoutNode>
        <dgm:layoutNode name="dot8" styleLbl="alignNode1">
          <dgm:alg type="sp"/>
          <dgm:shape xmlns:r="http://schemas.openxmlformats.org/officeDocument/2006/relationships" type="ellipse" r:blip="">
            <dgm:adjLst/>
          </dgm:shape>
          <dgm:presOf/>
        </dgm:layoutNode>
      </dgm:if>
      <dgm:else name="Name83"/>
    </dgm:choose>
    <dgm:choose name="Name84">
      <dgm:if name="Name85" axis="ch" ptType="node" func="cnt" op="gte" val="6">
        <dgm:layoutNode name="dot9" styleLbl="alignNode1">
          <dgm:alg type="sp"/>
          <dgm:shape xmlns:r="http://schemas.openxmlformats.org/officeDocument/2006/relationships" type="ellipse" r:blip="">
            <dgm:adjLst/>
          </dgm:shape>
          <dgm:presOf/>
        </dgm:layoutNode>
        <dgm:layoutNode name="dot10" styleLbl="alignNode1">
          <dgm:alg type="sp"/>
          <dgm:shape xmlns:r="http://schemas.openxmlformats.org/officeDocument/2006/relationships" type="ellipse" r:blip="">
            <dgm:adjLst/>
          </dgm:shape>
          <dgm:presOf/>
        </dgm:layoutNode>
      </dgm:if>
      <dgm:else name="Name86"/>
    </dgm:choose>
    <dgm:choose name="Name87">
      <dgm:if name="Name88" axis="ch" ptType="node" func="cnt" op="gte" val="7">
        <dgm:layoutNode name="dot11" styleLbl="alignNode1">
          <dgm:alg type="sp"/>
          <dgm:shape xmlns:r="http://schemas.openxmlformats.org/officeDocument/2006/relationships" type="ellipse" r:blip="">
            <dgm:adjLst/>
          </dgm:shape>
          <dgm:presOf/>
        </dgm:layoutNode>
      </dgm:if>
      <dgm:else name="Name89"/>
    </dgm:choose>
    <dgm:choose name="Name90">
      <dgm:if name="Name91" axis="ch" ptType="node" func="cnt" op="gte" val="2">
        <dgm:layoutNode name="dotArrow1" styleLbl="alignNode1">
          <dgm:alg type="sp"/>
          <dgm:shape xmlns:r="http://schemas.openxmlformats.org/officeDocument/2006/relationships" type="ellipse" r:blip="">
            <dgm:adjLst/>
          </dgm:shape>
          <dgm:presOf/>
        </dgm:layoutNode>
        <dgm:layoutNode name="dotArrow2" styleLbl="alignNode1">
          <dgm:alg type="sp"/>
          <dgm:shape xmlns:r="http://schemas.openxmlformats.org/officeDocument/2006/relationships" type="ellipse" r:blip="">
            <dgm:adjLst/>
          </dgm:shape>
          <dgm:presOf/>
        </dgm:layoutNode>
        <dgm:layoutNode name="dotArrow3" styleLbl="alignNode1">
          <dgm:alg type="sp"/>
          <dgm:shape xmlns:r="http://schemas.openxmlformats.org/officeDocument/2006/relationships" type="ellipse" r:blip="">
            <dgm:adjLst/>
          </dgm:shape>
          <dgm:presOf/>
        </dgm:layoutNode>
        <dgm:layoutNode name="dotArrow4" styleLbl="alignNode1">
          <dgm:alg type="sp"/>
          <dgm:shape xmlns:r="http://schemas.openxmlformats.org/officeDocument/2006/relationships" type="ellipse" r:blip="">
            <dgm:adjLst/>
          </dgm:shape>
          <dgm:presOf/>
        </dgm:layoutNode>
        <dgm:layoutNode name="dotArrow5" styleLbl="alignNode1">
          <dgm:alg type="sp"/>
          <dgm:shape xmlns:r="http://schemas.openxmlformats.org/officeDocument/2006/relationships" type="ellipse" r:blip="">
            <dgm:adjLst/>
          </dgm:shape>
          <dgm:presOf/>
        </dgm:layoutNode>
        <dgm:layoutNode name="dotArrow6" styleLbl="alignNode1">
          <dgm:alg type="sp"/>
          <dgm:shape xmlns:r="http://schemas.openxmlformats.org/officeDocument/2006/relationships" type="ellipse" r:blip="">
            <dgm:adjLst/>
          </dgm:shape>
          <dgm:presOf/>
        </dgm:layoutNode>
        <dgm:layoutNode name="dotArrow7" styleLbl="alignNode1">
          <dgm:alg type="sp"/>
          <dgm:shape xmlns:r="http://schemas.openxmlformats.org/officeDocument/2006/relationships" type="ellipse" r:blip="">
            <dgm:adjLst/>
          </dgm:shape>
          <dgm:presOf/>
        </dgm:layoutNode>
      </dgm:if>
      <dgm:else name="Name92"/>
    </dgm:choose>
    <dgm:forEach name="Name93" axis="ch" ptType="node" cnt="1">
      <dgm:layoutNode name="parTx1">
        <dgm:choose name="Name94">
          <dgm:if name="Name95" func="var" arg="dir" op="equ" val="norm">
            <dgm:alg type="tx">
              <dgm:param type="parTxLTRAlign" val="l"/>
              <dgm:param type="parTxRTLAlign" val="r"/>
            </dgm:alg>
          </dgm:if>
          <dgm:else name="Name96">
            <dgm:alg type="tx">
              <dgm:param type="parTxLTRAlign" val="r"/>
              <dgm:param type="parTxRTLAlign" val="l"/>
            </dgm:alg>
          </dgm:else>
        </dgm:choose>
        <dgm:shape xmlns:r="http://schemas.openxmlformats.org/officeDocument/2006/relationships" type="roundRect" r:blip="">
          <dgm:adjLst/>
        </dgm:shape>
        <dgm:presOf axis="self" ptType="node"/>
        <dgm:choose name="Name97">
          <dgm:if name="Name98" func="var" arg="dir" op="equ" val="norm">
            <dgm:constrLst>
              <dgm:constr type="lMarg" refType="w" fact="0.6"/>
              <dgm:constr type="rMarg" refType="primFontSz" fact="0.3"/>
              <dgm:constr type="tMarg" refType="primFontSz" fact="0.3"/>
              <dgm:constr type="bMarg" refType="primFontSz" fact="0.3"/>
            </dgm:constrLst>
          </dgm:if>
          <dgm:else name="Name99">
            <dgm:constrLst>
              <dgm:constr type="rMarg" refType="w" fact="0.6"/>
              <dgm:constr type="lMarg" refType="primFontSz" fact="0.3"/>
              <dgm:constr type="tMarg" refType="primFontSz" fact="0.3"/>
              <dgm:constr type="bMarg" refType="primFontSz" fact="0.3"/>
            </dgm:constrLst>
          </dgm:else>
        </dgm:choose>
        <dgm:ruleLst>
          <dgm:rule type="primFontSz" val="5" fact="NaN" max="NaN"/>
        </dgm:ruleLst>
      </dgm:layoutNode>
      <dgm:choose name="Name100">
        <dgm:if name="Name101" axis="ch" ptType="node" func="cnt" op="gte" val="1">
          <dgm:layoutNode name="desTx1" styleLbl="revTx">
            <dgm:varLst>
              <dgm:bulletEnabled val="1"/>
            </dgm:varLst>
            <dgm:choose name="Name102">
              <dgm:if name="Name103" func="var" arg="dir" op="equ" val="norm">
                <dgm:choose name="Name104">
                  <dgm:if name="Name105" axis="ch" ptType="node" func="cnt" op="gte" val="2">
                    <dgm:alg type="tx">
                      <dgm:param type="parTxLTRAlign" val="l"/>
                      <dgm:param type="parTxRTLAlign" val="l"/>
                      <dgm:param type="stBulletLvl" val="1"/>
                    </dgm:alg>
                  </dgm:if>
                  <dgm:else name="Name106">
                    <dgm:alg type="tx">
                      <dgm:param type="parTxLTRAlign" val="l"/>
                      <dgm:param type="parTxRTLAlign" val="l"/>
                    </dgm:alg>
                  </dgm:else>
                </dgm:choose>
              </dgm:if>
              <dgm:else name="Name107">
                <dgm:choose name="Name108">
                  <dgm:if name="Name109" axis="ch" ptType="node" func="cnt" op="gte" val="2">
                    <dgm:alg type="tx">
                      <dgm:param type="parTxLTRAlign" val="r"/>
                      <dgm:param type="parTxRTLAlign" val="r"/>
                      <dgm:param type="shpTxLTRAlignCh" val="r"/>
                      <dgm:param type="shpTxRTLAlignCh" val="r"/>
                      <dgm:param type="stBulletLvl" val="1"/>
                    </dgm:alg>
                  </dgm:if>
                  <dgm:else name="Name110">
                    <dgm:alg type="tx">
                      <dgm:param type="parTxLTRAlign" val="r"/>
                      <dgm:param type="parTxRTLAlign" val="r"/>
                      <dgm:param type="shpTxLTRAlignCh" val="r"/>
                      <dgm:param type="shpTxRTLAlignCh" val="r"/>
                    </dgm:alg>
                  </dgm:else>
                </dgm:choose>
              </dgm:else>
            </dgm:choose>
            <dgm:shape xmlns:r="http://schemas.openxmlformats.org/officeDocument/2006/relationships" type="rect" r:blip="">
              <dgm:adjLst/>
            </dgm:shape>
            <dgm:presOf axis="des" ptType="node"/>
            <dgm:constrLst>
              <dgm:constr type="rMarg" refType="primFontSz" fact="0.2"/>
              <dgm:constr type="tMarg" refType="primFontSz" fact="0.2"/>
              <dgm:constr type="bMarg" refType="primFontSz" fact="0.2"/>
            </dgm:constrLst>
            <dgm:ruleLst>
              <dgm:rule type="primFontSz" val="5" fact="NaN" max="NaN"/>
            </dgm:ruleLst>
          </dgm:layoutNode>
        </dgm:if>
        <dgm:else name="Name111"/>
      </dgm:choose>
    </dgm:forEach>
    <dgm:forEach name="Name112" axis="ch" ptType="sibTrans" hideLastTrans="0" cnt="1">
      <dgm:layoutNode name="picture1">
        <dgm:alg type="sp"/>
        <dgm:shape xmlns:r="http://schemas.openxmlformats.org/officeDocument/2006/relationships" r:blip="">
          <dgm:adjLst/>
        </dgm:shape>
        <dgm:presOf/>
        <dgm:constrLst/>
        <dgm:forEach name="Name113" ref="imageRepeat"/>
      </dgm:layoutNode>
    </dgm:forEach>
    <dgm:forEach name="Name114" axis="ch" ptType="node" st="2" cnt="1">
      <dgm:layoutNode name="parTx2">
        <dgm:choose name="Name115">
          <dgm:if name="Name116" func="var" arg="dir" op="equ" val="norm">
            <dgm:alg type="tx">
              <dgm:param type="parTxLTRAlign" val="l"/>
              <dgm:param type="parTxRTLAlign" val="r"/>
            </dgm:alg>
          </dgm:if>
          <dgm:else name="Name117">
            <dgm:alg type="tx">
              <dgm:param type="parTxLTRAlign" val="r"/>
              <dgm:param type="parTxRTLAlign" val="l"/>
            </dgm:alg>
          </dgm:else>
        </dgm:choose>
        <dgm:shape xmlns:r="http://schemas.openxmlformats.org/officeDocument/2006/relationships" type="roundRect" r:blip="">
          <dgm:adjLst/>
        </dgm:shape>
        <dgm:presOf axis="self" ptType="node"/>
        <dgm:choose name="Name118">
          <dgm:if name="Name119" func="var" arg="dir" op="equ" val="norm">
            <dgm:constrLst>
              <dgm:constr type="lMarg" refType="w" fact="0.6"/>
              <dgm:constr type="rMarg" refType="primFontSz" fact="0.3"/>
              <dgm:constr type="tMarg" refType="primFontSz" fact="0.3"/>
              <dgm:constr type="bMarg" refType="primFontSz" fact="0.3"/>
            </dgm:constrLst>
          </dgm:if>
          <dgm:else name="Name120">
            <dgm:constrLst>
              <dgm:constr type="rMarg" refType="w" fact="0.6"/>
              <dgm:constr type="lMarg" refType="primFontSz" fact="0.3"/>
              <dgm:constr type="tMarg" refType="primFontSz" fact="0.3"/>
              <dgm:constr type="bMarg" refType="primFontSz" fact="0.3"/>
            </dgm:constrLst>
          </dgm:else>
        </dgm:choose>
        <dgm:ruleLst>
          <dgm:rule type="primFontSz" val="5" fact="NaN" max="NaN"/>
        </dgm:ruleLst>
      </dgm:layoutNode>
      <dgm:choose name="Name121">
        <dgm:if name="Name122" axis="ch" ptType="node" func="cnt" op="gte" val="1">
          <dgm:layoutNode name="desTx2" styleLbl="revTx">
            <dgm:varLst>
              <dgm:bulletEnabled val="1"/>
            </dgm:varLst>
            <dgm:choose name="Name123">
              <dgm:if name="Name124" func="var" arg="dir" op="equ" val="norm">
                <dgm:choose name="Name125">
                  <dgm:if name="Name126" axis="ch" ptType="node" func="cnt" op="gte" val="2">
                    <dgm:alg type="tx">
                      <dgm:param type="parTxLTRAlign" val="l"/>
                      <dgm:param type="parTxRTLAlign" val="l"/>
                      <dgm:param type="stBulletLvl" val="1"/>
                    </dgm:alg>
                  </dgm:if>
                  <dgm:else name="Name127">
                    <dgm:alg type="tx">
                      <dgm:param type="parTxLTRAlign" val="l"/>
                      <dgm:param type="parTxRTLAlign" val="l"/>
                    </dgm:alg>
                  </dgm:else>
                </dgm:choose>
              </dgm:if>
              <dgm:else name="Name128">
                <dgm:choose name="Name129">
                  <dgm:if name="Name130" axis="ch" ptType="node" func="cnt" op="gte" val="2">
                    <dgm:alg type="tx">
                      <dgm:param type="parTxLTRAlign" val="r"/>
                      <dgm:param type="parTxRTLAlign" val="r"/>
                      <dgm:param type="shpTxLTRAlignCh" val="r"/>
                      <dgm:param type="shpTxRTLAlignCh" val="r"/>
                      <dgm:param type="stBulletLvl" val="1"/>
                    </dgm:alg>
                  </dgm:if>
                  <dgm:else name="Name131">
                    <dgm:alg type="tx">
                      <dgm:param type="parTxLTRAlign" val="r"/>
                      <dgm:param type="parTxRTLAlign" val="r"/>
                      <dgm:param type="shpTxLTRAlignCh" val="r"/>
                      <dgm:param type="shpTxRTLAlignCh" val="r"/>
                    </dgm:alg>
                  </dgm:else>
                </dgm:choose>
              </dgm:else>
            </dgm:choose>
            <dgm:shape xmlns:r="http://schemas.openxmlformats.org/officeDocument/2006/relationships" type="rect" r:blip="">
              <dgm:adjLst/>
            </dgm:shape>
            <dgm:presOf axis="des" ptType="node"/>
            <dgm:constrLst>
              <dgm:constr type="rMarg" refType="primFontSz" fact="0.2"/>
              <dgm:constr type="tMarg" refType="primFontSz" fact="0.2"/>
              <dgm:constr type="bMarg" refType="primFontSz" fact="0.2"/>
            </dgm:constrLst>
            <dgm:ruleLst>
              <dgm:rule type="primFontSz" val="5" fact="NaN" max="NaN"/>
            </dgm:ruleLst>
          </dgm:layoutNode>
        </dgm:if>
        <dgm:else name="Name132"/>
      </dgm:choose>
    </dgm:forEach>
    <dgm:forEach name="Name133" axis="ch" ptType="sibTrans" hideLastTrans="0" st="2" cnt="1">
      <dgm:layoutNode name="picture2">
        <dgm:alg type="sp"/>
        <dgm:shape xmlns:r="http://schemas.openxmlformats.org/officeDocument/2006/relationships" r:blip="">
          <dgm:adjLst/>
        </dgm:shape>
        <dgm:presOf/>
        <dgm:constrLst/>
        <dgm:forEach name="Name134" ref="imageRepeat"/>
      </dgm:layoutNode>
    </dgm:forEach>
    <dgm:forEach name="Name135" axis="ch" ptType="node" st="3" cnt="1">
      <dgm:layoutNode name="parTx3">
        <dgm:choose name="Name136">
          <dgm:if name="Name137" func="var" arg="dir" op="equ" val="norm">
            <dgm:alg type="tx">
              <dgm:param type="parTxLTRAlign" val="l"/>
              <dgm:param type="parTxRTLAlign" val="r"/>
            </dgm:alg>
          </dgm:if>
          <dgm:else name="Name138">
            <dgm:alg type="tx">
              <dgm:param type="parTxLTRAlign" val="r"/>
              <dgm:param type="parTxRTLAlign" val="l"/>
            </dgm:alg>
          </dgm:else>
        </dgm:choose>
        <dgm:shape xmlns:r="http://schemas.openxmlformats.org/officeDocument/2006/relationships" type="roundRect" r:blip="">
          <dgm:adjLst/>
        </dgm:shape>
        <dgm:presOf axis="self" ptType="node"/>
        <dgm:choose name="Name139">
          <dgm:if name="Name140" func="var" arg="dir" op="equ" val="norm">
            <dgm:constrLst>
              <dgm:constr type="lMarg" refType="w" fact="0.6"/>
              <dgm:constr type="rMarg" refType="primFontSz" fact="0.3"/>
              <dgm:constr type="tMarg" refType="primFontSz" fact="0.3"/>
              <dgm:constr type="bMarg" refType="primFontSz" fact="0.3"/>
            </dgm:constrLst>
          </dgm:if>
          <dgm:else name="Name141">
            <dgm:constrLst>
              <dgm:constr type="rMarg" refType="w" fact="0.6"/>
              <dgm:constr type="lMarg" refType="primFontSz" fact="0.3"/>
              <dgm:constr type="tMarg" refType="primFontSz" fact="0.3"/>
              <dgm:constr type="bMarg" refType="primFontSz" fact="0.3"/>
            </dgm:constrLst>
          </dgm:else>
        </dgm:choose>
        <dgm:ruleLst>
          <dgm:rule type="primFontSz" val="5" fact="NaN" max="NaN"/>
        </dgm:ruleLst>
      </dgm:layoutNode>
      <dgm:choose name="Name142">
        <dgm:if name="Name143" axis="ch" ptType="node" func="cnt" op="gte" val="1">
          <dgm:layoutNode name="desTx3" styleLbl="revTx">
            <dgm:varLst>
              <dgm:bulletEnabled val="1"/>
            </dgm:varLst>
            <dgm:choose name="Name144">
              <dgm:if name="Name145" func="var" arg="dir" op="equ" val="norm">
                <dgm:choose name="Name146">
                  <dgm:if name="Name147" axis="ch" ptType="node" func="cnt" op="gte" val="2">
                    <dgm:alg type="tx">
                      <dgm:param type="parTxLTRAlign" val="l"/>
                      <dgm:param type="parTxRTLAlign" val="l"/>
                      <dgm:param type="stBulletLvl" val="1"/>
                    </dgm:alg>
                  </dgm:if>
                  <dgm:else name="Name148">
                    <dgm:alg type="tx">
                      <dgm:param type="parTxLTRAlign" val="l"/>
                      <dgm:param type="parTxRTLAlign" val="l"/>
                    </dgm:alg>
                  </dgm:else>
                </dgm:choose>
              </dgm:if>
              <dgm:else name="Name149">
                <dgm:choose name="Name150">
                  <dgm:if name="Name151" axis="ch" ptType="node" func="cnt" op="gte" val="2">
                    <dgm:alg type="tx">
                      <dgm:param type="parTxLTRAlign" val="r"/>
                      <dgm:param type="parTxRTLAlign" val="r"/>
                      <dgm:param type="shpTxLTRAlignCh" val="r"/>
                      <dgm:param type="shpTxRTLAlignCh" val="r"/>
                      <dgm:param type="stBulletLvl" val="1"/>
                    </dgm:alg>
                  </dgm:if>
                  <dgm:else name="Name152">
                    <dgm:alg type="tx">
                      <dgm:param type="parTxLTRAlign" val="r"/>
                      <dgm:param type="parTxRTLAlign" val="r"/>
                      <dgm:param type="shpTxLTRAlignCh" val="r"/>
                      <dgm:param type="shpTxRTLAlignCh" val="r"/>
                    </dgm:alg>
                  </dgm:else>
                </dgm:choose>
              </dgm:else>
            </dgm:choose>
            <dgm:shape xmlns:r="http://schemas.openxmlformats.org/officeDocument/2006/relationships" type="rect" r:blip="">
              <dgm:adjLst/>
            </dgm:shape>
            <dgm:presOf axis="des" ptType="node"/>
            <dgm:constrLst>
              <dgm:constr type="rMarg" refType="primFontSz" fact="0.2"/>
              <dgm:constr type="tMarg" refType="primFontSz" fact="0.2"/>
              <dgm:constr type="bMarg" refType="primFontSz" fact="0.2"/>
            </dgm:constrLst>
            <dgm:ruleLst>
              <dgm:rule type="primFontSz" val="5" fact="NaN" max="NaN"/>
            </dgm:ruleLst>
          </dgm:layoutNode>
        </dgm:if>
        <dgm:else name="Name153"/>
      </dgm:choose>
    </dgm:forEach>
    <dgm:forEach name="Name154" axis="ch" ptType="sibTrans" hideLastTrans="0" st="3" cnt="1">
      <dgm:layoutNode name="picture3">
        <dgm:alg type="sp"/>
        <dgm:shape xmlns:r="http://schemas.openxmlformats.org/officeDocument/2006/relationships" r:blip="">
          <dgm:adjLst/>
        </dgm:shape>
        <dgm:presOf/>
        <dgm:constrLst/>
        <dgm:forEach name="Name155" ref="imageRepeat"/>
      </dgm:layoutNode>
    </dgm:forEach>
    <dgm:forEach name="Name156" axis="ch" ptType="node" st="4" cnt="1">
      <dgm:layoutNode name="parTx4">
        <dgm:choose name="Name157">
          <dgm:if name="Name158" func="var" arg="dir" op="equ" val="norm">
            <dgm:alg type="tx">
              <dgm:param type="parTxLTRAlign" val="l"/>
              <dgm:param type="parTxRTLAlign" val="r"/>
            </dgm:alg>
          </dgm:if>
          <dgm:else name="Name159">
            <dgm:alg type="tx">
              <dgm:param type="parTxLTRAlign" val="r"/>
              <dgm:param type="parTxRTLAlign" val="l"/>
            </dgm:alg>
          </dgm:else>
        </dgm:choose>
        <dgm:shape xmlns:r="http://schemas.openxmlformats.org/officeDocument/2006/relationships" type="roundRect" r:blip="">
          <dgm:adjLst/>
        </dgm:shape>
        <dgm:presOf axis="self" ptType="node"/>
        <dgm:choose name="Name160">
          <dgm:if name="Name161" func="var" arg="dir" op="equ" val="norm">
            <dgm:constrLst>
              <dgm:constr type="lMarg" refType="w" fact="0.6"/>
              <dgm:constr type="rMarg" refType="primFontSz" fact="0.3"/>
              <dgm:constr type="tMarg" refType="primFontSz" fact="0.3"/>
              <dgm:constr type="bMarg" refType="primFontSz" fact="0.3"/>
            </dgm:constrLst>
          </dgm:if>
          <dgm:else name="Name162">
            <dgm:constrLst>
              <dgm:constr type="rMarg" refType="w" fact="0.6"/>
              <dgm:constr type="lMarg" refType="primFontSz" fact="0.3"/>
              <dgm:constr type="tMarg" refType="primFontSz" fact="0.3"/>
              <dgm:constr type="bMarg" refType="primFontSz" fact="0.3"/>
            </dgm:constrLst>
          </dgm:else>
        </dgm:choose>
        <dgm:ruleLst>
          <dgm:rule type="primFontSz" val="5" fact="NaN" max="NaN"/>
        </dgm:ruleLst>
      </dgm:layoutNode>
      <dgm:choose name="Name163">
        <dgm:if name="Name164" axis="ch" ptType="node" func="cnt" op="gte" val="1">
          <dgm:layoutNode name="desTx4" styleLbl="revTx">
            <dgm:varLst>
              <dgm:bulletEnabled val="1"/>
            </dgm:varLst>
            <dgm:choose name="Name165">
              <dgm:if name="Name166" func="var" arg="dir" op="equ" val="norm">
                <dgm:choose name="Name167">
                  <dgm:if name="Name168" axis="ch" ptType="node" func="cnt" op="gte" val="2">
                    <dgm:alg type="tx">
                      <dgm:param type="parTxLTRAlign" val="l"/>
                      <dgm:param type="parTxRTLAlign" val="l"/>
                      <dgm:param type="stBulletLvl" val="1"/>
                    </dgm:alg>
                  </dgm:if>
                  <dgm:else name="Name169">
                    <dgm:alg type="tx">
                      <dgm:param type="parTxLTRAlign" val="l"/>
                      <dgm:param type="parTxRTLAlign" val="l"/>
                    </dgm:alg>
                  </dgm:else>
                </dgm:choose>
              </dgm:if>
              <dgm:else name="Name170">
                <dgm:choose name="Name171">
                  <dgm:if name="Name172" axis="ch" ptType="node" func="cnt" op="gte" val="2">
                    <dgm:alg type="tx">
                      <dgm:param type="parTxLTRAlign" val="r"/>
                      <dgm:param type="parTxRTLAlign" val="r"/>
                      <dgm:param type="shpTxLTRAlignCh" val="r"/>
                      <dgm:param type="shpTxRTLAlignCh" val="r"/>
                      <dgm:param type="stBulletLvl" val="1"/>
                    </dgm:alg>
                  </dgm:if>
                  <dgm:else name="Name173">
                    <dgm:alg type="tx">
                      <dgm:param type="parTxLTRAlign" val="r"/>
                      <dgm:param type="parTxRTLAlign" val="r"/>
                      <dgm:param type="shpTxLTRAlignCh" val="r"/>
                      <dgm:param type="shpTxRTLAlignCh" val="r"/>
                    </dgm:alg>
                  </dgm:else>
                </dgm:choose>
              </dgm:else>
            </dgm:choose>
            <dgm:shape xmlns:r="http://schemas.openxmlformats.org/officeDocument/2006/relationships" type="rect" r:blip="">
              <dgm:adjLst/>
            </dgm:shape>
            <dgm:presOf axis="des" ptType="node"/>
            <dgm:constrLst>
              <dgm:constr type="rMarg" refType="primFontSz" fact="0.2"/>
              <dgm:constr type="tMarg" refType="primFontSz" fact="0.2"/>
              <dgm:constr type="bMarg" refType="primFontSz" fact="0.2"/>
            </dgm:constrLst>
            <dgm:ruleLst>
              <dgm:rule type="primFontSz" val="5" fact="NaN" max="NaN"/>
            </dgm:ruleLst>
          </dgm:layoutNode>
        </dgm:if>
        <dgm:else name="Name174"/>
      </dgm:choose>
    </dgm:forEach>
    <dgm:forEach name="Name175" axis="ch" ptType="sibTrans" hideLastTrans="0" st="4" cnt="1">
      <dgm:layoutNode name="picture4">
        <dgm:alg type="sp"/>
        <dgm:shape xmlns:r="http://schemas.openxmlformats.org/officeDocument/2006/relationships" r:blip="">
          <dgm:adjLst/>
        </dgm:shape>
        <dgm:presOf/>
        <dgm:constrLst/>
        <dgm:forEach name="Name176" ref="imageRepeat"/>
      </dgm:layoutNode>
    </dgm:forEach>
    <dgm:forEach name="Name177" axis="ch" ptType="node" st="5" cnt="1">
      <dgm:layoutNode name="parTx5">
        <dgm:choose name="Name178">
          <dgm:if name="Name179" func="var" arg="dir" op="equ" val="norm">
            <dgm:alg type="tx">
              <dgm:param type="parTxLTRAlign" val="l"/>
              <dgm:param type="parTxRTLAlign" val="r"/>
            </dgm:alg>
          </dgm:if>
          <dgm:else name="Name180">
            <dgm:alg type="tx">
              <dgm:param type="parTxLTRAlign" val="r"/>
              <dgm:param type="parTxRTLAlign" val="l"/>
            </dgm:alg>
          </dgm:else>
        </dgm:choose>
        <dgm:shape xmlns:r="http://schemas.openxmlformats.org/officeDocument/2006/relationships" type="roundRect" r:blip="">
          <dgm:adjLst/>
        </dgm:shape>
        <dgm:presOf axis="self" ptType="node"/>
        <dgm:choose name="Name181">
          <dgm:if name="Name182" func="var" arg="dir" op="equ" val="norm">
            <dgm:constrLst>
              <dgm:constr type="lMarg" refType="w" fact="0.6"/>
              <dgm:constr type="rMarg" refType="primFontSz" fact="0.3"/>
              <dgm:constr type="tMarg" refType="primFontSz" fact="0.3"/>
              <dgm:constr type="bMarg" refType="primFontSz" fact="0.3"/>
            </dgm:constrLst>
          </dgm:if>
          <dgm:else name="Name183">
            <dgm:constrLst>
              <dgm:constr type="rMarg" refType="w" fact="0.6"/>
              <dgm:constr type="lMarg" refType="primFontSz" fact="0.3"/>
              <dgm:constr type="tMarg" refType="primFontSz" fact="0.3"/>
              <dgm:constr type="bMarg" refType="primFontSz" fact="0.3"/>
            </dgm:constrLst>
          </dgm:else>
        </dgm:choose>
        <dgm:ruleLst>
          <dgm:rule type="primFontSz" val="5" fact="NaN" max="NaN"/>
        </dgm:ruleLst>
      </dgm:layoutNode>
      <dgm:choose name="Name184">
        <dgm:if name="Name185" axis="ch" ptType="node" func="cnt" op="gte" val="1">
          <dgm:layoutNode name="desTx5" styleLbl="revTx">
            <dgm:varLst>
              <dgm:bulletEnabled val="1"/>
            </dgm:varLst>
            <dgm:choose name="Name186">
              <dgm:if name="Name187" func="var" arg="dir" op="equ" val="norm">
                <dgm:choose name="Name188">
                  <dgm:if name="Name189" axis="ch" ptType="node" func="cnt" op="gte" val="2">
                    <dgm:alg type="tx">
                      <dgm:param type="parTxLTRAlign" val="l"/>
                      <dgm:param type="parTxRTLAlign" val="l"/>
                      <dgm:param type="stBulletLvl" val="1"/>
                    </dgm:alg>
                  </dgm:if>
                  <dgm:else name="Name190">
                    <dgm:alg type="tx">
                      <dgm:param type="parTxLTRAlign" val="l"/>
                      <dgm:param type="parTxRTLAlign" val="l"/>
                    </dgm:alg>
                  </dgm:else>
                </dgm:choose>
              </dgm:if>
              <dgm:else name="Name191">
                <dgm:choose name="Name192">
                  <dgm:if name="Name193" axis="ch" ptType="node" func="cnt" op="gte" val="2">
                    <dgm:alg type="tx">
                      <dgm:param type="parTxLTRAlign" val="r"/>
                      <dgm:param type="parTxRTLAlign" val="r"/>
                      <dgm:param type="shpTxLTRAlignCh" val="r"/>
                      <dgm:param type="shpTxRTLAlignCh" val="r"/>
                      <dgm:param type="stBulletLvl" val="1"/>
                    </dgm:alg>
                  </dgm:if>
                  <dgm:else name="Name194">
                    <dgm:alg type="tx">
                      <dgm:param type="parTxLTRAlign" val="r"/>
                      <dgm:param type="parTxRTLAlign" val="r"/>
                      <dgm:param type="shpTxLTRAlignCh" val="r"/>
                      <dgm:param type="shpTxRTLAlignCh" val="r"/>
                    </dgm:alg>
                  </dgm:else>
                </dgm:choose>
              </dgm:else>
            </dgm:choose>
            <dgm:shape xmlns:r="http://schemas.openxmlformats.org/officeDocument/2006/relationships" type="rect" r:blip="">
              <dgm:adjLst/>
            </dgm:shape>
            <dgm:presOf axis="des" ptType="node"/>
            <dgm:constrLst>
              <dgm:constr type="rMarg" refType="primFontSz" fact="0.2"/>
              <dgm:constr type="tMarg" refType="primFontSz" fact="0.2"/>
              <dgm:constr type="bMarg" refType="primFontSz" fact="0.2"/>
            </dgm:constrLst>
            <dgm:ruleLst>
              <dgm:rule type="primFontSz" val="5" fact="NaN" max="NaN"/>
            </dgm:ruleLst>
          </dgm:layoutNode>
        </dgm:if>
        <dgm:else name="Name195"/>
      </dgm:choose>
    </dgm:forEach>
    <dgm:forEach name="Name196" axis="ch" ptType="sibTrans" hideLastTrans="0" st="5" cnt="1">
      <dgm:layoutNode name="picture5">
        <dgm:alg type="sp"/>
        <dgm:shape xmlns:r="http://schemas.openxmlformats.org/officeDocument/2006/relationships" r:blip="">
          <dgm:adjLst/>
        </dgm:shape>
        <dgm:presOf/>
        <dgm:constrLst/>
        <dgm:forEach name="Name197" ref="imageRepeat"/>
      </dgm:layoutNode>
    </dgm:forEach>
    <dgm:forEach name="Name198" axis="ch" ptType="node" st="6" cnt="1">
      <dgm:layoutNode name="parTx6">
        <dgm:choose name="Name199">
          <dgm:if name="Name200" func="var" arg="dir" op="equ" val="norm">
            <dgm:alg type="tx">
              <dgm:param type="parTxLTRAlign" val="l"/>
              <dgm:param type="parTxRTLAlign" val="r"/>
            </dgm:alg>
          </dgm:if>
          <dgm:else name="Name201">
            <dgm:alg type="tx">
              <dgm:param type="parTxLTRAlign" val="r"/>
              <dgm:param type="parTxRTLAlign" val="l"/>
            </dgm:alg>
          </dgm:else>
        </dgm:choose>
        <dgm:shape xmlns:r="http://schemas.openxmlformats.org/officeDocument/2006/relationships" type="roundRect" r:blip="">
          <dgm:adjLst/>
        </dgm:shape>
        <dgm:presOf axis="self" ptType="node"/>
        <dgm:choose name="Name202">
          <dgm:if name="Name203" func="var" arg="dir" op="equ" val="norm">
            <dgm:constrLst>
              <dgm:constr type="lMarg" refType="w" fact="0.6"/>
              <dgm:constr type="rMarg" refType="primFontSz" fact="0.3"/>
              <dgm:constr type="tMarg" refType="primFontSz" fact="0.3"/>
              <dgm:constr type="bMarg" refType="primFontSz" fact="0.3"/>
            </dgm:constrLst>
          </dgm:if>
          <dgm:else name="Name204">
            <dgm:constrLst>
              <dgm:constr type="rMarg" refType="w" fact="0.6"/>
              <dgm:constr type="lMarg" refType="primFontSz" fact="0.3"/>
              <dgm:constr type="tMarg" refType="primFontSz" fact="0.3"/>
              <dgm:constr type="bMarg" refType="primFontSz" fact="0.3"/>
            </dgm:constrLst>
          </dgm:else>
        </dgm:choose>
        <dgm:ruleLst>
          <dgm:rule type="primFontSz" val="5" fact="NaN" max="NaN"/>
        </dgm:ruleLst>
      </dgm:layoutNode>
      <dgm:choose name="Name205">
        <dgm:if name="Name206" axis="ch" ptType="node" func="cnt" op="gte" val="1">
          <dgm:layoutNode name="desTx6" styleLbl="revTx">
            <dgm:varLst>
              <dgm:bulletEnabled val="1"/>
            </dgm:varLst>
            <dgm:choose name="Name207">
              <dgm:if name="Name208" func="var" arg="dir" op="equ" val="norm">
                <dgm:choose name="Name209">
                  <dgm:if name="Name210" axis="ch" ptType="node" func="cnt" op="gte" val="2">
                    <dgm:alg type="tx">
                      <dgm:param type="parTxLTRAlign" val="l"/>
                      <dgm:param type="parTxRTLAlign" val="l"/>
                      <dgm:param type="stBulletLvl" val="1"/>
                    </dgm:alg>
                  </dgm:if>
                  <dgm:else name="Name211">
                    <dgm:alg type="tx">
                      <dgm:param type="parTxLTRAlign" val="l"/>
                      <dgm:param type="parTxRTLAlign" val="l"/>
                    </dgm:alg>
                  </dgm:else>
                </dgm:choose>
              </dgm:if>
              <dgm:else name="Name212">
                <dgm:choose name="Name213">
                  <dgm:if name="Name214" axis="ch" ptType="node" func="cnt" op="gte" val="2">
                    <dgm:alg type="tx">
                      <dgm:param type="parTxLTRAlign" val="r"/>
                      <dgm:param type="parTxRTLAlign" val="r"/>
                      <dgm:param type="shpTxLTRAlignCh" val="r"/>
                      <dgm:param type="shpTxRTLAlignCh" val="r"/>
                      <dgm:param type="stBulletLvl" val="1"/>
                    </dgm:alg>
                  </dgm:if>
                  <dgm:else name="Name215">
                    <dgm:alg type="tx">
                      <dgm:param type="parTxLTRAlign" val="r"/>
                      <dgm:param type="parTxRTLAlign" val="r"/>
                      <dgm:param type="shpTxLTRAlignCh" val="r"/>
                      <dgm:param type="shpTxRTLAlignCh" val="r"/>
                    </dgm:alg>
                  </dgm:else>
                </dgm:choose>
              </dgm:else>
            </dgm:choose>
            <dgm:shape xmlns:r="http://schemas.openxmlformats.org/officeDocument/2006/relationships" type="rect" r:blip="">
              <dgm:adjLst/>
            </dgm:shape>
            <dgm:presOf axis="des" ptType="node"/>
            <dgm:constrLst>
              <dgm:constr type="rMarg" refType="primFontSz" fact="0.2"/>
              <dgm:constr type="tMarg" refType="primFontSz" fact="0.2"/>
              <dgm:constr type="bMarg" refType="primFontSz" fact="0.2"/>
            </dgm:constrLst>
            <dgm:ruleLst>
              <dgm:rule type="primFontSz" val="5" fact="NaN" max="NaN"/>
            </dgm:ruleLst>
          </dgm:layoutNode>
        </dgm:if>
        <dgm:else name="Name216"/>
      </dgm:choose>
    </dgm:forEach>
    <dgm:forEach name="Name217" axis="ch" ptType="sibTrans" hideLastTrans="0" st="6" cnt="1">
      <dgm:layoutNode name="picture6">
        <dgm:alg type="sp"/>
        <dgm:shape xmlns:r="http://schemas.openxmlformats.org/officeDocument/2006/relationships" r:blip="">
          <dgm:adjLst/>
        </dgm:shape>
        <dgm:presOf/>
        <dgm:constrLst/>
        <dgm:forEach name="Name218" ref="imageRepeat"/>
      </dgm:layoutNode>
    </dgm:forEach>
    <dgm:forEach name="Name219" axis="ch" ptType="node" st="7" cnt="1">
      <dgm:layoutNode name="parTx7">
        <dgm:choose name="Name220">
          <dgm:if name="Name221" func="var" arg="dir" op="equ" val="norm">
            <dgm:alg type="tx">
              <dgm:param type="parTxLTRAlign" val="l"/>
              <dgm:param type="parTxRTLAlign" val="r"/>
            </dgm:alg>
          </dgm:if>
          <dgm:else name="Name222">
            <dgm:alg type="tx">
              <dgm:param type="parTxLTRAlign" val="r"/>
              <dgm:param type="parTxRTLAlign" val="l"/>
            </dgm:alg>
          </dgm:else>
        </dgm:choose>
        <dgm:shape xmlns:r="http://schemas.openxmlformats.org/officeDocument/2006/relationships" type="roundRect" r:blip="">
          <dgm:adjLst/>
        </dgm:shape>
        <dgm:presOf axis="self" ptType="node"/>
        <dgm:choose name="Name223">
          <dgm:if name="Name224" func="var" arg="dir" op="equ" val="norm">
            <dgm:constrLst>
              <dgm:constr type="lMarg" refType="w" fact="0.6"/>
              <dgm:constr type="rMarg" refType="primFontSz" fact="0.3"/>
              <dgm:constr type="tMarg" refType="primFontSz" fact="0.3"/>
              <dgm:constr type="bMarg" refType="primFontSz" fact="0.3"/>
            </dgm:constrLst>
          </dgm:if>
          <dgm:else name="Name225">
            <dgm:constrLst>
              <dgm:constr type="rMarg" refType="w" fact="0.6"/>
              <dgm:constr type="lMarg" refType="primFontSz" fact="0.3"/>
              <dgm:constr type="tMarg" refType="primFontSz" fact="0.3"/>
              <dgm:constr type="bMarg" refType="primFontSz" fact="0.3"/>
            </dgm:constrLst>
          </dgm:else>
        </dgm:choose>
        <dgm:ruleLst>
          <dgm:rule type="primFontSz" val="5" fact="NaN" max="NaN"/>
        </dgm:ruleLst>
      </dgm:layoutNode>
      <dgm:choose name="Name226">
        <dgm:if name="Name227" axis="ch" ptType="node" func="cnt" op="gte" val="1">
          <dgm:layoutNode name="desTx7" styleLbl="revTx">
            <dgm:varLst>
              <dgm:bulletEnabled val="1"/>
            </dgm:varLst>
            <dgm:choose name="Name228">
              <dgm:if name="Name229" func="var" arg="dir" op="equ" val="norm">
                <dgm:choose name="Name230">
                  <dgm:if name="Name231" axis="ch" ptType="node" func="cnt" op="gte" val="2">
                    <dgm:alg type="tx">
                      <dgm:param type="parTxLTRAlign" val="l"/>
                      <dgm:param type="parTxRTLAlign" val="l"/>
                      <dgm:param type="stBulletLvl" val="1"/>
                    </dgm:alg>
                  </dgm:if>
                  <dgm:else name="Name232">
                    <dgm:alg type="tx">
                      <dgm:param type="parTxLTRAlign" val="l"/>
                      <dgm:param type="parTxRTLAlign" val="l"/>
                    </dgm:alg>
                  </dgm:else>
                </dgm:choose>
              </dgm:if>
              <dgm:else name="Name233">
                <dgm:choose name="Name234">
                  <dgm:if name="Name235" axis="ch" ptType="node" func="cnt" op="gte" val="2">
                    <dgm:alg type="tx">
                      <dgm:param type="parTxLTRAlign" val="r"/>
                      <dgm:param type="parTxRTLAlign" val="r"/>
                      <dgm:param type="shpTxLTRAlignCh" val="r"/>
                      <dgm:param type="shpTxRTLAlignCh" val="r"/>
                      <dgm:param type="stBulletLvl" val="1"/>
                    </dgm:alg>
                  </dgm:if>
                  <dgm:else name="Name236">
                    <dgm:alg type="tx">
                      <dgm:param type="parTxLTRAlign" val="r"/>
                      <dgm:param type="parTxRTLAlign" val="r"/>
                      <dgm:param type="shpTxLTRAlignCh" val="r"/>
                      <dgm:param type="shpTxRTLAlignCh" val="r"/>
                    </dgm:alg>
                  </dgm:else>
                </dgm:choose>
              </dgm:else>
            </dgm:choose>
            <dgm:shape xmlns:r="http://schemas.openxmlformats.org/officeDocument/2006/relationships" type="rect" r:blip="">
              <dgm:adjLst/>
            </dgm:shape>
            <dgm:presOf axis="des" ptType="node"/>
            <dgm:constrLst>
              <dgm:constr type="rMarg" refType="primFontSz" fact="0.2"/>
              <dgm:constr type="tMarg" refType="primFontSz" fact="0.2"/>
              <dgm:constr type="bMarg" refType="primFontSz" fact="0.2"/>
            </dgm:constrLst>
            <dgm:ruleLst>
              <dgm:rule type="primFontSz" val="5" fact="NaN" max="NaN"/>
            </dgm:ruleLst>
          </dgm:layoutNode>
        </dgm:if>
        <dgm:else name="Name237"/>
      </dgm:choose>
    </dgm:forEach>
    <dgm:forEach name="Name238" axis="ch" ptType="sibTrans" hideLastTrans="0" st="7" cnt="1">
      <dgm:layoutNode name="picture7">
        <dgm:alg type="sp"/>
        <dgm:shape xmlns:r="http://schemas.openxmlformats.org/officeDocument/2006/relationships" r:blip="">
          <dgm:adjLst/>
        </dgm:shape>
        <dgm:presOf/>
        <dgm:constrLst/>
        <dgm:forEach name="Name239" ref="imageRepea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72C4EDD5-EBF2-4645-AEAB-ED8C6CEE397B}" type="datetimeFigureOut">
              <a:rPr lang="en-US" smtClean="0"/>
              <a:t>12/29/2021</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CFB68198-D2BA-4816-B06C-11E45C50B5C8}" type="slidenum">
              <a:rPr lang="en-US" smtClean="0"/>
              <a:t>‹#›</a:t>
            </a:fld>
            <a:endParaRPr lang="en-US"/>
          </a:p>
        </p:txBody>
      </p:sp>
    </p:spTree>
    <p:extLst>
      <p:ext uri="{BB962C8B-B14F-4D97-AF65-F5344CB8AC3E}">
        <p14:creationId xmlns:p14="http://schemas.microsoft.com/office/powerpoint/2010/main" val="612378002"/>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1"/>
            <a:ext cx="2971800" cy="458788"/>
          </a:xfrm>
          <a:prstGeom prst="rect">
            <a:avLst/>
          </a:prstGeom>
        </p:spPr>
        <p:txBody>
          <a:bodyPr vert="horz" lIns="91440" tIns="45720" rIns="91440" bIns="45720" rtlCol="0"/>
          <a:lstStyle>
            <a:lvl1pPr algn="r">
              <a:defRPr sz="1200"/>
            </a:lvl1pPr>
          </a:lstStyle>
          <a:p>
            <a:fld id="{CFDDB3B3-C05C-4A86-B6DD-59E6569568E3}" type="datetimeFigureOut">
              <a:rPr lang="en-US" smtClean="0"/>
              <a:t>12/29/2021</a:t>
            </a:fld>
            <a:endParaRPr lang="en-US"/>
          </a:p>
        </p:txBody>
      </p:sp>
      <p:sp>
        <p:nvSpPr>
          <p:cNvPr id="4" name="Slide Image Placeholder 3"/>
          <p:cNvSpPr>
            <a:spLocks noGrp="1" noRot="1" noChangeAspect="1"/>
          </p:cNvSpPr>
          <p:nvPr>
            <p:ph type="sldImg" idx="2"/>
          </p:nvPr>
        </p:nvSpPr>
        <p:spPr>
          <a:xfrm>
            <a:off x="374650" y="1143000"/>
            <a:ext cx="61087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49"/>
            <a:ext cx="5486400" cy="3600451"/>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71FC09D-3228-49A9-AE68-154E7CBF642E}" type="slidenum">
              <a:rPr lang="en-US" smtClean="0"/>
              <a:t>‹#›</a:t>
            </a:fld>
            <a:endParaRPr lang="en-US"/>
          </a:p>
        </p:txBody>
      </p:sp>
    </p:spTree>
    <p:extLst>
      <p:ext uri="{BB962C8B-B14F-4D97-AF65-F5344CB8AC3E}">
        <p14:creationId xmlns:p14="http://schemas.microsoft.com/office/powerpoint/2010/main" val="1034993722"/>
      </p:ext>
    </p:extLst>
  </p:cSld>
  <p:clrMap bg1="lt1" tx1="dk1" bg2="lt2" tx2="dk2" accent1="accent1" accent2="accent2" accent3="accent3" accent4="accent4" accent5="accent5" accent6="accent6" hlink="hlink" folHlink="folHlink"/>
  <p:hf hdr="0" ftr="0" dt="0"/>
  <p:notesStyle>
    <a:lvl1pPr marL="0" algn="l" defTabSz="1320955" rtl="0" eaLnBrk="1" latinLnBrk="0" hangingPunct="1">
      <a:defRPr sz="1734" kern="1200">
        <a:solidFill>
          <a:schemeClr val="tx1"/>
        </a:solidFill>
        <a:latin typeface="+mn-lt"/>
        <a:ea typeface="+mn-ea"/>
        <a:cs typeface="+mn-cs"/>
      </a:defRPr>
    </a:lvl1pPr>
    <a:lvl2pPr marL="660479" algn="l" defTabSz="1320955" rtl="0" eaLnBrk="1" latinLnBrk="0" hangingPunct="1">
      <a:defRPr sz="1734" kern="1200">
        <a:solidFill>
          <a:schemeClr val="tx1"/>
        </a:solidFill>
        <a:latin typeface="+mn-lt"/>
        <a:ea typeface="+mn-ea"/>
        <a:cs typeface="+mn-cs"/>
      </a:defRPr>
    </a:lvl2pPr>
    <a:lvl3pPr marL="1320955" algn="l" defTabSz="1320955" rtl="0" eaLnBrk="1" latinLnBrk="0" hangingPunct="1">
      <a:defRPr sz="1734" kern="1200">
        <a:solidFill>
          <a:schemeClr val="tx1"/>
        </a:solidFill>
        <a:latin typeface="+mn-lt"/>
        <a:ea typeface="+mn-ea"/>
        <a:cs typeface="+mn-cs"/>
      </a:defRPr>
    </a:lvl3pPr>
    <a:lvl4pPr marL="1981433" algn="l" defTabSz="1320955" rtl="0" eaLnBrk="1" latinLnBrk="0" hangingPunct="1">
      <a:defRPr sz="1734" kern="1200">
        <a:solidFill>
          <a:schemeClr val="tx1"/>
        </a:solidFill>
        <a:latin typeface="+mn-lt"/>
        <a:ea typeface="+mn-ea"/>
        <a:cs typeface="+mn-cs"/>
      </a:defRPr>
    </a:lvl4pPr>
    <a:lvl5pPr marL="2641912" algn="l" defTabSz="1320955" rtl="0" eaLnBrk="1" latinLnBrk="0" hangingPunct="1">
      <a:defRPr sz="1734" kern="1200">
        <a:solidFill>
          <a:schemeClr val="tx1"/>
        </a:solidFill>
        <a:latin typeface="+mn-lt"/>
        <a:ea typeface="+mn-ea"/>
        <a:cs typeface="+mn-cs"/>
      </a:defRPr>
    </a:lvl5pPr>
    <a:lvl6pPr marL="3302391" algn="l" defTabSz="1320955" rtl="0" eaLnBrk="1" latinLnBrk="0" hangingPunct="1">
      <a:defRPr sz="1734" kern="1200">
        <a:solidFill>
          <a:schemeClr val="tx1"/>
        </a:solidFill>
        <a:latin typeface="+mn-lt"/>
        <a:ea typeface="+mn-ea"/>
        <a:cs typeface="+mn-cs"/>
      </a:defRPr>
    </a:lvl6pPr>
    <a:lvl7pPr marL="3962868" algn="l" defTabSz="1320955" rtl="0" eaLnBrk="1" latinLnBrk="0" hangingPunct="1">
      <a:defRPr sz="1734" kern="1200">
        <a:solidFill>
          <a:schemeClr val="tx1"/>
        </a:solidFill>
        <a:latin typeface="+mn-lt"/>
        <a:ea typeface="+mn-ea"/>
        <a:cs typeface="+mn-cs"/>
      </a:defRPr>
    </a:lvl7pPr>
    <a:lvl8pPr marL="4623346" algn="l" defTabSz="1320955" rtl="0" eaLnBrk="1" latinLnBrk="0" hangingPunct="1">
      <a:defRPr sz="1734" kern="1200">
        <a:solidFill>
          <a:schemeClr val="tx1"/>
        </a:solidFill>
        <a:latin typeface="+mn-lt"/>
        <a:ea typeface="+mn-ea"/>
        <a:cs typeface="+mn-cs"/>
      </a:defRPr>
    </a:lvl8pPr>
    <a:lvl9pPr marL="5283824" algn="l" defTabSz="1320955" rtl="0" eaLnBrk="1" latinLnBrk="0" hangingPunct="1">
      <a:defRPr sz="1734"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19" name="Group 18"/>
          <p:cNvGrpSpPr/>
          <p:nvPr/>
        </p:nvGrpSpPr>
        <p:grpSpPr>
          <a:xfrm>
            <a:off x="819150" y="-6414"/>
            <a:ext cx="7522368" cy="9242490"/>
            <a:chOff x="2928938" y="-4763"/>
            <a:chExt cx="5014912" cy="6862763"/>
          </a:xfrm>
        </p:grpSpPr>
        <p:sp>
          <p:nvSpPr>
            <p:cNvPr id="22" name="Freeform 6"/>
            <p:cNvSpPr/>
            <p:nvPr/>
          </p:nvSpPr>
          <p:spPr bwMode="auto">
            <a:xfrm>
              <a:off x="3367088" y="-4763"/>
              <a:ext cx="1063625" cy="2782888"/>
            </a:xfrm>
            <a:custGeom>
              <a:avLst/>
              <a:gdLst/>
              <a:ahLst/>
              <a:cxnLst/>
              <a:rect l="0" t="0" r="r" b="b"/>
              <a:pathLst>
                <a:path w="670" h="1753">
                  <a:moveTo>
                    <a:pt x="0" y="1696"/>
                  </a:moveTo>
                  <a:lnTo>
                    <a:pt x="225" y="1753"/>
                  </a:lnTo>
                  <a:lnTo>
                    <a:pt x="670" y="0"/>
                  </a:lnTo>
                  <a:lnTo>
                    <a:pt x="430" y="0"/>
                  </a:lnTo>
                  <a:lnTo>
                    <a:pt x="0" y="1696"/>
                  </a:lnTo>
                  <a:close/>
                </a:path>
              </a:pathLst>
            </a:custGeom>
            <a:solidFill>
              <a:schemeClr val="accent1"/>
            </a:solidFill>
            <a:ln>
              <a:noFill/>
            </a:ln>
          </p:spPr>
        </p:sp>
        <p:sp>
          <p:nvSpPr>
            <p:cNvPr id="23" name="Freeform 7"/>
            <p:cNvSpPr/>
            <p:nvPr/>
          </p:nvSpPr>
          <p:spPr bwMode="auto">
            <a:xfrm>
              <a:off x="2928938" y="-4763"/>
              <a:ext cx="1035050" cy="2673350"/>
            </a:xfrm>
            <a:custGeom>
              <a:avLst/>
              <a:gdLst/>
              <a:ahLst/>
              <a:cxnLst/>
              <a:rect l="0" t="0" r="r" b="b"/>
              <a:pathLst>
                <a:path w="652" h="1684">
                  <a:moveTo>
                    <a:pt x="225" y="1684"/>
                  </a:moveTo>
                  <a:lnTo>
                    <a:pt x="652" y="0"/>
                  </a:lnTo>
                  <a:lnTo>
                    <a:pt x="411" y="0"/>
                  </a:lnTo>
                  <a:lnTo>
                    <a:pt x="0" y="1627"/>
                  </a:lnTo>
                  <a:lnTo>
                    <a:pt x="219" y="1681"/>
                  </a:lnTo>
                  <a:lnTo>
                    <a:pt x="225" y="1684"/>
                  </a:lnTo>
                  <a:close/>
                </a:path>
              </a:pathLst>
            </a:custGeom>
            <a:solidFill>
              <a:schemeClr val="tx1">
                <a:lumMod val="65000"/>
                <a:lumOff val="35000"/>
              </a:schemeClr>
            </a:solidFill>
            <a:ln>
              <a:noFill/>
            </a:ln>
          </p:spPr>
        </p:sp>
        <p:sp>
          <p:nvSpPr>
            <p:cNvPr id="24" name="Freeform 9"/>
            <p:cNvSpPr/>
            <p:nvPr/>
          </p:nvSpPr>
          <p:spPr bwMode="auto">
            <a:xfrm>
              <a:off x="2928938" y="2582862"/>
              <a:ext cx="2693987" cy="4275138"/>
            </a:xfrm>
            <a:custGeom>
              <a:avLst/>
              <a:gdLst/>
              <a:ahLst/>
              <a:cxnLst/>
              <a:rect l="0" t="0" r="r" b="b"/>
              <a:pathLst>
                <a:path w="1697" h="2693">
                  <a:moveTo>
                    <a:pt x="0" y="0"/>
                  </a:moveTo>
                  <a:lnTo>
                    <a:pt x="1622" y="2693"/>
                  </a:lnTo>
                  <a:lnTo>
                    <a:pt x="1697" y="2693"/>
                  </a:lnTo>
                  <a:lnTo>
                    <a:pt x="0" y="0"/>
                  </a:lnTo>
                  <a:close/>
                </a:path>
              </a:pathLst>
            </a:custGeom>
            <a:solidFill>
              <a:schemeClr val="tx1">
                <a:lumMod val="85000"/>
                <a:lumOff val="15000"/>
              </a:schemeClr>
            </a:solidFill>
            <a:ln>
              <a:noFill/>
            </a:ln>
          </p:spPr>
        </p:sp>
        <p:sp>
          <p:nvSpPr>
            <p:cNvPr id="25" name="Freeform 10"/>
            <p:cNvSpPr/>
            <p:nvPr/>
          </p:nvSpPr>
          <p:spPr bwMode="auto">
            <a:xfrm>
              <a:off x="3371850" y="2692400"/>
              <a:ext cx="3332162" cy="4165600"/>
            </a:xfrm>
            <a:custGeom>
              <a:avLst/>
              <a:gdLst/>
              <a:ahLst/>
              <a:cxnLst/>
              <a:rect l="0" t="0" r="r" b="b"/>
              <a:pathLst>
                <a:path w="2099" h="2624">
                  <a:moveTo>
                    <a:pt x="2099" y="2624"/>
                  </a:moveTo>
                  <a:lnTo>
                    <a:pt x="0" y="0"/>
                  </a:lnTo>
                  <a:lnTo>
                    <a:pt x="2021" y="2624"/>
                  </a:lnTo>
                  <a:lnTo>
                    <a:pt x="2099" y="2624"/>
                  </a:lnTo>
                  <a:close/>
                </a:path>
              </a:pathLst>
            </a:custGeom>
            <a:solidFill>
              <a:schemeClr val="accent1">
                <a:lumMod val="50000"/>
              </a:schemeClr>
            </a:solidFill>
            <a:ln>
              <a:noFill/>
            </a:ln>
          </p:spPr>
        </p:sp>
        <p:sp>
          <p:nvSpPr>
            <p:cNvPr id="26" name="Freeform 11"/>
            <p:cNvSpPr/>
            <p:nvPr/>
          </p:nvSpPr>
          <p:spPr bwMode="auto">
            <a:xfrm>
              <a:off x="3367088" y="2687637"/>
              <a:ext cx="4576762" cy="4170363"/>
            </a:xfrm>
            <a:custGeom>
              <a:avLst/>
              <a:gdLst/>
              <a:ahLst/>
              <a:cxnLst/>
              <a:rect l="0" t="0" r="r" b="b"/>
              <a:pathLst>
                <a:path w="2883" h="2627">
                  <a:moveTo>
                    <a:pt x="0" y="0"/>
                  </a:moveTo>
                  <a:lnTo>
                    <a:pt x="3" y="3"/>
                  </a:lnTo>
                  <a:lnTo>
                    <a:pt x="2102" y="2627"/>
                  </a:lnTo>
                  <a:lnTo>
                    <a:pt x="2883" y="2627"/>
                  </a:lnTo>
                  <a:lnTo>
                    <a:pt x="225" y="57"/>
                  </a:lnTo>
                  <a:lnTo>
                    <a:pt x="0" y="0"/>
                  </a:lnTo>
                  <a:close/>
                </a:path>
              </a:pathLst>
            </a:custGeom>
            <a:solidFill>
              <a:schemeClr val="accent1">
                <a:lumMod val="75000"/>
              </a:schemeClr>
            </a:solidFill>
            <a:ln>
              <a:noFill/>
            </a:ln>
          </p:spPr>
        </p:sp>
        <p:sp>
          <p:nvSpPr>
            <p:cNvPr id="27" name="Freeform 12"/>
            <p:cNvSpPr/>
            <p:nvPr/>
          </p:nvSpPr>
          <p:spPr bwMode="auto">
            <a:xfrm>
              <a:off x="2928938" y="2578100"/>
              <a:ext cx="3584575" cy="4279900"/>
            </a:xfrm>
            <a:custGeom>
              <a:avLst/>
              <a:gdLst/>
              <a:ahLst/>
              <a:cxnLst/>
              <a:rect l="0" t="0" r="r" b="b"/>
              <a:pathLst>
                <a:path w="2258" h="2696">
                  <a:moveTo>
                    <a:pt x="2258" y="2696"/>
                  </a:moveTo>
                  <a:lnTo>
                    <a:pt x="264" y="111"/>
                  </a:lnTo>
                  <a:lnTo>
                    <a:pt x="228" y="60"/>
                  </a:lnTo>
                  <a:lnTo>
                    <a:pt x="225" y="57"/>
                  </a:lnTo>
                  <a:lnTo>
                    <a:pt x="0" y="0"/>
                  </a:lnTo>
                  <a:lnTo>
                    <a:pt x="0" y="3"/>
                  </a:lnTo>
                  <a:lnTo>
                    <a:pt x="1697" y="2696"/>
                  </a:lnTo>
                  <a:lnTo>
                    <a:pt x="2258" y="2696"/>
                  </a:lnTo>
                  <a:close/>
                </a:path>
              </a:pathLst>
            </a:custGeom>
            <a:solidFill>
              <a:schemeClr val="tx1">
                <a:lumMod val="75000"/>
                <a:lumOff val="25000"/>
              </a:schemeClr>
            </a:solidFill>
            <a:ln>
              <a:noFill/>
            </a:ln>
          </p:spPr>
        </p:sp>
      </p:grpSp>
      <p:sp>
        <p:nvSpPr>
          <p:cNvPr id="2" name="Title 1"/>
          <p:cNvSpPr>
            <a:spLocks noGrp="1"/>
          </p:cNvSpPr>
          <p:nvPr>
            <p:ph type="ctrTitle"/>
          </p:nvPr>
        </p:nvSpPr>
        <p:spPr>
          <a:xfrm>
            <a:off x="4392602" y="1858620"/>
            <a:ext cx="12861933" cy="3523390"/>
          </a:xfrm>
        </p:spPr>
        <p:txBody>
          <a:bodyPr anchor="b">
            <a:normAutofit/>
          </a:bodyPr>
          <a:lstStyle>
            <a:lvl1pPr algn="r">
              <a:defRPr sz="8081">
                <a:effectLst/>
              </a:defRPr>
            </a:lvl1pPr>
          </a:lstStyle>
          <a:p>
            <a:r>
              <a:rPr lang="en-US" smtClean="0"/>
              <a:t>Click to edit Master title style</a:t>
            </a:r>
            <a:endParaRPr lang="en-US" dirty="0"/>
          </a:p>
        </p:txBody>
      </p:sp>
      <p:sp>
        <p:nvSpPr>
          <p:cNvPr id="3" name="Subtitle 2"/>
          <p:cNvSpPr>
            <a:spLocks noGrp="1"/>
          </p:cNvSpPr>
          <p:nvPr>
            <p:ph type="subTitle" idx="1"/>
          </p:nvPr>
        </p:nvSpPr>
        <p:spPr>
          <a:xfrm>
            <a:off x="6773066" y="5382010"/>
            <a:ext cx="10481468" cy="1870021"/>
          </a:xfrm>
        </p:spPr>
        <p:txBody>
          <a:bodyPr anchor="t">
            <a:normAutofit/>
          </a:bodyPr>
          <a:lstStyle>
            <a:lvl1pPr marL="0" indent="0" algn="r">
              <a:buNone/>
              <a:defRPr sz="2828">
                <a:solidFill>
                  <a:schemeClr val="tx1"/>
                </a:solidFill>
              </a:defRPr>
            </a:lvl1pPr>
            <a:lvl2pPr marL="615757" indent="0" algn="ctr">
              <a:buNone/>
              <a:defRPr>
                <a:solidFill>
                  <a:schemeClr val="tx1">
                    <a:tint val="75000"/>
                  </a:schemeClr>
                </a:solidFill>
              </a:defRPr>
            </a:lvl2pPr>
            <a:lvl3pPr marL="1231514" indent="0" algn="ctr">
              <a:buNone/>
              <a:defRPr>
                <a:solidFill>
                  <a:schemeClr val="tx1">
                    <a:tint val="75000"/>
                  </a:schemeClr>
                </a:solidFill>
              </a:defRPr>
            </a:lvl3pPr>
            <a:lvl4pPr marL="1847271" indent="0" algn="ctr">
              <a:buNone/>
              <a:defRPr>
                <a:solidFill>
                  <a:schemeClr val="tx1">
                    <a:tint val="75000"/>
                  </a:schemeClr>
                </a:solidFill>
              </a:defRPr>
            </a:lvl4pPr>
            <a:lvl5pPr marL="2463028" indent="0" algn="ctr">
              <a:buNone/>
              <a:defRPr>
                <a:solidFill>
                  <a:schemeClr val="tx1">
                    <a:tint val="75000"/>
                  </a:schemeClr>
                </a:solidFill>
              </a:defRPr>
            </a:lvl5pPr>
            <a:lvl6pPr marL="3078785" indent="0" algn="ctr">
              <a:buNone/>
              <a:defRPr>
                <a:solidFill>
                  <a:schemeClr val="tx1">
                    <a:tint val="75000"/>
                  </a:schemeClr>
                </a:solidFill>
              </a:defRPr>
            </a:lvl6pPr>
            <a:lvl7pPr marL="3694542" indent="0" algn="ctr">
              <a:buNone/>
              <a:defRPr>
                <a:solidFill>
                  <a:schemeClr val="tx1">
                    <a:tint val="75000"/>
                  </a:schemeClr>
                </a:solidFill>
              </a:defRPr>
            </a:lvl7pPr>
            <a:lvl8pPr marL="4310299" indent="0" algn="ctr">
              <a:buNone/>
              <a:defRPr>
                <a:solidFill>
                  <a:schemeClr val="tx1">
                    <a:tint val="75000"/>
                  </a:schemeClr>
                </a:solidFill>
              </a:defRPr>
            </a:lvl8pPr>
            <a:lvl9pPr marL="4926056"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398FA907-84FD-4B8E-9702-E3985786149B}" type="datetime1">
              <a:rPr lang="en-US" smtClean="0"/>
              <a:t>12/29/2021</a:t>
            </a:fld>
            <a:endParaRPr lang="en-US"/>
          </a:p>
        </p:txBody>
      </p:sp>
      <p:sp>
        <p:nvSpPr>
          <p:cNvPr id="5" name="Footer Placeholder 4"/>
          <p:cNvSpPr>
            <a:spLocks noGrp="1"/>
          </p:cNvSpPr>
          <p:nvPr>
            <p:ph type="ftr" sz="quarter" idx="11"/>
          </p:nvPr>
        </p:nvSpPr>
        <p:spPr>
          <a:xfrm>
            <a:off x="7998618" y="7923356"/>
            <a:ext cx="6486066" cy="491735"/>
          </a:xfrm>
        </p:spPr>
        <p:txBody>
          <a:bodyPr/>
          <a:lstStyle/>
          <a:p>
            <a:endParaRPr lang="en-US"/>
          </a:p>
        </p:txBody>
      </p:sp>
      <p:sp>
        <p:nvSpPr>
          <p:cNvPr id="6" name="Slide Number Placeholder 5"/>
          <p:cNvSpPr>
            <a:spLocks noGrp="1"/>
          </p:cNvSpPr>
          <p:nvPr>
            <p:ph type="sldNum" sz="quarter" idx="12"/>
          </p:nvPr>
        </p:nvSpPr>
        <p:spPr/>
        <p:txBody>
          <a:bodyPr/>
          <a:lstStyle/>
          <a:p>
            <a:fld id="{B18A13BA-7116-4805-986C-BF7BBEE7823E}" type="slidenum">
              <a:rPr lang="en-US" smtClean="0"/>
              <a:t>‹#›</a:t>
            </a:fld>
            <a:endParaRPr lang="en-US"/>
          </a:p>
        </p:txBody>
      </p:sp>
    </p:spTree>
    <p:extLst>
      <p:ext uri="{BB962C8B-B14F-4D97-AF65-F5344CB8AC3E}">
        <p14:creationId xmlns:p14="http://schemas.microsoft.com/office/powerpoint/2010/main" val="202825261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226467" y="6374030"/>
            <a:ext cx="15028067" cy="763260"/>
          </a:xfrm>
        </p:spPr>
        <p:txBody>
          <a:bodyPr anchor="b">
            <a:normAutofit/>
          </a:bodyPr>
          <a:lstStyle>
            <a:lvl1pPr algn="ctr">
              <a:defRPr sz="3232"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3579018" y="1255330"/>
            <a:ext cx="12338916" cy="4262461"/>
          </a:xfrm>
          <a:prstGeom prst="roundRect">
            <a:avLst>
              <a:gd name="adj" fmla="val 4380"/>
            </a:avLst>
          </a:prstGeom>
          <a:ln w="38100">
            <a:gradFill flip="none" rotWithShape="1">
              <a:gsLst>
                <a:gs pos="0">
                  <a:schemeClr val="bg2"/>
                </a:gs>
                <a:gs pos="100000">
                  <a:schemeClr val="bg2">
                    <a:lumMod val="75000"/>
                  </a:schemeClr>
                </a:gs>
              </a:gsLst>
              <a:lin ang="5400000" scaled="0"/>
              <a:tileRect/>
            </a:gradFill>
          </a:ln>
          <a:effectLst>
            <a:innerShdw blurRad="57150" dist="38100" dir="14460000">
              <a:srgbClr val="000000">
                <a:alpha val="70000"/>
              </a:srgbClr>
            </a:innerShdw>
          </a:effectLst>
        </p:spPr>
        <p:txBody>
          <a:bodyPr anchor="t">
            <a:normAutofit/>
          </a:bodyPr>
          <a:lstStyle>
            <a:lvl1pPr marL="0" indent="0" algn="ctr">
              <a:buNone/>
              <a:defRPr sz="2155"/>
            </a:lvl1pPr>
            <a:lvl2pPr marL="615757" indent="0">
              <a:buNone/>
              <a:defRPr sz="2155"/>
            </a:lvl2pPr>
            <a:lvl3pPr marL="1231514" indent="0">
              <a:buNone/>
              <a:defRPr sz="2155"/>
            </a:lvl3pPr>
            <a:lvl4pPr marL="1847271" indent="0">
              <a:buNone/>
              <a:defRPr sz="2155"/>
            </a:lvl4pPr>
            <a:lvl5pPr marL="2463028" indent="0">
              <a:buNone/>
              <a:defRPr sz="2155"/>
            </a:lvl5pPr>
            <a:lvl6pPr marL="3078785" indent="0">
              <a:buNone/>
              <a:defRPr sz="2155"/>
            </a:lvl6pPr>
            <a:lvl7pPr marL="3694542" indent="0">
              <a:buNone/>
              <a:defRPr sz="2155"/>
            </a:lvl7pPr>
            <a:lvl8pPr marL="4310299" indent="0">
              <a:buNone/>
              <a:defRPr sz="2155"/>
            </a:lvl8pPr>
            <a:lvl9pPr marL="4926056" indent="0">
              <a:buNone/>
              <a:defRPr sz="2155"/>
            </a:lvl9pPr>
          </a:lstStyle>
          <a:p>
            <a:r>
              <a:rPr lang="en-US" smtClean="0"/>
              <a:t>Click icon to add picture</a:t>
            </a:r>
            <a:endParaRPr lang="en-US" dirty="0"/>
          </a:p>
        </p:txBody>
      </p:sp>
      <p:sp>
        <p:nvSpPr>
          <p:cNvPr id="4" name="Text Placeholder 3"/>
          <p:cNvSpPr>
            <a:spLocks noGrp="1"/>
          </p:cNvSpPr>
          <p:nvPr>
            <p:ph type="body" sz="half" idx="2"/>
          </p:nvPr>
        </p:nvSpPr>
        <p:spPr>
          <a:xfrm>
            <a:off x="2226467" y="7137290"/>
            <a:ext cx="15028067" cy="664911"/>
          </a:xfrm>
        </p:spPr>
        <p:txBody>
          <a:bodyPr>
            <a:normAutofit/>
          </a:bodyPr>
          <a:lstStyle>
            <a:lvl1pPr marL="0" indent="0" algn="ctr">
              <a:buNone/>
              <a:defRPr sz="1886"/>
            </a:lvl1pPr>
            <a:lvl2pPr marL="615757" indent="0">
              <a:buNone/>
              <a:defRPr sz="1616"/>
            </a:lvl2pPr>
            <a:lvl3pPr marL="1231514" indent="0">
              <a:buNone/>
              <a:defRPr sz="1347"/>
            </a:lvl3pPr>
            <a:lvl4pPr marL="1847271" indent="0">
              <a:buNone/>
              <a:defRPr sz="1212"/>
            </a:lvl4pPr>
            <a:lvl5pPr marL="2463028" indent="0">
              <a:buNone/>
              <a:defRPr sz="1212"/>
            </a:lvl5pPr>
            <a:lvl6pPr marL="3078785" indent="0">
              <a:buNone/>
              <a:defRPr sz="1212"/>
            </a:lvl6pPr>
            <a:lvl7pPr marL="3694542" indent="0">
              <a:buNone/>
              <a:defRPr sz="1212"/>
            </a:lvl7pPr>
            <a:lvl8pPr marL="4310299" indent="0">
              <a:buNone/>
              <a:defRPr sz="1212"/>
            </a:lvl8pPr>
            <a:lvl9pPr marL="4926056" indent="0">
              <a:buNone/>
              <a:defRPr sz="1212"/>
            </a:lvl9pPr>
          </a:lstStyle>
          <a:p>
            <a:pPr lvl="0"/>
            <a:r>
              <a:rPr lang="en-US" smtClean="0"/>
              <a:t>Edit Master text styles</a:t>
            </a:r>
          </a:p>
        </p:txBody>
      </p:sp>
      <p:sp>
        <p:nvSpPr>
          <p:cNvPr id="5" name="Date Placeholder 4"/>
          <p:cNvSpPr>
            <a:spLocks noGrp="1"/>
          </p:cNvSpPr>
          <p:nvPr>
            <p:ph type="dt" sz="half" idx="10"/>
          </p:nvPr>
        </p:nvSpPr>
        <p:spPr/>
        <p:txBody>
          <a:bodyPr/>
          <a:lstStyle/>
          <a:p>
            <a:fld id="{C393DC43-8AAE-41AC-B317-78B0FB1D2FEA}" type="datetime1">
              <a:rPr lang="en-US" smtClean="0"/>
              <a:t>12/29/2021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18A13BA-7116-4805-986C-BF7BBEE7823E}" type="slidenum">
              <a:rPr lang="en-US" smtClean="0"/>
              <a:t>‹#›</a:t>
            </a:fld>
            <a:endParaRPr lang="en-US"/>
          </a:p>
        </p:txBody>
      </p:sp>
    </p:spTree>
    <p:extLst>
      <p:ext uri="{BB962C8B-B14F-4D97-AF65-F5344CB8AC3E}">
        <p14:creationId xmlns:p14="http://schemas.microsoft.com/office/powerpoint/2010/main" val="82984467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2226469" y="923608"/>
            <a:ext cx="15028067" cy="4104922"/>
          </a:xfrm>
        </p:spPr>
        <p:txBody>
          <a:bodyPr anchor="ctr">
            <a:normAutofit/>
          </a:bodyPr>
          <a:lstStyle>
            <a:lvl1pPr algn="ctr">
              <a:defRPr sz="431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2226469" y="5849514"/>
            <a:ext cx="15028070" cy="1949838"/>
          </a:xfrm>
        </p:spPr>
        <p:txBody>
          <a:bodyPr anchor="ctr">
            <a:normAutofit/>
          </a:bodyPr>
          <a:lstStyle>
            <a:lvl1pPr marL="0" indent="0" algn="ctr">
              <a:buNone/>
              <a:defRPr sz="2694">
                <a:solidFill>
                  <a:schemeClr val="tx1"/>
                </a:solidFill>
              </a:defRPr>
            </a:lvl1pPr>
            <a:lvl2pPr marL="615757" indent="0">
              <a:buNone/>
              <a:defRPr sz="2424">
                <a:solidFill>
                  <a:schemeClr val="tx1">
                    <a:tint val="75000"/>
                  </a:schemeClr>
                </a:solidFill>
              </a:defRPr>
            </a:lvl2pPr>
            <a:lvl3pPr marL="1231514" indent="0">
              <a:buNone/>
              <a:defRPr sz="2155">
                <a:solidFill>
                  <a:schemeClr val="tx1">
                    <a:tint val="75000"/>
                  </a:schemeClr>
                </a:solidFill>
              </a:defRPr>
            </a:lvl3pPr>
            <a:lvl4pPr marL="1847271" indent="0">
              <a:buNone/>
              <a:defRPr sz="1886">
                <a:solidFill>
                  <a:schemeClr val="tx1">
                    <a:tint val="75000"/>
                  </a:schemeClr>
                </a:solidFill>
              </a:defRPr>
            </a:lvl4pPr>
            <a:lvl5pPr marL="2463028" indent="0">
              <a:buNone/>
              <a:defRPr sz="1886">
                <a:solidFill>
                  <a:schemeClr val="tx1">
                    <a:tint val="75000"/>
                  </a:schemeClr>
                </a:solidFill>
              </a:defRPr>
            </a:lvl5pPr>
            <a:lvl6pPr marL="3078785" indent="0">
              <a:buNone/>
              <a:defRPr sz="1886">
                <a:solidFill>
                  <a:schemeClr val="tx1">
                    <a:tint val="75000"/>
                  </a:schemeClr>
                </a:solidFill>
              </a:defRPr>
            </a:lvl6pPr>
            <a:lvl7pPr marL="3694542" indent="0">
              <a:buNone/>
              <a:defRPr sz="1886">
                <a:solidFill>
                  <a:schemeClr val="tx1">
                    <a:tint val="75000"/>
                  </a:schemeClr>
                </a:solidFill>
              </a:defRPr>
            </a:lvl7pPr>
            <a:lvl8pPr marL="4310299" indent="0">
              <a:buNone/>
              <a:defRPr sz="1886">
                <a:solidFill>
                  <a:schemeClr val="tx1">
                    <a:tint val="75000"/>
                  </a:schemeClr>
                </a:solidFill>
              </a:defRPr>
            </a:lvl8pPr>
            <a:lvl9pPr marL="4926056" indent="0">
              <a:buNone/>
              <a:defRPr sz="1886">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6BD15655-162E-4BA7-90D2-122EB6956164}" type="datetime1">
              <a:rPr lang="en-US" smtClean="0"/>
              <a:t>12/29/2021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18A13BA-7116-4805-986C-BF7BBEE7823E}" type="slidenum">
              <a:rPr lang="en-US" smtClean="0"/>
              <a:t>‹#›</a:t>
            </a:fld>
            <a:endParaRPr lang="en-US"/>
          </a:p>
        </p:txBody>
      </p:sp>
    </p:spTree>
    <p:extLst>
      <p:ext uri="{BB962C8B-B14F-4D97-AF65-F5344CB8AC3E}">
        <p14:creationId xmlns:p14="http://schemas.microsoft.com/office/powerpoint/2010/main" val="62735605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14" name="TextBox 13"/>
          <p:cNvSpPr txBox="1"/>
          <p:nvPr/>
        </p:nvSpPr>
        <p:spPr>
          <a:xfrm>
            <a:off x="2397918" y="1162284"/>
            <a:ext cx="914400" cy="787552"/>
          </a:xfrm>
          <a:prstGeom prst="rect">
            <a:avLst/>
          </a:prstGeom>
        </p:spPr>
        <p:txBody>
          <a:bodyPr vert="horz" lIns="123148" tIns="61574" rIns="123148" bIns="61574"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10774" dirty="0">
                <a:solidFill>
                  <a:schemeClr val="tx1"/>
                </a:solidFill>
                <a:effectLst/>
              </a:rPr>
              <a:t>“</a:t>
            </a:r>
          </a:p>
        </p:txBody>
      </p:sp>
      <p:sp>
        <p:nvSpPr>
          <p:cNvPr id="15" name="TextBox 14"/>
          <p:cNvSpPr txBox="1"/>
          <p:nvPr/>
        </p:nvSpPr>
        <p:spPr>
          <a:xfrm>
            <a:off x="16340138" y="3797052"/>
            <a:ext cx="914400" cy="787552"/>
          </a:xfrm>
          <a:prstGeom prst="rect">
            <a:avLst/>
          </a:prstGeom>
        </p:spPr>
        <p:txBody>
          <a:bodyPr vert="horz" lIns="123148" tIns="61574" rIns="123148" bIns="61574"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10774" dirty="0">
                <a:solidFill>
                  <a:schemeClr val="tx1"/>
                </a:solidFill>
                <a:effectLst/>
              </a:rPr>
              <a:t>”</a:t>
            </a:r>
          </a:p>
        </p:txBody>
      </p:sp>
      <p:sp>
        <p:nvSpPr>
          <p:cNvPr id="2" name="Title 1"/>
          <p:cNvSpPr>
            <a:spLocks noGrp="1"/>
          </p:cNvSpPr>
          <p:nvPr>
            <p:ph type="title"/>
          </p:nvPr>
        </p:nvSpPr>
        <p:spPr>
          <a:xfrm>
            <a:off x="3312318" y="923608"/>
            <a:ext cx="13485018" cy="3694429"/>
          </a:xfrm>
        </p:spPr>
        <p:txBody>
          <a:bodyPr anchor="ctr">
            <a:normAutofit/>
          </a:bodyPr>
          <a:lstStyle>
            <a:lvl1pPr algn="ctr">
              <a:defRPr sz="4310" b="0" cap="none">
                <a:solidFill>
                  <a:schemeClr val="tx1"/>
                </a:solidFill>
              </a:defRPr>
            </a:lvl1pPr>
          </a:lstStyle>
          <a:p>
            <a:r>
              <a:rPr lang="en-US" smtClean="0"/>
              <a:t>Click to edit Master title style</a:t>
            </a:r>
            <a:endParaRPr lang="en-US" dirty="0"/>
          </a:p>
        </p:txBody>
      </p:sp>
      <p:sp>
        <p:nvSpPr>
          <p:cNvPr id="10" name="Text Placeholder 9"/>
          <p:cNvSpPr>
            <a:spLocks noGrp="1"/>
          </p:cNvSpPr>
          <p:nvPr>
            <p:ph type="body" sz="quarter" idx="13"/>
          </p:nvPr>
        </p:nvSpPr>
        <p:spPr>
          <a:xfrm>
            <a:off x="3655217" y="4618036"/>
            <a:ext cx="12799223" cy="513115"/>
          </a:xfrm>
        </p:spPr>
        <p:txBody>
          <a:bodyPr anchor="ctr">
            <a:normAutofit/>
          </a:bodyPr>
          <a:lstStyle>
            <a:lvl1pPr marL="0" indent="0">
              <a:buFontTx/>
              <a:buNone/>
              <a:defRPr sz="2424"/>
            </a:lvl1pPr>
            <a:lvl2pPr marL="615757" indent="0">
              <a:buFontTx/>
              <a:buNone/>
              <a:defRPr/>
            </a:lvl2pPr>
            <a:lvl3pPr marL="1231514" indent="0">
              <a:buFontTx/>
              <a:buNone/>
              <a:defRPr/>
            </a:lvl3pPr>
            <a:lvl4pPr marL="1847271" indent="0">
              <a:buFontTx/>
              <a:buNone/>
              <a:defRPr/>
            </a:lvl4pPr>
            <a:lvl5pPr marL="2463028" indent="0">
              <a:buFontTx/>
              <a:buNone/>
              <a:defRPr/>
            </a:lvl5pPr>
          </a:lstStyle>
          <a:p>
            <a:pPr lvl="0"/>
            <a:r>
              <a:rPr lang="en-US" smtClean="0"/>
              <a:t>Edit Master text styles</a:t>
            </a:r>
          </a:p>
        </p:txBody>
      </p:sp>
      <p:sp>
        <p:nvSpPr>
          <p:cNvPr id="3" name="Text Placeholder 2"/>
          <p:cNvSpPr>
            <a:spLocks noGrp="1"/>
          </p:cNvSpPr>
          <p:nvPr>
            <p:ph type="body" idx="1"/>
          </p:nvPr>
        </p:nvSpPr>
        <p:spPr>
          <a:xfrm>
            <a:off x="2226467" y="5849514"/>
            <a:ext cx="15028067" cy="1949838"/>
          </a:xfrm>
        </p:spPr>
        <p:txBody>
          <a:bodyPr anchor="ctr">
            <a:normAutofit/>
          </a:bodyPr>
          <a:lstStyle>
            <a:lvl1pPr marL="0" indent="0" algn="ctr">
              <a:buNone/>
              <a:defRPr sz="2694">
                <a:solidFill>
                  <a:schemeClr val="tx1"/>
                </a:solidFill>
              </a:defRPr>
            </a:lvl1pPr>
            <a:lvl2pPr marL="615757" indent="0">
              <a:buNone/>
              <a:defRPr sz="2424">
                <a:solidFill>
                  <a:schemeClr val="tx1">
                    <a:tint val="75000"/>
                  </a:schemeClr>
                </a:solidFill>
              </a:defRPr>
            </a:lvl2pPr>
            <a:lvl3pPr marL="1231514" indent="0">
              <a:buNone/>
              <a:defRPr sz="2155">
                <a:solidFill>
                  <a:schemeClr val="tx1">
                    <a:tint val="75000"/>
                  </a:schemeClr>
                </a:solidFill>
              </a:defRPr>
            </a:lvl3pPr>
            <a:lvl4pPr marL="1847271" indent="0">
              <a:buNone/>
              <a:defRPr sz="1886">
                <a:solidFill>
                  <a:schemeClr val="tx1">
                    <a:tint val="75000"/>
                  </a:schemeClr>
                </a:solidFill>
              </a:defRPr>
            </a:lvl4pPr>
            <a:lvl5pPr marL="2463028" indent="0">
              <a:buNone/>
              <a:defRPr sz="1886">
                <a:solidFill>
                  <a:schemeClr val="tx1">
                    <a:tint val="75000"/>
                  </a:schemeClr>
                </a:solidFill>
              </a:defRPr>
            </a:lvl5pPr>
            <a:lvl6pPr marL="3078785" indent="0">
              <a:buNone/>
              <a:defRPr sz="1886">
                <a:solidFill>
                  <a:schemeClr val="tx1">
                    <a:tint val="75000"/>
                  </a:schemeClr>
                </a:solidFill>
              </a:defRPr>
            </a:lvl6pPr>
            <a:lvl7pPr marL="3694542" indent="0">
              <a:buNone/>
              <a:defRPr sz="1886">
                <a:solidFill>
                  <a:schemeClr val="tx1">
                    <a:tint val="75000"/>
                  </a:schemeClr>
                </a:solidFill>
              </a:defRPr>
            </a:lvl7pPr>
            <a:lvl8pPr marL="4310299" indent="0">
              <a:buNone/>
              <a:defRPr sz="1886">
                <a:solidFill>
                  <a:schemeClr val="tx1">
                    <a:tint val="75000"/>
                  </a:schemeClr>
                </a:solidFill>
              </a:defRPr>
            </a:lvl8pPr>
            <a:lvl9pPr marL="4926056" indent="0">
              <a:buNone/>
              <a:defRPr sz="1886">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56B970EA-180E-43EF-BBBE-9B1D0C3B393C}" type="datetime1">
              <a:rPr lang="en-US" smtClean="0"/>
              <a:t>12/29/2021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18A13BA-7116-4805-986C-BF7BBEE7823E}" type="slidenum">
              <a:rPr lang="en-US" smtClean="0"/>
              <a:t>‹#›</a:t>
            </a:fld>
            <a:endParaRPr lang="en-US"/>
          </a:p>
        </p:txBody>
      </p:sp>
    </p:spTree>
    <p:extLst>
      <p:ext uri="{BB962C8B-B14F-4D97-AF65-F5344CB8AC3E}">
        <p14:creationId xmlns:p14="http://schemas.microsoft.com/office/powerpoint/2010/main" val="411169105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2226470" y="4455862"/>
            <a:ext cx="15028064" cy="1978120"/>
          </a:xfrm>
        </p:spPr>
        <p:txBody>
          <a:bodyPr anchor="b">
            <a:normAutofit/>
          </a:bodyPr>
          <a:lstStyle>
            <a:lvl1pPr algn="r">
              <a:defRPr sz="431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2226468" y="6433982"/>
            <a:ext cx="15028065" cy="1158752"/>
          </a:xfrm>
        </p:spPr>
        <p:txBody>
          <a:bodyPr anchor="t">
            <a:normAutofit/>
          </a:bodyPr>
          <a:lstStyle>
            <a:lvl1pPr marL="0" indent="0" algn="r">
              <a:buNone/>
              <a:defRPr sz="2694">
                <a:solidFill>
                  <a:schemeClr val="tx1"/>
                </a:solidFill>
              </a:defRPr>
            </a:lvl1pPr>
            <a:lvl2pPr marL="615757" indent="0">
              <a:buNone/>
              <a:defRPr sz="2424">
                <a:solidFill>
                  <a:schemeClr val="tx1">
                    <a:tint val="75000"/>
                  </a:schemeClr>
                </a:solidFill>
              </a:defRPr>
            </a:lvl2pPr>
            <a:lvl3pPr marL="1231514" indent="0">
              <a:buNone/>
              <a:defRPr sz="2155">
                <a:solidFill>
                  <a:schemeClr val="tx1">
                    <a:tint val="75000"/>
                  </a:schemeClr>
                </a:solidFill>
              </a:defRPr>
            </a:lvl3pPr>
            <a:lvl4pPr marL="1847271" indent="0">
              <a:buNone/>
              <a:defRPr sz="1886">
                <a:solidFill>
                  <a:schemeClr val="tx1">
                    <a:tint val="75000"/>
                  </a:schemeClr>
                </a:solidFill>
              </a:defRPr>
            </a:lvl4pPr>
            <a:lvl5pPr marL="2463028" indent="0">
              <a:buNone/>
              <a:defRPr sz="1886">
                <a:solidFill>
                  <a:schemeClr val="tx1">
                    <a:tint val="75000"/>
                  </a:schemeClr>
                </a:solidFill>
              </a:defRPr>
            </a:lvl5pPr>
            <a:lvl6pPr marL="3078785" indent="0">
              <a:buNone/>
              <a:defRPr sz="1886">
                <a:solidFill>
                  <a:schemeClr val="tx1">
                    <a:tint val="75000"/>
                  </a:schemeClr>
                </a:solidFill>
              </a:defRPr>
            </a:lvl6pPr>
            <a:lvl7pPr marL="3694542" indent="0">
              <a:buNone/>
              <a:defRPr sz="1886">
                <a:solidFill>
                  <a:schemeClr val="tx1">
                    <a:tint val="75000"/>
                  </a:schemeClr>
                </a:solidFill>
              </a:defRPr>
            </a:lvl7pPr>
            <a:lvl8pPr marL="4310299" indent="0">
              <a:buNone/>
              <a:defRPr sz="1886">
                <a:solidFill>
                  <a:schemeClr val="tx1">
                    <a:tint val="75000"/>
                  </a:schemeClr>
                </a:solidFill>
              </a:defRPr>
            </a:lvl8pPr>
            <a:lvl9pPr marL="4926056" indent="0">
              <a:buNone/>
              <a:defRPr sz="1886">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55E7DAEE-6B97-4563-9635-DFF3DA403EC7}" type="datetime1">
              <a:rPr lang="en-US" smtClean="0"/>
              <a:t>12/29/2021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18A13BA-7116-4805-986C-BF7BBEE7823E}" type="slidenum">
              <a:rPr lang="en-US" smtClean="0"/>
              <a:t>‹#›</a:t>
            </a:fld>
            <a:endParaRPr lang="en-US"/>
          </a:p>
        </p:txBody>
      </p:sp>
    </p:spTree>
    <p:extLst>
      <p:ext uri="{BB962C8B-B14F-4D97-AF65-F5344CB8AC3E}">
        <p14:creationId xmlns:p14="http://schemas.microsoft.com/office/powerpoint/2010/main" val="14448399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14" name="TextBox 13"/>
          <p:cNvSpPr txBox="1"/>
          <p:nvPr/>
        </p:nvSpPr>
        <p:spPr>
          <a:xfrm>
            <a:off x="2397918" y="1162284"/>
            <a:ext cx="914400" cy="787552"/>
          </a:xfrm>
          <a:prstGeom prst="rect">
            <a:avLst/>
          </a:prstGeom>
        </p:spPr>
        <p:txBody>
          <a:bodyPr vert="horz" lIns="123148" tIns="61574" rIns="123148" bIns="61574"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10774" dirty="0">
                <a:solidFill>
                  <a:schemeClr val="tx1"/>
                </a:solidFill>
                <a:effectLst/>
              </a:rPr>
              <a:t>“</a:t>
            </a:r>
          </a:p>
        </p:txBody>
      </p:sp>
      <p:sp>
        <p:nvSpPr>
          <p:cNvPr id="15" name="TextBox 14"/>
          <p:cNvSpPr txBox="1"/>
          <p:nvPr/>
        </p:nvSpPr>
        <p:spPr>
          <a:xfrm>
            <a:off x="16340138" y="3797052"/>
            <a:ext cx="914400" cy="787552"/>
          </a:xfrm>
          <a:prstGeom prst="rect">
            <a:avLst/>
          </a:prstGeom>
        </p:spPr>
        <p:txBody>
          <a:bodyPr vert="horz" lIns="123148" tIns="61574" rIns="123148" bIns="61574"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10774" dirty="0">
                <a:solidFill>
                  <a:schemeClr val="tx1"/>
                </a:solidFill>
                <a:effectLst/>
              </a:rPr>
              <a:t>”</a:t>
            </a:r>
          </a:p>
        </p:txBody>
      </p:sp>
      <p:sp>
        <p:nvSpPr>
          <p:cNvPr id="2" name="Title 1"/>
          <p:cNvSpPr>
            <a:spLocks noGrp="1"/>
          </p:cNvSpPr>
          <p:nvPr>
            <p:ph type="title"/>
          </p:nvPr>
        </p:nvSpPr>
        <p:spPr>
          <a:xfrm>
            <a:off x="3312318" y="923608"/>
            <a:ext cx="13485018" cy="3694429"/>
          </a:xfrm>
        </p:spPr>
        <p:txBody>
          <a:bodyPr anchor="ctr">
            <a:normAutofit/>
          </a:bodyPr>
          <a:lstStyle>
            <a:lvl1pPr algn="ctr">
              <a:defRPr sz="4310" b="0" cap="none">
                <a:solidFill>
                  <a:schemeClr val="tx1"/>
                </a:solidFill>
              </a:defRPr>
            </a:lvl1pPr>
          </a:lstStyle>
          <a:p>
            <a:r>
              <a:rPr lang="en-US" smtClean="0"/>
              <a:t>Click to edit Master title style</a:t>
            </a:r>
            <a:endParaRPr lang="en-US" dirty="0"/>
          </a:p>
        </p:txBody>
      </p:sp>
      <p:sp>
        <p:nvSpPr>
          <p:cNvPr id="10" name="Text Placeholder 9"/>
          <p:cNvSpPr>
            <a:spLocks noGrp="1"/>
          </p:cNvSpPr>
          <p:nvPr>
            <p:ph type="body" sz="quarter" idx="13"/>
          </p:nvPr>
        </p:nvSpPr>
        <p:spPr>
          <a:xfrm>
            <a:off x="2226470" y="5233776"/>
            <a:ext cx="15028065" cy="1197269"/>
          </a:xfrm>
        </p:spPr>
        <p:txBody>
          <a:bodyPr vert="horz" lIns="91440" tIns="45720" rIns="91440" bIns="45720" rtlCol="0" anchor="b">
            <a:normAutofit/>
          </a:bodyPr>
          <a:lstStyle>
            <a:lvl1pPr algn="r">
              <a:buNone/>
              <a:defRPr lang="en-US" sz="3232" b="0" cap="none" dirty="0">
                <a:ln w="3175" cmpd="sng">
                  <a:noFill/>
                </a:ln>
                <a:solidFill>
                  <a:schemeClr val="tx1"/>
                </a:solidFill>
                <a:effectLst/>
              </a:defRPr>
            </a:lvl1pPr>
          </a:lstStyle>
          <a:p>
            <a:pPr marL="0" lvl="0">
              <a:spcBef>
                <a:spcPct val="0"/>
              </a:spcBef>
              <a:buNone/>
            </a:pPr>
            <a:r>
              <a:rPr lang="en-US" smtClean="0"/>
              <a:t>Edit Master text styles</a:t>
            </a:r>
          </a:p>
        </p:txBody>
      </p:sp>
      <p:sp>
        <p:nvSpPr>
          <p:cNvPr id="3" name="Text Placeholder 2"/>
          <p:cNvSpPr>
            <a:spLocks noGrp="1"/>
          </p:cNvSpPr>
          <p:nvPr>
            <p:ph type="body" idx="1"/>
          </p:nvPr>
        </p:nvSpPr>
        <p:spPr>
          <a:xfrm>
            <a:off x="2226468" y="6431045"/>
            <a:ext cx="15028065" cy="1368307"/>
          </a:xfrm>
        </p:spPr>
        <p:txBody>
          <a:bodyPr anchor="t">
            <a:normAutofit/>
          </a:bodyPr>
          <a:lstStyle>
            <a:lvl1pPr marL="0" indent="0" algn="r">
              <a:buNone/>
              <a:defRPr sz="2424">
                <a:solidFill>
                  <a:schemeClr val="tx1"/>
                </a:solidFill>
              </a:defRPr>
            </a:lvl1pPr>
            <a:lvl2pPr marL="615757" indent="0">
              <a:buNone/>
              <a:defRPr sz="2424">
                <a:solidFill>
                  <a:schemeClr val="tx1">
                    <a:tint val="75000"/>
                  </a:schemeClr>
                </a:solidFill>
              </a:defRPr>
            </a:lvl2pPr>
            <a:lvl3pPr marL="1231514" indent="0">
              <a:buNone/>
              <a:defRPr sz="2155">
                <a:solidFill>
                  <a:schemeClr val="tx1">
                    <a:tint val="75000"/>
                  </a:schemeClr>
                </a:solidFill>
              </a:defRPr>
            </a:lvl3pPr>
            <a:lvl4pPr marL="1847271" indent="0">
              <a:buNone/>
              <a:defRPr sz="1886">
                <a:solidFill>
                  <a:schemeClr val="tx1">
                    <a:tint val="75000"/>
                  </a:schemeClr>
                </a:solidFill>
              </a:defRPr>
            </a:lvl4pPr>
            <a:lvl5pPr marL="2463028" indent="0">
              <a:buNone/>
              <a:defRPr sz="1886">
                <a:solidFill>
                  <a:schemeClr val="tx1">
                    <a:tint val="75000"/>
                  </a:schemeClr>
                </a:solidFill>
              </a:defRPr>
            </a:lvl5pPr>
            <a:lvl6pPr marL="3078785" indent="0">
              <a:buNone/>
              <a:defRPr sz="1886">
                <a:solidFill>
                  <a:schemeClr val="tx1">
                    <a:tint val="75000"/>
                  </a:schemeClr>
                </a:solidFill>
              </a:defRPr>
            </a:lvl6pPr>
            <a:lvl7pPr marL="3694542" indent="0">
              <a:buNone/>
              <a:defRPr sz="1886">
                <a:solidFill>
                  <a:schemeClr val="tx1">
                    <a:tint val="75000"/>
                  </a:schemeClr>
                </a:solidFill>
              </a:defRPr>
            </a:lvl7pPr>
            <a:lvl8pPr marL="4310299" indent="0">
              <a:buNone/>
              <a:defRPr sz="1886">
                <a:solidFill>
                  <a:schemeClr val="tx1">
                    <a:tint val="75000"/>
                  </a:schemeClr>
                </a:solidFill>
              </a:defRPr>
            </a:lvl8pPr>
            <a:lvl9pPr marL="4926056" indent="0">
              <a:buNone/>
              <a:defRPr sz="1886">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EEF5A4CB-5E81-4BD1-9D50-C0068F2B9924}" type="datetime1">
              <a:rPr lang="en-US" smtClean="0"/>
              <a:t>12/29/2021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18A13BA-7116-4805-986C-BF7BBEE7823E}" type="slidenum">
              <a:rPr lang="en-US" smtClean="0"/>
              <a:t>‹#›</a:t>
            </a:fld>
            <a:endParaRPr lang="en-US"/>
          </a:p>
        </p:txBody>
      </p:sp>
    </p:spTree>
    <p:extLst>
      <p:ext uri="{BB962C8B-B14F-4D97-AF65-F5344CB8AC3E}">
        <p14:creationId xmlns:p14="http://schemas.microsoft.com/office/powerpoint/2010/main" val="359617607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2226470" y="923608"/>
            <a:ext cx="15028068" cy="3673050"/>
          </a:xfrm>
        </p:spPr>
        <p:txBody>
          <a:bodyPr vert="horz" lIns="91440" tIns="45720" rIns="91440" bIns="45720" rtlCol="0" anchor="ctr">
            <a:normAutofit/>
          </a:bodyPr>
          <a:lstStyle>
            <a:lvl1pPr>
              <a:defRPr lang="en-US" b="0" dirty="0"/>
            </a:lvl1pPr>
          </a:lstStyle>
          <a:p>
            <a:pPr marL="0" lvl="0"/>
            <a:r>
              <a:rPr lang="en-US" smtClean="0"/>
              <a:t>Click to edit Master title style</a:t>
            </a:r>
            <a:endParaRPr lang="en-US" dirty="0"/>
          </a:p>
        </p:txBody>
      </p:sp>
      <p:sp>
        <p:nvSpPr>
          <p:cNvPr id="10" name="Text Placeholder 9"/>
          <p:cNvSpPr>
            <a:spLocks noGrp="1"/>
          </p:cNvSpPr>
          <p:nvPr>
            <p:ph type="body" sz="quarter" idx="13"/>
          </p:nvPr>
        </p:nvSpPr>
        <p:spPr>
          <a:xfrm>
            <a:off x="2226469" y="4720660"/>
            <a:ext cx="15028070" cy="1128854"/>
          </a:xfrm>
        </p:spPr>
        <p:txBody>
          <a:bodyPr vert="horz" lIns="91440" tIns="45720" rIns="91440" bIns="45720" rtlCol="0" anchor="b">
            <a:normAutofit/>
          </a:bodyPr>
          <a:lstStyle>
            <a:lvl1pPr>
              <a:buNone/>
              <a:defRPr lang="en-US" sz="3771" b="0" cap="none" dirty="0">
                <a:ln w="3175" cmpd="sng">
                  <a:noFill/>
                </a:ln>
                <a:solidFill>
                  <a:schemeClr val="tx1"/>
                </a:solidFill>
                <a:effectLst/>
              </a:defRPr>
            </a:lvl1pPr>
          </a:lstStyle>
          <a:p>
            <a:pPr marL="0" lvl="0">
              <a:spcBef>
                <a:spcPct val="0"/>
              </a:spcBef>
              <a:buNone/>
            </a:pPr>
            <a:r>
              <a:rPr lang="en-US" smtClean="0"/>
              <a:t>Edit Master text styles</a:t>
            </a:r>
          </a:p>
        </p:txBody>
      </p:sp>
      <p:sp>
        <p:nvSpPr>
          <p:cNvPr id="3" name="Text Placeholder 2"/>
          <p:cNvSpPr>
            <a:spLocks noGrp="1"/>
          </p:cNvSpPr>
          <p:nvPr>
            <p:ph type="body" idx="1"/>
          </p:nvPr>
        </p:nvSpPr>
        <p:spPr>
          <a:xfrm>
            <a:off x="2226467" y="5849514"/>
            <a:ext cx="15028070" cy="1949838"/>
          </a:xfrm>
        </p:spPr>
        <p:txBody>
          <a:bodyPr anchor="t">
            <a:normAutofit/>
          </a:bodyPr>
          <a:lstStyle>
            <a:lvl1pPr marL="0" indent="0" algn="l">
              <a:buNone/>
              <a:defRPr sz="2424">
                <a:solidFill>
                  <a:schemeClr val="tx1"/>
                </a:solidFill>
              </a:defRPr>
            </a:lvl1pPr>
            <a:lvl2pPr marL="615757" indent="0">
              <a:buNone/>
              <a:defRPr sz="2424">
                <a:solidFill>
                  <a:schemeClr val="tx1">
                    <a:tint val="75000"/>
                  </a:schemeClr>
                </a:solidFill>
              </a:defRPr>
            </a:lvl2pPr>
            <a:lvl3pPr marL="1231514" indent="0">
              <a:buNone/>
              <a:defRPr sz="2155">
                <a:solidFill>
                  <a:schemeClr val="tx1">
                    <a:tint val="75000"/>
                  </a:schemeClr>
                </a:solidFill>
              </a:defRPr>
            </a:lvl3pPr>
            <a:lvl4pPr marL="1847271" indent="0">
              <a:buNone/>
              <a:defRPr sz="1886">
                <a:solidFill>
                  <a:schemeClr val="tx1">
                    <a:tint val="75000"/>
                  </a:schemeClr>
                </a:solidFill>
              </a:defRPr>
            </a:lvl4pPr>
            <a:lvl5pPr marL="2463028" indent="0">
              <a:buNone/>
              <a:defRPr sz="1886">
                <a:solidFill>
                  <a:schemeClr val="tx1">
                    <a:tint val="75000"/>
                  </a:schemeClr>
                </a:solidFill>
              </a:defRPr>
            </a:lvl5pPr>
            <a:lvl6pPr marL="3078785" indent="0">
              <a:buNone/>
              <a:defRPr sz="1886">
                <a:solidFill>
                  <a:schemeClr val="tx1">
                    <a:tint val="75000"/>
                  </a:schemeClr>
                </a:solidFill>
              </a:defRPr>
            </a:lvl6pPr>
            <a:lvl7pPr marL="3694542" indent="0">
              <a:buNone/>
              <a:defRPr sz="1886">
                <a:solidFill>
                  <a:schemeClr val="tx1">
                    <a:tint val="75000"/>
                  </a:schemeClr>
                </a:solidFill>
              </a:defRPr>
            </a:lvl7pPr>
            <a:lvl8pPr marL="4310299" indent="0">
              <a:buNone/>
              <a:defRPr sz="1886">
                <a:solidFill>
                  <a:schemeClr val="tx1">
                    <a:tint val="75000"/>
                  </a:schemeClr>
                </a:solidFill>
              </a:defRPr>
            </a:lvl8pPr>
            <a:lvl9pPr marL="4926056" indent="0">
              <a:buNone/>
              <a:defRPr sz="1886">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C8B1B562-80E7-4DE9-B43F-45575BE5C016}" type="datetime1">
              <a:rPr lang="en-US" smtClean="0"/>
              <a:t>12/29/2021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18A13BA-7116-4805-986C-BF7BBEE7823E}" type="slidenum">
              <a:rPr lang="en-US" smtClean="0"/>
              <a:t>‹#›</a:t>
            </a:fld>
            <a:endParaRPr lang="en-US"/>
          </a:p>
        </p:txBody>
      </p:sp>
    </p:spTree>
    <p:extLst>
      <p:ext uri="{BB962C8B-B14F-4D97-AF65-F5344CB8AC3E}">
        <p14:creationId xmlns:p14="http://schemas.microsoft.com/office/powerpoint/2010/main" val="297473849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C9FE2BD1-1D94-4262-A241-3A1195CA47FA}" type="datetime1">
              <a:rPr lang="en-US" smtClean="0"/>
              <a:t>12/29/2021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18A13BA-7116-4805-986C-BF7BBEE7823E}" type="slidenum">
              <a:rPr lang="en-US" smtClean="0"/>
              <a:t>‹#›</a:t>
            </a:fld>
            <a:endParaRPr lang="en-US"/>
          </a:p>
        </p:txBody>
      </p:sp>
    </p:spTree>
    <p:extLst>
      <p:ext uri="{BB962C8B-B14F-4D97-AF65-F5344CB8AC3E}">
        <p14:creationId xmlns:p14="http://schemas.microsoft.com/office/powerpoint/2010/main" val="317789698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4598983" y="923607"/>
            <a:ext cx="2655554" cy="6875745"/>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2226468" y="923607"/>
            <a:ext cx="12029613" cy="6875745"/>
          </a:xfrm>
        </p:spPr>
        <p:txBody>
          <a:bodyPr vert="eaVert" ancho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841099B-3C68-49D1-9AD2-B4299E722181}" type="datetime1">
              <a:rPr lang="en-US" smtClean="0"/>
              <a:t>12/29/2021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18A13BA-7116-4805-986C-BF7BBEE7823E}" type="slidenum">
              <a:rPr lang="en-US" smtClean="0"/>
              <a:t>‹#›</a:t>
            </a:fld>
            <a:endParaRPr lang="en-US"/>
          </a:p>
        </p:txBody>
      </p:sp>
    </p:spTree>
    <p:extLst>
      <p:ext uri="{BB962C8B-B14F-4D97-AF65-F5344CB8AC3E}">
        <p14:creationId xmlns:p14="http://schemas.microsoft.com/office/powerpoint/2010/main" val="73797404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cSld name="1_Name Card">
    <p:spTree>
      <p:nvGrpSpPr>
        <p:cNvPr id="1" name=""/>
        <p:cNvGrpSpPr/>
        <p:nvPr/>
      </p:nvGrpSpPr>
      <p:grpSpPr>
        <a:xfrm>
          <a:off x="0" y="0"/>
          <a:ext cx="0" cy="0"/>
          <a:chOff x="0" y="0"/>
          <a:chExt cx="0" cy="0"/>
        </a:xfrm>
      </p:grpSpPr>
      <p:sp>
        <p:nvSpPr>
          <p:cNvPr id="2" name="Title 1"/>
          <p:cNvSpPr>
            <a:spLocks noGrp="1"/>
          </p:cNvSpPr>
          <p:nvPr>
            <p:ph type="title"/>
          </p:nvPr>
        </p:nvSpPr>
        <p:spPr>
          <a:xfrm>
            <a:off x="1370663" y="2880346"/>
            <a:ext cx="15546678" cy="3382837"/>
          </a:xfrm>
        </p:spPr>
        <p:txBody>
          <a:bodyPr anchor="b"/>
          <a:lstStyle>
            <a:lvl1pPr algn="ctr">
              <a:defRPr sz="3200"/>
            </a:lvl1pPr>
          </a:lstStyle>
          <a:p>
            <a:r>
              <a:rPr lang="en-US"/>
              <a:t>Click to edit Master title style</a:t>
            </a:r>
            <a:endParaRPr lang="en-US" dirty="0"/>
          </a:p>
        </p:txBody>
      </p:sp>
      <p:sp>
        <p:nvSpPr>
          <p:cNvPr id="4" name="Text Placeholder 3"/>
          <p:cNvSpPr>
            <a:spLocks noGrp="1"/>
          </p:cNvSpPr>
          <p:nvPr>
            <p:ph type="body" sz="half" idx="2"/>
          </p:nvPr>
        </p:nvSpPr>
        <p:spPr>
          <a:xfrm>
            <a:off x="1370663" y="6279045"/>
            <a:ext cx="15546678" cy="1536173"/>
          </a:xfrm>
        </p:spPr>
        <p:txBody>
          <a:bodyPr anchor="t"/>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F6221B72-2C06-4856-AE1E-24A25FA0E6D2}" type="datetime1">
              <a:rPr lang="en-US" smtClean="0"/>
              <a:t>12/29/2021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18A13BA-7116-4805-986C-BF7BBEE7823E}" type="slidenum">
              <a:rPr lang="en-US" smtClean="0"/>
              <a:t>‹#›</a:t>
            </a:fld>
            <a:endParaRPr lang="en-US"/>
          </a:p>
        </p:txBody>
      </p:sp>
    </p:spTree>
    <p:extLst>
      <p:ext uri="{BB962C8B-B14F-4D97-AF65-F5344CB8AC3E}">
        <p14:creationId xmlns:p14="http://schemas.microsoft.com/office/powerpoint/2010/main" val="178500465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nchor="ct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440CCB-A868-47C2-AB17-1762F6F96F11}" type="datetime1">
              <a:rPr lang="en-US" smtClean="0"/>
              <a:t>12/29/2021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16427785" y="7901614"/>
            <a:ext cx="826751" cy="491735"/>
          </a:xfrm>
        </p:spPr>
        <p:txBody>
          <a:bodyPr/>
          <a:lstStyle/>
          <a:p>
            <a:fld id="{B18A13BA-7116-4805-986C-BF7BBEE7823E}" type="slidenum">
              <a:rPr lang="en-US" smtClean="0"/>
              <a:t>‹#›</a:t>
            </a:fld>
            <a:endParaRPr lang="en-US"/>
          </a:p>
        </p:txBody>
      </p:sp>
    </p:spTree>
    <p:extLst>
      <p:ext uri="{BB962C8B-B14F-4D97-AF65-F5344CB8AC3E}">
        <p14:creationId xmlns:p14="http://schemas.microsoft.com/office/powerpoint/2010/main" val="306351023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3858419" y="3591806"/>
            <a:ext cx="13396121" cy="2842176"/>
          </a:xfrm>
        </p:spPr>
        <p:txBody>
          <a:bodyPr anchor="b"/>
          <a:lstStyle>
            <a:lvl1pPr algn="r">
              <a:defRPr sz="5387"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3858417" y="6433982"/>
            <a:ext cx="13396122" cy="1158752"/>
          </a:xfrm>
        </p:spPr>
        <p:txBody>
          <a:bodyPr anchor="t">
            <a:normAutofit/>
          </a:bodyPr>
          <a:lstStyle>
            <a:lvl1pPr marL="0" indent="0" algn="r">
              <a:buNone/>
              <a:defRPr sz="2694">
                <a:solidFill>
                  <a:schemeClr val="tx1"/>
                </a:solidFill>
              </a:defRPr>
            </a:lvl1pPr>
            <a:lvl2pPr marL="615757" indent="0">
              <a:buNone/>
              <a:defRPr sz="2424">
                <a:solidFill>
                  <a:schemeClr val="tx1">
                    <a:tint val="75000"/>
                  </a:schemeClr>
                </a:solidFill>
              </a:defRPr>
            </a:lvl2pPr>
            <a:lvl3pPr marL="1231514" indent="0">
              <a:buNone/>
              <a:defRPr sz="2155">
                <a:solidFill>
                  <a:schemeClr val="tx1">
                    <a:tint val="75000"/>
                  </a:schemeClr>
                </a:solidFill>
              </a:defRPr>
            </a:lvl3pPr>
            <a:lvl4pPr marL="1847271" indent="0">
              <a:buNone/>
              <a:defRPr sz="1886">
                <a:solidFill>
                  <a:schemeClr val="tx1">
                    <a:tint val="75000"/>
                  </a:schemeClr>
                </a:solidFill>
              </a:defRPr>
            </a:lvl4pPr>
            <a:lvl5pPr marL="2463028" indent="0">
              <a:buNone/>
              <a:defRPr sz="1886">
                <a:solidFill>
                  <a:schemeClr val="tx1">
                    <a:tint val="75000"/>
                  </a:schemeClr>
                </a:solidFill>
              </a:defRPr>
            </a:lvl5pPr>
            <a:lvl6pPr marL="3078785" indent="0">
              <a:buNone/>
              <a:defRPr sz="1886">
                <a:solidFill>
                  <a:schemeClr val="tx1">
                    <a:tint val="75000"/>
                  </a:schemeClr>
                </a:solidFill>
              </a:defRPr>
            </a:lvl6pPr>
            <a:lvl7pPr marL="3694542" indent="0">
              <a:buNone/>
              <a:defRPr sz="1886">
                <a:solidFill>
                  <a:schemeClr val="tx1">
                    <a:tint val="75000"/>
                  </a:schemeClr>
                </a:solidFill>
              </a:defRPr>
            </a:lvl7pPr>
            <a:lvl8pPr marL="4310299" indent="0">
              <a:buNone/>
              <a:defRPr sz="1886">
                <a:solidFill>
                  <a:schemeClr val="tx1">
                    <a:tint val="75000"/>
                  </a:schemeClr>
                </a:solidFill>
              </a:defRPr>
            </a:lvl8pPr>
            <a:lvl9pPr marL="4926056" indent="0">
              <a:buNone/>
              <a:defRPr sz="1886">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386FDB9C-899A-4C68-B340-E6AB4C8701A3}" type="datetime1">
              <a:rPr lang="en-US" smtClean="0"/>
              <a:t>12/29/2021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18A13BA-7116-4805-986C-BF7BBEE7823E}" type="slidenum">
              <a:rPr lang="en-US" smtClean="0"/>
              <a:t>‹#›</a:t>
            </a:fld>
            <a:endParaRPr lang="en-US"/>
          </a:p>
        </p:txBody>
      </p:sp>
    </p:spTree>
    <p:extLst>
      <p:ext uri="{BB962C8B-B14F-4D97-AF65-F5344CB8AC3E}">
        <p14:creationId xmlns:p14="http://schemas.microsoft.com/office/powerpoint/2010/main" val="135907433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2226467" y="923608"/>
            <a:ext cx="15028070" cy="2360329"/>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2226469" y="3591806"/>
            <a:ext cx="7342583" cy="4207547"/>
          </a:xfrm>
        </p:spPr>
        <p:txBody>
          <a:bodyPr>
            <a:normAutofit/>
          </a:bodyPr>
          <a:lstStyle>
            <a:lvl1pPr>
              <a:defRPr sz="2424"/>
            </a:lvl1pPr>
            <a:lvl2pPr>
              <a:defRPr sz="2155"/>
            </a:lvl2pPr>
            <a:lvl3pPr>
              <a:defRPr sz="1886"/>
            </a:lvl3pPr>
            <a:lvl4pPr>
              <a:defRPr sz="1616"/>
            </a:lvl4pPr>
            <a:lvl5pPr>
              <a:defRPr sz="1616"/>
            </a:lvl5pPr>
            <a:lvl6pPr>
              <a:defRPr sz="1616"/>
            </a:lvl6pPr>
            <a:lvl7pPr>
              <a:defRPr sz="1616"/>
            </a:lvl7pPr>
            <a:lvl8pPr>
              <a:defRPr sz="1616"/>
            </a:lvl8pPr>
            <a:lvl9pPr>
              <a:defRPr sz="1616"/>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9911951" y="3591807"/>
            <a:ext cx="7342584" cy="4207545"/>
          </a:xfrm>
        </p:spPr>
        <p:txBody>
          <a:bodyPr>
            <a:normAutofit/>
          </a:bodyPr>
          <a:lstStyle>
            <a:lvl1pPr>
              <a:defRPr sz="2424"/>
            </a:lvl1pPr>
            <a:lvl2pPr>
              <a:defRPr sz="2155"/>
            </a:lvl2pPr>
            <a:lvl3pPr>
              <a:defRPr sz="1886"/>
            </a:lvl3pPr>
            <a:lvl4pPr>
              <a:defRPr sz="1616"/>
            </a:lvl4pPr>
            <a:lvl5pPr>
              <a:defRPr sz="1616"/>
            </a:lvl5pPr>
            <a:lvl6pPr>
              <a:defRPr sz="1616"/>
            </a:lvl6pPr>
            <a:lvl7pPr>
              <a:defRPr sz="1616"/>
            </a:lvl7pPr>
            <a:lvl8pPr>
              <a:defRPr sz="1616"/>
            </a:lvl8pPr>
            <a:lvl9pPr>
              <a:defRPr sz="1616"/>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C0E8CC05-6581-4AE0-8983-0E2AB320331E}" type="datetime1">
              <a:rPr lang="en-US" smtClean="0"/>
              <a:t>12/29/2021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18A13BA-7116-4805-986C-BF7BBEE7823E}" type="slidenum">
              <a:rPr lang="en-US" smtClean="0"/>
              <a:t>‹#›</a:t>
            </a:fld>
            <a:endParaRPr lang="en-US"/>
          </a:p>
        </p:txBody>
      </p:sp>
    </p:spTree>
    <p:extLst>
      <p:ext uri="{BB962C8B-B14F-4D97-AF65-F5344CB8AC3E}">
        <p14:creationId xmlns:p14="http://schemas.microsoft.com/office/powerpoint/2010/main" val="9752332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2658269" y="3580404"/>
            <a:ext cx="6910782" cy="776086"/>
          </a:xfrm>
        </p:spPr>
        <p:txBody>
          <a:bodyPr anchor="b">
            <a:noAutofit/>
          </a:bodyPr>
          <a:lstStyle>
            <a:lvl1pPr marL="0" indent="0">
              <a:buNone/>
              <a:defRPr sz="3771" b="0">
                <a:solidFill>
                  <a:schemeClr val="accent1">
                    <a:lumMod val="75000"/>
                  </a:schemeClr>
                </a:solidFill>
              </a:defRPr>
            </a:lvl1pPr>
            <a:lvl2pPr marL="615757" indent="0">
              <a:buNone/>
              <a:defRPr sz="2694" b="1"/>
            </a:lvl2pPr>
            <a:lvl3pPr marL="1231514" indent="0">
              <a:buNone/>
              <a:defRPr sz="2424" b="1"/>
            </a:lvl3pPr>
            <a:lvl4pPr marL="1847271" indent="0">
              <a:buNone/>
              <a:defRPr sz="2155" b="1"/>
            </a:lvl4pPr>
            <a:lvl5pPr marL="2463028" indent="0">
              <a:buNone/>
              <a:defRPr sz="2155" b="1"/>
            </a:lvl5pPr>
            <a:lvl6pPr marL="3078785" indent="0">
              <a:buNone/>
              <a:defRPr sz="2155" b="1"/>
            </a:lvl6pPr>
            <a:lvl7pPr marL="3694542" indent="0">
              <a:buNone/>
              <a:defRPr sz="2155" b="1"/>
            </a:lvl7pPr>
            <a:lvl8pPr marL="4310299" indent="0">
              <a:buNone/>
              <a:defRPr sz="2155" b="1"/>
            </a:lvl8pPr>
            <a:lvl9pPr marL="4926056" indent="0">
              <a:buNone/>
              <a:defRPr sz="2155" b="1"/>
            </a:lvl9pPr>
          </a:lstStyle>
          <a:p>
            <a:pPr lvl="0"/>
            <a:r>
              <a:rPr lang="en-US" smtClean="0"/>
              <a:t>Edit Master text styles</a:t>
            </a:r>
          </a:p>
        </p:txBody>
      </p:sp>
      <p:sp>
        <p:nvSpPr>
          <p:cNvPr id="4" name="Content Placeholder 3"/>
          <p:cNvSpPr>
            <a:spLocks noGrp="1"/>
          </p:cNvSpPr>
          <p:nvPr>
            <p:ph sz="half" idx="2"/>
          </p:nvPr>
        </p:nvSpPr>
        <p:spPr>
          <a:xfrm>
            <a:off x="2226467" y="4491896"/>
            <a:ext cx="7342584" cy="3307455"/>
          </a:xfrm>
        </p:spPr>
        <p:txBody>
          <a:bodyPr anchor="t">
            <a:normAutofit/>
          </a:bodyPr>
          <a:lstStyle>
            <a:lvl1pPr>
              <a:defRPr sz="2424"/>
            </a:lvl1pPr>
            <a:lvl2pPr>
              <a:defRPr sz="2155"/>
            </a:lvl2pPr>
            <a:lvl3pPr>
              <a:defRPr sz="1886"/>
            </a:lvl3pPr>
            <a:lvl4pPr>
              <a:defRPr sz="1616"/>
            </a:lvl4pPr>
            <a:lvl5pPr>
              <a:defRPr sz="1616"/>
            </a:lvl5pPr>
            <a:lvl6pPr>
              <a:defRPr sz="1616"/>
            </a:lvl6pPr>
            <a:lvl7pPr>
              <a:defRPr sz="1616"/>
            </a:lvl7pPr>
            <a:lvl8pPr>
              <a:defRPr sz="1616"/>
            </a:lvl8pPr>
            <a:lvl9pPr>
              <a:defRPr sz="1616"/>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10320731" y="3591807"/>
            <a:ext cx="6933806" cy="776086"/>
          </a:xfrm>
        </p:spPr>
        <p:txBody>
          <a:bodyPr anchor="b">
            <a:noAutofit/>
          </a:bodyPr>
          <a:lstStyle>
            <a:lvl1pPr marL="0" indent="0">
              <a:buNone/>
              <a:defRPr sz="3771" b="0">
                <a:solidFill>
                  <a:schemeClr val="accent1">
                    <a:lumMod val="75000"/>
                  </a:schemeClr>
                </a:solidFill>
              </a:defRPr>
            </a:lvl1pPr>
            <a:lvl2pPr marL="615757" indent="0">
              <a:buNone/>
              <a:defRPr sz="2694" b="1"/>
            </a:lvl2pPr>
            <a:lvl3pPr marL="1231514" indent="0">
              <a:buNone/>
              <a:defRPr sz="2424" b="1"/>
            </a:lvl3pPr>
            <a:lvl4pPr marL="1847271" indent="0">
              <a:buNone/>
              <a:defRPr sz="2155" b="1"/>
            </a:lvl4pPr>
            <a:lvl5pPr marL="2463028" indent="0">
              <a:buNone/>
              <a:defRPr sz="2155" b="1"/>
            </a:lvl5pPr>
            <a:lvl6pPr marL="3078785" indent="0">
              <a:buNone/>
              <a:defRPr sz="2155" b="1"/>
            </a:lvl6pPr>
            <a:lvl7pPr marL="3694542" indent="0">
              <a:buNone/>
              <a:defRPr sz="2155" b="1"/>
            </a:lvl7pPr>
            <a:lvl8pPr marL="4310299" indent="0">
              <a:buNone/>
              <a:defRPr sz="2155" b="1"/>
            </a:lvl8pPr>
            <a:lvl9pPr marL="4926056" indent="0">
              <a:buNone/>
              <a:defRPr sz="2155" b="1"/>
            </a:lvl9pPr>
          </a:lstStyle>
          <a:p>
            <a:pPr lvl="0"/>
            <a:r>
              <a:rPr lang="en-US" smtClean="0"/>
              <a:t>Edit Master text styles</a:t>
            </a:r>
          </a:p>
        </p:txBody>
      </p:sp>
      <p:sp>
        <p:nvSpPr>
          <p:cNvPr id="6" name="Content Placeholder 5"/>
          <p:cNvSpPr>
            <a:spLocks noGrp="1"/>
          </p:cNvSpPr>
          <p:nvPr>
            <p:ph sz="quarter" idx="4"/>
          </p:nvPr>
        </p:nvSpPr>
        <p:spPr>
          <a:xfrm>
            <a:off x="9911951" y="4491896"/>
            <a:ext cx="7342584" cy="3307455"/>
          </a:xfrm>
        </p:spPr>
        <p:txBody>
          <a:bodyPr anchor="t">
            <a:normAutofit/>
          </a:bodyPr>
          <a:lstStyle>
            <a:lvl1pPr>
              <a:defRPr sz="2424"/>
            </a:lvl1pPr>
            <a:lvl2pPr>
              <a:defRPr sz="2155"/>
            </a:lvl2pPr>
            <a:lvl3pPr>
              <a:defRPr sz="1886"/>
            </a:lvl3pPr>
            <a:lvl4pPr>
              <a:defRPr sz="1616"/>
            </a:lvl4pPr>
            <a:lvl5pPr>
              <a:defRPr sz="1616"/>
            </a:lvl5pPr>
            <a:lvl6pPr>
              <a:defRPr sz="1616"/>
            </a:lvl6pPr>
            <a:lvl7pPr>
              <a:defRPr sz="1616"/>
            </a:lvl7pPr>
            <a:lvl8pPr>
              <a:defRPr sz="1616"/>
            </a:lvl8pPr>
            <a:lvl9pPr>
              <a:defRPr sz="1616"/>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92B97238-DACF-48D2-8A11-14CDA9D90C4F}" type="datetime1">
              <a:rPr lang="en-US" smtClean="0"/>
              <a:t>12/29/2021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18A13BA-7116-4805-986C-BF7BBEE7823E}" type="slidenum">
              <a:rPr lang="en-US" smtClean="0"/>
              <a:t>‹#›</a:t>
            </a:fld>
            <a:endParaRPr lang="en-US"/>
          </a:p>
        </p:txBody>
      </p:sp>
    </p:spTree>
    <p:extLst>
      <p:ext uri="{BB962C8B-B14F-4D97-AF65-F5344CB8AC3E}">
        <p14:creationId xmlns:p14="http://schemas.microsoft.com/office/powerpoint/2010/main" val="280126218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8C7A56FC-445A-4A3A-BAEF-2E7681F7222A}" type="datetime1">
              <a:rPr lang="en-US" smtClean="0"/>
              <a:t>12/29/2021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18A13BA-7116-4805-986C-BF7BBEE7823E}" type="slidenum">
              <a:rPr lang="en-US" smtClean="0"/>
              <a:t>‹#›</a:t>
            </a:fld>
            <a:endParaRPr lang="en-US"/>
          </a:p>
        </p:txBody>
      </p:sp>
    </p:spTree>
    <p:extLst>
      <p:ext uri="{BB962C8B-B14F-4D97-AF65-F5344CB8AC3E}">
        <p14:creationId xmlns:p14="http://schemas.microsoft.com/office/powerpoint/2010/main" val="206555928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5044F71-3552-4341-95E2-625E79EAF959}" type="datetime1">
              <a:rPr lang="en-US" smtClean="0"/>
              <a:t>12/29/2021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18A13BA-7116-4805-986C-BF7BBEE7823E}" type="slidenum">
              <a:rPr lang="en-US" smtClean="0"/>
              <a:t>‹#›</a:t>
            </a:fld>
            <a:endParaRPr lang="en-US"/>
          </a:p>
        </p:txBody>
      </p:sp>
    </p:spTree>
    <p:extLst>
      <p:ext uri="{BB962C8B-B14F-4D97-AF65-F5344CB8AC3E}">
        <p14:creationId xmlns:p14="http://schemas.microsoft.com/office/powerpoint/2010/main" val="333775283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226469" y="2155084"/>
            <a:ext cx="5323682" cy="1847215"/>
          </a:xfrm>
        </p:spPr>
        <p:txBody>
          <a:bodyPr anchor="b">
            <a:normAutofit/>
          </a:bodyPr>
          <a:lstStyle>
            <a:lvl1pPr algn="ctr">
              <a:defRPr sz="3232" b="0"/>
            </a:lvl1pPr>
          </a:lstStyle>
          <a:p>
            <a:r>
              <a:rPr lang="en-US" smtClean="0"/>
              <a:t>Click to edit Master title style</a:t>
            </a:r>
            <a:endParaRPr lang="en-US" dirty="0"/>
          </a:p>
        </p:txBody>
      </p:sp>
      <p:sp>
        <p:nvSpPr>
          <p:cNvPr id="3" name="Content Placeholder 2"/>
          <p:cNvSpPr>
            <a:spLocks noGrp="1"/>
          </p:cNvSpPr>
          <p:nvPr>
            <p:ph idx="1"/>
          </p:nvPr>
        </p:nvSpPr>
        <p:spPr>
          <a:xfrm>
            <a:off x="7893050" y="923607"/>
            <a:ext cx="9361485" cy="6875746"/>
          </a:xfrm>
        </p:spPr>
        <p:txBody>
          <a:bodyPr anchor="ctr">
            <a:normAutofit/>
          </a:bodyPr>
          <a:lstStyle>
            <a:lvl1pPr>
              <a:defRPr sz="2694"/>
            </a:lvl1pPr>
            <a:lvl2pPr>
              <a:defRPr sz="2424"/>
            </a:lvl2pPr>
            <a:lvl3pPr>
              <a:defRPr sz="2155"/>
            </a:lvl3pPr>
            <a:lvl4pPr>
              <a:defRPr sz="1886"/>
            </a:lvl4pPr>
            <a:lvl5pPr>
              <a:defRPr sz="1886"/>
            </a:lvl5pPr>
            <a:lvl6pPr>
              <a:defRPr sz="1886"/>
            </a:lvl6pPr>
            <a:lvl7pPr>
              <a:defRPr sz="1886"/>
            </a:lvl7pPr>
            <a:lvl8pPr>
              <a:defRPr sz="1886"/>
            </a:lvl8pPr>
            <a:lvl9pPr>
              <a:defRPr sz="1886"/>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2226469" y="4002299"/>
            <a:ext cx="5323682" cy="2462953"/>
          </a:xfrm>
        </p:spPr>
        <p:txBody>
          <a:bodyPr>
            <a:normAutofit/>
          </a:bodyPr>
          <a:lstStyle>
            <a:lvl1pPr marL="0" indent="0" algn="ctr">
              <a:buNone/>
              <a:defRPr sz="2155"/>
            </a:lvl1pPr>
            <a:lvl2pPr marL="615757" indent="0">
              <a:buNone/>
              <a:defRPr sz="1616"/>
            </a:lvl2pPr>
            <a:lvl3pPr marL="1231514" indent="0">
              <a:buNone/>
              <a:defRPr sz="1347"/>
            </a:lvl3pPr>
            <a:lvl4pPr marL="1847271" indent="0">
              <a:buNone/>
              <a:defRPr sz="1212"/>
            </a:lvl4pPr>
            <a:lvl5pPr marL="2463028" indent="0">
              <a:buNone/>
              <a:defRPr sz="1212"/>
            </a:lvl5pPr>
            <a:lvl6pPr marL="3078785" indent="0">
              <a:buNone/>
              <a:defRPr sz="1212"/>
            </a:lvl6pPr>
            <a:lvl7pPr marL="3694542" indent="0">
              <a:buNone/>
              <a:defRPr sz="1212"/>
            </a:lvl7pPr>
            <a:lvl8pPr marL="4310299" indent="0">
              <a:buNone/>
              <a:defRPr sz="1212"/>
            </a:lvl8pPr>
            <a:lvl9pPr marL="4926056" indent="0">
              <a:buNone/>
              <a:defRPr sz="1212"/>
            </a:lvl9pPr>
          </a:lstStyle>
          <a:p>
            <a:pPr lvl="0"/>
            <a:r>
              <a:rPr lang="en-US" smtClean="0"/>
              <a:t>Edit Master text styles</a:t>
            </a:r>
          </a:p>
        </p:txBody>
      </p:sp>
      <p:sp>
        <p:nvSpPr>
          <p:cNvPr id="5" name="Date Placeholder 4"/>
          <p:cNvSpPr>
            <a:spLocks noGrp="1"/>
          </p:cNvSpPr>
          <p:nvPr>
            <p:ph type="dt" sz="half" idx="10"/>
          </p:nvPr>
        </p:nvSpPr>
        <p:spPr/>
        <p:txBody>
          <a:bodyPr/>
          <a:lstStyle/>
          <a:p>
            <a:fld id="{907E3137-DF42-476B-A90C-88D97561B32F}" type="datetime1">
              <a:rPr lang="en-US" smtClean="0"/>
              <a:t>12/29/2021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18A13BA-7116-4805-986C-BF7BBEE7823E}" type="slidenum">
              <a:rPr lang="en-US" smtClean="0"/>
              <a:t>‹#›</a:t>
            </a:fld>
            <a:endParaRPr lang="en-US"/>
          </a:p>
        </p:txBody>
      </p:sp>
    </p:spTree>
    <p:extLst>
      <p:ext uri="{BB962C8B-B14F-4D97-AF65-F5344CB8AC3E}">
        <p14:creationId xmlns:p14="http://schemas.microsoft.com/office/powerpoint/2010/main" val="155877544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224086" y="2360329"/>
            <a:ext cx="8139237" cy="1847215"/>
          </a:xfrm>
        </p:spPr>
        <p:txBody>
          <a:bodyPr anchor="b">
            <a:normAutofit/>
          </a:bodyPr>
          <a:lstStyle>
            <a:lvl1pPr algn="ctr">
              <a:defRPr sz="3771" b="0"/>
            </a:lvl1pPr>
          </a:lstStyle>
          <a:p>
            <a:r>
              <a:rPr lang="en-US" smtClean="0"/>
              <a:t>Click to edit Master title style</a:t>
            </a:r>
            <a:endParaRPr lang="en-US" dirty="0"/>
          </a:p>
        </p:txBody>
      </p:sp>
      <p:sp>
        <p:nvSpPr>
          <p:cNvPr id="14" name="Picture Placeholder 2"/>
          <p:cNvSpPr>
            <a:spLocks noGrp="1" noChangeAspect="1"/>
          </p:cNvSpPr>
          <p:nvPr>
            <p:ph type="pic" idx="1"/>
          </p:nvPr>
        </p:nvSpPr>
        <p:spPr>
          <a:xfrm>
            <a:off x="11392023" y="1231477"/>
            <a:ext cx="4921461" cy="6157383"/>
          </a:xfrm>
          <a:prstGeom prst="roundRect">
            <a:avLst>
              <a:gd name="adj" fmla="val 4280"/>
            </a:avLst>
          </a:prstGeom>
          <a:ln w="38100">
            <a:gradFill flip="none" rotWithShape="1">
              <a:gsLst>
                <a:gs pos="0">
                  <a:schemeClr val="bg2"/>
                </a:gs>
                <a:gs pos="100000">
                  <a:schemeClr val="bg2">
                    <a:lumMod val="75000"/>
                  </a:schemeClr>
                </a:gs>
              </a:gsLst>
              <a:lin ang="5400000" scaled="0"/>
              <a:tileRect/>
            </a:gradFill>
          </a:ln>
          <a:effectLst>
            <a:innerShdw blurRad="57150" dist="38100" dir="14460000">
              <a:srgbClr val="000000">
                <a:alpha val="70000"/>
              </a:srgbClr>
            </a:innerShdw>
          </a:effectLst>
        </p:spPr>
        <p:txBody>
          <a:bodyPr anchor="t">
            <a:normAutofit/>
          </a:bodyPr>
          <a:lstStyle>
            <a:lvl1pPr marL="0" indent="0" algn="ctr">
              <a:buNone/>
              <a:defRPr sz="2155"/>
            </a:lvl1pPr>
            <a:lvl2pPr marL="615757" indent="0">
              <a:buNone/>
              <a:defRPr sz="2155"/>
            </a:lvl2pPr>
            <a:lvl3pPr marL="1231514" indent="0">
              <a:buNone/>
              <a:defRPr sz="2155"/>
            </a:lvl3pPr>
            <a:lvl4pPr marL="1847271" indent="0">
              <a:buNone/>
              <a:defRPr sz="2155"/>
            </a:lvl4pPr>
            <a:lvl5pPr marL="2463028" indent="0">
              <a:buNone/>
              <a:defRPr sz="2155"/>
            </a:lvl5pPr>
            <a:lvl6pPr marL="3078785" indent="0">
              <a:buNone/>
              <a:defRPr sz="2155"/>
            </a:lvl6pPr>
            <a:lvl7pPr marL="3694542" indent="0">
              <a:buNone/>
              <a:defRPr sz="2155"/>
            </a:lvl7pPr>
            <a:lvl8pPr marL="4310299" indent="0">
              <a:buNone/>
              <a:defRPr sz="2155"/>
            </a:lvl8pPr>
            <a:lvl9pPr marL="4926056" indent="0">
              <a:buNone/>
              <a:defRPr sz="2155"/>
            </a:lvl9pPr>
          </a:lstStyle>
          <a:p>
            <a:r>
              <a:rPr lang="en-US" smtClean="0"/>
              <a:t>Click icon to add picture</a:t>
            </a:r>
            <a:endParaRPr lang="en-US" dirty="0"/>
          </a:p>
        </p:txBody>
      </p:sp>
      <p:sp>
        <p:nvSpPr>
          <p:cNvPr id="4" name="Text Placeholder 3"/>
          <p:cNvSpPr>
            <a:spLocks noGrp="1"/>
          </p:cNvSpPr>
          <p:nvPr>
            <p:ph type="body" sz="half" idx="2"/>
          </p:nvPr>
        </p:nvSpPr>
        <p:spPr>
          <a:xfrm>
            <a:off x="2224086" y="4207544"/>
            <a:ext cx="8139237" cy="2462953"/>
          </a:xfrm>
        </p:spPr>
        <p:txBody>
          <a:bodyPr>
            <a:normAutofit/>
          </a:bodyPr>
          <a:lstStyle>
            <a:lvl1pPr marL="0" indent="0" algn="ctr">
              <a:buNone/>
              <a:defRPr sz="2424"/>
            </a:lvl1pPr>
            <a:lvl2pPr marL="615757" indent="0">
              <a:buNone/>
              <a:defRPr sz="1616"/>
            </a:lvl2pPr>
            <a:lvl3pPr marL="1231514" indent="0">
              <a:buNone/>
              <a:defRPr sz="1347"/>
            </a:lvl3pPr>
            <a:lvl4pPr marL="1847271" indent="0">
              <a:buNone/>
              <a:defRPr sz="1212"/>
            </a:lvl4pPr>
            <a:lvl5pPr marL="2463028" indent="0">
              <a:buNone/>
              <a:defRPr sz="1212"/>
            </a:lvl5pPr>
            <a:lvl6pPr marL="3078785" indent="0">
              <a:buNone/>
              <a:defRPr sz="1212"/>
            </a:lvl6pPr>
            <a:lvl7pPr marL="3694542" indent="0">
              <a:buNone/>
              <a:defRPr sz="1212"/>
            </a:lvl7pPr>
            <a:lvl8pPr marL="4310299" indent="0">
              <a:buNone/>
              <a:defRPr sz="1212"/>
            </a:lvl8pPr>
            <a:lvl9pPr marL="4926056" indent="0">
              <a:buNone/>
              <a:defRPr sz="1212"/>
            </a:lvl9pPr>
          </a:lstStyle>
          <a:p>
            <a:pPr lvl="0"/>
            <a:r>
              <a:rPr lang="en-US" smtClean="0"/>
              <a:t>Edit Master text styles</a:t>
            </a:r>
          </a:p>
        </p:txBody>
      </p:sp>
      <p:sp>
        <p:nvSpPr>
          <p:cNvPr id="5" name="Date Placeholder 4"/>
          <p:cNvSpPr>
            <a:spLocks noGrp="1"/>
          </p:cNvSpPr>
          <p:nvPr>
            <p:ph type="dt" sz="half" idx="10"/>
          </p:nvPr>
        </p:nvSpPr>
        <p:spPr/>
        <p:txBody>
          <a:bodyPr/>
          <a:lstStyle/>
          <a:p>
            <a:fld id="{E7A98D69-555F-486A-B951-7CFBE04DA94F}" type="datetime1">
              <a:rPr lang="en-US" smtClean="0"/>
              <a:t>12/29/2021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18A13BA-7116-4805-986C-BF7BBEE7823E}" type="slidenum">
              <a:rPr lang="en-US" smtClean="0"/>
              <a:t>‹#›</a:t>
            </a:fld>
            <a:endParaRPr lang="en-US"/>
          </a:p>
        </p:txBody>
      </p:sp>
    </p:spTree>
    <p:extLst>
      <p:ext uri="{BB962C8B-B14F-4D97-AF65-F5344CB8AC3E}">
        <p14:creationId xmlns:p14="http://schemas.microsoft.com/office/powerpoint/2010/main" val="58694011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7" name="Group 6"/>
          <p:cNvGrpSpPr/>
          <p:nvPr/>
        </p:nvGrpSpPr>
        <p:grpSpPr>
          <a:xfrm>
            <a:off x="226219" y="1"/>
            <a:ext cx="3655220" cy="9236076"/>
            <a:chOff x="1320800" y="0"/>
            <a:chExt cx="2436813" cy="6858001"/>
          </a:xfrm>
        </p:grpSpPr>
        <p:sp>
          <p:nvSpPr>
            <p:cNvPr id="8" name="Freeform 6"/>
            <p:cNvSpPr/>
            <p:nvPr/>
          </p:nvSpPr>
          <p:spPr bwMode="auto">
            <a:xfrm>
              <a:off x="1627188" y="0"/>
              <a:ext cx="1122363" cy="5329238"/>
            </a:xfrm>
            <a:custGeom>
              <a:avLst/>
              <a:gdLst/>
              <a:ahLst/>
              <a:cxnLst/>
              <a:rect l="0" t="0" r="r" b="b"/>
              <a:pathLst>
                <a:path w="707" h="3357">
                  <a:moveTo>
                    <a:pt x="0" y="3330"/>
                  </a:moveTo>
                  <a:lnTo>
                    <a:pt x="156" y="3357"/>
                  </a:lnTo>
                  <a:lnTo>
                    <a:pt x="707" y="0"/>
                  </a:lnTo>
                  <a:lnTo>
                    <a:pt x="547" y="0"/>
                  </a:lnTo>
                  <a:lnTo>
                    <a:pt x="0" y="3330"/>
                  </a:lnTo>
                  <a:close/>
                </a:path>
              </a:pathLst>
            </a:custGeom>
            <a:solidFill>
              <a:schemeClr val="accent1"/>
            </a:solidFill>
            <a:ln>
              <a:noFill/>
            </a:ln>
          </p:spPr>
        </p:sp>
        <p:sp>
          <p:nvSpPr>
            <p:cNvPr id="9" name="Freeform 7"/>
            <p:cNvSpPr/>
            <p:nvPr/>
          </p:nvSpPr>
          <p:spPr bwMode="auto">
            <a:xfrm>
              <a:off x="1320800" y="0"/>
              <a:ext cx="1117600" cy="5276850"/>
            </a:xfrm>
            <a:custGeom>
              <a:avLst/>
              <a:gdLst/>
              <a:ahLst/>
              <a:cxnLst/>
              <a:rect l="0" t="0" r="r" b="b"/>
              <a:pathLst>
                <a:path w="704" h="3324">
                  <a:moveTo>
                    <a:pt x="704" y="0"/>
                  </a:moveTo>
                  <a:lnTo>
                    <a:pt x="545" y="0"/>
                  </a:lnTo>
                  <a:lnTo>
                    <a:pt x="0" y="3300"/>
                  </a:lnTo>
                  <a:lnTo>
                    <a:pt x="157" y="3324"/>
                  </a:lnTo>
                  <a:lnTo>
                    <a:pt x="704" y="0"/>
                  </a:lnTo>
                  <a:close/>
                </a:path>
              </a:pathLst>
            </a:custGeom>
            <a:solidFill>
              <a:schemeClr val="tx1">
                <a:lumMod val="65000"/>
                <a:lumOff val="35000"/>
              </a:schemeClr>
            </a:solidFill>
            <a:ln>
              <a:noFill/>
            </a:ln>
          </p:spPr>
        </p:sp>
        <p:sp>
          <p:nvSpPr>
            <p:cNvPr id="10" name="Freeform 8"/>
            <p:cNvSpPr/>
            <p:nvPr/>
          </p:nvSpPr>
          <p:spPr bwMode="auto">
            <a:xfrm>
              <a:off x="1320800" y="5238750"/>
              <a:ext cx="1228725" cy="1619250"/>
            </a:xfrm>
            <a:custGeom>
              <a:avLst/>
              <a:gdLst/>
              <a:ahLst/>
              <a:cxnLst/>
              <a:rect l="0" t="0" r="r" b="b"/>
              <a:pathLst>
                <a:path w="774" h="1020">
                  <a:moveTo>
                    <a:pt x="0" y="0"/>
                  </a:moveTo>
                  <a:lnTo>
                    <a:pt x="740" y="1020"/>
                  </a:lnTo>
                  <a:lnTo>
                    <a:pt x="774" y="1020"/>
                  </a:lnTo>
                  <a:lnTo>
                    <a:pt x="0" y="0"/>
                  </a:lnTo>
                  <a:close/>
                </a:path>
              </a:pathLst>
            </a:custGeom>
            <a:solidFill>
              <a:schemeClr val="tx1">
                <a:lumMod val="85000"/>
                <a:lumOff val="15000"/>
              </a:schemeClr>
            </a:solidFill>
            <a:ln>
              <a:noFill/>
            </a:ln>
          </p:spPr>
        </p:sp>
        <p:sp>
          <p:nvSpPr>
            <p:cNvPr id="11" name="Freeform 9"/>
            <p:cNvSpPr/>
            <p:nvPr/>
          </p:nvSpPr>
          <p:spPr bwMode="auto">
            <a:xfrm>
              <a:off x="1627188" y="5291138"/>
              <a:ext cx="1495425" cy="1566863"/>
            </a:xfrm>
            <a:custGeom>
              <a:avLst/>
              <a:gdLst/>
              <a:ahLst/>
              <a:cxnLst/>
              <a:rect l="0" t="0" r="r" b="b"/>
              <a:pathLst>
                <a:path w="942" h="987">
                  <a:moveTo>
                    <a:pt x="0" y="0"/>
                  </a:moveTo>
                  <a:lnTo>
                    <a:pt x="909" y="987"/>
                  </a:lnTo>
                  <a:lnTo>
                    <a:pt x="942" y="987"/>
                  </a:lnTo>
                  <a:lnTo>
                    <a:pt x="0" y="0"/>
                  </a:lnTo>
                  <a:close/>
                </a:path>
              </a:pathLst>
            </a:custGeom>
            <a:solidFill>
              <a:schemeClr val="accent1">
                <a:lumMod val="50000"/>
              </a:schemeClr>
            </a:solidFill>
            <a:ln>
              <a:noFill/>
            </a:ln>
          </p:spPr>
        </p:sp>
        <p:sp>
          <p:nvSpPr>
            <p:cNvPr id="12" name="Freeform 10"/>
            <p:cNvSpPr/>
            <p:nvPr/>
          </p:nvSpPr>
          <p:spPr bwMode="auto">
            <a:xfrm>
              <a:off x="1627188" y="5286375"/>
              <a:ext cx="2130425" cy="1571625"/>
            </a:xfrm>
            <a:custGeom>
              <a:avLst/>
              <a:gdLst/>
              <a:ahLst/>
              <a:cxnLst/>
              <a:rect l="0" t="0" r="r" b="b"/>
              <a:pathLst>
                <a:path w="1342" h="990">
                  <a:moveTo>
                    <a:pt x="0" y="3"/>
                  </a:moveTo>
                  <a:lnTo>
                    <a:pt x="942" y="990"/>
                  </a:lnTo>
                  <a:lnTo>
                    <a:pt x="1342" y="990"/>
                  </a:lnTo>
                  <a:lnTo>
                    <a:pt x="156" y="27"/>
                  </a:lnTo>
                  <a:lnTo>
                    <a:pt x="0" y="0"/>
                  </a:lnTo>
                  <a:lnTo>
                    <a:pt x="0" y="3"/>
                  </a:lnTo>
                  <a:close/>
                </a:path>
              </a:pathLst>
            </a:custGeom>
            <a:solidFill>
              <a:schemeClr val="accent1">
                <a:lumMod val="75000"/>
              </a:schemeClr>
            </a:solidFill>
            <a:ln>
              <a:noFill/>
            </a:ln>
          </p:spPr>
        </p:sp>
        <p:sp>
          <p:nvSpPr>
            <p:cNvPr id="13" name="Freeform 11"/>
            <p:cNvSpPr/>
            <p:nvPr/>
          </p:nvSpPr>
          <p:spPr bwMode="auto">
            <a:xfrm>
              <a:off x="1320800" y="5238750"/>
              <a:ext cx="1695450" cy="1619250"/>
            </a:xfrm>
            <a:custGeom>
              <a:avLst/>
              <a:gdLst/>
              <a:ahLst/>
              <a:cxnLst/>
              <a:rect l="0" t="0" r="r" b="b"/>
              <a:pathLst>
                <a:path w="1068" h="1020">
                  <a:moveTo>
                    <a:pt x="1068" y="1020"/>
                  </a:moveTo>
                  <a:lnTo>
                    <a:pt x="184" y="60"/>
                  </a:lnTo>
                  <a:lnTo>
                    <a:pt x="154" y="27"/>
                  </a:lnTo>
                  <a:lnTo>
                    <a:pt x="157" y="27"/>
                  </a:lnTo>
                  <a:lnTo>
                    <a:pt x="157" y="24"/>
                  </a:lnTo>
                  <a:lnTo>
                    <a:pt x="154" y="24"/>
                  </a:lnTo>
                  <a:lnTo>
                    <a:pt x="0" y="0"/>
                  </a:lnTo>
                  <a:lnTo>
                    <a:pt x="0" y="0"/>
                  </a:lnTo>
                  <a:lnTo>
                    <a:pt x="774" y="1020"/>
                  </a:lnTo>
                  <a:lnTo>
                    <a:pt x="1068" y="1020"/>
                  </a:lnTo>
                  <a:close/>
                </a:path>
              </a:pathLst>
            </a:custGeom>
            <a:solidFill>
              <a:schemeClr val="tx1">
                <a:lumMod val="75000"/>
                <a:lumOff val="25000"/>
              </a:schemeClr>
            </a:solidFill>
            <a:ln>
              <a:noFill/>
            </a:ln>
          </p:spPr>
        </p:sp>
      </p:grpSp>
      <p:sp>
        <p:nvSpPr>
          <p:cNvPr id="2" name="Title Placeholder 1"/>
          <p:cNvSpPr>
            <a:spLocks noGrp="1"/>
          </p:cNvSpPr>
          <p:nvPr>
            <p:ph type="title"/>
          </p:nvPr>
        </p:nvSpPr>
        <p:spPr>
          <a:xfrm>
            <a:off x="2226467" y="923608"/>
            <a:ext cx="15028070" cy="2360329"/>
          </a:xfrm>
          <a:prstGeom prst="rect">
            <a:avLst/>
          </a:prstGeom>
          <a:effectLst/>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2226466" y="3591806"/>
            <a:ext cx="15028070" cy="4207547"/>
          </a:xfrm>
          <a:prstGeom prst="rect">
            <a:avLst/>
          </a:prstGeom>
        </p:spPr>
        <p:txBody>
          <a:bodyPr vert="horz" lIns="91440" tIns="45720" rIns="91440" bIns="45720" rtlCol="0" anchor="ct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14598984" y="7923356"/>
            <a:ext cx="1714500" cy="491735"/>
          </a:xfrm>
          <a:prstGeom prst="rect">
            <a:avLst/>
          </a:prstGeom>
        </p:spPr>
        <p:txBody>
          <a:bodyPr vert="horz" lIns="91440" tIns="45720" rIns="91440" bIns="45720" rtlCol="0" anchor="ctr"/>
          <a:lstStyle>
            <a:lvl1pPr algn="r">
              <a:defRPr sz="1347" b="0" i="0">
                <a:solidFill>
                  <a:schemeClr val="tx1"/>
                </a:solidFill>
                <a:effectLst/>
                <a:latin typeface="+mn-lt"/>
              </a:defRPr>
            </a:lvl1pPr>
          </a:lstStyle>
          <a:p>
            <a:fld id="{388E7086-B6FA-43C7-9347-E427FEFBA104}" type="datetime1">
              <a:rPr lang="en-US" smtClean="0"/>
              <a:t>12/29/2021</a:t>
            </a:fld>
            <a:endParaRPr lang="en-US"/>
          </a:p>
        </p:txBody>
      </p:sp>
      <p:sp>
        <p:nvSpPr>
          <p:cNvPr id="5" name="Footer Placeholder 4"/>
          <p:cNvSpPr>
            <a:spLocks noGrp="1"/>
          </p:cNvSpPr>
          <p:nvPr>
            <p:ph type="ftr" sz="quarter" idx="3"/>
          </p:nvPr>
        </p:nvSpPr>
        <p:spPr>
          <a:xfrm>
            <a:off x="3858419" y="7923356"/>
            <a:ext cx="10626266" cy="491735"/>
          </a:xfrm>
          <a:prstGeom prst="rect">
            <a:avLst/>
          </a:prstGeom>
        </p:spPr>
        <p:txBody>
          <a:bodyPr vert="horz" lIns="91440" tIns="45720" rIns="91440" bIns="45720" rtlCol="0" anchor="ctr"/>
          <a:lstStyle>
            <a:lvl1pPr algn="l">
              <a:defRPr sz="1347" b="0" i="0">
                <a:solidFill>
                  <a:schemeClr val="tx1"/>
                </a:solidFill>
                <a:effectLst/>
                <a:latin typeface="+mn-lt"/>
              </a:defRPr>
            </a:lvl1pPr>
          </a:lstStyle>
          <a:p>
            <a:endParaRPr lang="en-US"/>
          </a:p>
        </p:txBody>
      </p:sp>
      <p:sp>
        <p:nvSpPr>
          <p:cNvPr id="6" name="Slide Number Placeholder 5"/>
          <p:cNvSpPr>
            <a:spLocks noGrp="1"/>
          </p:cNvSpPr>
          <p:nvPr>
            <p:ph type="sldNum" sz="quarter" idx="4"/>
          </p:nvPr>
        </p:nvSpPr>
        <p:spPr>
          <a:xfrm>
            <a:off x="16427785" y="7923356"/>
            <a:ext cx="826751" cy="491735"/>
          </a:xfrm>
          <a:prstGeom prst="rect">
            <a:avLst/>
          </a:prstGeom>
        </p:spPr>
        <p:txBody>
          <a:bodyPr vert="horz" lIns="91440" tIns="45720" rIns="91440" bIns="45720" rtlCol="0" anchor="ctr"/>
          <a:lstStyle>
            <a:lvl1pPr algn="r">
              <a:defRPr sz="3200" b="1" i="0">
                <a:solidFill>
                  <a:schemeClr val="tx1"/>
                </a:solidFill>
                <a:effectLst/>
                <a:latin typeface="+mn-lt"/>
              </a:defRPr>
            </a:lvl1pPr>
          </a:lstStyle>
          <a:p>
            <a:r>
              <a:rPr lang="en-US" dirty="0" smtClean="0"/>
              <a:t>1</a:t>
            </a:r>
            <a:endParaRPr lang="en-US" dirty="0"/>
          </a:p>
        </p:txBody>
      </p:sp>
    </p:spTree>
    <p:extLst>
      <p:ext uri="{BB962C8B-B14F-4D97-AF65-F5344CB8AC3E}">
        <p14:creationId xmlns:p14="http://schemas.microsoft.com/office/powerpoint/2010/main" val="3198718632"/>
      </p:ext>
    </p:extLst>
  </p:cSld>
  <p:clrMap bg1="lt1" tx1="dk1" bg2="lt2" tx2="dk2" accent1="accent1" accent2="accent2" accent3="accent3" accent4="accent4" accent5="accent5" accent6="accent6" hlink="hlink" folHlink="folHlink"/>
  <p:sldLayoutIdLst>
    <p:sldLayoutId id="2147483918" r:id="rId1"/>
    <p:sldLayoutId id="2147483919" r:id="rId2"/>
    <p:sldLayoutId id="2147483920" r:id="rId3"/>
    <p:sldLayoutId id="2147483921" r:id="rId4"/>
    <p:sldLayoutId id="2147483922" r:id="rId5"/>
    <p:sldLayoutId id="2147483923" r:id="rId6"/>
    <p:sldLayoutId id="2147483924" r:id="rId7"/>
    <p:sldLayoutId id="2147483925" r:id="rId8"/>
    <p:sldLayoutId id="2147483926" r:id="rId9"/>
    <p:sldLayoutId id="2147483927" r:id="rId10"/>
    <p:sldLayoutId id="2147483928" r:id="rId11"/>
    <p:sldLayoutId id="2147483929" r:id="rId12"/>
    <p:sldLayoutId id="2147483930" r:id="rId13"/>
    <p:sldLayoutId id="2147483931" r:id="rId14"/>
    <p:sldLayoutId id="2147483932" r:id="rId15"/>
    <p:sldLayoutId id="2147483933" r:id="rId16"/>
    <p:sldLayoutId id="2147483934" r:id="rId17"/>
    <p:sldLayoutId id="2147483935" r:id="rId18"/>
  </p:sldLayoutIdLst>
  <p:hf hdr="0" ftr="0" dt="0"/>
  <p:txStyles>
    <p:titleStyle>
      <a:lvl1pPr algn="ctr" defTabSz="615757" rtl="0" eaLnBrk="1" latinLnBrk="0" hangingPunct="1">
        <a:spcBef>
          <a:spcPct val="0"/>
        </a:spcBef>
        <a:buNone/>
        <a:defRPr sz="5387" kern="1200" cap="none">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84848" indent="-384848" algn="l" defTabSz="615757" rtl="0" eaLnBrk="1" latinLnBrk="0" hangingPunct="1">
        <a:spcBef>
          <a:spcPct val="20000"/>
        </a:spcBef>
        <a:spcAft>
          <a:spcPts val="808"/>
        </a:spcAft>
        <a:buClr>
          <a:schemeClr val="accent1">
            <a:lumMod val="75000"/>
          </a:schemeClr>
        </a:buClr>
        <a:buSzPct val="145000"/>
        <a:buFont typeface="Arial"/>
        <a:buChar char="•"/>
        <a:defRPr sz="3232" kern="1200" cap="none">
          <a:solidFill>
            <a:schemeClr val="tx1"/>
          </a:solidFill>
          <a:effectLst/>
          <a:latin typeface="+mn-lt"/>
          <a:ea typeface="+mn-ea"/>
          <a:cs typeface="+mn-cs"/>
        </a:defRPr>
      </a:lvl1pPr>
      <a:lvl2pPr marL="1000605" indent="-384848" algn="l" defTabSz="615757" rtl="0" eaLnBrk="1" latinLnBrk="0" hangingPunct="1">
        <a:spcBef>
          <a:spcPct val="20000"/>
        </a:spcBef>
        <a:spcAft>
          <a:spcPts val="808"/>
        </a:spcAft>
        <a:buClr>
          <a:schemeClr val="accent1">
            <a:lumMod val="75000"/>
          </a:schemeClr>
        </a:buClr>
        <a:buSzPct val="145000"/>
        <a:buFont typeface="Arial"/>
        <a:buChar char="•"/>
        <a:defRPr sz="2694" kern="1200" cap="none">
          <a:solidFill>
            <a:schemeClr val="tx1"/>
          </a:solidFill>
          <a:effectLst/>
          <a:latin typeface="+mn-lt"/>
          <a:ea typeface="+mn-ea"/>
          <a:cs typeface="+mn-cs"/>
        </a:defRPr>
      </a:lvl2pPr>
      <a:lvl3pPr marL="1616362" indent="-384848" algn="l" defTabSz="615757" rtl="0" eaLnBrk="1" latinLnBrk="0" hangingPunct="1">
        <a:spcBef>
          <a:spcPct val="20000"/>
        </a:spcBef>
        <a:spcAft>
          <a:spcPts val="808"/>
        </a:spcAft>
        <a:buClr>
          <a:schemeClr val="accent1">
            <a:lumMod val="75000"/>
          </a:schemeClr>
        </a:buClr>
        <a:buSzPct val="145000"/>
        <a:buFont typeface="Arial"/>
        <a:buChar char="•"/>
        <a:defRPr sz="2424" kern="1200" cap="none">
          <a:solidFill>
            <a:schemeClr val="tx1"/>
          </a:solidFill>
          <a:effectLst/>
          <a:latin typeface="+mn-lt"/>
          <a:ea typeface="+mn-ea"/>
          <a:cs typeface="+mn-cs"/>
        </a:defRPr>
      </a:lvl3pPr>
      <a:lvl4pPr marL="2078180" indent="-230909" algn="l" defTabSz="615757" rtl="0" eaLnBrk="1" latinLnBrk="0" hangingPunct="1">
        <a:spcBef>
          <a:spcPct val="20000"/>
        </a:spcBef>
        <a:spcAft>
          <a:spcPts val="808"/>
        </a:spcAft>
        <a:buClr>
          <a:schemeClr val="accent1">
            <a:lumMod val="75000"/>
          </a:schemeClr>
        </a:buClr>
        <a:buSzPct val="145000"/>
        <a:buFont typeface="Arial"/>
        <a:buChar char="•"/>
        <a:defRPr sz="2155" kern="1200" cap="none">
          <a:solidFill>
            <a:schemeClr val="tx1"/>
          </a:solidFill>
          <a:effectLst/>
          <a:latin typeface="+mn-lt"/>
          <a:ea typeface="+mn-ea"/>
          <a:cs typeface="+mn-cs"/>
        </a:defRPr>
      </a:lvl4pPr>
      <a:lvl5pPr marL="2693937" indent="-230909" algn="l" defTabSz="615757" rtl="0" eaLnBrk="1" latinLnBrk="0" hangingPunct="1">
        <a:spcBef>
          <a:spcPct val="20000"/>
        </a:spcBef>
        <a:spcAft>
          <a:spcPts val="808"/>
        </a:spcAft>
        <a:buClr>
          <a:schemeClr val="accent1">
            <a:lumMod val="75000"/>
          </a:schemeClr>
        </a:buClr>
        <a:buSzPct val="145000"/>
        <a:buFont typeface="Arial"/>
        <a:buChar char="•"/>
        <a:defRPr sz="1886" kern="1200" cap="none">
          <a:solidFill>
            <a:schemeClr val="tx1"/>
          </a:solidFill>
          <a:effectLst/>
          <a:latin typeface="+mn-lt"/>
          <a:ea typeface="+mn-ea"/>
          <a:cs typeface="+mn-cs"/>
        </a:defRPr>
      </a:lvl5pPr>
      <a:lvl6pPr marL="3386663" indent="-307878" algn="l" defTabSz="615757" rtl="0" eaLnBrk="1" latinLnBrk="0" hangingPunct="1">
        <a:spcBef>
          <a:spcPct val="20000"/>
        </a:spcBef>
        <a:spcAft>
          <a:spcPts val="808"/>
        </a:spcAft>
        <a:buClr>
          <a:schemeClr val="accent1">
            <a:lumMod val="75000"/>
          </a:schemeClr>
        </a:buClr>
        <a:buSzPct val="145000"/>
        <a:buFont typeface="Arial"/>
        <a:buChar char="•"/>
        <a:defRPr sz="1886" kern="1200" cap="none">
          <a:solidFill>
            <a:schemeClr val="tx1"/>
          </a:solidFill>
          <a:effectLst/>
          <a:latin typeface="+mn-lt"/>
          <a:ea typeface="+mn-ea"/>
          <a:cs typeface="+mn-cs"/>
        </a:defRPr>
      </a:lvl6pPr>
      <a:lvl7pPr marL="4002420" indent="-307878" algn="l" defTabSz="615757" rtl="0" eaLnBrk="1" latinLnBrk="0" hangingPunct="1">
        <a:spcBef>
          <a:spcPct val="20000"/>
        </a:spcBef>
        <a:spcAft>
          <a:spcPts val="808"/>
        </a:spcAft>
        <a:buClr>
          <a:schemeClr val="accent1">
            <a:lumMod val="75000"/>
          </a:schemeClr>
        </a:buClr>
        <a:buSzPct val="145000"/>
        <a:buFont typeface="Arial"/>
        <a:buChar char="•"/>
        <a:defRPr sz="1886" kern="1200" cap="none">
          <a:solidFill>
            <a:schemeClr val="tx1"/>
          </a:solidFill>
          <a:effectLst/>
          <a:latin typeface="+mn-lt"/>
          <a:ea typeface="+mn-ea"/>
          <a:cs typeface="+mn-cs"/>
        </a:defRPr>
      </a:lvl7pPr>
      <a:lvl8pPr marL="4618177" indent="-307878" algn="l" defTabSz="615757" rtl="0" eaLnBrk="1" latinLnBrk="0" hangingPunct="1">
        <a:spcBef>
          <a:spcPct val="20000"/>
        </a:spcBef>
        <a:spcAft>
          <a:spcPts val="808"/>
        </a:spcAft>
        <a:buClr>
          <a:schemeClr val="accent1">
            <a:lumMod val="75000"/>
          </a:schemeClr>
        </a:buClr>
        <a:buSzPct val="145000"/>
        <a:buFont typeface="Arial"/>
        <a:buChar char="•"/>
        <a:defRPr sz="1886" kern="1200" cap="none">
          <a:solidFill>
            <a:schemeClr val="tx1"/>
          </a:solidFill>
          <a:effectLst/>
          <a:latin typeface="+mn-lt"/>
          <a:ea typeface="+mn-ea"/>
          <a:cs typeface="+mn-cs"/>
        </a:defRPr>
      </a:lvl8pPr>
      <a:lvl9pPr marL="5233934" indent="-307878" algn="l" defTabSz="615757" rtl="0" eaLnBrk="1" latinLnBrk="0" hangingPunct="1">
        <a:spcBef>
          <a:spcPct val="20000"/>
        </a:spcBef>
        <a:spcAft>
          <a:spcPts val="808"/>
        </a:spcAft>
        <a:buClr>
          <a:schemeClr val="accent1">
            <a:lumMod val="75000"/>
          </a:schemeClr>
        </a:buClr>
        <a:buSzPct val="145000"/>
        <a:buFont typeface="Arial"/>
        <a:buChar char="•"/>
        <a:defRPr sz="1886" kern="1200" cap="none">
          <a:solidFill>
            <a:schemeClr val="tx1"/>
          </a:solidFill>
          <a:effectLst/>
          <a:latin typeface="+mn-lt"/>
          <a:ea typeface="+mn-ea"/>
          <a:cs typeface="+mn-cs"/>
        </a:defRPr>
      </a:lvl9pPr>
    </p:bodyStyle>
    <p:otherStyle>
      <a:defPPr>
        <a:defRPr lang="en-US"/>
      </a:defPPr>
      <a:lvl1pPr marL="0" algn="l" defTabSz="615757" rtl="0" eaLnBrk="1" latinLnBrk="0" hangingPunct="1">
        <a:defRPr sz="2424" kern="1200">
          <a:solidFill>
            <a:schemeClr val="tx1"/>
          </a:solidFill>
          <a:latin typeface="+mn-lt"/>
          <a:ea typeface="+mn-ea"/>
          <a:cs typeface="+mn-cs"/>
        </a:defRPr>
      </a:lvl1pPr>
      <a:lvl2pPr marL="615757" algn="l" defTabSz="615757" rtl="0" eaLnBrk="1" latinLnBrk="0" hangingPunct="1">
        <a:defRPr sz="2424" kern="1200">
          <a:solidFill>
            <a:schemeClr val="tx1"/>
          </a:solidFill>
          <a:latin typeface="+mn-lt"/>
          <a:ea typeface="+mn-ea"/>
          <a:cs typeface="+mn-cs"/>
        </a:defRPr>
      </a:lvl2pPr>
      <a:lvl3pPr marL="1231514" algn="l" defTabSz="615757" rtl="0" eaLnBrk="1" latinLnBrk="0" hangingPunct="1">
        <a:defRPr sz="2424" kern="1200">
          <a:solidFill>
            <a:schemeClr val="tx1"/>
          </a:solidFill>
          <a:latin typeface="+mn-lt"/>
          <a:ea typeface="+mn-ea"/>
          <a:cs typeface="+mn-cs"/>
        </a:defRPr>
      </a:lvl3pPr>
      <a:lvl4pPr marL="1847271" algn="l" defTabSz="615757" rtl="0" eaLnBrk="1" latinLnBrk="0" hangingPunct="1">
        <a:defRPr sz="2424" kern="1200">
          <a:solidFill>
            <a:schemeClr val="tx1"/>
          </a:solidFill>
          <a:latin typeface="+mn-lt"/>
          <a:ea typeface="+mn-ea"/>
          <a:cs typeface="+mn-cs"/>
        </a:defRPr>
      </a:lvl4pPr>
      <a:lvl5pPr marL="2463028" algn="l" defTabSz="615757" rtl="0" eaLnBrk="1" latinLnBrk="0" hangingPunct="1">
        <a:defRPr sz="2424" kern="1200">
          <a:solidFill>
            <a:schemeClr val="tx1"/>
          </a:solidFill>
          <a:latin typeface="+mn-lt"/>
          <a:ea typeface="+mn-ea"/>
          <a:cs typeface="+mn-cs"/>
        </a:defRPr>
      </a:lvl5pPr>
      <a:lvl6pPr marL="3078785" algn="l" defTabSz="615757" rtl="0" eaLnBrk="1" latinLnBrk="0" hangingPunct="1">
        <a:defRPr sz="2424" kern="1200">
          <a:solidFill>
            <a:schemeClr val="tx1"/>
          </a:solidFill>
          <a:latin typeface="+mn-lt"/>
          <a:ea typeface="+mn-ea"/>
          <a:cs typeface="+mn-cs"/>
        </a:defRPr>
      </a:lvl6pPr>
      <a:lvl7pPr marL="3694542" algn="l" defTabSz="615757" rtl="0" eaLnBrk="1" latinLnBrk="0" hangingPunct="1">
        <a:defRPr sz="2424" kern="1200">
          <a:solidFill>
            <a:schemeClr val="tx1"/>
          </a:solidFill>
          <a:latin typeface="+mn-lt"/>
          <a:ea typeface="+mn-ea"/>
          <a:cs typeface="+mn-cs"/>
        </a:defRPr>
      </a:lvl7pPr>
      <a:lvl8pPr marL="4310299" algn="l" defTabSz="615757" rtl="0" eaLnBrk="1" latinLnBrk="0" hangingPunct="1">
        <a:defRPr sz="2424" kern="1200">
          <a:solidFill>
            <a:schemeClr val="tx1"/>
          </a:solidFill>
          <a:latin typeface="+mn-lt"/>
          <a:ea typeface="+mn-ea"/>
          <a:cs typeface="+mn-cs"/>
        </a:defRPr>
      </a:lvl8pPr>
      <a:lvl9pPr marL="4926056" algn="l" defTabSz="615757" rtl="0" eaLnBrk="1" latinLnBrk="0" hangingPunct="1">
        <a:defRPr sz="2424"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18.xml"/></Relationships>
</file>

<file path=ppt/slides/_rels/slide1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5.png"/><Relationship Id="rId1" Type="http://schemas.openxmlformats.org/officeDocument/2006/relationships/slideLayout" Target="../slideLayouts/slideLayout18.xml"/><Relationship Id="rId4" Type="http://schemas.openxmlformats.org/officeDocument/2006/relationships/image" Target="../media/image13.png"/></Relationships>
</file>

<file path=ppt/slides/_rels/slide1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5.png"/><Relationship Id="rId1" Type="http://schemas.openxmlformats.org/officeDocument/2006/relationships/slideLayout" Target="../slideLayouts/slideLayout18.xml"/><Relationship Id="rId4" Type="http://schemas.openxmlformats.org/officeDocument/2006/relationships/image" Target="../media/image15.png"/></Relationships>
</file>

<file path=ppt/slides/_rels/slide13.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5.png"/><Relationship Id="rId1" Type="http://schemas.openxmlformats.org/officeDocument/2006/relationships/slideLayout" Target="../slideLayouts/slideLayout18.xml"/><Relationship Id="rId4" Type="http://schemas.openxmlformats.org/officeDocument/2006/relationships/image" Target="../media/image17.png"/></Relationships>
</file>

<file path=ppt/slides/_rels/slide14.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5.png"/><Relationship Id="rId1" Type="http://schemas.openxmlformats.org/officeDocument/2006/relationships/slideLayout" Target="../slideLayouts/slideLayout18.xml"/><Relationship Id="rId4" Type="http://schemas.openxmlformats.org/officeDocument/2006/relationships/image" Target="../media/image19.png"/></Relationships>
</file>

<file path=ppt/slides/_rels/slide15.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5.png"/><Relationship Id="rId1" Type="http://schemas.openxmlformats.org/officeDocument/2006/relationships/slideLayout" Target="../slideLayouts/slideLayout18.xml"/><Relationship Id="rId4" Type="http://schemas.openxmlformats.org/officeDocument/2006/relationships/image" Target="../media/image21.png"/></Relationships>
</file>

<file path=ppt/slides/_rels/slide16.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9.xml"/></Relationships>
</file>

<file path=ppt/slides/_rels/slide17.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9.xml"/></Relationships>
</file>

<file path=ppt/slides/_rels/slide18.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9.xml"/></Relationships>
</file>

<file path=ppt/slides/_rels/slide19.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0.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9.xml"/><Relationship Id="rId4" Type="http://schemas.openxmlformats.org/officeDocument/2006/relationships/image" Target="../media/image28.png"/></Relationships>
</file>

<file path=ppt/slides/_rels/slide21.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18.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18.xml"/></Relationships>
</file>

<file path=ppt/slides/_rels/slide24.xml.rels><?xml version="1.0" encoding="UTF-8" standalone="yes"?>
<Relationships xmlns="http://schemas.openxmlformats.org/package/2006/relationships"><Relationship Id="rId3" Type="http://schemas.openxmlformats.org/officeDocument/2006/relationships/diagramLayout" Target="../diagrams/layout3.xml"/><Relationship Id="rId7" Type="http://schemas.openxmlformats.org/officeDocument/2006/relationships/image" Target="../media/image33.png"/><Relationship Id="rId2" Type="http://schemas.openxmlformats.org/officeDocument/2006/relationships/diagramData" Target="../diagrams/data3.xml"/><Relationship Id="rId1" Type="http://schemas.openxmlformats.org/officeDocument/2006/relationships/slideLayout" Target="../slideLayouts/slideLayout18.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25.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png"/><Relationship Id="rId1" Type="http://schemas.openxmlformats.org/officeDocument/2006/relationships/slideLayout" Target="../slideLayouts/slideLayout18.xml"/><Relationship Id="rId5" Type="http://schemas.openxmlformats.org/officeDocument/2006/relationships/image" Target="../media/image37.png"/><Relationship Id="rId4" Type="http://schemas.openxmlformats.org/officeDocument/2006/relationships/image" Target="../media/image36.png"/></Relationships>
</file>

<file path=ppt/slides/_rels/slide26.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38.png"/><Relationship Id="rId1" Type="http://schemas.openxmlformats.org/officeDocument/2006/relationships/slideLayout" Target="../slideLayouts/slideLayout18.xml"/><Relationship Id="rId4" Type="http://schemas.openxmlformats.org/officeDocument/2006/relationships/image" Target="../media/image40.png"/></Relationships>
</file>

<file path=ppt/slides/_rels/slide27.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18.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28.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image" Target="../media/image46.pn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image" Target="../media/image48.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0.xml.rels><?xml version="1.0" encoding="UTF-8" standalone="yes"?>
<Relationships xmlns="http://schemas.openxmlformats.org/package/2006/relationships"><Relationship Id="rId2" Type="http://schemas.openxmlformats.org/officeDocument/2006/relationships/image" Target="../media/image50.pn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image" Target="../media/image51.png"/><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image" Target="../media/image53.png"/><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image" Target="../media/image55.png"/><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image" Target="../media/image57.png"/><Relationship Id="rId1" Type="http://schemas.openxmlformats.org/officeDocument/2006/relationships/slideLayout" Target="../slideLayouts/slideLayout7.xml"/><Relationship Id="rId4" Type="http://schemas.openxmlformats.org/officeDocument/2006/relationships/image" Target="../media/image59.png"/></Relationships>
</file>

<file path=ppt/slides/_rels/slide35.xml.rels><?xml version="1.0" encoding="UTF-8" standalone="yes"?>
<Relationships xmlns="http://schemas.openxmlformats.org/package/2006/relationships"><Relationship Id="rId2" Type="http://schemas.openxmlformats.org/officeDocument/2006/relationships/image" Target="../media/image60.png"/><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2" Type="http://schemas.openxmlformats.org/officeDocument/2006/relationships/image" Target="../media/image61.png"/><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image" Target="../media/image62.png"/><Relationship Id="rId1" Type="http://schemas.openxmlformats.org/officeDocument/2006/relationships/slideLayout" Target="../slideLayouts/slideLayout7.xml"/><Relationship Id="rId5" Type="http://schemas.openxmlformats.org/officeDocument/2006/relationships/image" Target="../media/image65.png"/><Relationship Id="rId4" Type="http://schemas.openxmlformats.org/officeDocument/2006/relationships/image" Target="../media/image64.png"/></Relationships>
</file>

<file path=ppt/slides/_rels/slide38.xml.rels><?xml version="1.0" encoding="UTF-8" standalone="yes"?>
<Relationships xmlns="http://schemas.openxmlformats.org/package/2006/relationships"><Relationship Id="rId3" Type="http://schemas.openxmlformats.org/officeDocument/2006/relationships/image" Target="../media/image67.png"/><Relationship Id="rId2" Type="http://schemas.openxmlformats.org/officeDocument/2006/relationships/image" Target="../media/image66.png"/><Relationship Id="rId1" Type="http://schemas.openxmlformats.org/officeDocument/2006/relationships/slideLayout" Target="../slideLayouts/slideLayout7.xml"/><Relationship Id="rId5" Type="http://schemas.openxmlformats.org/officeDocument/2006/relationships/image" Target="../media/image69.png"/><Relationship Id="rId4" Type="http://schemas.openxmlformats.org/officeDocument/2006/relationships/image" Target="../media/image68.png"/></Relationships>
</file>

<file path=ppt/slides/_rels/slide39.xml.rels><?xml version="1.0" encoding="UTF-8" standalone="yes"?>
<Relationships xmlns="http://schemas.openxmlformats.org/package/2006/relationships"><Relationship Id="rId3" Type="http://schemas.openxmlformats.org/officeDocument/2006/relationships/image" Target="../media/image71.png"/><Relationship Id="rId2" Type="http://schemas.openxmlformats.org/officeDocument/2006/relationships/image" Target="../media/image70.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9.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3" Type="http://schemas.openxmlformats.org/officeDocument/2006/relationships/image" Target="../media/image73.PNG"/><Relationship Id="rId2" Type="http://schemas.openxmlformats.org/officeDocument/2006/relationships/image" Target="../media/image72.PNG"/><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3" Type="http://schemas.openxmlformats.org/officeDocument/2006/relationships/image" Target="../media/image75.PNG"/><Relationship Id="rId2" Type="http://schemas.openxmlformats.org/officeDocument/2006/relationships/image" Target="../media/image74.PNG"/><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3" Type="http://schemas.openxmlformats.org/officeDocument/2006/relationships/image" Target="../media/image77.PNG"/><Relationship Id="rId2" Type="http://schemas.openxmlformats.org/officeDocument/2006/relationships/image" Target="../media/image76.PNG"/><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3" Type="http://schemas.openxmlformats.org/officeDocument/2006/relationships/image" Target="../media/image79.png"/><Relationship Id="rId2" Type="http://schemas.openxmlformats.org/officeDocument/2006/relationships/image" Target="../media/image78.png"/><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3" Type="http://schemas.openxmlformats.org/officeDocument/2006/relationships/image" Target="../media/image81.PNG"/><Relationship Id="rId2" Type="http://schemas.openxmlformats.org/officeDocument/2006/relationships/image" Target="../media/image80.PNG"/><Relationship Id="rId1" Type="http://schemas.openxmlformats.org/officeDocument/2006/relationships/slideLayout" Target="../slideLayouts/slideLayout7.xml"/><Relationship Id="rId4" Type="http://schemas.openxmlformats.org/officeDocument/2006/relationships/image" Target="../media/image82.PNG"/></Relationships>
</file>

<file path=ppt/slides/_rels/slide46.xml.rels><?xml version="1.0" encoding="UTF-8" standalone="yes"?>
<Relationships xmlns="http://schemas.openxmlformats.org/package/2006/relationships"><Relationship Id="rId2" Type="http://schemas.openxmlformats.org/officeDocument/2006/relationships/image" Target="../media/image83.PNG"/><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18.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49.xml.rels><?xml version="1.0" encoding="UTF-8" standalone="yes"?>
<Relationships xmlns="http://schemas.openxmlformats.org/package/2006/relationships"><Relationship Id="rId2" Type="http://schemas.openxmlformats.org/officeDocument/2006/relationships/image" Target="../media/image85.png"/><Relationship Id="rId1" Type="http://schemas.openxmlformats.org/officeDocument/2006/relationships/slideLayout" Target="../slideLayouts/slideLayout18.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9.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50.xml.rels><?xml version="1.0" encoding="UTF-8" standalone="yes"?>
<Relationships xmlns="http://schemas.openxmlformats.org/package/2006/relationships"><Relationship Id="rId2" Type="http://schemas.openxmlformats.org/officeDocument/2006/relationships/image" Target="../media/image86.png"/><Relationship Id="rId1" Type="http://schemas.openxmlformats.org/officeDocument/2006/relationships/slideLayout" Target="../slideLayouts/slideLayout18.xml"/></Relationships>
</file>

<file path=ppt/slides/_rels/slide51.xml.rels><?xml version="1.0" encoding="UTF-8" standalone="yes"?>
<Relationships xmlns="http://schemas.openxmlformats.org/package/2006/relationships"><Relationship Id="rId2" Type="http://schemas.openxmlformats.org/officeDocument/2006/relationships/image" Target="../media/image87.png"/><Relationship Id="rId1" Type="http://schemas.openxmlformats.org/officeDocument/2006/relationships/slideLayout" Target="../slideLayouts/slideLayout18.xml"/></Relationships>
</file>

<file path=ppt/slides/_rels/slide52.xml.rels><?xml version="1.0" encoding="UTF-8" standalone="yes"?>
<Relationships xmlns="http://schemas.openxmlformats.org/package/2006/relationships"><Relationship Id="rId3" Type="http://schemas.openxmlformats.org/officeDocument/2006/relationships/image" Target="../media/image89.png"/><Relationship Id="rId2" Type="http://schemas.openxmlformats.org/officeDocument/2006/relationships/image" Target="../media/image88.png"/><Relationship Id="rId1" Type="http://schemas.openxmlformats.org/officeDocument/2006/relationships/slideLayout" Target="../slideLayouts/slideLayout18.xml"/></Relationships>
</file>

<file path=ppt/slides/_rels/slide53.xml.rels><?xml version="1.0" encoding="UTF-8" standalone="yes"?>
<Relationships xmlns="http://schemas.openxmlformats.org/package/2006/relationships"><Relationship Id="rId3" Type="http://schemas.openxmlformats.org/officeDocument/2006/relationships/image" Target="../media/image90.png"/><Relationship Id="rId2" Type="http://schemas.openxmlformats.org/officeDocument/2006/relationships/image" Target="../media/image88.png"/><Relationship Id="rId1" Type="http://schemas.openxmlformats.org/officeDocument/2006/relationships/slideLayout" Target="../slideLayouts/slideLayout18.xml"/></Relationships>
</file>

<file path=ppt/slides/_rels/slide54.xml.rels><?xml version="1.0" encoding="UTF-8" standalone="yes"?>
<Relationships xmlns="http://schemas.openxmlformats.org/package/2006/relationships"><Relationship Id="rId3" Type="http://schemas.openxmlformats.org/officeDocument/2006/relationships/image" Target="../media/image91.png"/><Relationship Id="rId2" Type="http://schemas.openxmlformats.org/officeDocument/2006/relationships/image" Target="../media/image88.png"/><Relationship Id="rId1" Type="http://schemas.openxmlformats.org/officeDocument/2006/relationships/slideLayout" Target="../slideLayouts/slideLayout18.xml"/></Relationships>
</file>

<file path=ppt/slides/_rels/slide55.xml.rels><?xml version="1.0" encoding="UTF-8" standalone="yes"?>
<Relationships xmlns="http://schemas.openxmlformats.org/package/2006/relationships"><Relationship Id="rId3" Type="http://schemas.openxmlformats.org/officeDocument/2006/relationships/image" Target="../media/image93.png"/><Relationship Id="rId2" Type="http://schemas.openxmlformats.org/officeDocument/2006/relationships/image" Target="../media/image92.png"/><Relationship Id="rId1" Type="http://schemas.openxmlformats.org/officeDocument/2006/relationships/slideLayout" Target="../slideLayouts/slideLayout18.xml"/></Relationships>
</file>

<file path=ppt/slides/_rels/slide56.xml.rels><?xml version="1.0" encoding="UTF-8" standalone="yes"?>
<Relationships xmlns="http://schemas.openxmlformats.org/package/2006/relationships"><Relationship Id="rId3" Type="http://schemas.openxmlformats.org/officeDocument/2006/relationships/image" Target="../media/image95.png"/><Relationship Id="rId2" Type="http://schemas.openxmlformats.org/officeDocument/2006/relationships/image" Target="../media/image94.png"/><Relationship Id="rId1" Type="http://schemas.openxmlformats.org/officeDocument/2006/relationships/slideLayout" Target="../slideLayouts/slideLayout7.xml"/><Relationship Id="rId4" Type="http://schemas.openxmlformats.org/officeDocument/2006/relationships/image" Target="../media/image96.png"/></Relationships>
</file>

<file path=ppt/slides/_rels/slide57.xml.rels><?xml version="1.0" encoding="UTF-8" standalone="yes"?>
<Relationships xmlns="http://schemas.openxmlformats.org/package/2006/relationships"><Relationship Id="rId3" Type="http://schemas.openxmlformats.org/officeDocument/2006/relationships/image" Target="../media/image97.png"/><Relationship Id="rId2" Type="http://schemas.openxmlformats.org/officeDocument/2006/relationships/image" Target="../media/image94.png"/><Relationship Id="rId1" Type="http://schemas.openxmlformats.org/officeDocument/2006/relationships/slideLayout" Target="../slideLayouts/slideLayout7.xml"/><Relationship Id="rId4" Type="http://schemas.openxmlformats.org/officeDocument/2006/relationships/image" Target="../media/image98.png"/></Relationships>
</file>

<file path=ppt/slides/_rels/slide58.xml.rels><?xml version="1.0" encoding="UTF-8" standalone="yes"?>
<Relationships xmlns="http://schemas.openxmlformats.org/package/2006/relationships"><Relationship Id="rId3" Type="http://schemas.openxmlformats.org/officeDocument/2006/relationships/image" Target="../media/image100.png"/><Relationship Id="rId2" Type="http://schemas.openxmlformats.org/officeDocument/2006/relationships/image" Target="../media/image99.png"/><Relationship Id="rId1" Type="http://schemas.openxmlformats.org/officeDocument/2006/relationships/slideLayout" Target="../slideLayouts/slideLayout18.xml"/><Relationship Id="rId4" Type="http://schemas.openxmlformats.org/officeDocument/2006/relationships/image" Target="../media/image101.png"/></Relationships>
</file>

<file path=ppt/slides/_rels/slide59.xml.rels><?xml version="1.0" encoding="UTF-8" standalone="yes"?>
<Relationships xmlns="http://schemas.openxmlformats.org/package/2006/relationships"><Relationship Id="rId3" Type="http://schemas.openxmlformats.org/officeDocument/2006/relationships/image" Target="../media/image102.png"/><Relationship Id="rId2" Type="http://schemas.openxmlformats.org/officeDocument/2006/relationships/image" Target="../media/image94.png"/><Relationship Id="rId1" Type="http://schemas.openxmlformats.org/officeDocument/2006/relationships/slideLayout" Target="../slideLayouts/slideLayout7.xml"/><Relationship Id="rId4" Type="http://schemas.openxmlformats.org/officeDocument/2006/relationships/image" Target="../media/image103.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60.xml.rels><?xml version="1.0" encoding="UTF-8" standalone="yes"?>
<Relationships xmlns="http://schemas.openxmlformats.org/package/2006/relationships"><Relationship Id="rId2" Type="http://schemas.openxmlformats.org/officeDocument/2006/relationships/image" Target="../media/image104.png"/><Relationship Id="rId1" Type="http://schemas.openxmlformats.org/officeDocument/2006/relationships/slideLayout" Target="../slideLayouts/slideLayout7.xml"/></Relationships>
</file>

<file path=ppt/slides/_rels/slide61.xml.rels><?xml version="1.0" encoding="UTF-8" standalone="yes"?>
<Relationships xmlns="http://schemas.openxmlformats.org/package/2006/relationships"><Relationship Id="rId3" Type="http://schemas.openxmlformats.org/officeDocument/2006/relationships/image" Target="../media/image105.png"/><Relationship Id="rId2" Type="http://schemas.openxmlformats.org/officeDocument/2006/relationships/image" Target="../media/image94.png"/><Relationship Id="rId1" Type="http://schemas.openxmlformats.org/officeDocument/2006/relationships/slideLayout" Target="../slideLayouts/slideLayout7.xml"/><Relationship Id="rId4" Type="http://schemas.openxmlformats.org/officeDocument/2006/relationships/image" Target="../media/image106.png"/></Relationships>
</file>

<file path=ppt/slides/_rels/slide62.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7.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63.xml.rels><?xml version="1.0" encoding="UTF-8" standalone="yes"?>
<Relationships xmlns="http://schemas.openxmlformats.org/package/2006/relationships"><Relationship Id="rId2" Type="http://schemas.openxmlformats.org/officeDocument/2006/relationships/image" Target="../media/image108.png"/><Relationship Id="rId1" Type="http://schemas.openxmlformats.org/officeDocument/2006/relationships/slideLayout" Target="../slideLayouts/slideLayout7.xml"/></Relationships>
</file>

<file path=ppt/slides/_rels/slide64.xml.rels><?xml version="1.0" encoding="UTF-8" standalone="yes"?>
<Relationships xmlns="http://schemas.openxmlformats.org/package/2006/relationships"><Relationship Id="rId3" Type="http://schemas.openxmlformats.org/officeDocument/2006/relationships/image" Target="../media/image110.png"/><Relationship Id="rId2" Type="http://schemas.openxmlformats.org/officeDocument/2006/relationships/image" Target="../media/image109.png"/><Relationship Id="rId1" Type="http://schemas.openxmlformats.org/officeDocument/2006/relationships/slideLayout" Target="../slideLayouts/slideLayout4.xml"/></Relationships>
</file>

<file path=ppt/slides/_rels/slide65.xml.rels><?xml version="1.0" encoding="UTF-8" standalone="yes"?>
<Relationships xmlns="http://schemas.openxmlformats.org/package/2006/relationships"><Relationship Id="rId3" Type="http://schemas.openxmlformats.org/officeDocument/2006/relationships/image" Target="../media/image112.png"/><Relationship Id="rId2" Type="http://schemas.openxmlformats.org/officeDocument/2006/relationships/image" Target="../media/image111.png"/><Relationship Id="rId1" Type="http://schemas.openxmlformats.org/officeDocument/2006/relationships/slideLayout" Target="../slideLayouts/slideLayout4.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7.xml.rels><?xml version="1.0" encoding="UTF-8" standalone="yes"?>
<Relationships xmlns="http://schemas.openxmlformats.org/package/2006/relationships"><Relationship Id="rId3" Type="http://schemas.openxmlformats.org/officeDocument/2006/relationships/image" Target="../media/image114.png"/><Relationship Id="rId2" Type="http://schemas.openxmlformats.org/officeDocument/2006/relationships/image" Target="../media/image113.png"/><Relationship Id="rId1" Type="http://schemas.openxmlformats.org/officeDocument/2006/relationships/slideLayout" Target="../slideLayouts/slideLayout4.xml"/></Relationships>
</file>

<file path=ppt/slides/_rels/slide68.xml.rels><?xml version="1.0" encoding="UTF-8" standalone="yes"?>
<Relationships xmlns="http://schemas.openxmlformats.org/package/2006/relationships"><Relationship Id="rId3" Type="http://schemas.openxmlformats.org/officeDocument/2006/relationships/image" Target="../media/image116.png"/><Relationship Id="rId2" Type="http://schemas.openxmlformats.org/officeDocument/2006/relationships/image" Target="../media/image115.png"/><Relationship Id="rId1" Type="http://schemas.openxmlformats.org/officeDocument/2006/relationships/slideLayout" Target="../slideLayouts/slideLayout4.xml"/></Relationships>
</file>

<file path=ppt/slides/_rels/slide69.xml.rels><?xml version="1.0" encoding="UTF-8" standalone="yes"?>
<Relationships xmlns="http://schemas.openxmlformats.org/package/2006/relationships"><Relationship Id="rId3" Type="http://schemas.openxmlformats.org/officeDocument/2006/relationships/image" Target="../media/image118.png"/><Relationship Id="rId2" Type="http://schemas.openxmlformats.org/officeDocument/2006/relationships/image" Target="../media/image117.pn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70.xml.rels><?xml version="1.0" encoding="UTF-8" standalone="yes"?>
<Relationships xmlns="http://schemas.openxmlformats.org/package/2006/relationships"><Relationship Id="rId3" Type="http://schemas.openxmlformats.org/officeDocument/2006/relationships/image" Target="../media/image119.png"/><Relationship Id="rId2" Type="http://schemas.openxmlformats.org/officeDocument/2006/relationships/image" Target="../media/image118.png"/><Relationship Id="rId1" Type="http://schemas.openxmlformats.org/officeDocument/2006/relationships/slideLayout" Target="../slideLayouts/slideLayout4.xml"/></Relationships>
</file>

<file path=ppt/slides/_rels/slide71.xml.rels><?xml version="1.0" encoding="UTF-8" standalone="yes"?>
<Relationships xmlns="http://schemas.openxmlformats.org/package/2006/relationships"><Relationship Id="rId3" Type="http://schemas.openxmlformats.org/officeDocument/2006/relationships/image" Target="../media/image121.png"/><Relationship Id="rId2" Type="http://schemas.openxmlformats.org/officeDocument/2006/relationships/image" Target="../media/image120.png"/><Relationship Id="rId1" Type="http://schemas.openxmlformats.org/officeDocument/2006/relationships/slideLayout" Target="../slideLayouts/slideLayout4.xml"/></Relationships>
</file>

<file path=ppt/slides/_rels/slide72.xml.rels><?xml version="1.0" encoding="UTF-8" standalone="yes"?>
<Relationships xmlns="http://schemas.openxmlformats.org/package/2006/relationships"><Relationship Id="rId3" Type="http://schemas.openxmlformats.org/officeDocument/2006/relationships/image" Target="../media/image123.png"/><Relationship Id="rId2" Type="http://schemas.openxmlformats.org/officeDocument/2006/relationships/image" Target="../media/image122.png"/><Relationship Id="rId1" Type="http://schemas.openxmlformats.org/officeDocument/2006/relationships/slideLayout" Target="../slideLayouts/slideLayout4.xml"/></Relationships>
</file>

<file path=ppt/slides/_rels/slide73.xml.rels><?xml version="1.0" encoding="UTF-8" standalone="yes"?>
<Relationships xmlns="http://schemas.openxmlformats.org/package/2006/relationships"><Relationship Id="rId2" Type="http://schemas.openxmlformats.org/officeDocument/2006/relationships/image" Target="../media/image124.png"/><Relationship Id="rId1" Type="http://schemas.openxmlformats.org/officeDocument/2006/relationships/slideLayout" Target="../slideLayouts/slideLayout4.xml"/></Relationships>
</file>

<file path=ppt/slides/_rels/slide74.xml.rels><?xml version="1.0" encoding="UTF-8" standalone="yes"?>
<Relationships xmlns="http://schemas.openxmlformats.org/package/2006/relationships"><Relationship Id="rId3" Type="http://schemas.openxmlformats.org/officeDocument/2006/relationships/image" Target="../media/image126.png"/><Relationship Id="rId2" Type="http://schemas.openxmlformats.org/officeDocument/2006/relationships/image" Target="../media/image125.png"/><Relationship Id="rId1" Type="http://schemas.openxmlformats.org/officeDocument/2006/relationships/slideLayout" Target="../slideLayouts/slideLayout4.xml"/></Relationships>
</file>

<file path=ppt/slides/_rels/slide75.xml.rels><?xml version="1.0" encoding="UTF-8" standalone="yes"?>
<Relationships xmlns="http://schemas.openxmlformats.org/package/2006/relationships"><Relationship Id="rId3" Type="http://schemas.openxmlformats.org/officeDocument/2006/relationships/image" Target="../media/image128.png"/><Relationship Id="rId2" Type="http://schemas.openxmlformats.org/officeDocument/2006/relationships/image" Target="../media/image127.png"/><Relationship Id="rId1" Type="http://schemas.openxmlformats.org/officeDocument/2006/relationships/slideLayout" Target="../slideLayouts/slideLayout4.xml"/></Relationships>
</file>

<file path=ppt/slides/_rels/slide76.xml.rels><?xml version="1.0" encoding="UTF-8" standalone="yes"?>
<Relationships xmlns="http://schemas.openxmlformats.org/package/2006/relationships"><Relationship Id="rId2" Type="http://schemas.openxmlformats.org/officeDocument/2006/relationships/image" Target="../media/image129.png"/><Relationship Id="rId1" Type="http://schemas.openxmlformats.org/officeDocument/2006/relationships/slideLayout" Target="../slideLayouts/slideLayout4.xml"/></Relationships>
</file>

<file path=ppt/slides/_rels/slide77.xml.rels><?xml version="1.0" encoding="UTF-8" standalone="yes"?>
<Relationships xmlns="http://schemas.openxmlformats.org/package/2006/relationships"><Relationship Id="rId3" Type="http://schemas.openxmlformats.org/officeDocument/2006/relationships/image" Target="../media/image131.png"/><Relationship Id="rId2" Type="http://schemas.openxmlformats.org/officeDocument/2006/relationships/image" Target="../media/image130.png"/><Relationship Id="rId1" Type="http://schemas.openxmlformats.org/officeDocument/2006/relationships/slideLayout" Target="../slideLayouts/slideLayout4.xml"/></Relationships>
</file>

<file path=ppt/slides/_rels/slide78.xml.rels><?xml version="1.0" encoding="UTF-8" standalone="yes"?>
<Relationships xmlns="http://schemas.openxmlformats.org/package/2006/relationships"><Relationship Id="rId3" Type="http://schemas.openxmlformats.org/officeDocument/2006/relationships/image" Target="../media/image133.emf"/><Relationship Id="rId2" Type="http://schemas.openxmlformats.org/officeDocument/2006/relationships/image" Target="../media/image132.emf"/><Relationship Id="rId1" Type="http://schemas.openxmlformats.org/officeDocument/2006/relationships/slideLayout" Target="../slideLayouts/slideLayout4.xml"/></Relationships>
</file>

<file path=ppt/slides/_rels/slide79.xml.rels><?xml version="1.0" encoding="UTF-8" standalone="yes"?>
<Relationships xmlns="http://schemas.openxmlformats.org/package/2006/relationships"><Relationship Id="rId2" Type="http://schemas.openxmlformats.org/officeDocument/2006/relationships/image" Target="../media/image134.pn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18.xml"/><Relationship Id="rId4" Type="http://schemas.openxmlformats.org/officeDocument/2006/relationships/image" Target="../media/image7.png"/></Relationships>
</file>

<file path=ppt/slides/_rels/slide80.xml.rels><?xml version="1.0" encoding="UTF-8" standalone="yes"?>
<Relationships xmlns="http://schemas.openxmlformats.org/package/2006/relationships"><Relationship Id="rId3" Type="http://schemas.openxmlformats.org/officeDocument/2006/relationships/image" Target="../media/image136.png"/><Relationship Id="rId2" Type="http://schemas.openxmlformats.org/officeDocument/2006/relationships/image" Target="../media/image135.png"/><Relationship Id="rId1" Type="http://schemas.openxmlformats.org/officeDocument/2006/relationships/slideLayout" Target="../slideLayouts/slideLayout4.xml"/></Relationships>
</file>

<file path=ppt/slides/_rels/slide81.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7.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82.xml.rels><?xml version="1.0" encoding="UTF-8" standalone="yes"?>
<Relationships xmlns="http://schemas.openxmlformats.org/package/2006/relationships"><Relationship Id="rId3" Type="http://schemas.openxmlformats.org/officeDocument/2006/relationships/image" Target="../media/image139.png"/><Relationship Id="rId2" Type="http://schemas.openxmlformats.org/officeDocument/2006/relationships/image" Target="../media/image138.png"/><Relationship Id="rId1" Type="http://schemas.openxmlformats.org/officeDocument/2006/relationships/slideLayout" Target="../slideLayouts/slideLayout4.xml"/></Relationships>
</file>

<file path=ppt/slides/_rels/slide83.xml.rels><?xml version="1.0" encoding="UTF-8" standalone="yes"?>
<Relationships xmlns="http://schemas.openxmlformats.org/package/2006/relationships"><Relationship Id="rId3" Type="http://schemas.openxmlformats.org/officeDocument/2006/relationships/image" Target="../media/image141.png"/><Relationship Id="rId2" Type="http://schemas.openxmlformats.org/officeDocument/2006/relationships/image" Target="../media/image140.png"/><Relationship Id="rId1" Type="http://schemas.openxmlformats.org/officeDocument/2006/relationships/slideLayout" Target="../slideLayouts/slideLayout4.xml"/></Relationships>
</file>

<file path=ppt/slides/_rels/slide84.xml.rels><?xml version="1.0" encoding="UTF-8" standalone="yes"?>
<Relationships xmlns="http://schemas.openxmlformats.org/package/2006/relationships"><Relationship Id="rId3" Type="http://schemas.openxmlformats.org/officeDocument/2006/relationships/image" Target="../media/image143.png"/><Relationship Id="rId2" Type="http://schemas.openxmlformats.org/officeDocument/2006/relationships/image" Target="../media/image142.png"/><Relationship Id="rId1" Type="http://schemas.openxmlformats.org/officeDocument/2006/relationships/slideLayout" Target="../slideLayouts/slideLayout4.xml"/></Relationships>
</file>

<file path=ppt/slides/_rels/slide85.xml.rels><?xml version="1.0" encoding="UTF-8" standalone="yes"?>
<Relationships xmlns="http://schemas.openxmlformats.org/package/2006/relationships"><Relationship Id="rId3" Type="http://schemas.openxmlformats.org/officeDocument/2006/relationships/image" Target="../media/image145.png"/><Relationship Id="rId2" Type="http://schemas.openxmlformats.org/officeDocument/2006/relationships/image" Target="../media/image144.png"/><Relationship Id="rId1" Type="http://schemas.openxmlformats.org/officeDocument/2006/relationships/slideLayout" Target="../slideLayouts/slideLayout4.xml"/></Relationships>
</file>

<file path=ppt/slides/_rels/slide86.xml.rels><?xml version="1.0" encoding="UTF-8" standalone="yes"?>
<Relationships xmlns="http://schemas.openxmlformats.org/package/2006/relationships"><Relationship Id="rId3" Type="http://schemas.openxmlformats.org/officeDocument/2006/relationships/image" Target="../media/image147.png"/><Relationship Id="rId2" Type="http://schemas.openxmlformats.org/officeDocument/2006/relationships/image" Target="../media/image146.png"/><Relationship Id="rId1" Type="http://schemas.openxmlformats.org/officeDocument/2006/relationships/slideLayout" Target="../slideLayouts/slideLayout4.xml"/></Relationships>
</file>

<file path=ppt/slides/_rels/slide87.xml.rels><?xml version="1.0" encoding="UTF-8" standalone="yes"?>
<Relationships xmlns="http://schemas.openxmlformats.org/package/2006/relationships"><Relationship Id="rId3" Type="http://schemas.openxmlformats.org/officeDocument/2006/relationships/image" Target="../media/image149.png"/><Relationship Id="rId2" Type="http://schemas.openxmlformats.org/officeDocument/2006/relationships/image" Target="../media/image148.png"/><Relationship Id="rId1" Type="http://schemas.openxmlformats.org/officeDocument/2006/relationships/slideLayout" Target="../slideLayouts/slideLayout4.xml"/></Relationships>
</file>

<file path=ppt/slides/_rels/slide88.xml.rels><?xml version="1.0" encoding="UTF-8" standalone="yes"?>
<Relationships xmlns="http://schemas.openxmlformats.org/package/2006/relationships"><Relationship Id="rId3" Type="http://schemas.openxmlformats.org/officeDocument/2006/relationships/image" Target="../media/image151.png"/><Relationship Id="rId2" Type="http://schemas.openxmlformats.org/officeDocument/2006/relationships/image" Target="../media/image150.png"/><Relationship Id="rId1" Type="http://schemas.openxmlformats.org/officeDocument/2006/relationships/slideLayout" Target="../slideLayouts/slideLayout4.xml"/></Relationships>
</file>

<file path=ppt/slides/_rels/slide89.xml.rels><?xml version="1.0" encoding="UTF-8" standalone="yes"?>
<Relationships xmlns="http://schemas.openxmlformats.org/package/2006/relationships"><Relationship Id="rId3" Type="http://schemas.openxmlformats.org/officeDocument/2006/relationships/image" Target="../media/image153.png"/><Relationship Id="rId2" Type="http://schemas.openxmlformats.org/officeDocument/2006/relationships/image" Target="../media/image152.pn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18.xml"/></Relationships>
</file>

<file path=ppt/slides/_rels/slide90.xml.rels><?xml version="1.0" encoding="UTF-8" standalone="yes"?>
<Relationships xmlns="http://schemas.openxmlformats.org/package/2006/relationships"><Relationship Id="rId3" Type="http://schemas.openxmlformats.org/officeDocument/2006/relationships/image" Target="../media/image155.png"/><Relationship Id="rId2" Type="http://schemas.openxmlformats.org/officeDocument/2006/relationships/image" Target="../media/image154.png"/><Relationship Id="rId1" Type="http://schemas.openxmlformats.org/officeDocument/2006/relationships/slideLayout" Target="../slideLayouts/slideLayout4.xml"/><Relationship Id="rId4" Type="http://schemas.openxmlformats.org/officeDocument/2006/relationships/image" Target="../media/image156.png"/></Relationships>
</file>

<file path=ppt/slides/_rels/slide91.xml.rels><?xml version="1.0" encoding="UTF-8" standalone="yes"?>
<Relationships xmlns="http://schemas.openxmlformats.org/package/2006/relationships"><Relationship Id="rId3" Type="http://schemas.openxmlformats.org/officeDocument/2006/relationships/image" Target="../media/image158.png"/><Relationship Id="rId2" Type="http://schemas.openxmlformats.org/officeDocument/2006/relationships/image" Target="../media/image157.png"/><Relationship Id="rId1" Type="http://schemas.openxmlformats.org/officeDocument/2006/relationships/slideLayout" Target="../slideLayouts/slideLayout4.xml"/></Relationships>
</file>

<file path=ppt/slides/_rels/slide92.xml.rels><?xml version="1.0" encoding="UTF-8" standalone="yes"?>
<Relationships xmlns="http://schemas.openxmlformats.org/package/2006/relationships"><Relationship Id="rId3" Type="http://schemas.openxmlformats.org/officeDocument/2006/relationships/image" Target="../media/image160.png"/><Relationship Id="rId2" Type="http://schemas.openxmlformats.org/officeDocument/2006/relationships/image" Target="../media/image159.png"/><Relationship Id="rId1" Type="http://schemas.openxmlformats.org/officeDocument/2006/relationships/slideLayout" Target="../slideLayouts/slideLayout4.xml"/></Relationships>
</file>

<file path=ppt/slides/_rels/slide93.xml.rels><?xml version="1.0" encoding="UTF-8" standalone="yes"?>
<Relationships xmlns="http://schemas.openxmlformats.org/package/2006/relationships"><Relationship Id="rId3" Type="http://schemas.openxmlformats.org/officeDocument/2006/relationships/image" Target="../media/image162.png"/><Relationship Id="rId2" Type="http://schemas.openxmlformats.org/officeDocument/2006/relationships/image" Target="../media/image161.png"/><Relationship Id="rId1" Type="http://schemas.openxmlformats.org/officeDocument/2006/relationships/slideLayout" Target="../slideLayouts/slideLayout7.xml"/><Relationship Id="rId5" Type="http://schemas.openxmlformats.org/officeDocument/2006/relationships/image" Target="../media/image164.png"/><Relationship Id="rId4" Type="http://schemas.openxmlformats.org/officeDocument/2006/relationships/image" Target="../media/image163.png"/></Relationships>
</file>

<file path=ppt/slides/_rels/slide94.xml.rels><?xml version="1.0" encoding="UTF-8" standalone="yes"?>
<Relationships xmlns="http://schemas.openxmlformats.org/package/2006/relationships"><Relationship Id="rId3" Type="http://schemas.openxmlformats.org/officeDocument/2006/relationships/image" Target="../media/image166.png"/><Relationship Id="rId2" Type="http://schemas.openxmlformats.org/officeDocument/2006/relationships/image" Target="../media/image165.png"/><Relationship Id="rId1" Type="http://schemas.openxmlformats.org/officeDocument/2006/relationships/slideLayout" Target="../slideLayouts/slideLayout7.xml"/><Relationship Id="rId5" Type="http://schemas.openxmlformats.org/officeDocument/2006/relationships/image" Target="../media/image168.png"/><Relationship Id="rId4" Type="http://schemas.openxmlformats.org/officeDocument/2006/relationships/image" Target="../media/image167.png"/></Relationships>
</file>

<file path=ppt/slides/_rels/slide95.xml.rels><?xml version="1.0" encoding="UTF-8" standalone="yes"?>
<Relationships xmlns="http://schemas.openxmlformats.org/package/2006/relationships"><Relationship Id="rId3" Type="http://schemas.openxmlformats.org/officeDocument/2006/relationships/diagramLayout" Target="../diagrams/layout8.xml"/><Relationship Id="rId7" Type="http://schemas.openxmlformats.org/officeDocument/2006/relationships/image" Target="../media/image170.emf"/><Relationship Id="rId2" Type="http://schemas.openxmlformats.org/officeDocument/2006/relationships/diagramData" Target="../diagrams/data8.xml"/><Relationship Id="rId1" Type="http://schemas.openxmlformats.org/officeDocument/2006/relationships/slideLayout" Target="../slideLayouts/slideLayout7.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96.xml.rels><?xml version="1.0" encoding="UTF-8" standalone="yes"?>
<Relationships xmlns="http://schemas.openxmlformats.org/package/2006/relationships"><Relationship Id="rId3" Type="http://schemas.openxmlformats.org/officeDocument/2006/relationships/image" Target="../media/image172.png"/><Relationship Id="rId2" Type="http://schemas.openxmlformats.org/officeDocument/2006/relationships/image" Target="../media/image171.png"/><Relationship Id="rId1" Type="http://schemas.openxmlformats.org/officeDocument/2006/relationships/slideLayout" Target="../slideLayouts/slideLayout7.xml"/><Relationship Id="rId4" Type="http://schemas.openxmlformats.org/officeDocument/2006/relationships/image" Target="../media/image17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Slide Number Placeholder 9">
            <a:extLst>
              <a:ext uri="{FF2B5EF4-FFF2-40B4-BE49-F238E27FC236}">
                <a16:creationId xmlns:a16="http://schemas.microsoft.com/office/drawing/2014/main" id="{E3484FAA-4C67-4B29-A749-CB4E52E23D6D}"/>
              </a:ext>
            </a:extLst>
          </p:cNvPr>
          <p:cNvSpPr>
            <a:spLocks noGrp="1"/>
          </p:cNvSpPr>
          <p:nvPr>
            <p:ph type="sldNum" sz="quarter" idx="12"/>
          </p:nvPr>
        </p:nvSpPr>
        <p:spPr/>
        <p:txBody>
          <a:bodyPr/>
          <a:lstStyle/>
          <a:p>
            <a:fld id="{B18A13BA-7116-4805-986C-BF7BBEE7823E}" type="slidenum">
              <a:rPr lang="en-US" sz="2000" smtClean="0">
                <a:latin typeface="Arial Black" panose="020B0A04020102020204" pitchFamily="34" charset="0"/>
              </a:rPr>
              <a:t>1</a:t>
            </a:fld>
            <a:endParaRPr lang="en-US" dirty="0">
              <a:latin typeface="Arial Black" panose="020B0A04020102020204" pitchFamily="34" charset="0"/>
            </a:endParaRPr>
          </a:p>
        </p:txBody>
      </p:sp>
      <p:pic>
        <p:nvPicPr>
          <p:cNvPr id="8" name="Picture 7">
            <a:extLst>
              <a:ext uri="{FF2B5EF4-FFF2-40B4-BE49-F238E27FC236}">
                <a16:creationId xmlns:a16="http://schemas.microsoft.com/office/drawing/2014/main" id="{33F98110-CB8F-43C4-A406-722B6E922025}"/>
              </a:ext>
            </a:extLst>
          </p:cNvPr>
          <p:cNvPicPr>
            <a:picLocks noChangeAspect="1"/>
          </p:cNvPicPr>
          <p:nvPr/>
        </p:nvPicPr>
        <p:blipFill>
          <a:blip r:embed="rId2"/>
          <a:stretch>
            <a:fillRect/>
          </a:stretch>
        </p:blipFill>
        <p:spPr>
          <a:xfrm>
            <a:off x="7597084" y="583286"/>
            <a:ext cx="2426147" cy="2426147"/>
          </a:xfrm>
          <a:prstGeom prst="rect">
            <a:avLst/>
          </a:prstGeom>
        </p:spPr>
      </p:pic>
      <p:sp>
        <p:nvSpPr>
          <p:cNvPr id="11" name="TextBox 10">
            <a:extLst>
              <a:ext uri="{FF2B5EF4-FFF2-40B4-BE49-F238E27FC236}">
                <a16:creationId xmlns:a16="http://schemas.microsoft.com/office/drawing/2014/main" id="{2FF8A1DC-2183-4189-A6AE-F70F05AD4F75}"/>
              </a:ext>
            </a:extLst>
          </p:cNvPr>
          <p:cNvSpPr txBox="1"/>
          <p:nvPr/>
        </p:nvSpPr>
        <p:spPr>
          <a:xfrm>
            <a:off x="6040927" y="3277620"/>
            <a:ext cx="6094520" cy="2862322"/>
          </a:xfrm>
          <a:prstGeom prst="rect">
            <a:avLst/>
          </a:prstGeom>
          <a:noFill/>
        </p:spPr>
        <p:txBody>
          <a:bodyPr wrap="square">
            <a:spAutoFit/>
          </a:bodyPr>
          <a:lstStyle/>
          <a:p>
            <a:pPr algn="ctr">
              <a:lnSpc>
                <a:spcPct val="150000"/>
              </a:lnSpc>
            </a:pPr>
            <a:r>
              <a:rPr lang="en-US" sz="2000" b="1" dirty="0">
                <a:solidFill>
                  <a:schemeClr val="accent1">
                    <a:lumMod val="50000"/>
                  </a:schemeClr>
                </a:solidFill>
                <a:latin typeface="Bookman Old Style" panose="02050604050505020204" pitchFamily="18" charset="0"/>
                <a:cs typeface="Times New Roman" panose="02020603050405020304" pitchFamily="18" charset="0"/>
              </a:rPr>
              <a:t>An-Najah National University</a:t>
            </a:r>
            <a:endParaRPr lang="en-US" sz="2000" dirty="0">
              <a:solidFill>
                <a:schemeClr val="accent1">
                  <a:lumMod val="50000"/>
                </a:schemeClr>
              </a:solidFill>
              <a:latin typeface="Bookman Old Style" panose="02050604050505020204" pitchFamily="18" charset="0"/>
              <a:cs typeface="Times New Roman" panose="02020603050405020304" pitchFamily="18" charset="0"/>
            </a:endParaRPr>
          </a:p>
          <a:p>
            <a:pPr algn="ctr">
              <a:lnSpc>
                <a:spcPct val="150000"/>
              </a:lnSpc>
            </a:pPr>
            <a:r>
              <a:rPr lang="ar-SA" sz="2000" dirty="0">
                <a:solidFill>
                  <a:schemeClr val="accent1">
                    <a:lumMod val="50000"/>
                  </a:schemeClr>
                </a:solidFill>
                <a:latin typeface="Bookman Old Style" panose="02050604050505020204" pitchFamily="18" charset="0"/>
                <a:cs typeface="Times New Roman" panose="02020603050405020304" pitchFamily="18" charset="0"/>
              </a:rPr>
              <a:t>      </a:t>
            </a:r>
            <a:r>
              <a:rPr lang="en-US" sz="2000" dirty="0">
                <a:solidFill>
                  <a:schemeClr val="accent1">
                    <a:lumMod val="50000"/>
                  </a:schemeClr>
                </a:solidFill>
                <a:latin typeface="Times New Roman" panose="02020603050405020304" pitchFamily="18" charset="0"/>
                <a:cs typeface="Times New Roman" panose="02020603050405020304" pitchFamily="18" charset="0"/>
              </a:rPr>
              <a:t>Faculty of Engineering and</a:t>
            </a:r>
            <a:r>
              <a:rPr lang="ar-SA" sz="2000" dirty="0">
                <a:solidFill>
                  <a:schemeClr val="accent1">
                    <a:lumMod val="50000"/>
                  </a:schemeClr>
                </a:solidFill>
                <a:latin typeface="Times New Roman" panose="02020603050405020304" pitchFamily="18" charset="0"/>
                <a:cs typeface="Times New Roman" panose="02020603050405020304" pitchFamily="18" charset="0"/>
              </a:rPr>
              <a:t> </a:t>
            </a:r>
            <a:r>
              <a:rPr lang="en-US" sz="2000" dirty="0">
                <a:solidFill>
                  <a:schemeClr val="accent1">
                    <a:lumMod val="50000"/>
                  </a:schemeClr>
                </a:solidFill>
                <a:latin typeface="Times New Roman" panose="02020603050405020304" pitchFamily="18" charset="0"/>
                <a:cs typeface="Times New Roman" panose="02020603050405020304" pitchFamily="18" charset="0"/>
              </a:rPr>
              <a:t>Information Technology</a:t>
            </a:r>
            <a:endParaRPr lang="ar-SA" sz="2000" dirty="0">
              <a:solidFill>
                <a:schemeClr val="accent1">
                  <a:lumMod val="50000"/>
                </a:schemeClr>
              </a:solidFill>
              <a:latin typeface="Times New Roman" panose="02020603050405020304" pitchFamily="18" charset="0"/>
              <a:cs typeface="Times New Roman" panose="02020603050405020304" pitchFamily="18" charset="0"/>
            </a:endParaRPr>
          </a:p>
          <a:p>
            <a:pPr algn="ctr">
              <a:lnSpc>
                <a:spcPct val="150000"/>
              </a:lnSpc>
            </a:pPr>
            <a:r>
              <a:rPr lang="ar-SA" sz="2000" dirty="0">
                <a:solidFill>
                  <a:schemeClr val="accent1">
                    <a:lumMod val="50000"/>
                  </a:schemeClr>
                </a:solidFill>
                <a:latin typeface="Times New Roman" panose="02020603050405020304" pitchFamily="18" charset="0"/>
                <a:cs typeface="Times New Roman" panose="02020603050405020304" pitchFamily="18" charset="0"/>
              </a:rPr>
              <a:t>    </a:t>
            </a:r>
            <a:r>
              <a:rPr lang="en-US" sz="2000" dirty="0">
                <a:solidFill>
                  <a:schemeClr val="accent1">
                    <a:lumMod val="50000"/>
                  </a:schemeClr>
                </a:solidFill>
                <a:latin typeface="Times New Roman" panose="02020603050405020304" pitchFamily="18" charset="0"/>
                <a:cs typeface="Times New Roman" panose="02020603050405020304" pitchFamily="18" charset="0"/>
              </a:rPr>
              <a:t>Building Engineering Department</a:t>
            </a:r>
          </a:p>
          <a:p>
            <a:pPr algn="ctr">
              <a:lnSpc>
                <a:spcPct val="150000"/>
              </a:lnSpc>
            </a:pPr>
            <a:r>
              <a:rPr lang="en-US" sz="2000" dirty="0">
                <a:solidFill>
                  <a:schemeClr val="accent1">
                    <a:lumMod val="50000"/>
                  </a:schemeClr>
                </a:solidFill>
                <a:latin typeface="Times New Roman" panose="02020603050405020304" pitchFamily="18" charset="0"/>
                <a:cs typeface="Times New Roman" panose="02020603050405020304" pitchFamily="18" charset="0"/>
              </a:rPr>
              <a:t> Graduation Project – </a:t>
            </a:r>
            <a:r>
              <a:rPr lang="en-US" sz="2000" dirty="0" smtClean="0">
                <a:solidFill>
                  <a:schemeClr val="accent1">
                    <a:lumMod val="50000"/>
                  </a:schemeClr>
                </a:solidFill>
                <a:latin typeface="Times New Roman" panose="02020603050405020304" pitchFamily="18" charset="0"/>
                <a:cs typeface="Times New Roman" panose="02020603050405020304" pitchFamily="18" charset="0"/>
              </a:rPr>
              <a:t>2</a:t>
            </a:r>
            <a:endParaRPr lang="en-US" sz="2000" dirty="0">
              <a:solidFill>
                <a:schemeClr val="accent1">
                  <a:lumMod val="50000"/>
                </a:schemeClr>
              </a:solidFill>
              <a:latin typeface="Times New Roman" panose="02020603050405020304" pitchFamily="18" charset="0"/>
              <a:cs typeface="Times New Roman" panose="02020603050405020304" pitchFamily="18" charset="0"/>
            </a:endParaRPr>
          </a:p>
          <a:p>
            <a:pPr algn="ctr">
              <a:lnSpc>
                <a:spcPct val="150000"/>
              </a:lnSpc>
            </a:pPr>
            <a:r>
              <a:rPr lang="es-UY" altLang="en-US" sz="2000" b="1" dirty="0" err="1" smtClean="0">
                <a:solidFill>
                  <a:schemeClr val="accent1">
                    <a:lumMod val="50000"/>
                  </a:schemeClr>
                </a:solidFill>
                <a:latin typeface="Times New Roman" panose="02020603050405020304" pitchFamily="18" charset="0"/>
                <a:cs typeface="Times New Roman" panose="02020603050405020304" pitchFamily="18" charset="0"/>
              </a:rPr>
              <a:t>Redesign</a:t>
            </a:r>
            <a:r>
              <a:rPr lang="es-UY" altLang="en-US" sz="2000" b="1" dirty="0" smtClean="0">
                <a:solidFill>
                  <a:schemeClr val="accent1">
                    <a:lumMod val="50000"/>
                  </a:schemeClr>
                </a:solidFill>
                <a:latin typeface="Times New Roman" panose="02020603050405020304" pitchFamily="18" charset="0"/>
                <a:cs typeface="Times New Roman" panose="02020603050405020304" pitchFamily="18" charset="0"/>
              </a:rPr>
              <a:t> </a:t>
            </a:r>
            <a:r>
              <a:rPr lang="en-US" altLang="en-US" sz="2000" b="1" kern="0" dirty="0">
                <a:solidFill>
                  <a:schemeClr val="accent1">
                    <a:lumMod val="50000"/>
                  </a:schemeClr>
                </a:solidFill>
                <a:latin typeface="Times New Roman" panose="02020603050405020304" pitchFamily="18" charset="0"/>
                <a:cs typeface="Times New Roman" panose="02020603050405020304" pitchFamily="18" charset="0"/>
                <a:sym typeface="Varela Round"/>
              </a:rPr>
              <a:t>o</a:t>
            </a:r>
            <a:r>
              <a:rPr lang="en" sz="2000" b="1" kern="0" dirty="0">
                <a:solidFill>
                  <a:schemeClr val="accent1">
                    <a:lumMod val="50000"/>
                  </a:schemeClr>
                </a:solidFill>
                <a:latin typeface="Times New Roman" panose="02020603050405020304" pitchFamily="18" charset="0"/>
                <a:ea typeface="Varela Round"/>
                <a:cs typeface="Times New Roman" panose="02020603050405020304" pitchFamily="18" charset="0"/>
                <a:sym typeface="Varela Round"/>
              </a:rPr>
              <a:t>f  Nablus  Municipality building</a:t>
            </a:r>
            <a:r>
              <a:rPr lang="en" sz="2000" b="1" kern="0" dirty="0">
                <a:solidFill>
                  <a:schemeClr val="accent1">
                    <a:lumMod val="50000"/>
                  </a:schemeClr>
                </a:solidFill>
                <a:latin typeface="Arial" pitchFamily="34" charset="0"/>
                <a:ea typeface="Varela Round"/>
                <a:cs typeface="Arial" pitchFamily="34" charset="0"/>
                <a:sym typeface="Varela Round"/>
              </a:rPr>
              <a:t>.</a:t>
            </a:r>
            <a:br>
              <a:rPr lang="en" sz="2000" b="1" kern="0" dirty="0">
                <a:solidFill>
                  <a:schemeClr val="accent1">
                    <a:lumMod val="50000"/>
                  </a:schemeClr>
                </a:solidFill>
                <a:latin typeface="Arial" pitchFamily="34" charset="0"/>
                <a:ea typeface="Varela Round"/>
                <a:cs typeface="Arial" pitchFamily="34" charset="0"/>
                <a:sym typeface="Varela Round"/>
              </a:rPr>
            </a:br>
            <a:endParaRPr lang="en-US" sz="2000" b="1" dirty="0">
              <a:solidFill>
                <a:schemeClr val="accent1">
                  <a:lumMod val="50000"/>
                </a:schemeClr>
              </a:solidFill>
            </a:endParaRPr>
          </a:p>
        </p:txBody>
      </p:sp>
      <p:sp>
        <p:nvSpPr>
          <p:cNvPr id="12" name="Rectangle 11">
            <a:extLst>
              <a:ext uri="{FF2B5EF4-FFF2-40B4-BE49-F238E27FC236}">
                <a16:creationId xmlns:a16="http://schemas.microsoft.com/office/drawing/2014/main" id="{721B2188-7CBC-41B4-8CB7-86CA0E929D1C}"/>
              </a:ext>
            </a:extLst>
          </p:cNvPr>
          <p:cNvSpPr/>
          <p:nvPr/>
        </p:nvSpPr>
        <p:spPr>
          <a:xfrm>
            <a:off x="9581619" y="5820129"/>
            <a:ext cx="3856587" cy="3231654"/>
          </a:xfrm>
          <a:prstGeom prst="rect">
            <a:avLst/>
          </a:prstGeom>
        </p:spPr>
        <p:txBody>
          <a:bodyPr wrap="square">
            <a:spAutoFit/>
          </a:bodyPr>
          <a:lstStyle/>
          <a:p>
            <a:pPr>
              <a:lnSpc>
                <a:spcPct val="150000"/>
              </a:lnSpc>
            </a:pPr>
            <a:r>
              <a:rPr lang="en" sz="2400" b="1" kern="0" dirty="0">
                <a:latin typeface="Times New Roman" panose="02020603050405020304" pitchFamily="18" charset="0"/>
                <a:ea typeface="Varela Round"/>
                <a:cs typeface="Times New Roman" panose="02020603050405020304" pitchFamily="18" charset="0"/>
                <a:sym typeface="Varela Round"/>
              </a:rPr>
              <a:t>Prepared By :</a:t>
            </a:r>
          </a:p>
          <a:p>
            <a:pPr>
              <a:lnSpc>
                <a:spcPct val="150000"/>
              </a:lnSpc>
            </a:pPr>
            <a:r>
              <a:rPr lang="en-US" sz="2400" b="1" kern="0" dirty="0">
                <a:latin typeface="Times New Roman" panose="02020603050405020304" pitchFamily="18" charset="0"/>
                <a:ea typeface="Varela Round"/>
                <a:cs typeface="Times New Roman" panose="02020603050405020304" pitchFamily="18" charset="0"/>
                <a:sym typeface="Varela Round"/>
              </a:rPr>
              <a:t>1.Anas </a:t>
            </a:r>
            <a:r>
              <a:rPr lang="en-US" sz="2400" b="1" kern="0" dirty="0" err="1">
                <a:latin typeface="Times New Roman" panose="02020603050405020304" pitchFamily="18" charset="0"/>
                <a:ea typeface="Varela Round"/>
                <a:cs typeface="Times New Roman" panose="02020603050405020304" pitchFamily="18" charset="0"/>
                <a:sym typeface="Varela Round"/>
              </a:rPr>
              <a:t>Shawahni</a:t>
            </a:r>
            <a:endParaRPr lang="en-US" sz="2400" b="1" kern="0" dirty="0">
              <a:latin typeface="Times New Roman" panose="02020603050405020304" pitchFamily="18" charset="0"/>
              <a:ea typeface="Varela Round"/>
              <a:cs typeface="Times New Roman" panose="02020603050405020304" pitchFamily="18" charset="0"/>
              <a:sym typeface="Varela Round"/>
            </a:endParaRPr>
          </a:p>
          <a:p>
            <a:pPr>
              <a:lnSpc>
                <a:spcPct val="150000"/>
              </a:lnSpc>
            </a:pPr>
            <a:r>
              <a:rPr lang="en-US" sz="2400" b="1" kern="0" dirty="0">
                <a:latin typeface="Times New Roman" panose="02020603050405020304" pitchFamily="18" charset="0"/>
                <a:ea typeface="Varela Round"/>
                <a:cs typeface="Times New Roman" panose="02020603050405020304" pitchFamily="18" charset="0"/>
                <a:sym typeface="Varela Round"/>
              </a:rPr>
              <a:t>2.Monjed Saleem</a:t>
            </a:r>
          </a:p>
          <a:p>
            <a:pPr>
              <a:lnSpc>
                <a:spcPct val="150000"/>
              </a:lnSpc>
            </a:pPr>
            <a:r>
              <a:rPr lang="en-US" sz="2400" b="1" kern="0" dirty="0">
                <a:latin typeface="Times New Roman" panose="02020603050405020304" pitchFamily="18" charset="0"/>
                <a:ea typeface="Varela Round"/>
                <a:cs typeface="Times New Roman" panose="02020603050405020304" pitchFamily="18" charset="0"/>
                <a:sym typeface="Varela Round"/>
              </a:rPr>
              <a:t>3.Muath </a:t>
            </a:r>
            <a:r>
              <a:rPr lang="en-US" sz="2400" b="1" kern="0" dirty="0" smtClean="0">
                <a:latin typeface="Times New Roman" panose="02020603050405020304" pitchFamily="18" charset="0"/>
                <a:ea typeface="Varela Round"/>
                <a:cs typeface="Times New Roman" panose="02020603050405020304" pitchFamily="18" charset="0"/>
                <a:sym typeface="Varela Round"/>
              </a:rPr>
              <a:t>Yameen</a:t>
            </a:r>
            <a:endParaRPr lang="en-US" sz="2400" b="1" kern="0" dirty="0">
              <a:latin typeface="Times New Roman" panose="02020603050405020304" pitchFamily="18" charset="0"/>
              <a:ea typeface="Varela Round"/>
              <a:cs typeface="Times New Roman" panose="02020603050405020304" pitchFamily="18" charset="0"/>
              <a:sym typeface="Varela Round"/>
            </a:endParaRPr>
          </a:p>
          <a:p>
            <a:pPr>
              <a:lnSpc>
                <a:spcPct val="150000"/>
              </a:lnSpc>
            </a:pPr>
            <a:r>
              <a:rPr lang="en-US" sz="2400" b="1" kern="0" dirty="0" smtClean="0">
                <a:latin typeface="Times New Roman" panose="02020603050405020304" pitchFamily="18" charset="0"/>
                <a:ea typeface="Varela Round"/>
                <a:cs typeface="Times New Roman" panose="02020603050405020304" pitchFamily="18" charset="0"/>
                <a:sym typeface="Varela Round"/>
              </a:rPr>
              <a:t>4.Yazan </a:t>
            </a:r>
            <a:r>
              <a:rPr lang="en-US" sz="2400" b="1" kern="0" dirty="0" err="1" smtClean="0">
                <a:latin typeface="Times New Roman" panose="02020603050405020304" pitchFamily="18" charset="0"/>
                <a:ea typeface="Varela Round"/>
                <a:cs typeface="Times New Roman" panose="02020603050405020304" pitchFamily="18" charset="0"/>
                <a:sym typeface="Varela Round"/>
              </a:rPr>
              <a:t>Fashafsheh</a:t>
            </a:r>
            <a:endParaRPr lang="en" sz="2400" b="1" kern="0" dirty="0">
              <a:latin typeface="Times New Roman" panose="02020603050405020304" pitchFamily="18" charset="0"/>
              <a:ea typeface="Varela Round"/>
              <a:cs typeface="Times New Roman" panose="02020603050405020304" pitchFamily="18" charset="0"/>
              <a:sym typeface="Varela Round"/>
            </a:endParaRPr>
          </a:p>
          <a:p>
            <a:r>
              <a:rPr lang="en-US" sz="2400" dirty="0">
                <a:latin typeface="Times New Roman" panose="02020603050405020304" pitchFamily="18" charset="0"/>
              </a:rPr>
              <a:t> </a:t>
            </a:r>
          </a:p>
        </p:txBody>
      </p:sp>
      <p:sp>
        <p:nvSpPr>
          <p:cNvPr id="13" name="TextBox 12">
            <a:extLst>
              <a:ext uri="{FF2B5EF4-FFF2-40B4-BE49-F238E27FC236}">
                <a16:creationId xmlns:a16="http://schemas.microsoft.com/office/drawing/2014/main" id="{90F97DF0-11F3-4802-AC31-BA745549CDEB}"/>
              </a:ext>
            </a:extLst>
          </p:cNvPr>
          <p:cNvSpPr txBox="1"/>
          <p:nvPr/>
        </p:nvSpPr>
        <p:spPr>
          <a:xfrm>
            <a:off x="5429853" y="5820129"/>
            <a:ext cx="3540692" cy="1833643"/>
          </a:xfrm>
          <a:prstGeom prst="rect">
            <a:avLst/>
          </a:prstGeom>
          <a:noFill/>
        </p:spPr>
        <p:txBody>
          <a:bodyPr wrap="square">
            <a:spAutoFit/>
          </a:bodyPr>
          <a:lstStyle/>
          <a:p>
            <a:pPr algn="l"/>
            <a:r>
              <a:rPr lang="en-US" sz="2400" b="1" dirty="0">
                <a:solidFill>
                  <a:srgbClr val="000000"/>
                </a:solidFill>
                <a:latin typeface="Times New Roman" panose="02020603050405020304" pitchFamily="18" charset="0"/>
              </a:rPr>
              <a:t> </a:t>
            </a:r>
            <a:endParaRPr lang="en-US" sz="2400" b="0" i="0" u="none" strike="noStrike" baseline="0" dirty="0">
              <a:solidFill>
                <a:srgbClr val="000000"/>
              </a:solidFill>
              <a:latin typeface="Times New Roman" panose="02020603050405020304" pitchFamily="18" charset="0"/>
            </a:endParaRPr>
          </a:p>
          <a:p>
            <a:pPr>
              <a:lnSpc>
                <a:spcPct val="200000"/>
              </a:lnSpc>
            </a:pPr>
            <a:r>
              <a:rPr lang="en-US" sz="2400" b="1" i="0" u="none" strike="noStrike" baseline="0" dirty="0">
                <a:solidFill>
                  <a:srgbClr val="000000"/>
                </a:solidFill>
                <a:latin typeface="Times New Roman" panose="02020603050405020304" pitchFamily="18" charset="0"/>
              </a:rPr>
              <a:t>Supervisor:</a:t>
            </a:r>
          </a:p>
          <a:p>
            <a:pPr>
              <a:lnSpc>
                <a:spcPct val="200000"/>
              </a:lnSpc>
            </a:pPr>
            <a:r>
              <a:rPr lang="en-US" sz="2400" b="1" i="0" u="none" strike="noStrike" baseline="0" dirty="0">
                <a:solidFill>
                  <a:srgbClr val="000000"/>
                </a:solidFill>
                <a:latin typeface="Times New Roman" panose="02020603050405020304" pitchFamily="18" charset="0"/>
              </a:rPr>
              <a:t>Dr. </a:t>
            </a:r>
            <a:r>
              <a:rPr lang="en-US" sz="2400" b="1" i="0" u="none" strike="noStrike" baseline="0" dirty="0" err="1">
                <a:solidFill>
                  <a:srgbClr val="000000"/>
                </a:solidFill>
                <a:latin typeface="Times New Roman" panose="02020603050405020304" pitchFamily="18" charset="0"/>
              </a:rPr>
              <a:t>Luay</a:t>
            </a:r>
            <a:r>
              <a:rPr lang="en-US" sz="2400" b="1" i="0" u="none" strike="noStrike" baseline="0" dirty="0">
                <a:solidFill>
                  <a:srgbClr val="000000"/>
                </a:solidFill>
                <a:latin typeface="Times New Roman" panose="02020603050405020304" pitchFamily="18" charset="0"/>
              </a:rPr>
              <a:t> N. </a:t>
            </a:r>
            <a:r>
              <a:rPr lang="en-US" sz="2400" b="1" i="0" u="none" strike="noStrike" baseline="0" dirty="0" err="1">
                <a:solidFill>
                  <a:srgbClr val="000000"/>
                </a:solidFill>
                <a:latin typeface="Times New Roman" panose="02020603050405020304" pitchFamily="18" charset="0"/>
              </a:rPr>
              <a:t>Dwaikat</a:t>
            </a:r>
            <a:r>
              <a:rPr lang="en-US" sz="2400" b="1" i="0" u="none" strike="noStrike" baseline="0" dirty="0">
                <a:solidFill>
                  <a:srgbClr val="000000"/>
                </a:solidFill>
                <a:latin typeface="Times New Roman" panose="02020603050405020304" pitchFamily="18" charset="0"/>
              </a:rPr>
              <a:t>. </a:t>
            </a:r>
            <a:endParaRPr lang="en-US" sz="2400" b="1" dirty="0"/>
          </a:p>
        </p:txBody>
      </p:sp>
    </p:spTree>
    <p:extLst>
      <p:ext uri="{BB962C8B-B14F-4D97-AF65-F5344CB8AC3E}">
        <p14:creationId xmlns:p14="http://schemas.microsoft.com/office/powerpoint/2010/main" val="88359672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TextBox 23">
            <a:extLst>
              <a:ext uri="{FF2B5EF4-FFF2-40B4-BE49-F238E27FC236}">
                <a16:creationId xmlns:a16="http://schemas.microsoft.com/office/drawing/2014/main" id="{B419FD9E-6D97-46A0-A74C-C6C9BEB8B311}"/>
              </a:ext>
            </a:extLst>
          </p:cNvPr>
          <p:cNvSpPr txBox="1"/>
          <p:nvPr/>
        </p:nvSpPr>
        <p:spPr>
          <a:xfrm>
            <a:off x="2345453" y="368424"/>
            <a:ext cx="6096000" cy="1107996"/>
          </a:xfrm>
          <a:prstGeom prst="rect">
            <a:avLst/>
          </a:prstGeom>
          <a:noFill/>
        </p:spPr>
        <p:txBody>
          <a:bodyPr wrap="square">
            <a:spAutoFit/>
          </a:bodyPr>
          <a:lstStyle/>
          <a:p>
            <a:pPr marL="800100" lvl="1" indent="-342900">
              <a:lnSpc>
                <a:spcPct val="150000"/>
              </a:lnSpc>
              <a:buFont typeface="Arial" panose="020B0604020202020204" pitchFamily="34" charset="0"/>
              <a:buChar char="•"/>
            </a:pPr>
            <a:r>
              <a:rPr lang="en-US" sz="2400" b="1" dirty="0">
                <a:solidFill>
                  <a:schemeClr val="accent6">
                    <a:lumMod val="50000"/>
                  </a:schemeClr>
                </a:solidFill>
                <a:latin typeface="Times New Roman" panose="02020603050405020304" pitchFamily="18" charset="0"/>
                <a:cs typeface="Times New Roman" panose="02020603050405020304" pitchFamily="18" charset="0"/>
              </a:rPr>
              <a:t>Basement (1) floor.</a:t>
            </a:r>
          </a:p>
          <a:p>
            <a:pPr lvl="1">
              <a:lnSpc>
                <a:spcPct val="150000"/>
              </a:lnSpc>
            </a:pPr>
            <a:r>
              <a:rPr lang="en-US" sz="2000" b="1" dirty="0">
                <a:solidFill>
                  <a:schemeClr val="accent6">
                    <a:lumMod val="50000"/>
                  </a:schemeClr>
                </a:solidFill>
                <a:latin typeface="Times New Roman" panose="02020603050405020304" pitchFamily="18" charset="0"/>
                <a:cs typeface="Times New Roman" panose="02020603050405020304" pitchFamily="18" charset="0"/>
              </a:rPr>
              <a:t>Floor height = </a:t>
            </a:r>
            <a:r>
              <a:rPr lang="en-US" sz="2000" b="1" dirty="0" smtClean="0">
                <a:solidFill>
                  <a:schemeClr val="accent6">
                    <a:lumMod val="50000"/>
                  </a:schemeClr>
                </a:solidFill>
                <a:latin typeface="Times New Roman" panose="02020603050405020304" pitchFamily="18" charset="0"/>
                <a:cs typeface="Times New Roman" panose="02020603050405020304" pitchFamily="18" charset="0"/>
              </a:rPr>
              <a:t>3.75 </a:t>
            </a:r>
            <a:r>
              <a:rPr lang="en-US" sz="2000" b="1" dirty="0">
                <a:solidFill>
                  <a:schemeClr val="accent6">
                    <a:lumMod val="50000"/>
                  </a:schemeClr>
                </a:solidFill>
                <a:latin typeface="Times New Roman" panose="02020603050405020304" pitchFamily="18" charset="0"/>
                <a:cs typeface="Times New Roman" panose="02020603050405020304" pitchFamily="18" charset="0"/>
              </a:rPr>
              <a:t>m.</a:t>
            </a:r>
          </a:p>
        </p:txBody>
      </p:sp>
      <p:pic>
        <p:nvPicPr>
          <p:cNvPr id="3" name="Picture 2">
            <a:extLst>
              <a:ext uri="{FF2B5EF4-FFF2-40B4-BE49-F238E27FC236}">
                <a16:creationId xmlns:a16="http://schemas.microsoft.com/office/drawing/2014/main" id="{4DA3508C-CA74-46A5-AF5D-5FD426496E2A}"/>
              </a:ext>
            </a:extLst>
          </p:cNvPr>
          <p:cNvPicPr>
            <a:picLocks noChangeAspect="1"/>
          </p:cNvPicPr>
          <p:nvPr/>
        </p:nvPicPr>
        <p:blipFill>
          <a:blip r:embed="rId2"/>
          <a:stretch>
            <a:fillRect/>
          </a:stretch>
        </p:blipFill>
        <p:spPr>
          <a:xfrm>
            <a:off x="2521299" y="2044824"/>
            <a:ext cx="7096409" cy="4126050"/>
          </a:xfrm>
          <a:prstGeom prst="rect">
            <a:avLst/>
          </a:prstGeom>
          <a:ln w="38100">
            <a:solidFill>
              <a:schemeClr val="tx1"/>
            </a:solidFill>
          </a:ln>
        </p:spPr>
      </p:pic>
      <p:sp>
        <p:nvSpPr>
          <p:cNvPr id="7" name="TextBox 6">
            <a:extLst>
              <a:ext uri="{FF2B5EF4-FFF2-40B4-BE49-F238E27FC236}">
                <a16:creationId xmlns:a16="http://schemas.microsoft.com/office/drawing/2014/main" id="{259691D4-46AC-497B-8361-A24615F32230}"/>
              </a:ext>
            </a:extLst>
          </p:cNvPr>
          <p:cNvSpPr txBox="1"/>
          <p:nvPr/>
        </p:nvSpPr>
        <p:spPr>
          <a:xfrm>
            <a:off x="13269059" y="7620794"/>
            <a:ext cx="6097464" cy="461665"/>
          </a:xfrm>
          <a:prstGeom prst="rect">
            <a:avLst/>
          </a:prstGeom>
          <a:noFill/>
        </p:spPr>
        <p:txBody>
          <a:bodyPr wrap="square">
            <a:spAutoFit/>
          </a:bodyPr>
          <a:lstStyle/>
          <a:p>
            <a:r>
              <a:rPr lang="en-US" sz="2400" b="1" dirty="0" smtClean="0"/>
              <a:t>after</a:t>
            </a:r>
            <a:endParaRPr lang="en-US" sz="2400" b="1" dirty="0"/>
          </a:p>
        </p:txBody>
      </p:sp>
      <p:sp>
        <p:nvSpPr>
          <p:cNvPr id="9" name="TextBox 8">
            <a:extLst>
              <a:ext uri="{FF2B5EF4-FFF2-40B4-BE49-F238E27FC236}">
                <a16:creationId xmlns:a16="http://schemas.microsoft.com/office/drawing/2014/main" id="{02ACE685-8F28-458D-BD11-27065CECCD6D}"/>
              </a:ext>
            </a:extLst>
          </p:cNvPr>
          <p:cNvSpPr txBox="1"/>
          <p:nvPr/>
        </p:nvSpPr>
        <p:spPr>
          <a:xfrm>
            <a:off x="5163279" y="6777223"/>
            <a:ext cx="6097464" cy="461665"/>
          </a:xfrm>
          <a:prstGeom prst="rect">
            <a:avLst/>
          </a:prstGeom>
          <a:noFill/>
        </p:spPr>
        <p:txBody>
          <a:bodyPr wrap="square">
            <a:spAutoFit/>
          </a:bodyPr>
          <a:lstStyle/>
          <a:p>
            <a:r>
              <a:rPr lang="en-US" sz="2400" b="1" dirty="0" smtClean="0"/>
              <a:t>before</a:t>
            </a:r>
            <a:endParaRPr lang="en-US" sz="2400" b="1" dirty="0"/>
          </a:p>
        </p:txBody>
      </p:sp>
      <p:pic>
        <p:nvPicPr>
          <p:cNvPr id="2" name="Picture 1"/>
          <p:cNvPicPr>
            <a:picLocks noChangeAspect="1"/>
          </p:cNvPicPr>
          <p:nvPr/>
        </p:nvPicPr>
        <p:blipFill>
          <a:blip r:embed="rId3"/>
          <a:stretch>
            <a:fillRect/>
          </a:stretch>
        </p:blipFill>
        <p:spPr>
          <a:xfrm>
            <a:off x="10195622" y="922422"/>
            <a:ext cx="7389904" cy="6361055"/>
          </a:xfrm>
          <a:prstGeom prst="rect">
            <a:avLst/>
          </a:prstGeom>
        </p:spPr>
      </p:pic>
      <p:sp>
        <p:nvSpPr>
          <p:cNvPr id="4" name="Slide Number Placeholder 3"/>
          <p:cNvSpPr>
            <a:spLocks noGrp="1"/>
          </p:cNvSpPr>
          <p:nvPr>
            <p:ph type="sldNum" sz="quarter" idx="12"/>
          </p:nvPr>
        </p:nvSpPr>
        <p:spPr/>
        <p:txBody>
          <a:bodyPr/>
          <a:lstStyle/>
          <a:p>
            <a:fld id="{B18A13BA-7116-4805-986C-BF7BBEE7823E}" type="slidenum">
              <a:rPr lang="en-US" sz="2000">
                <a:latin typeface="Arial Black" panose="020B0A04020102020204" pitchFamily="34" charset="0"/>
              </a:rPr>
              <a:pPr/>
              <a:t>10</a:t>
            </a:fld>
            <a:endParaRPr lang="en-US" sz="2000" dirty="0">
              <a:latin typeface="Arial Black" panose="020B0A04020102020204" pitchFamily="34" charset="0"/>
            </a:endParaRPr>
          </a:p>
        </p:txBody>
      </p:sp>
    </p:spTree>
    <p:extLst>
      <p:ext uri="{BB962C8B-B14F-4D97-AF65-F5344CB8AC3E}">
        <p14:creationId xmlns:p14="http://schemas.microsoft.com/office/powerpoint/2010/main" val="166673475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2BD76065-5F2D-4372-828C-DCF9A4CDCCE5}"/>
              </a:ext>
            </a:extLst>
          </p:cNvPr>
          <p:cNvSpPr>
            <a:spLocks noGrp="1"/>
          </p:cNvSpPr>
          <p:nvPr>
            <p:ph type="sldNum" sz="quarter" idx="12"/>
          </p:nvPr>
        </p:nvSpPr>
        <p:spPr>
          <a:xfrm>
            <a:off x="16870012" y="8384825"/>
            <a:ext cx="551167" cy="365125"/>
          </a:xfrm>
        </p:spPr>
        <p:txBody>
          <a:bodyPr/>
          <a:lstStyle/>
          <a:p>
            <a:fld id="{B18A13BA-7116-4805-986C-BF7BBEE7823E}" type="slidenum">
              <a:rPr lang="en-US" sz="1800" b="1">
                <a:latin typeface="Arial Rounded MT Bold" panose="020F0704030504030204" pitchFamily="34" charset="0"/>
              </a:rPr>
              <a:t>11</a:t>
            </a:fld>
            <a:endParaRPr lang="en-US" sz="1800" b="1" dirty="0">
              <a:latin typeface="Arial Rounded MT Bold" panose="020F0704030504030204" pitchFamily="34" charset="0"/>
            </a:endParaRPr>
          </a:p>
        </p:txBody>
      </p:sp>
      <p:sp>
        <p:nvSpPr>
          <p:cNvPr id="6" name="TextBox 5">
            <a:extLst>
              <a:ext uri="{FF2B5EF4-FFF2-40B4-BE49-F238E27FC236}">
                <a16:creationId xmlns:a16="http://schemas.microsoft.com/office/drawing/2014/main" id="{A4ACD642-1BDE-4F2B-BD59-D9C587EBDD5F}"/>
              </a:ext>
            </a:extLst>
          </p:cNvPr>
          <p:cNvSpPr txBox="1"/>
          <p:nvPr/>
        </p:nvSpPr>
        <p:spPr>
          <a:xfrm>
            <a:off x="2931517" y="387997"/>
            <a:ext cx="6096000" cy="1226298"/>
          </a:xfrm>
          <a:prstGeom prst="rect">
            <a:avLst/>
          </a:prstGeom>
          <a:noFill/>
        </p:spPr>
        <p:txBody>
          <a:bodyPr wrap="square">
            <a:spAutoFit/>
          </a:bodyPr>
          <a:lstStyle/>
          <a:p>
            <a:pPr marL="342900" indent="-342900">
              <a:lnSpc>
                <a:spcPct val="150000"/>
              </a:lnSpc>
              <a:buFont typeface="Arial" panose="020B0604020202020204" pitchFamily="34" charset="0"/>
              <a:buChar char="•"/>
            </a:pPr>
            <a:r>
              <a:rPr lang="en-US" sz="2800" b="1" dirty="0">
                <a:solidFill>
                  <a:schemeClr val="accent6">
                    <a:lumMod val="50000"/>
                  </a:schemeClr>
                </a:solidFill>
                <a:latin typeface="Times New Roman" panose="02020603050405020304" pitchFamily="18" charset="0"/>
                <a:cs typeface="Times New Roman" panose="02020603050405020304" pitchFamily="18" charset="0"/>
              </a:rPr>
              <a:t>Ground floor</a:t>
            </a:r>
          </a:p>
          <a:p>
            <a:pPr lvl="1">
              <a:lnSpc>
                <a:spcPct val="150000"/>
              </a:lnSpc>
            </a:pPr>
            <a:r>
              <a:rPr lang="en-US" sz="2400" dirty="0">
                <a:solidFill>
                  <a:schemeClr val="accent6">
                    <a:lumMod val="50000"/>
                  </a:schemeClr>
                </a:solidFill>
                <a:latin typeface="Times New Roman" panose="02020603050405020304" pitchFamily="18" charset="0"/>
                <a:cs typeface="Times New Roman" panose="02020603050405020304" pitchFamily="18" charset="0"/>
              </a:rPr>
              <a:t>Floor height = </a:t>
            </a:r>
            <a:r>
              <a:rPr lang="en-US" sz="2400" dirty="0" smtClean="0">
                <a:solidFill>
                  <a:schemeClr val="accent6">
                    <a:lumMod val="50000"/>
                  </a:schemeClr>
                </a:solidFill>
                <a:latin typeface="Times New Roman" panose="02020603050405020304" pitchFamily="18" charset="0"/>
                <a:cs typeface="Times New Roman" panose="02020603050405020304" pitchFamily="18" charset="0"/>
              </a:rPr>
              <a:t>3.75 </a:t>
            </a:r>
            <a:r>
              <a:rPr lang="en-US" sz="2400" dirty="0">
                <a:solidFill>
                  <a:schemeClr val="accent6">
                    <a:lumMod val="50000"/>
                  </a:schemeClr>
                </a:solidFill>
                <a:latin typeface="Times New Roman" panose="02020603050405020304" pitchFamily="18" charset="0"/>
                <a:cs typeface="Times New Roman" panose="02020603050405020304" pitchFamily="18" charset="0"/>
              </a:rPr>
              <a:t>m.</a:t>
            </a:r>
          </a:p>
        </p:txBody>
      </p:sp>
      <p:pic>
        <p:nvPicPr>
          <p:cNvPr id="8" name="Picture 7">
            <a:extLst>
              <a:ext uri="{FF2B5EF4-FFF2-40B4-BE49-F238E27FC236}">
                <a16:creationId xmlns:a16="http://schemas.microsoft.com/office/drawing/2014/main" id="{3E922844-7052-41E1-9BD3-263A1777E3CE}"/>
              </a:ext>
            </a:extLst>
          </p:cNvPr>
          <p:cNvPicPr>
            <a:picLocks noChangeAspect="1"/>
          </p:cNvPicPr>
          <p:nvPr/>
        </p:nvPicPr>
        <p:blipFill>
          <a:blip r:embed="rId2"/>
          <a:stretch>
            <a:fillRect/>
          </a:stretch>
        </p:blipFill>
        <p:spPr>
          <a:xfrm>
            <a:off x="17410142" y="1930825"/>
            <a:ext cx="570137" cy="954107"/>
          </a:xfrm>
          <a:prstGeom prst="rect">
            <a:avLst/>
          </a:prstGeom>
        </p:spPr>
      </p:pic>
      <p:sp>
        <p:nvSpPr>
          <p:cNvPr id="9" name="TextBox 8">
            <a:extLst>
              <a:ext uri="{FF2B5EF4-FFF2-40B4-BE49-F238E27FC236}">
                <a16:creationId xmlns:a16="http://schemas.microsoft.com/office/drawing/2014/main" id="{099D64BC-9730-4C55-96EB-7A40771065DF}"/>
              </a:ext>
            </a:extLst>
          </p:cNvPr>
          <p:cNvSpPr txBox="1"/>
          <p:nvPr/>
        </p:nvSpPr>
        <p:spPr>
          <a:xfrm>
            <a:off x="12846645" y="8064600"/>
            <a:ext cx="6119446" cy="523220"/>
          </a:xfrm>
          <a:prstGeom prst="rect">
            <a:avLst/>
          </a:prstGeom>
          <a:noFill/>
        </p:spPr>
        <p:txBody>
          <a:bodyPr wrap="square">
            <a:spAutoFit/>
          </a:bodyPr>
          <a:lstStyle/>
          <a:p>
            <a:r>
              <a:rPr lang="en-US" sz="2800" b="1" dirty="0" smtClean="0"/>
              <a:t>after</a:t>
            </a:r>
            <a:endParaRPr lang="en-US" sz="2800" b="1" dirty="0"/>
          </a:p>
        </p:txBody>
      </p:sp>
      <p:sp>
        <p:nvSpPr>
          <p:cNvPr id="11" name="TextBox 10">
            <a:extLst>
              <a:ext uri="{FF2B5EF4-FFF2-40B4-BE49-F238E27FC236}">
                <a16:creationId xmlns:a16="http://schemas.microsoft.com/office/drawing/2014/main" id="{7FECBA35-3766-4EAB-A887-77652C2FEE22}"/>
              </a:ext>
            </a:extLst>
          </p:cNvPr>
          <p:cNvSpPr txBox="1"/>
          <p:nvPr/>
        </p:nvSpPr>
        <p:spPr>
          <a:xfrm>
            <a:off x="4895459" y="8190683"/>
            <a:ext cx="2798315" cy="523220"/>
          </a:xfrm>
          <a:prstGeom prst="rect">
            <a:avLst/>
          </a:prstGeom>
          <a:noFill/>
        </p:spPr>
        <p:txBody>
          <a:bodyPr wrap="square">
            <a:spAutoFit/>
          </a:bodyPr>
          <a:lstStyle/>
          <a:p>
            <a:r>
              <a:rPr lang="en-US" sz="2800" b="1" dirty="0" smtClean="0"/>
              <a:t>before</a:t>
            </a:r>
            <a:endParaRPr lang="en-US" sz="2800" b="1" dirty="0"/>
          </a:p>
        </p:txBody>
      </p:sp>
      <p:pic>
        <p:nvPicPr>
          <p:cNvPr id="13" name="Picture 12">
            <a:extLst>
              <a:ext uri="{FF2B5EF4-FFF2-40B4-BE49-F238E27FC236}">
                <a16:creationId xmlns:a16="http://schemas.microsoft.com/office/drawing/2014/main" id="{A371D08A-8A0A-4F95-BBC6-29A1D9FF0F37}"/>
              </a:ext>
            </a:extLst>
          </p:cNvPr>
          <p:cNvPicPr>
            <a:picLocks noChangeAspect="1"/>
          </p:cNvPicPr>
          <p:nvPr/>
        </p:nvPicPr>
        <p:blipFill>
          <a:blip r:embed="rId3"/>
          <a:stretch>
            <a:fillRect/>
          </a:stretch>
        </p:blipFill>
        <p:spPr>
          <a:xfrm>
            <a:off x="2679275" y="1930825"/>
            <a:ext cx="6600484" cy="5943327"/>
          </a:xfrm>
          <a:prstGeom prst="rect">
            <a:avLst/>
          </a:prstGeom>
          <a:ln w="38100">
            <a:solidFill>
              <a:schemeClr val="tx1"/>
            </a:solidFill>
          </a:ln>
        </p:spPr>
      </p:pic>
      <p:pic>
        <p:nvPicPr>
          <p:cNvPr id="2" name="Picture 1"/>
          <p:cNvPicPr>
            <a:picLocks noChangeAspect="1"/>
          </p:cNvPicPr>
          <p:nvPr/>
        </p:nvPicPr>
        <p:blipFill>
          <a:blip r:embed="rId4"/>
          <a:stretch>
            <a:fillRect/>
          </a:stretch>
        </p:blipFill>
        <p:spPr>
          <a:xfrm>
            <a:off x="10154978" y="1857054"/>
            <a:ext cx="7117516" cy="5943327"/>
          </a:xfrm>
          <a:prstGeom prst="rect">
            <a:avLst/>
          </a:prstGeom>
        </p:spPr>
      </p:pic>
    </p:spTree>
    <p:extLst>
      <p:ext uri="{BB962C8B-B14F-4D97-AF65-F5344CB8AC3E}">
        <p14:creationId xmlns:p14="http://schemas.microsoft.com/office/powerpoint/2010/main" val="84197302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2BD76065-5F2D-4372-828C-DCF9A4CDCCE5}"/>
              </a:ext>
            </a:extLst>
          </p:cNvPr>
          <p:cNvSpPr>
            <a:spLocks noGrp="1"/>
          </p:cNvSpPr>
          <p:nvPr>
            <p:ph type="sldNum" sz="quarter" idx="12"/>
          </p:nvPr>
        </p:nvSpPr>
        <p:spPr>
          <a:xfrm>
            <a:off x="16870012" y="8384825"/>
            <a:ext cx="551167" cy="365125"/>
          </a:xfrm>
        </p:spPr>
        <p:txBody>
          <a:bodyPr/>
          <a:lstStyle/>
          <a:p>
            <a:fld id="{B18A13BA-7116-4805-986C-BF7BBEE7823E}" type="slidenum">
              <a:rPr lang="en-US" sz="1800" b="1">
                <a:latin typeface="Arial Rounded MT Bold" panose="020F0704030504030204" pitchFamily="34" charset="0"/>
              </a:rPr>
              <a:t>12</a:t>
            </a:fld>
            <a:endParaRPr lang="en-US" sz="1800" b="1" dirty="0">
              <a:latin typeface="Arial Rounded MT Bold" panose="020F0704030504030204" pitchFamily="34" charset="0"/>
            </a:endParaRPr>
          </a:p>
        </p:txBody>
      </p:sp>
      <p:sp>
        <p:nvSpPr>
          <p:cNvPr id="6" name="TextBox 5">
            <a:extLst>
              <a:ext uri="{FF2B5EF4-FFF2-40B4-BE49-F238E27FC236}">
                <a16:creationId xmlns:a16="http://schemas.microsoft.com/office/drawing/2014/main" id="{A4ACD642-1BDE-4F2B-BD59-D9C587EBDD5F}"/>
              </a:ext>
            </a:extLst>
          </p:cNvPr>
          <p:cNvSpPr txBox="1"/>
          <p:nvPr/>
        </p:nvSpPr>
        <p:spPr>
          <a:xfrm>
            <a:off x="2931517" y="387997"/>
            <a:ext cx="6096000" cy="1226298"/>
          </a:xfrm>
          <a:prstGeom prst="rect">
            <a:avLst/>
          </a:prstGeom>
          <a:noFill/>
        </p:spPr>
        <p:txBody>
          <a:bodyPr wrap="square">
            <a:spAutoFit/>
          </a:bodyPr>
          <a:lstStyle/>
          <a:p>
            <a:pPr marL="342900" indent="-342900">
              <a:lnSpc>
                <a:spcPct val="150000"/>
              </a:lnSpc>
              <a:buFont typeface="Arial" panose="020B0604020202020204" pitchFamily="34" charset="0"/>
              <a:buChar char="•"/>
            </a:pPr>
            <a:r>
              <a:rPr lang="en-US" sz="2800" b="1" dirty="0">
                <a:solidFill>
                  <a:schemeClr val="accent6">
                    <a:lumMod val="50000"/>
                  </a:schemeClr>
                </a:solidFill>
                <a:latin typeface="Times New Roman" panose="02020603050405020304" pitchFamily="18" charset="0"/>
                <a:cs typeface="Times New Roman" panose="02020603050405020304" pitchFamily="18" charset="0"/>
              </a:rPr>
              <a:t>First floor.</a:t>
            </a:r>
          </a:p>
          <a:p>
            <a:pPr lvl="1">
              <a:lnSpc>
                <a:spcPct val="150000"/>
              </a:lnSpc>
            </a:pPr>
            <a:r>
              <a:rPr lang="en-US" sz="2400" dirty="0" smtClean="0">
                <a:solidFill>
                  <a:schemeClr val="accent6">
                    <a:lumMod val="50000"/>
                  </a:schemeClr>
                </a:solidFill>
                <a:latin typeface="Times New Roman" panose="02020603050405020304" pitchFamily="18" charset="0"/>
                <a:cs typeface="Times New Roman" panose="02020603050405020304" pitchFamily="18" charset="0"/>
              </a:rPr>
              <a:t>Floor </a:t>
            </a:r>
            <a:r>
              <a:rPr lang="en-US" sz="2400" dirty="0">
                <a:solidFill>
                  <a:schemeClr val="accent6">
                    <a:lumMod val="50000"/>
                  </a:schemeClr>
                </a:solidFill>
                <a:latin typeface="Times New Roman" panose="02020603050405020304" pitchFamily="18" charset="0"/>
                <a:cs typeface="Times New Roman" panose="02020603050405020304" pitchFamily="18" charset="0"/>
              </a:rPr>
              <a:t>height = </a:t>
            </a:r>
            <a:r>
              <a:rPr lang="en-US" sz="2400" dirty="0" smtClean="0">
                <a:solidFill>
                  <a:schemeClr val="accent6">
                    <a:lumMod val="50000"/>
                  </a:schemeClr>
                </a:solidFill>
                <a:latin typeface="Times New Roman" panose="02020603050405020304" pitchFamily="18" charset="0"/>
                <a:cs typeface="Times New Roman" panose="02020603050405020304" pitchFamily="18" charset="0"/>
              </a:rPr>
              <a:t>3.75 </a:t>
            </a:r>
            <a:r>
              <a:rPr lang="en-US" sz="2400" dirty="0">
                <a:solidFill>
                  <a:schemeClr val="accent6">
                    <a:lumMod val="50000"/>
                  </a:schemeClr>
                </a:solidFill>
                <a:latin typeface="Times New Roman" panose="02020603050405020304" pitchFamily="18" charset="0"/>
                <a:cs typeface="Times New Roman" panose="02020603050405020304" pitchFamily="18" charset="0"/>
              </a:rPr>
              <a:t>m.</a:t>
            </a:r>
          </a:p>
        </p:txBody>
      </p:sp>
      <p:pic>
        <p:nvPicPr>
          <p:cNvPr id="8" name="Picture 7">
            <a:extLst>
              <a:ext uri="{FF2B5EF4-FFF2-40B4-BE49-F238E27FC236}">
                <a16:creationId xmlns:a16="http://schemas.microsoft.com/office/drawing/2014/main" id="{3E922844-7052-41E1-9BD3-263A1777E3CE}"/>
              </a:ext>
            </a:extLst>
          </p:cNvPr>
          <p:cNvPicPr>
            <a:picLocks noChangeAspect="1"/>
          </p:cNvPicPr>
          <p:nvPr/>
        </p:nvPicPr>
        <p:blipFill>
          <a:blip r:embed="rId2"/>
          <a:stretch>
            <a:fillRect/>
          </a:stretch>
        </p:blipFill>
        <p:spPr>
          <a:xfrm>
            <a:off x="17410142" y="1930825"/>
            <a:ext cx="570137" cy="954107"/>
          </a:xfrm>
          <a:prstGeom prst="rect">
            <a:avLst/>
          </a:prstGeom>
        </p:spPr>
      </p:pic>
      <p:sp>
        <p:nvSpPr>
          <p:cNvPr id="9" name="TextBox 8">
            <a:extLst>
              <a:ext uri="{FF2B5EF4-FFF2-40B4-BE49-F238E27FC236}">
                <a16:creationId xmlns:a16="http://schemas.microsoft.com/office/drawing/2014/main" id="{099D64BC-9730-4C55-96EB-7A40771065DF}"/>
              </a:ext>
            </a:extLst>
          </p:cNvPr>
          <p:cNvSpPr txBox="1"/>
          <p:nvPr/>
        </p:nvSpPr>
        <p:spPr>
          <a:xfrm>
            <a:off x="12846645" y="8064600"/>
            <a:ext cx="6119446" cy="523220"/>
          </a:xfrm>
          <a:prstGeom prst="rect">
            <a:avLst/>
          </a:prstGeom>
          <a:noFill/>
        </p:spPr>
        <p:txBody>
          <a:bodyPr wrap="square">
            <a:spAutoFit/>
          </a:bodyPr>
          <a:lstStyle/>
          <a:p>
            <a:r>
              <a:rPr lang="en-US" sz="2800" b="1" dirty="0" smtClean="0"/>
              <a:t>after</a:t>
            </a:r>
            <a:endParaRPr lang="en-US" sz="2800" b="1" dirty="0"/>
          </a:p>
        </p:txBody>
      </p:sp>
      <p:sp>
        <p:nvSpPr>
          <p:cNvPr id="11" name="TextBox 10">
            <a:extLst>
              <a:ext uri="{FF2B5EF4-FFF2-40B4-BE49-F238E27FC236}">
                <a16:creationId xmlns:a16="http://schemas.microsoft.com/office/drawing/2014/main" id="{7FECBA35-3766-4EAB-A887-77652C2FEE22}"/>
              </a:ext>
            </a:extLst>
          </p:cNvPr>
          <p:cNvSpPr txBox="1"/>
          <p:nvPr/>
        </p:nvSpPr>
        <p:spPr>
          <a:xfrm>
            <a:off x="4895459" y="8190683"/>
            <a:ext cx="2798315" cy="523220"/>
          </a:xfrm>
          <a:prstGeom prst="rect">
            <a:avLst/>
          </a:prstGeom>
          <a:noFill/>
        </p:spPr>
        <p:txBody>
          <a:bodyPr wrap="square">
            <a:spAutoFit/>
          </a:bodyPr>
          <a:lstStyle/>
          <a:p>
            <a:r>
              <a:rPr lang="en-US" sz="2800" b="1" dirty="0" smtClean="0"/>
              <a:t>before</a:t>
            </a:r>
            <a:endParaRPr lang="en-US" sz="2800" b="1" dirty="0"/>
          </a:p>
        </p:txBody>
      </p:sp>
      <p:pic>
        <p:nvPicPr>
          <p:cNvPr id="3" name="Picture 2"/>
          <p:cNvPicPr>
            <a:picLocks noChangeAspect="1"/>
          </p:cNvPicPr>
          <p:nvPr/>
        </p:nvPicPr>
        <p:blipFill>
          <a:blip r:embed="rId3"/>
          <a:stretch>
            <a:fillRect/>
          </a:stretch>
        </p:blipFill>
        <p:spPr>
          <a:xfrm>
            <a:off x="2711295" y="1930825"/>
            <a:ext cx="6538451" cy="5869556"/>
          </a:xfrm>
          <a:prstGeom prst="rect">
            <a:avLst/>
          </a:prstGeom>
        </p:spPr>
      </p:pic>
      <p:pic>
        <p:nvPicPr>
          <p:cNvPr id="5" name="Picture 4"/>
          <p:cNvPicPr>
            <a:picLocks noChangeAspect="1"/>
          </p:cNvPicPr>
          <p:nvPr/>
        </p:nvPicPr>
        <p:blipFill>
          <a:blip r:embed="rId4"/>
          <a:stretch>
            <a:fillRect/>
          </a:stretch>
        </p:blipFill>
        <p:spPr>
          <a:xfrm>
            <a:off x="9985268" y="1930825"/>
            <a:ext cx="6884744" cy="5776667"/>
          </a:xfrm>
          <a:prstGeom prst="rect">
            <a:avLst/>
          </a:prstGeom>
        </p:spPr>
      </p:pic>
    </p:spTree>
    <p:extLst>
      <p:ext uri="{BB962C8B-B14F-4D97-AF65-F5344CB8AC3E}">
        <p14:creationId xmlns:p14="http://schemas.microsoft.com/office/powerpoint/2010/main" val="206185510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2BD76065-5F2D-4372-828C-DCF9A4CDCCE5}"/>
              </a:ext>
            </a:extLst>
          </p:cNvPr>
          <p:cNvSpPr>
            <a:spLocks noGrp="1"/>
          </p:cNvSpPr>
          <p:nvPr>
            <p:ph type="sldNum" sz="quarter" idx="12"/>
          </p:nvPr>
        </p:nvSpPr>
        <p:spPr>
          <a:xfrm>
            <a:off x="16870012" y="8384825"/>
            <a:ext cx="551167" cy="365125"/>
          </a:xfrm>
        </p:spPr>
        <p:txBody>
          <a:bodyPr/>
          <a:lstStyle/>
          <a:p>
            <a:fld id="{B18A13BA-7116-4805-986C-BF7BBEE7823E}" type="slidenum">
              <a:rPr lang="en-US" sz="1800" b="1">
                <a:latin typeface="Arial Rounded MT Bold" panose="020F0704030504030204" pitchFamily="34" charset="0"/>
              </a:rPr>
              <a:t>13</a:t>
            </a:fld>
            <a:endParaRPr lang="en-US" sz="1800" b="1" dirty="0">
              <a:latin typeface="Arial Rounded MT Bold" panose="020F0704030504030204" pitchFamily="34" charset="0"/>
            </a:endParaRPr>
          </a:p>
        </p:txBody>
      </p:sp>
      <p:sp>
        <p:nvSpPr>
          <p:cNvPr id="6" name="TextBox 5">
            <a:extLst>
              <a:ext uri="{FF2B5EF4-FFF2-40B4-BE49-F238E27FC236}">
                <a16:creationId xmlns:a16="http://schemas.microsoft.com/office/drawing/2014/main" id="{A4ACD642-1BDE-4F2B-BD59-D9C587EBDD5F}"/>
              </a:ext>
            </a:extLst>
          </p:cNvPr>
          <p:cNvSpPr txBox="1"/>
          <p:nvPr/>
        </p:nvSpPr>
        <p:spPr>
          <a:xfrm>
            <a:off x="2931517" y="387997"/>
            <a:ext cx="6096000" cy="1292662"/>
          </a:xfrm>
          <a:prstGeom prst="rect">
            <a:avLst/>
          </a:prstGeom>
          <a:noFill/>
        </p:spPr>
        <p:txBody>
          <a:bodyPr wrap="square">
            <a:spAutoFit/>
          </a:bodyPr>
          <a:lstStyle/>
          <a:p>
            <a:pPr marL="342900" indent="-342900">
              <a:lnSpc>
                <a:spcPct val="150000"/>
              </a:lnSpc>
              <a:buFont typeface="Arial" panose="020B0604020202020204" pitchFamily="34" charset="0"/>
              <a:buChar char="•"/>
            </a:pPr>
            <a:r>
              <a:rPr lang="en-US" sz="2800" b="1" dirty="0">
                <a:solidFill>
                  <a:schemeClr val="accent6">
                    <a:lumMod val="50000"/>
                  </a:schemeClr>
                </a:solidFill>
                <a:latin typeface="Times New Roman" panose="02020603050405020304" pitchFamily="18" charset="0"/>
                <a:cs typeface="Times New Roman" panose="02020603050405020304" pitchFamily="18" charset="0"/>
              </a:rPr>
              <a:t>Second floor.</a:t>
            </a:r>
          </a:p>
          <a:p>
            <a:pPr lvl="1">
              <a:lnSpc>
                <a:spcPct val="150000"/>
              </a:lnSpc>
            </a:pPr>
            <a:r>
              <a:rPr lang="en-US" sz="2400" dirty="0" smtClean="0">
                <a:solidFill>
                  <a:schemeClr val="accent6">
                    <a:lumMod val="50000"/>
                  </a:schemeClr>
                </a:solidFill>
                <a:latin typeface="Times New Roman" panose="02020603050405020304" pitchFamily="18" charset="0"/>
                <a:cs typeface="Times New Roman" panose="02020603050405020304" pitchFamily="18" charset="0"/>
              </a:rPr>
              <a:t>Floor </a:t>
            </a:r>
            <a:r>
              <a:rPr lang="en-US" sz="2400" dirty="0">
                <a:solidFill>
                  <a:schemeClr val="accent6">
                    <a:lumMod val="50000"/>
                  </a:schemeClr>
                </a:solidFill>
                <a:latin typeface="Times New Roman" panose="02020603050405020304" pitchFamily="18" charset="0"/>
                <a:cs typeface="Times New Roman" panose="02020603050405020304" pitchFamily="18" charset="0"/>
              </a:rPr>
              <a:t>height = </a:t>
            </a:r>
            <a:r>
              <a:rPr lang="en-US" sz="2400" dirty="0" smtClean="0">
                <a:solidFill>
                  <a:schemeClr val="accent6">
                    <a:lumMod val="50000"/>
                  </a:schemeClr>
                </a:solidFill>
                <a:latin typeface="Times New Roman" panose="02020603050405020304" pitchFamily="18" charset="0"/>
                <a:cs typeface="Times New Roman" panose="02020603050405020304" pitchFamily="18" charset="0"/>
              </a:rPr>
              <a:t>3.75 </a:t>
            </a:r>
            <a:r>
              <a:rPr lang="en-US" sz="2400" dirty="0">
                <a:solidFill>
                  <a:schemeClr val="accent6">
                    <a:lumMod val="50000"/>
                  </a:schemeClr>
                </a:solidFill>
                <a:latin typeface="Times New Roman" panose="02020603050405020304" pitchFamily="18" charset="0"/>
                <a:cs typeface="Times New Roman" panose="02020603050405020304" pitchFamily="18" charset="0"/>
              </a:rPr>
              <a:t>m.</a:t>
            </a:r>
          </a:p>
        </p:txBody>
      </p:sp>
      <p:pic>
        <p:nvPicPr>
          <p:cNvPr id="8" name="Picture 7">
            <a:extLst>
              <a:ext uri="{FF2B5EF4-FFF2-40B4-BE49-F238E27FC236}">
                <a16:creationId xmlns:a16="http://schemas.microsoft.com/office/drawing/2014/main" id="{3E922844-7052-41E1-9BD3-263A1777E3CE}"/>
              </a:ext>
            </a:extLst>
          </p:cNvPr>
          <p:cNvPicPr>
            <a:picLocks noChangeAspect="1"/>
          </p:cNvPicPr>
          <p:nvPr/>
        </p:nvPicPr>
        <p:blipFill>
          <a:blip r:embed="rId2"/>
          <a:stretch>
            <a:fillRect/>
          </a:stretch>
        </p:blipFill>
        <p:spPr>
          <a:xfrm>
            <a:off x="17410142" y="1930825"/>
            <a:ext cx="570137" cy="954107"/>
          </a:xfrm>
          <a:prstGeom prst="rect">
            <a:avLst/>
          </a:prstGeom>
        </p:spPr>
      </p:pic>
      <p:sp>
        <p:nvSpPr>
          <p:cNvPr id="9" name="TextBox 8">
            <a:extLst>
              <a:ext uri="{FF2B5EF4-FFF2-40B4-BE49-F238E27FC236}">
                <a16:creationId xmlns:a16="http://schemas.microsoft.com/office/drawing/2014/main" id="{099D64BC-9730-4C55-96EB-7A40771065DF}"/>
              </a:ext>
            </a:extLst>
          </p:cNvPr>
          <p:cNvSpPr txBox="1"/>
          <p:nvPr/>
        </p:nvSpPr>
        <p:spPr>
          <a:xfrm>
            <a:off x="12846645" y="8064600"/>
            <a:ext cx="6119446" cy="523220"/>
          </a:xfrm>
          <a:prstGeom prst="rect">
            <a:avLst/>
          </a:prstGeom>
          <a:noFill/>
        </p:spPr>
        <p:txBody>
          <a:bodyPr wrap="square">
            <a:spAutoFit/>
          </a:bodyPr>
          <a:lstStyle/>
          <a:p>
            <a:r>
              <a:rPr lang="en-US" sz="2800" b="1" dirty="0" smtClean="0"/>
              <a:t>after</a:t>
            </a:r>
            <a:endParaRPr lang="en-US" sz="2800" b="1" dirty="0"/>
          </a:p>
        </p:txBody>
      </p:sp>
      <p:sp>
        <p:nvSpPr>
          <p:cNvPr id="11" name="TextBox 10">
            <a:extLst>
              <a:ext uri="{FF2B5EF4-FFF2-40B4-BE49-F238E27FC236}">
                <a16:creationId xmlns:a16="http://schemas.microsoft.com/office/drawing/2014/main" id="{7FECBA35-3766-4EAB-A887-77652C2FEE22}"/>
              </a:ext>
            </a:extLst>
          </p:cNvPr>
          <p:cNvSpPr txBox="1"/>
          <p:nvPr/>
        </p:nvSpPr>
        <p:spPr>
          <a:xfrm>
            <a:off x="4895459" y="8190683"/>
            <a:ext cx="2798315" cy="523220"/>
          </a:xfrm>
          <a:prstGeom prst="rect">
            <a:avLst/>
          </a:prstGeom>
          <a:noFill/>
        </p:spPr>
        <p:txBody>
          <a:bodyPr wrap="square">
            <a:spAutoFit/>
          </a:bodyPr>
          <a:lstStyle/>
          <a:p>
            <a:r>
              <a:rPr lang="en-US" sz="2800" b="1" dirty="0" smtClean="0"/>
              <a:t>before</a:t>
            </a:r>
            <a:endParaRPr lang="en-US" sz="2800" b="1" dirty="0"/>
          </a:p>
        </p:txBody>
      </p:sp>
      <p:pic>
        <p:nvPicPr>
          <p:cNvPr id="2" name="Picture 1"/>
          <p:cNvPicPr>
            <a:picLocks noChangeAspect="1"/>
          </p:cNvPicPr>
          <p:nvPr/>
        </p:nvPicPr>
        <p:blipFill>
          <a:blip r:embed="rId3"/>
          <a:stretch>
            <a:fillRect/>
          </a:stretch>
        </p:blipFill>
        <p:spPr>
          <a:xfrm>
            <a:off x="2461845" y="1930825"/>
            <a:ext cx="6482861" cy="5778915"/>
          </a:xfrm>
          <a:prstGeom prst="rect">
            <a:avLst/>
          </a:prstGeom>
        </p:spPr>
      </p:pic>
      <p:pic>
        <p:nvPicPr>
          <p:cNvPr id="7" name="Picture 6"/>
          <p:cNvPicPr>
            <a:picLocks noChangeAspect="1"/>
          </p:cNvPicPr>
          <p:nvPr/>
        </p:nvPicPr>
        <p:blipFill>
          <a:blip r:embed="rId4"/>
          <a:stretch>
            <a:fillRect/>
          </a:stretch>
        </p:blipFill>
        <p:spPr>
          <a:xfrm>
            <a:off x="10199078" y="1930825"/>
            <a:ext cx="6817564" cy="5785097"/>
          </a:xfrm>
          <a:prstGeom prst="rect">
            <a:avLst/>
          </a:prstGeom>
        </p:spPr>
      </p:pic>
    </p:spTree>
    <p:extLst>
      <p:ext uri="{BB962C8B-B14F-4D97-AF65-F5344CB8AC3E}">
        <p14:creationId xmlns:p14="http://schemas.microsoft.com/office/powerpoint/2010/main" val="272267042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2BD76065-5F2D-4372-828C-DCF9A4CDCCE5}"/>
              </a:ext>
            </a:extLst>
          </p:cNvPr>
          <p:cNvSpPr>
            <a:spLocks noGrp="1"/>
          </p:cNvSpPr>
          <p:nvPr>
            <p:ph type="sldNum" sz="quarter" idx="12"/>
          </p:nvPr>
        </p:nvSpPr>
        <p:spPr>
          <a:xfrm>
            <a:off x="16870012" y="8384825"/>
            <a:ext cx="551167" cy="365125"/>
          </a:xfrm>
        </p:spPr>
        <p:txBody>
          <a:bodyPr/>
          <a:lstStyle/>
          <a:p>
            <a:fld id="{B18A13BA-7116-4805-986C-BF7BBEE7823E}" type="slidenum">
              <a:rPr lang="en-US" sz="1800" b="1">
                <a:latin typeface="Arial Rounded MT Bold" panose="020F0704030504030204" pitchFamily="34" charset="0"/>
              </a:rPr>
              <a:t>14</a:t>
            </a:fld>
            <a:endParaRPr lang="en-US" sz="1800" b="1" dirty="0">
              <a:latin typeface="Arial Rounded MT Bold" panose="020F0704030504030204" pitchFamily="34" charset="0"/>
            </a:endParaRPr>
          </a:p>
        </p:txBody>
      </p:sp>
      <p:sp>
        <p:nvSpPr>
          <p:cNvPr id="6" name="TextBox 5">
            <a:extLst>
              <a:ext uri="{FF2B5EF4-FFF2-40B4-BE49-F238E27FC236}">
                <a16:creationId xmlns:a16="http://schemas.microsoft.com/office/drawing/2014/main" id="{A4ACD642-1BDE-4F2B-BD59-D9C587EBDD5F}"/>
              </a:ext>
            </a:extLst>
          </p:cNvPr>
          <p:cNvSpPr txBox="1"/>
          <p:nvPr/>
        </p:nvSpPr>
        <p:spPr>
          <a:xfrm>
            <a:off x="2931517" y="387997"/>
            <a:ext cx="6096000" cy="1292662"/>
          </a:xfrm>
          <a:prstGeom prst="rect">
            <a:avLst/>
          </a:prstGeom>
          <a:noFill/>
        </p:spPr>
        <p:txBody>
          <a:bodyPr wrap="square">
            <a:spAutoFit/>
          </a:bodyPr>
          <a:lstStyle/>
          <a:p>
            <a:pPr marL="342900" indent="-342900">
              <a:lnSpc>
                <a:spcPct val="150000"/>
              </a:lnSpc>
              <a:buFont typeface="Arial" panose="020B0604020202020204" pitchFamily="34" charset="0"/>
              <a:buChar char="•"/>
            </a:pPr>
            <a:r>
              <a:rPr lang="en-US" sz="2800" b="1" dirty="0">
                <a:solidFill>
                  <a:schemeClr val="accent6">
                    <a:lumMod val="50000"/>
                  </a:schemeClr>
                </a:solidFill>
                <a:latin typeface="Times New Roman" panose="02020603050405020304" pitchFamily="18" charset="0"/>
                <a:cs typeface="Times New Roman" panose="02020603050405020304" pitchFamily="18" charset="0"/>
              </a:rPr>
              <a:t>Third floor.</a:t>
            </a:r>
          </a:p>
          <a:p>
            <a:pPr lvl="1">
              <a:lnSpc>
                <a:spcPct val="150000"/>
              </a:lnSpc>
            </a:pPr>
            <a:r>
              <a:rPr lang="en-US" sz="2400" dirty="0" smtClean="0">
                <a:solidFill>
                  <a:schemeClr val="accent6">
                    <a:lumMod val="50000"/>
                  </a:schemeClr>
                </a:solidFill>
                <a:latin typeface="Times New Roman" panose="02020603050405020304" pitchFamily="18" charset="0"/>
                <a:cs typeface="Times New Roman" panose="02020603050405020304" pitchFamily="18" charset="0"/>
              </a:rPr>
              <a:t>Floor </a:t>
            </a:r>
            <a:r>
              <a:rPr lang="en-US" sz="2400" dirty="0">
                <a:solidFill>
                  <a:schemeClr val="accent6">
                    <a:lumMod val="50000"/>
                  </a:schemeClr>
                </a:solidFill>
                <a:latin typeface="Times New Roman" panose="02020603050405020304" pitchFamily="18" charset="0"/>
                <a:cs typeface="Times New Roman" panose="02020603050405020304" pitchFamily="18" charset="0"/>
              </a:rPr>
              <a:t>height = </a:t>
            </a:r>
            <a:r>
              <a:rPr lang="en-US" sz="2400" dirty="0" smtClean="0">
                <a:solidFill>
                  <a:schemeClr val="accent6">
                    <a:lumMod val="50000"/>
                  </a:schemeClr>
                </a:solidFill>
                <a:latin typeface="Times New Roman" panose="02020603050405020304" pitchFamily="18" charset="0"/>
                <a:cs typeface="Times New Roman" panose="02020603050405020304" pitchFamily="18" charset="0"/>
              </a:rPr>
              <a:t>3.75 </a:t>
            </a:r>
            <a:r>
              <a:rPr lang="en-US" sz="2400" dirty="0">
                <a:solidFill>
                  <a:schemeClr val="accent6">
                    <a:lumMod val="50000"/>
                  </a:schemeClr>
                </a:solidFill>
                <a:latin typeface="Times New Roman" panose="02020603050405020304" pitchFamily="18" charset="0"/>
                <a:cs typeface="Times New Roman" panose="02020603050405020304" pitchFamily="18" charset="0"/>
              </a:rPr>
              <a:t>m.</a:t>
            </a:r>
          </a:p>
        </p:txBody>
      </p:sp>
      <p:pic>
        <p:nvPicPr>
          <p:cNvPr id="8" name="Picture 7">
            <a:extLst>
              <a:ext uri="{FF2B5EF4-FFF2-40B4-BE49-F238E27FC236}">
                <a16:creationId xmlns:a16="http://schemas.microsoft.com/office/drawing/2014/main" id="{3E922844-7052-41E1-9BD3-263A1777E3CE}"/>
              </a:ext>
            </a:extLst>
          </p:cNvPr>
          <p:cNvPicPr>
            <a:picLocks noChangeAspect="1"/>
          </p:cNvPicPr>
          <p:nvPr/>
        </p:nvPicPr>
        <p:blipFill>
          <a:blip r:embed="rId2"/>
          <a:stretch>
            <a:fillRect/>
          </a:stretch>
        </p:blipFill>
        <p:spPr>
          <a:xfrm>
            <a:off x="17410142" y="1930825"/>
            <a:ext cx="570137" cy="954107"/>
          </a:xfrm>
          <a:prstGeom prst="rect">
            <a:avLst/>
          </a:prstGeom>
        </p:spPr>
      </p:pic>
      <p:sp>
        <p:nvSpPr>
          <p:cNvPr id="9" name="TextBox 8">
            <a:extLst>
              <a:ext uri="{FF2B5EF4-FFF2-40B4-BE49-F238E27FC236}">
                <a16:creationId xmlns:a16="http://schemas.microsoft.com/office/drawing/2014/main" id="{099D64BC-9730-4C55-96EB-7A40771065DF}"/>
              </a:ext>
            </a:extLst>
          </p:cNvPr>
          <p:cNvSpPr txBox="1"/>
          <p:nvPr/>
        </p:nvSpPr>
        <p:spPr>
          <a:xfrm>
            <a:off x="12846645" y="8064600"/>
            <a:ext cx="6119446" cy="523220"/>
          </a:xfrm>
          <a:prstGeom prst="rect">
            <a:avLst/>
          </a:prstGeom>
          <a:noFill/>
        </p:spPr>
        <p:txBody>
          <a:bodyPr wrap="square">
            <a:spAutoFit/>
          </a:bodyPr>
          <a:lstStyle/>
          <a:p>
            <a:r>
              <a:rPr lang="en-US" sz="2800" b="1" dirty="0" smtClean="0"/>
              <a:t>after</a:t>
            </a:r>
            <a:endParaRPr lang="en-US" sz="2800" b="1" dirty="0"/>
          </a:p>
        </p:txBody>
      </p:sp>
      <p:sp>
        <p:nvSpPr>
          <p:cNvPr id="11" name="TextBox 10">
            <a:extLst>
              <a:ext uri="{FF2B5EF4-FFF2-40B4-BE49-F238E27FC236}">
                <a16:creationId xmlns:a16="http://schemas.microsoft.com/office/drawing/2014/main" id="{7FECBA35-3766-4EAB-A887-77652C2FEE22}"/>
              </a:ext>
            </a:extLst>
          </p:cNvPr>
          <p:cNvSpPr txBox="1"/>
          <p:nvPr/>
        </p:nvSpPr>
        <p:spPr>
          <a:xfrm>
            <a:off x="4895459" y="8190683"/>
            <a:ext cx="2798315" cy="523220"/>
          </a:xfrm>
          <a:prstGeom prst="rect">
            <a:avLst/>
          </a:prstGeom>
          <a:noFill/>
        </p:spPr>
        <p:txBody>
          <a:bodyPr wrap="square">
            <a:spAutoFit/>
          </a:bodyPr>
          <a:lstStyle/>
          <a:p>
            <a:r>
              <a:rPr lang="en-US" sz="2800" b="1" dirty="0" smtClean="0"/>
              <a:t>before</a:t>
            </a:r>
            <a:endParaRPr lang="en-US" sz="2800" b="1" dirty="0"/>
          </a:p>
        </p:txBody>
      </p:sp>
      <p:pic>
        <p:nvPicPr>
          <p:cNvPr id="10" name="Picture 9">
            <a:extLst>
              <a:ext uri="{FF2B5EF4-FFF2-40B4-BE49-F238E27FC236}">
                <a16:creationId xmlns:a16="http://schemas.microsoft.com/office/drawing/2014/main" id="{A10BA81D-0C8D-44D3-A532-1BBCB261D032}"/>
              </a:ext>
            </a:extLst>
          </p:cNvPr>
          <p:cNvPicPr>
            <a:picLocks noChangeAspect="1"/>
          </p:cNvPicPr>
          <p:nvPr/>
        </p:nvPicPr>
        <p:blipFill>
          <a:blip r:embed="rId3"/>
          <a:stretch>
            <a:fillRect/>
          </a:stretch>
        </p:blipFill>
        <p:spPr>
          <a:xfrm>
            <a:off x="2778373" y="1930825"/>
            <a:ext cx="6301194" cy="5789422"/>
          </a:xfrm>
          <a:prstGeom prst="rect">
            <a:avLst/>
          </a:prstGeom>
          <a:ln w="38100">
            <a:solidFill>
              <a:schemeClr val="tx1"/>
            </a:solidFill>
          </a:ln>
        </p:spPr>
      </p:pic>
      <p:pic>
        <p:nvPicPr>
          <p:cNvPr id="3" name="Picture 2"/>
          <p:cNvPicPr>
            <a:picLocks noChangeAspect="1"/>
          </p:cNvPicPr>
          <p:nvPr/>
        </p:nvPicPr>
        <p:blipFill>
          <a:blip r:embed="rId4"/>
          <a:stretch>
            <a:fillRect/>
          </a:stretch>
        </p:blipFill>
        <p:spPr>
          <a:xfrm>
            <a:off x="10048241" y="1930825"/>
            <a:ext cx="6821772" cy="5789422"/>
          </a:xfrm>
          <a:prstGeom prst="rect">
            <a:avLst/>
          </a:prstGeom>
        </p:spPr>
      </p:pic>
    </p:spTree>
    <p:extLst>
      <p:ext uri="{BB962C8B-B14F-4D97-AF65-F5344CB8AC3E}">
        <p14:creationId xmlns:p14="http://schemas.microsoft.com/office/powerpoint/2010/main" val="233147850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2BD76065-5F2D-4372-828C-DCF9A4CDCCE5}"/>
              </a:ext>
            </a:extLst>
          </p:cNvPr>
          <p:cNvSpPr>
            <a:spLocks noGrp="1"/>
          </p:cNvSpPr>
          <p:nvPr>
            <p:ph type="sldNum" sz="quarter" idx="12"/>
          </p:nvPr>
        </p:nvSpPr>
        <p:spPr>
          <a:xfrm>
            <a:off x="16870012" y="8384825"/>
            <a:ext cx="551167" cy="365125"/>
          </a:xfrm>
        </p:spPr>
        <p:txBody>
          <a:bodyPr/>
          <a:lstStyle/>
          <a:p>
            <a:fld id="{B18A13BA-7116-4805-986C-BF7BBEE7823E}" type="slidenum">
              <a:rPr lang="en-US" sz="1800" b="1">
                <a:latin typeface="Arial Rounded MT Bold" panose="020F0704030504030204" pitchFamily="34" charset="0"/>
              </a:rPr>
              <a:t>15</a:t>
            </a:fld>
            <a:endParaRPr lang="en-US" sz="1800" b="1" dirty="0">
              <a:latin typeface="Arial Rounded MT Bold" panose="020F0704030504030204" pitchFamily="34" charset="0"/>
            </a:endParaRPr>
          </a:p>
        </p:txBody>
      </p:sp>
      <p:sp>
        <p:nvSpPr>
          <p:cNvPr id="6" name="TextBox 5">
            <a:extLst>
              <a:ext uri="{FF2B5EF4-FFF2-40B4-BE49-F238E27FC236}">
                <a16:creationId xmlns:a16="http://schemas.microsoft.com/office/drawing/2014/main" id="{A4ACD642-1BDE-4F2B-BD59-D9C587EBDD5F}"/>
              </a:ext>
            </a:extLst>
          </p:cNvPr>
          <p:cNvSpPr txBox="1"/>
          <p:nvPr/>
        </p:nvSpPr>
        <p:spPr>
          <a:xfrm>
            <a:off x="2931517" y="387997"/>
            <a:ext cx="6096000" cy="1292662"/>
          </a:xfrm>
          <a:prstGeom prst="rect">
            <a:avLst/>
          </a:prstGeom>
          <a:noFill/>
        </p:spPr>
        <p:txBody>
          <a:bodyPr wrap="square">
            <a:spAutoFit/>
          </a:bodyPr>
          <a:lstStyle/>
          <a:p>
            <a:pPr marL="342900" indent="-342900">
              <a:lnSpc>
                <a:spcPct val="150000"/>
              </a:lnSpc>
              <a:buFont typeface="Arial" panose="020B0604020202020204" pitchFamily="34" charset="0"/>
              <a:buChar char="•"/>
            </a:pPr>
            <a:r>
              <a:rPr lang="en-US" sz="2800" b="1" dirty="0">
                <a:solidFill>
                  <a:schemeClr val="accent6">
                    <a:lumMod val="50000"/>
                  </a:schemeClr>
                </a:solidFill>
                <a:latin typeface="Times New Roman" panose="02020603050405020304" pitchFamily="18" charset="0"/>
                <a:cs typeface="Times New Roman" panose="02020603050405020304" pitchFamily="18" charset="0"/>
              </a:rPr>
              <a:t>Forth floor.</a:t>
            </a:r>
          </a:p>
          <a:p>
            <a:pPr lvl="1">
              <a:lnSpc>
                <a:spcPct val="150000"/>
              </a:lnSpc>
            </a:pPr>
            <a:r>
              <a:rPr lang="en-US" sz="2400" dirty="0" smtClean="0">
                <a:solidFill>
                  <a:schemeClr val="accent6">
                    <a:lumMod val="50000"/>
                  </a:schemeClr>
                </a:solidFill>
                <a:latin typeface="Times New Roman" panose="02020603050405020304" pitchFamily="18" charset="0"/>
                <a:cs typeface="Times New Roman" panose="02020603050405020304" pitchFamily="18" charset="0"/>
              </a:rPr>
              <a:t>Floor </a:t>
            </a:r>
            <a:r>
              <a:rPr lang="en-US" sz="2400" dirty="0">
                <a:solidFill>
                  <a:schemeClr val="accent6">
                    <a:lumMod val="50000"/>
                  </a:schemeClr>
                </a:solidFill>
                <a:latin typeface="Times New Roman" panose="02020603050405020304" pitchFamily="18" charset="0"/>
                <a:cs typeface="Times New Roman" panose="02020603050405020304" pitchFamily="18" charset="0"/>
              </a:rPr>
              <a:t>height = </a:t>
            </a:r>
            <a:r>
              <a:rPr lang="en-US" sz="2400" dirty="0" smtClean="0">
                <a:solidFill>
                  <a:schemeClr val="accent6">
                    <a:lumMod val="50000"/>
                  </a:schemeClr>
                </a:solidFill>
                <a:latin typeface="Times New Roman" panose="02020603050405020304" pitchFamily="18" charset="0"/>
                <a:cs typeface="Times New Roman" panose="02020603050405020304" pitchFamily="18" charset="0"/>
              </a:rPr>
              <a:t>3.75 </a:t>
            </a:r>
            <a:r>
              <a:rPr lang="en-US" sz="2400" dirty="0">
                <a:solidFill>
                  <a:schemeClr val="accent6">
                    <a:lumMod val="50000"/>
                  </a:schemeClr>
                </a:solidFill>
                <a:latin typeface="Times New Roman" panose="02020603050405020304" pitchFamily="18" charset="0"/>
                <a:cs typeface="Times New Roman" panose="02020603050405020304" pitchFamily="18" charset="0"/>
              </a:rPr>
              <a:t>m.</a:t>
            </a:r>
          </a:p>
        </p:txBody>
      </p:sp>
      <p:pic>
        <p:nvPicPr>
          <p:cNvPr id="8" name="Picture 7">
            <a:extLst>
              <a:ext uri="{FF2B5EF4-FFF2-40B4-BE49-F238E27FC236}">
                <a16:creationId xmlns:a16="http://schemas.microsoft.com/office/drawing/2014/main" id="{3E922844-7052-41E1-9BD3-263A1777E3CE}"/>
              </a:ext>
            </a:extLst>
          </p:cNvPr>
          <p:cNvPicPr>
            <a:picLocks noChangeAspect="1"/>
          </p:cNvPicPr>
          <p:nvPr/>
        </p:nvPicPr>
        <p:blipFill>
          <a:blip r:embed="rId2"/>
          <a:stretch>
            <a:fillRect/>
          </a:stretch>
        </p:blipFill>
        <p:spPr>
          <a:xfrm>
            <a:off x="17410142" y="1930825"/>
            <a:ext cx="570137" cy="954107"/>
          </a:xfrm>
          <a:prstGeom prst="rect">
            <a:avLst/>
          </a:prstGeom>
        </p:spPr>
      </p:pic>
      <p:sp>
        <p:nvSpPr>
          <p:cNvPr id="9" name="TextBox 8">
            <a:extLst>
              <a:ext uri="{FF2B5EF4-FFF2-40B4-BE49-F238E27FC236}">
                <a16:creationId xmlns:a16="http://schemas.microsoft.com/office/drawing/2014/main" id="{099D64BC-9730-4C55-96EB-7A40771065DF}"/>
              </a:ext>
            </a:extLst>
          </p:cNvPr>
          <p:cNvSpPr txBox="1"/>
          <p:nvPr/>
        </p:nvSpPr>
        <p:spPr>
          <a:xfrm>
            <a:off x="12846645" y="8064600"/>
            <a:ext cx="6119446" cy="523220"/>
          </a:xfrm>
          <a:prstGeom prst="rect">
            <a:avLst/>
          </a:prstGeom>
          <a:noFill/>
        </p:spPr>
        <p:txBody>
          <a:bodyPr wrap="square">
            <a:spAutoFit/>
          </a:bodyPr>
          <a:lstStyle/>
          <a:p>
            <a:r>
              <a:rPr lang="en-US" sz="2800" b="1" dirty="0" smtClean="0"/>
              <a:t>after</a:t>
            </a:r>
            <a:endParaRPr lang="en-US" sz="2800" b="1" dirty="0"/>
          </a:p>
        </p:txBody>
      </p:sp>
      <p:sp>
        <p:nvSpPr>
          <p:cNvPr id="11" name="TextBox 10">
            <a:extLst>
              <a:ext uri="{FF2B5EF4-FFF2-40B4-BE49-F238E27FC236}">
                <a16:creationId xmlns:a16="http://schemas.microsoft.com/office/drawing/2014/main" id="{7FECBA35-3766-4EAB-A887-77652C2FEE22}"/>
              </a:ext>
            </a:extLst>
          </p:cNvPr>
          <p:cNvSpPr txBox="1"/>
          <p:nvPr/>
        </p:nvSpPr>
        <p:spPr>
          <a:xfrm>
            <a:off x="4895459" y="8190683"/>
            <a:ext cx="2798315" cy="523220"/>
          </a:xfrm>
          <a:prstGeom prst="rect">
            <a:avLst/>
          </a:prstGeom>
          <a:noFill/>
        </p:spPr>
        <p:txBody>
          <a:bodyPr wrap="square">
            <a:spAutoFit/>
          </a:bodyPr>
          <a:lstStyle/>
          <a:p>
            <a:r>
              <a:rPr lang="en-US" sz="2800" b="1" dirty="0" smtClean="0"/>
              <a:t>before</a:t>
            </a:r>
            <a:endParaRPr lang="en-US" sz="2800" b="1" dirty="0"/>
          </a:p>
        </p:txBody>
      </p:sp>
      <p:pic>
        <p:nvPicPr>
          <p:cNvPr id="2" name="Picture 1"/>
          <p:cNvPicPr>
            <a:picLocks noChangeAspect="1"/>
          </p:cNvPicPr>
          <p:nvPr/>
        </p:nvPicPr>
        <p:blipFill>
          <a:blip r:embed="rId3"/>
          <a:stretch>
            <a:fillRect/>
          </a:stretch>
        </p:blipFill>
        <p:spPr>
          <a:xfrm>
            <a:off x="2543911" y="1930825"/>
            <a:ext cx="6184853" cy="5787462"/>
          </a:xfrm>
          <a:prstGeom prst="rect">
            <a:avLst/>
          </a:prstGeom>
        </p:spPr>
      </p:pic>
      <p:pic>
        <p:nvPicPr>
          <p:cNvPr id="5" name="Picture 4"/>
          <p:cNvPicPr>
            <a:picLocks noChangeAspect="1"/>
          </p:cNvPicPr>
          <p:nvPr/>
        </p:nvPicPr>
        <p:blipFill>
          <a:blip r:embed="rId4"/>
          <a:stretch>
            <a:fillRect/>
          </a:stretch>
        </p:blipFill>
        <p:spPr>
          <a:xfrm>
            <a:off x="10154207" y="1930825"/>
            <a:ext cx="6786736" cy="5787462"/>
          </a:xfrm>
          <a:prstGeom prst="rect">
            <a:avLst/>
          </a:prstGeom>
        </p:spPr>
      </p:pic>
    </p:spTree>
    <p:extLst>
      <p:ext uri="{BB962C8B-B14F-4D97-AF65-F5344CB8AC3E}">
        <p14:creationId xmlns:p14="http://schemas.microsoft.com/office/powerpoint/2010/main" val="355993869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CA145A30-44D1-4DE3-8601-D6BC638845E5}"/>
              </a:ext>
            </a:extLst>
          </p:cNvPr>
          <p:cNvSpPr>
            <a:spLocks noGrp="1"/>
          </p:cNvSpPr>
          <p:nvPr>
            <p:ph type="sldNum" sz="quarter" idx="12"/>
          </p:nvPr>
        </p:nvSpPr>
        <p:spPr/>
        <p:txBody>
          <a:bodyPr/>
          <a:lstStyle/>
          <a:p>
            <a:fld id="{B18A13BA-7116-4805-986C-BF7BBEE7823E}" type="slidenum">
              <a:rPr lang="en-US" sz="2000" b="1">
                <a:latin typeface="Arial Black" panose="020B0A04020102020204" pitchFamily="34" charset="0"/>
              </a:rPr>
              <a:t>16</a:t>
            </a:fld>
            <a:endParaRPr lang="en-US" b="1" dirty="0">
              <a:latin typeface="Arial Black" panose="020B0A04020102020204" pitchFamily="34" charset="0"/>
            </a:endParaRPr>
          </a:p>
        </p:txBody>
      </p:sp>
      <p:pic>
        <p:nvPicPr>
          <p:cNvPr id="2" name="Picture 1"/>
          <p:cNvPicPr>
            <a:picLocks noChangeAspect="1"/>
          </p:cNvPicPr>
          <p:nvPr/>
        </p:nvPicPr>
        <p:blipFill>
          <a:blip r:embed="rId2"/>
          <a:stretch>
            <a:fillRect/>
          </a:stretch>
        </p:blipFill>
        <p:spPr>
          <a:xfrm>
            <a:off x="3199395" y="1172190"/>
            <a:ext cx="12850732" cy="7228537"/>
          </a:xfrm>
          <a:prstGeom prst="rect">
            <a:avLst/>
          </a:prstGeom>
        </p:spPr>
      </p:pic>
      <p:sp>
        <p:nvSpPr>
          <p:cNvPr id="3" name="Rectangle 2"/>
          <p:cNvSpPr/>
          <p:nvPr/>
        </p:nvSpPr>
        <p:spPr>
          <a:xfrm>
            <a:off x="8282493" y="571235"/>
            <a:ext cx="982961" cy="523220"/>
          </a:xfrm>
          <a:prstGeom prst="rect">
            <a:avLst/>
          </a:prstGeom>
        </p:spPr>
        <p:txBody>
          <a:bodyPr wrap="none">
            <a:spAutoFit/>
          </a:bodyPr>
          <a:lstStyle/>
          <a:p>
            <a:r>
              <a:rPr lang="en-US" sz="2800" b="1" dirty="0" smtClean="0">
                <a:latin typeface="Times New Roman" panose="02020603050405020304" pitchFamily="18" charset="0"/>
                <a:cs typeface="Times New Roman" panose="02020603050405020304" pitchFamily="18" charset="0"/>
              </a:rPr>
              <a:t>N - E</a:t>
            </a:r>
            <a:endParaRPr lang="en-US" sz="2800"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940802207"/>
      </p:ext>
    </p:extLst>
  </p:cSld>
  <p:clrMapOvr>
    <a:masterClrMapping/>
  </p:clrMapOvr>
  <p:transition spd="slow">
    <p:push dir="u"/>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D4F16F60-D79B-4FB9-BBE6-EF0667B4F9E0}"/>
              </a:ext>
            </a:extLst>
          </p:cNvPr>
          <p:cNvSpPr>
            <a:spLocks noGrp="1"/>
          </p:cNvSpPr>
          <p:nvPr>
            <p:ph type="sldNum" sz="quarter" idx="12"/>
          </p:nvPr>
        </p:nvSpPr>
        <p:spPr/>
        <p:txBody>
          <a:bodyPr/>
          <a:lstStyle/>
          <a:p>
            <a:fld id="{B18A13BA-7116-4805-986C-BF7BBEE7823E}" type="slidenum">
              <a:rPr lang="en-US" sz="2000">
                <a:latin typeface="Arial Black" panose="020B0A04020102020204" pitchFamily="34" charset="0"/>
              </a:rPr>
              <a:pPr/>
              <a:t>17</a:t>
            </a:fld>
            <a:endParaRPr lang="en-US" sz="2000" dirty="0">
              <a:latin typeface="Arial Black" panose="020B0A04020102020204" pitchFamily="34" charset="0"/>
            </a:endParaRPr>
          </a:p>
        </p:txBody>
      </p:sp>
      <p:pic>
        <p:nvPicPr>
          <p:cNvPr id="2" name="Picture 1"/>
          <p:cNvPicPr>
            <a:picLocks noChangeAspect="1"/>
          </p:cNvPicPr>
          <p:nvPr/>
        </p:nvPicPr>
        <p:blipFill>
          <a:blip r:embed="rId2"/>
          <a:stretch>
            <a:fillRect/>
          </a:stretch>
        </p:blipFill>
        <p:spPr>
          <a:xfrm>
            <a:off x="3047999" y="1311223"/>
            <a:ext cx="12192000" cy="6858000"/>
          </a:xfrm>
          <a:prstGeom prst="rect">
            <a:avLst/>
          </a:prstGeom>
        </p:spPr>
      </p:pic>
      <p:sp>
        <p:nvSpPr>
          <p:cNvPr id="4" name="Rectangle 3"/>
          <p:cNvSpPr/>
          <p:nvPr/>
        </p:nvSpPr>
        <p:spPr>
          <a:xfrm>
            <a:off x="8742287" y="422102"/>
            <a:ext cx="923651" cy="523220"/>
          </a:xfrm>
          <a:prstGeom prst="rect">
            <a:avLst/>
          </a:prstGeom>
        </p:spPr>
        <p:txBody>
          <a:bodyPr wrap="none">
            <a:spAutoFit/>
          </a:bodyPr>
          <a:lstStyle/>
          <a:p>
            <a:pPr lvl="0"/>
            <a:r>
              <a:rPr lang="en-US" sz="2800" b="1" dirty="0" smtClean="0">
                <a:solidFill>
                  <a:prstClr val="black"/>
                </a:solidFill>
                <a:latin typeface="Times New Roman" panose="02020603050405020304" pitchFamily="18" charset="0"/>
                <a:cs typeface="Times New Roman" panose="02020603050405020304" pitchFamily="18" charset="0"/>
              </a:rPr>
              <a:t>S - E</a:t>
            </a:r>
            <a:endParaRPr lang="en-US" sz="2800" b="1" dirty="0">
              <a:solidFill>
                <a:prstClr val="black"/>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613244035"/>
      </p:ext>
    </p:extLst>
  </p:cSld>
  <p:clrMapOvr>
    <a:masterClrMapping/>
  </p:clrMapOvr>
  <p:transition spd="slow">
    <p:push dir="u"/>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CA145A30-44D1-4DE3-8601-D6BC638845E5}"/>
              </a:ext>
            </a:extLst>
          </p:cNvPr>
          <p:cNvSpPr>
            <a:spLocks noGrp="1"/>
          </p:cNvSpPr>
          <p:nvPr>
            <p:ph type="sldNum" sz="quarter" idx="12"/>
          </p:nvPr>
        </p:nvSpPr>
        <p:spPr/>
        <p:txBody>
          <a:bodyPr/>
          <a:lstStyle/>
          <a:p>
            <a:fld id="{B18A13BA-7116-4805-986C-BF7BBEE7823E}" type="slidenum">
              <a:rPr lang="en-US" sz="2000" b="1">
                <a:latin typeface="Arial Black" panose="020B0A04020102020204" pitchFamily="34" charset="0"/>
              </a:rPr>
              <a:t>18</a:t>
            </a:fld>
            <a:endParaRPr lang="en-US" b="1" dirty="0">
              <a:latin typeface="Arial Black" panose="020B0A04020102020204" pitchFamily="34" charset="0"/>
            </a:endParaRPr>
          </a:p>
        </p:txBody>
      </p:sp>
      <p:pic>
        <p:nvPicPr>
          <p:cNvPr id="2" name="Picture 1"/>
          <p:cNvPicPr>
            <a:picLocks noChangeAspect="1"/>
          </p:cNvPicPr>
          <p:nvPr/>
        </p:nvPicPr>
        <p:blipFill>
          <a:blip r:embed="rId2"/>
          <a:stretch>
            <a:fillRect/>
          </a:stretch>
        </p:blipFill>
        <p:spPr>
          <a:xfrm>
            <a:off x="2915654" y="1026950"/>
            <a:ext cx="13134473" cy="7388141"/>
          </a:xfrm>
          <a:prstGeom prst="rect">
            <a:avLst/>
          </a:prstGeom>
        </p:spPr>
      </p:pic>
      <p:sp>
        <p:nvSpPr>
          <p:cNvPr id="4" name="Rectangle 3"/>
          <p:cNvSpPr/>
          <p:nvPr/>
        </p:nvSpPr>
        <p:spPr>
          <a:xfrm>
            <a:off x="8742287" y="257862"/>
            <a:ext cx="962123" cy="523220"/>
          </a:xfrm>
          <a:prstGeom prst="rect">
            <a:avLst/>
          </a:prstGeom>
        </p:spPr>
        <p:txBody>
          <a:bodyPr wrap="none">
            <a:spAutoFit/>
          </a:bodyPr>
          <a:lstStyle/>
          <a:p>
            <a:pPr lvl="0"/>
            <a:r>
              <a:rPr lang="en-US" sz="2800" b="1" dirty="0" smtClean="0">
                <a:solidFill>
                  <a:prstClr val="black"/>
                </a:solidFill>
                <a:latin typeface="Times New Roman" panose="02020603050405020304" pitchFamily="18" charset="0"/>
                <a:cs typeface="Times New Roman" panose="02020603050405020304" pitchFamily="18" charset="0"/>
              </a:rPr>
              <a:t>E - E</a:t>
            </a:r>
            <a:endParaRPr lang="en-US" sz="2800" b="1" dirty="0">
              <a:solidFill>
                <a:prstClr val="black"/>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281695513"/>
      </p:ext>
    </p:extLst>
  </p:cSld>
  <p:clrMapOvr>
    <a:masterClrMapping/>
  </p:clrMapOvr>
  <p:transition spd="slow">
    <p:push dir="u"/>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CA145A30-44D1-4DE3-8601-D6BC638845E5}"/>
              </a:ext>
            </a:extLst>
          </p:cNvPr>
          <p:cNvSpPr>
            <a:spLocks noGrp="1"/>
          </p:cNvSpPr>
          <p:nvPr>
            <p:ph type="sldNum" sz="quarter" idx="12"/>
          </p:nvPr>
        </p:nvSpPr>
        <p:spPr/>
        <p:txBody>
          <a:bodyPr/>
          <a:lstStyle/>
          <a:p>
            <a:fld id="{B18A13BA-7116-4805-986C-BF7BBEE7823E}" type="slidenum">
              <a:rPr lang="en-US" sz="2000" b="1">
                <a:latin typeface="Arial Black" panose="020B0A04020102020204" pitchFamily="34" charset="0"/>
              </a:rPr>
              <a:t>19</a:t>
            </a:fld>
            <a:endParaRPr lang="en-US" b="1" dirty="0">
              <a:latin typeface="Arial Black" panose="020B0A04020102020204" pitchFamily="34" charset="0"/>
            </a:endParaRPr>
          </a:p>
        </p:txBody>
      </p:sp>
      <p:pic>
        <p:nvPicPr>
          <p:cNvPr id="2" name="Picture 1"/>
          <p:cNvPicPr>
            <a:picLocks noChangeAspect="1"/>
          </p:cNvPicPr>
          <p:nvPr/>
        </p:nvPicPr>
        <p:blipFill>
          <a:blip r:embed="rId2"/>
          <a:stretch>
            <a:fillRect/>
          </a:stretch>
        </p:blipFill>
        <p:spPr>
          <a:xfrm>
            <a:off x="3048000" y="1189037"/>
            <a:ext cx="12192000" cy="6858000"/>
          </a:xfrm>
          <a:prstGeom prst="rect">
            <a:avLst/>
          </a:prstGeom>
        </p:spPr>
      </p:pic>
      <p:sp>
        <p:nvSpPr>
          <p:cNvPr id="3" name="Rectangle 2"/>
          <p:cNvSpPr/>
          <p:nvPr/>
        </p:nvSpPr>
        <p:spPr>
          <a:xfrm>
            <a:off x="8477592" y="482260"/>
            <a:ext cx="1075872" cy="523220"/>
          </a:xfrm>
          <a:prstGeom prst="rect">
            <a:avLst/>
          </a:prstGeom>
        </p:spPr>
        <p:txBody>
          <a:bodyPr wrap="none">
            <a:spAutoFit/>
          </a:bodyPr>
          <a:lstStyle/>
          <a:p>
            <a:pPr lvl="0"/>
            <a:r>
              <a:rPr lang="en-US" sz="2800" b="1" dirty="0" smtClean="0">
                <a:solidFill>
                  <a:prstClr val="black"/>
                </a:solidFill>
                <a:latin typeface="Times New Roman" panose="02020603050405020304" pitchFamily="18" charset="0"/>
                <a:cs typeface="Times New Roman" panose="02020603050405020304" pitchFamily="18" charset="0"/>
              </a:rPr>
              <a:t>W - E</a:t>
            </a:r>
            <a:endParaRPr lang="en-US" sz="2800" b="1" dirty="0">
              <a:solidFill>
                <a:prstClr val="black"/>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840331273"/>
      </p:ext>
    </p:extLst>
  </p:cSld>
  <p:clrMapOvr>
    <a:masterClrMapping/>
  </p:clrMapOvr>
  <p:transition spd="slow">
    <p:push dir="u"/>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7493512A-4DF9-4905-9A7E-38AE67A7173C}"/>
              </a:ext>
            </a:extLst>
          </p:cNvPr>
          <p:cNvSpPr txBox="1"/>
          <p:nvPr/>
        </p:nvSpPr>
        <p:spPr>
          <a:xfrm>
            <a:off x="6748710" y="2616446"/>
            <a:ext cx="6094520" cy="3970318"/>
          </a:xfrm>
          <a:prstGeom prst="rect">
            <a:avLst/>
          </a:prstGeom>
          <a:noFill/>
        </p:spPr>
        <p:txBody>
          <a:bodyPr wrap="square">
            <a:spAutoFit/>
          </a:bodyPr>
          <a:lstStyle/>
          <a:p>
            <a:pPr marL="342900" indent="-342900">
              <a:lnSpc>
                <a:spcPct val="150000"/>
              </a:lnSpc>
              <a:buFont typeface="Wingdings" panose="05000000000000000000" pitchFamily="2" charset="2"/>
              <a:buChar char="Ø"/>
            </a:pPr>
            <a:r>
              <a:rPr lang="en-US" sz="2400" b="1" dirty="0"/>
              <a:t>Introduction. </a:t>
            </a:r>
          </a:p>
          <a:p>
            <a:pPr marL="342900" indent="-342900">
              <a:lnSpc>
                <a:spcPct val="150000"/>
              </a:lnSpc>
              <a:buFont typeface="Wingdings" panose="05000000000000000000" pitchFamily="2" charset="2"/>
              <a:buChar char="Ø"/>
            </a:pPr>
            <a:r>
              <a:rPr lang="en-US" sz="2400" b="1" dirty="0"/>
              <a:t>Site Analysis. </a:t>
            </a:r>
          </a:p>
          <a:p>
            <a:pPr marL="342900" indent="-342900">
              <a:lnSpc>
                <a:spcPct val="150000"/>
              </a:lnSpc>
              <a:buFont typeface="Wingdings" panose="05000000000000000000" pitchFamily="2" charset="2"/>
              <a:buChar char="Ø"/>
            </a:pPr>
            <a:r>
              <a:rPr lang="en-US" sz="2400" b="1" dirty="0"/>
              <a:t>Architectural aspects. </a:t>
            </a:r>
          </a:p>
          <a:p>
            <a:pPr marL="342900" indent="-342900">
              <a:lnSpc>
                <a:spcPct val="150000"/>
              </a:lnSpc>
              <a:buFont typeface="Wingdings" panose="05000000000000000000" pitchFamily="2" charset="2"/>
              <a:buChar char="Ø"/>
            </a:pPr>
            <a:r>
              <a:rPr lang="en-US" sz="2400" b="1" dirty="0"/>
              <a:t>Environmental aspects. </a:t>
            </a:r>
          </a:p>
          <a:p>
            <a:pPr marL="342900" indent="-342900">
              <a:lnSpc>
                <a:spcPct val="150000"/>
              </a:lnSpc>
              <a:buFont typeface="Wingdings" panose="05000000000000000000" pitchFamily="2" charset="2"/>
              <a:buChar char="Ø"/>
            </a:pPr>
            <a:r>
              <a:rPr lang="en-US" sz="2400" b="1" dirty="0"/>
              <a:t>Structural aspects. </a:t>
            </a:r>
            <a:endParaRPr lang="ar-SA" sz="2400" b="1" dirty="0"/>
          </a:p>
          <a:p>
            <a:pPr marL="342900" indent="-342900">
              <a:lnSpc>
                <a:spcPct val="150000"/>
              </a:lnSpc>
              <a:buFont typeface="Wingdings" panose="05000000000000000000" pitchFamily="2" charset="2"/>
              <a:buChar char="Ø"/>
            </a:pPr>
            <a:r>
              <a:rPr lang="en-US" sz="2400" b="1" dirty="0"/>
              <a:t>Electro mechanic aspects.</a:t>
            </a:r>
          </a:p>
          <a:p>
            <a:pPr marL="342900" indent="-342900">
              <a:lnSpc>
                <a:spcPct val="150000"/>
              </a:lnSpc>
              <a:buFont typeface="Wingdings" panose="05000000000000000000" pitchFamily="2" charset="2"/>
              <a:buChar char="Ø"/>
            </a:pPr>
            <a:r>
              <a:rPr lang="en-US" sz="2400" b="1" dirty="0"/>
              <a:t>Cost Estimation</a:t>
            </a:r>
            <a:r>
              <a:rPr lang="en-US" sz="2400" b="1" dirty="0" smtClean="0"/>
              <a:t>.</a:t>
            </a:r>
            <a:endParaRPr lang="en-US" sz="2400" b="1" dirty="0"/>
          </a:p>
        </p:txBody>
      </p:sp>
      <p:sp>
        <p:nvSpPr>
          <p:cNvPr id="6" name="Rectangle 5">
            <a:extLst>
              <a:ext uri="{FF2B5EF4-FFF2-40B4-BE49-F238E27FC236}">
                <a16:creationId xmlns:a16="http://schemas.microsoft.com/office/drawing/2014/main" id="{E655EB2D-E6D6-4A88-8F20-1BD63628DBED}"/>
              </a:ext>
            </a:extLst>
          </p:cNvPr>
          <p:cNvSpPr/>
          <p:nvPr/>
        </p:nvSpPr>
        <p:spPr>
          <a:xfrm>
            <a:off x="5487934" y="1679852"/>
            <a:ext cx="3512501" cy="707886"/>
          </a:xfrm>
          <a:prstGeom prst="rect">
            <a:avLst/>
          </a:prstGeom>
          <a:noFill/>
        </p:spPr>
        <p:txBody>
          <a:bodyPr wrap="none" lIns="91440" tIns="45720" rIns="91440" bIns="45720">
            <a:spAutoFit/>
          </a:bodyPr>
          <a:lstStyle/>
          <a:p>
            <a:pPr marL="1143000" indent="-1143000" algn="ctr">
              <a:buFont typeface="Wingdings" panose="05000000000000000000" pitchFamily="2" charset="2"/>
              <a:buChar char="ü"/>
            </a:pPr>
            <a:r>
              <a:rPr lang="en-US" sz="4000" b="1" dirty="0"/>
              <a:t>Contents:</a:t>
            </a:r>
            <a:endParaRPr lang="en-US" sz="4000" dirty="0">
              <a:ln w="0"/>
              <a:effectLst>
                <a:outerShdw blurRad="38100" dist="19050" dir="2700000" algn="tl" rotWithShape="0">
                  <a:schemeClr val="dk1">
                    <a:alpha val="40000"/>
                  </a:schemeClr>
                </a:outerShdw>
              </a:effectLst>
            </a:endParaRPr>
          </a:p>
        </p:txBody>
      </p:sp>
      <p:sp>
        <p:nvSpPr>
          <p:cNvPr id="8" name="Slide Number Placeholder 7">
            <a:extLst>
              <a:ext uri="{FF2B5EF4-FFF2-40B4-BE49-F238E27FC236}">
                <a16:creationId xmlns:a16="http://schemas.microsoft.com/office/drawing/2014/main" id="{58A7C4D0-E21B-490F-8922-EEC58F6FF5C6}"/>
              </a:ext>
            </a:extLst>
          </p:cNvPr>
          <p:cNvSpPr>
            <a:spLocks noGrp="1"/>
          </p:cNvSpPr>
          <p:nvPr>
            <p:ph type="sldNum" sz="quarter" idx="12"/>
          </p:nvPr>
        </p:nvSpPr>
        <p:spPr/>
        <p:txBody>
          <a:bodyPr/>
          <a:lstStyle/>
          <a:p>
            <a:fld id="{B18A13BA-7116-4805-986C-BF7BBEE7823E}" type="slidenum">
              <a:rPr lang="en-US" sz="2000">
                <a:latin typeface="Arial Black" panose="020B0A04020102020204" pitchFamily="34" charset="0"/>
              </a:rPr>
              <a:t>2</a:t>
            </a:fld>
            <a:endParaRPr lang="en-US" sz="2000" dirty="0">
              <a:latin typeface="Arial Black" panose="020B0A04020102020204" pitchFamily="34" charset="0"/>
            </a:endParaRPr>
          </a:p>
        </p:txBody>
      </p:sp>
    </p:spTree>
    <p:extLst>
      <p:ext uri="{BB962C8B-B14F-4D97-AF65-F5344CB8AC3E}">
        <p14:creationId xmlns:p14="http://schemas.microsoft.com/office/powerpoint/2010/main" val="121021804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CA145A30-44D1-4DE3-8601-D6BC638845E5}"/>
              </a:ext>
            </a:extLst>
          </p:cNvPr>
          <p:cNvSpPr>
            <a:spLocks noGrp="1"/>
          </p:cNvSpPr>
          <p:nvPr>
            <p:ph type="sldNum" sz="quarter" idx="12"/>
          </p:nvPr>
        </p:nvSpPr>
        <p:spPr/>
        <p:txBody>
          <a:bodyPr/>
          <a:lstStyle/>
          <a:p>
            <a:fld id="{B18A13BA-7116-4805-986C-BF7BBEE7823E}" type="slidenum">
              <a:rPr lang="en-US" sz="2000" b="1">
                <a:latin typeface="Arial Black" panose="020B0A04020102020204" pitchFamily="34" charset="0"/>
              </a:rPr>
              <a:t>20</a:t>
            </a:fld>
            <a:endParaRPr lang="en-US" b="1" dirty="0">
              <a:latin typeface="Arial Black" panose="020B0A04020102020204" pitchFamily="34" charset="0"/>
            </a:endParaRPr>
          </a:p>
        </p:txBody>
      </p:sp>
      <p:pic>
        <p:nvPicPr>
          <p:cNvPr id="3" name="Picture 2"/>
          <p:cNvPicPr>
            <a:picLocks noChangeAspect="1"/>
          </p:cNvPicPr>
          <p:nvPr/>
        </p:nvPicPr>
        <p:blipFill>
          <a:blip r:embed="rId2"/>
          <a:stretch>
            <a:fillRect/>
          </a:stretch>
        </p:blipFill>
        <p:spPr>
          <a:xfrm>
            <a:off x="8806187" y="1574512"/>
            <a:ext cx="9376306" cy="4737871"/>
          </a:xfrm>
          <a:prstGeom prst="rect">
            <a:avLst/>
          </a:prstGeom>
        </p:spPr>
      </p:pic>
      <p:pic>
        <p:nvPicPr>
          <p:cNvPr id="4" name="Picture 3"/>
          <p:cNvPicPr>
            <a:picLocks noChangeAspect="1"/>
          </p:cNvPicPr>
          <p:nvPr/>
        </p:nvPicPr>
        <p:blipFill>
          <a:blip r:embed="rId3"/>
          <a:stretch>
            <a:fillRect/>
          </a:stretch>
        </p:blipFill>
        <p:spPr>
          <a:xfrm>
            <a:off x="167849" y="1509541"/>
            <a:ext cx="8268112" cy="4802842"/>
          </a:xfrm>
          <a:prstGeom prst="rect">
            <a:avLst/>
          </a:prstGeom>
        </p:spPr>
      </p:pic>
      <p:pic>
        <p:nvPicPr>
          <p:cNvPr id="6" name="Picture 5"/>
          <p:cNvPicPr>
            <a:picLocks noChangeAspect="1"/>
          </p:cNvPicPr>
          <p:nvPr/>
        </p:nvPicPr>
        <p:blipFill>
          <a:blip r:embed="rId4"/>
          <a:stretch>
            <a:fillRect/>
          </a:stretch>
        </p:blipFill>
        <p:spPr>
          <a:xfrm>
            <a:off x="3274640" y="6951243"/>
            <a:ext cx="2054530" cy="682811"/>
          </a:xfrm>
          <a:prstGeom prst="rect">
            <a:avLst/>
          </a:prstGeom>
        </p:spPr>
      </p:pic>
      <p:sp>
        <p:nvSpPr>
          <p:cNvPr id="7" name="TextBox 6">
            <a:extLst>
              <a:ext uri="{FF2B5EF4-FFF2-40B4-BE49-F238E27FC236}">
                <a16:creationId xmlns:a16="http://schemas.microsoft.com/office/drawing/2014/main" id="{7E353572-F5E8-4407-8D52-3DA932F6782E}"/>
              </a:ext>
            </a:extLst>
          </p:cNvPr>
          <p:cNvSpPr txBox="1"/>
          <p:nvPr/>
        </p:nvSpPr>
        <p:spPr>
          <a:xfrm>
            <a:off x="10163907" y="6951243"/>
            <a:ext cx="6096000" cy="461665"/>
          </a:xfrm>
          <a:prstGeom prst="rect">
            <a:avLst/>
          </a:prstGeom>
          <a:noFill/>
        </p:spPr>
        <p:txBody>
          <a:bodyPr wrap="square">
            <a:spAutoFit/>
          </a:bodyPr>
          <a:lstStyle/>
          <a:p>
            <a:pPr algn="ctr"/>
            <a:r>
              <a:rPr lang="en-US" sz="2400" b="1" dirty="0">
                <a:ln w="0"/>
                <a:solidFill>
                  <a:prstClr val="black"/>
                </a:solidFill>
                <a:effectLst>
                  <a:outerShdw blurRad="38100" dist="19050" dir="2700000" algn="tl" rotWithShape="0">
                    <a:prstClr val="black">
                      <a:alpha val="40000"/>
                    </a:prstClr>
                  </a:outerShdw>
                </a:effectLst>
                <a:latin typeface="Century Gothic" panose="020B0502020202020204"/>
              </a:rPr>
              <a:t>Section 2-2</a:t>
            </a:r>
          </a:p>
        </p:txBody>
      </p:sp>
    </p:spTree>
    <p:extLst>
      <p:ext uri="{BB962C8B-B14F-4D97-AF65-F5344CB8AC3E}">
        <p14:creationId xmlns:p14="http://schemas.microsoft.com/office/powerpoint/2010/main" val="2904406963"/>
      </p:ext>
    </p:extLst>
  </p:cSld>
  <p:clrMapOvr>
    <a:masterClrMapping/>
  </p:clrMapOvr>
  <p:transition spd="slow">
    <p:push dir="u"/>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89CDCF8D-7BF3-4753-BF5C-0D6DCD1047E1}"/>
              </a:ext>
            </a:extLst>
          </p:cNvPr>
          <p:cNvSpPr>
            <a:spLocks noGrp="1"/>
          </p:cNvSpPr>
          <p:nvPr>
            <p:ph type="sldNum" sz="quarter" idx="12"/>
          </p:nvPr>
        </p:nvSpPr>
        <p:spPr/>
        <p:txBody>
          <a:bodyPr/>
          <a:lstStyle/>
          <a:p>
            <a:fld id="{B18A13BA-7116-4805-986C-BF7BBEE7823E}" type="slidenum">
              <a:rPr lang="en-US" sz="3200" b="1" smtClean="0">
                <a:latin typeface="Arial Black" panose="020B0A04020102020204" pitchFamily="34" charset="0"/>
              </a:rPr>
              <a:t>21</a:t>
            </a:fld>
            <a:endParaRPr lang="en-US" b="1" dirty="0">
              <a:latin typeface="Arial Black" panose="020B0A04020102020204" pitchFamily="34" charset="0"/>
            </a:endParaRPr>
          </a:p>
        </p:txBody>
      </p:sp>
      <p:graphicFrame>
        <p:nvGraphicFramePr>
          <p:cNvPr id="7" name="Diagram 6">
            <a:extLst>
              <a:ext uri="{FF2B5EF4-FFF2-40B4-BE49-F238E27FC236}">
                <a16:creationId xmlns:a16="http://schemas.microsoft.com/office/drawing/2014/main" id="{1AFC93E7-BC85-4A74-9511-C7D6C5E53D87}"/>
              </a:ext>
            </a:extLst>
          </p:cNvPr>
          <p:cNvGraphicFramePr/>
          <p:nvPr>
            <p:extLst/>
          </p:nvPr>
        </p:nvGraphicFramePr>
        <p:xfrm>
          <a:off x="5251938" y="1066799"/>
          <a:ext cx="8299939" cy="513470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002720384"/>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49203A9B-CECC-4596-BFFB-3A38B7803676}"/>
              </a:ext>
            </a:extLst>
          </p:cNvPr>
          <p:cNvSpPr>
            <a:spLocks noGrp="1"/>
          </p:cNvSpPr>
          <p:nvPr>
            <p:ph type="sldNum" sz="quarter" idx="12"/>
          </p:nvPr>
        </p:nvSpPr>
        <p:spPr/>
        <p:txBody>
          <a:bodyPr/>
          <a:lstStyle/>
          <a:p>
            <a:fld id="{B18A13BA-7116-4805-986C-BF7BBEE7823E}" type="slidenum">
              <a:rPr lang="en-US" smtClean="0"/>
              <a:t>22</a:t>
            </a:fld>
            <a:endParaRPr lang="en-US" dirty="0"/>
          </a:p>
        </p:txBody>
      </p:sp>
      <p:sp>
        <p:nvSpPr>
          <p:cNvPr id="4" name="TextBox 3">
            <a:extLst>
              <a:ext uri="{FF2B5EF4-FFF2-40B4-BE49-F238E27FC236}">
                <a16:creationId xmlns:a16="http://schemas.microsoft.com/office/drawing/2014/main" id="{CFD13DE8-A881-4581-8524-E85B3FD085C7}"/>
              </a:ext>
            </a:extLst>
          </p:cNvPr>
          <p:cNvSpPr txBox="1"/>
          <p:nvPr/>
        </p:nvSpPr>
        <p:spPr>
          <a:xfrm>
            <a:off x="4014176" y="2061157"/>
            <a:ext cx="9562123" cy="3405741"/>
          </a:xfrm>
          <a:prstGeom prst="rect">
            <a:avLst/>
          </a:prstGeom>
          <a:noFill/>
        </p:spPr>
        <p:txBody>
          <a:bodyPr wrap="square">
            <a:spAutoFit/>
          </a:bodyPr>
          <a:lstStyle/>
          <a:p>
            <a:pPr marL="285750" lvl="0" indent="-285750">
              <a:lnSpc>
                <a:spcPct val="200000"/>
              </a:lnSpc>
              <a:buFont typeface="Wingdings" panose="05000000000000000000" pitchFamily="2" charset="2"/>
              <a:buChar char="Ø"/>
            </a:pPr>
            <a:r>
              <a:rPr lang="en-US" sz="2800" b="1" dirty="0">
                <a:latin typeface="Arial" panose="020B0604020202020204" pitchFamily="34" charset="0"/>
                <a:cs typeface="Arial" panose="020B0604020202020204" pitchFamily="34" charset="0"/>
              </a:rPr>
              <a:t>The orientation building.</a:t>
            </a:r>
          </a:p>
          <a:p>
            <a:pPr marL="342900" lvl="0" indent="-342900">
              <a:lnSpc>
                <a:spcPct val="200000"/>
              </a:lnSpc>
              <a:buFont typeface="Wingdings" panose="05000000000000000000" pitchFamily="2" charset="2"/>
              <a:buChar char="Ø"/>
            </a:pPr>
            <a:r>
              <a:rPr lang="en-US" sz="2800" b="1" dirty="0">
                <a:latin typeface="Arial" panose="020B0604020202020204" pitchFamily="34" charset="0"/>
                <a:cs typeface="Arial" panose="020B0604020202020204" pitchFamily="34" charset="0"/>
              </a:rPr>
              <a:t>Thermal Design.</a:t>
            </a:r>
            <a:endParaRPr lang="ar-SA" sz="2800" b="1" dirty="0">
              <a:latin typeface="Arial" panose="020B0604020202020204" pitchFamily="34" charset="0"/>
              <a:cs typeface="Arial" panose="020B0604020202020204" pitchFamily="34" charset="0"/>
            </a:endParaRPr>
          </a:p>
          <a:p>
            <a:pPr marL="285750" indent="-285750">
              <a:lnSpc>
                <a:spcPct val="200000"/>
              </a:lnSpc>
              <a:buFont typeface="Wingdings" panose="05000000000000000000" pitchFamily="2" charset="2"/>
              <a:buChar char="Ø"/>
            </a:pPr>
            <a:r>
              <a:rPr lang="en-US" sz="2800" b="1" dirty="0">
                <a:latin typeface="Arial" panose="020B0604020202020204" pitchFamily="34" charset="0"/>
                <a:cs typeface="Arial" panose="020B0604020202020204" pitchFamily="34" charset="0"/>
              </a:rPr>
              <a:t>Daylight factor.</a:t>
            </a:r>
          </a:p>
          <a:p>
            <a:pPr>
              <a:lnSpc>
                <a:spcPct val="200000"/>
              </a:lnSpc>
            </a:pPr>
            <a:endParaRPr lang="en-US" sz="2800" b="1" dirty="0">
              <a:latin typeface="Arial" panose="020B0604020202020204" pitchFamily="34" charset="0"/>
              <a:cs typeface="Arial" panose="020B0604020202020204" pitchFamily="34" charset="0"/>
            </a:endParaRPr>
          </a:p>
        </p:txBody>
      </p:sp>
      <p:sp>
        <p:nvSpPr>
          <p:cNvPr id="6" name="TextBox 5">
            <a:extLst>
              <a:ext uri="{FF2B5EF4-FFF2-40B4-BE49-F238E27FC236}">
                <a16:creationId xmlns:a16="http://schemas.microsoft.com/office/drawing/2014/main" id="{ADDD9A15-9D43-4C42-A5D6-A97B06EF959D}"/>
              </a:ext>
            </a:extLst>
          </p:cNvPr>
          <p:cNvSpPr txBox="1"/>
          <p:nvPr/>
        </p:nvSpPr>
        <p:spPr>
          <a:xfrm>
            <a:off x="3217007" y="1107050"/>
            <a:ext cx="12250616" cy="954107"/>
          </a:xfrm>
          <a:prstGeom prst="rect">
            <a:avLst/>
          </a:prstGeom>
          <a:noFill/>
        </p:spPr>
        <p:txBody>
          <a:bodyPr wrap="square">
            <a:spAutoFit/>
          </a:bodyPr>
          <a:lstStyle/>
          <a:p>
            <a:pPr marL="285750" indent="-285750">
              <a:buFont typeface="Arial" panose="020B0604020202020204" pitchFamily="34" charset="0"/>
              <a:buChar char="•"/>
            </a:pPr>
            <a:r>
              <a:rPr lang="en-US" sz="2800" dirty="0">
                <a:latin typeface="Arial Black" panose="020B0A04020102020204" pitchFamily="34" charset="0"/>
                <a:cs typeface="Times New Roman" pitchFamily="18" charset="0"/>
              </a:rPr>
              <a:t>The important parameter of environmental assessment </a:t>
            </a:r>
            <a:r>
              <a:rPr lang="en-US" sz="2800" b="1" dirty="0">
                <a:latin typeface="Arial Black" panose="020B0A04020102020204" pitchFamily="34" charset="0"/>
                <a:cs typeface="Times New Roman" pitchFamily="18" charset="0"/>
              </a:rPr>
              <a:t/>
            </a:r>
            <a:br>
              <a:rPr lang="en-US" sz="2800" b="1" dirty="0">
                <a:latin typeface="Arial Black" panose="020B0A04020102020204" pitchFamily="34" charset="0"/>
                <a:cs typeface="Times New Roman" pitchFamily="18" charset="0"/>
              </a:rPr>
            </a:br>
            <a:endParaRPr lang="en-US" sz="2800" dirty="0">
              <a:latin typeface="Arial Black" panose="020B0A04020102020204" pitchFamily="34" charset="0"/>
            </a:endParaRPr>
          </a:p>
        </p:txBody>
      </p:sp>
    </p:spTree>
    <p:extLst>
      <p:ext uri="{BB962C8B-B14F-4D97-AF65-F5344CB8AC3E}">
        <p14:creationId xmlns:p14="http://schemas.microsoft.com/office/powerpoint/2010/main" val="10783004"/>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84A15E9A-6CD3-4199-B725-7B71377AE4AA}"/>
              </a:ext>
            </a:extLst>
          </p:cNvPr>
          <p:cNvSpPr>
            <a:spLocks noGrp="1"/>
          </p:cNvSpPr>
          <p:nvPr>
            <p:ph type="sldNum" sz="quarter" idx="12"/>
          </p:nvPr>
        </p:nvSpPr>
        <p:spPr/>
        <p:txBody>
          <a:bodyPr/>
          <a:lstStyle/>
          <a:p>
            <a:fld id="{B18A13BA-7116-4805-986C-BF7BBEE7823E}" type="slidenum">
              <a:rPr lang="en-US" sz="3200" b="1" smtClean="0"/>
              <a:t>23</a:t>
            </a:fld>
            <a:endParaRPr lang="en-US" b="1" dirty="0"/>
          </a:p>
        </p:txBody>
      </p:sp>
      <p:sp>
        <p:nvSpPr>
          <p:cNvPr id="8" name="TextBox 7">
            <a:extLst>
              <a:ext uri="{FF2B5EF4-FFF2-40B4-BE49-F238E27FC236}">
                <a16:creationId xmlns:a16="http://schemas.microsoft.com/office/drawing/2014/main" id="{ABFDFA9E-32F4-4327-B20A-7423B3827145}"/>
              </a:ext>
            </a:extLst>
          </p:cNvPr>
          <p:cNvSpPr txBox="1"/>
          <p:nvPr/>
        </p:nvSpPr>
        <p:spPr>
          <a:xfrm>
            <a:off x="2352907" y="1132227"/>
            <a:ext cx="9144000" cy="461665"/>
          </a:xfrm>
          <a:prstGeom prst="rect">
            <a:avLst/>
          </a:prstGeom>
          <a:noFill/>
        </p:spPr>
        <p:txBody>
          <a:bodyPr wrap="square">
            <a:spAutoFit/>
          </a:bodyPr>
          <a:lstStyle/>
          <a:p>
            <a:pPr marL="285750" indent="-285750">
              <a:buFont typeface="Arial" panose="020B0604020202020204" pitchFamily="34" charset="0"/>
              <a:buChar char="•"/>
            </a:pPr>
            <a:r>
              <a:rPr lang="en-US" sz="2400" b="1" dirty="0">
                <a:solidFill>
                  <a:schemeClr val="tx1"/>
                </a:solidFill>
                <a:latin typeface="Arial Black" panose="020B0A04020102020204" pitchFamily="34" charset="0"/>
                <a:cs typeface="Times New Roman" pitchFamily="18" charset="0"/>
              </a:rPr>
              <a:t>The Orientation and sun path of the building. </a:t>
            </a:r>
            <a:endParaRPr lang="en-US" sz="2400" dirty="0">
              <a:latin typeface="Arial Black" panose="020B0A04020102020204" pitchFamily="34" charset="0"/>
            </a:endParaRPr>
          </a:p>
        </p:txBody>
      </p:sp>
      <p:pic>
        <p:nvPicPr>
          <p:cNvPr id="2" name="Picture 1"/>
          <p:cNvPicPr>
            <a:picLocks noChangeAspect="1"/>
          </p:cNvPicPr>
          <p:nvPr/>
        </p:nvPicPr>
        <p:blipFill>
          <a:blip r:embed="rId2"/>
          <a:stretch>
            <a:fillRect/>
          </a:stretch>
        </p:blipFill>
        <p:spPr>
          <a:xfrm>
            <a:off x="9155151" y="2352663"/>
            <a:ext cx="6411951" cy="4293463"/>
          </a:xfrm>
          <a:prstGeom prst="rect">
            <a:avLst/>
          </a:prstGeom>
        </p:spPr>
      </p:pic>
      <p:pic>
        <p:nvPicPr>
          <p:cNvPr id="5" name="Picture 4"/>
          <p:cNvPicPr>
            <a:picLocks noChangeAspect="1"/>
          </p:cNvPicPr>
          <p:nvPr/>
        </p:nvPicPr>
        <p:blipFill>
          <a:blip r:embed="rId3"/>
          <a:stretch>
            <a:fillRect/>
          </a:stretch>
        </p:blipFill>
        <p:spPr>
          <a:xfrm>
            <a:off x="2352907" y="2352664"/>
            <a:ext cx="6400800" cy="4293462"/>
          </a:xfrm>
          <a:prstGeom prst="rect">
            <a:avLst/>
          </a:prstGeom>
        </p:spPr>
      </p:pic>
    </p:spTree>
    <p:extLst>
      <p:ext uri="{BB962C8B-B14F-4D97-AF65-F5344CB8AC3E}">
        <p14:creationId xmlns:p14="http://schemas.microsoft.com/office/powerpoint/2010/main" val="2096444715"/>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D303D5C2-E7C9-431F-A9F4-290267DEC06F}"/>
              </a:ext>
            </a:extLst>
          </p:cNvPr>
          <p:cNvSpPr>
            <a:spLocks noGrp="1"/>
          </p:cNvSpPr>
          <p:nvPr>
            <p:ph type="sldNum" sz="quarter" idx="12"/>
          </p:nvPr>
        </p:nvSpPr>
        <p:spPr/>
        <p:txBody>
          <a:bodyPr/>
          <a:lstStyle/>
          <a:p>
            <a:fld id="{B18A13BA-7116-4805-986C-BF7BBEE7823E}" type="slidenum">
              <a:rPr lang="en-US" sz="3200" b="1" smtClean="0"/>
              <a:t>24</a:t>
            </a:fld>
            <a:endParaRPr lang="en-US" b="1" dirty="0"/>
          </a:p>
        </p:txBody>
      </p:sp>
      <p:sp>
        <p:nvSpPr>
          <p:cNvPr id="6" name="TextBox 5">
            <a:extLst>
              <a:ext uri="{FF2B5EF4-FFF2-40B4-BE49-F238E27FC236}">
                <a16:creationId xmlns:a16="http://schemas.microsoft.com/office/drawing/2014/main" id="{0DAFFD6C-5079-4983-8959-BD5C77F3856E}"/>
              </a:ext>
            </a:extLst>
          </p:cNvPr>
          <p:cNvSpPr txBox="1"/>
          <p:nvPr/>
        </p:nvSpPr>
        <p:spPr>
          <a:xfrm>
            <a:off x="2579649" y="429066"/>
            <a:ext cx="4419600" cy="954107"/>
          </a:xfrm>
          <a:prstGeom prst="rect">
            <a:avLst/>
          </a:prstGeom>
          <a:noFill/>
        </p:spPr>
        <p:txBody>
          <a:bodyPr wrap="square">
            <a:spAutoFit/>
          </a:bodyPr>
          <a:lstStyle/>
          <a:p>
            <a:pPr marL="457200" indent="-457200">
              <a:buFont typeface="Arial" panose="020B0604020202020204" pitchFamily="34" charset="0"/>
              <a:buChar char="•"/>
            </a:pPr>
            <a:r>
              <a:rPr lang="en-US" sz="2800" b="1" i="1" dirty="0">
                <a:latin typeface="Arial Black" panose="020B0A04020102020204" pitchFamily="34" charset="0"/>
              </a:rPr>
              <a:t>Thermal Design</a:t>
            </a:r>
            <a:r>
              <a:rPr lang="ar-SA" sz="2800" b="1" i="1" dirty="0">
                <a:latin typeface="Arial Black" panose="020B0A04020102020204" pitchFamily="34" charset="0"/>
              </a:rPr>
              <a:t/>
            </a:r>
            <a:br>
              <a:rPr lang="ar-SA" sz="2800" b="1" i="1" dirty="0">
                <a:latin typeface="Arial Black" panose="020B0A04020102020204" pitchFamily="34" charset="0"/>
              </a:rPr>
            </a:br>
            <a:endParaRPr lang="en-US" sz="2800" b="1" i="1" dirty="0">
              <a:latin typeface="Arial Black" panose="020B0A04020102020204" pitchFamily="34" charset="0"/>
            </a:endParaRPr>
          </a:p>
        </p:txBody>
      </p:sp>
      <p:graphicFrame>
        <p:nvGraphicFramePr>
          <p:cNvPr id="7" name="Diagram 6"/>
          <p:cNvGraphicFramePr/>
          <p:nvPr>
            <p:extLst/>
          </p:nvPr>
        </p:nvGraphicFramePr>
        <p:xfrm>
          <a:off x="2579649" y="1108075"/>
          <a:ext cx="12192000" cy="8128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14" name="Picture 13"/>
          <p:cNvPicPr>
            <a:picLocks noChangeAspect="1"/>
          </p:cNvPicPr>
          <p:nvPr/>
        </p:nvPicPr>
        <p:blipFill>
          <a:blip r:embed="rId7"/>
          <a:stretch>
            <a:fillRect/>
          </a:stretch>
        </p:blipFill>
        <p:spPr>
          <a:xfrm>
            <a:off x="10435597" y="1567597"/>
            <a:ext cx="6405563" cy="5145437"/>
          </a:xfrm>
          <a:prstGeom prst="rect">
            <a:avLst/>
          </a:prstGeom>
        </p:spPr>
      </p:pic>
    </p:spTree>
    <p:extLst>
      <p:ext uri="{BB962C8B-B14F-4D97-AF65-F5344CB8AC3E}">
        <p14:creationId xmlns:p14="http://schemas.microsoft.com/office/powerpoint/2010/main" val="3065037700"/>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BC3752FD-F999-45AA-81CF-05CB82DB80A4}"/>
              </a:ext>
            </a:extLst>
          </p:cNvPr>
          <p:cNvSpPr>
            <a:spLocks noGrp="1"/>
          </p:cNvSpPr>
          <p:nvPr>
            <p:ph type="sldNum" sz="quarter" idx="12"/>
          </p:nvPr>
        </p:nvSpPr>
        <p:spPr/>
        <p:txBody>
          <a:bodyPr/>
          <a:lstStyle/>
          <a:p>
            <a:fld id="{B18A13BA-7116-4805-986C-BF7BBEE7823E}" type="slidenum">
              <a:rPr lang="en-US" sz="3200" b="1" smtClean="0"/>
              <a:t>25</a:t>
            </a:fld>
            <a:endParaRPr lang="en-US" b="1" dirty="0"/>
          </a:p>
        </p:txBody>
      </p:sp>
      <p:pic>
        <p:nvPicPr>
          <p:cNvPr id="6" name="Picture 5">
            <a:extLst>
              <a:ext uri="{FF2B5EF4-FFF2-40B4-BE49-F238E27FC236}">
                <a16:creationId xmlns:a16="http://schemas.microsoft.com/office/drawing/2014/main" id="{78AA63FF-1DFA-422C-B704-AAD0041FB580}"/>
              </a:ext>
            </a:extLst>
          </p:cNvPr>
          <p:cNvPicPr>
            <a:picLocks noChangeAspect="1"/>
          </p:cNvPicPr>
          <p:nvPr/>
        </p:nvPicPr>
        <p:blipFill>
          <a:blip r:embed="rId2"/>
          <a:stretch>
            <a:fillRect/>
          </a:stretch>
        </p:blipFill>
        <p:spPr>
          <a:xfrm>
            <a:off x="-31967" y="1"/>
            <a:ext cx="5881801" cy="7658100"/>
          </a:xfrm>
          <a:prstGeom prst="rect">
            <a:avLst/>
          </a:prstGeom>
          <a:ln w="38100">
            <a:solidFill>
              <a:schemeClr val="tx1"/>
            </a:solidFill>
          </a:ln>
        </p:spPr>
      </p:pic>
      <p:sp>
        <p:nvSpPr>
          <p:cNvPr id="2" name="TextBox 1"/>
          <p:cNvSpPr txBox="1"/>
          <p:nvPr/>
        </p:nvSpPr>
        <p:spPr>
          <a:xfrm>
            <a:off x="346733" y="661437"/>
            <a:ext cx="7181385" cy="461665"/>
          </a:xfrm>
          <a:prstGeom prst="rect">
            <a:avLst/>
          </a:prstGeom>
          <a:noFill/>
        </p:spPr>
        <p:txBody>
          <a:bodyPr wrap="square" rtlCol="0">
            <a:spAutoFit/>
          </a:bodyPr>
          <a:lstStyle/>
          <a:p>
            <a:pPr marL="457200" indent="-457200">
              <a:buFont typeface="+mj-lt"/>
              <a:buAutoNum type="arabicPeriod"/>
            </a:pPr>
            <a:r>
              <a:rPr lang="en-US" sz="2400" b="1"/>
              <a:t>insulation of building envelopes</a:t>
            </a:r>
            <a:endParaRPr lang="en-US" sz="2400" b="1" dirty="0"/>
          </a:p>
        </p:txBody>
      </p:sp>
      <p:pic>
        <p:nvPicPr>
          <p:cNvPr id="5" name="Picture 4"/>
          <p:cNvPicPr>
            <a:picLocks noChangeAspect="1"/>
          </p:cNvPicPr>
          <p:nvPr/>
        </p:nvPicPr>
        <p:blipFill>
          <a:blip r:embed="rId3"/>
          <a:stretch>
            <a:fillRect/>
          </a:stretch>
        </p:blipFill>
        <p:spPr>
          <a:xfrm>
            <a:off x="346733" y="1768463"/>
            <a:ext cx="5637809" cy="3984637"/>
          </a:xfrm>
          <a:prstGeom prst="rect">
            <a:avLst/>
          </a:prstGeom>
        </p:spPr>
      </p:pic>
      <p:pic>
        <p:nvPicPr>
          <p:cNvPr id="7" name="Picture 6"/>
          <p:cNvPicPr>
            <a:picLocks noChangeAspect="1"/>
          </p:cNvPicPr>
          <p:nvPr/>
        </p:nvPicPr>
        <p:blipFill>
          <a:blip r:embed="rId4"/>
          <a:stretch>
            <a:fillRect/>
          </a:stretch>
        </p:blipFill>
        <p:spPr>
          <a:xfrm>
            <a:off x="12588434" y="1768462"/>
            <a:ext cx="5186609" cy="4044052"/>
          </a:xfrm>
          <a:prstGeom prst="rect">
            <a:avLst/>
          </a:prstGeom>
        </p:spPr>
      </p:pic>
      <p:pic>
        <p:nvPicPr>
          <p:cNvPr id="9" name="Picture 8"/>
          <p:cNvPicPr>
            <a:picLocks noChangeAspect="1"/>
          </p:cNvPicPr>
          <p:nvPr/>
        </p:nvPicPr>
        <p:blipFill>
          <a:blip r:embed="rId5"/>
          <a:stretch>
            <a:fillRect/>
          </a:stretch>
        </p:blipFill>
        <p:spPr>
          <a:xfrm>
            <a:off x="6238479" y="1768461"/>
            <a:ext cx="5858761" cy="4063481"/>
          </a:xfrm>
          <a:prstGeom prst="rect">
            <a:avLst/>
          </a:prstGeom>
        </p:spPr>
      </p:pic>
      <p:sp>
        <p:nvSpPr>
          <p:cNvPr id="15" name="TextBox 14"/>
          <p:cNvSpPr txBox="1"/>
          <p:nvPr/>
        </p:nvSpPr>
        <p:spPr>
          <a:xfrm>
            <a:off x="695642" y="6055531"/>
            <a:ext cx="4939990" cy="523220"/>
          </a:xfrm>
          <a:prstGeom prst="rect">
            <a:avLst/>
          </a:prstGeom>
          <a:noFill/>
        </p:spPr>
        <p:txBody>
          <a:bodyPr wrap="square" rtlCol="0">
            <a:spAutoFit/>
          </a:bodyPr>
          <a:lstStyle/>
          <a:p>
            <a:r>
              <a:rPr lang="en-US" sz="2800" dirty="0"/>
              <a:t>U-value=0.339 W/m2. K</a:t>
            </a:r>
          </a:p>
        </p:txBody>
      </p:sp>
      <p:sp>
        <p:nvSpPr>
          <p:cNvPr id="16" name="TextBox 15"/>
          <p:cNvSpPr txBox="1"/>
          <p:nvPr/>
        </p:nvSpPr>
        <p:spPr>
          <a:xfrm>
            <a:off x="6642038" y="6055531"/>
            <a:ext cx="4939990" cy="523220"/>
          </a:xfrm>
          <a:prstGeom prst="rect">
            <a:avLst/>
          </a:prstGeom>
          <a:noFill/>
        </p:spPr>
        <p:txBody>
          <a:bodyPr wrap="square" rtlCol="0">
            <a:spAutoFit/>
          </a:bodyPr>
          <a:lstStyle/>
          <a:p>
            <a:r>
              <a:rPr lang="en-US" sz="2800" dirty="0"/>
              <a:t>U-value=0.489 W/m2. K</a:t>
            </a:r>
          </a:p>
        </p:txBody>
      </p:sp>
      <p:sp>
        <p:nvSpPr>
          <p:cNvPr id="17" name="TextBox 16"/>
          <p:cNvSpPr txBox="1"/>
          <p:nvPr/>
        </p:nvSpPr>
        <p:spPr>
          <a:xfrm>
            <a:off x="12711743" y="5986251"/>
            <a:ext cx="4939990" cy="523220"/>
          </a:xfrm>
          <a:prstGeom prst="rect">
            <a:avLst/>
          </a:prstGeom>
          <a:noFill/>
        </p:spPr>
        <p:txBody>
          <a:bodyPr wrap="square" rtlCol="0">
            <a:spAutoFit/>
          </a:bodyPr>
          <a:lstStyle/>
          <a:p>
            <a:r>
              <a:rPr lang="en-US" sz="2800" dirty="0"/>
              <a:t>U-value=0.32 W/m2. K</a:t>
            </a:r>
          </a:p>
        </p:txBody>
      </p:sp>
      <p:sp>
        <p:nvSpPr>
          <p:cNvPr id="18" name="TextBox 17"/>
          <p:cNvSpPr txBox="1"/>
          <p:nvPr/>
        </p:nvSpPr>
        <p:spPr>
          <a:xfrm>
            <a:off x="1469343" y="1112878"/>
            <a:ext cx="4939990" cy="523220"/>
          </a:xfrm>
          <a:prstGeom prst="rect">
            <a:avLst/>
          </a:prstGeom>
          <a:noFill/>
        </p:spPr>
        <p:txBody>
          <a:bodyPr wrap="square" rtlCol="0">
            <a:spAutoFit/>
          </a:bodyPr>
          <a:lstStyle/>
          <a:p>
            <a:r>
              <a:rPr lang="en-US" sz="2400" i="1" u="sng" dirty="0"/>
              <a:t>External</a:t>
            </a:r>
            <a:r>
              <a:rPr lang="en-US" sz="2800" i="1" u="sng" dirty="0"/>
              <a:t> wall </a:t>
            </a:r>
          </a:p>
        </p:txBody>
      </p:sp>
      <p:sp>
        <p:nvSpPr>
          <p:cNvPr id="19" name="TextBox 18"/>
          <p:cNvSpPr txBox="1"/>
          <p:nvPr/>
        </p:nvSpPr>
        <p:spPr>
          <a:xfrm>
            <a:off x="7571679" y="1096104"/>
            <a:ext cx="4939990" cy="523220"/>
          </a:xfrm>
          <a:prstGeom prst="rect">
            <a:avLst/>
          </a:prstGeom>
          <a:noFill/>
        </p:spPr>
        <p:txBody>
          <a:bodyPr wrap="square" rtlCol="0">
            <a:spAutoFit/>
          </a:bodyPr>
          <a:lstStyle/>
          <a:p>
            <a:r>
              <a:rPr lang="en-US" sz="2400" i="1" u="sng" dirty="0"/>
              <a:t>Ground</a:t>
            </a:r>
            <a:r>
              <a:rPr lang="en-US" sz="2800" i="1" u="sng" dirty="0"/>
              <a:t> floor</a:t>
            </a:r>
          </a:p>
        </p:txBody>
      </p:sp>
      <p:sp>
        <p:nvSpPr>
          <p:cNvPr id="20" name="TextBox 19"/>
          <p:cNvSpPr txBox="1"/>
          <p:nvPr/>
        </p:nvSpPr>
        <p:spPr>
          <a:xfrm>
            <a:off x="13589620" y="1112878"/>
            <a:ext cx="4939990" cy="523220"/>
          </a:xfrm>
          <a:prstGeom prst="rect">
            <a:avLst/>
          </a:prstGeom>
          <a:noFill/>
        </p:spPr>
        <p:txBody>
          <a:bodyPr wrap="square" rtlCol="0">
            <a:spAutoFit/>
          </a:bodyPr>
          <a:lstStyle/>
          <a:p>
            <a:r>
              <a:rPr lang="en-US" sz="2400" i="1" u="sng" dirty="0"/>
              <a:t>Flat</a:t>
            </a:r>
            <a:r>
              <a:rPr lang="en-US" sz="2800" i="1" u="sng" dirty="0"/>
              <a:t> roof </a:t>
            </a:r>
          </a:p>
        </p:txBody>
      </p:sp>
      <p:sp>
        <p:nvSpPr>
          <p:cNvPr id="3" name="TextBox 2">
            <a:extLst>
              <a:ext uri="{FF2B5EF4-FFF2-40B4-BE49-F238E27FC236}">
                <a16:creationId xmlns:a16="http://schemas.microsoft.com/office/drawing/2014/main" id="{4BCDAA4B-0F25-41E1-AC75-9E917DB73810}"/>
              </a:ext>
            </a:extLst>
          </p:cNvPr>
          <p:cNvSpPr txBox="1"/>
          <p:nvPr/>
        </p:nvSpPr>
        <p:spPr>
          <a:xfrm>
            <a:off x="695641" y="6863894"/>
            <a:ext cx="5542837" cy="523220"/>
          </a:xfrm>
          <a:prstGeom prst="rect">
            <a:avLst/>
          </a:prstGeom>
          <a:noFill/>
        </p:spPr>
        <p:txBody>
          <a:bodyPr wrap="square" rtlCol="0">
            <a:spAutoFit/>
          </a:bodyPr>
          <a:lstStyle/>
          <a:p>
            <a:r>
              <a:rPr lang="en-US" sz="2800" dirty="0"/>
              <a:t>Standard U-value=0.5 W/m2. K</a:t>
            </a:r>
          </a:p>
        </p:txBody>
      </p:sp>
      <p:sp>
        <p:nvSpPr>
          <p:cNvPr id="11" name="TextBox 10">
            <a:extLst>
              <a:ext uri="{FF2B5EF4-FFF2-40B4-BE49-F238E27FC236}">
                <a16:creationId xmlns:a16="http://schemas.microsoft.com/office/drawing/2014/main" id="{19EBE1D1-E477-4C2E-AD7A-70873DECDA49}"/>
              </a:ext>
            </a:extLst>
          </p:cNvPr>
          <p:cNvSpPr txBox="1"/>
          <p:nvPr/>
        </p:nvSpPr>
        <p:spPr>
          <a:xfrm>
            <a:off x="6409333" y="6949233"/>
            <a:ext cx="5542837" cy="523220"/>
          </a:xfrm>
          <a:prstGeom prst="rect">
            <a:avLst/>
          </a:prstGeom>
          <a:noFill/>
        </p:spPr>
        <p:txBody>
          <a:bodyPr wrap="square" rtlCol="0">
            <a:spAutoFit/>
          </a:bodyPr>
          <a:lstStyle/>
          <a:p>
            <a:r>
              <a:rPr lang="en-US" sz="2800" dirty="0"/>
              <a:t>Standard U-value=0.8 W/m2. K</a:t>
            </a:r>
          </a:p>
        </p:txBody>
      </p:sp>
      <p:sp>
        <p:nvSpPr>
          <p:cNvPr id="12" name="TextBox 11">
            <a:extLst>
              <a:ext uri="{FF2B5EF4-FFF2-40B4-BE49-F238E27FC236}">
                <a16:creationId xmlns:a16="http://schemas.microsoft.com/office/drawing/2014/main" id="{C499C66A-9EF1-467D-9BFC-9F1F05451A63}"/>
              </a:ext>
            </a:extLst>
          </p:cNvPr>
          <p:cNvSpPr txBox="1"/>
          <p:nvPr/>
        </p:nvSpPr>
        <p:spPr>
          <a:xfrm>
            <a:off x="12511669" y="6949233"/>
            <a:ext cx="5542837" cy="523220"/>
          </a:xfrm>
          <a:prstGeom prst="rect">
            <a:avLst/>
          </a:prstGeom>
          <a:noFill/>
        </p:spPr>
        <p:txBody>
          <a:bodyPr wrap="square" rtlCol="0">
            <a:spAutoFit/>
          </a:bodyPr>
          <a:lstStyle/>
          <a:p>
            <a:r>
              <a:rPr lang="en-US" sz="2800" dirty="0"/>
              <a:t>Standard U-value=0.35 W/m2. K</a:t>
            </a:r>
          </a:p>
        </p:txBody>
      </p:sp>
      <p:sp>
        <p:nvSpPr>
          <p:cNvPr id="27" name="TextBox 26">
            <a:extLst>
              <a:ext uri="{FF2B5EF4-FFF2-40B4-BE49-F238E27FC236}">
                <a16:creationId xmlns:a16="http://schemas.microsoft.com/office/drawing/2014/main" id="{D78C3BB9-30B9-4376-9ADC-834599A3883E}"/>
              </a:ext>
            </a:extLst>
          </p:cNvPr>
          <p:cNvSpPr txBox="1"/>
          <p:nvPr/>
        </p:nvSpPr>
        <p:spPr>
          <a:xfrm>
            <a:off x="2302655" y="7699818"/>
            <a:ext cx="13756960" cy="523220"/>
          </a:xfrm>
          <a:prstGeom prst="rect">
            <a:avLst/>
          </a:prstGeom>
          <a:noFill/>
        </p:spPr>
        <p:txBody>
          <a:bodyPr wrap="square" rtlCol="0">
            <a:spAutoFit/>
          </a:bodyPr>
          <a:lstStyle/>
          <a:p>
            <a:r>
              <a:rPr lang="en-US" sz="2800" i="1" u="sng" dirty="0">
                <a:effectLst>
                  <a:outerShdw blurRad="38100" dist="38100" dir="2700000" algn="tl">
                    <a:srgbClr val="000000">
                      <a:alpha val="43137"/>
                    </a:srgbClr>
                  </a:outerShdw>
                </a:effectLst>
              </a:rPr>
              <a:t>Notice that all U-value for envelope are less than the LEED standard values </a:t>
            </a:r>
          </a:p>
        </p:txBody>
      </p:sp>
      <p:sp>
        <p:nvSpPr>
          <p:cNvPr id="8" name="TextBox 7">
            <a:extLst>
              <a:ext uri="{FF2B5EF4-FFF2-40B4-BE49-F238E27FC236}">
                <a16:creationId xmlns:a16="http://schemas.microsoft.com/office/drawing/2014/main" id="{2B73090D-24E4-4358-A47F-22A2BE2C739E}"/>
              </a:ext>
            </a:extLst>
          </p:cNvPr>
          <p:cNvSpPr txBox="1"/>
          <p:nvPr/>
        </p:nvSpPr>
        <p:spPr>
          <a:xfrm>
            <a:off x="31968" y="135237"/>
            <a:ext cx="7181385" cy="584775"/>
          </a:xfrm>
          <a:prstGeom prst="rect">
            <a:avLst/>
          </a:prstGeom>
          <a:noFill/>
        </p:spPr>
        <p:txBody>
          <a:bodyPr wrap="square" rtlCol="0">
            <a:spAutoFit/>
          </a:bodyPr>
          <a:lstStyle/>
          <a:p>
            <a:r>
              <a:rPr lang="en-US" sz="3200" b="1" dirty="0"/>
              <a:t>Passive design </a:t>
            </a:r>
          </a:p>
        </p:txBody>
      </p:sp>
    </p:spTree>
    <p:extLst>
      <p:ext uri="{BB962C8B-B14F-4D97-AF65-F5344CB8AC3E}">
        <p14:creationId xmlns:p14="http://schemas.microsoft.com/office/powerpoint/2010/main" val="540822342"/>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BC3752FD-F999-45AA-81CF-05CB82DB80A4}"/>
              </a:ext>
            </a:extLst>
          </p:cNvPr>
          <p:cNvSpPr>
            <a:spLocks noGrp="1"/>
          </p:cNvSpPr>
          <p:nvPr>
            <p:ph type="sldNum" sz="quarter" idx="12"/>
          </p:nvPr>
        </p:nvSpPr>
        <p:spPr/>
        <p:txBody>
          <a:bodyPr/>
          <a:lstStyle/>
          <a:p>
            <a:fld id="{B18A13BA-7116-4805-986C-BF7BBEE7823E}" type="slidenum">
              <a:rPr lang="en-US" sz="3200" b="1" smtClean="0">
                <a:latin typeface="Arial Black" panose="020B0A04020102020204" pitchFamily="34" charset="0"/>
              </a:rPr>
              <a:t>26</a:t>
            </a:fld>
            <a:endParaRPr lang="en-US" sz="1800" b="1" dirty="0">
              <a:latin typeface="Arial Black" panose="020B0A04020102020204" pitchFamily="34" charset="0"/>
            </a:endParaRPr>
          </a:p>
        </p:txBody>
      </p:sp>
      <p:sp>
        <p:nvSpPr>
          <p:cNvPr id="19" name="TextBox 18">
            <a:extLst>
              <a:ext uri="{FF2B5EF4-FFF2-40B4-BE49-F238E27FC236}">
                <a16:creationId xmlns:a16="http://schemas.microsoft.com/office/drawing/2014/main" id="{EDCA1551-6CF6-4DA7-A32A-F99FD5CD9A07}"/>
              </a:ext>
            </a:extLst>
          </p:cNvPr>
          <p:cNvSpPr txBox="1"/>
          <p:nvPr/>
        </p:nvSpPr>
        <p:spPr>
          <a:xfrm>
            <a:off x="2390720" y="466470"/>
            <a:ext cx="4794738" cy="461665"/>
          </a:xfrm>
          <a:prstGeom prst="rect">
            <a:avLst/>
          </a:prstGeom>
          <a:noFill/>
        </p:spPr>
        <p:txBody>
          <a:bodyPr wrap="square">
            <a:spAutoFit/>
          </a:bodyPr>
          <a:lstStyle/>
          <a:p>
            <a:pPr marL="342900" indent="-342900">
              <a:buFont typeface="Arial" panose="020B0604020202020204" pitchFamily="34" charset="0"/>
              <a:buChar char="•"/>
            </a:pPr>
            <a:r>
              <a:rPr lang="en-US" sz="2400" i="1" u="sng" dirty="0"/>
              <a:t>Glazing Insulation</a:t>
            </a:r>
          </a:p>
        </p:txBody>
      </p:sp>
      <p:pic>
        <p:nvPicPr>
          <p:cNvPr id="2" name="Picture 1"/>
          <p:cNvPicPr>
            <a:picLocks noChangeAspect="1"/>
          </p:cNvPicPr>
          <p:nvPr/>
        </p:nvPicPr>
        <p:blipFill>
          <a:blip r:embed="rId2"/>
          <a:stretch>
            <a:fillRect/>
          </a:stretch>
        </p:blipFill>
        <p:spPr>
          <a:xfrm>
            <a:off x="2390720" y="1157340"/>
            <a:ext cx="7707423" cy="364326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7" name="Picture 6"/>
          <p:cNvPicPr>
            <a:picLocks noChangeAspect="1"/>
          </p:cNvPicPr>
          <p:nvPr/>
        </p:nvPicPr>
        <p:blipFill>
          <a:blip r:embed="rId3"/>
          <a:stretch>
            <a:fillRect/>
          </a:stretch>
        </p:blipFill>
        <p:spPr>
          <a:xfrm>
            <a:off x="2390720" y="5130025"/>
            <a:ext cx="7707423" cy="1353909"/>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8" name="Picture 7"/>
          <p:cNvPicPr>
            <a:picLocks noChangeAspect="1"/>
          </p:cNvPicPr>
          <p:nvPr/>
        </p:nvPicPr>
        <p:blipFill>
          <a:blip r:embed="rId4"/>
          <a:stretch>
            <a:fillRect/>
          </a:stretch>
        </p:blipFill>
        <p:spPr>
          <a:xfrm>
            <a:off x="10903780" y="1157341"/>
            <a:ext cx="6792275" cy="3972684"/>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15" name="TextBox 14">
            <a:extLst>
              <a:ext uri="{FF2B5EF4-FFF2-40B4-BE49-F238E27FC236}">
                <a16:creationId xmlns:a16="http://schemas.microsoft.com/office/drawing/2014/main" id="{EDCA1551-6CF6-4DA7-A32A-F99FD5CD9A07}"/>
              </a:ext>
            </a:extLst>
          </p:cNvPr>
          <p:cNvSpPr txBox="1"/>
          <p:nvPr/>
        </p:nvSpPr>
        <p:spPr>
          <a:xfrm>
            <a:off x="10899720" y="526399"/>
            <a:ext cx="4794738" cy="523220"/>
          </a:xfrm>
          <a:prstGeom prst="rect">
            <a:avLst/>
          </a:prstGeom>
          <a:noFill/>
        </p:spPr>
        <p:txBody>
          <a:bodyPr wrap="square">
            <a:spAutoFit/>
          </a:bodyPr>
          <a:lstStyle/>
          <a:p>
            <a:pPr marL="342900" indent="-342900">
              <a:buFont typeface="Arial" panose="020B0604020202020204" pitchFamily="34" charset="0"/>
              <a:buChar char="•"/>
            </a:pPr>
            <a:r>
              <a:rPr lang="en-US" sz="2400" i="1" u="sng" dirty="0"/>
              <a:t>Lighting</a:t>
            </a:r>
            <a:r>
              <a:rPr lang="en-US" sz="2800" i="1" u="sng" dirty="0"/>
              <a:t> type </a:t>
            </a:r>
          </a:p>
        </p:txBody>
      </p:sp>
      <p:sp>
        <p:nvSpPr>
          <p:cNvPr id="3" name="TextBox 2">
            <a:extLst>
              <a:ext uri="{FF2B5EF4-FFF2-40B4-BE49-F238E27FC236}">
                <a16:creationId xmlns:a16="http://schemas.microsoft.com/office/drawing/2014/main" id="{100A7781-B238-407A-B5FA-F8BC21074091}"/>
              </a:ext>
            </a:extLst>
          </p:cNvPr>
          <p:cNvSpPr txBox="1"/>
          <p:nvPr/>
        </p:nvSpPr>
        <p:spPr>
          <a:xfrm>
            <a:off x="10899720" y="5897922"/>
            <a:ext cx="7388279" cy="523220"/>
          </a:xfrm>
          <a:prstGeom prst="rect">
            <a:avLst/>
          </a:prstGeom>
          <a:noFill/>
        </p:spPr>
        <p:txBody>
          <a:bodyPr wrap="square" rtlCol="0">
            <a:spAutoFit/>
          </a:bodyPr>
          <a:lstStyle/>
          <a:p>
            <a:r>
              <a:rPr lang="en-US" sz="2800" dirty="0"/>
              <a:t>Standard U-value for window =2.1 W/m2. K</a:t>
            </a:r>
          </a:p>
        </p:txBody>
      </p:sp>
      <p:sp>
        <p:nvSpPr>
          <p:cNvPr id="5" name="TextBox 4">
            <a:extLst>
              <a:ext uri="{FF2B5EF4-FFF2-40B4-BE49-F238E27FC236}">
                <a16:creationId xmlns:a16="http://schemas.microsoft.com/office/drawing/2014/main" id="{4257421D-68EA-46F1-ACF7-AB2378118B1F}"/>
              </a:ext>
            </a:extLst>
          </p:cNvPr>
          <p:cNvSpPr txBox="1"/>
          <p:nvPr/>
        </p:nvSpPr>
        <p:spPr>
          <a:xfrm>
            <a:off x="10899721" y="5313147"/>
            <a:ext cx="7388279" cy="523220"/>
          </a:xfrm>
          <a:prstGeom prst="rect">
            <a:avLst/>
          </a:prstGeom>
          <a:noFill/>
        </p:spPr>
        <p:txBody>
          <a:bodyPr wrap="square" rtlCol="0">
            <a:spAutoFit/>
          </a:bodyPr>
          <a:lstStyle/>
          <a:p>
            <a:r>
              <a:rPr lang="en-US" sz="2800" dirty="0"/>
              <a:t> U-value for window =1.49 W/m2. K</a:t>
            </a:r>
          </a:p>
        </p:txBody>
      </p:sp>
    </p:spTree>
    <p:extLst>
      <p:ext uri="{BB962C8B-B14F-4D97-AF65-F5344CB8AC3E}">
        <p14:creationId xmlns:p14="http://schemas.microsoft.com/office/powerpoint/2010/main" val="2517559144"/>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B18A13BA-7116-4805-986C-BF7BBEE7823E}" type="slidenum">
              <a:rPr lang="en-US" sz="3200" b="1" smtClean="0"/>
              <a:t>27</a:t>
            </a:fld>
            <a:endParaRPr lang="en-US" b="1" dirty="0"/>
          </a:p>
        </p:txBody>
      </p:sp>
      <p:sp>
        <p:nvSpPr>
          <p:cNvPr id="5" name="TextBox 4">
            <a:extLst>
              <a:ext uri="{FF2B5EF4-FFF2-40B4-BE49-F238E27FC236}">
                <a16:creationId xmlns:a16="http://schemas.microsoft.com/office/drawing/2014/main" id="{EDCA1551-6CF6-4DA7-A32A-F99FD5CD9A07}"/>
              </a:ext>
            </a:extLst>
          </p:cNvPr>
          <p:cNvSpPr txBox="1"/>
          <p:nvPr/>
        </p:nvSpPr>
        <p:spPr>
          <a:xfrm>
            <a:off x="2390721" y="474671"/>
            <a:ext cx="4794738" cy="400110"/>
          </a:xfrm>
          <a:prstGeom prst="rect">
            <a:avLst/>
          </a:prstGeom>
          <a:noFill/>
        </p:spPr>
        <p:txBody>
          <a:bodyPr wrap="square">
            <a:spAutoFit/>
          </a:bodyPr>
          <a:lstStyle/>
          <a:p>
            <a:pPr marL="342900" indent="-342900">
              <a:buFont typeface="Arial" panose="020B0604020202020204" pitchFamily="34" charset="0"/>
              <a:buChar char="•"/>
            </a:pPr>
            <a:r>
              <a:rPr lang="en-US" sz="2000" i="1" u="sng" dirty="0">
                <a:latin typeface="Arial Black" panose="020B0A04020102020204" pitchFamily="34" charset="0"/>
              </a:rPr>
              <a:t>2-Shading systems </a:t>
            </a:r>
          </a:p>
        </p:txBody>
      </p:sp>
      <p:graphicFrame>
        <p:nvGraphicFramePr>
          <p:cNvPr id="7" name="Diagram 6"/>
          <p:cNvGraphicFramePr/>
          <p:nvPr>
            <p:extLst/>
          </p:nvPr>
        </p:nvGraphicFramePr>
        <p:xfrm>
          <a:off x="2390721" y="874781"/>
          <a:ext cx="14037064" cy="8128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517988720"/>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B18A13BA-7116-4805-986C-BF7BBEE7823E}" type="slidenum">
              <a:rPr lang="en-US" smtClean="0"/>
              <a:t>28</a:t>
            </a:fld>
            <a:endParaRPr lang="en-US"/>
          </a:p>
        </p:txBody>
      </p:sp>
      <p:sp>
        <p:nvSpPr>
          <p:cNvPr id="3" name="TextBox 2">
            <a:extLst>
              <a:ext uri="{FF2B5EF4-FFF2-40B4-BE49-F238E27FC236}">
                <a16:creationId xmlns:a16="http://schemas.microsoft.com/office/drawing/2014/main" id="{16906FE7-F0E9-441E-9B0C-948DE653C66A}"/>
              </a:ext>
            </a:extLst>
          </p:cNvPr>
          <p:cNvSpPr txBox="1"/>
          <p:nvPr/>
        </p:nvSpPr>
        <p:spPr>
          <a:xfrm>
            <a:off x="2986088" y="945296"/>
            <a:ext cx="6643687" cy="461665"/>
          </a:xfrm>
          <a:prstGeom prst="rect">
            <a:avLst/>
          </a:prstGeom>
          <a:noFill/>
        </p:spPr>
        <p:txBody>
          <a:bodyPr wrap="square" rtlCol="0">
            <a:spAutoFit/>
          </a:bodyPr>
          <a:lstStyle/>
          <a:p>
            <a:r>
              <a:rPr lang="en-US" sz="2400" b="1" i="1" dirty="0"/>
              <a:t>3-Photovoltaic system (PV) analysis and design: </a:t>
            </a:r>
            <a:endParaRPr lang="LID4096" sz="2400" b="1" i="1" dirty="0"/>
          </a:p>
        </p:txBody>
      </p:sp>
      <p:pic>
        <p:nvPicPr>
          <p:cNvPr id="5" name="Picture 4">
            <a:extLst>
              <a:ext uri="{FF2B5EF4-FFF2-40B4-BE49-F238E27FC236}">
                <a16:creationId xmlns:a16="http://schemas.microsoft.com/office/drawing/2014/main" id="{E5B31F16-AD46-4100-A60C-B155D0FE9A51}"/>
              </a:ext>
            </a:extLst>
          </p:cNvPr>
          <p:cNvPicPr>
            <a:picLocks noChangeAspect="1"/>
          </p:cNvPicPr>
          <p:nvPr/>
        </p:nvPicPr>
        <p:blipFill>
          <a:blip r:embed="rId2"/>
          <a:stretch>
            <a:fillRect/>
          </a:stretch>
        </p:blipFill>
        <p:spPr>
          <a:xfrm>
            <a:off x="3084225" y="1818896"/>
            <a:ext cx="7533265" cy="5230814"/>
          </a:xfrm>
          <a:prstGeom prst="rect">
            <a:avLst/>
          </a:prstGeom>
        </p:spPr>
      </p:pic>
      <p:sp>
        <p:nvSpPr>
          <p:cNvPr id="7" name="TextBox 6">
            <a:extLst>
              <a:ext uri="{FF2B5EF4-FFF2-40B4-BE49-F238E27FC236}">
                <a16:creationId xmlns:a16="http://schemas.microsoft.com/office/drawing/2014/main" id="{2094906F-D549-4BC1-B72C-35739F2D112E}"/>
              </a:ext>
            </a:extLst>
          </p:cNvPr>
          <p:cNvSpPr txBox="1"/>
          <p:nvPr/>
        </p:nvSpPr>
        <p:spPr>
          <a:xfrm>
            <a:off x="2986088" y="7157431"/>
            <a:ext cx="9144000" cy="400110"/>
          </a:xfrm>
          <a:prstGeom prst="rect">
            <a:avLst/>
          </a:prstGeom>
          <a:noFill/>
        </p:spPr>
        <p:txBody>
          <a:bodyPr wrap="square">
            <a:spAutoFit/>
          </a:bodyPr>
          <a:lstStyle/>
          <a:p>
            <a:r>
              <a:rPr lang="en-US" sz="2000" i="1" u="sng" dirty="0"/>
              <a:t>Number of panels are 315 panel </a:t>
            </a:r>
            <a:endParaRPr lang="LID4096" sz="2000" i="1" u="sng" dirty="0"/>
          </a:p>
        </p:txBody>
      </p:sp>
      <p:sp>
        <p:nvSpPr>
          <p:cNvPr id="11" name="TextBox 10">
            <a:extLst>
              <a:ext uri="{FF2B5EF4-FFF2-40B4-BE49-F238E27FC236}">
                <a16:creationId xmlns:a16="http://schemas.microsoft.com/office/drawing/2014/main" id="{6C0B14E0-1CF0-4D06-B732-4B630ABB44A3}"/>
              </a:ext>
            </a:extLst>
          </p:cNvPr>
          <p:cNvSpPr txBox="1"/>
          <p:nvPr/>
        </p:nvSpPr>
        <p:spPr>
          <a:xfrm>
            <a:off x="11437143" y="6401516"/>
            <a:ext cx="6515100" cy="1015663"/>
          </a:xfrm>
          <a:prstGeom prst="rect">
            <a:avLst/>
          </a:prstGeom>
          <a:noFill/>
        </p:spPr>
        <p:txBody>
          <a:bodyPr wrap="square">
            <a:spAutoFit/>
          </a:bodyPr>
          <a:lstStyle/>
          <a:p>
            <a:r>
              <a:rPr lang="en-US" sz="2000" dirty="0"/>
              <a:t>The amount of annual emission reduction is </a:t>
            </a:r>
            <a:r>
              <a:rPr lang="en-US" sz="2000" b="1" u="sng" dirty="0"/>
              <a:t>81.1-ton CO2 </a:t>
            </a:r>
            <a:r>
              <a:rPr lang="en-US" sz="2000" dirty="0"/>
              <a:t>and its equivalent to reduce the emission of not using of 15 cars for 1 year.</a:t>
            </a:r>
            <a:endParaRPr lang="LID4096" sz="2000" i="1" u="sng" dirty="0"/>
          </a:p>
        </p:txBody>
      </p:sp>
      <p:pic>
        <p:nvPicPr>
          <p:cNvPr id="15" name="Picture 14">
            <a:extLst>
              <a:ext uri="{FF2B5EF4-FFF2-40B4-BE49-F238E27FC236}">
                <a16:creationId xmlns:a16="http://schemas.microsoft.com/office/drawing/2014/main" id="{DF0A885A-F29B-4DB1-9175-9CFD75534297}"/>
              </a:ext>
            </a:extLst>
          </p:cNvPr>
          <p:cNvPicPr>
            <a:picLocks noChangeAspect="1"/>
          </p:cNvPicPr>
          <p:nvPr/>
        </p:nvPicPr>
        <p:blipFill>
          <a:blip r:embed="rId3"/>
          <a:stretch>
            <a:fillRect/>
          </a:stretch>
        </p:blipFill>
        <p:spPr>
          <a:xfrm>
            <a:off x="11437143" y="1818896"/>
            <a:ext cx="6685757" cy="4582620"/>
          </a:xfrm>
          <a:prstGeom prst="rect">
            <a:avLst/>
          </a:prstGeom>
        </p:spPr>
      </p:pic>
      <p:sp>
        <p:nvSpPr>
          <p:cNvPr id="17" name="TextBox 16">
            <a:extLst>
              <a:ext uri="{FF2B5EF4-FFF2-40B4-BE49-F238E27FC236}">
                <a16:creationId xmlns:a16="http://schemas.microsoft.com/office/drawing/2014/main" id="{316E4303-7ABC-4451-ADCA-F72EF46ECDC3}"/>
              </a:ext>
            </a:extLst>
          </p:cNvPr>
          <p:cNvSpPr txBox="1"/>
          <p:nvPr/>
        </p:nvSpPr>
        <p:spPr>
          <a:xfrm>
            <a:off x="11437143" y="1206906"/>
            <a:ext cx="4637665" cy="400110"/>
          </a:xfrm>
          <a:prstGeom prst="rect">
            <a:avLst/>
          </a:prstGeom>
          <a:noFill/>
        </p:spPr>
        <p:txBody>
          <a:bodyPr wrap="square">
            <a:spAutoFit/>
          </a:bodyPr>
          <a:lstStyle/>
          <a:p>
            <a:r>
              <a:rPr lang="en-US" sz="2000" b="1" i="1" u="sng" dirty="0"/>
              <a:t>RET screen results for PV system </a:t>
            </a:r>
            <a:endParaRPr lang="LID4096" sz="2000" b="1" i="1" u="sng" dirty="0"/>
          </a:p>
        </p:txBody>
      </p:sp>
    </p:spTree>
    <p:extLst>
      <p:ext uri="{BB962C8B-B14F-4D97-AF65-F5344CB8AC3E}">
        <p14:creationId xmlns:p14="http://schemas.microsoft.com/office/powerpoint/2010/main" val="3460493263"/>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77C8DAA8-B1FB-4437-BC8F-BB618C694077}"/>
              </a:ext>
            </a:extLst>
          </p:cNvPr>
          <p:cNvSpPr>
            <a:spLocks noGrp="1"/>
          </p:cNvSpPr>
          <p:nvPr>
            <p:ph type="sldNum" sz="quarter" idx="12"/>
          </p:nvPr>
        </p:nvSpPr>
        <p:spPr/>
        <p:txBody>
          <a:bodyPr/>
          <a:lstStyle/>
          <a:p>
            <a:fld id="{B18A13BA-7116-4805-986C-BF7BBEE7823E}" type="slidenum">
              <a:rPr lang="en-US" smtClean="0"/>
              <a:t>29</a:t>
            </a:fld>
            <a:endParaRPr lang="en-US"/>
          </a:p>
        </p:txBody>
      </p:sp>
      <p:sp>
        <p:nvSpPr>
          <p:cNvPr id="4" name="TextBox 3">
            <a:extLst>
              <a:ext uri="{FF2B5EF4-FFF2-40B4-BE49-F238E27FC236}">
                <a16:creationId xmlns:a16="http://schemas.microsoft.com/office/drawing/2014/main" id="{B33B851A-5F30-446E-8D9C-2DC6B10CEF10}"/>
              </a:ext>
            </a:extLst>
          </p:cNvPr>
          <p:cNvSpPr txBox="1"/>
          <p:nvPr/>
        </p:nvSpPr>
        <p:spPr>
          <a:xfrm>
            <a:off x="2719386" y="423167"/>
            <a:ext cx="9339263" cy="461665"/>
          </a:xfrm>
          <a:prstGeom prst="rect">
            <a:avLst/>
          </a:prstGeom>
          <a:noFill/>
        </p:spPr>
        <p:txBody>
          <a:bodyPr wrap="square" rtlCol="0">
            <a:spAutoFit/>
          </a:bodyPr>
          <a:lstStyle/>
          <a:p>
            <a:r>
              <a:rPr lang="en-US" sz="2400" b="1" i="1" u="sng" dirty="0"/>
              <a:t>Life cycle cost and payback period analysis on RET screen program </a:t>
            </a:r>
            <a:endParaRPr lang="LID4096" sz="2400" b="1" i="1" u="sng" dirty="0"/>
          </a:p>
        </p:txBody>
      </p:sp>
      <p:pic>
        <p:nvPicPr>
          <p:cNvPr id="10" name="Picture 9">
            <a:extLst>
              <a:ext uri="{FF2B5EF4-FFF2-40B4-BE49-F238E27FC236}">
                <a16:creationId xmlns:a16="http://schemas.microsoft.com/office/drawing/2014/main" id="{4EBFF159-9E67-49A9-80AC-42C2EACF8101}"/>
              </a:ext>
            </a:extLst>
          </p:cNvPr>
          <p:cNvPicPr>
            <a:picLocks noChangeAspect="1"/>
          </p:cNvPicPr>
          <p:nvPr/>
        </p:nvPicPr>
        <p:blipFill>
          <a:blip r:embed="rId2"/>
          <a:stretch>
            <a:fillRect/>
          </a:stretch>
        </p:blipFill>
        <p:spPr>
          <a:xfrm>
            <a:off x="2719388" y="1304279"/>
            <a:ext cx="3998913" cy="5564188"/>
          </a:xfrm>
          <a:prstGeom prst="rect">
            <a:avLst/>
          </a:prstGeom>
        </p:spPr>
      </p:pic>
      <p:sp>
        <p:nvSpPr>
          <p:cNvPr id="12" name="TextBox 11">
            <a:extLst>
              <a:ext uri="{FF2B5EF4-FFF2-40B4-BE49-F238E27FC236}">
                <a16:creationId xmlns:a16="http://schemas.microsoft.com/office/drawing/2014/main" id="{934EADCA-0760-4DC0-8628-B75960E16AE4}"/>
              </a:ext>
            </a:extLst>
          </p:cNvPr>
          <p:cNvSpPr txBox="1"/>
          <p:nvPr/>
        </p:nvSpPr>
        <p:spPr>
          <a:xfrm>
            <a:off x="2719388" y="7105440"/>
            <a:ext cx="4481512" cy="830997"/>
          </a:xfrm>
          <a:prstGeom prst="rect">
            <a:avLst/>
          </a:prstGeom>
          <a:noFill/>
        </p:spPr>
        <p:txBody>
          <a:bodyPr wrap="square" rtlCol="0">
            <a:spAutoFit/>
          </a:bodyPr>
          <a:lstStyle/>
          <a:p>
            <a:r>
              <a:rPr lang="en-US" sz="2400" i="1" dirty="0"/>
              <a:t>Total revenue =1.36 million $ after 25 years system life  </a:t>
            </a:r>
            <a:endParaRPr lang="LID4096" sz="2400" i="1" dirty="0"/>
          </a:p>
        </p:txBody>
      </p:sp>
      <p:pic>
        <p:nvPicPr>
          <p:cNvPr id="16" name="Picture 15">
            <a:extLst>
              <a:ext uri="{FF2B5EF4-FFF2-40B4-BE49-F238E27FC236}">
                <a16:creationId xmlns:a16="http://schemas.microsoft.com/office/drawing/2014/main" id="{2FADDEFB-1EA8-43E4-85C3-BA27804BB878}"/>
              </a:ext>
            </a:extLst>
          </p:cNvPr>
          <p:cNvPicPr>
            <a:picLocks noChangeAspect="1"/>
          </p:cNvPicPr>
          <p:nvPr/>
        </p:nvPicPr>
        <p:blipFill>
          <a:blip r:embed="rId3"/>
          <a:stretch>
            <a:fillRect/>
          </a:stretch>
        </p:blipFill>
        <p:spPr>
          <a:xfrm>
            <a:off x="7602717" y="1304279"/>
            <a:ext cx="7476765" cy="4380339"/>
          </a:xfrm>
          <a:prstGeom prst="rect">
            <a:avLst/>
          </a:prstGeom>
        </p:spPr>
      </p:pic>
      <p:sp>
        <p:nvSpPr>
          <p:cNvPr id="18" name="TextBox 17">
            <a:extLst>
              <a:ext uri="{FF2B5EF4-FFF2-40B4-BE49-F238E27FC236}">
                <a16:creationId xmlns:a16="http://schemas.microsoft.com/office/drawing/2014/main" id="{20638F76-2F54-409C-9BF1-85F40C81A2C6}"/>
              </a:ext>
            </a:extLst>
          </p:cNvPr>
          <p:cNvSpPr txBox="1"/>
          <p:nvPr/>
        </p:nvSpPr>
        <p:spPr>
          <a:xfrm>
            <a:off x="7602717" y="6150231"/>
            <a:ext cx="7091183" cy="830997"/>
          </a:xfrm>
          <a:prstGeom prst="rect">
            <a:avLst/>
          </a:prstGeom>
          <a:noFill/>
        </p:spPr>
        <p:txBody>
          <a:bodyPr wrap="square" rtlCol="0">
            <a:spAutoFit/>
          </a:bodyPr>
          <a:lstStyle/>
          <a:p>
            <a:r>
              <a:rPr lang="en-US" sz="2400" dirty="0"/>
              <a:t>Simple payback period =3.4 years</a:t>
            </a:r>
          </a:p>
          <a:p>
            <a:r>
              <a:rPr lang="en-US" sz="2400" dirty="0"/>
              <a:t> Equity payback period=3.3 years </a:t>
            </a:r>
            <a:endParaRPr lang="LID4096" sz="2400" b="1" i="1" dirty="0"/>
          </a:p>
        </p:txBody>
      </p:sp>
    </p:spTree>
    <p:extLst>
      <p:ext uri="{BB962C8B-B14F-4D97-AF65-F5344CB8AC3E}">
        <p14:creationId xmlns:p14="http://schemas.microsoft.com/office/powerpoint/2010/main" val="134063967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a:extLst>
              <a:ext uri="{FF2B5EF4-FFF2-40B4-BE49-F238E27FC236}">
                <a16:creationId xmlns:a16="http://schemas.microsoft.com/office/drawing/2014/main" id="{006104BC-EDD4-455D-860B-B9BF706A064E}"/>
              </a:ext>
            </a:extLst>
          </p:cNvPr>
          <p:cNvSpPr txBox="1"/>
          <p:nvPr/>
        </p:nvSpPr>
        <p:spPr>
          <a:xfrm>
            <a:off x="3103400" y="818015"/>
            <a:ext cx="6094520" cy="830997"/>
          </a:xfrm>
          <a:prstGeom prst="rect">
            <a:avLst/>
          </a:prstGeom>
          <a:noFill/>
        </p:spPr>
        <p:txBody>
          <a:bodyPr wrap="square">
            <a:spAutoFit/>
          </a:bodyPr>
          <a:lstStyle/>
          <a:p>
            <a:pPr marL="685800" indent="-685800">
              <a:buFont typeface="Wingdings" panose="05000000000000000000" pitchFamily="2" charset="2"/>
              <a:buChar char="q"/>
            </a:pPr>
            <a:r>
              <a:rPr lang="en-US" sz="4800" b="1" dirty="0">
                <a:latin typeface="Times New Roman" panose="02020603050405020304" pitchFamily="18" charset="0"/>
                <a:cs typeface="Times New Roman" panose="02020603050405020304" pitchFamily="18" charset="0"/>
              </a:rPr>
              <a:t>Introduction </a:t>
            </a:r>
          </a:p>
        </p:txBody>
      </p:sp>
      <p:sp>
        <p:nvSpPr>
          <p:cNvPr id="10" name="Slide Number Placeholder 9">
            <a:extLst>
              <a:ext uri="{FF2B5EF4-FFF2-40B4-BE49-F238E27FC236}">
                <a16:creationId xmlns:a16="http://schemas.microsoft.com/office/drawing/2014/main" id="{5563CCF0-CA10-4A12-9674-07455A8F1BA9}"/>
              </a:ext>
            </a:extLst>
          </p:cNvPr>
          <p:cNvSpPr>
            <a:spLocks noGrp="1"/>
          </p:cNvSpPr>
          <p:nvPr>
            <p:ph type="sldNum" sz="quarter" idx="12"/>
          </p:nvPr>
        </p:nvSpPr>
        <p:spPr/>
        <p:txBody>
          <a:bodyPr/>
          <a:lstStyle/>
          <a:p>
            <a:fld id="{B18A13BA-7116-4805-986C-BF7BBEE7823E}" type="slidenum">
              <a:rPr lang="en-US" sz="2000">
                <a:latin typeface="Arial Black" panose="020B0A04020102020204" pitchFamily="34" charset="0"/>
              </a:rPr>
              <a:t>3</a:t>
            </a:fld>
            <a:endParaRPr lang="en-US" dirty="0">
              <a:latin typeface="Arial Black" panose="020B0A04020102020204" pitchFamily="34" charset="0"/>
            </a:endParaRPr>
          </a:p>
        </p:txBody>
      </p:sp>
      <p:sp>
        <p:nvSpPr>
          <p:cNvPr id="4" name="TextBox 3">
            <a:extLst>
              <a:ext uri="{FF2B5EF4-FFF2-40B4-BE49-F238E27FC236}">
                <a16:creationId xmlns:a16="http://schemas.microsoft.com/office/drawing/2014/main" id="{F962B261-230D-4F9F-BCEE-E113A74059FC}"/>
              </a:ext>
            </a:extLst>
          </p:cNvPr>
          <p:cNvSpPr txBox="1"/>
          <p:nvPr/>
        </p:nvSpPr>
        <p:spPr>
          <a:xfrm>
            <a:off x="6255020" y="2861391"/>
            <a:ext cx="6094520" cy="584775"/>
          </a:xfrm>
          <a:prstGeom prst="rect">
            <a:avLst/>
          </a:prstGeom>
          <a:noFill/>
        </p:spPr>
        <p:txBody>
          <a:bodyPr wrap="square">
            <a:spAutoFit/>
          </a:bodyPr>
          <a:lstStyle/>
          <a:p>
            <a:pPr lvl="0"/>
            <a:r>
              <a:rPr lang="en-US" sz="3200" b="1" dirty="0">
                <a:latin typeface="Times New Roman" panose="02020603050405020304" pitchFamily="18" charset="0"/>
                <a:cs typeface="Times New Roman" panose="02020603050405020304" pitchFamily="18" charset="0"/>
              </a:rPr>
              <a:t>Objectives:</a:t>
            </a:r>
            <a:endParaRPr lang="en-US" sz="3200" b="1" dirty="0"/>
          </a:p>
        </p:txBody>
      </p:sp>
      <p:sp>
        <p:nvSpPr>
          <p:cNvPr id="5" name="Arrow: Right 6">
            <a:extLst>
              <a:ext uri="{FF2B5EF4-FFF2-40B4-BE49-F238E27FC236}">
                <a16:creationId xmlns:a16="http://schemas.microsoft.com/office/drawing/2014/main" id="{0DD2972C-AAD4-4F8D-ADDF-D773588EA385}"/>
              </a:ext>
            </a:extLst>
          </p:cNvPr>
          <p:cNvSpPr/>
          <p:nvPr/>
        </p:nvSpPr>
        <p:spPr>
          <a:xfrm>
            <a:off x="5008447" y="2911457"/>
            <a:ext cx="978408" cy="4846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extLst>
              <a:ext uri="{FF2B5EF4-FFF2-40B4-BE49-F238E27FC236}">
                <a16:creationId xmlns:a16="http://schemas.microsoft.com/office/drawing/2014/main" id="{BF9D6BF2-B531-4FFC-A088-845571AA11AA}"/>
              </a:ext>
            </a:extLst>
          </p:cNvPr>
          <p:cNvSpPr/>
          <p:nvPr/>
        </p:nvSpPr>
        <p:spPr>
          <a:xfrm>
            <a:off x="5006590" y="4174182"/>
            <a:ext cx="8716540" cy="2610843"/>
          </a:xfrm>
          <a:prstGeom prst="rect">
            <a:avLst/>
          </a:prstGeom>
          <a:noFill/>
        </p:spPr>
        <p:txBody>
          <a:bodyPr wrap="square" lIns="91440" tIns="45720" rIns="91440" bIns="45720">
            <a:spAutoFit/>
          </a:bodyPr>
          <a:lstStyle/>
          <a:p>
            <a:pPr>
              <a:lnSpc>
                <a:spcPct val="150000"/>
              </a:lnSpc>
            </a:pPr>
            <a:r>
              <a:rPr lang="en-US" sz="2800" dirty="0">
                <a:latin typeface="Calibri" panose="020F0502020204030204" pitchFamily="34" charset="0"/>
                <a:cs typeface="Calibri" panose="020F0502020204030204" pitchFamily="34" charset="0"/>
              </a:rPr>
              <a:t>Redesigning and development the building, all aspects and engineering systems will be included where all weaknesses and problems of the building will be taken into account during the operation process.</a:t>
            </a:r>
          </a:p>
        </p:txBody>
      </p:sp>
    </p:spTree>
    <p:extLst>
      <p:ext uri="{BB962C8B-B14F-4D97-AF65-F5344CB8AC3E}">
        <p14:creationId xmlns:p14="http://schemas.microsoft.com/office/powerpoint/2010/main" val="1247874784"/>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4841AD38-9C90-47F2-AD2D-E47874B0D0F2}"/>
              </a:ext>
            </a:extLst>
          </p:cNvPr>
          <p:cNvSpPr>
            <a:spLocks noGrp="1"/>
          </p:cNvSpPr>
          <p:nvPr>
            <p:ph type="sldNum" sz="quarter" idx="12"/>
          </p:nvPr>
        </p:nvSpPr>
        <p:spPr/>
        <p:txBody>
          <a:bodyPr/>
          <a:lstStyle/>
          <a:p>
            <a:fld id="{B18A13BA-7116-4805-986C-BF7BBEE7823E}" type="slidenum">
              <a:rPr lang="en-US" smtClean="0"/>
              <a:t>30</a:t>
            </a:fld>
            <a:endParaRPr lang="en-US"/>
          </a:p>
        </p:txBody>
      </p:sp>
      <p:pic>
        <p:nvPicPr>
          <p:cNvPr id="4" name="Picture 3">
            <a:extLst>
              <a:ext uri="{FF2B5EF4-FFF2-40B4-BE49-F238E27FC236}">
                <a16:creationId xmlns:a16="http://schemas.microsoft.com/office/drawing/2014/main" id="{D3737620-4521-4AB1-B2FC-1D8C5C665E66}"/>
              </a:ext>
            </a:extLst>
          </p:cNvPr>
          <p:cNvPicPr>
            <a:picLocks noChangeAspect="1"/>
          </p:cNvPicPr>
          <p:nvPr/>
        </p:nvPicPr>
        <p:blipFill>
          <a:blip r:embed="rId2"/>
          <a:stretch>
            <a:fillRect/>
          </a:stretch>
        </p:blipFill>
        <p:spPr>
          <a:xfrm>
            <a:off x="2728914" y="1468787"/>
            <a:ext cx="7820025" cy="5929169"/>
          </a:xfrm>
          <a:prstGeom prst="rect">
            <a:avLst/>
          </a:prstGeom>
        </p:spPr>
      </p:pic>
      <p:sp>
        <p:nvSpPr>
          <p:cNvPr id="6" name="TextBox 5">
            <a:extLst>
              <a:ext uri="{FF2B5EF4-FFF2-40B4-BE49-F238E27FC236}">
                <a16:creationId xmlns:a16="http://schemas.microsoft.com/office/drawing/2014/main" id="{076C3897-0594-453C-8560-94A80E5575AE}"/>
              </a:ext>
            </a:extLst>
          </p:cNvPr>
          <p:cNvSpPr txBox="1"/>
          <p:nvPr/>
        </p:nvSpPr>
        <p:spPr>
          <a:xfrm>
            <a:off x="2728914" y="720134"/>
            <a:ext cx="4217988" cy="461665"/>
          </a:xfrm>
          <a:prstGeom prst="rect">
            <a:avLst/>
          </a:prstGeom>
          <a:noFill/>
        </p:spPr>
        <p:txBody>
          <a:bodyPr wrap="square" rtlCol="0">
            <a:spAutoFit/>
          </a:bodyPr>
          <a:lstStyle/>
          <a:p>
            <a:r>
              <a:rPr lang="en-US" sz="2400" i="1" u="sng" dirty="0"/>
              <a:t>Cash flow diagram </a:t>
            </a:r>
            <a:endParaRPr lang="LID4096" sz="2400" i="1" u="sng" dirty="0"/>
          </a:p>
        </p:txBody>
      </p:sp>
      <p:sp>
        <p:nvSpPr>
          <p:cNvPr id="8" name="TextBox 7">
            <a:extLst>
              <a:ext uri="{FF2B5EF4-FFF2-40B4-BE49-F238E27FC236}">
                <a16:creationId xmlns:a16="http://schemas.microsoft.com/office/drawing/2014/main" id="{74939632-AB9B-49D3-B7F7-3670F1DC8509}"/>
              </a:ext>
            </a:extLst>
          </p:cNvPr>
          <p:cNvSpPr txBox="1"/>
          <p:nvPr/>
        </p:nvSpPr>
        <p:spPr>
          <a:xfrm>
            <a:off x="2728914" y="7547438"/>
            <a:ext cx="9920286" cy="830997"/>
          </a:xfrm>
          <a:prstGeom prst="rect">
            <a:avLst/>
          </a:prstGeom>
          <a:noFill/>
        </p:spPr>
        <p:txBody>
          <a:bodyPr wrap="square" rtlCol="0">
            <a:spAutoFit/>
          </a:bodyPr>
          <a:lstStyle/>
          <a:p>
            <a:r>
              <a:rPr lang="en-US" sz="2400" dirty="0"/>
              <a:t>Notice that the system is very efficient and useful as its payback its cost after just 3 years.</a:t>
            </a:r>
            <a:endParaRPr lang="LID4096" sz="2400" i="1" dirty="0"/>
          </a:p>
        </p:txBody>
      </p:sp>
    </p:spTree>
    <p:extLst>
      <p:ext uri="{BB962C8B-B14F-4D97-AF65-F5344CB8AC3E}">
        <p14:creationId xmlns:p14="http://schemas.microsoft.com/office/powerpoint/2010/main" val="1171120545"/>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CC9CE1D8-1282-4029-9D9A-AE2F64E210A8}"/>
              </a:ext>
            </a:extLst>
          </p:cNvPr>
          <p:cNvSpPr>
            <a:spLocks noGrp="1"/>
          </p:cNvSpPr>
          <p:nvPr>
            <p:ph type="sldNum" sz="quarter" idx="12"/>
          </p:nvPr>
        </p:nvSpPr>
        <p:spPr/>
        <p:txBody>
          <a:bodyPr/>
          <a:lstStyle/>
          <a:p>
            <a:fld id="{B18A13BA-7116-4805-986C-BF7BBEE7823E}" type="slidenum">
              <a:rPr lang="en-US" smtClean="0"/>
              <a:t>31</a:t>
            </a:fld>
            <a:endParaRPr lang="en-US"/>
          </a:p>
        </p:txBody>
      </p:sp>
      <p:pic>
        <p:nvPicPr>
          <p:cNvPr id="4" name="Picture 3">
            <a:extLst>
              <a:ext uri="{FF2B5EF4-FFF2-40B4-BE49-F238E27FC236}">
                <a16:creationId xmlns:a16="http://schemas.microsoft.com/office/drawing/2014/main" id="{FEE8A5A4-7356-47DD-A62A-0CC52999B1C4}"/>
              </a:ext>
            </a:extLst>
          </p:cNvPr>
          <p:cNvPicPr>
            <a:picLocks noChangeAspect="1"/>
          </p:cNvPicPr>
          <p:nvPr/>
        </p:nvPicPr>
        <p:blipFill>
          <a:blip r:embed="rId2"/>
          <a:stretch>
            <a:fillRect/>
          </a:stretch>
        </p:blipFill>
        <p:spPr>
          <a:xfrm>
            <a:off x="2543175" y="1404937"/>
            <a:ext cx="7781925" cy="4284664"/>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6" name="Picture 5">
            <a:extLst>
              <a:ext uri="{FF2B5EF4-FFF2-40B4-BE49-F238E27FC236}">
                <a16:creationId xmlns:a16="http://schemas.microsoft.com/office/drawing/2014/main" id="{163AEAD0-DD2E-4B6F-A061-326C4CFBDC5B}"/>
              </a:ext>
            </a:extLst>
          </p:cNvPr>
          <p:cNvPicPr>
            <a:picLocks noChangeAspect="1"/>
          </p:cNvPicPr>
          <p:nvPr/>
        </p:nvPicPr>
        <p:blipFill>
          <a:blip r:embed="rId3"/>
          <a:stretch>
            <a:fillRect/>
          </a:stretch>
        </p:blipFill>
        <p:spPr>
          <a:xfrm>
            <a:off x="10587036" y="1404937"/>
            <a:ext cx="6667500" cy="4284664"/>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8" name="TextBox 7">
            <a:extLst>
              <a:ext uri="{FF2B5EF4-FFF2-40B4-BE49-F238E27FC236}">
                <a16:creationId xmlns:a16="http://schemas.microsoft.com/office/drawing/2014/main" id="{B581143D-1379-4C45-9BFA-142DA827170F}"/>
              </a:ext>
            </a:extLst>
          </p:cNvPr>
          <p:cNvSpPr txBox="1"/>
          <p:nvPr/>
        </p:nvSpPr>
        <p:spPr>
          <a:xfrm>
            <a:off x="2543174" y="6134254"/>
            <a:ext cx="5254625" cy="461665"/>
          </a:xfrm>
          <a:prstGeom prst="rect">
            <a:avLst/>
          </a:prstGeom>
          <a:noFill/>
        </p:spPr>
        <p:txBody>
          <a:bodyPr wrap="square" rtlCol="0">
            <a:spAutoFit/>
          </a:bodyPr>
          <a:lstStyle/>
          <a:p>
            <a:r>
              <a:rPr lang="en-US" sz="2400" dirty="0"/>
              <a:t>Manually system capacity calculation</a:t>
            </a:r>
            <a:endParaRPr lang="LID4096" sz="2400" i="1" dirty="0"/>
          </a:p>
        </p:txBody>
      </p:sp>
      <p:sp>
        <p:nvSpPr>
          <p:cNvPr id="10" name="TextBox 9">
            <a:extLst>
              <a:ext uri="{FF2B5EF4-FFF2-40B4-BE49-F238E27FC236}">
                <a16:creationId xmlns:a16="http://schemas.microsoft.com/office/drawing/2014/main" id="{48A43219-A91E-477F-9786-FB74E77A6987}"/>
              </a:ext>
            </a:extLst>
          </p:cNvPr>
          <p:cNvSpPr txBox="1"/>
          <p:nvPr/>
        </p:nvSpPr>
        <p:spPr>
          <a:xfrm>
            <a:off x="10795000" y="6007101"/>
            <a:ext cx="5254625" cy="461665"/>
          </a:xfrm>
          <a:prstGeom prst="rect">
            <a:avLst/>
          </a:prstGeom>
          <a:noFill/>
        </p:spPr>
        <p:txBody>
          <a:bodyPr wrap="square" rtlCol="0">
            <a:spAutoFit/>
          </a:bodyPr>
          <a:lstStyle/>
          <a:p>
            <a:r>
              <a:rPr lang="en-US" sz="2400" dirty="0"/>
              <a:t>Design builder results for PV system </a:t>
            </a:r>
            <a:endParaRPr lang="LID4096" sz="2400" i="1" dirty="0"/>
          </a:p>
        </p:txBody>
      </p:sp>
      <p:sp>
        <p:nvSpPr>
          <p:cNvPr id="11" name="Rectangle 10">
            <a:extLst>
              <a:ext uri="{FF2B5EF4-FFF2-40B4-BE49-F238E27FC236}">
                <a16:creationId xmlns:a16="http://schemas.microsoft.com/office/drawing/2014/main" id="{F4C72C92-1AD5-432B-B7F5-5CDAB3B3AA58}"/>
              </a:ext>
            </a:extLst>
          </p:cNvPr>
          <p:cNvSpPr/>
          <p:nvPr/>
        </p:nvSpPr>
        <p:spPr>
          <a:xfrm>
            <a:off x="10796586" y="2781300"/>
            <a:ext cx="6248400" cy="317500"/>
          </a:xfrm>
          <a:prstGeom prst="rect">
            <a:avLst/>
          </a:prstGeom>
          <a:noFill/>
          <a:ln>
            <a:solidFill>
              <a:srgbClr val="FF0000"/>
            </a:solidFill>
          </a:ln>
          <a:effectLst>
            <a:glow rad="101600">
              <a:schemeClr val="accent5">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LID4096" dirty="0"/>
          </a:p>
        </p:txBody>
      </p:sp>
      <p:sp>
        <p:nvSpPr>
          <p:cNvPr id="13" name="TextBox 12">
            <a:extLst>
              <a:ext uri="{FF2B5EF4-FFF2-40B4-BE49-F238E27FC236}">
                <a16:creationId xmlns:a16="http://schemas.microsoft.com/office/drawing/2014/main" id="{5A9DC84E-80E7-445F-8722-E6BCE13154E8}"/>
              </a:ext>
            </a:extLst>
          </p:cNvPr>
          <p:cNvSpPr txBox="1"/>
          <p:nvPr/>
        </p:nvSpPr>
        <p:spPr>
          <a:xfrm>
            <a:off x="10795000" y="6595919"/>
            <a:ext cx="6972300" cy="830997"/>
          </a:xfrm>
          <a:prstGeom prst="rect">
            <a:avLst/>
          </a:prstGeom>
          <a:noFill/>
        </p:spPr>
        <p:txBody>
          <a:bodyPr wrap="square" rtlCol="0">
            <a:spAutoFit/>
          </a:bodyPr>
          <a:lstStyle/>
          <a:p>
            <a:r>
              <a:rPr lang="en-US" sz="2400" dirty="0"/>
              <a:t>PV system saves about 74 % of total energy consumption of the building </a:t>
            </a:r>
            <a:endParaRPr lang="LID4096" sz="2400" i="1" dirty="0"/>
          </a:p>
        </p:txBody>
      </p:sp>
      <p:sp>
        <p:nvSpPr>
          <p:cNvPr id="3" name="TextBox 2">
            <a:extLst>
              <a:ext uri="{FF2B5EF4-FFF2-40B4-BE49-F238E27FC236}">
                <a16:creationId xmlns:a16="http://schemas.microsoft.com/office/drawing/2014/main" id="{80127909-F58E-4723-BC21-4E228B5AB0CF}"/>
              </a:ext>
            </a:extLst>
          </p:cNvPr>
          <p:cNvSpPr txBox="1"/>
          <p:nvPr/>
        </p:nvSpPr>
        <p:spPr>
          <a:xfrm>
            <a:off x="2543173" y="614517"/>
            <a:ext cx="8815390" cy="461665"/>
          </a:xfrm>
          <a:prstGeom prst="rect">
            <a:avLst/>
          </a:prstGeom>
          <a:noFill/>
        </p:spPr>
        <p:txBody>
          <a:bodyPr wrap="square" rtlCol="0">
            <a:spAutoFit/>
          </a:bodyPr>
          <a:lstStyle/>
          <a:p>
            <a:r>
              <a:rPr lang="en-US" sz="2400" dirty="0"/>
              <a:t>Comparison between manually and Design builder program results </a:t>
            </a:r>
            <a:endParaRPr lang="LID4096" sz="2400" i="1" dirty="0"/>
          </a:p>
        </p:txBody>
      </p:sp>
    </p:spTree>
    <p:extLst>
      <p:ext uri="{BB962C8B-B14F-4D97-AF65-F5344CB8AC3E}">
        <p14:creationId xmlns:p14="http://schemas.microsoft.com/office/powerpoint/2010/main" val="3652519704"/>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D85EFEEF-25A7-4801-8DA1-4B12E0809C02}"/>
              </a:ext>
            </a:extLst>
          </p:cNvPr>
          <p:cNvSpPr>
            <a:spLocks noGrp="1"/>
          </p:cNvSpPr>
          <p:nvPr>
            <p:ph type="sldNum" sz="quarter" idx="12"/>
          </p:nvPr>
        </p:nvSpPr>
        <p:spPr/>
        <p:txBody>
          <a:bodyPr/>
          <a:lstStyle/>
          <a:p>
            <a:fld id="{B18A13BA-7116-4805-986C-BF7BBEE7823E}" type="slidenum">
              <a:rPr lang="en-US" smtClean="0"/>
              <a:t>32</a:t>
            </a:fld>
            <a:endParaRPr lang="en-US"/>
          </a:p>
        </p:txBody>
      </p:sp>
      <p:sp>
        <p:nvSpPr>
          <p:cNvPr id="5" name="TextBox 4">
            <a:extLst>
              <a:ext uri="{FF2B5EF4-FFF2-40B4-BE49-F238E27FC236}">
                <a16:creationId xmlns:a16="http://schemas.microsoft.com/office/drawing/2014/main" id="{4B18875B-2963-42AF-A781-FD8A71FEFFAB}"/>
              </a:ext>
            </a:extLst>
          </p:cNvPr>
          <p:cNvSpPr txBox="1"/>
          <p:nvPr/>
        </p:nvSpPr>
        <p:spPr>
          <a:xfrm>
            <a:off x="2820640" y="278607"/>
            <a:ext cx="9144000" cy="584775"/>
          </a:xfrm>
          <a:prstGeom prst="rect">
            <a:avLst/>
          </a:prstGeom>
          <a:noFill/>
        </p:spPr>
        <p:txBody>
          <a:bodyPr wrap="square">
            <a:spAutoFit/>
          </a:bodyPr>
          <a:lstStyle/>
          <a:p>
            <a:r>
              <a:rPr lang="en-US" sz="3200" b="1" dirty="0"/>
              <a:t>Cooling and heating design results </a:t>
            </a:r>
          </a:p>
        </p:txBody>
      </p:sp>
      <p:pic>
        <p:nvPicPr>
          <p:cNvPr id="4" name="Picture 3"/>
          <p:cNvPicPr>
            <a:picLocks noChangeAspect="1"/>
          </p:cNvPicPr>
          <p:nvPr/>
        </p:nvPicPr>
        <p:blipFill>
          <a:blip r:embed="rId2"/>
          <a:stretch>
            <a:fillRect/>
          </a:stretch>
        </p:blipFill>
        <p:spPr>
          <a:xfrm>
            <a:off x="2820640" y="1237529"/>
            <a:ext cx="7438482" cy="7177562"/>
          </a:xfrm>
          <a:prstGeom prst="rect">
            <a:avLst/>
          </a:prstGeom>
        </p:spPr>
      </p:pic>
      <p:pic>
        <p:nvPicPr>
          <p:cNvPr id="6" name="Picture 5"/>
          <p:cNvPicPr>
            <a:picLocks noChangeAspect="1"/>
          </p:cNvPicPr>
          <p:nvPr/>
        </p:nvPicPr>
        <p:blipFill>
          <a:blip r:embed="rId3"/>
          <a:stretch>
            <a:fillRect/>
          </a:stretch>
        </p:blipFill>
        <p:spPr>
          <a:xfrm>
            <a:off x="10490276" y="1237528"/>
            <a:ext cx="7480323" cy="6761019"/>
          </a:xfrm>
          <a:prstGeom prst="rect">
            <a:avLst/>
          </a:prstGeom>
        </p:spPr>
      </p:pic>
      <p:sp>
        <p:nvSpPr>
          <p:cNvPr id="8" name="TextBox 7">
            <a:extLst>
              <a:ext uri="{FF2B5EF4-FFF2-40B4-BE49-F238E27FC236}">
                <a16:creationId xmlns:a16="http://schemas.microsoft.com/office/drawing/2014/main" id="{4B18875B-2963-42AF-A781-FD8A71FEFFAB}"/>
              </a:ext>
            </a:extLst>
          </p:cNvPr>
          <p:cNvSpPr txBox="1"/>
          <p:nvPr/>
        </p:nvSpPr>
        <p:spPr>
          <a:xfrm>
            <a:off x="2820640" y="775863"/>
            <a:ext cx="9144000" cy="461665"/>
          </a:xfrm>
          <a:prstGeom prst="rect">
            <a:avLst/>
          </a:prstGeom>
          <a:noFill/>
        </p:spPr>
        <p:txBody>
          <a:bodyPr wrap="square">
            <a:spAutoFit/>
          </a:bodyPr>
          <a:lstStyle/>
          <a:p>
            <a:pPr marL="285750" indent="-285750">
              <a:buFont typeface="Arial" panose="020B0604020202020204" pitchFamily="34" charset="0"/>
              <a:buChar char="•"/>
            </a:pPr>
            <a:r>
              <a:rPr lang="en-US" sz="2400" b="1" i="1" u="sng" dirty="0"/>
              <a:t>heating design results </a:t>
            </a:r>
          </a:p>
        </p:txBody>
      </p:sp>
      <p:sp>
        <p:nvSpPr>
          <p:cNvPr id="3" name="Rectangle 2">
            <a:extLst>
              <a:ext uri="{FF2B5EF4-FFF2-40B4-BE49-F238E27FC236}">
                <a16:creationId xmlns:a16="http://schemas.microsoft.com/office/drawing/2014/main" id="{C2D737E5-99D1-4CE1-80B3-C31A64151ADF}"/>
              </a:ext>
            </a:extLst>
          </p:cNvPr>
          <p:cNvSpPr/>
          <p:nvPr/>
        </p:nvSpPr>
        <p:spPr>
          <a:xfrm>
            <a:off x="16427785" y="1237529"/>
            <a:ext cx="1542814" cy="6761018"/>
          </a:xfrm>
          <a:prstGeom prst="rect">
            <a:avLst/>
          </a:prstGeom>
          <a:noFill/>
          <a:effectLst>
            <a:glow rad="101600">
              <a:schemeClr val="accent5">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LID4096" dirty="0"/>
          </a:p>
        </p:txBody>
      </p:sp>
    </p:spTree>
    <p:extLst>
      <p:ext uri="{BB962C8B-B14F-4D97-AF65-F5344CB8AC3E}">
        <p14:creationId xmlns:p14="http://schemas.microsoft.com/office/powerpoint/2010/main" val="1093910189"/>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B18A13BA-7116-4805-986C-BF7BBEE7823E}" type="slidenum">
              <a:rPr lang="en-US" smtClean="0"/>
              <a:t>33</a:t>
            </a:fld>
            <a:endParaRPr lang="en-US"/>
          </a:p>
        </p:txBody>
      </p:sp>
      <p:pic>
        <p:nvPicPr>
          <p:cNvPr id="3" name="Picture 2"/>
          <p:cNvPicPr>
            <a:picLocks noChangeAspect="1"/>
          </p:cNvPicPr>
          <p:nvPr/>
        </p:nvPicPr>
        <p:blipFill>
          <a:blip r:embed="rId2"/>
          <a:stretch>
            <a:fillRect/>
          </a:stretch>
        </p:blipFill>
        <p:spPr>
          <a:xfrm>
            <a:off x="2706725" y="792935"/>
            <a:ext cx="6824473" cy="5846221"/>
          </a:xfrm>
          <a:prstGeom prst="rect">
            <a:avLst/>
          </a:prstGeom>
        </p:spPr>
      </p:pic>
      <p:sp>
        <p:nvSpPr>
          <p:cNvPr id="4" name="TextBox 3"/>
          <p:cNvSpPr txBox="1"/>
          <p:nvPr/>
        </p:nvSpPr>
        <p:spPr>
          <a:xfrm>
            <a:off x="2706724" y="6833438"/>
            <a:ext cx="14044576" cy="400110"/>
          </a:xfrm>
          <a:prstGeom prst="rect">
            <a:avLst/>
          </a:prstGeom>
          <a:noFill/>
        </p:spPr>
        <p:txBody>
          <a:bodyPr wrap="square" rtlCol="0">
            <a:spAutoFit/>
          </a:bodyPr>
          <a:lstStyle/>
          <a:p>
            <a:r>
              <a:rPr lang="en-US" sz="2000" i="1" u="sng" dirty="0"/>
              <a:t>All values are less than 80 W / m2 because the improvements in the building envelope and the sealing for infiltration (0.3 ach/hr.)</a:t>
            </a:r>
          </a:p>
        </p:txBody>
      </p:sp>
      <p:sp>
        <p:nvSpPr>
          <p:cNvPr id="5" name="TextBox 4"/>
          <p:cNvSpPr txBox="1"/>
          <p:nvPr/>
        </p:nvSpPr>
        <p:spPr>
          <a:xfrm>
            <a:off x="2706724" y="7202770"/>
            <a:ext cx="7675060" cy="523220"/>
          </a:xfrm>
          <a:prstGeom prst="rect">
            <a:avLst/>
          </a:prstGeom>
          <a:noFill/>
        </p:spPr>
        <p:txBody>
          <a:bodyPr wrap="square" rtlCol="0">
            <a:spAutoFit/>
          </a:bodyPr>
          <a:lstStyle/>
          <a:p>
            <a:r>
              <a:rPr lang="en-US" sz="2800" i="1" u="sng" dirty="0"/>
              <a:t>Total heating design capacity is 111.62 KW </a:t>
            </a:r>
          </a:p>
        </p:txBody>
      </p:sp>
      <p:pic>
        <p:nvPicPr>
          <p:cNvPr id="6" name="Picture 5"/>
          <p:cNvPicPr>
            <a:picLocks noChangeAspect="1"/>
          </p:cNvPicPr>
          <p:nvPr/>
        </p:nvPicPr>
        <p:blipFill>
          <a:blip r:embed="rId3"/>
          <a:stretch>
            <a:fillRect/>
          </a:stretch>
        </p:blipFill>
        <p:spPr>
          <a:xfrm>
            <a:off x="9860613" y="820984"/>
            <a:ext cx="7239937" cy="5846221"/>
          </a:xfrm>
          <a:prstGeom prst="rect">
            <a:avLst/>
          </a:prstGeom>
        </p:spPr>
      </p:pic>
      <p:sp>
        <p:nvSpPr>
          <p:cNvPr id="7" name="Rectangle 6">
            <a:extLst>
              <a:ext uri="{FF2B5EF4-FFF2-40B4-BE49-F238E27FC236}">
                <a16:creationId xmlns:a16="http://schemas.microsoft.com/office/drawing/2014/main" id="{7C990D1F-32B8-4BB2-81F0-506D2D6D71D5}"/>
              </a:ext>
            </a:extLst>
          </p:cNvPr>
          <p:cNvSpPr/>
          <p:nvPr/>
        </p:nvSpPr>
        <p:spPr>
          <a:xfrm>
            <a:off x="8153400" y="820984"/>
            <a:ext cx="1377798" cy="5818172"/>
          </a:xfrm>
          <a:prstGeom prst="rect">
            <a:avLst/>
          </a:prstGeom>
          <a:noFill/>
          <a:effectLst>
            <a:glow rad="101600">
              <a:schemeClr val="accent5">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LID4096" dirty="0"/>
          </a:p>
        </p:txBody>
      </p:sp>
      <p:sp>
        <p:nvSpPr>
          <p:cNvPr id="9" name="Rectangle 8">
            <a:extLst>
              <a:ext uri="{FF2B5EF4-FFF2-40B4-BE49-F238E27FC236}">
                <a16:creationId xmlns:a16="http://schemas.microsoft.com/office/drawing/2014/main" id="{7D1976BC-33AD-4FE6-961D-00943AA934CE}"/>
              </a:ext>
            </a:extLst>
          </p:cNvPr>
          <p:cNvSpPr/>
          <p:nvPr/>
        </p:nvSpPr>
        <p:spPr>
          <a:xfrm>
            <a:off x="15581274" y="849033"/>
            <a:ext cx="1519275" cy="5818172"/>
          </a:xfrm>
          <a:prstGeom prst="rect">
            <a:avLst/>
          </a:prstGeom>
          <a:noFill/>
          <a:effectLst>
            <a:glow rad="101600">
              <a:schemeClr val="accent5">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LID4096" dirty="0"/>
          </a:p>
        </p:txBody>
      </p:sp>
    </p:spTree>
    <p:extLst>
      <p:ext uri="{BB962C8B-B14F-4D97-AF65-F5344CB8AC3E}">
        <p14:creationId xmlns:p14="http://schemas.microsoft.com/office/powerpoint/2010/main" val="284951170"/>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B18A13BA-7116-4805-986C-BF7BBEE7823E}" type="slidenum">
              <a:rPr lang="en-US" smtClean="0"/>
              <a:t>34</a:t>
            </a:fld>
            <a:endParaRPr lang="en-US"/>
          </a:p>
        </p:txBody>
      </p:sp>
      <p:sp>
        <p:nvSpPr>
          <p:cNvPr id="3" name="Rectangle 2"/>
          <p:cNvSpPr/>
          <p:nvPr/>
        </p:nvSpPr>
        <p:spPr>
          <a:xfrm>
            <a:off x="2152540" y="708517"/>
            <a:ext cx="3443571" cy="461665"/>
          </a:xfrm>
          <a:prstGeom prst="rect">
            <a:avLst/>
          </a:prstGeom>
        </p:spPr>
        <p:txBody>
          <a:bodyPr wrap="none">
            <a:spAutoFit/>
          </a:bodyPr>
          <a:lstStyle/>
          <a:p>
            <a:pPr marL="285750" indent="-285750">
              <a:buFont typeface="Arial" panose="020B0604020202020204" pitchFamily="34" charset="0"/>
              <a:buChar char="•"/>
            </a:pPr>
            <a:r>
              <a:rPr lang="en-US" sz="2400" b="1" i="1" u="sng" dirty="0"/>
              <a:t>Cooling design results </a:t>
            </a:r>
          </a:p>
        </p:txBody>
      </p:sp>
      <p:pic>
        <p:nvPicPr>
          <p:cNvPr id="4" name="Picture 3"/>
          <p:cNvPicPr>
            <a:picLocks noChangeAspect="1"/>
          </p:cNvPicPr>
          <p:nvPr/>
        </p:nvPicPr>
        <p:blipFill>
          <a:blip r:embed="rId2"/>
          <a:stretch>
            <a:fillRect/>
          </a:stretch>
        </p:blipFill>
        <p:spPr>
          <a:xfrm>
            <a:off x="10288949" y="1475838"/>
            <a:ext cx="7390676" cy="4796375"/>
          </a:xfrm>
          <a:prstGeom prst="rect">
            <a:avLst/>
          </a:prstGeom>
        </p:spPr>
      </p:pic>
      <p:pic>
        <p:nvPicPr>
          <p:cNvPr id="7" name="Picture 6"/>
          <p:cNvPicPr>
            <a:picLocks noChangeAspect="1"/>
          </p:cNvPicPr>
          <p:nvPr/>
        </p:nvPicPr>
        <p:blipFill>
          <a:blip r:embed="rId3"/>
          <a:stretch>
            <a:fillRect/>
          </a:stretch>
        </p:blipFill>
        <p:spPr>
          <a:xfrm>
            <a:off x="10288949" y="6458045"/>
            <a:ext cx="7377976" cy="1295400"/>
          </a:xfrm>
          <a:prstGeom prst="rect">
            <a:avLst/>
          </a:prstGeom>
        </p:spPr>
      </p:pic>
      <p:pic>
        <p:nvPicPr>
          <p:cNvPr id="8" name="Picture 7">
            <a:extLst>
              <a:ext uri="{FF2B5EF4-FFF2-40B4-BE49-F238E27FC236}">
                <a16:creationId xmlns:a16="http://schemas.microsoft.com/office/drawing/2014/main" id="{E7B22875-2750-4395-9769-68C2EF7D9D2E}"/>
              </a:ext>
            </a:extLst>
          </p:cNvPr>
          <p:cNvPicPr>
            <a:picLocks noChangeAspect="1"/>
          </p:cNvPicPr>
          <p:nvPr/>
        </p:nvPicPr>
        <p:blipFill>
          <a:blip r:embed="rId4"/>
          <a:stretch>
            <a:fillRect/>
          </a:stretch>
        </p:blipFill>
        <p:spPr>
          <a:xfrm>
            <a:off x="2152540" y="1505485"/>
            <a:ext cx="7677259" cy="4409539"/>
          </a:xfrm>
          <a:prstGeom prst="rect">
            <a:avLst/>
          </a:prstGeom>
        </p:spPr>
      </p:pic>
      <p:sp>
        <p:nvSpPr>
          <p:cNvPr id="10" name="Rectangle 9">
            <a:extLst>
              <a:ext uri="{FF2B5EF4-FFF2-40B4-BE49-F238E27FC236}">
                <a16:creationId xmlns:a16="http://schemas.microsoft.com/office/drawing/2014/main" id="{D712A1F3-C031-4D96-930E-F37E2E1A6572}"/>
              </a:ext>
            </a:extLst>
          </p:cNvPr>
          <p:cNvSpPr/>
          <p:nvPr/>
        </p:nvSpPr>
        <p:spPr>
          <a:xfrm>
            <a:off x="2152541" y="6166290"/>
            <a:ext cx="7486758" cy="1200329"/>
          </a:xfrm>
          <a:prstGeom prst="rect">
            <a:avLst/>
          </a:prstGeom>
        </p:spPr>
        <p:txBody>
          <a:bodyPr wrap="square">
            <a:spAutoFit/>
          </a:bodyPr>
          <a:lstStyle/>
          <a:p>
            <a:r>
              <a:rPr lang="en-US" sz="2400" b="1" i="1" u="sng" dirty="0"/>
              <a:t>Total internal gains in the building</a:t>
            </a:r>
          </a:p>
          <a:p>
            <a:r>
              <a:rPr lang="en-US" sz="2400" i="1" dirty="0"/>
              <a:t>Notice that maximum gain came from external glazing and occupant  </a:t>
            </a:r>
          </a:p>
        </p:txBody>
      </p:sp>
      <p:sp>
        <p:nvSpPr>
          <p:cNvPr id="12" name="Rectangle 11">
            <a:extLst>
              <a:ext uri="{FF2B5EF4-FFF2-40B4-BE49-F238E27FC236}">
                <a16:creationId xmlns:a16="http://schemas.microsoft.com/office/drawing/2014/main" id="{5C721C57-49EF-460A-BBC2-7943128D7ECC}"/>
              </a:ext>
            </a:extLst>
          </p:cNvPr>
          <p:cNvSpPr/>
          <p:nvPr/>
        </p:nvSpPr>
        <p:spPr>
          <a:xfrm>
            <a:off x="14706600" y="1475839"/>
            <a:ext cx="1231900" cy="4812296"/>
          </a:xfrm>
          <a:prstGeom prst="rect">
            <a:avLst/>
          </a:prstGeom>
          <a:noFill/>
          <a:effectLst>
            <a:glow rad="101600">
              <a:schemeClr val="accent5">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LID4096" dirty="0"/>
          </a:p>
        </p:txBody>
      </p:sp>
    </p:spTree>
    <p:extLst>
      <p:ext uri="{BB962C8B-B14F-4D97-AF65-F5344CB8AC3E}">
        <p14:creationId xmlns:p14="http://schemas.microsoft.com/office/powerpoint/2010/main" val="324202305"/>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42DDD08D-455F-4ECE-B994-5CC186875ECE}"/>
              </a:ext>
            </a:extLst>
          </p:cNvPr>
          <p:cNvSpPr>
            <a:spLocks noGrp="1"/>
          </p:cNvSpPr>
          <p:nvPr>
            <p:ph type="sldNum" sz="quarter" idx="12"/>
          </p:nvPr>
        </p:nvSpPr>
        <p:spPr/>
        <p:txBody>
          <a:bodyPr/>
          <a:lstStyle/>
          <a:p>
            <a:fld id="{B18A13BA-7116-4805-986C-BF7BBEE7823E}" type="slidenum">
              <a:rPr lang="en-US" smtClean="0"/>
              <a:t>35</a:t>
            </a:fld>
            <a:endParaRPr lang="en-US"/>
          </a:p>
        </p:txBody>
      </p:sp>
      <p:sp>
        <p:nvSpPr>
          <p:cNvPr id="4" name="TextBox 3">
            <a:extLst>
              <a:ext uri="{FF2B5EF4-FFF2-40B4-BE49-F238E27FC236}">
                <a16:creationId xmlns:a16="http://schemas.microsoft.com/office/drawing/2014/main" id="{23E7E0E4-536E-4A78-83A9-C44759403606}"/>
              </a:ext>
            </a:extLst>
          </p:cNvPr>
          <p:cNvSpPr txBox="1"/>
          <p:nvPr/>
        </p:nvSpPr>
        <p:spPr>
          <a:xfrm>
            <a:off x="2339974" y="609754"/>
            <a:ext cx="6003926" cy="523220"/>
          </a:xfrm>
          <a:prstGeom prst="rect">
            <a:avLst/>
          </a:prstGeom>
          <a:noFill/>
        </p:spPr>
        <p:txBody>
          <a:bodyPr wrap="square" rtlCol="0">
            <a:spAutoFit/>
          </a:bodyPr>
          <a:lstStyle/>
          <a:p>
            <a:r>
              <a:rPr lang="en-US" sz="2800" dirty="0"/>
              <a:t>Simulation results from design builder</a:t>
            </a:r>
            <a:endParaRPr lang="LID4096" sz="2800" i="1" dirty="0"/>
          </a:p>
        </p:txBody>
      </p:sp>
      <p:pic>
        <p:nvPicPr>
          <p:cNvPr id="8" name="Picture 7">
            <a:extLst>
              <a:ext uri="{FF2B5EF4-FFF2-40B4-BE49-F238E27FC236}">
                <a16:creationId xmlns:a16="http://schemas.microsoft.com/office/drawing/2014/main" id="{51F2CB47-0C52-4571-9A4B-77A7DEC3ACCF}"/>
              </a:ext>
            </a:extLst>
          </p:cNvPr>
          <p:cNvPicPr>
            <a:picLocks noChangeAspect="1"/>
          </p:cNvPicPr>
          <p:nvPr/>
        </p:nvPicPr>
        <p:blipFill>
          <a:blip r:embed="rId2"/>
          <a:stretch>
            <a:fillRect/>
          </a:stretch>
        </p:blipFill>
        <p:spPr>
          <a:xfrm>
            <a:off x="2339974" y="1495425"/>
            <a:ext cx="11388726" cy="4778375"/>
          </a:xfrm>
          <a:prstGeom prst="rect">
            <a:avLst/>
          </a:prstGeom>
        </p:spPr>
      </p:pic>
    </p:spTree>
    <p:extLst>
      <p:ext uri="{BB962C8B-B14F-4D97-AF65-F5344CB8AC3E}">
        <p14:creationId xmlns:p14="http://schemas.microsoft.com/office/powerpoint/2010/main" val="2112585074"/>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6A60603C-D6F2-4BC4-AC8D-5B7DCB3683A3}"/>
              </a:ext>
            </a:extLst>
          </p:cNvPr>
          <p:cNvSpPr>
            <a:spLocks noGrp="1"/>
          </p:cNvSpPr>
          <p:nvPr>
            <p:ph type="sldNum" sz="quarter" idx="12"/>
          </p:nvPr>
        </p:nvSpPr>
        <p:spPr/>
        <p:txBody>
          <a:bodyPr/>
          <a:lstStyle/>
          <a:p>
            <a:fld id="{B18A13BA-7116-4805-986C-BF7BBEE7823E}" type="slidenum">
              <a:rPr lang="en-US" smtClean="0"/>
              <a:t>36</a:t>
            </a:fld>
            <a:endParaRPr lang="en-US"/>
          </a:p>
        </p:txBody>
      </p:sp>
      <p:pic>
        <p:nvPicPr>
          <p:cNvPr id="4" name="Picture 3">
            <a:extLst>
              <a:ext uri="{FF2B5EF4-FFF2-40B4-BE49-F238E27FC236}">
                <a16:creationId xmlns:a16="http://schemas.microsoft.com/office/drawing/2014/main" id="{B98895F7-27BB-4A42-9CEE-7DCC9C56185A}"/>
              </a:ext>
            </a:extLst>
          </p:cNvPr>
          <p:cNvPicPr>
            <a:picLocks noChangeAspect="1"/>
          </p:cNvPicPr>
          <p:nvPr/>
        </p:nvPicPr>
        <p:blipFill>
          <a:blip r:embed="rId2"/>
          <a:stretch>
            <a:fillRect/>
          </a:stretch>
        </p:blipFill>
        <p:spPr>
          <a:xfrm>
            <a:off x="2339974" y="1504950"/>
            <a:ext cx="10944226" cy="3524250"/>
          </a:xfrm>
          <a:prstGeom prst="rect">
            <a:avLst/>
          </a:prstGeom>
        </p:spPr>
      </p:pic>
      <p:sp>
        <p:nvSpPr>
          <p:cNvPr id="6" name="TextBox 5">
            <a:extLst>
              <a:ext uri="{FF2B5EF4-FFF2-40B4-BE49-F238E27FC236}">
                <a16:creationId xmlns:a16="http://schemas.microsoft.com/office/drawing/2014/main" id="{C3BE3C60-317F-4794-8B1C-CE5183AEA265}"/>
              </a:ext>
            </a:extLst>
          </p:cNvPr>
          <p:cNvSpPr txBox="1"/>
          <p:nvPr/>
        </p:nvSpPr>
        <p:spPr>
          <a:xfrm>
            <a:off x="2339974" y="609754"/>
            <a:ext cx="6003926" cy="523220"/>
          </a:xfrm>
          <a:prstGeom prst="rect">
            <a:avLst/>
          </a:prstGeom>
          <a:noFill/>
        </p:spPr>
        <p:txBody>
          <a:bodyPr wrap="square" rtlCol="0">
            <a:spAutoFit/>
          </a:bodyPr>
          <a:lstStyle/>
          <a:p>
            <a:r>
              <a:rPr lang="en-US" sz="2800" i="1" u="sng" dirty="0"/>
              <a:t>Pierce thermal comfort scale </a:t>
            </a:r>
            <a:endParaRPr lang="LID4096" sz="2800" i="1" u="sng" dirty="0"/>
          </a:p>
        </p:txBody>
      </p:sp>
      <p:sp>
        <p:nvSpPr>
          <p:cNvPr id="8" name="TextBox 7">
            <a:extLst>
              <a:ext uri="{FF2B5EF4-FFF2-40B4-BE49-F238E27FC236}">
                <a16:creationId xmlns:a16="http://schemas.microsoft.com/office/drawing/2014/main" id="{0E01C1BF-BE76-4AF9-BE59-D7D2A8A84399}"/>
              </a:ext>
            </a:extLst>
          </p:cNvPr>
          <p:cNvSpPr txBox="1"/>
          <p:nvPr/>
        </p:nvSpPr>
        <p:spPr>
          <a:xfrm>
            <a:off x="2339974" y="5139566"/>
            <a:ext cx="15262226" cy="954107"/>
          </a:xfrm>
          <a:prstGeom prst="rect">
            <a:avLst/>
          </a:prstGeom>
          <a:noFill/>
        </p:spPr>
        <p:txBody>
          <a:bodyPr wrap="square" rtlCol="0">
            <a:spAutoFit/>
          </a:bodyPr>
          <a:lstStyle/>
          <a:p>
            <a:r>
              <a:rPr lang="en-US" sz="2800" dirty="0"/>
              <a:t>Based on PMV set from the figure, most values are between -1 and 1, Standard comfort range of Pierce is (-1 to 1) ,the clients are comfortable in the building .</a:t>
            </a:r>
            <a:endParaRPr lang="LID4096" sz="2800" i="1" dirty="0"/>
          </a:p>
        </p:txBody>
      </p:sp>
    </p:spTree>
    <p:extLst>
      <p:ext uri="{BB962C8B-B14F-4D97-AF65-F5344CB8AC3E}">
        <p14:creationId xmlns:p14="http://schemas.microsoft.com/office/powerpoint/2010/main" val="2840913973"/>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0BFC2607-21EC-4B78-9C2C-E7FD46964CA6}"/>
              </a:ext>
            </a:extLst>
          </p:cNvPr>
          <p:cNvSpPr>
            <a:spLocks noGrp="1"/>
          </p:cNvSpPr>
          <p:nvPr>
            <p:ph type="sldNum" sz="quarter" idx="12"/>
          </p:nvPr>
        </p:nvSpPr>
        <p:spPr/>
        <p:txBody>
          <a:bodyPr/>
          <a:lstStyle/>
          <a:p>
            <a:fld id="{B18A13BA-7116-4805-986C-BF7BBEE7823E}" type="slidenum">
              <a:rPr lang="en-US" smtClean="0"/>
              <a:t>37</a:t>
            </a:fld>
            <a:endParaRPr lang="en-US"/>
          </a:p>
        </p:txBody>
      </p:sp>
      <p:sp>
        <p:nvSpPr>
          <p:cNvPr id="4" name="TextBox 3">
            <a:extLst>
              <a:ext uri="{FF2B5EF4-FFF2-40B4-BE49-F238E27FC236}">
                <a16:creationId xmlns:a16="http://schemas.microsoft.com/office/drawing/2014/main" id="{82E5DBF5-0DFA-4F4D-9D8C-D46F3DF8A842}"/>
              </a:ext>
            </a:extLst>
          </p:cNvPr>
          <p:cNvSpPr txBox="1"/>
          <p:nvPr/>
        </p:nvSpPr>
        <p:spPr>
          <a:xfrm>
            <a:off x="2182429" y="907312"/>
            <a:ext cx="10934700" cy="820417"/>
          </a:xfrm>
          <a:prstGeom prst="rect">
            <a:avLst/>
          </a:prstGeom>
          <a:noFill/>
        </p:spPr>
        <p:txBody>
          <a:bodyPr wrap="square">
            <a:spAutoFit/>
          </a:bodyPr>
          <a:lstStyle/>
          <a:p>
            <a:pPr>
              <a:lnSpc>
                <a:spcPct val="200000"/>
              </a:lnSpc>
            </a:pPr>
            <a:r>
              <a:rPr lang="en-US" sz="2800" b="1" i="1" dirty="0">
                <a:latin typeface="Arial" panose="020B0604020202020204" pitchFamily="34" charset="0"/>
                <a:cs typeface="Arial" panose="020B0604020202020204" pitchFamily="34" charset="0"/>
              </a:rPr>
              <a:t>Daylight factor after modification comparison </a:t>
            </a:r>
          </a:p>
        </p:txBody>
      </p:sp>
      <p:pic>
        <p:nvPicPr>
          <p:cNvPr id="6" name="Picture 5">
            <a:extLst>
              <a:ext uri="{FF2B5EF4-FFF2-40B4-BE49-F238E27FC236}">
                <a16:creationId xmlns:a16="http://schemas.microsoft.com/office/drawing/2014/main" id="{1712BCF4-5BCB-404F-A61F-F4872EA7EB55}"/>
              </a:ext>
            </a:extLst>
          </p:cNvPr>
          <p:cNvPicPr>
            <a:picLocks noChangeAspect="1"/>
          </p:cNvPicPr>
          <p:nvPr/>
        </p:nvPicPr>
        <p:blipFill>
          <a:blip r:embed="rId2"/>
          <a:stretch>
            <a:fillRect/>
          </a:stretch>
        </p:blipFill>
        <p:spPr>
          <a:xfrm>
            <a:off x="2096926" y="2108148"/>
            <a:ext cx="5552853" cy="3987852"/>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8" name="Picture 7">
            <a:extLst>
              <a:ext uri="{FF2B5EF4-FFF2-40B4-BE49-F238E27FC236}">
                <a16:creationId xmlns:a16="http://schemas.microsoft.com/office/drawing/2014/main" id="{8AF0787B-82A9-4AC6-8E77-05365EA9F6D0}"/>
              </a:ext>
            </a:extLst>
          </p:cNvPr>
          <p:cNvPicPr>
            <a:picLocks noChangeAspect="1"/>
          </p:cNvPicPr>
          <p:nvPr/>
        </p:nvPicPr>
        <p:blipFill>
          <a:blip r:embed="rId3"/>
          <a:stretch>
            <a:fillRect/>
          </a:stretch>
        </p:blipFill>
        <p:spPr>
          <a:xfrm>
            <a:off x="7929179" y="2108148"/>
            <a:ext cx="1659321" cy="3987852"/>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10" name="TextBox 9">
            <a:extLst>
              <a:ext uri="{FF2B5EF4-FFF2-40B4-BE49-F238E27FC236}">
                <a16:creationId xmlns:a16="http://schemas.microsoft.com/office/drawing/2014/main" id="{369B7A95-6F6C-489D-8CCE-53860F68477C}"/>
              </a:ext>
            </a:extLst>
          </p:cNvPr>
          <p:cNvSpPr txBox="1"/>
          <p:nvPr/>
        </p:nvSpPr>
        <p:spPr>
          <a:xfrm>
            <a:off x="2096926" y="6096000"/>
            <a:ext cx="5130800" cy="820417"/>
          </a:xfrm>
          <a:prstGeom prst="rect">
            <a:avLst/>
          </a:prstGeom>
          <a:noFill/>
        </p:spPr>
        <p:txBody>
          <a:bodyPr wrap="square">
            <a:spAutoFit/>
          </a:bodyPr>
          <a:lstStyle/>
          <a:p>
            <a:pPr>
              <a:lnSpc>
                <a:spcPct val="200000"/>
              </a:lnSpc>
            </a:pPr>
            <a:r>
              <a:rPr lang="en-US" sz="2800" b="1" i="1" dirty="0">
                <a:latin typeface="Arial" panose="020B0604020202020204" pitchFamily="34" charset="0"/>
                <a:cs typeface="Arial" panose="020B0604020202020204" pitchFamily="34" charset="0"/>
              </a:rPr>
              <a:t>Ground floor </a:t>
            </a:r>
          </a:p>
        </p:txBody>
      </p:sp>
      <p:pic>
        <p:nvPicPr>
          <p:cNvPr id="12" name="Picture 11">
            <a:extLst>
              <a:ext uri="{FF2B5EF4-FFF2-40B4-BE49-F238E27FC236}">
                <a16:creationId xmlns:a16="http://schemas.microsoft.com/office/drawing/2014/main" id="{A43FD876-E1F7-4A3D-A7C6-A6F64A869602}"/>
              </a:ext>
            </a:extLst>
          </p:cNvPr>
          <p:cNvPicPr>
            <a:picLocks noChangeAspect="1"/>
          </p:cNvPicPr>
          <p:nvPr/>
        </p:nvPicPr>
        <p:blipFill>
          <a:blip r:embed="rId4"/>
          <a:stretch>
            <a:fillRect/>
          </a:stretch>
        </p:blipFill>
        <p:spPr>
          <a:xfrm>
            <a:off x="9867900" y="2108148"/>
            <a:ext cx="6079841" cy="3987852"/>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14" name="Picture 13">
            <a:extLst>
              <a:ext uri="{FF2B5EF4-FFF2-40B4-BE49-F238E27FC236}">
                <a16:creationId xmlns:a16="http://schemas.microsoft.com/office/drawing/2014/main" id="{4A9455A1-A150-4C4C-AA7A-D159FE6D929C}"/>
              </a:ext>
            </a:extLst>
          </p:cNvPr>
          <p:cNvPicPr>
            <a:picLocks noChangeAspect="1"/>
          </p:cNvPicPr>
          <p:nvPr/>
        </p:nvPicPr>
        <p:blipFill>
          <a:blip r:embed="rId5"/>
          <a:stretch>
            <a:fillRect/>
          </a:stretch>
        </p:blipFill>
        <p:spPr>
          <a:xfrm>
            <a:off x="16227141" y="2108148"/>
            <a:ext cx="1557965" cy="3987852"/>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16" name="TextBox 15">
            <a:extLst>
              <a:ext uri="{FF2B5EF4-FFF2-40B4-BE49-F238E27FC236}">
                <a16:creationId xmlns:a16="http://schemas.microsoft.com/office/drawing/2014/main" id="{7AEE8B95-DB76-4621-A901-242DD463BC68}"/>
              </a:ext>
            </a:extLst>
          </p:cNvPr>
          <p:cNvSpPr txBox="1"/>
          <p:nvPr/>
        </p:nvSpPr>
        <p:spPr>
          <a:xfrm>
            <a:off x="9867900" y="6066209"/>
            <a:ext cx="5130800" cy="820417"/>
          </a:xfrm>
          <a:prstGeom prst="rect">
            <a:avLst/>
          </a:prstGeom>
          <a:noFill/>
        </p:spPr>
        <p:txBody>
          <a:bodyPr wrap="square">
            <a:spAutoFit/>
          </a:bodyPr>
          <a:lstStyle/>
          <a:p>
            <a:pPr>
              <a:lnSpc>
                <a:spcPct val="200000"/>
              </a:lnSpc>
            </a:pPr>
            <a:r>
              <a:rPr lang="en-US" sz="2800" b="1" i="1" dirty="0">
                <a:latin typeface="Arial" panose="020B0604020202020204" pitchFamily="34" charset="0"/>
                <a:cs typeface="Arial" panose="020B0604020202020204" pitchFamily="34" charset="0"/>
              </a:rPr>
              <a:t>First floor </a:t>
            </a:r>
          </a:p>
        </p:txBody>
      </p:sp>
    </p:spTree>
    <p:extLst>
      <p:ext uri="{BB962C8B-B14F-4D97-AF65-F5344CB8AC3E}">
        <p14:creationId xmlns:p14="http://schemas.microsoft.com/office/powerpoint/2010/main" val="4151379271"/>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1E7BF103-4229-44EA-B17E-BDED34B8E398}"/>
              </a:ext>
            </a:extLst>
          </p:cNvPr>
          <p:cNvSpPr>
            <a:spLocks noGrp="1"/>
          </p:cNvSpPr>
          <p:nvPr>
            <p:ph type="sldNum" sz="quarter" idx="12"/>
          </p:nvPr>
        </p:nvSpPr>
        <p:spPr/>
        <p:txBody>
          <a:bodyPr/>
          <a:lstStyle/>
          <a:p>
            <a:fld id="{B18A13BA-7116-4805-986C-BF7BBEE7823E}" type="slidenum">
              <a:rPr lang="en-US" smtClean="0"/>
              <a:t>38</a:t>
            </a:fld>
            <a:endParaRPr lang="en-US"/>
          </a:p>
        </p:txBody>
      </p:sp>
      <p:pic>
        <p:nvPicPr>
          <p:cNvPr id="6" name="Picture 5">
            <a:extLst>
              <a:ext uri="{FF2B5EF4-FFF2-40B4-BE49-F238E27FC236}">
                <a16:creationId xmlns:a16="http://schemas.microsoft.com/office/drawing/2014/main" id="{BB4CC646-0B98-46B1-868F-2BB2B2461453}"/>
              </a:ext>
            </a:extLst>
          </p:cNvPr>
          <p:cNvPicPr>
            <a:picLocks noChangeAspect="1"/>
          </p:cNvPicPr>
          <p:nvPr/>
        </p:nvPicPr>
        <p:blipFill>
          <a:blip r:embed="rId2"/>
          <a:stretch>
            <a:fillRect/>
          </a:stretch>
        </p:blipFill>
        <p:spPr>
          <a:xfrm>
            <a:off x="2441769" y="1576387"/>
            <a:ext cx="5522845" cy="4869421"/>
          </a:xfrm>
          <a:prstGeom prst="rect">
            <a:avLst/>
          </a:prstGeom>
        </p:spPr>
      </p:pic>
      <p:pic>
        <p:nvPicPr>
          <p:cNvPr id="8" name="Picture 7">
            <a:extLst>
              <a:ext uri="{FF2B5EF4-FFF2-40B4-BE49-F238E27FC236}">
                <a16:creationId xmlns:a16="http://schemas.microsoft.com/office/drawing/2014/main" id="{1C0449F9-AA9D-44D5-8AEB-05A77CB80D96}"/>
              </a:ext>
            </a:extLst>
          </p:cNvPr>
          <p:cNvPicPr>
            <a:picLocks noChangeAspect="1"/>
          </p:cNvPicPr>
          <p:nvPr/>
        </p:nvPicPr>
        <p:blipFill>
          <a:blip r:embed="rId3"/>
          <a:stretch>
            <a:fillRect/>
          </a:stretch>
        </p:blipFill>
        <p:spPr>
          <a:xfrm>
            <a:off x="8251128" y="1576386"/>
            <a:ext cx="1430338" cy="4049007"/>
          </a:xfrm>
          <a:prstGeom prst="rect">
            <a:avLst/>
          </a:prstGeom>
        </p:spPr>
      </p:pic>
      <p:pic>
        <p:nvPicPr>
          <p:cNvPr id="10" name="Picture 9">
            <a:extLst>
              <a:ext uri="{FF2B5EF4-FFF2-40B4-BE49-F238E27FC236}">
                <a16:creationId xmlns:a16="http://schemas.microsoft.com/office/drawing/2014/main" id="{091403FD-19B7-4ABF-9D50-90ED0C79AA83}"/>
              </a:ext>
            </a:extLst>
          </p:cNvPr>
          <p:cNvPicPr>
            <a:picLocks noChangeAspect="1"/>
          </p:cNvPicPr>
          <p:nvPr/>
        </p:nvPicPr>
        <p:blipFill>
          <a:blip r:embed="rId4"/>
          <a:stretch>
            <a:fillRect/>
          </a:stretch>
        </p:blipFill>
        <p:spPr>
          <a:xfrm>
            <a:off x="9967980" y="1576386"/>
            <a:ext cx="6019467" cy="4869420"/>
          </a:xfrm>
          <a:prstGeom prst="rect">
            <a:avLst/>
          </a:prstGeom>
        </p:spPr>
      </p:pic>
      <p:pic>
        <p:nvPicPr>
          <p:cNvPr id="12" name="Picture 11">
            <a:extLst>
              <a:ext uri="{FF2B5EF4-FFF2-40B4-BE49-F238E27FC236}">
                <a16:creationId xmlns:a16="http://schemas.microsoft.com/office/drawing/2014/main" id="{F1F16056-8D35-4723-A0B5-28A129FE753B}"/>
              </a:ext>
            </a:extLst>
          </p:cNvPr>
          <p:cNvPicPr>
            <a:picLocks noChangeAspect="1"/>
          </p:cNvPicPr>
          <p:nvPr/>
        </p:nvPicPr>
        <p:blipFill>
          <a:blip r:embed="rId5"/>
          <a:stretch>
            <a:fillRect/>
          </a:stretch>
        </p:blipFill>
        <p:spPr>
          <a:xfrm>
            <a:off x="16273961" y="1576386"/>
            <a:ext cx="1311471" cy="4049006"/>
          </a:xfrm>
          <a:prstGeom prst="rect">
            <a:avLst/>
          </a:prstGeom>
        </p:spPr>
      </p:pic>
      <p:sp>
        <p:nvSpPr>
          <p:cNvPr id="14" name="TextBox 13">
            <a:extLst>
              <a:ext uri="{FF2B5EF4-FFF2-40B4-BE49-F238E27FC236}">
                <a16:creationId xmlns:a16="http://schemas.microsoft.com/office/drawing/2014/main" id="{03E532EB-EEB9-4066-B1C1-AED09DE3D384}"/>
              </a:ext>
            </a:extLst>
          </p:cNvPr>
          <p:cNvSpPr txBox="1"/>
          <p:nvPr/>
        </p:nvSpPr>
        <p:spPr>
          <a:xfrm>
            <a:off x="2441769" y="6440012"/>
            <a:ext cx="5130800" cy="820417"/>
          </a:xfrm>
          <a:prstGeom prst="rect">
            <a:avLst/>
          </a:prstGeom>
          <a:noFill/>
        </p:spPr>
        <p:txBody>
          <a:bodyPr wrap="square">
            <a:spAutoFit/>
          </a:bodyPr>
          <a:lstStyle/>
          <a:p>
            <a:pPr>
              <a:lnSpc>
                <a:spcPct val="200000"/>
              </a:lnSpc>
            </a:pPr>
            <a:r>
              <a:rPr lang="en-US" sz="2800" b="1" i="1" dirty="0">
                <a:latin typeface="Arial" panose="020B0604020202020204" pitchFamily="34" charset="0"/>
                <a:cs typeface="Arial" panose="020B0604020202020204" pitchFamily="34" charset="0"/>
              </a:rPr>
              <a:t>Second  floor </a:t>
            </a:r>
          </a:p>
        </p:txBody>
      </p:sp>
      <p:sp>
        <p:nvSpPr>
          <p:cNvPr id="16" name="TextBox 15">
            <a:extLst>
              <a:ext uri="{FF2B5EF4-FFF2-40B4-BE49-F238E27FC236}">
                <a16:creationId xmlns:a16="http://schemas.microsoft.com/office/drawing/2014/main" id="{7D30E987-CBCF-41AE-BA45-69ACAC5781DA}"/>
              </a:ext>
            </a:extLst>
          </p:cNvPr>
          <p:cNvSpPr txBox="1"/>
          <p:nvPr/>
        </p:nvSpPr>
        <p:spPr>
          <a:xfrm>
            <a:off x="9967980" y="6440011"/>
            <a:ext cx="5130800" cy="820417"/>
          </a:xfrm>
          <a:prstGeom prst="rect">
            <a:avLst/>
          </a:prstGeom>
          <a:noFill/>
        </p:spPr>
        <p:txBody>
          <a:bodyPr wrap="square">
            <a:spAutoFit/>
          </a:bodyPr>
          <a:lstStyle/>
          <a:p>
            <a:pPr>
              <a:lnSpc>
                <a:spcPct val="200000"/>
              </a:lnSpc>
            </a:pPr>
            <a:r>
              <a:rPr lang="en-US" sz="2800" b="1" i="1" dirty="0">
                <a:latin typeface="Arial" panose="020B0604020202020204" pitchFamily="34" charset="0"/>
                <a:cs typeface="Arial" panose="020B0604020202020204" pitchFamily="34" charset="0"/>
              </a:rPr>
              <a:t>Third floor </a:t>
            </a:r>
          </a:p>
        </p:txBody>
      </p:sp>
    </p:spTree>
    <p:extLst>
      <p:ext uri="{BB962C8B-B14F-4D97-AF65-F5344CB8AC3E}">
        <p14:creationId xmlns:p14="http://schemas.microsoft.com/office/powerpoint/2010/main" val="3494339272"/>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35B6CB29-FEDB-4FC7-B6FD-2A6BC32B28E0}"/>
              </a:ext>
            </a:extLst>
          </p:cNvPr>
          <p:cNvSpPr>
            <a:spLocks noGrp="1"/>
          </p:cNvSpPr>
          <p:nvPr>
            <p:ph type="sldNum" sz="quarter" idx="12"/>
          </p:nvPr>
        </p:nvSpPr>
        <p:spPr/>
        <p:txBody>
          <a:bodyPr/>
          <a:lstStyle/>
          <a:p>
            <a:fld id="{B18A13BA-7116-4805-986C-BF7BBEE7823E}" type="slidenum">
              <a:rPr lang="en-US" smtClean="0"/>
              <a:t>39</a:t>
            </a:fld>
            <a:endParaRPr lang="en-US"/>
          </a:p>
        </p:txBody>
      </p:sp>
      <p:pic>
        <p:nvPicPr>
          <p:cNvPr id="4" name="Picture 3">
            <a:extLst>
              <a:ext uri="{FF2B5EF4-FFF2-40B4-BE49-F238E27FC236}">
                <a16:creationId xmlns:a16="http://schemas.microsoft.com/office/drawing/2014/main" id="{5442DD18-C946-4079-AF1D-3DA559D1E9DF}"/>
              </a:ext>
            </a:extLst>
          </p:cNvPr>
          <p:cNvPicPr>
            <a:picLocks noChangeAspect="1"/>
          </p:cNvPicPr>
          <p:nvPr/>
        </p:nvPicPr>
        <p:blipFill>
          <a:blip r:embed="rId2"/>
          <a:stretch>
            <a:fillRect/>
          </a:stretch>
        </p:blipFill>
        <p:spPr>
          <a:xfrm>
            <a:off x="2619374" y="512127"/>
            <a:ext cx="8673191" cy="5453063"/>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6" name="Picture 5">
            <a:extLst>
              <a:ext uri="{FF2B5EF4-FFF2-40B4-BE49-F238E27FC236}">
                <a16:creationId xmlns:a16="http://schemas.microsoft.com/office/drawing/2014/main" id="{94B8BA0E-3519-4274-B145-840B2742EB6D}"/>
              </a:ext>
            </a:extLst>
          </p:cNvPr>
          <p:cNvPicPr>
            <a:picLocks noChangeAspect="1"/>
          </p:cNvPicPr>
          <p:nvPr/>
        </p:nvPicPr>
        <p:blipFill>
          <a:blip r:embed="rId3"/>
          <a:stretch>
            <a:fillRect/>
          </a:stretch>
        </p:blipFill>
        <p:spPr>
          <a:xfrm>
            <a:off x="11623674" y="512127"/>
            <a:ext cx="1725437" cy="4360864"/>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8" name="TextBox 7">
            <a:extLst>
              <a:ext uri="{FF2B5EF4-FFF2-40B4-BE49-F238E27FC236}">
                <a16:creationId xmlns:a16="http://schemas.microsoft.com/office/drawing/2014/main" id="{9C7439C6-1636-4E82-A38B-2758BFB1BB56}"/>
              </a:ext>
            </a:extLst>
          </p:cNvPr>
          <p:cNvSpPr txBox="1"/>
          <p:nvPr/>
        </p:nvSpPr>
        <p:spPr>
          <a:xfrm>
            <a:off x="6327320" y="5856296"/>
            <a:ext cx="5130800" cy="820417"/>
          </a:xfrm>
          <a:prstGeom prst="rect">
            <a:avLst/>
          </a:prstGeom>
          <a:noFill/>
        </p:spPr>
        <p:txBody>
          <a:bodyPr wrap="square">
            <a:spAutoFit/>
          </a:bodyPr>
          <a:lstStyle/>
          <a:p>
            <a:pPr>
              <a:lnSpc>
                <a:spcPct val="200000"/>
              </a:lnSpc>
            </a:pPr>
            <a:r>
              <a:rPr lang="en-US" sz="2800" b="1" i="1" dirty="0">
                <a:latin typeface="Arial" panose="020B0604020202020204" pitchFamily="34" charset="0"/>
                <a:cs typeface="Arial" panose="020B0604020202020204" pitchFamily="34" charset="0"/>
              </a:rPr>
              <a:t>Forth floor </a:t>
            </a:r>
          </a:p>
        </p:txBody>
      </p:sp>
      <p:sp>
        <p:nvSpPr>
          <p:cNvPr id="10" name="TextBox 9">
            <a:extLst>
              <a:ext uri="{FF2B5EF4-FFF2-40B4-BE49-F238E27FC236}">
                <a16:creationId xmlns:a16="http://schemas.microsoft.com/office/drawing/2014/main" id="{5CC81D93-C620-4CDF-98E4-948C200A296C}"/>
              </a:ext>
            </a:extLst>
          </p:cNvPr>
          <p:cNvSpPr txBox="1"/>
          <p:nvPr/>
        </p:nvSpPr>
        <p:spPr>
          <a:xfrm>
            <a:off x="3254474" y="7664754"/>
            <a:ext cx="10729737" cy="820417"/>
          </a:xfrm>
          <a:prstGeom prst="rect">
            <a:avLst/>
          </a:prstGeom>
          <a:noFill/>
        </p:spPr>
        <p:txBody>
          <a:bodyPr wrap="square">
            <a:spAutoFit/>
          </a:bodyPr>
          <a:lstStyle/>
          <a:p>
            <a:pPr marL="514350" indent="-514350">
              <a:lnSpc>
                <a:spcPct val="200000"/>
              </a:lnSpc>
              <a:buFont typeface="Wingdings" panose="05000000000000000000" pitchFamily="2" charset="2"/>
              <a:buChar char="Ø"/>
            </a:pPr>
            <a:r>
              <a:rPr lang="en-US" sz="2800" i="1" dirty="0">
                <a:latin typeface="Arial" panose="020B0604020202020204" pitchFamily="34" charset="0"/>
                <a:cs typeface="Arial" panose="020B0604020202020204" pitchFamily="34" charset="0"/>
              </a:rPr>
              <a:t>Most of values in floors are within standard threshold</a:t>
            </a:r>
          </a:p>
        </p:txBody>
      </p:sp>
      <p:sp>
        <p:nvSpPr>
          <p:cNvPr id="3" name="Rectangle 2"/>
          <p:cNvSpPr/>
          <p:nvPr/>
        </p:nvSpPr>
        <p:spPr>
          <a:xfrm>
            <a:off x="3254474" y="6710647"/>
            <a:ext cx="7864653" cy="820417"/>
          </a:xfrm>
          <a:prstGeom prst="rect">
            <a:avLst/>
          </a:prstGeom>
        </p:spPr>
        <p:txBody>
          <a:bodyPr wrap="none">
            <a:spAutoFit/>
          </a:bodyPr>
          <a:lstStyle/>
          <a:p>
            <a:pPr marL="457200" lvl="0" indent="-457200">
              <a:lnSpc>
                <a:spcPct val="200000"/>
              </a:lnSpc>
              <a:buFont typeface="Wingdings" panose="05000000000000000000" pitchFamily="2" charset="2"/>
              <a:buChar char="Ø"/>
            </a:pPr>
            <a:r>
              <a:rPr lang="en-US" sz="2800" i="1" dirty="0">
                <a:solidFill>
                  <a:prstClr val="black"/>
                </a:solidFill>
                <a:latin typeface="Arial" panose="020B0604020202020204" pitchFamily="34" charset="0"/>
                <a:cs typeface="Arial" panose="020B0604020202020204" pitchFamily="34" charset="0"/>
              </a:rPr>
              <a:t>Standard daylight factor threshold is (2-10)% </a:t>
            </a:r>
          </a:p>
        </p:txBody>
      </p:sp>
    </p:spTree>
    <p:extLst>
      <p:ext uri="{BB962C8B-B14F-4D97-AF65-F5344CB8AC3E}">
        <p14:creationId xmlns:p14="http://schemas.microsoft.com/office/powerpoint/2010/main" val="84260739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Arrow: Right 4">
            <a:extLst>
              <a:ext uri="{FF2B5EF4-FFF2-40B4-BE49-F238E27FC236}">
                <a16:creationId xmlns:a16="http://schemas.microsoft.com/office/drawing/2014/main" id="{766812C8-3E2A-4C4F-B518-0F43E1022546}"/>
              </a:ext>
            </a:extLst>
          </p:cNvPr>
          <p:cNvSpPr/>
          <p:nvPr/>
        </p:nvSpPr>
        <p:spPr>
          <a:xfrm>
            <a:off x="3843235" y="371470"/>
            <a:ext cx="978408" cy="4846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a:extLst>
              <a:ext uri="{FF2B5EF4-FFF2-40B4-BE49-F238E27FC236}">
                <a16:creationId xmlns:a16="http://schemas.microsoft.com/office/drawing/2014/main" id="{E536252D-A58F-4F26-8E5A-9D021622F8EC}"/>
              </a:ext>
            </a:extLst>
          </p:cNvPr>
          <p:cNvSpPr txBox="1"/>
          <p:nvPr/>
        </p:nvSpPr>
        <p:spPr>
          <a:xfrm>
            <a:off x="5285173" y="371470"/>
            <a:ext cx="6094520" cy="584775"/>
          </a:xfrm>
          <a:prstGeom prst="rect">
            <a:avLst/>
          </a:prstGeom>
          <a:noFill/>
        </p:spPr>
        <p:txBody>
          <a:bodyPr wrap="square">
            <a:spAutoFit/>
          </a:bodyPr>
          <a:lstStyle/>
          <a:p>
            <a:r>
              <a:rPr lang="en-US" sz="3200" b="1" dirty="0"/>
              <a:t>Site Analysis:</a:t>
            </a:r>
          </a:p>
        </p:txBody>
      </p:sp>
      <p:sp>
        <p:nvSpPr>
          <p:cNvPr id="9" name="TextBox 8">
            <a:extLst>
              <a:ext uri="{FF2B5EF4-FFF2-40B4-BE49-F238E27FC236}">
                <a16:creationId xmlns:a16="http://schemas.microsoft.com/office/drawing/2014/main" id="{2DFE98B3-78F0-4267-AC6B-827C6BCDE8B7}"/>
              </a:ext>
            </a:extLst>
          </p:cNvPr>
          <p:cNvSpPr txBox="1"/>
          <p:nvPr/>
        </p:nvSpPr>
        <p:spPr>
          <a:xfrm>
            <a:off x="3843235" y="1072936"/>
            <a:ext cx="8636450" cy="1908215"/>
          </a:xfrm>
          <a:prstGeom prst="rect">
            <a:avLst/>
          </a:prstGeom>
          <a:noFill/>
        </p:spPr>
        <p:txBody>
          <a:bodyPr wrap="square">
            <a:spAutoFit/>
          </a:bodyPr>
          <a:lstStyle/>
          <a:p>
            <a:pPr marL="457200" indent="-457200">
              <a:buFont typeface="Arial" panose="020B0604020202020204" pitchFamily="34" charset="0"/>
              <a:buChar char="•"/>
            </a:pPr>
            <a:r>
              <a:rPr lang="en-US" sz="2800" b="1" dirty="0">
                <a:latin typeface="Times New Roman" panose="02020603050405020304" pitchFamily="18" charset="0"/>
                <a:cs typeface="Times New Roman" panose="02020603050405020304" pitchFamily="18" charset="0"/>
              </a:rPr>
              <a:t>Location</a:t>
            </a:r>
            <a:r>
              <a:rPr lang="ar-SA" sz="2800" b="1" dirty="0">
                <a:latin typeface="Times New Roman" panose="02020603050405020304" pitchFamily="18" charset="0"/>
                <a:cs typeface="Times New Roman" panose="02020603050405020304" pitchFamily="18" charset="0"/>
              </a:rPr>
              <a:t>:</a:t>
            </a:r>
            <a:r>
              <a:rPr lang="en-US" dirty="0"/>
              <a:t> </a:t>
            </a:r>
          </a:p>
          <a:p>
            <a:pPr marL="457200" indent="-457200">
              <a:buFont typeface="Arial" panose="020B0604020202020204" pitchFamily="34" charset="0"/>
              <a:buChar char="•"/>
            </a:pPr>
            <a:endParaRPr lang="en-US" dirty="0"/>
          </a:p>
          <a:p>
            <a:pPr marL="342900" indent="-342900">
              <a:buFont typeface="Wingdings" panose="05000000000000000000" pitchFamily="2" charset="2"/>
              <a:buChar char="Ø"/>
            </a:pPr>
            <a:r>
              <a:rPr lang="en-US" sz="2400" dirty="0">
                <a:latin typeface="Times New Roman" panose="02020603050405020304" pitchFamily="18" charset="0"/>
                <a:cs typeface="Times New Roman" panose="02020603050405020304" pitchFamily="18" charset="0"/>
              </a:rPr>
              <a:t>The land on which the </a:t>
            </a:r>
            <a:r>
              <a:rPr lang="en" sz="2400" b="1" kern="0" dirty="0">
                <a:solidFill>
                  <a:schemeClr val="accent1">
                    <a:lumMod val="50000"/>
                  </a:schemeClr>
                </a:solidFill>
                <a:latin typeface="Times New Roman" panose="02020603050405020304" pitchFamily="18" charset="0"/>
                <a:ea typeface="Varela Round"/>
                <a:cs typeface="Times New Roman" panose="02020603050405020304" pitchFamily="18" charset="0"/>
                <a:sym typeface="Varela Round"/>
              </a:rPr>
              <a:t>Municipality</a:t>
            </a:r>
            <a:r>
              <a:rPr lang="en-US" sz="2400" dirty="0">
                <a:latin typeface="Times New Roman" panose="02020603050405020304" pitchFamily="18" charset="0"/>
                <a:cs typeface="Times New Roman" panose="02020603050405020304" pitchFamily="18" charset="0"/>
              </a:rPr>
              <a:t> will be built </a:t>
            </a:r>
            <a:r>
              <a:rPr lang="en-US" sz="2400" dirty="0">
                <a:solidFill>
                  <a:srgbClr val="FF0000"/>
                </a:solidFill>
                <a:latin typeface="Times New Roman" panose="02020603050405020304" pitchFamily="18" charset="0"/>
                <a:cs typeface="Times New Roman" panose="02020603050405020304" pitchFamily="18" charset="0"/>
              </a:rPr>
              <a:t>located in Yafa street near Jamal Abdul Nasser park.</a:t>
            </a:r>
            <a:endParaRPr lang="ar-SA" sz="2400" dirty="0">
              <a:solidFill>
                <a:srgbClr val="FF0000"/>
              </a:solidFill>
              <a:latin typeface="Times New Roman" panose="02020603050405020304" pitchFamily="18" charset="0"/>
              <a:cs typeface="Times New Roman" panose="02020603050405020304" pitchFamily="18" charset="0"/>
            </a:endParaRPr>
          </a:p>
          <a:p>
            <a:endParaRPr lang="ar-SA" sz="2400" dirty="0">
              <a:latin typeface="Times New Roman" panose="02020603050405020304" pitchFamily="18" charset="0"/>
              <a:cs typeface="Times New Roman" panose="02020603050405020304" pitchFamily="18" charset="0"/>
            </a:endParaRPr>
          </a:p>
        </p:txBody>
      </p:sp>
      <p:sp>
        <p:nvSpPr>
          <p:cNvPr id="10" name="Slide Number Placeholder 9">
            <a:extLst>
              <a:ext uri="{FF2B5EF4-FFF2-40B4-BE49-F238E27FC236}">
                <a16:creationId xmlns:a16="http://schemas.microsoft.com/office/drawing/2014/main" id="{23C41FA5-9DC2-4165-9F7D-5FA344DC5FAD}"/>
              </a:ext>
            </a:extLst>
          </p:cNvPr>
          <p:cNvSpPr>
            <a:spLocks noGrp="1"/>
          </p:cNvSpPr>
          <p:nvPr>
            <p:ph type="sldNum" sz="quarter" idx="12"/>
          </p:nvPr>
        </p:nvSpPr>
        <p:spPr/>
        <p:txBody>
          <a:bodyPr/>
          <a:lstStyle/>
          <a:p>
            <a:fld id="{B18A13BA-7116-4805-986C-BF7BBEE7823E}" type="slidenum">
              <a:rPr lang="en-US" sz="2000">
                <a:latin typeface="Arial Black" panose="020B0A04020102020204" pitchFamily="34" charset="0"/>
              </a:rPr>
              <a:t>4</a:t>
            </a:fld>
            <a:endParaRPr lang="en-US" sz="2000" dirty="0">
              <a:latin typeface="Arial Black" panose="020B0A04020102020204" pitchFamily="34" charset="0"/>
            </a:endParaRPr>
          </a:p>
        </p:txBody>
      </p:sp>
      <p:pic>
        <p:nvPicPr>
          <p:cNvPr id="3" name="Picture 2">
            <a:extLst>
              <a:ext uri="{FF2B5EF4-FFF2-40B4-BE49-F238E27FC236}">
                <a16:creationId xmlns:a16="http://schemas.microsoft.com/office/drawing/2014/main" id="{E1E9F5B8-21F4-496C-BCA4-193BC4506868}"/>
              </a:ext>
            </a:extLst>
          </p:cNvPr>
          <p:cNvPicPr>
            <a:picLocks noChangeAspect="1"/>
          </p:cNvPicPr>
          <p:nvPr/>
        </p:nvPicPr>
        <p:blipFill>
          <a:blip r:embed="rId2"/>
          <a:stretch>
            <a:fillRect/>
          </a:stretch>
        </p:blipFill>
        <p:spPr>
          <a:xfrm>
            <a:off x="4226902" y="3097842"/>
            <a:ext cx="9505950" cy="5514975"/>
          </a:xfrm>
          <a:prstGeom prst="rect">
            <a:avLst/>
          </a:prstGeom>
          <a:ln w="57150">
            <a:solidFill>
              <a:schemeClr val="tx1"/>
            </a:solidFill>
          </a:ln>
        </p:spPr>
      </p:pic>
    </p:spTree>
    <p:extLst>
      <p:ext uri="{BB962C8B-B14F-4D97-AF65-F5344CB8AC3E}">
        <p14:creationId xmlns:p14="http://schemas.microsoft.com/office/powerpoint/2010/main" val="167621676"/>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B4737E0D-F4B3-49DC-A43E-FB0FDC6B9695}"/>
              </a:ext>
            </a:extLst>
          </p:cNvPr>
          <p:cNvSpPr>
            <a:spLocks noGrp="1"/>
          </p:cNvSpPr>
          <p:nvPr>
            <p:ph type="sldNum" sz="quarter" idx="12"/>
          </p:nvPr>
        </p:nvSpPr>
        <p:spPr/>
        <p:txBody>
          <a:bodyPr/>
          <a:lstStyle/>
          <a:p>
            <a:pPr defTabSz="410525"/>
            <a:fld id="{B18A13BA-7116-4805-986C-BF7BBEE7823E}" type="slidenum">
              <a:rPr lang="en-US" sz="2000" b="1">
                <a:latin typeface="Arial Black" panose="020B0A04020102020204" pitchFamily="34" charset="0"/>
              </a:rPr>
              <a:pPr defTabSz="410525"/>
              <a:t>40</a:t>
            </a:fld>
            <a:endParaRPr lang="en-US" sz="2000" b="1" dirty="0">
              <a:latin typeface="Arial Black" panose="020B0A04020102020204" pitchFamily="34" charset="0"/>
            </a:endParaRPr>
          </a:p>
        </p:txBody>
      </p:sp>
      <p:sp>
        <p:nvSpPr>
          <p:cNvPr id="4" name="TextBox 3">
            <a:extLst>
              <a:ext uri="{FF2B5EF4-FFF2-40B4-BE49-F238E27FC236}">
                <a16:creationId xmlns:a16="http://schemas.microsoft.com/office/drawing/2014/main" id="{5AB65A58-022D-49EF-A4EF-AA16248AD286}"/>
              </a:ext>
            </a:extLst>
          </p:cNvPr>
          <p:cNvSpPr txBox="1"/>
          <p:nvPr/>
        </p:nvSpPr>
        <p:spPr>
          <a:xfrm>
            <a:off x="5121176" y="1578507"/>
            <a:ext cx="5281667" cy="589713"/>
          </a:xfrm>
          <a:prstGeom prst="rect">
            <a:avLst/>
          </a:prstGeom>
          <a:noFill/>
        </p:spPr>
        <p:txBody>
          <a:bodyPr wrap="square">
            <a:spAutoFit/>
          </a:bodyPr>
          <a:lstStyle/>
          <a:p>
            <a:pPr marL="513156" indent="-513156" defTabSz="410525">
              <a:buFont typeface="Arial" panose="020B0604020202020204" pitchFamily="34" charset="0"/>
              <a:buChar char="•"/>
            </a:pPr>
            <a:r>
              <a:rPr lang="en-US" sz="3232" dirty="0">
                <a:solidFill>
                  <a:srgbClr val="8BB434">
                    <a:lumMod val="75000"/>
                  </a:srgbClr>
                </a:solidFill>
                <a:latin typeface="Arial Black" panose="020B0A04020102020204" pitchFamily="34" charset="0"/>
              </a:rPr>
              <a:t>Acoustical Design</a:t>
            </a:r>
            <a:r>
              <a:rPr lang="ar-SA" sz="3232" dirty="0">
                <a:solidFill>
                  <a:srgbClr val="8BB434">
                    <a:lumMod val="75000"/>
                  </a:srgbClr>
                </a:solidFill>
                <a:latin typeface="Arial Black" panose="020B0A04020102020204" pitchFamily="34" charset="0"/>
                <a:cs typeface="Tahoma" panose="020B0604030504040204" pitchFamily="34" charset="0"/>
              </a:rPr>
              <a:t>.</a:t>
            </a:r>
            <a:endParaRPr lang="en-US" sz="3232" dirty="0">
              <a:solidFill>
                <a:srgbClr val="8BB434">
                  <a:lumMod val="75000"/>
                </a:srgbClr>
              </a:solidFill>
              <a:latin typeface="Arial Black" panose="020B0A04020102020204" pitchFamily="34" charset="0"/>
            </a:endParaRPr>
          </a:p>
        </p:txBody>
      </p:sp>
      <p:sp>
        <p:nvSpPr>
          <p:cNvPr id="6" name="TextBox 5">
            <a:extLst>
              <a:ext uri="{FF2B5EF4-FFF2-40B4-BE49-F238E27FC236}">
                <a16:creationId xmlns:a16="http://schemas.microsoft.com/office/drawing/2014/main" id="{08A18E06-0ECF-4024-BDB4-26B018FD4D2D}"/>
              </a:ext>
            </a:extLst>
          </p:cNvPr>
          <p:cNvSpPr txBox="1"/>
          <p:nvPr/>
        </p:nvSpPr>
        <p:spPr>
          <a:xfrm>
            <a:off x="4635690" y="3552778"/>
            <a:ext cx="8209844" cy="2579552"/>
          </a:xfrm>
          <a:prstGeom prst="rect">
            <a:avLst/>
          </a:prstGeom>
          <a:noFill/>
        </p:spPr>
        <p:txBody>
          <a:bodyPr wrap="square">
            <a:spAutoFit/>
          </a:bodyPr>
          <a:lstStyle/>
          <a:p>
            <a:pPr defTabSz="410525">
              <a:lnSpc>
                <a:spcPct val="250000"/>
              </a:lnSpc>
            </a:pPr>
            <a:r>
              <a:rPr lang="en-US" sz="2155" b="1" dirty="0">
                <a:solidFill>
                  <a:srgbClr val="000000"/>
                </a:solidFill>
                <a:latin typeface="Times New Roman" panose="02020603050405020304" pitchFamily="18" charset="0"/>
              </a:rPr>
              <a:t> ceiling → gypsum perforated suspended ceiling</a:t>
            </a:r>
            <a:r>
              <a:rPr lang="ar-SA" sz="2155" b="1" dirty="0">
                <a:solidFill>
                  <a:srgbClr val="000000"/>
                </a:solidFill>
                <a:latin typeface="Times New Roman" panose="02020603050405020304" pitchFamily="18" charset="0"/>
              </a:rPr>
              <a:t> </a:t>
            </a:r>
            <a:endParaRPr lang="en-US" sz="2155" b="1" dirty="0">
              <a:solidFill>
                <a:srgbClr val="000000"/>
              </a:solidFill>
              <a:latin typeface="Times New Roman" panose="02020603050405020304" pitchFamily="18" charset="0"/>
            </a:endParaRPr>
          </a:p>
          <a:p>
            <a:pPr defTabSz="410525">
              <a:lnSpc>
                <a:spcPct val="250000"/>
              </a:lnSpc>
            </a:pPr>
            <a:r>
              <a:rPr lang="en-US" sz="2155" b="1" dirty="0">
                <a:solidFill>
                  <a:srgbClr val="000000"/>
                </a:solidFill>
                <a:latin typeface="Times New Roman" panose="02020603050405020304" pitchFamily="18" charset="0"/>
              </a:rPr>
              <a:t> Floor → Carpet + tile</a:t>
            </a:r>
          </a:p>
          <a:p>
            <a:pPr defTabSz="410525">
              <a:lnSpc>
                <a:spcPct val="250000"/>
              </a:lnSpc>
            </a:pPr>
            <a:r>
              <a:rPr lang="en-US" sz="2155" b="1" dirty="0">
                <a:solidFill>
                  <a:srgbClr val="000000"/>
                </a:solidFill>
                <a:latin typeface="Times New Roman" panose="02020603050405020304" pitchFamily="18" charset="0"/>
              </a:rPr>
              <a:t> wall → plaster + glass </a:t>
            </a:r>
            <a:endParaRPr lang="en-US" sz="2155" b="1" dirty="0">
              <a:solidFill>
                <a:prstClr val="black"/>
              </a:solidFill>
              <a:latin typeface="Corbel" panose="020B0503020204020204"/>
            </a:endParaRPr>
          </a:p>
        </p:txBody>
      </p:sp>
      <p:sp>
        <p:nvSpPr>
          <p:cNvPr id="8" name="TextBox 7">
            <a:extLst>
              <a:ext uri="{FF2B5EF4-FFF2-40B4-BE49-F238E27FC236}">
                <a16:creationId xmlns:a16="http://schemas.microsoft.com/office/drawing/2014/main" id="{76B63AB1-4610-402D-A3C0-C5BDD8DA9658}"/>
              </a:ext>
            </a:extLst>
          </p:cNvPr>
          <p:cNvSpPr txBox="1"/>
          <p:nvPr/>
        </p:nvSpPr>
        <p:spPr>
          <a:xfrm>
            <a:off x="5121176" y="2862310"/>
            <a:ext cx="8209844" cy="479234"/>
          </a:xfrm>
          <a:prstGeom prst="rect">
            <a:avLst/>
          </a:prstGeom>
          <a:noFill/>
        </p:spPr>
        <p:txBody>
          <a:bodyPr wrap="square">
            <a:spAutoFit/>
          </a:bodyPr>
          <a:lstStyle/>
          <a:p>
            <a:pPr defTabSz="410525"/>
            <a:r>
              <a:rPr lang="en-US" sz="2514" b="1" u="sng" dirty="0">
                <a:solidFill>
                  <a:prstClr val="black"/>
                </a:solidFill>
                <a:latin typeface="Arial Black" panose="020B0A04020102020204" pitchFamily="34" charset="0"/>
              </a:rPr>
              <a:t>Material Choices</a:t>
            </a:r>
            <a:r>
              <a:rPr lang="ar-SA" sz="2514" b="1" u="sng" dirty="0">
                <a:solidFill>
                  <a:prstClr val="black"/>
                </a:solidFill>
                <a:latin typeface="Arial Black" panose="020B0A04020102020204" pitchFamily="34" charset="0"/>
                <a:cs typeface="Tahoma" panose="020B0604030504040204" pitchFamily="34" charset="0"/>
              </a:rPr>
              <a:t>:</a:t>
            </a:r>
            <a:r>
              <a:rPr lang="en-US" sz="2514" b="1" u="sng" dirty="0">
                <a:solidFill>
                  <a:prstClr val="black"/>
                </a:solidFill>
                <a:latin typeface="Arial Black" panose="020B0A04020102020204" pitchFamily="34" charset="0"/>
              </a:rPr>
              <a:t> </a:t>
            </a:r>
            <a:endParaRPr lang="en-US" sz="2514" b="1" dirty="0">
              <a:solidFill>
                <a:prstClr val="black"/>
              </a:solidFill>
              <a:latin typeface="Arial Black" panose="020B0A04020102020204" pitchFamily="34" charset="0"/>
            </a:endParaRPr>
          </a:p>
        </p:txBody>
      </p:sp>
    </p:spTree>
    <p:extLst>
      <p:ext uri="{BB962C8B-B14F-4D97-AF65-F5344CB8AC3E}">
        <p14:creationId xmlns:p14="http://schemas.microsoft.com/office/powerpoint/2010/main" val="3686166897"/>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D82A979C-55B1-4720-8366-6710D2E73ECF}"/>
              </a:ext>
            </a:extLst>
          </p:cNvPr>
          <p:cNvSpPr>
            <a:spLocks noGrp="1"/>
          </p:cNvSpPr>
          <p:nvPr>
            <p:ph type="sldNum" sz="quarter" idx="12"/>
          </p:nvPr>
        </p:nvSpPr>
        <p:spPr/>
        <p:txBody>
          <a:bodyPr/>
          <a:lstStyle/>
          <a:p>
            <a:pPr defTabSz="410525"/>
            <a:fld id="{B18A13BA-7116-4805-986C-BF7BBEE7823E}" type="slidenum">
              <a:rPr lang="en-US" sz="2000" b="1">
                <a:latin typeface="Arial Black" panose="020B0A04020102020204" pitchFamily="34" charset="0"/>
              </a:rPr>
              <a:pPr defTabSz="410525"/>
              <a:t>41</a:t>
            </a:fld>
            <a:endParaRPr lang="en-US" sz="2000" b="1" dirty="0">
              <a:latin typeface="Arial Black" panose="020B0A04020102020204" pitchFamily="34" charset="0"/>
            </a:endParaRPr>
          </a:p>
        </p:txBody>
      </p:sp>
      <p:sp>
        <p:nvSpPr>
          <p:cNvPr id="8" name="TextBox 7">
            <a:extLst>
              <a:ext uri="{FF2B5EF4-FFF2-40B4-BE49-F238E27FC236}">
                <a16:creationId xmlns:a16="http://schemas.microsoft.com/office/drawing/2014/main" id="{4C1249C9-3F37-4439-A0D0-668D02B67013}"/>
              </a:ext>
            </a:extLst>
          </p:cNvPr>
          <p:cNvSpPr txBox="1"/>
          <p:nvPr/>
        </p:nvSpPr>
        <p:spPr>
          <a:xfrm>
            <a:off x="3427896" y="203725"/>
            <a:ext cx="4022824" cy="534442"/>
          </a:xfrm>
          <a:prstGeom prst="rect">
            <a:avLst/>
          </a:prstGeom>
          <a:noFill/>
        </p:spPr>
        <p:txBody>
          <a:bodyPr wrap="square">
            <a:spAutoFit/>
          </a:bodyPr>
          <a:lstStyle/>
          <a:p>
            <a:pPr marL="256579" indent="-256579" defTabSz="410525">
              <a:buFont typeface="Arial" panose="020B0604020202020204" pitchFamily="34" charset="0"/>
              <a:buChar char="•"/>
            </a:pPr>
            <a:r>
              <a:rPr lang="en-US" sz="2873" dirty="0">
                <a:solidFill>
                  <a:prstClr val="black"/>
                </a:solidFill>
                <a:latin typeface="Arial Black" panose="020B0A04020102020204" pitchFamily="34" charset="0"/>
              </a:rPr>
              <a:t>EASE program  </a:t>
            </a:r>
          </a:p>
        </p:txBody>
      </p:sp>
      <p:sp>
        <p:nvSpPr>
          <p:cNvPr id="10" name="TextBox 9">
            <a:extLst>
              <a:ext uri="{FF2B5EF4-FFF2-40B4-BE49-F238E27FC236}">
                <a16:creationId xmlns:a16="http://schemas.microsoft.com/office/drawing/2014/main" id="{12C9A18B-AEE7-41B8-A841-B873181F3F23}"/>
              </a:ext>
            </a:extLst>
          </p:cNvPr>
          <p:cNvSpPr txBox="1"/>
          <p:nvPr/>
        </p:nvSpPr>
        <p:spPr>
          <a:xfrm>
            <a:off x="3427896" y="1390209"/>
            <a:ext cx="14681191" cy="891783"/>
          </a:xfrm>
          <a:prstGeom prst="rect">
            <a:avLst/>
          </a:prstGeom>
          <a:noFill/>
        </p:spPr>
        <p:txBody>
          <a:bodyPr wrap="square">
            <a:spAutoFit/>
          </a:bodyPr>
          <a:lstStyle/>
          <a:p>
            <a:pPr marL="410525" indent="-410525" defTabSz="410525">
              <a:lnSpc>
                <a:spcPct val="107000"/>
              </a:lnSpc>
              <a:spcAft>
                <a:spcPts val="718"/>
              </a:spcAft>
              <a:buFont typeface="Arial" panose="020B0604020202020204" pitchFamily="34" charset="0"/>
              <a:buChar char="•"/>
            </a:pPr>
            <a:r>
              <a:rPr lang="en-US" sz="2155" b="1" dirty="0">
                <a:solidFill>
                  <a:prstClr val="black"/>
                </a:solidFill>
                <a:latin typeface="Times New Roman" panose="02020603050405020304" pitchFamily="18" charset="0"/>
                <a:ea typeface="Calibri" panose="020F0502020204030204" pitchFamily="34" charset="0"/>
              </a:rPr>
              <a:t>the values of RT60 in this analysis its in the avg. in the a reverberation time in the range (1.2 to 1.7 )</a:t>
            </a:r>
            <a:r>
              <a:rPr lang="ar-SA" sz="2155" b="1" dirty="0">
                <a:solidFill>
                  <a:prstClr val="black"/>
                </a:solidFill>
                <a:latin typeface="Times New Roman" panose="02020603050405020304" pitchFamily="18" charset="0"/>
                <a:ea typeface="Calibri" panose="020F0502020204030204" pitchFamily="34" charset="0"/>
              </a:rPr>
              <a:t> </a:t>
            </a:r>
            <a:r>
              <a:rPr lang="en-US" sz="2155" b="1" dirty="0">
                <a:solidFill>
                  <a:prstClr val="black"/>
                </a:solidFill>
                <a:latin typeface="Times New Roman" panose="02020603050405020304" pitchFamily="18" charset="0"/>
                <a:ea typeface="Calibri" panose="020F0502020204030204" pitchFamily="34" charset="0"/>
              </a:rPr>
              <a:t>seconds</a:t>
            </a:r>
            <a:endParaRPr lang="ar-SA" sz="2155" b="1" dirty="0">
              <a:solidFill>
                <a:prstClr val="black"/>
              </a:solidFill>
              <a:latin typeface="Times New Roman" panose="02020603050405020304" pitchFamily="18" charset="0"/>
              <a:ea typeface="Calibri" panose="020F0502020204030204" pitchFamily="34" charset="0"/>
            </a:endParaRPr>
          </a:p>
          <a:p>
            <a:pPr marL="384848" indent="-384848" defTabSz="410525">
              <a:lnSpc>
                <a:spcPct val="107000"/>
              </a:lnSpc>
              <a:spcAft>
                <a:spcPts val="718"/>
              </a:spcAft>
              <a:buFont typeface="Arial" panose="020B0604020202020204" pitchFamily="34" charset="0"/>
              <a:buChar char="•"/>
            </a:pPr>
            <a:r>
              <a:rPr lang="en-US" sz="2155" b="1" dirty="0">
                <a:solidFill>
                  <a:prstClr val="black"/>
                </a:solidFill>
                <a:latin typeface="Times New Roman" panose="02020603050405020304" pitchFamily="18" charset="0"/>
              </a:rPr>
              <a:t> the most value is acceptable.</a:t>
            </a:r>
            <a:endParaRPr lang="en-US" sz="2155" b="1" dirty="0">
              <a:solidFill>
                <a:prstClr val="black"/>
              </a:solidFill>
              <a:latin typeface="Corbel" panose="020B0503020204020204"/>
            </a:endParaRPr>
          </a:p>
        </p:txBody>
      </p:sp>
      <p:sp>
        <p:nvSpPr>
          <p:cNvPr id="13" name="TextBox 12">
            <a:extLst>
              <a:ext uri="{FF2B5EF4-FFF2-40B4-BE49-F238E27FC236}">
                <a16:creationId xmlns:a16="http://schemas.microsoft.com/office/drawing/2014/main" id="{972C3867-6C16-4696-8B2D-2474291B42F7}"/>
              </a:ext>
            </a:extLst>
          </p:cNvPr>
          <p:cNvSpPr txBox="1"/>
          <p:nvPr/>
        </p:nvSpPr>
        <p:spPr>
          <a:xfrm>
            <a:off x="3427896" y="779396"/>
            <a:ext cx="8209844" cy="423962"/>
          </a:xfrm>
          <a:prstGeom prst="rect">
            <a:avLst/>
          </a:prstGeom>
          <a:noFill/>
        </p:spPr>
        <p:txBody>
          <a:bodyPr wrap="square">
            <a:spAutoFit/>
          </a:bodyPr>
          <a:lstStyle/>
          <a:p>
            <a:pPr marL="307893" indent="-307893" defTabSz="410525">
              <a:buFont typeface="Arial" panose="020B0604020202020204" pitchFamily="34" charset="0"/>
              <a:buChar char="•"/>
            </a:pPr>
            <a:r>
              <a:rPr lang="en-US" sz="2155" dirty="0">
                <a:solidFill>
                  <a:prstClr val="black"/>
                </a:solidFill>
                <a:latin typeface="Arial Black" panose="020B0A04020102020204" pitchFamily="34" charset="0"/>
              </a:rPr>
              <a:t>Multipurpose halls</a:t>
            </a:r>
            <a:r>
              <a:rPr lang="ar-SA" altLang="en-US" sz="2155" dirty="0">
                <a:solidFill>
                  <a:prstClr val="black"/>
                </a:solidFill>
                <a:latin typeface="Arial Black" panose="020B0A04020102020204" pitchFamily="34" charset="0"/>
                <a:cs typeface="Tahoma" panose="020B0604030504040204" pitchFamily="34" charset="0"/>
              </a:rPr>
              <a:t> </a:t>
            </a:r>
            <a:endParaRPr lang="en-US" sz="2155" dirty="0">
              <a:solidFill>
                <a:prstClr val="black"/>
              </a:solidFill>
              <a:latin typeface="Arial Black" panose="020B0A04020102020204" pitchFamily="34" charset="0"/>
            </a:endParaRPr>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103533" y="3014221"/>
            <a:ext cx="4402209" cy="5155003"/>
          </a:xfrm>
          <a:prstGeom prst="rect">
            <a:avLst/>
          </a:prstGeom>
          <a:ln>
            <a:noFill/>
          </a:ln>
          <a:effectLst>
            <a:outerShdw blurRad="292100" dist="139700" dir="2700000" algn="tl" rotWithShape="0">
              <a:srgbClr val="333333">
                <a:alpha val="65000"/>
              </a:srgbClr>
            </a:outerShdw>
          </a:effectLst>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395980" y="3673685"/>
            <a:ext cx="7954397" cy="3836073"/>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2790111514"/>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2319FEF2-67C0-45F3-B9C6-43BFC23A0CFE}"/>
              </a:ext>
            </a:extLst>
          </p:cNvPr>
          <p:cNvSpPr>
            <a:spLocks noGrp="1"/>
          </p:cNvSpPr>
          <p:nvPr>
            <p:ph type="sldNum" sz="quarter" idx="12"/>
          </p:nvPr>
        </p:nvSpPr>
        <p:spPr/>
        <p:txBody>
          <a:bodyPr/>
          <a:lstStyle/>
          <a:p>
            <a:pPr defTabSz="410525"/>
            <a:fld id="{B18A13BA-7116-4805-986C-BF7BBEE7823E}" type="slidenum">
              <a:rPr lang="en-US" sz="2000" b="1">
                <a:latin typeface="Arial Black" panose="020B0A04020102020204" pitchFamily="34" charset="0"/>
              </a:rPr>
              <a:pPr defTabSz="410525"/>
              <a:t>42</a:t>
            </a:fld>
            <a:endParaRPr lang="en-US" sz="2000" b="1" dirty="0">
              <a:latin typeface="Arial Black" panose="020B0A04020102020204" pitchFamily="34" charset="0"/>
            </a:endParaRPr>
          </a:p>
        </p:txBody>
      </p:sp>
      <p:sp>
        <p:nvSpPr>
          <p:cNvPr id="4" name="TextBox 3">
            <a:extLst>
              <a:ext uri="{FF2B5EF4-FFF2-40B4-BE49-F238E27FC236}">
                <a16:creationId xmlns:a16="http://schemas.microsoft.com/office/drawing/2014/main" id="{B97C16E9-A2E8-40DF-A8D2-CDC0DAB96E53}"/>
              </a:ext>
            </a:extLst>
          </p:cNvPr>
          <p:cNvSpPr txBox="1"/>
          <p:nvPr/>
        </p:nvSpPr>
        <p:spPr>
          <a:xfrm>
            <a:off x="3495785" y="181254"/>
            <a:ext cx="8209844" cy="976549"/>
          </a:xfrm>
          <a:prstGeom prst="rect">
            <a:avLst/>
          </a:prstGeom>
          <a:noFill/>
        </p:spPr>
        <p:txBody>
          <a:bodyPr wrap="square">
            <a:spAutoFit/>
          </a:bodyPr>
          <a:lstStyle/>
          <a:p>
            <a:pPr marL="410525" indent="-410525" defTabSz="410525">
              <a:buFont typeface="Arial" panose="020B0604020202020204" pitchFamily="34" charset="0"/>
              <a:buChar char="•"/>
            </a:pPr>
            <a:r>
              <a:rPr lang="en-US" sz="2873" dirty="0">
                <a:solidFill>
                  <a:prstClr val="black"/>
                </a:solidFill>
                <a:latin typeface="Arial Black" panose="020B0A04020102020204" pitchFamily="34" charset="0"/>
              </a:rPr>
              <a:t>Direct SPL</a:t>
            </a:r>
          </a:p>
          <a:p>
            <a:pPr defTabSz="410525"/>
            <a:r>
              <a:rPr lang="en-US" sz="2873" dirty="0">
                <a:solidFill>
                  <a:prstClr val="black"/>
                </a:solidFill>
                <a:latin typeface="Arial Black" panose="020B0A04020102020204" pitchFamily="34" charset="0"/>
              </a:rPr>
              <a:t> </a:t>
            </a:r>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970435" y="2884114"/>
            <a:ext cx="4630273" cy="4451896"/>
          </a:xfrm>
          <a:prstGeom prst="rect">
            <a:avLst/>
          </a:prstGeom>
        </p:spPr>
      </p:pic>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105696" y="3032564"/>
            <a:ext cx="8448707" cy="4154997"/>
          </a:xfrm>
          <a:prstGeom prst="rect">
            <a:avLst/>
          </a:prstGeom>
        </p:spPr>
      </p:pic>
      <p:sp>
        <p:nvSpPr>
          <p:cNvPr id="7" name="TextBox 6">
            <a:extLst>
              <a:ext uri="{FF2B5EF4-FFF2-40B4-BE49-F238E27FC236}">
                <a16:creationId xmlns:a16="http://schemas.microsoft.com/office/drawing/2014/main" id="{86C35AE2-A3CF-4A28-A210-43ACED705C07}"/>
              </a:ext>
            </a:extLst>
          </p:cNvPr>
          <p:cNvSpPr txBox="1"/>
          <p:nvPr/>
        </p:nvSpPr>
        <p:spPr>
          <a:xfrm>
            <a:off x="3495784" y="1102685"/>
            <a:ext cx="9260547" cy="534442"/>
          </a:xfrm>
          <a:prstGeom prst="rect">
            <a:avLst/>
          </a:prstGeom>
          <a:noFill/>
        </p:spPr>
        <p:txBody>
          <a:bodyPr wrap="square">
            <a:spAutoFit/>
          </a:bodyPr>
          <a:lstStyle/>
          <a:p>
            <a:pPr marL="461818" indent="-461818" defTabSz="410525">
              <a:buFont typeface="Arial" panose="020B0604020202020204" pitchFamily="34" charset="0"/>
              <a:buChar char="•"/>
            </a:pPr>
            <a:r>
              <a:rPr lang="en-US" sz="2873" dirty="0">
                <a:solidFill>
                  <a:prstClr val="black"/>
                </a:solidFill>
                <a:latin typeface="Arial" panose="020B0604020202020204" pitchFamily="34" charset="0"/>
                <a:cs typeface="Arial" panose="020B0604020202020204" pitchFamily="34" charset="0"/>
              </a:rPr>
              <a:t>Sound pressure level (SPL) must be 65-80dB  </a:t>
            </a:r>
          </a:p>
        </p:txBody>
      </p:sp>
    </p:spTree>
    <p:extLst>
      <p:ext uri="{BB962C8B-B14F-4D97-AF65-F5344CB8AC3E}">
        <p14:creationId xmlns:p14="http://schemas.microsoft.com/office/powerpoint/2010/main" val="2995376171"/>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3038605C-19A5-4619-B682-42E5A0F8FCE3}"/>
              </a:ext>
            </a:extLst>
          </p:cNvPr>
          <p:cNvSpPr>
            <a:spLocks noGrp="1"/>
          </p:cNvSpPr>
          <p:nvPr>
            <p:ph type="sldNum" sz="quarter" idx="12"/>
          </p:nvPr>
        </p:nvSpPr>
        <p:spPr/>
        <p:txBody>
          <a:bodyPr/>
          <a:lstStyle/>
          <a:p>
            <a:pPr defTabSz="410525"/>
            <a:fld id="{B18A13BA-7116-4805-986C-BF7BBEE7823E}" type="slidenum">
              <a:rPr lang="en-US" sz="2000" b="1">
                <a:latin typeface="Arial Black" panose="020B0A04020102020204" pitchFamily="34" charset="0"/>
              </a:rPr>
              <a:pPr defTabSz="410525"/>
              <a:t>43</a:t>
            </a:fld>
            <a:endParaRPr lang="en-US" sz="2000" b="1" dirty="0">
              <a:latin typeface="Arial Black" panose="020B0A04020102020204" pitchFamily="34" charset="0"/>
            </a:endParaRPr>
          </a:p>
        </p:txBody>
      </p:sp>
      <p:sp>
        <p:nvSpPr>
          <p:cNvPr id="4" name="TextBox 3">
            <a:extLst>
              <a:ext uri="{FF2B5EF4-FFF2-40B4-BE49-F238E27FC236}">
                <a16:creationId xmlns:a16="http://schemas.microsoft.com/office/drawing/2014/main" id="{92FBABB1-1B26-44BE-8FB2-EB0BAEA18B0E}"/>
              </a:ext>
            </a:extLst>
          </p:cNvPr>
          <p:cNvSpPr txBox="1"/>
          <p:nvPr/>
        </p:nvSpPr>
        <p:spPr>
          <a:xfrm>
            <a:off x="3703136" y="369945"/>
            <a:ext cx="8209844" cy="479234"/>
          </a:xfrm>
          <a:prstGeom prst="rect">
            <a:avLst/>
          </a:prstGeom>
          <a:noFill/>
        </p:spPr>
        <p:txBody>
          <a:bodyPr wrap="square">
            <a:spAutoFit/>
          </a:bodyPr>
          <a:lstStyle/>
          <a:p>
            <a:pPr marL="256579" indent="-256579" defTabSz="410525">
              <a:buFont typeface="Arial" panose="020B0604020202020204" pitchFamily="34" charset="0"/>
              <a:buChar char="•"/>
            </a:pPr>
            <a:r>
              <a:rPr lang="en-US" sz="2514" dirty="0">
                <a:solidFill>
                  <a:prstClr val="black"/>
                </a:solidFill>
                <a:latin typeface="Arial Black" panose="020B0A04020102020204" pitchFamily="34" charset="0"/>
              </a:rPr>
              <a:t>Total SPL: </a:t>
            </a:r>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303612" y="2869730"/>
            <a:ext cx="8728125" cy="4057324"/>
          </a:xfrm>
          <a:prstGeom prst="rect">
            <a:avLst/>
          </a:prstGeo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287119" y="2241734"/>
            <a:ext cx="5401292" cy="5313313"/>
          </a:xfrm>
          <a:prstGeom prst="rect">
            <a:avLst/>
          </a:prstGeom>
        </p:spPr>
      </p:pic>
      <p:sp>
        <p:nvSpPr>
          <p:cNvPr id="7" name="TextBox 6">
            <a:extLst>
              <a:ext uri="{FF2B5EF4-FFF2-40B4-BE49-F238E27FC236}">
                <a16:creationId xmlns:a16="http://schemas.microsoft.com/office/drawing/2014/main" id="{9D6A6EAC-41B9-4E3C-BF41-962357AC0893}"/>
              </a:ext>
            </a:extLst>
          </p:cNvPr>
          <p:cNvSpPr txBox="1"/>
          <p:nvPr/>
        </p:nvSpPr>
        <p:spPr>
          <a:xfrm>
            <a:off x="3703136" y="977992"/>
            <a:ext cx="9299491" cy="506934"/>
          </a:xfrm>
          <a:prstGeom prst="rect">
            <a:avLst/>
          </a:prstGeom>
          <a:noFill/>
        </p:spPr>
        <p:txBody>
          <a:bodyPr wrap="square">
            <a:spAutoFit/>
          </a:bodyPr>
          <a:lstStyle/>
          <a:p>
            <a:pPr marL="256579" indent="-256579" defTabSz="410525">
              <a:buFont typeface="Arial" panose="020B0604020202020204" pitchFamily="34" charset="0"/>
              <a:buChar char="•"/>
            </a:pPr>
            <a:r>
              <a:rPr lang="en-US" sz="2694" dirty="0">
                <a:solidFill>
                  <a:prstClr val="black"/>
                </a:solidFill>
                <a:latin typeface="Arial Narrow" panose="020B0606020202030204" pitchFamily="34" charset="0"/>
              </a:rPr>
              <a:t>This value represents the sum of the direct and indirect sound.</a:t>
            </a:r>
          </a:p>
        </p:txBody>
      </p:sp>
    </p:spTree>
    <p:extLst>
      <p:ext uri="{BB962C8B-B14F-4D97-AF65-F5344CB8AC3E}">
        <p14:creationId xmlns:p14="http://schemas.microsoft.com/office/powerpoint/2010/main" val="1897649930"/>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6710C3DD-788A-4410-AB7C-0B2FA9E8F925}"/>
              </a:ext>
            </a:extLst>
          </p:cNvPr>
          <p:cNvSpPr>
            <a:spLocks noGrp="1"/>
          </p:cNvSpPr>
          <p:nvPr>
            <p:ph type="sldNum" sz="quarter" idx="12"/>
          </p:nvPr>
        </p:nvSpPr>
        <p:spPr/>
        <p:txBody>
          <a:bodyPr/>
          <a:lstStyle/>
          <a:p>
            <a:pPr defTabSz="410525"/>
            <a:fld id="{B18A13BA-7116-4805-986C-BF7BBEE7823E}" type="slidenum">
              <a:rPr lang="en-US" sz="2000" b="1">
                <a:latin typeface="Arial Black" panose="020B0A04020102020204" pitchFamily="34" charset="0"/>
              </a:rPr>
              <a:pPr defTabSz="410525"/>
              <a:t>44</a:t>
            </a:fld>
            <a:endParaRPr lang="en-US" sz="2000" b="1" dirty="0">
              <a:latin typeface="Arial Black" panose="020B0A04020102020204" pitchFamily="34" charset="0"/>
            </a:endParaRPr>
          </a:p>
        </p:txBody>
      </p:sp>
      <p:pic>
        <p:nvPicPr>
          <p:cNvPr id="4" name="Picture 3">
            <a:extLst>
              <a:ext uri="{FF2B5EF4-FFF2-40B4-BE49-F238E27FC236}">
                <a16:creationId xmlns:a16="http://schemas.microsoft.com/office/drawing/2014/main" id="{BF43E81A-B54C-4693-B2B3-F0D6A79633EA}"/>
              </a:ext>
            </a:extLst>
          </p:cNvPr>
          <p:cNvPicPr>
            <a:picLocks noChangeAspect="1"/>
          </p:cNvPicPr>
          <p:nvPr/>
        </p:nvPicPr>
        <p:blipFill>
          <a:blip r:embed="rId2"/>
          <a:stretch>
            <a:fillRect/>
          </a:stretch>
        </p:blipFill>
        <p:spPr>
          <a:xfrm>
            <a:off x="10745412" y="2941860"/>
            <a:ext cx="6402846" cy="4981496"/>
          </a:xfrm>
          <a:prstGeom prst="rect">
            <a:avLst/>
          </a:prstGeom>
        </p:spPr>
      </p:pic>
      <p:pic>
        <p:nvPicPr>
          <p:cNvPr id="6" name="Picture 5">
            <a:extLst>
              <a:ext uri="{FF2B5EF4-FFF2-40B4-BE49-F238E27FC236}">
                <a16:creationId xmlns:a16="http://schemas.microsoft.com/office/drawing/2014/main" id="{942682C0-0961-4559-A546-C8EBBB31C2D2}"/>
              </a:ext>
            </a:extLst>
          </p:cNvPr>
          <p:cNvPicPr>
            <a:picLocks noChangeAspect="1"/>
          </p:cNvPicPr>
          <p:nvPr/>
        </p:nvPicPr>
        <p:blipFill>
          <a:blip r:embed="rId3"/>
          <a:stretch>
            <a:fillRect/>
          </a:stretch>
        </p:blipFill>
        <p:spPr>
          <a:xfrm>
            <a:off x="1881487" y="3359622"/>
            <a:ext cx="8606215" cy="4145971"/>
          </a:xfrm>
          <a:prstGeom prst="rect">
            <a:avLst/>
          </a:prstGeom>
        </p:spPr>
      </p:pic>
      <p:sp>
        <p:nvSpPr>
          <p:cNvPr id="7" name="TextBox 6">
            <a:extLst>
              <a:ext uri="{FF2B5EF4-FFF2-40B4-BE49-F238E27FC236}">
                <a16:creationId xmlns:a16="http://schemas.microsoft.com/office/drawing/2014/main" id="{4C89D7A5-8A91-4F01-9E4D-13110CCE739D}"/>
              </a:ext>
            </a:extLst>
          </p:cNvPr>
          <p:cNvSpPr txBox="1"/>
          <p:nvPr/>
        </p:nvSpPr>
        <p:spPr>
          <a:xfrm>
            <a:off x="2963987" y="622942"/>
            <a:ext cx="5199568" cy="534442"/>
          </a:xfrm>
          <a:prstGeom prst="rect">
            <a:avLst/>
          </a:prstGeom>
          <a:noFill/>
        </p:spPr>
        <p:txBody>
          <a:bodyPr wrap="square">
            <a:spAutoFit/>
          </a:bodyPr>
          <a:lstStyle/>
          <a:p>
            <a:pPr marL="461818" indent="-461818" defTabSz="410525">
              <a:buFont typeface="Arial" panose="020B0604020202020204" pitchFamily="34" charset="0"/>
              <a:buChar char="•"/>
            </a:pPr>
            <a:r>
              <a:rPr lang="en-US" sz="2873" b="1" dirty="0">
                <a:solidFill>
                  <a:prstClr val="black"/>
                </a:solidFill>
                <a:latin typeface="Corbel" panose="020B0503020204020204"/>
              </a:rPr>
              <a:t>Articulation Loss :</a:t>
            </a:r>
          </a:p>
        </p:txBody>
      </p:sp>
      <p:sp>
        <p:nvSpPr>
          <p:cNvPr id="8" name="TextBox 7">
            <a:extLst>
              <a:ext uri="{FF2B5EF4-FFF2-40B4-BE49-F238E27FC236}">
                <a16:creationId xmlns:a16="http://schemas.microsoft.com/office/drawing/2014/main" id="{CF7F23FF-54EC-4726-9F41-DCF16F0C55C0}"/>
              </a:ext>
            </a:extLst>
          </p:cNvPr>
          <p:cNvSpPr txBox="1"/>
          <p:nvPr/>
        </p:nvSpPr>
        <p:spPr>
          <a:xfrm>
            <a:off x="3265014" y="1786004"/>
            <a:ext cx="12418657" cy="949042"/>
          </a:xfrm>
          <a:prstGeom prst="rect">
            <a:avLst/>
          </a:prstGeom>
          <a:noFill/>
        </p:spPr>
        <p:txBody>
          <a:bodyPr wrap="square">
            <a:spAutoFit/>
          </a:bodyPr>
          <a:lstStyle/>
          <a:p>
            <a:pPr marL="461818" indent="-461818" defTabSz="410525">
              <a:buFont typeface="Arial" panose="020B0604020202020204" pitchFamily="34" charset="0"/>
              <a:buChar char="•"/>
            </a:pPr>
            <a:r>
              <a:rPr lang="en-US" sz="2694" dirty="0">
                <a:solidFill>
                  <a:prstClr val="black"/>
                </a:solidFill>
                <a:latin typeface="Arial Narrow" panose="020B0606020202030204" pitchFamily="34" charset="0"/>
              </a:rPr>
              <a:t>The value of Articulation Loss must be less than 12% and her its acceptable. </a:t>
            </a:r>
          </a:p>
          <a:p>
            <a:pPr marL="461818" indent="-461818" defTabSz="410525">
              <a:buFont typeface="Arial" panose="020B0604020202020204" pitchFamily="34" charset="0"/>
              <a:buChar char="•"/>
            </a:pPr>
            <a:endParaRPr lang="en-US" sz="2873" b="1" dirty="0">
              <a:solidFill>
                <a:prstClr val="black"/>
              </a:solidFill>
              <a:latin typeface="Corbel" panose="020B0503020204020204"/>
            </a:endParaRPr>
          </a:p>
        </p:txBody>
      </p:sp>
    </p:spTree>
    <p:extLst>
      <p:ext uri="{BB962C8B-B14F-4D97-AF65-F5344CB8AC3E}">
        <p14:creationId xmlns:p14="http://schemas.microsoft.com/office/powerpoint/2010/main" val="828725203"/>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615FA9ED-1A70-4975-B2C3-0AF6131C08A8}"/>
              </a:ext>
            </a:extLst>
          </p:cNvPr>
          <p:cNvSpPr>
            <a:spLocks noGrp="1"/>
          </p:cNvSpPr>
          <p:nvPr>
            <p:ph type="sldNum" sz="quarter" idx="12"/>
          </p:nvPr>
        </p:nvSpPr>
        <p:spPr/>
        <p:txBody>
          <a:bodyPr/>
          <a:lstStyle/>
          <a:p>
            <a:pPr defTabSz="410525"/>
            <a:fld id="{B18A13BA-7116-4805-986C-BF7BBEE7823E}" type="slidenum">
              <a:rPr lang="en-US" sz="2000" b="1">
                <a:latin typeface="Arial Black" panose="020B0A04020102020204" pitchFamily="34" charset="0"/>
              </a:rPr>
              <a:pPr defTabSz="410525"/>
              <a:t>45</a:t>
            </a:fld>
            <a:endParaRPr lang="en-US" sz="2000" b="1" dirty="0">
              <a:latin typeface="Arial Black" panose="020B0A04020102020204" pitchFamily="34" charset="0"/>
            </a:endParaRPr>
          </a:p>
        </p:txBody>
      </p:sp>
      <p:sp>
        <p:nvSpPr>
          <p:cNvPr id="8" name="TextBox 7">
            <a:extLst>
              <a:ext uri="{FF2B5EF4-FFF2-40B4-BE49-F238E27FC236}">
                <a16:creationId xmlns:a16="http://schemas.microsoft.com/office/drawing/2014/main" id="{FA81AE3E-22EE-47D8-A074-E008018C2C67}"/>
              </a:ext>
            </a:extLst>
          </p:cNvPr>
          <p:cNvSpPr txBox="1"/>
          <p:nvPr/>
        </p:nvSpPr>
        <p:spPr>
          <a:xfrm>
            <a:off x="3153445" y="206103"/>
            <a:ext cx="5199568" cy="534442"/>
          </a:xfrm>
          <a:prstGeom prst="rect">
            <a:avLst/>
          </a:prstGeom>
          <a:noFill/>
        </p:spPr>
        <p:txBody>
          <a:bodyPr wrap="square">
            <a:spAutoFit/>
          </a:bodyPr>
          <a:lstStyle/>
          <a:p>
            <a:pPr marL="461818" indent="-461818" defTabSz="410525">
              <a:buFont typeface="Arial" panose="020B0604020202020204" pitchFamily="34" charset="0"/>
              <a:buChar char="•"/>
            </a:pPr>
            <a:r>
              <a:rPr lang="en-US" sz="2873" b="1" dirty="0">
                <a:solidFill>
                  <a:prstClr val="black"/>
                </a:solidFill>
                <a:latin typeface="Corbel" panose="020B0503020204020204"/>
              </a:rPr>
              <a:t>STC for wall</a:t>
            </a:r>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908599" y="2420700"/>
            <a:ext cx="7345937" cy="3665519"/>
          </a:xfrm>
          <a:prstGeom prst="rect">
            <a:avLst/>
          </a:prstGeom>
        </p:spPr>
      </p:pic>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026034" y="2222308"/>
            <a:ext cx="3603082" cy="4811128"/>
          </a:xfrm>
          <a:prstGeom prst="rect">
            <a:avLst/>
          </a:prstGeom>
        </p:spPr>
      </p:pic>
      <p:pic>
        <p:nvPicPr>
          <p:cNvPr id="10" name="Picture 9"/>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709714" y="2222308"/>
            <a:ext cx="3921127" cy="4811128"/>
          </a:xfrm>
          <a:prstGeom prst="rect">
            <a:avLst/>
          </a:prstGeom>
        </p:spPr>
      </p:pic>
      <p:sp>
        <p:nvSpPr>
          <p:cNvPr id="9" name="TextBox 8">
            <a:extLst>
              <a:ext uri="{FF2B5EF4-FFF2-40B4-BE49-F238E27FC236}">
                <a16:creationId xmlns:a16="http://schemas.microsoft.com/office/drawing/2014/main" id="{33A2CF93-DEBF-4A6F-B920-B7449A3034C7}"/>
              </a:ext>
            </a:extLst>
          </p:cNvPr>
          <p:cNvSpPr txBox="1"/>
          <p:nvPr/>
        </p:nvSpPr>
        <p:spPr>
          <a:xfrm>
            <a:off x="3153445" y="772502"/>
            <a:ext cx="10683849" cy="976549"/>
          </a:xfrm>
          <a:prstGeom prst="rect">
            <a:avLst/>
          </a:prstGeom>
          <a:noFill/>
        </p:spPr>
        <p:txBody>
          <a:bodyPr wrap="square">
            <a:spAutoFit/>
          </a:bodyPr>
          <a:lstStyle/>
          <a:p>
            <a:pPr marL="410525" indent="-410525" defTabSz="410525">
              <a:buFont typeface="Arial" panose="020B0604020202020204" pitchFamily="34" charset="0"/>
              <a:buChar char="•"/>
            </a:pPr>
            <a:r>
              <a:rPr lang="en-US" sz="2873" dirty="0">
                <a:solidFill>
                  <a:prstClr val="black"/>
                </a:solidFill>
                <a:latin typeface="Arial Black" panose="020B0A04020102020204" pitchFamily="34" charset="0"/>
              </a:rPr>
              <a:t> </a:t>
            </a:r>
            <a:r>
              <a:rPr lang="en-US" sz="2873" dirty="0">
                <a:solidFill>
                  <a:prstClr val="black"/>
                </a:solidFill>
                <a:latin typeface="Arial Narrow" panose="020B0606020202030204" pitchFamily="34" charset="0"/>
              </a:rPr>
              <a:t>we have a composite wall &amp; STC value for wall must be more than 45dB.</a:t>
            </a:r>
            <a:endParaRPr lang="en-US" sz="2873" dirty="0">
              <a:solidFill>
                <a:prstClr val="black"/>
              </a:solidFill>
              <a:latin typeface="Arial Black" panose="020B0A04020102020204" pitchFamily="34" charset="0"/>
            </a:endParaRPr>
          </a:p>
          <a:p>
            <a:pPr defTabSz="410525"/>
            <a:r>
              <a:rPr lang="en-US" sz="2873" dirty="0">
                <a:solidFill>
                  <a:prstClr val="black"/>
                </a:solidFill>
                <a:latin typeface="Arial Black" panose="020B0A04020102020204" pitchFamily="34" charset="0"/>
              </a:rPr>
              <a:t> </a:t>
            </a:r>
          </a:p>
        </p:txBody>
      </p:sp>
    </p:spTree>
    <p:extLst>
      <p:ext uri="{BB962C8B-B14F-4D97-AF65-F5344CB8AC3E}">
        <p14:creationId xmlns:p14="http://schemas.microsoft.com/office/powerpoint/2010/main" val="4245658420"/>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defTabSz="410525"/>
            <a:fld id="{B18A13BA-7116-4805-986C-BF7BBEE7823E}" type="slidenum">
              <a:rPr lang="en-US" sz="2000" b="1">
                <a:latin typeface="Arial Black" panose="020B0A04020102020204" pitchFamily="34" charset="0"/>
              </a:rPr>
              <a:pPr defTabSz="410525"/>
              <a:t>46</a:t>
            </a:fld>
            <a:endParaRPr lang="en-US" sz="2000" b="1" dirty="0">
              <a:latin typeface="Arial Black" panose="020B0A04020102020204" pitchFamily="34" charset="0"/>
            </a:endParaRPr>
          </a:p>
        </p:txBody>
      </p:sp>
      <p:sp>
        <p:nvSpPr>
          <p:cNvPr id="4" name="TextBox 3">
            <a:extLst>
              <a:ext uri="{FF2B5EF4-FFF2-40B4-BE49-F238E27FC236}">
                <a16:creationId xmlns:a16="http://schemas.microsoft.com/office/drawing/2014/main" id="{FA81AE3E-22EE-47D8-A074-E008018C2C67}"/>
              </a:ext>
            </a:extLst>
          </p:cNvPr>
          <p:cNvSpPr txBox="1"/>
          <p:nvPr/>
        </p:nvSpPr>
        <p:spPr>
          <a:xfrm>
            <a:off x="2963987" y="622943"/>
            <a:ext cx="5199568" cy="534442"/>
          </a:xfrm>
          <a:prstGeom prst="rect">
            <a:avLst/>
          </a:prstGeom>
          <a:noFill/>
        </p:spPr>
        <p:txBody>
          <a:bodyPr wrap="square">
            <a:spAutoFit/>
          </a:bodyPr>
          <a:lstStyle/>
          <a:p>
            <a:pPr marL="461818" indent="-461818" defTabSz="410525">
              <a:buFont typeface="Arial" panose="020B0604020202020204" pitchFamily="34" charset="0"/>
              <a:buChar char="•"/>
            </a:pPr>
            <a:r>
              <a:rPr lang="en-US" sz="2873" b="1" dirty="0">
                <a:solidFill>
                  <a:prstClr val="black"/>
                </a:solidFill>
                <a:latin typeface="Corbel" panose="020B0503020204020204"/>
              </a:rPr>
              <a:t>STC value for ceiling:</a:t>
            </a:r>
          </a:p>
        </p:txBody>
      </p:sp>
      <p:pic>
        <p:nvPicPr>
          <p:cNvPr id="6" name="Picture 5">
            <a:extLst>
              <a:ext uri="{FF2B5EF4-FFF2-40B4-BE49-F238E27FC236}">
                <a16:creationId xmlns:a16="http://schemas.microsoft.com/office/drawing/2014/main" id="{F4C22EC9-47BE-4940-A280-2A8EE28BD68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073451" y="2360943"/>
            <a:ext cx="10607072" cy="6170128"/>
          </a:xfrm>
          <a:prstGeom prst="rect">
            <a:avLst/>
          </a:prstGeom>
        </p:spPr>
      </p:pic>
      <p:sp>
        <p:nvSpPr>
          <p:cNvPr id="7" name="TextBox 6">
            <a:extLst>
              <a:ext uri="{FF2B5EF4-FFF2-40B4-BE49-F238E27FC236}">
                <a16:creationId xmlns:a16="http://schemas.microsoft.com/office/drawing/2014/main" id="{92196415-3A2B-4FAE-9B89-D6C22EDC5C2F}"/>
              </a:ext>
            </a:extLst>
          </p:cNvPr>
          <p:cNvSpPr txBox="1"/>
          <p:nvPr/>
        </p:nvSpPr>
        <p:spPr>
          <a:xfrm>
            <a:off x="3073451" y="1361829"/>
            <a:ext cx="6262111" cy="534442"/>
          </a:xfrm>
          <a:prstGeom prst="rect">
            <a:avLst/>
          </a:prstGeom>
          <a:noFill/>
        </p:spPr>
        <p:txBody>
          <a:bodyPr wrap="square">
            <a:spAutoFit/>
          </a:bodyPr>
          <a:lstStyle/>
          <a:p>
            <a:pPr marL="461818" indent="-461818" defTabSz="410525">
              <a:buFont typeface="Arial" panose="020B0604020202020204" pitchFamily="34" charset="0"/>
              <a:buChar char="•"/>
            </a:pPr>
            <a:r>
              <a:rPr lang="en-US" sz="2873" dirty="0">
                <a:solidFill>
                  <a:prstClr val="black"/>
                </a:solidFill>
                <a:latin typeface="Arial Narrow" panose="020B0606020202030204" pitchFamily="34" charset="0"/>
              </a:rPr>
              <a:t>STC value for ceiling must be over 60dB</a:t>
            </a:r>
          </a:p>
        </p:txBody>
      </p:sp>
    </p:spTree>
    <p:extLst>
      <p:ext uri="{BB962C8B-B14F-4D97-AF65-F5344CB8AC3E}">
        <p14:creationId xmlns:p14="http://schemas.microsoft.com/office/powerpoint/2010/main" val="2727827686"/>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 1">
            <a:extLst>
              <a:ext uri="{FF2B5EF4-FFF2-40B4-BE49-F238E27FC236}">
                <a16:creationId xmlns:a16="http://schemas.microsoft.com/office/drawing/2014/main" id="{278EA493-9A7B-44AF-B7B4-F8574C4792CD}"/>
              </a:ext>
            </a:extLst>
          </p:cNvPr>
          <p:cNvGraphicFramePr/>
          <p:nvPr>
            <p:extLst/>
          </p:nvPr>
        </p:nvGraphicFramePr>
        <p:xfrm>
          <a:off x="3554845" y="-88510"/>
          <a:ext cx="12684899" cy="70745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Slide Number Placeholder 5"/>
          <p:cNvSpPr>
            <a:spLocks noGrp="1"/>
          </p:cNvSpPr>
          <p:nvPr>
            <p:ph type="sldNum" sz="quarter" idx="12"/>
          </p:nvPr>
        </p:nvSpPr>
        <p:spPr/>
        <p:txBody>
          <a:bodyPr/>
          <a:lstStyle/>
          <a:p>
            <a:fld id="{B18A13BA-7116-4805-986C-BF7BBEE7823E}" type="slidenum">
              <a:rPr lang="en-US" sz="2000" b="1">
                <a:latin typeface="Arial Black" panose="020B0A04020102020204" pitchFamily="34" charset="0"/>
              </a:rPr>
              <a:t>47</a:t>
            </a:fld>
            <a:endParaRPr lang="en-US" sz="2000" b="1" dirty="0">
              <a:latin typeface="Arial Black" panose="020B0A04020102020204" pitchFamily="34" charset="0"/>
            </a:endParaRPr>
          </a:p>
        </p:txBody>
      </p:sp>
    </p:spTree>
    <p:extLst>
      <p:ext uri="{BB962C8B-B14F-4D97-AF65-F5344CB8AC3E}">
        <p14:creationId xmlns:p14="http://schemas.microsoft.com/office/powerpoint/2010/main" val="4168595791"/>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11">
            <a:extLst>
              <a:ext uri="{FF2B5EF4-FFF2-40B4-BE49-F238E27FC236}">
                <a16:creationId xmlns:a16="http://schemas.microsoft.com/office/drawing/2014/main" id="{1D75E07B-06B9-4758-9A32-DDF2F11D38BB}"/>
              </a:ext>
            </a:extLst>
          </p:cNvPr>
          <p:cNvSpPr txBox="1"/>
          <p:nvPr/>
        </p:nvSpPr>
        <p:spPr>
          <a:xfrm>
            <a:off x="2382334" y="857787"/>
            <a:ext cx="5264501" cy="584775"/>
          </a:xfrm>
          <a:prstGeom prst="rect">
            <a:avLst/>
          </a:prstGeom>
          <a:noFill/>
        </p:spPr>
        <p:txBody>
          <a:bodyPr wrap="square">
            <a:spAutoFit/>
          </a:bodyPr>
          <a:lstStyle/>
          <a:p>
            <a:pPr marL="285750" indent="-285750">
              <a:buFont typeface="Wingdings" panose="05000000000000000000" pitchFamily="2" charset="2"/>
              <a:buChar char="q"/>
            </a:pPr>
            <a:r>
              <a:rPr lang="en-US" sz="3200" b="1" dirty="0">
                <a:solidFill>
                  <a:srgbClr val="001D58"/>
                </a:solidFill>
              </a:rPr>
              <a:t>Structural Design </a:t>
            </a:r>
            <a:endParaRPr lang="en-US" sz="3200" dirty="0"/>
          </a:p>
        </p:txBody>
      </p:sp>
      <p:sp>
        <p:nvSpPr>
          <p:cNvPr id="14" name="TextBox 13">
            <a:extLst>
              <a:ext uri="{FF2B5EF4-FFF2-40B4-BE49-F238E27FC236}">
                <a16:creationId xmlns:a16="http://schemas.microsoft.com/office/drawing/2014/main" id="{96CC4D15-D054-4ECD-9C25-536AF02FE199}"/>
              </a:ext>
            </a:extLst>
          </p:cNvPr>
          <p:cNvSpPr txBox="1"/>
          <p:nvPr/>
        </p:nvSpPr>
        <p:spPr>
          <a:xfrm>
            <a:off x="2382334" y="1715942"/>
            <a:ext cx="7014329" cy="5755422"/>
          </a:xfrm>
          <a:prstGeom prst="rect">
            <a:avLst/>
          </a:prstGeom>
          <a:noFill/>
        </p:spPr>
        <p:txBody>
          <a:bodyPr wrap="square">
            <a:spAutoFit/>
          </a:bodyPr>
          <a:lstStyle/>
          <a:p>
            <a:pPr>
              <a:lnSpc>
                <a:spcPct val="200000"/>
              </a:lnSpc>
            </a:pPr>
            <a:r>
              <a:rPr lang="en-US" sz="2400" b="1" dirty="0">
                <a:latin typeface="Times New Roman" panose="02020603050405020304" pitchFamily="18" charset="0"/>
                <a:cs typeface="Times New Roman" panose="02020603050405020304" pitchFamily="18" charset="0"/>
              </a:rPr>
              <a:t>General Information</a:t>
            </a:r>
          </a:p>
          <a:p>
            <a:pPr>
              <a:lnSpc>
                <a:spcPct val="200000"/>
              </a:lnSpc>
            </a:pPr>
            <a:r>
              <a:rPr lang="en-US" sz="2000" b="1" i="1" u="sng" dirty="0">
                <a:solidFill>
                  <a:srgbClr val="002060"/>
                </a:solidFill>
                <a:latin typeface="Times New Roman" panose="02020603050405020304" pitchFamily="18" charset="0"/>
                <a:cs typeface="Times New Roman" panose="02020603050405020304" pitchFamily="18" charset="0"/>
              </a:rPr>
              <a:t>Design code :</a:t>
            </a:r>
          </a:p>
          <a:p>
            <a:pPr marL="285750" indent="-285750">
              <a:lnSpc>
                <a:spcPct val="200000"/>
              </a:lnSpc>
              <a:buFont typeface="Wingdings" panose="05000000000000000000" pitchFamily="2" charset="2"/>
              <a:buChar char="Ø"/>
            </a:pPr>
            <a:r>
              <a:rPr lang="en-US" sz="2000" dirty="0">
                <a:solidFill>
                  <a:srgbClr val="000000"/>
                </a:solidFill>
                <a:latin typeface="Times New Roman" panose="02020603050405020304" pitchFamily="18" charset="0"/>
              </a:rPr>
              <a:t>ASCE-7 for loads and combinations. </a:t>
            </a:r>
            <a:endParaRPr lang="en-US" sz="2000" i="1" u="sng" dirty="0">
              <a:solidFill>
                <a:srgbClr val="002060"/>
              </a:solidFill>
              <a:latin typeface="Times New Roman" panose="02020603050405020304" pitchFamily="18" charset="0"/>
              <a:cs typeface="Times New Roman" panose="02020603050405020304" pitchFamily="18" charset="0"/>
            </a:endParaRPr>
          </a:p>
          <a:p>
            <a:pPr>
              <a:lnSpc>
                <a:spcPct val="200000"/>
              </a:lnSpc>
              <a:buFont typeface="Wingdings" panose="05000000000000000000" pitchFamily="2" charset="2"/>
              <a:buChar char="Ø"/>
            </a:pPr>
            <a:r>
              <a:rPr lang="en-US" sz="2000" b="1" dirty="0">
                <a:latin typeface="Times New Roman" panose="02020603050405020304" pitchFamily="18" charset="0"/>
                <a:cs typeface="Times New Roman" panose="02020603050405020304" pitchFamily="18" charset="0"/>
              </a:rPr>
              <a:t> </a:t>
            </a:r>
            <a:r>
              <a:rPr lang="en-US" sz="2000" dirty="0">
                <a:latin typeface="Times New Roman" panose="02020603050405020304" pitchFamily="18" charset="0"/>
                <a:cs typeface="Times New Roman" panose="02020603050405020304" pitchFamily="18" charset="0"/>
              </a:rPr>
              <a:t>American Concrete Institute ACI 2014 for design.</a:t>
            </a:r>
            <a:r>
              <a:rPr lang="en-US" sz="2000" b="1" dirty="0">
                <a:latin typeface="Times New Roman" panose="02020603050405020304" pitchFamily="18" charset="0"/>
                <a:cs typeface="Times New Roman" panose="02020603050405020304" pitchFamily="18" charset="0"/>
              </a:rPr>
              <a:t> </a:t>
            </a:r>
          </a:p>
          <a:p>
            <a:pPr>
              <a:lnSpc>
                <a:spcPct val="200000"/>
              </a:lnSpc>
            </a:pPr>
            <a:r>
              <a:rPr lang="en-US" sz="2000" b="1" i="1" u="sng" dirty="0">
                <a:solidFill>
                  <a:srgbClr val="002060"/>
                </a:solidFill>
                <a:latin typeface="Times New Roman" panose="02020603050405020304" pitchFamily="18" charset="0"/>
                <a:cs typeface="Times New Roman" panose="02020603050405020304" pitchFamily="18" charset="0"/>
              </a:rPr>
              <a:t>Materials:</a:t>
            </a:r>
          </a:p>
          <a:p>
            <a:pPr>
              <a:lnSpc>
                <a:spcPct val="200000"/>
              </a:lnSpc>
            </a:pPr>
            <a:r>
              <a:rPr lang="en-US" sz="2000" b="1" dirty="0">
                <a:latin typeface="Times New Roman" panose="02020603050405020304" pitchFamily="18" charset="0"/>
                <a:cs typeface="Times New Roman" panose="02020603050405020304" pitchFamily="18" charset="0"/>
              </a:rPr>
              <a:t>1.  Concrete.</a:t>
            </a:r>
          </a:p>
          <a:p>
            <a:pPr marL="285750" indent="-285750">
              <a:lnSpc>
                <a:spcPct val="200000"/>
              </a:lnSpc>
              <a:buFont typeface="Wingdings" panose="05000000000000000000" pitchFamily="2" charset="2"/>
              <a:buChar char="Ø"/>
            </a:pPr>
            <a:r>
              <a:rPr lang="en-US" sz="2000" dirty="0">
                <a:solidFill>
                  <a:srgbClr val="000000"/>
                </a:solidFill>
                <a:latin typeface="Times New Roman" panose="02020603050405020304" pitchFamily="18" charset="0"/>
              </a:rPr>
              <a:t>Concrete used for slabs Columns </a:t>
            </a:r>
            <a:r>
              <a:rPr lang="ar-SA" sz="2000" dirty="0" smtClean="0">
                <a:solidFill>
                  <a:srgbClr val="000000"/>
                </a:solidFill>
                <a:latin typeface="Times New Roman" panose="02020603050405020304" pitchFamily="18" charset="0"/>
              </a:rPr>
              <a:t> </a:t>
            </a:r>
            <a:r>
              <a:rPr lang="en-US" sz="2000" dirty="0" smtClean="0">
                <a:solidFill>
                  <a:srgbClr val="000000"/>
                </a:solidFill>
                <a:latin typeface="Times New Roman" panose="02020603050405020304" pitchFamily="18" charset="0"/>
              </a:rPr>
              <a:t>(</a:t>
            </a:r>
            <a:r>
              <a:rPr lang="en-US" sz="2000" dirty="0" err="1">
                <a:solidFill>
                  <a:srgbClr val="000000"/>
                </a:solidFill>
                <a:latin typeface="Times New Roman" panose="02020603050405020304" pitchFamily="18" charset="0"/>
              </a:rPr>
              <a:t>f</a:t>
            </a:r>
            <a:r>
              <a:rPr lang="en-US" sz="2000" dirty="0" err="1">
                <a:solidFill>
                  <a:srgbClr val="000000"/>
                </a:solidFill>
                <a:latin typeface="Yu Gothic" panose="020B0400000000000000" pitchFamily="34" charset="-128"/>
              </a:rPr>
              <a:t>'c</a:t>
            </a:r>
            <a:r>
              <a:rPr lang="en-US" sz="2000" dirty="0">
                <a:solidFill>
                  <a:srgbClr val="000000"/>
                </a:solidFill>
                <a:latin typeface="Yu Gothic" panose="020B0400000000000000" pitchFamily="34" charset="-128"/>
              </a:rPr>
              <a:t>=28 </a:t>
            </a:r>
            <a:r>
              <a:rPr lang="en-US" sz="2000" dirty="0" err="1">
                <a:solidFill>
                  <a:srgbClr val="000000"/>
                </a:solidFill>
                <a:latin typeface="Times New Roman" panose="02020603050405020304" pitchFamily="18" charset="0"/>
              </a:rPr>
              <a:t>Mpa</a:t>
            </a:r>
            <a:r>
              <a:rPr lang="en-US" sz="2000" dirty="0" smtClean="0">
                <a:solidFill>
                  <a:srgbClr val="000000"/>
                </a:solidFill>
                <a:latin typeface="Times New Roman" panose="02020603050405020304" pitchFamily="18" charset="0"/>
              </a:rPr>
              <a:t>) …..(B350).</a:t>
            </a:r>
            <a:endParaRPr lang="en-US" sz="2000" dirty="0">
              <a:solidFill>
                <a:srgbClr val="000000"/>
              </a:solidFill>
              <a:latin typeface="Times New Roman" panose="02020603050405020304" pitchFamily="18" charset="0"/>
            </a:endParaRPr>
          </a:p>
          <a:p>
            <a:pPr>
              <a:lnSpc>
                <a:spcPct val="200000"/>
              </a:lnSpc>
            </a:pPr>
            <a:r>
              <a:rPr lang="en-US" sz="2000" b="1" dirty="0" smtClean="0">
                <a:solidFill>
                  <a:srgbClr val="000000"/>
                </a:solidFill>
                <a:latin typeface="Times New Roman" panose="02020603050405020304" pitchFamily="18" charset="0"/>
              </a:rPr>
              <a:t>2</a:t>
            </a:r>
            <a:r>
              <a:rPr lang="en-US" sz="2000" b="1" dirty="0">
                <a:solidFill>
                  <a:srgbClr val="000000"/>
                </a:solidFill>
                <a:latin typeface="Times New Roman" panose="02020603050405020304" pitchFamily="18" charset="0"/>
              </a:rPr>
              <a:t>.  Steel rebar .</a:t>
            </a:r>
            <a:endParaRPr lang="en-US" sz="2000" b="1" dirty="0">
              <a:latin typeface="Times New Roman" panose="02020603050405020304" pitchFamily="18" charset="0"/>
              <a:cs typeface="Times New Roman" panose="02020603050405020304" pitchFamily="18" charset="0"/>
            </a:endParaRPr>
          </a:p>
          <a:p>
            <a:pPr>
              <a:lnSpc>
                <a:spcPct val="200000"/>
              </a:lnSpc>
            </a:pPr>
            <a:r>
              <a:rPr lang="en-US" sz="2000" dirty="0">
                <a:solidFill>
                  <a:srgbClr val="000000"/>
                </a:solidFill>
                <a:latin typeface="Times New Roman" panose="02020603050405020304" pitchFamily="18" charset="0"/>
              </a:rPr>
              <a:t>Steel yield strength </a:t>
            </a:r>
            <a:r>
              <a:rPr lang="en-US" sz="2000" dirty="0" err="1">
                <a:solidFill>
                  <a:srgbClr val="000000"/>
                </a:solidFill>
                <a:latin typeface="Times New Roman" panose="02020603050405020304" pitchFamily="18" charset="0"/>
              </a:rPr>
              <a:t>Fy</a:t>
            </a:r>
            <a:r>
              <a:rPr lang="en-US" sz="2000" dirty="0">
                <a:solidFill>
                  <a:srgbClr val="000000"/>
                </a:solidFill>
                <a:latin typeface="Times New Roman" panose="02020603050405020304" pitchFamily="18" charset="0"/>
              </a:rPr>
              <a:t>= 420 </a:t>
            </a:r>
            <a:r>
              <a:rPr lang="en-US" sz="2000" dirty="0" err="1">
                <a:solidFill>
                  <a:srgbClr val="000000"/>
                </a:solidFill>
                <a:latin typeface="Times New Roman" panose="02020603050405020304" pitchFamily="18" charset="0"/>
              </a:rPr>
              <a:t>Mpa</a:t>
            </a:r>
            <a:r>
              <a:rPr lang="en-US" sz="2000" dirty="0">
                <a:solidFill>
                  <a:srgbClr val="000000"/>
                </a:solidFill>
                <a:latin typeface="Times New Roman" panose="02020603050405020304" pitchFamily="18" charset="0"/>
              </a:rPr>
              <a:t>.</a:t>
            </a:r>
            <a:endParaRPr lang="en-US" sz="2000" dirty="0">
              <a:latin typeface="Times New Roman" panose="02020603050405020304" pitchFamily="18" charset="0"/>
              <a:cs typeface="Times New Roman" panose="02020603050405020304" pitchFamily="18" charset="0"/>
            </a:endParaRPr>
          </a:p>
        </p:txBody>
      </p:sp>
      <p:sp>
        <p:nvSpPr>
          <p:cNvPr id="18" name="TextBox 17">
            <a:extLst>
              <a:ext uri="{FF2B5EF4-FFF2-40B4-BE49-F238E27FC236}">
                <a16:creationId xmlns:a16="http://schemas.microsoft.com/office/drawing/2014/main" id="{BA4A3334-6735-4BC7-9610-003973F9ECE8}"/>
              </a:ext>
            </a:extLst>
          </p:cNvPr>
          <p:cNvSpPr txBox="1"/>
          <p:nvPr/>
        </p:nvSpPr>
        <p:spPr>
          <a:xfrm>
            <a:off x="10830606" y="2015520"/>
            <a:ext cx="6826266" cy="5538504"/>
          </a:xfrm>
          <a:prstGeom prst="rect">
            <a:avLst/>
          </a:prstGeom>
          <a:noFill/>
        </p:spPr>
        <p:txBody>
          <a:bodyPr wrap="square">
            <a:spAutoFit/>
          </a:bodyPr>
          <a:lstStyle/>
          <a:p>
            <a:pPr>
              <a:lnSpc>
                <a:spcPct val="200000"/>
              </a:lnSpc>
            </a:pPr>
            <a:r>
              <a:rPr lang="en-US" sz="2000" b="1" i="1" u="sng" dirty="0">
                <a:solidFill>
                  <a:srgbClr val="002060"/>
                </a:solidFill>
                <a:latin typeface="Times New Roman" panose="02020603050405020304" pitchFamily="18" charset="0"/>
                <a:cs typeface="Times New Roman" panose="02020603050405020304" pitchFamily="18" charset="0"/>
              </a:rPr>
              <a:t>Loads:</a:t>
            </a:r>
          </a:p>
          <a:p>
            <a:pPr>
              <a:lnSpc>
                <a:spcPct val="200000"/>
              </a:lnSpc>
              <a:buFont typeface="Wingdings" panose="05000000000000000000" pitchFamily="2" charset="2"/>
              <a:buChar char="Ø"/>
            </a:pPr>
            <a:r>
              <a:rPr lang="en-US" sz="2000" dirty="0">
                <a:latin typeface="Times New Roman" panose="02020603050405020304" pitchFamily="18" charset="0"/>
                <a:cs typeface="Times New Roman" panose="02020603050405020304" pitchFamily="18" charset="0"/>
              </a:rPr>
              <a:t>Live Load for parking = 5 KN/m².</a:t>
            </a:r>
          </a:p>
          <a:p>
            <a:pPr>
              <a:lnSpc>
                <a:spcPct val="200000"/>
              </a:lnSpc>
              <a:buFont typeface="Wingdings" panose="05000000000000000000" pitchFamily="2" charset="2"/>
              <a:buChar char="Ø"/>
            </a:pPr>
            <a:r>
              <a:rPr lang="en-US" sz="2000" dirty="0">
                <a:latin typeface="Times New Roman" panose="02020603050405020304" pitchFamily="18" charset="0"/>
                <a:cs typeface="Times New Roman" panose="02020603050405020304" pitchFamily="18" charset="0"/>
              </a:rPr>
              <a:t>Live Load for floors = 3 KN/m².</a:t>
            </a:r>
          </a:p>
          <a:p>
            <a:pPr>
              <a:lnSpc>
                <a:spcPct val="200000"/>
              </a:lnSpc>
              <a:buFont typeface="Wingdings" panose="05000000000000000000" pitchFamily="2" charset="2"/>
              <a:buChar char="Ø"/>
            </a:pPr>
            <a:r>
              <a:rPr lang="en-US" sz="2000" dirty="0">
                <a:latin typeface="Times New Roman" panose="02020603050405020304" pitchFamily="18" charset="0"/>
                <a:cs typeface="Times New Roman" panose="02020603050405020304" pitchFamily="18" charset="0"/>
              </a:rPr>
              <a:t>Superimposed dead load = 4.5 KN/m².</a:t>
            </a:r>
            <a:endParaRPr lang="en-US" sz="2000" b="1" dirty="0">
              <a:latin typeface="Times New Roman" panose="02020603050405020304" pitchFamily="18" charset="0"/>
              <a:cs typeface="Times New Roman" panose="02020603050405020304" pitchFamily="18" charset="0"/>
            </a:endParaRPr>
          </a:p>
          <a:p>
            <a:pPr>
              <a:lnSpc>
                <a:spcPct val="200000"/>
              </a:lnSpc>
            </a:pPr>
            <a:r>
              <a:rPr lang="en-US" sz="2000" b="1" i="1" u="sng" dirty="0">
                <a:solidFill>
                  <a:srgbClr val="002060"/>
                </a:solidFill>
                <a:latin typeface="Times New Roman" panose="02020603050405020304" pitchFamily="18" charset="0"/>
                <a:cs typeface="Times New Roman" panose="02020603050405020304" pitchFamily="18" charset="0"/>
              </a:rPr>
              <a:t>Properties of Materials:</a:t>
            </a:r>
          </a:p>
          <a:p>
            <a:pPr>
              <a:lnSpc>
                <a:spcPct val="200000"/>
              </a:lnSpc>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 </a:t>
            </a:r>
            <a:r>
              <a:rPr lang="en-US" sz="2000" dirty="0">
                <a:latin typeface="Times New Roman" panose="02020603050405020304" pitchFamily="18" charset="0"/>
                <a:cs typeface="Times New Roman" panose="02020603050405020304" pitchFamily="18" charset="0"/>
              </a:rPr>
              <a:t>specific weight of Reinforced concrete = 25 KN/m³.</a:t>
            </a:r>
          </a:p>
          <a:p>
            <a:pPr>
              <a:lnSpc>
                <a:spcPct val="200000"/>
              </a:lnSpc>
              <a:buFont typeface="Wingdings" panose="05000000000000000000" pitchFamily="2" charset="2"/>
              <a:buChar char="Ø"/>
            </a:pPr>
            <a:r>
              <a:rPr lang="en-US" sz="2000" dirty="0">
                <a:latin typeface="Times New Roman" panose="02020603050405020304" pitchFamily="18" charset="0"/>
                <a:cs typeface="Times New Roman" panose="02020603050405020304" pitchFamily="18" charset="0"/>
              </a:rPr>
              <a:t>Specific weight of block = 12 KN/ m³. </a:t>
            </a:r>
          </a:p>
          <a:p>
            <a:pPr>
              <a:lnSpc>
                <a:spcPct val="200000"/>
              </a:lnSpc>
              <a:buFont typeface="Wingdings" panose="05000000000000000000" pitchFamily="2" charset="2"/>
              <a:buChar char="Ø"/>
            </a:pPr>
            <a:r>
              <a:rPr lang="en-US" sz="2000" dirty="0">
                <a:latin typeface="Times New Roman" panose="02020603050405020304" pitchFamily="18" charset="0"/>
                <a:cs typeface="Times New Roman" panose="02020603050405020304" pitchFamily="18" charset="0"/>
              </a:rPr>
              <a:t> Weight of Masonry wall = 21 KN/m. </a:t>
            </a:r>
          </a:p>
          <a:p>
            <a:pPr>
              <a:lnSpc>
                <a:spcPct val="200000"/>
              </a:lnSpc>
              <a:buFont typeface="Wingdings" panose="05000000000000000000" pitchFamily="2" charset="2"/>
              <a:buChar char="Ø"/>
            </a:pPr>
            <a:r>
              <a:rPr lang="en-US" sz="2000" dirty="0">
                <a:latin typeface="Times New Roman" panose="02020603050405020304" pitchFamily="18" charset="0"/>
                <a:cs typeface="Times New Roman" panose="02020603050405020304" pitchFamily="18" charset="0"/>
              </a:rPr>
              <a:t> Weight of glazing wall = 16 KN/m. </a:t>
            </a:r>
          </a:p>
        </p:txBody>
      </p:sp>
      <p:sp>
        <p:nvSpPr>
          <p:cNvPr id="17" name="Rectangle 16"/>
          <p:cNvSpPr/>
          <p:nvPr/>
        </p:nvSpPr>
        <p:spPr>
          <a:xfrm>
            <a:off x="9685799" y="24384"/>
            <a:ext cx="243840" cy="913853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Slide Number Placeholder 4"/>
          <p:cNvSpPr>
            <a:spLocks noGrp="1"/>
          </p:cNvSpPr>
          <p:nvPr>
            <p:ph type="sldNum" sz="quarter" idx="12"/>
          </p:nvPr>
        </p:nvSpPr>
        <p:spPr/>
        <p:txBody>
          <a:bodyPr/>
          <a:lstStyle/>
          <a:p>
            <a:fld id="{B18A13BA-7116-4805-986C-BF7BBEE7823E}" type="slidenum">
              <a:rPr lang="en-US" sz="2000" b="1">
                <a:latin typeface="Arial Black" panose="020B0A04020102020204" pitchFamily="34" charset="0"/>
              </a:rPr>
              <a:t>48</a:t>
            </a:fld>
            <a:endParaRPr lang="en-US" sz="2000" b="1" dirty="0">
              <a:latin typeface="Arial Black" panose="020B0A04020102020204" pitchFamily="34" charset="0"/>
            </a:endParaRPr>
          </a:p>
        </p:txBody>
      </p:sp>
    </p:spTree>
    <p:extLst>
      <p:ext uri="{BB962C8B-B14F-4D97-AF65-F5344CB8AC3E}">
        <p14:creationId xmlns:p14="http://schemas.microsoft.com/office/powerpoint/2010/main" val="1298627992"/>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4087026" y="323152"/>
            <a:ext cx="10006926" cy="7364171"/>
          </a:xfrm>
          <a:prstGeom prst="rect">
            <a:avLst/>
          </a:prstGeom>
        </p:spPr>
      </p:pic>
      <p:sp>
        <p:nvSpPr>
          <p:cNvPr id="5" name="Rectangle 4"/>
          <p:cNvSpPr/>
          <p:nvPr/>
        </p:nvSpPr>
        <p:spPr>
          <a:xfrm>
            <a:off x="7698922" y="8169223"/>
            <a:ext cx="2783134" cy="461665"/>
          </a:xfrm>
          <a:prstGeom prst="rect">
            <a:avLst/>
          </a:prstGeom>
        </p:spPr>
        <p:txBody>
          <a:bodyPr wrap="none">
            <a:spAutoFit/>
          </a:bodyPr>
          <a:lstStyle/>
          <a:p>
            <a:r>
              <a:rPr lang="da-DK" sz="2400" i="1" dirty="0">
                <a:solidFill>
                  <a:srgbClr val="4471C4"/>
                </a:solidFill>
                <a:latin typeface="Times New Roman" panose="02020603050405020304" pitchFamily="18" charset="0"/>
              </a:rPr>
              <a:t>3D model after run . </a:t>
            </a:r>
            <a:endParaRPr lang="en-US" sz="2400" dirty="0"/>
          </a:p>
        </p:txBody>
      </p:sp>
      <p:sp>
        <p:nvSpPr>
          <p:cNvPr id="10" name="Slide Number Placeholder 9"/>
          <p:cNvSpPr>
            <a:spLocks noGrp="1"/>
          </p:cNvSpPr>
          <p:nvPr>
            <p:ph type="sldNum" sz="quarter" idx="12"/>
          </p:nvPr>
        </p:nvSpPr>
        <p:spPr/>
        <p:txBody>
          <a:bodyPr/>
          <a:lstStyle/>
          <a:p>
            <a:fld id="{B18A13BA-7116-4805-986C-BF7BBEE7823E}" type="slidenum">
              <a:rPr lang="en-US" sz="2000" b="1">
                <a:latin typeface="Arial Black" panose="020B0A04020102020204" pitchFamily="34" charset="0"/>
              </a:rPr>
              <a:t>49</a:t>
            </a:fld>
            <a:endParaRPr lang="en-US" sz="2000" b="1" dirty="0">
              <a:latin typeface="Arial Black" panose="020B0A04020102020204" pitchFamily="34" charset="0"/>
            </a:endParaRPr>
          </a:p>
        </p:txBody>
      </p:sp>
    </p:spTree>
    <p:extLst>
      <p:ext uri="{BB962C8B-B14F-4D97-AF65-F5344CB8AC3E}">
        <p14:creationId xmlns:p14="http://schemas.microsoft.com/office/powerpoint/2010/main" val="259662611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lide Number Placeholder 7">
            <a:extLst>
              <a:ext uri="{FF2B5EF4-FFF2-40B4-BE49-F238E27FC236}">
                <a16:creationId xmlns:a16="http://schemas.microsoft.com/office/drawing/2014/main" id="{5AF318BA-1F1E-467A-8EB5-21EBCC1A9111}"/>
              </a:ext>
            </a:extLst>
          </p:cNvPr>
          <p:cNvSpPr>
            <a:spLocks noGrp="1"/>
          </p:cNvSpPr>
          <p:nvPr>
            <p:ph type="sldNum" sz="quarter" idx="12"/>
          </p:nvPr>
        </p:nvSpPr>
        <p:spPr/>
        <p:txBody>
          <a:bodyPr/>
          <a:lstStyle/>
          <a:p>
            <a:fld id="{B18A13BA-7116-4805-986C-BF7BBEE7823E}" type="slidenum">
              <a:rPr lang="en-US" sz="2000">
                <a:latin typeface="Arial Black" panose="020B0A04020102020204" pitchFamily="34" charset="0"/>
              </a:rPr>
              <a:t>5</a:t>
            </a:fld>
            <a:endParaRPr lang="en-US" dirty="0">
              <a:latin typeface="Arial Black" panose="020B0A04020102020204" pitchFamily="34" charset="0"/>
            </a:endParaRPr>
          </a:p>
        </p:txBody>
      </p:sp>
      <p:graphicFrame>
        <p:nvGraphicFramePr>
          <p:cNvPr id="14" name="Diagram 13">
            <a:extLst>
              <a:ext uri="{FF2B5EF4-FFF2-40B4-BE49-F238E27FC236}">
                <a16:creationId xmlns:a16="http://schemas.microsoft.com/office/drawing/2014/main" id="{95DC4365-C63D-4496-B510-6ED511A87F79}"/>
              </a:ext>
            </a:extLst>
          </p:cNvPr>
          <p:cNvGraphicFramePr/>
          <p:nvPr>
            <p:extLst/>
          </p:nvPr>
        </p:nvGraphicFramePr>
        <p:xfrm>
          <a:off x="3976463" y="1189037"/>
          <a:ext cx="11021190" cy="6858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134498086"/>
      </p:ext>
    </p:extLst>
  </p:cSld>
  <p:clrMapOvr>
    <a:masterClrMapping/>
  </p:clrMapOvr>
  <p:transition spd="med">
    <p:fade/>
  </p:transition>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a:extLst>
              <a:ext uri="{FF2B5EF4-FFF2-40B4-BE49-F238E27FC236}">
                <a16:creationId xmlns:a16="http://schemas.microsoft.com/office/drawing/2014/main" id="{655E70D8-6BAD-49EC-AA79-909EE6F2F397}"/>
              </a:ext>
            </a:extLst>
          </p:cNvPr>
          <p:cNvSpPr txBox="1"/>
          <p:nvPr/>
        </p:nvSpPr>
        <p:spPr>
          <a:xfrm>
            <a:off x="2806761" y="558415"/>
            <a:ext cx="7281862" cy="584775"/>
          </a:xfrm>
          <a:prstGeom prst="rect">
            <a:avLst/>
          </a:prstGeom>
          <a:noFill/>
        </p:spPr>
        <p:txBody>
          <a:bodyPr wrap="square">
            <a:spAutoFit/>
          </a:bodyPr>
          <a:lstStyle/>
          <a:p>
            <a:pPr marL="342900" indent="-342900">
              <a:spcBef>
                <a:spcPct val="0"/>
              </a:spcBef>
              <a:buFont typeface="Wingdings" panose="05000000000000000000" pitchFamily="2" charset="2"/>
              <a:buChar char="q"/>
            </a:pPr>
            <a:r>
              <a:rPr lang="en-US" altLang="ar-JO" sz="3200" b="1" dirty="0">
                <a:solidFill>
                  <a:srgbClr val="00B050"/>
                </a:solidFill>
                <a:latin typeface="Times New Roman" panose="02020603050405020304" pitchFamily="18" charset="0"/>
              </a:rPr>
              <a:t>Compatibility check.</a:t>
            </a:r>
            <a:endParaRPr lang="ar-JO" altLang="ar-JO" sz="3200" b="1" dirty="0">
              <a:solidFill>
                <a:srgbClr val="00B050"/>
              </a:solidFill>
            </a:endParaRPr>
          </a:p>
        </p:txBody>
      </p:sp>
      <p:pic>
        <p:nvPicPr>
          <p:cNvPr id="2" name="Picture 1"/>
          <p:cNvPicPr>
            <a:picLocks noChangeAspect="1"/>
          </p:cNvPicPr>
          <p:nvPr/>
        </p:nvPicPr>
        <p:blipFill>
          <a:blip r:embed="rId2"/>
          <a:stretch>
            <a:fillRect/>
          </a:stretch>
        </p:blipFill>
        <p:spPr>
          <a:xfrm>
            <a:off x="7325647" y="710299"/>
            <a:ext cx="9102138" cy="7435080"/>
          </a:xfrm>
          <a:prstGeom prst="rect">
            <a:avLst/>
          </a:prstGeom>
        </p:spPr>
      </p:pic>
      <p:sp>
        <p:nvSpPr>
          <p:cNvPr id="5" name="Rectangle 4"/>
          <p:cNvSpPr/>
          <p:nvPr/>
        </p:nvSpPr>
        <p:spPr>
          <a:xfrm>
            <a:off x="2806761" y="3611574"/>
            <a:ext cx="9144000" cy="959493"/>
          </a:xfrm>
          <a:prstGeom prst="rect">
            <a:avLst/>
          </a:prstGeom>
        </p:spPr>
        <p:txBody>
          <a:bodyPr>
            <a:spAutoFit/>
          </a:bodyPr>
          <a:lstStyle/>
          <a:p>
            <a:pPr marL="342900" lvl="0" indent="-342900">
              <a:lnSpc>
                <a:spcPct val="150000"/>
              </a:lnSpc>
              <a:buFont typeface="Wingdings" panose="05000000000000000000" pitchFamily="2" charset="2"/>
              <a:buChar char="Ø"/>
            </a:pPr>
            <a:r>
              <a:rPr lang="en-US" sz="2000" b="1" dirty="0">
                <a:solidFill>
                  <a:srgbClr val="FF0000"/>
                </a:solidFill>
                <a:latin typeface="Times New Roman" panose="02020603050405020304" pitchFamily="18" charset="0"/>
              </a:rPr>
              <a:t>All members moving together. </a:t>
            </a:r>
          </a:p>
          <a:p>
            <a:pPr marL="342900" lvl="0" indent="-342900">
              <a:lnSpc>
                <a:spcPct val="150000"/>
              </a:lnSpc>
              <a:buFont typeface="Wingdings" panose="05000000000000000000" pitchFamily="2" charset="2"/>
              <a:buChar char="Ø"/>
            </a:pPr>
            <a:r>
              <a:rPr lang="en-US" sz="2000" b="1" dirty="0">
                <a:solidFill>
                  <a:srgbClr val="FF0000"/>
                </a:solidFill>
                <a:latin typeface="Times New Roman" panose="02020603050405020304" pitchFamily="18" charset="0"/>
              </a:rPr>
              <a:t>The check is OK. </a:t>
            </a:r>
            <a:endParaRPr lang="en-US" sz="2000" b="1" dirty="0">
              <a:solidFill>
                <a:srgbClr val="FF0000"/>
              </a:solidFill>
              <a:latin typeface="Century Gothic" panose="020B0502020202020204"/>
            </a:endParaRPr>
          </a:p>
        </p:txBody>
      </p:sp>
      <p:sp>
        <p:nvSpPr>
          <p:cNvPr id="10" name="Slide Number Placeholder 9"/>
          <p:cNvSpPr>
            <a:spLocks noGrp="1"/>
          </p:cNvSpPr>
          <p:nvPr>
            <p:ph type="sldNum" sz="quarter" idx="12"/>
          </p:nvPr>
        </p:nvSpPr>
        <p:spPr/>
        <p:txBody>
          <a:bodyPr/>
          <a:lstStyle/>
          <a:p>
            <a:fld id="{B18A13BA-7116-4805-986C-BF7BBEE7823E}" type="slidenum">
              <a:rPr lang="en-US" sz="2000" b="1">
                <a:latin typeface="Arial Black" panose="020B0A04020102020204" pitchFamily="34" charset="0"/>
              </a:rPr>
              <a:t>50</a:t>
            </a:fld>
            <a:endParaRPr lang="en-US" sz="2000" b="1" dirty="0">
              <a:latin typeface="Arial Black" panose="020B0A04020102020204" pitchFamily="34" charset="0"/>
            </a:endParaRPr>
          </a:p>
        </p:txBody>
      </p:sp>
    </p:spTree>
    <p:extLst>
      <p:ext uri="{BB962C8B-B14F-4D97-AF65-F5344CB8AC3E}">
        <p14:creationId xmlns:p14="http://schemas.microsoft.com/office/powerpoint/2010/main" val="593634204"/>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D735D2C3-2447-4F5E-8654-0AA1F9C1D88B}"/>
              </a:ext>
            </a:extLst>
          </p:cNvPr>
          <p:cNvSpPr txBox="1"/>
          <p:nvPr/>
        </p:nvSpPr>
        <p:spPr>
          <a:xfrm>
            <a:off x="3514540" y="829874"/>
            <a:ext cx="6096000" cy="523220"/>
          </a:xfrm>
          <a:prstGeom prst="rect">
            <a:avLst/>
          </a:prstGeom>
          <a:noFill/>
        </p:spPr>
        <p:txBody>
          <a:bodyPr wrap="square">
            <a:spAutoFit/>
          </a:bodyPr>
          <a:lstStyle/>
          <a:p>
            <a:pPr marL="342900" indent="-342900">
              <a:buFont typeface="Wingdings" panose="05000000000000000000" pitchFamily="2" charset="2"/>
              <a:buChar char="q"/>
            </a:pPr>
            <a:r>
              <a:rPr lang="en-US" altLang="ar-JO" sz="2800" b="1" dirty="0">
                <a:solidFill>
                  <a:schemeClr val="accent6">
                    <a:lumMod val="50000"/>
                  </a:schemeClr>
                </a:solidFill>
                <a:latin typeface="Times New Roman" panose="02020603050405020304" pitchFamily="18" charset="0"/>
              </a:rPr>
              <a:t>Equilibrium</a:t>
            </a:r>
            <a:r>
              <a:rPr lang="en-US" altLang="ar-JO" sz="2400" b="1" dirty="0">
                <a:solidFill>
                  <a:schemeClr val="accent6">
                    <a:lumMod val="50000"/>
                  </a:schemeClr>
                </a:solidFill>
                <a:latin typeface="Times New Roman" panose="02020603050405020304" pitchFamily="18" charset="0"/>
              </a:rPr>
              <a:t> check</a:t>
            </a:r>
            <a:endParaRPr lang="en-US" sz="2400" b="1" dirty="0">
              <a:solidFill>
                <a:schemeClr val="accent6">
                  <a:lumMod val="50000"/>
                </a:schemeClr>
              </a:solidFill>
            </a:endParaRPr>
          </a:p>
        </p:txBody>
      </p:sp>
      <p:pic>
        <p:nvPicPr>
          <p:cNvPr id="3" name="Picture 2"/>
          <p:cNvPicPr>
            <a:picLocks noChangeAspect="1"/>
          </p:cNvPicPr>
          <p:nvPr/>
        </p:nvPicPr>
        <p:blipFill>
          <a:blip r:embed="rId2"/>
          <a:stretch>
            <a:fillRect/>
          </a:stretch>
        </p:blipFill>
        <p:spPr>
          <a:xfrm>
            <a:off x="3514540" y="1976917"/>
            <a:ext cx="12579477" cy="5946439"/>
          </a:xfrm>
          <a:prstGeom prst="rect">
            <a:avLst/>
          </a:prstGeom>
        </p:spPr>
      </p:pic>
      <p:sp>
        <p:nvSpPr>
          <p:cNvPr id="13" name="Slide Number Placeholder 12"/>
          <p:cNvSpPr>
            <a:spLocks noGrp="1"/>
          </p:cNvSpPr>
          <p:nvPr>
            <p:ph type="sldNum" sz="quarter" idx="12"/>
          </p:nvPr>
        </p:nvSpPr>
        <p:spPr/>
        <p:txBody>
          <a:bodyPr/>
          <a:lstStyle/>
          <a:p>
            <a:fld id="{B18A13BA-7116-4805-986C-BF7BBEE7823E}" type="slidenum">
              <a:rPr lang="en-US" sz="2000" b="1">
                <a:latin typeface="Arial Black" panose="020B0A04020102020204" pitchFamily="34" charset="0"/>
              </a:rPr>
              <a:t>51</a:t>
            </a:fld>
            <a:endParaRPr lang="en-US" sz="2000" b="1" dirty="0">
              <a:latin typeface="Arial Black" panose="020B0A04020102020204" pitchFamily="34" charset="0"/>
            </a:endParaRPr>
          </a:p>
        </p:txBody>
      </p:sp>
    </p:spTree>
    <p:extLst>
      <p:ext uri="{BB962C8B-B14F-4D97-AF65-F5344CB8AC3E}">
        <p14:creationId xmlns:p14="http://schemas.microsoft.com/office/powerpoint/2010/main" val="981287896"/>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59ADE8B6-8CCD-4EA7-B73F-563ED2B950F1}"/>
              </a:ext>
            </a:extLst>
          </p:cNvPr>
          <p:cNvSpPr txBox="1"/>
          <p:nvPr/>
        </p:nvSpPr>
        <p:spPr>
          <a:xfrm>
            <a:off x="2866833" y="271797"/>
            <a:ext cx="6096000" cy="523220"/>
          </a:xfrm>
          <a:prstGeom prst="rect">
            <a:avLst/>
          </a:prstGeom>
          <a:noFill/>
        </p:spPr>
        <p:txBody>
          <a:bodyPr wrap="square">
            <a:spAutoFit/>
          </a:bodyPr>
          <a:lstStyle/>
          <a:p>
            <a:pPr marL="342900" indent="-342900">
              <a:buFont typeface="Wingdings" panose="05000000000000000000" pitchFamily="2" charset="2"/>
              <a:buChar char="q"/>
            </a:pPr>
            <a:r>
              <a:rPr lang="en-US" sz="2800" b="1" dirty="0">
                <a:solidFill>
                  <a:schemeClr val="accent6">
                    <a:lumMod val="50000"/>
                  </a:schemeClr>
                </a:solidFill>
                <a:latin typeface="Times New Roman" panose="02020603050405020304" pitchFamily="18" charset="0"/>
              </a:rPr>
              <a:t>Internal force checks. </a:t>
            </a:r>
            <a:endParaRPr lang="en-US" sz="2800" dirty="0">
              <a:solidFill>
                <a:schemeClr val="accent6">
                  <a:lumMod val="50000"/>
                </a:schemeClr>
              </a:solidFill>
              <a:latin typeface="Times New Roman" panose="02020603050405020304" pitchFamily="18" charset="0"/>
            </a:endParaRPr>
          </a:p>
        </p:txBody>
      </p:sp>
      <p:pic>
        <p:nvPicPr>
          <p:cNvPr id="5" name="Picture 4">
            <a:extLst>
              <a:ext uri="{FF2B5EF4-FFF2-40B4-BE49-F238E27FC236}">
                <a16:creationId xmlns:a16="http://schemas.microsoft.com/office/drawing/2014/main" id="{81C56671-AE79-4771-9EA4-AAEDB55140D5}"/>
              </a:ext>
            </a:extLst>
          </p:cNvPr>
          <p:cNvPicPr>
            <a:picLocks noChangeAspect="1"/>
          </p:cNvPicPr>
          <p:nvPr/>
        </p:nvPicPr>
        <p:blipFill>
          <a:blip r:embed="rId2"/>
          <a:stretch>
            <a:fillRect/>
          </a:stretch>
        </p:blipFill>
        <p:spPr>
          <a:xfrm>
            <a:off x="0" y="1415171"/>
            <a:ext cx="18288000" cy="7820904"/>
          </a:xfrm>
          <a:prstGeom prst="rect">
            <a:avLst/>
          </a:prstGeom>
        </p:spPr>
      </p:pic>
      <p:pic>
        <p:nvPicPr>
          <p:cNvPr id="2" name="Picture 1"/>
          <p:cNvPicPr>
            <a:picLocks noChangeAspect="1"/>
          </p:cNvPicPr>
          <p:nvPr/>
        </p:nvPicPr>
        <p:blipFill>
          <a:blip r:embed="rId3"/>
          <a:stretch>
            <a:fillRect/>
          </a:stretch>
        </p:blipFill>
        <p:spPr>
          <a:xfrm>
            <a:off x="2866833" y="1415171"/>
            <a:ext cx="12527487" cy="7200750"/>
          </a:xfrm>
          <a:prstGeom prst="rect">
            <a:avLst/>
          </a:prstGeom>
        </p:spPr>
      </p:pic>
      <p:sp>
        <p:nvSpPr>
          <p:cNvPr id="10" name="Slide Number Placeholder 9"/>
          <p:cNvSpPr>
            <a:spLocks noGrp="1"/>
          </p:cNvSpPr>
          <p:nvPr>
            <p:ph type="sldNum" sz="quarter" idx="12"/>
          </p:nvPr>
        </p:nvSpPr>
        <p:spPr/>
        <p:txBody>
          <a:bodyPr/>
          <a:lstStyle/>
          <a:p>
            <a:fld id="{B18A13BA-7116-4805-986C-BF7BBEE7823E}" type="slidenum">
              <a:rPr lang="en-US" sz="2000" b="1">
                <a:latin typeface="Arial Black" panose="020B0A04020102020204" pitchFamily="34" charset="0"/>
              </a:rPr>
              <a:t>52</a:t>
            </a:fld>
            <a:endParaRPr lang="en-US" sz="2000" b="1" dirty="0">
              <a:latin typeface="Arial Black" panose="020B0A04020102020204" pitchFamily="34" charset="0"/>
            </a:endParaRPr>
          </a:p>
        </p:txBody>
      </p:sp>
    </p:spTree>
    <p:extLst>
      <p:ext uri="{BB962C8B-B14F-4D97-AF65-F5344CB8AC3E}">
        <p14:creationId xmlns:p14="http://schemas.microsoft.com/office/powerpoint/2010/main" val="3002133452"/>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59ADE8B6-8CCD-4EA7-B73F-563ED2B950F1}"/>
              </a:ext>
            </a:extLst>
          </p:cNvPr>
          <p:cNvSpPr txBox="1"/>
          <p:nvPr/>
        </p:nvSpPr>
        <p:spPr>
          <a:xfrm>
            <a:off x="2379320" y="301123"/>
            <a:ext cx="6096000" cy="523220"/>
          </a:xfrm>
          <a:prstGeom prst="rect">
            <a:avLst/>
          </a:prstGeom>
          <a:noFill/>
        </p:spPr>
        <p:txBody>
          <a:bodyPr wrap="square">
            <a:spAutoFit/>
          </a:bodyPr>
          <a:lstStyle/>
          <a:p>
            <a:pPr marL="342900" indent="-342900">
              <a:buFont typeface="Wingdings" panose="05000000000000000000" pitchFamily="2" charset="2"/>
              <a:buChar char="q"/>
            </a:pPr>
            <a:r>
              <a:rPr lang="en-US" sz="2800" b="1" dirty="0">
                <a:solidFill>
                  <a:schemeClr val="accent6">
                    <a:lumMod val="50000"/>
                  </a:schemeClr>
                </a:solidFill>
                <a:latin typeface="Times New Roman" panose="02020603050405020304" pitchFamily="18" charset="0"/>
              </a:rPr>
              <a:t>Seismic checks:</a:t>
            </a:r>
          </a:p>
        </p:txBody>
      </p:sp>
      <p:pic>
        <p:nvPicPr>
          <p:cNvPr id="5" name="Picture 4">
            <a:extLst>
              <a:ext uri="{FF2B5EF4-FFF2-40B4-BE49-F238E27FC236}">
                <a16:creationId xmlns:a16="http://schemas.microsoft.com/office/drawing/2014/main" id="{81C56671-AE79-4771-9EA4-AAEDB55140D5}"/>
              </a:ext>
            </a:extLst>
          </p:cNvPr>
          <p:cNvPicPr>
            <a:picLocks noChangeAspect="1"/>
          </p:cNvPicPr>
          <p:nvPr/>
        </p:nvPicPr>
        <p:blipFill>
          <a:blip r:embed="rId2"/>
          <a:stretch>
            <a:fillRect/>
          </a:stretch>
        </p:blipFill>
        <p:spPr>
          <a:xfrm>
            <a:off x="0" y="1009586"/>
            <a:ext cx="18288000" cy="8226489"/>
          </a:xfrm>
          <a:prstGeom prst="rect">
            <a:avLst/>
          </a:prstGeom>
        </p:spPr>
      </p:pic>
      <p:sp>
        <p:nvSpPr>
          <p:cNvPr id="2" name="Rectangle 1"/>
          <p:cNvSpPr/>
          <p:nvPr/>
        </p:nvSpPr>
        <p:spPr>
          <a:xfrm>
            <a:off x="2379320" y="1178108"/>
            <a:ext cx="2690160" cy="523220"/>
          </a:xfrm>
          <a:prstGeom prst="rect">
            <a:avLst/>
          </a:prstGeom>
        </p:spPr>
        <p:txBody>
          <a:bodyPr wrap="none">
            <a:spAutoFit/>
          </a:bodyPr>
          <a:lstStyle/>
          <a:p>
            <a:pPr marL="457200" indent="-457200">
              <a:buFont typeface="Wingdings" panose="05000000000000000000" pitchFamily="2" charset="2"/>
              <a:buChar char="Ø"/>
            </a:pPr>
            <a:r>
              <a:rPr lang="en-US" sz="2800" b="1" dirty="0">
                <a:solidFill>
                  <a:schemeClr val="accent6">
                    <a:lumMod val="50000"/>
                  </a:schemeClr>
                </a:solidFill>
                <a:latin typeface="Times New Roman" panose="02020603050405020304" pitchFamily="18" charset="0"/>
              </a:rPr>
              <a:t>Period check</a:t>
            </a:r>
            <a:r>
              <a:rPr lang="en-US" dirty="0"/>
              <a:t>:</a:t>
            </a:r>
          </a:p>
        </p:txBody>
      </p:sp>
      <p:sp>
        <p:nvSpPr>
          <p:cNvPr id="8" name="Rectangle 7"/>
          <p:cNvSpPr/>
          <p:nvPr/>
        </p:nvSpPr>
        <p:spPr>
          <a:xfrm>
            <a:off x="2604325" y="3250748"/>
            <a:ext cx="3332964" cy="523220"/>
          </a:xfrm>
          <a:prstGeom prst="rect">
            <a:avLst/>
          </a:prstGeom>
        </p:spPr>
        <p:txBody>
          <a:bodyPr wrap="none">
            <a:spAutoFit/>
          </a:bodyPr>
          <a:lstStyle/>
          <a:p>
            <a:pPr marL="457200" indent="-457200">
              <a:buFont typeface="Wingdings" panose="05000000000000000000" pitchFamily="2" charset="2"/>
              <a:buChar char="Ø"/>
            </a:pPr>
            <a:r>
              <a:rPr lang="en-US" sz="2800" b="1" dirty="0" smtClean="0">
                <a:solidFill>
                  <a:schemeClr val="accent6">
                    <a:lumMod val="50000"/>
                  </a:schemeClr>
                </a:solidFill>
                <a:latin typeface="Times New Roman" panose="02020603050405020304" pitchFamily="18" charset="0"/>
              </a:rPr>
              <a:t>Limit =</a:t>
            </a:r>
            <a:r>
              <a:rPr lang="en-US" sz="2800" b="1" dirty="0">
                <a:solidFill>
                  <a:schemeClr val="accent6">
                    <a:lumMod val="50000"/>
                  </a:schemeClr>
                </a:solidFill>
                <a:latin typeface="Times New Roman" panose="02020603050405020304" pitchFamily="18" charset="0"/>
              </a:rPr>
              <a:t>0.7924 sec</a:t>
            </a:r>
          </a:p>
        </p:txBody>
      </p:sp>
      <p:sp>
        <p:nvSpPr>
          <p:cNvPr id="9" name="Rectangle 8"/>
          <p:cNvSpPr/>
          <p:nvPr/>
        </p:nvSpPr>
        <p:spPr>
          <a:xfrm>
            <a:off x="2604325" y="3955327"/>
            <a:ext cx="4917244" cy="523220"/>
          </a:xfrm>
          <a:prstGeom prst="rect">
            <a:avLst/>
          </a:prstGeom>
        </p:spPr>
        <p:txBody>
          <a:bodyPr wrap="none">
            <a:spAutoFit/>
          </a:bodyPr>
          <a:lstStyle/>
          <a:p>
            <a:pPr marL="457200" indent="-457200">
              <a:buFont typeface="Wingdings" panose="05000000000000000000" pitchFamily="2" charset="2"/>
              <a:buChar char="Ø"/>
            </a:pPr>
            <a:r>
              <a:rPr lang="en-US" sz="2800" b="1" dirty="0" smtClean="0">
                <a:solidFill>
                  <a:schemeClr val="accent6">
                    <a:lumMod val="50000"/>
                  </a:schemeClr>
                </a:solidFill>
                <a:latin typeface="Times New Roman" panose="02020603050405020304" pitchFamily="18" charset="0"/>
              </a:rPr>
              <a:t>period from ETABS </a:t>
            </a:r>
            <a:r>
              <a:rPr lang="en-US" sz="2800" b="1" dirty="0">
                <a:solidFill>
                  <a:schemeClr val="accent6">
                    <a:lumMod val="50000"/>
                  </a:schemeClr>
                </a:solidFill>
                <a:latin typeface="Times New Roman" panose="02020603050405020304" pitchFamily="18" charset="0"/>
              </a:rPr>
              <a:t>= </a:t>
            </a:r>
            <a:r>
              <a:rPr lang="en-US" sz="2800" b="1" dirty="0" smtClean="0">
                <a:solidFill>
                  <a:schemeClr val="accent6">
                    <a:lumMod val="50000"/>
                  </a:schemeClr>
                </a:solidFill>
                <a:latin typeface="Times New Roman" panose="02020603050405020304" pitchFamily="18" charset="0"/>
              </a:rPr>
              <a:t>0.762</a:t>
            </a:r>
            <a:endParaRPr lang="en-US" sz="2800" b="1" dirty="0">
              <a:solidFill>
                <a:schemeClr val="accent6">
                  <a:lumMod val="50000"/>
                </a:schemeClr>
              </a:solidFill>
              <a:latin typeface="Times New Roman" panose="02020603050405020304" pitchFamily="18" charset="0"/>
            </a:endParaRPr>
          </a:p>
        </p:txBody>
      </p:sp>
      <p:sp>
        <p:nvSpPr>
          <p:cNvPr id="10" name="Rectangle 9"/>
          <p:cNvSpPr/>
          <p:nvPr/>
        </p:nvSpPr>
        <p:spPr>
          <a:xfrm>
            <a:off x="2616803" y="4724949"/>
            <a:ext cx="4966937" cy="523220"/>
          </a:xfrm>
          <a:prstGeom prst="rect">
            <a:avLst/>
          </a:prstGeom>
        </p:spPr>
        <p:txBody>
          <a:bodyPr wrap="none">
            <a:spAutoFit/>
          </a:bodyPr>
          <a:lstStyle/>
          <a:p>
            <a:pPr marL="457200" indent="-457200">
              <a:buFont typeface="Wingdings" panose="05000000000000000000" pitchFamily="2" charset="2"/>
              <a:buChar char="Ø"/>
            </a:pPr>
            <a:r>
              <a:rPr lang="en-US" sz="2800" b="1" dirty="0">
                <a:solidFill>
                  <a:schemeClr val="accent6">
                    <a:lumMod val="50000"/>
                  </a:schemeClr>
                </a:solidFill>
                <a:latin typeface="Times New Roman" panose="02020603050405020304" pitchFamily="18" charset="0"/>
              </a:rPr>
              <a:t>period from ETABS </a:t>
            </a:r>
            <a:r>
              <a:rPr lang="en-US" sz="2800" b="1" dirty="0" smtClean="0">
                <a:solidFill>
                  <a:schemeClr val="accent6">
                    <a:lumMod val="50000"/>
                  </a:schemeClr>
                </a:solidFill>
                <a:latin typeface="Times New Roman" panose="02020603050405020304" pitchFamily="18" charset="0"/>
              </a:rPr>
              <a:t>&lt; Limit</a:t>
            </a:r>
            <a:endParaRPr lang="en-US" sz="2800" b="1" dirty="0">
              <a:solidFill>
                <a:schemeClr val="accent6">
                  <a:lumMod val="50000"/>
                </a:schemeClr>
              </a:solidFill>
              <a:latin typeface="Times New Roman" panose="02020603050405020304" pitchFamily="18" charset="0"/>
            </a:endParaRPr>
          </a:p>
        </p:txBody>
      </p:sp>
      <p:sp>
        <p:nvSpPr>
          <p:cNvPr id="11" name="Rectangle 10"/>
          <p:cNvSpPr/>
          <p:nvPr/>
        </p:nvSpPr>
        <p:spPr>
          <a:xfrm>
            <a:off x="2653378" y="5518289"/>
            <a:ext cx="2690160" cy="523220"/>
          </a:xfrm>
          <a:prstGeom prst="rect">
            <a:avLst/>
          </a:prstGeom>
        </p:spPr>
        <p:txBody>
          <a:bodyPr wrap="none">
            <a:spAutoFit/>
          </a:bodyPr>
          <a:lstStyle/>
          <a:p>
            <a:pPr marL="457200" lvl="0" indent="-457200">
              <a:buFont typeface="Wingdings" panose="05000000000000000000" pitchFamily="2" charset="2"/>
              <a:buChar char="Ø"/>
            </a:pPr>
            <a:r>
              <a:rPr lang="en-US" sz="2800" b="1" dirty="0" smtClean="0">
                <a:solidFill>
                  <a:schemeClr val="accent6">
                    <a:lumMod val="50000"/>
                  </a:schemeClr>
                </a:solidFill>
                <a:latin typeface="Times New Roman" panose="02020603050405020304" pitchFamily="18" charset="0"/>
              </a:rPr>
              <a:t>Check is OK.</a:t>
            </a:r>
            <a:endParaRPr lang="en-US" sz="2800" b="1" dirty="0">
              <a:solidFill>
                <a:srgbClr val="EBAC4B">
                  <a:lumMod val="50000"/>
                </a:srgbClr>
              </a:solidFill>
              <a:latin typeface="Times New Roman" panose="02020603050405020304" pitchFamily="18" charset="0"/>
            </a:endParaRPr>
          </a:p>
        </p:txBody>
      </p:sp>
      <p:sp>
        <p:nvSpPr>
          <p:cNvPr id="15" name="Slide Number Placeholder 14"/>
          <p:cNvSpPr>
            <a:spLocks noGrp="1"/>
          </p:cNvSpPr>
          <p:nvPr>
            <p:ph type="sldNum" sz="quarter" idx="12"/>
          </p:nvPr>
        </p:nvSpPr>
        <p:spPr/>
        <p:txBody>
          <a:bodyPr/>
          <a:lstStyle/>
          <a:p>
            <a:fld id="{B18A13BA-7116-4805-986C-BF7BBEE7823E}" type="slidenum">
              <a:rPr lang="en-US" sz="2000" b="1">
                <a:latin typeface="Arial Black" panose="020B0A04020102020204" pitchFamily="34" charset="0"/>
              </a:rPr>
              <a:t>53</a:t>
            </a:fld>
            <a:endParaRPr lang="en-US" sz="2000" b="1" dirty="0">
              <a:latin typeface="Arial Black" panose="020B0A04020102020204" pitchFamily="34" charset="0"/>
            </a:endParaRPr>
          </a:p>
        </p:txBody>
      </p:sp>
      <p:pic>
        <p:nvPicPr>
          <p:cNvPr id="3" name="Picture 2"/>
          <p:cNvPicPr>
            <a:picLocks noChangeAspect="1"/>
          </p:cNvPicPr>
          <p:nvPr/>
        </p:nvPicPr>
        <p:blipFill>
          <a:blip r:embed="rId3"/>
          <a:stretch>
            <a:fillRect/>
          </a:stretch>
        </p:blipFill>
        <p:spPr>
          <a:xfrm>
            <a:off x="8928610" y="301123"/>
            <a:ext cx="7271957" cy="8477327"/>
          </a:xfrm>
          <a:prstGeom prst="rect">
            <a:avLst/>
          </a:prstGeom>
        </p:spPr>
      </p:pic>
    </p:spTree>
    <p:extLst>
      <p:ext uri="{BB962C8B-B14F-4D97-AF65-F5344CB8AC3E}">
        <p14:creationId xmlns:p14="http://schemas.microsoft.com/office/powerpoint/2010/main" val="660903153"/>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59ADE8B6-8CCD-4EA7-B73F-563ED2B950F1}"/>
              </a:ext>
            </a:extLst>
          </p:cNvPr>
          <p:cNvSpPr txBox="1"/>
          <p:nvPr/>
        </p:nvSpPr>
        <p:spPr>
          <a:xfrm>
            <a:off x="2379320" y="301123"/>
            <a:ext cx="6096000" cy="523220"/>
          </a:xfrm>
          <a:prstGeom prst="rect">
            <a:avLst/>
          </a:prstGeom>
          <a:noFill/>
        </p:spPr>
        <p:txBody>
          <a:bodyPr wrap="square">
            <a:spAutoFit/>
          </a:bodyPr>
          <a:lstStyle/>
          <a:p>
            <a:pPr marL="342900" indent="-342900">
              <a:buFont typeface="Wingdings" panose="05000000000000000000" pitchFamily="2" charset="2"/>
              <a:buChar char="q"/>
            </a:pPr>
            <a:r>
              <a:rPr lang="en-US" sz="2800" b="1" dirty="0">
                <a:solidFill>
                  <a:schemeClr val="accent6">
                    <a:lumMod val="50000"/>
                  </a:schemeClr>
                </a:solidFill>
                <a:latin typeface="Times New Roman" panose="02020603050405020304" pitchFamily="18" charset="0"/>
              </a:rPr>
              <a:t>Seismic checks:</a:t>
            </a:r>
          </a:p>
        </p:txBody>
      </p:sp>
      <p:pic>
        <p:nvPicPr>
          <p:cNvPr id="5" name="Picture 4">
            <a:extLst>
              <a:ext uri="{FF2B5EF4-FFF2-40B4-BE49-F238E27FC236}">
                <a16:creationId xmlns:a16="http://schemas.microsoft.com/office/drawing/2014/main" id="{81C56671-AE79-4771-9EA4-AAEDB55140D5}"/>
              </a:ext>
            </a:extLst>
          </p:cNvPr>
          <p:cNvPicPr>
            <a:picLocks noChangeAspect="1"/>
          </p:cNvPicPr>
          <p:nvPr/>
        </p:nvPicPr>
        <p:blipFill>
          <a:blip r:embed="rId2"/>
          <a:stretch>
            <a:fillRect/>
          </a:stretch>
        </p:blipFill>
        <p:spPr>
          <a:xfrm>
            <a:off x="0" y="1009586"/>
            <a:ext cx="18288000" cy="8226489"/>
          </a:xfrm>
          <a:prstGeom prst="rect">
            <a:avLst/>
          </a:prstGeom>
        </p:spPr>
      </p:pic>
      <p:sp>
        <p:nvSpPr>
          <p:cNvPr id="2" name="Rectangle 1"/>
          <p:cNvSpPr/>
          <p:nvPr/>
        </p:nvSpPr>
        <p:spPr>
          <a:xfrm>
            <a:off x="2379320" y="1178108"/>
            <a:ext cx="2561920" cy="523220"/>
          </a:xfrm>
          <a:prstGeom prst="rect">
            <a:avLst/>
          </a:prstGeom>
        </p:spPr>
        <p:txBody>
          <a:bodyPr wrap="none">
            <a:spAutoFit/>
          </a:bodyPr>
          <a:lstStyle/>
          <a:p>
            <a:pPr marL="457200" indent="-457200">
              <a:buFont typeface="Wingdings" panose="05000000000000000000" pitchFamily="2" charset="2"/>
              <a:buChar char="Ø"/>
            </a:pPr>
            <a:r>
              <a:rPr lang="en-US" sz="2800" b="1" dirty="0">
                <a:solidFill>
                  <a:schemeClr val="accent6">
                    <a:lumMod val="50000"/>
                  </a:schemeClr>
                </a:solidFill>
                <a:latin typeface="Times New Roman" panose="02020603050405020304" pitchFamily="18" charset="0"/>
              </a:rPr>
              <a:t>Drift </a:t>
            </a:r>
            <a:r>
              <a:rPr lang="en-US" sz="2800" b="1" dirty="0" smtClean="0">
                <a:solidFill>
                  <a:schemeClr val="accent6">
                    <a:lumMod val="50000"/>
                  </a:schemeClr>
                </a:solidFill>
                <a:latin typeface="Times New Roman" panose="02020603050405020304" pitchFamily="18" charset="0"/>
              </a:rPr>
              <a:t>Check.</a:t>
            </a:r>
            <a:endParaRPr lang="en-US" dirty="0"/>
          </a:p>
        </p:txBody>
      </p:sp>
      <p:sp>
        <p:nvSpPr>
          <p:cNvPr id="13" name="Rectangle 12"/>
          <p:cNvSpPr/>
          <p:nvPr/>
        </p:nvSpPr>
        <p:spPr>
          <a:xfrm>
            <a:off x="1674064" y="3550180"/>
            <a:ext cx="3753256" cy="954107"/>
          </a:xfrm>
          <a:prstGeom prst="rect">
            <a:avLst/>
          </a:prstGeom>
        </p:spPr>
        <p:txBody>
          <a:bodyPr wrap="square">
            <a:spAutoFit/>
          </a:bodyPr>
          <a:lstStyle/>
          <a:p>
            <a:pPr marL="457200" lvl="0" indent="-457200">
              <a:buFont typeface="Wingdings" panose="05000000000000000000" pitchFamily="2" charset="2"/>
              <a:buChar char="Ø"/>
            </a:pPr>
            <a:r>
              <a:rPr lang="en-US" sz="2800" b="1" dirty="0" smtClean="0">
                <a:solidFill>
                  <a:srgbClr val="FF0000"/>
                </a:solidFill>
                <a:latin typeface="Times New Roman" panose="02020603050405020304" pitchFamily="18" charset="0"/>
              </a:rPr>
              <a:t>All Value for Delta is less than limit</a:t>
            </a:r>
            <a:endParaRPr lang="en-US" dirty="0">
              <a:solidFill>
                <a:srgbClr val="FF0000"/>
              </a:solidFill>
            </a:endParaRPr>
          </a:p>
        </p:txBody>
      </p:sp>
      <p:sp>
        <p:nvSpPr>
          <p:cNvPr id="16" name="Slide Number Placeholder 15"/>
          <p:cNvSpPr>
            <a:spLocks noGrp="1"/>
          </p:cNvSpPr>
          <p:nvPr>
            <p:ph type="sldNum" sz="quarter" idx="12"/>
          </p:nvPr>
        </p:nvSpPr>
        <p:spPr/>
        <p:txBody>
          <a:bodyPr/>
          <a:lstStyle/>
          <a:p>
            <a:fld id="{B18A13BA-7116-4805-986C-BF7BBEE7823E}" type="slidenum">
              <a:rPr lang="en-US" sz="2000" b="1">
                <a:latin typeface="Arial Black" panose="020B0A04020102020204" pitchFamily="34" charset="0"/>
              </a:rPr>
              <a:t>54</a:t>
            </a:fld>
            <a:endParaRPr lang="en-US" sz="2000" b="1" dirty="0">
              <a:latin typeface="Arial Black" panose="020B0A04020102020204" pitchFamily="34" charset="0"/>
            </a:endParaRPr>
          </a:p>
        </p:txBody>
      </p:sp>
      <p:pic>
        <p:nvPicPr>
          <p:cNvPr id="3" name="Picture 2"/>
          <p:cNvPicPr>
            <a:picLocks noChangeAspect="1"/>
          </p:cNvPicPr>
          <p:nvPr/>
        </p:nvPicPr>
        <p:blipFill>
          <a:blip r:embed="rId3"/>
          <a:stretch>
            <a:fillRect/>
          </a:stretch>
        </p:blipFill>
        <p:spPr>
          <a:xfrm>
            <a:off x="5865086" y="2493808"/>
            <a:ext cx="11728767" cy="4376916"/>
          </a:xfrm>
          <a:prstGeom prst="rect">
            <a:avLst/>
          </a:prstGeom>
        </p:spPr>
      </p:pic>
      <p:sp>
        <p:nvSpPr>
          <p:cNvPr id="4" name="Rectangle 3"/>
          <p:cNvSpPr/>
          <p:nvPr/>
        </p:nvSpPr>
        <p:spPr>
          <a:xfrm>
            <a:off x="1674064" y="4861220"/>
            <a:ext cx="2690160" cy="523220"/>
          </a:xfrm>
          <a:prstGeom prst="rect">
            <a:avLst/>
          </a:prstGeom>
        </p:spPr>
        <p:txBody>
          <a:bodyPr wrap="none">
            <a:spAutoFit/>
          </a:bodyPr>
          <a:lstStyle/>
          <a:p>
            <a:pPr marL="457200" lvl="0" indent="-457200">
              <a:buFont typeface="Wingdings" panose="05000000000000000000" pitchFamily="2" charset="2"/>
              <a:buChar char="Ø"/>
            </a:pPr>
            <a:r>
              <a:rPr lang="en-US" sz="2800" b="1" dirty="0">
                <a:solidFill>
                  <a:srgbClr val="FF0000"/>
                </a:solidFill>
                <a:latin typeface="Times New Roman" panose="02020603050405020304" pitchFamily="18" charset="0"/>
              </a:rPr>
              <a:t>Check is OK.</a:t>
            </a:r>
          </a:p>
        </p:txBody>
      </p:sp>
    </p:spTree>
    <p:extLst>
      <p:ext uri="{BB962C8B-B14F-4D97-AF65-F5344CB8AC3E}">
        <p14:creationId xmlns:p14="http://schemas.microsoft.com/office/powerpoint/2010/main" val="263089678"/>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a:extLst>
              <a:ext uri="{FF2B5EF4-FFF2-40B4-BE49-F238E27FC236}">
                <a16:creationId xmlns:a16="http://schemas.microsoft.com/office/drawing/2014/main" id="{8816F1A1-F7D4-4C89-ADB9-8B656CAF5E2F}"/>
              </a:ext>
            </a:extLst>
          </p:cNvPr>
          <p:cNvSpPr txBox="1"/>
          <p:nvPr/>
        </p:nvSpPr>
        <p:spPr>
          <a:xfrm>
            <a:off x="2575702" y="636062"/>
            <a:ext cx="6482954" cy="3877985"/>
          </a:xfrm>
          <a:prstGeom prst="rect">
            <a:avLst/>
          </a:prstGeom>
          <a:noFill/>
        </p:spPr>
        <p:txBody>
          <a:bodyPr wrap="square">
            <a:spAutoFit/>
          </a:bodyPr>
          <a:lstStyle/>
          <a:p>
            <a:pPr marL="457200" indent="-457200">
              <a:lnSpc>
                <a:spcPct val="150000"/>
              </a:lnSpc>
              <a:buFont typeface="Wingdings" panose="05000000000000000000" pitchFamily="2" charset="2"/>
              <a:buChar char="q"/>
            </a:pPr>
            <a:r>
              <a:rPr lang="en-US" sz="2800" b="1" u="sng" dirty="0" smtClean="0">
                <a:solidFill>
                  <a:srgbClr val="0070C0"/>
                </a:solidFill>
                <a:latin typeface="Times New Roman" panose="02020603050405020304" pitchFamily="18" charset="0"/>
                <a:cs typeface="Times New Roman" panose="02020603050405020304" pitchFamily="18" charset="0"/>
              </a:rPr>
              <a:t>Slab </a:t>
            </a:r>
            <a:r>
              <a:rPr lang="en-US" sz="2800" b="1" u="sng" dirty="0">
                <a:solidFill>
                  <a:srgbClr val="0070C0"/>
                </a:solidFill>
                <a:latin typeface="Times New Roman" panose="02020603050405020304" pitchFamily="18" charset="0"/>
                <a:cs typeface="Times New Roman" panose="02020603050405020304" pitchFamily="18" charset="0"/>
              </a:rPr>
              <a:t>Structural System: </a:t>
            </a:r>
            <a:endParaRPr lang="en-US" sz="2800" b="1" u="sng" dirty="0" smtClean="0">
              <a:solidFill>
                <a:srgbClr val="0070C0"/>
              </a:solidFill>
              <a:latin typeface="Times New Roman" panose="02020603050405020304" pitchFamily="18" charset="0"/>
              <a:cs typeface="Times New Roman" panose="02020603050405020304" pitchFamily="18" charset="0"/>
            </a:endParaRPr>
          </a:p>
          <a:p>
            <a:pPr>
              <a:lnSpc>
                <a:spcPct val="150000"/>
              </a:lnSpc>
            </a:pPr>
            <a:endParaRPr lang="en-US" sz="2800" b="1" u="sng" dirty="0">
              <a:solidFill>
                <a:srgbClr val="0070C0"/>
              </a:solidFill>
              <a:latin typeface="Times New Roman" panose="02020603050405020304" pitchFamily="18" charset="0"/>
            </a:endParaRPr>
          </a:p>
          <a:p>
            <a:pPr marL="342900" indent="-342900">
              <a:lnSpc>
                <a:spcPct val="250000"/>
              </a:lnSpc>
              <a:buFont typeface="Wingdings" panose="05000000000000000000" pitchFamily="2" charset="2"/>
              <a:buChar char="Ø"/>
            </a:pPr>
            <a:r>
              <a:rPr lang="en-US" sz="2400" dirty="0" smtClean="0">
                <a:solidFill>
                  <a:srgbClr val="000000"/>
                </a:solidFill>
                <a:latin typeface="Times New Roman" panose="02020603050405020304" pitchFamily="18" charset="0"/>
              </a:rPr>
              <a:t>Two </a:t>
            </a:r>
            <a:r>
              <a:rPr lang="en-US" sz="2400" dirty="0">
                <a:solidFill>
                  <a:srgbClr val="000000"/>
                </a:solidFill>
                <a:latin typeface="Times New Roman" panose="02020603050405020304" pitchFamily="18" charset="0"/>
              </a:rPr>
              <a:t>way ribbed </a:t>
            </a:r>
            <a:r>
              <a:rPr lang="en-US" sz="2400" dirty="0" smtClean="0">
                <a:solidFill>
                  <a:srgbClr val="000000"/>
                </a:solidFill>
                <a:latin typeface="Times New Roman" panose="02020603050405020304" pitchFamily="18" charset="0"/>
              </a:rPr>
              <a:t>slab.</a:t>
            </a:r>
          </a:p>
          <a:p>
            <a:pPr marL="342900" indent="-342900">
              <a:lnSpc>
                <a:spcPct val="150000"/>
              </a:lnSpc>
              <a:buFont typeface="Wingdings" panose="05000000000000000000" pitchFamily="2" charset="2"/>
              <a:buChar char="Ø"/>
            </a:pPr>
            <a:r>
              <a:rPr lang="en-US" sz="2400" dirty="0" smtClean="0">
                <a:solidFill>
                  <a:srgbClr val="000000"/>
                </a:solidFill>
                <a:latin typeface="Times New Roman" panose="02020603050405020304" pitchFamily="18" charset="0"/>
              </a:rPr>
              <a:t>Thickness </a:t>
            </a:r>
            <a:r>
              <a:rPr lang="en-US" sz="2400" dirty="0">
                <a:solidFill>
                  <a:srgbClr val="000000"/>
                </a:solidFill>
                <a:latin typeface="Times New Roman" panose="02020603050405020304" pitchFamily="18" charset="0"/>
              </a:rPr>
              <a:t>of slab = </a:t>
            </a:r>
            <a:r>
              <a:rPr lang="en-US" sz="2400" dirty="0" smtClean="0">
                <a:solidFill>
                  <a:srgbClr val="000000"/>
                </a:solidFill>
                <a:latin typeface="Times New Roman" panose="02020603050405020304" pitchFamily="18" charset="0"/>
              </a:rPr>
              <a:t>ln\30 = </a:t>
            </a:r>
            <a:r>
              <a:rPr lang="en-US" sz="2400" dirty="0">
                <a:solidFill>
                  <a:srgbClr val="000000"/>
                </a:solidFill>
                <a:latin typeface="Times New Roman" panose="02020603050405020304" pitchFamily="18" charset="0"/>
              </a:rPr>
              <a:t>11.2 / 30 = 40 cm. </a:t>
            </a:r>
            <a:endParaRPr lang="en-US" sz="2400" dirty="0" smtClean="0">
              <a:solidFill>
                <a:srgbClr val="000000"/>
              </a:solidFill>
              <a:latin typeface="Times New Roman" panose="02020603050405020304" pitchFamily="18" charset="0"/>
            </a:endParaRPr>
          </a:p>
          <a:p>
            <a:endParaRPr lang="en-US" sz="2400" b="1" dirty="0">
              <a:solidFill>
                <a:srgbClr val="000000"/>
              </a:solidFill>
              <a:latin typeface="Times New Roman" panose="02020603050405020304" pitchFamily="18" charset="0"/>
            </a:endParaRPr>
          </a:p>
          <a:p>
            <a:endParaRPr lang="en-US" sz="2400" b="1" dirty="0" smtClean="0">
              <a:solidFill>
                <a:srgbClr val="000000"/>
              </a:solidFill>
              <a:latin typeface="Times New Roman" panose="02020603050405020304" pitchFamily="18" charset="0"/>
            </a:endParaRPr>
          </a:p>
          <a:p>
            <a:endParaRPr lang="en-US" dirty="0"/>
          </a:p>
        </p:txBody>
      </p:sp>
      <p:pic>
        <p:nvPicPr>
          <p:cNvPr id="6" name="Picture 5">
            <a:extLst>
              <a:ext uri="{FF2B5EF4-FFF2-40B4-BE49-F238E27FC236}">
                <a16:creationId xmlns:a16="http://schemas.microsoft.com/office/drawing/2014/main" id="{C8575F13-B140-415F-A891-2DDAF64A9E29}"/>
              </a:ext>
            </a:extLst>
          </p:cNvPr>
          <p:cNvPicPr>
            <a:picLocks noChangeAspect="1"/>
          </p:cNvPicPr>
          <p:nvPr/>
        </p:nvPicPr>
        <p:blipFill>
          <a:blip r:embed="rId2"/>
          <a:stretch>
            <a:fillRect/>
          </a:stretch>
        </p:blipFill>
        <p:spPr>
          <a:xfrm>
            <a:off x="9641202" y="636062"/>
            <a:ext cx="8207886" cy="8122130"/>
          </a:xfrm>
          <a:prstGeom prst="rect">
            <a:avLst/>
          </a:prstGeom>
        </p:spPr>
      </p:pic>
      <p:pic>
        <p:nvPicPr>
          <p:cNvPr id="2" name="Picture 1"/>
          <p:cNvPicPr>
            <a:picLocks noChangeAspect="1"/>
          </p:cNvPicPr>
          <p:nvPr/>
        </p:nvPicPr>
        <p:blipFill>
          <a:blip r:embed="rId3"/>
          <a:stretch>
            <a:fillRect/>
          </a:stretch>
        </p:blipFill>
        <p:spPr>
          <a:xfrm>
            <a:off x="1911096" y="5229923"/>
            <a:ext cx="7598664" cy="2340168"/>
          </a:xfrm>
          <a:prstGeom prst="rect">
            <a:avLst/>
          </a:prstGeom>
        </p:spPr>
      </p:pic>
      <p:sp>
        <p:nvSpPr>
          <p:cNvPr id="7" name="Slide Number Placeholder 6"/>
          <p:cNvSpPr>
            <a:spLocks noGrp="1"/>
          </p:cNvSpPr>
          <p:nvPr>
            <p:ph type="sldNum" sz="quarter" idx="12"/>
          </p:nvPr>
        </p:nvSpPr>
        <p:spPr/>
        <p:txBody>
          <a:bodyPr/>
          <a:lstStyle/>
          <a:p>
            <a:fld id="{B18A13BA-7116-4805-986C-BF7BBEE7823E}" type="slidenum">
              <a:rPr lang="en-US" sz="2000" b="1">
                <a:latin typeface="Arial Black" panose="020B0A04020102020204" pitchFamily="34" charset="0"/>
              </a:rPr>
              <a:t>55</a:t>
            </a:fld>
            <a:endParaRPr lang="en-US" sz="2000" b="1" dirty="0">
              <a:latin typeface="Arial Black" panose="020B0A04020102020204" pitchFamily="34" charset="0"/>
            </a:endParaRPr>
          </a:p>
        </p:txBody>
      </p:sp>
    </p:spTree>
    <p:extLst>
      <p:ext uri="{BB962C8B-B14F-4D97-AF65-F5344CB8AC3E}">
        <p14:creationId xmlns:p14="http://schemas.microsoft.com/office/powerpoint/2010/main" val="1031475157"/>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A11FC519-56B4-43A5-AF21-15AA8C7FBE90}"/>
              </a:ext>
            </a:extLst>
          </p:cNvPr>
          <p:cNvPicPr>
            <a:picLocks noChangeAspect="1"/>
          </p:cNvPicPr>
          <p:nvPr/>
        </p:nvPicPr>
        <p:blipFill>
          <a:blip r:embed="rId2"/>
          <a:stretch>
            <a:fillRect/>
          </a:stretch>
        </p:blipFill>
        <p:spPr>
          <a:xfrm>
            <a:off x="0" y="-256031"/>
            <a:ext cx="18288000" cy="9492106"/>
          </a:xfrm>
          <a:prstGeom prst="rect">
            <a:avLst/>
          </a:prstGeom>
        </p:spPr>
      </p:pic>
      <p:sp>
        <p:nvSpPr>
          <p:cNvPr id="10" name="TextBox 9">
            <a:extLst>
              <a:ext uri="{FF2B5EF4-FFF2-40B4-BE49-F238E27FC236}">
                <a16:creationId xmlns:a16="http://schemas.microsoft.com/office/drawing/2014/main" id="{BC8903FE-2424-4B89-909F-CF39AAD6F9E8}"/>
              </a:ext>
            </a:extLst>
          </p:cNvPr>
          <p:cNvSpPr txBox="1"/>
          <p:nvPr/>
        </p:nvSpPr>
        <p:spPr>
          <a:xfrm>
            <a:off x="323088" y="87007"/>
            <a:ext cx="9144000" cy="738664"/>
          </a:xfrm>
          <a:prstGeom prst="rect">
            <a:avLst/>
          </a:prstGeom>
          <a:noFill/>
        </p:spPr>
        <p:txBody>
          <a:bodyPr wrap="square">
            <a:spAutoFit/>
          </a:bodyPr>
          <a:lstStyle/>
          <a:p>
            <a:pPr marL="457200" lvl="0" indent="-457200">
              <a:lnSpc>
                <a:spcPct val="150000"/>
              </a:lnSpc>
              <a:buFont typeface="Wingdings" panose="05000000000000000000" pitchFamily="2" charset="2"/>
              <a:buChar char="q"/>
            </a:pPr>
            <a:r>
              <a:rPr lang="en-US" sz="2800" b="1" u="sng" dirty="0">
                <a:solidFill>
                  <a:srgbClr val="0070C0"/>
                </a:solidFill>
                <a:latin typeface="Times New Roman" panose="02020603050405020304" pitchFamily="18" charset="0"/>
                <a:cs typeface="Times New Roman" panose="02020603050405020304" pitchFamily="18" charset="0"/>
              </a:rPr>
              <a:t>Slab and </a:t>
            </a:r>
            <a:r>
              <a:rPr lang="en-US" sz="2800" b="1" u="sng" dirty="0" smtClean="0">
                <a:solidFill>
                  <a:srgbClr val="0070C0"/>
                </a:solidFill>
                <a:latin typeface="Times New Roman" panose="02020603050405020304" pitchFamily="18" charset="0"/>
                <a:cs typeface="Times New Roman" panose="02020603050405020304" pitchFamily="18" charset="0"/>
              </a:rPr>
              <a:t>Beams:</a:t>
            </a:r>
            <a:endParaRPr lang="en-US" sz="2400" b="1" dirty="0">
              <a:solidFill>
                <a:srgbClr val="000000"/>
              </a:solidFill>
              <a:latin typeface="Times New Roman" panose="02020603050405020304" pitchFamily="18" charset="0"/>
            </a:endParaRPr>
          </a:p>
        </p:txBody>
      </p:sp>
      <p:sp>
        <p:nvSpPr>
          <p:cNvPr id="12" name="TextBox 11">
            <a:extLst>
              <a:ext uri="{FF2B5EF4-FFF2-40B4-BE49-F238E27FC236}">
                <a16:creationId xmlns:a16="http://schemas.microsoft.com/office/drawing/2014/main" id="{196DC8E3-E5A6-4C08-A43C-165CD2EF9B22}"/>
              </a:ext>
            </a:extLst>
          </p:cNvPr>
          <p:cNvSpPr txBox="1"/>
          <p:nvPr/>
        </p:nvSpPr>
        <p:spPr>
          <a:xfrm>
            <a:off x="1911096" y="8590865"/>
            <a:ext cx="3764280" cy="523220"/>
          </a:xfrm>
          <a:prstGeom prst="rect">
            <a:avLst/>
          </a:prstGeom>
          <a:noFill/>
        </p:spPr>
        <p:txBody>
          <a:bodyPr wrap="square">
            <a:spAutoFit/>
          </a:bodyPr>
          <a:lstStyle/>
          <a:p>
            <a:pPr marL="285750" indent="-285750">
              <a:buFont typeface="Arial" panose="020B0604020202020204" pitchFamily="34" charset="0"/>
              <a:buChar char="•"/>
            </a:pPr>
            <a:r>
              <a:rPr lang="en-US" sz="2800" b="1" dirty="0">
                <a:solidFill>
                  <a:srgbClr val="000000"/>
                </a:solidFill>
                <a:latin typeface="Times New Roman" panose="02020603050405020304" pitchFamily="18" charset="0"/>
              </a:rPr>
              <a:t>Basement 2&amp;1 Floor</a:t>
            </a:r>
          </a:p>
        </p:txBody>
      </p:sp>
      <p:sp>
        <p:nvSpPr>
          <p:cNvPr id="14" name="TextBox 13">
            <a:extLst>
              <a:ext uri="{FF2B5EF4-FFF2-40B4-BE49-F238E27FC236}">
                <a16:creationId xmlns:a16="http://schemas.microsoft.com/office/drawing/2014/main" id="{F5ED35E5-7B9F-4A15-B8E8-BB53AF02761B}"/>
              </a:ext>
            </a:extLst>
          </p:cNvPr>
          <p:cNvSpPr txBox="1"/>
          <p:nvPr/>
        </p:nvSpPr>
        <p:spPr>
          <a:xfrm>
            <a:off x="11932920" y="8573095"/>
            <a:ext cx="9265920" cy="523220"/>
          </a:xfrm>
          <a:prstGeom prst="rect">
            <a:avLst/>
          </a:prstGeom>
          <a:noFill/>
        </p:spPr>
        <p:txBody>
          <a:bodyPr wrap="square">
            <a:spAutoFit/>
          </a:bodyPr>
          <a:lstStyle/>
          <a:p>
            <a:pPr marL="285750" indent="-285750">
              <a:buFont typeface="Arial" panose="020B0604020202020204" pitchFamily="34" charset="0"/>
              <a:buChar char="•"/>
            </a:pPr>
            <a:r>
              <a:rPr lang="en-US" sz="2800" b="1" dirty="0">
                <a:solidFill>
                  <a:srgbClr val="000000"/>
                </a:solidFill>
                <a:latin typeface="Times New Roman" panose="02020603050405020304" pitchFamily="18" charset="0"/>
              </a:rPr>
              <a:t>GF Floor</a:t>
            </a:r>
          </a:p>
        </p:txBody>
      </p:sp>
      <p:pic>
        <p:nvPicPr>
          <p:cNvPr id="5" name="Picture 4"/>
          <p:cNvPicPr>
            <a:picLocks noChangeAspect="1"/>
          </p:cNvPicPr>
          <p:nvPr/>
        </p:nvPicPr>
        <p:blipFill>
          <a:blip r:embed="rId3"/>
          <a:stretch>
            <a:fillRect/>
          </a:stretch>
        </p:blipFill>
        <p:spPr>
          <a:xfrm>
            <a:off x="777708" y="1002790"/>
            <a:ext cx="7439700" cy="7509015"/>
          </a:xfrm>
          <a:prstGeom prst="rect">
            <a:avLst/>
          </a:prstGeom>
        </p:spPr>
      </p:pic>
      <p:pic>
        <p:nvPicPr>
          <p:cNvPr id="7" name="Picture 6"/>
          <p:cNvPicPr>
            <a:picLocks noChangeAspect="1"/>
          </p:cNvPicPr>
          <p:nvPr/>
        </p:nvPicPr>
        <p:blipFill>
          <a:blip r:embed="rId4"/>
          <a:stretch>
            <a:fillRect/>
          </a:stretch>
        </p:blipFill>
        <p:spPr>
          <a:xfrm>
            <a:off x="9359604" y="1002789"/>
            <a:ext cx="8268123" cy="7509015"/>
          </a:xfrm>
          <a:prstGeom prst="rect">
            <a:avLst/>
          </a:prstGeom>
        </p:spPr>
      </p:pic>
      <p:sp>
        <p:nvSpPr>
          <p:cNvPr id="8" name="Slide Number Placeholder 7"/>
          <p:cNvSpPr>
            <a:spLocks noGrp="1"/>
          </p:cNvSpPr>
          <p:nvPr>
            <p:ph type="sldNum" sz="quarter" idx="12"/>
          </p:nvPr>
        </p:nvSpPr>
        <p:spPr/>
        <p:txBody>
          <a:bodyPr/>
          <a:lstStyle/>
          <a:p>
            <a:fld id="{B18A13BA-7116-4805-986C-BF7BBEE7823E}" type="slidenum">
              <a:rPr lang="en-US" sz="2000" b="1">
                <a:latin typeface="Arial Black" panose="020B0A04020102020204" pitchFamily="34" charset="0"/>
              </a:rPr>
              <a:t>56</a:t>
            </a:fld>
            <a:endParaRPr lang="en-US" sz="2000" b="1" dirty="0">
              <a:latin typeface="Arial Black" panose="020B0A04020102020204" pitchFamily="34" charset="0"/>
            </a:endParaRPr>
          </a:p>
        </p:txBody>
      </p:sp>
    </p:spTree>
    <p:extLst>
      <p:ext uri="{BB962C8B-B14F-4D97-AF65-F5344CB8AC3E}">
        <p14:creationId xmlns:p14="http://schemas.microsoft.com/office/powerpoint/2010/main" val="469065929"/>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A11FC519-56B4-43A5-AF21-15AA8C7FBE90}"/>
              </a:ext>
            </a:extLst>
          </p:cNvPr>
          <p:cNvPicPr>
            <a:picLocks noChangeAspect="1"/>
          </p:cNvPicPr>
          <p:nvPr/>
        </p:nvPicPr>
        <p:blipFill>
          <a:blip r:embed="rId2"/>
          <a:stretch>
            <a:fillRect/>
          </a:stretch>
        </p:blipFill>
        <p:spPr>
          <a:xfrm>
            <a:off x="0" y="0"/>
            <a:ext cx="16568928" cy="9236075"/>
          </a:xfrm>
          <a:prstGeom prst="rect">
            <a:avLst/>
          </a:prstGeom>
        </p:spPr>
      </p:pic>
      <p:sp>
        <p:nvSpPr>
          <p:cNvPr id="10" name="TextBox 9">
            <a:extLst>
              <a:ext uri="{FF2B5EF4-FFF2-40B4-BE49-F238E27FC236}">
                <a16:creationId xmlns:a16="http://schemas.microsoft.com/office/drawing/2014/main" id="{BC8903FE-2424-4B89-909F-CF39AAD6F9E8}"/>
              </a:ext>
            </a:extLst>
          </p:cNvPr>
          <p:cNvSpPr txBox="1"/>
          <p:nvPr/>
        </p:nvSpPr>
        <p:spPr>
          <a:xfrm>
            <a:off x="323088" y="87007"/>
            <a:ext cx="9144000" cy="738664"/>
          </a:xfrm>
          <a:prstGeom prst="rect">
            <a:avLst/>
          </a:prstGeom>
          <a:noFill/>
        </p:spPr>
        <p:txBody>
          <a:bodyPr wrap="square">
            <a:spAutoFit/>
          </a:bodyPr>
          <a:lstStyle/>
          <a:p>
            <a:pPr marL="457200" lvl="0" indent="-457200">
              <a:lnSpc>
                <a:spcPct val="150000"/>
              </a:lnSpc>
              <a:buFont typeface="Wingdings" panose="05000000000000000000" pitchFamily="2" charset="2"/>
              <a:buChar char="q"/>
            </a:pPr>
            <a:r>
              <a:rPr lang="en-US" sz="2800" b="1" u="sng" dirty="0">
                <a:solidFill>
                  <a:srgbClr val="0070C0"/>
                </a:solidFill>
                <a:latin typeface="Times New Roman" panose="02020603050405020304" pitchFamily="18" charset="0"/>
                <a:cs typeface="Times New Roman" panose="02020603050405020304" pitchFamily="18" charset="0"/>
              </a:rPr>
              <a:t>Slab and </a:t>
            </a:r>
            <a:r>
              <a:rPr lang="en-US" sz="2800" b="1" u="sng" dirty="0" smtClean="0">
                <a:solidFill>
                  <a:srgbClr val="0070C0"/>
                </a:solidFill>
                <a:latin typeface="Times New Roman" panose="02020603050405020304" pitchFamily="18" charset="0"/>
                <a:cs typeface="Times New Roman" panose="02020603050405020304" pitchFamily="18" charset="0"/>
              </a:rPr>
              <a:t>Beams:</a:t>
            </a:r>
            <a:endParaRPr lang="en-US" sz="2400" b="1" dirty="0">
              <a:solidFill>
                <a:srgbClr val="000000"/>
              </a:solidFill>
              <a:latin typeface="Times New Roman" panose="02020603050405020304" pitchFamily="18" charset="0"/>
            </a:endParaRPr>
          </a:p>
        </p:txBody>
      </p:sp>
      <p:sp>
        <p:nvSpPr>
          <p:cNvPr id="12" name="TextBox 11">
            <a:extLst>
              <a:ext uri="{FF2B5EF4-FFF2-40B4-BE49-F238E27FC236}">
                <a16:creationId xmlns:a16="http://schemas.microsoft.com/office/drawing/2014/main" id="{196DC8E3-E5A6-4C08-A43C-165CD2EF9B22}"/>
              </a:ext>
            </a:extLst>
          </p:cNvPr>
          <p:cNvSpPr txBox="1"/>
          <p:nvPr/>
        </p:nvSpPr>
        <p:spPr>
          <a:xfrm>
            <a:off x="1911096" y="8590865"/>
            <a:ext cx="4538472" cy="954107"/>
          </a:xfrm>
          <a:prstGeom prst="rect">
            <a:avLst/>
          </a:prstGeom>
          <a:noFill/>
        </p:spPr>
        <p:txBody>
          <a:bodyPr wrap="square">
            <a:spAutoFit/>
          </a:bodyPr>
          <a:lstStyle/>
          <a:p>
            <a:pPr marL="285750" indent="-285750">
              <a:buFont typeface="Arial" panose="020B0604020202020204" pitchFamily="34" charset="0"/>
              <a:buChar char="•"/>
            </a:pPr>
            <a:r>
              <a:rPr lang="en-US" sz="2800" b="1" dirty="0" smtClean="0">
                <a:solidFill>
                  <a:srgbClr val="000000"/>
                </a:solidFill>
                <a:latin typeface="Times New Roman" panose="02020603050405020304" pitchFamily="18" charset="0"/>
              </a:rPr>
              <a:t>(1</a:t>
            </a:r>
            <a:r>
              <a:rPr lang="en-US" sz="2800" b="1" baseline="30000" dirty="0" smtClean="0">
                <a:solidFill>
                  <a:srgbClr val="000000"/>
                </a:solidFill>
                <a:latin typeface="Times New Roman" panose="02020603050405020304" pitchFamily="18" charset="0"/>
              </a:rPr>
              <a:t>st</a:t>
            </a:r>
            <a:r>
              <a:rPr lang="en-US" sz="2800" b="1" dirty="0" smtClean="0">
                <a:solidFill>
                  <a:srgbClr val="000000"/>
                </a:solidFill>
                <a:latin typeface="Times New Roman" panose="02020603050405020304" pitchFamily="18" charset="0"/>
              </a:rPr>
              <a:t>), </a:t>
            </a:r>
            <a:r>
              <a:rPr lang="en-US" sz="2800" b="1" dirty="0">
                <a:solidFill>
                  <a:srgbClr val="000000"/>
                </a:solidFill>
                <a:latin typeface="Times New Roman" panose="02020603050405020304" pitchFamily="18" charset="0"/>
              </a:rPr>
              <a:t>(</a:t>
            </a:r>
            <a:r>
              <a:rPr lang="en-US" sz="2800" b="1" dirty="0" smtClean="0">
                <a:solidFill>
                  <a:srgbClr val="000000"/>
                </a:solidFill>
                <a:latin typeface="Times New Roman" panose="02020603050405020304" pitchFamily="18" charset="0"/>
              </a:rPr>
              <a:t>2</a:t>
            </a:r>
            <a:r>
              <a:rPr lang="en-US" sz="2800" b="1" baseline="30000" dirty="0" smtClean="0">
                <a:solidFill>
                  <a:srgbClr val="000000"/>
                </a:solidFill>
                <a:latin typeface="Times New Roman" panose="02020603050405020304" pitchFamily="18" charset="0"/>
              </a:rPr>
              <a:t>nd</a:t>
            </a:r>
            <a:r>
              <a:rPr lang="en-US" sz="2800" b="1" dirty="0" smtClean="0">
                <a:solidFill>
                  <a:srgbClr val="000000"/>
                </a:solidFill>
                <a:latin typeface="Times New Roman" panose="02020603050405020304" pitchFamily="18" charset="0"/>
              </a:rPr>
              <a:t>)&amp;(3</a:t>
            </a:r>
            <a:r>
              <a:rPr lang="en-US" sz="2800" b="1" baseline="30000" dirty="0" smtClean="0">
                <a:solidFill>
                  <a:srgbClr val="000000"/>
                </a:solidFill>
                <a:latin typeface="Times New Roman" panose="02020603050405020304" pitchFamily="18" charset="0"/>
              </a:rPr>
              <a:t>rd</a:t>
            </a:r>
            <a:r>
              <a:rPr lang="en-US" sz="2800" b="1" dirty="0" smtClean="0">
                <a:solidFill>
                  <a:srgbClr val="000000"/>
                </a:solidFill>
                <a:latin typeface="Times New Roman" panose="02020603050405020304" pitchFamily="18" charset="0"/>
              </a:rPr>
              <a:t> ) </a:t>
            </a:r>
            <a:r>
              <a:rPr lang="en-US" sz="2800" b="1" dirty="0">
                <a:solidFill>
                  <a:srgbClr val="000000"/>
                </a:solidFill>
                <a:latin typeface="Times New Roman" panose="02020603050405020304" pitchFamily="18" charset="0"/>
              </a:rPr>
              <a:t>Floor</a:t>
            </a:r>
          </a:p>
          <a:p>
            <a:pPr marL="285750" indent="-285750">
              <a:buFont typeface="Arial" panose="020B0604020202020204" pitchFamily="34" charset="0"/>
              <a:buChar char="•"/>
            </a:pPr>
            <a:endParaRPr lang="en-US" sz="2800" b="1" dirty="0">
              <a:solidFill>
                <a:srgbClr val="000000"/>
              </a:solidFill>
              <a:latin typeface="Times New Roman" panose="02020603050405020304" pitchFamily="18" charset="0"/>
            </a:endParaRPr>
          </a:p>
        </p:txBody>
      </p:sp>
      <p:sp>
        <p:nvSpPr>
          <p:cNvPr id="14" name="TextBox 13">
            <a:extLst>
              <a:ext uri="{FF2B5EF4-FFF2-40B4-BE49-F238E27FC236}">
                <a16:creationId xmlns:a16="http://schemas.microsoft.com/office/drawing/2014/main" id="{F5ED35E5-7B9F-4A15-B8E8-BB53AF02761B}"/>
              </a:ext>
            </a:extLst>
          </p:cNvPr>
          <p:cNvSpPr txBox="1"/>
          <p:nvPr/>
        </p:nvSpPr>
        <p:spPr>
          <a:xfrm>
            <a:off x="13066776" y="8573095"/>
            <a:ext cx="9265920" cy="523220"/>
          </a:xfrm>
          <a:prstGeom prst="rect">
            <a:avLst/>
          </a:prstGeom>
          <a:noFill/>
        </p:spPr>
        <p:txBody>
          <a:bodyPr wrap="square">
            <a:spAutoFit/>
          </a:bodyPr>
          <a:lstStyle/>
          <a:p>
            <a:pPr marL="285750" indent="-285750">
              <a:buFont typeface="Arial" panose="020B0604020202020204" pitchFamily="34" charset="0"/>
              <a:buChar char="•"/>
            </a:pPr>
            <a:r>
              <a:rPr lang="en-US" sz="2800" b="1" dirty="0" smtClean="0">
                <a:solidFill>
                  <a:srgbClr val="000000"/>
                </a:solidFill>
                <a:latin typeface="Times New Roman" panose="02020603050405020304" pitchFamily="18" charset="0"/>
              </a:rPr>
              <a:t>(4</a:t>
            </a:r>
            <a:r>
              <a:rPr lang="en-US" sz="2800" b="1" baseline="30000" dirty="0" smtClean="0">
                <a:solidFill>
                  <a:srgbClr val="000000"/>
                </a:solidFill>
                <a:latin typeface="Times New Roman" panose="02020603050405020304" pitchFamily="18" charset="0"/>
              </a:rPr>
              <a:t>th</a:t>
            </a:r>
            <a:r>
              <a:rPr lang="en-US" sz="2800" b="1" dirty="0" smtClean="0">
                <a:solidFill>
                  <a:srgbClr val="000000"/>
                </a:solidFill>
                <a:latin typeface="Times New Roman" panose="02020603050405020304" pitchFamily="18" charset="0"/>
              </a:rPr>
              <a:t> ) Floor</a:t>
            </a:r>
            <a:endParaRPr lang="en-US" sz="2800" b="1" dirty="0">
              <a:solidFill>
                <a:srgbClr val="000000"/>
              </a:solidFill>
              <a:latin typeface="Times New Roman" panose="02020603050405020304" pitchFamily="18" charset="0"/>
            </a:endParaRPr>
          </a:p>
        </p:txBody>
      </p:sp>
      <p:pic>
        <p:nvPicPr>
          <p:cNvPr id="4" name="Picture 3"/>
          <p:cNvPicPr>
            <a:picLocks noChangeAspect="1"/>
          </p:cNvPicPr>
          <p:nvPr/>
        </p:nvPicPr>
        <p:blipFill>
          <a:blip r:embed="rId3"/>
          <a:stretch>
            <a:fillRect/>
          </a:stretch>
        </p:blipFill>
        <p:spPr>
          <a:xfrm>
            <a:off x="465161" y="1002790"/>
            <a:ext cx="7840447" cy="7509015"/>
          </a:xfrm>
          <a:prstGeom prst="rect">
            <a:avLst/>
          </a:prstGeom>
        </p:spPr>
      </p:pic>
      <p:pic>
        <p:nvPicPr>
          <p:cNvPr id="8" name="Picture 7"/>
          <p:cNvPicPr>
            <a:picLocks noChangeAspect="1"/>
          </p:cNvPicPr>
          <p:nvPr/>
        </p:nvPicPr>
        <p:blipFill>
          <a:blip r:embed="rId4"/>
          <a:stretch>
            <a:fillRect/>
          </a:stretch>
        </p:blipFill>
        <p:spPr>
          <a:xfrm>
            <a:off x="12362688" y="1002790"/>
            <a:ext cx="3603879" cy="7587114"/>
          </a:xfrm>
          <a:prstGeom prst="rect">
            <a:avLst/>
          </a:prstGeom>
        </p:spPr>
      </p:pic>
      <p:sp>
        <p:nvSpPr>
          <p:cNvPr id="7" name="Slide Number Placeholder 6"/>
          <p:cNvSpPr>
            <a:spLocks noGrp="1"/>
          </p:cNvSpPr>
          <p:nvPr>
            <p:ph type="sldNum" sz="quarter" idx="12"/>
          </p:nvPr>
        </p:nvSpPr>
        <p:spPr/>
        <p:txBody>
          <a:bodyPr/>
          <a:lstStyle/>
          <a:p>
            <a:fld id="{B18A13BA-7116-4805-986C-BF7BBEE7823E}" type="slidenum">
              <a:rPr lang="en-US" sz="2000" b="1">
                <a:latin typeface="Arial Black" panose="020B0A04020102020204" pitchFamily="34" charset="0"/>
              </a:rPr>
              <a:t>57</a:t>
            </a:fld>
            <a:endParaRPr lang="en-US" sz="2000" b="1" dirty="0">
              <a:latin typeface="Arial Black" panose="020B0A04020102020204" pitchFamily="34" charset="0"/>
            </a:endParaRPr>
          </a:p>
        </p:txBody>
      </p:sp>
    </p:spTree>
    <p:extLst>
      <p:ext uri="{BB962C8B-B14F-4D97-AF65-F5344CB8AC3E}">
        <p14:creationId xmlns:p14="http://schemas.microsoft.com/office/powerpoint/2010/main" val="3769425395"/>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a:extLst>
              <a:ext uri="{FF2B5EF4-FFF2-40B4-BE49-F238E27FC236}">
                <a16:creationId xmlns:a16="http://schemas.microsoft.com/office/drawing/2014/main" id="{8816F1A1-F7D4-4C89-ADB9-8B656CAF5E2F}"/>
              </a:ext>
            </a:extLst>
          </p:cNvPr>
          <p:cNvSpPr txBox="1"/>
          <p:nvPr/>
        </p:nvSpPr>
        <p:spPr>
          <a:xfrm>
            <a:off x="2575703" y="421359"/>
            <a:ext cx="6482954" cy="1015663"/>
          </a:xfrm>
          <a:prstGeom prst="rect">
            <a:avLst/>
          </a:prstGeom>
          <a:noFill/>
        </p:spPr>
        <p:txBody>
          <a:bodyPr wrap="square">
            <a:spAutoFit/>
          </a:bodyPr>
          <a:lstStyle/>
          <a:p>
            <a:pPr marL="457200" indent="-457200">
              <a:lnSpc>
                <a:spcPct val="150000"/>
              </a:lnSpc>
              <a:buFont typeface="Wingdings" panose="05000000000000000000" pitchFamily="2" charset="2"/>
              <a:buChar char="q"/>
            </a:pPr>
            <a:r>
              <a:rPr lang="en-US" sz="2800" b="1" u="sng" dirty="0">
                <a:solidFill>
                  <a:srgbClr val="0070C0"/>
                </a:solidFill>
                <a:latin typeface="Times New Roman" panose="02020603050405020304" pitchFamily="18" charset="0"/>
                <a:cs typeface="Times New Roman" panose="02020603050405020304" pitchFamily="18" charset="0"/>
              </a:rPr>
              <a:t>Columns </a:t>
            </a:r>
            <a:r>
              <a:rPr lang="en-US" sz="2800" b="1" u="sng" dirty="0" smtClean="0">
                <a:solidFill>
                  <a:srgbClr val="0070C0"/>
                </a:solidFill>
                <a:latin typeface="Times New Roman" panose="02020603050405020304" pitchFamily="18" charset="0"/>
                <a:cs typeface="Times New Roman" panose="02020603050405020304" pitchFamily="18" charset="0"/>
              </a:rPr>
              <a:t>Design:</a:t>
            </a:r>
            <a:endParaRPr lang="en-US" sz="2400" b="1" dirty="0">
              <a:solidFill>
                <a:srgbClr val="000000"/>
              </a:solidFill>
              <a:latin typeface="Times New Roman" panose="02020603050405020304" pitchFamily="18" charset="0"/>
            </a:endParaRPr>
          </a:p>
          <a:p>
            <a:endParaRPr lang="en-US" dirty="0"/>
          </a:p>
        </p:txBody>
      </p:sp>
      <p:pic>
        <p:nvPicPr>
          <p:cNvPr id="3" name="Picture 2"/>
          <p:cNvPicPr>
            <a:picLocks noChangeAspect="1"/>
          </p:cNvPicPr>
          <p:nvPr/>
        </p:nvPicPr>
        <p:blipFill>
          <a:blip r:embed="rId2"/>
          <a:stretch>
            <a:fillRect/>
          </a:stretch>
        </p:blipFill>
        <p:spPr>
          <a:xfrm>
            <a:off x="1966103" y="3144717"/>
            <a:ext cx="9929300" cy="3431350"/>
          </a:xfrm>
          <a:prstGeom prst="rect">
            <a:avLst/>
          </a:prstGeom>
        </p:spPr>
      </p:pic>
      <p:pic>
        <p:nvPicPr>
          <p:cNvPr id="6" name="Picture 5"/>
          <p:cNvPicPr>
            <a:picLocks noChangeAspect="1"/>
          </p:cNvPicPr>
          <p:nvPr/>
        </p:nvPicPr>
        <p:blipFill>
          <a:blip r:embed="rId3"/>
          <a:stretch>
            <a:fillRect/>
          </a:stretch>
        </p:blipFill>
        <p:spPr>
          <a:xfrm>
            <a:off x="11968555" y="145373"/>
            <a:ext cx="3523002" cy="5026646"/>
          </a:xfrm>
          <a:prstGeom prst="rect">
            <a:avLst/>
          </a:prstGeom>
        </p:spPr>
      </p:pic>
      <p:pic>
        <p:nvPicPr>
          <p:cNvPr id="7" name="Picture 6"/>
          <p:cNvPicPr>
            <a:picLocks noChangeAspect="1"/>
          </p:cNvPicPr>
          <p:nvPr/>
        </p:nvPicPr>
        <p:blipFill>
          <a:blip r:embed="rId4"/>
          <a:stretch>
            <a:fillRect/>
          </a:stretch>
        </p:blipFill>
        <p:spPr>
          <a:xfrm>
            <a:off x="14449969" y="3876125"/>
            <a:ext cx="3472271" cy="5026645"/>
          </a:xfrm>
          <a:prstGeom prst="rect">
            <a:avLst/>
          </a:prstGeom>
        </p:spPr>
      </p:pic>
      <p:sp>
        <p:nvSpPr>
          <p:cNvPr id="11" name="Slide Number Placeholder 10"/>
          <p:cNvSpPr>
            <a:spLocks noGrp="1"/>
          </p:cNvSpPr>
          <p:nvPr>
            <p:ph type="sldNum" sz="quarter" idx="12"/>
          </p:nvPr>
        </p:nvSpPr>
        <p:spPr>
          <a:xfrm>
            <a:off x="16732585" y="7958525"/>
            <a:ext cx="826751" cy="491735"/>
          </a:xfrm>
        </p:spPr>
        <p:txBody>
          <a:bodyPr/>
          <a:lstStyle/>
          <a:p>
            <a:fld id="{B18A13BA-7116-4805-986C-BF7BBEE7823E}" type="slidenum">
              <a:rPr lang="en-US" sz="2000" b="1">
                <a:latin typeface="Arial Black" panose="020B0A04020102020204" pitchFamily="34" charset="0"/>
              </a:rPr>
              <a:t>58</a:t>
            </a:fld>
            <a:endParaRPr lang="en-US" sz="2000" b="1" dirty="0">
              <a:latin typeface="Arial Black" panose="020B0A04020102020204" pitchFamily="34" charset="0"/>
            </a:endParaRPr>
          </a:p>
        </p:txBody>
      </p:sp>
    </p:spTree>
    <p:extLst>
      <p:ext uri="{BB962C8B-B14F-4D97-AF65-F5344CB8AC3E}">
        <p14:creationId xmlns:p14="http://schemas.microsoft.com/office/powerpoint/2010/main" val="2457938172"/>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26224B80-0AE3-45FB-8FF8-92369951F098}"/>
              </a:ext>
            </a:extLst>
          </p:cNvPr>
          <p:cNvPicPr>
            <a:picLocks noChangeAspect="1"/>
          </p:cNvPicPr>
          <p:nvPr/>
        </p:nvPicPr>
        <p:blipFill>
          <a:blip r:embed="rId2"/>
          <a:stretch>
            <a:fillRect/>
          </a:stretch>
        </p:blipFill>
        <p:spPr>
          <a:xfrm>
            <a:off x="128395" y="768096"/>
            <a:ext cx="18288000" cy="8467979"/>
          </a:xfrm>
          <a:prstGeom prst="rect">
            <a:avLst/>
          </a:prstGeom>
        </p:spPr>
      </p:pic>
      <p:pic>
        <p:nvPicPr>
          <p:cNvPr id="4" name="Picture 3"/>
          <p:cNvPicPr>
            <a:picLocks noChangeAspect="1"/>
          </p:cNvPicPr>
          <p:nvPr/>
        </p:nvPicPr>
        <p:blipFill>
          <a:blip r:embed="rId3"/>
          <a:stretch>
            <a:fillRect/>
          </a:stretch>
        </p:blipFill>
        <p:spPr>
          <a:xfrm>
            <a:off x="128395" y="5724366"/>
            <a:ext cx="18031210" cy="2702751"/>
          </a:xfrm>
          <a:prstGeom prst="rect">
            <a:avLst/>
          </a:prstGeom>
        </p:spPr>
      </p:pic>
      <p:pic>
        <p:nvPicPr>
          <p:cNvPr id="6" name="Picture 5"/>
          <p:cNvPicPr>
            <a:picLocks noChangeAspect="1"/>
          </p:cNvPicPr>
          <p:nvPr/>
        </p:nvPicPr>
        <p:blipFill>
          <a:blip r:embed="rId4"/>
          <a:stretch>
            <a:fillRect/>
          </a:stretch>
        </p:blipFill>
        <p:spPr>
          <a:xfrm>
            <a:off x="5250180" y="615442"/>
            <a:ext cx="11869968" cy="4499490"/>
          </a:xfrm>
          <a:prstGeom prst="rect">
            <a:avLst/>
          </a:prstGeom>
        </p:spPr>
      </p:pic>
      <p:sp>
        <p:nvSpPr>
          <p:cNvPr id="8" name="Rectangle 7"/>
          <p:cNvSpPr/>
          <p:nvPr/>
        </p:nvSpPr>
        <p:spPr>
          <a:xfrm>
            <a:off x="409528" y="470487"/>
            <a:ext cx="3672800" cy="1239250"/>
          </a:xfrm>
          <a:prstGeom prst="rect">
            <a:avLst/>
          </a:prstGeom>
        </p:spPr>
        <p:txBody>
          <a:bodyPr wrap="none">
            <a:spAutoFit/>
          </a:bodyPr>
          <a:lstStyle/>
          <a:p>
            <a:pPr marL="457200" indent="-457200">
              <a:lnSpc>
                <a:spcPct val="250000"/>
              </a:lnSpc>
              <a:buFont typeface="Wingdings" panose="05000000000000000000" pitchFamily="2" charset="2"/>
              <a:buChar char="q"/>
            </a:pPr>
            <a:r>
              <a:rPr lang="en-US" sz="3600" b="1" dirty="0" smtClean="0">
                <a:solidFill>
                  <a:srgbClr val="00B050"/>
                </a:solidFill>
                <a:latin typeface="Times New Roman" panose="02020603050405020304" pitchFamily="18" charset="0"/>
              </a:rPr>
              <a:t>Beams </a:t>
            </a:r>
            <a:r>
              <a:rPr lang="en-US" sz="3600" b="1" dirty="0">
                <a:solidFill>
                  <a:srgbClr val="00B050"/>
                </a:solidFill>
                <a:latin typeface="Times New Roman" panose="02020603050405020304" pitchFamily="18" charset="0"/>
              </a:rPr>
              <a:t>Design: </a:t>
            </a:r>
          </a:p>
        </p:txBody>
      </p:sp>
      <p:sp>
        <p:nvSpPr>
          <p:cNvPr id="11" name="Slide Number Placeholder 10"/>
          <p:cNvSpPr>
            <a:spLocks noGrp="1"/>
          </p:cNvSpPr>
          <p:nvPr>
            <p:ph type="sldNum" sz="quarter" idx="12"/>
          </p:nvPr>
        </p:nvSpPr>
        <p:spPr>
          <a:xfrm>
            <a:off x="16826370" y="8427117"/>
            <a:ext cx="826751" cy="491735"/>
          </a:xfrm>
        </p:spPr>
        <p:txBody>
          <a:bodyPr/>
          <a:lstStyle/>
          <a:p>
            <a:fld id="{B18A13BA-7116-4805-986C-BF7BBEE7823E}" type="slidenum">
              <a:rPr lang="en-US" sz="2000" b="1">
                <a:latin typeface="Arial Black" panose="020B0A04020102020204" pitchFamily="34" charset="0"/>
              </a:rPr>
              <a:t>59</a:t>
            </a:fld>
            <a:endParaRPr lang="en-US" sz="2000" b="1" dirty="0">
              <a:latin typeface="Arial Black" panose="020B0A04020102020204" pitchFamily="34" charset="0"/>
            </a:endParaRPr>
          </a:p>
        </p:txBody>
      </p:sp>
    </p:spTree>
    <p:extLst>
      <p:ext uri="{BB962C8B-B14F-4D97-AF65-F5344CB8AC3E}">
        <p14:creationId xmlns:p14="http://schemas.microsoft.com/office/powerpoint/2010/main" val="258678721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326A2EDE-C99D-4EBA-8E2E-FA792704630F}"/>
              </a:ext>
            </a:extLst>
          </p:cNvPr>
          <p:cNvSpPr>
            <a:spLocks noGrp="1"/>
          </p:cNvSpPr>
          <p:nvPr>
            <p:ph type="sldNum" sz="quarter" idx="12"/>
          </p:nvPr>
        </p:nvSpPr>
        <p:spPr/>
        <p:txBody>
          <a:bodyPr/>
          <a:lstStyle/>
          <a:p>
            <a:fld id="{B18A13BA-7116-4805-986C-BF7BBEE7823E}" type="slidenum">
              <a:rPr lang="en-US" sz="2000">
                <a:latin typeface="Arial Black" panose="020B0A04020102020204" pitchFamily="34" charset="0"/>
              </a:rPr>
              <a:t>6</a:t>
            </a:fld>
            <a:endParaRPr lang="en-US" sz="2000" dirty="0">
              <a:latin typeface="Arial Black" panose="020B0A04020102020204" pitchFamily="34" charset="0"/>
            </a:endParaRPr>
          </a:p>
        </p:txBody>
      </p:sp>
      <p:sp>
        <p:nvSpPr>
          <p:cNvPr id="6" name="TextBox 5">
            <a:extLst>
              <a:ext uri="{FF2B5EF4-FFF2-40B4-BE49-F238E27FC236}">
                <a16:creationId xmlns:a16="http://schemas.microsoft.com/office/drawing/2014/main" id="{55B3E583-D759-4DF0-BD97-304FC130F0B7}"/>
              </a:ext>
            </a:extLst>
          </p:cNvPr>
          <p:cNvSpPr txBox="1"/>
          <p:nvPr/>
        </p:nvSpPr>
        <p:spPr>
          <a:xfrm>
            <a:off x="6229350" y="3063770"/>
            <a:ext cx="6096000" cy="3108543"/>
          </a:xfrm>
          <a:prstGeom prst="rect">
            <a:avLst/>
          </a:prstGeom>
          <a:noFill/>
        </p:spPr>
        <p:txBody>
          <a:bodyPr wrap="square">
            <a:spAutoFit/>
          </a:bodyPr>
          <a:lstStyle/>
          <a:p>
            <a:pPr>
              <a:buFont typeface="Wingdings" panose="05000000000000000000" pitchFamily="2" charset="2"/>
              <a:buChar char="Ø"/>
            </a:pPr>
            <a:r>
              <a:rPr lang="en-US" sz="2800" b="1" dirty="0">
                <a:latin typeface="Times New Roman" panose="02020603050405020304" pitchFamily="18" charset="0"/>
                <a:cs typeface="Times New Roman" panose="02020603050405020304" pitchFamily="18" charset="0"/>
              </a:rPr>
              <a:t> General Information.</a:t>
            </a:r>
          </a:p>
          <a:p>
            <a:endParaRPr lang="en-US" sz="2800" b="1" dirty="0">
              <a:latin typeface="Times New Roman" panose="02020603050405020304" pitchFamily="18" charset="0"/>
              <a:cs typeface="Times New Roman" panose="02020603050405020304" pitchFamily="18" charset="0"/>
            </a:endParaRPr>
          </a:p>
          <a:p>
            <a:pPr>
              <a:buFont typeface="Wingdings" panose="05000000000000000000" pitchFamily="2" charset="2"/>
              <a:buChar char="Ø"/>
            </a:pPr>
            <a:r>
              <a:rPr lang="en-US" sz="2800" b="1" dirty="0">
                <a:latin typeface="Times New Roman" panose="02020603050405020304" pitchFamily="18" charset="0"/>
                <a:cs typeface="Times New Roman" panose="02020603050405020304" pitchFamily="18" charset="0"/>
              </a:rPr>
              <a:t> Floors.</a:t>
            </a:r>
          </a:p>
          <a:p>
            <a:pPr>
              <a:buFont typeface="Wingdings" panose="05000000000000000000" pitchFamily="2" charset="2"/>
              <a:buChar char="Ø"/>
            </a:pPr>
            <a:endParaRPr lang="en-US" sz="2800" b="1" dirty="0">
              <a:latin typeface="Times New Roman" panose="02020603050405020304" pitchFamily="18" charset="0"/>
              <a:cs typeface="Times New Roman" panose="02020603050405020304" pitchFamily="18" charset="0"/>
            </a:endParaRPr>
          </a:p>
          <a:p>
            <a:pPr>
              <a:buFont typeface="Wingdings" panose="05000000000000000000" pitchFamily="2" charset="2"/>
              <a:buChar char="Ø"/>
            </a:pPr>
            <a:r>
              <a:rPr lang="en-US" sz="2800" b="1" dirty="0">
                <a:latin typeface="Times New Roman" panose="02020603050405020304" pitchFamily="18" charset="0"/>
                <a:cs typeface="Times New Roman" panose="02020603050405020304" pitchFamily="18" charset="0"/>
              </a:rPr>
              <a:t> Elevations.</a:t>
            </a:r>
          </a:p>
          <a:p>
            <a:endParaRPr lang="en-US" sz="2800" b="1" dirty="0">
              <a:latin typeface="Times New Roman" panose="02020603050405020304" pitchFamily="18" charset="0"/>
              <a:cs typeface="Times New Roman" panose="02020603050405020304" pitchFamily="18" charset="0"/>
            </a:endParaRPr>
          </a:p>
          <a:p>
            <a:pPr>
              <a:buFont typeface="Wingdings" panose="05000000000000000000" pitchFamily="2" charset="2"/>
              <a:buChar char="Ø"/>
            </a:pPr>
            <a:r>
              <a:rPr lang="en-US" sz="2800" b="1" dirty="0">
                <a:latin typeface="Times New Roman" panose="02020603050405020304" pitchFamily="18" charset="0"/>
                <a:cs typeface="Times New Roman" panose="02020603050405020304" pitchFamily="18" charset="0"/>
              </a:rPr>
              <a:t> Sections.</a:t>
            </a:r>
          </a:p>
        </p:txBody>
      </p:sp>
      <p:sp>
        <p:nvSpPr>
          <p:cNvPr id="8" name="TextBox 7">
            <a:extLst>
              <a:ext uri="{FF2B5EF4-FFF2-40B4-BE49-F238E27FC236}">
                <a16:creationId xmlns:a16="http://schemas.microsoft.com/office/drawing/2014/main" id="{3C411382-52C8-49AA-99D2-EFE03B2A493D}"/>
              </a:ext>
            </a:extLst>
          </p:cNvPr>
          <p:cNvSpPr txBox="1"/>
          <p:nvPr/>
        </p:nvSpPr>
        <p:spPr>
          <a:xfrm>
            <a:off x="6229350" y="2087068"/>
            <a:ext cx="6096000" cy="584775"/>
          </a:xfrm>
          <a:prstGeom prst="rect">
            <a:avLst/>
          </a:prstGeom>
          <a:noFill/>
        </p:spPr>
        <p:txBody>
          <a:bodyPr wrap="square">
            <a:spAutoFit/>
          </a:bodyPr>
          <a:lstStyle/>
          <a:p>
            <a:pPr marL="285750" indent="-285750">
              <a:buFont typeface="Wingdings" panose="05000000000000000000" pitchFamily="2" charset="2"/>
              <a:buChar char="v"/>
            </a:pPr>
            <a:r>
              <a:rPr lang="en-US" sz="3200" b="1" dirty="0">
                <a:latin typeface="Times New Roman" panose="02020603050405020304" pitchFamily="18" charset="0"/>
                <a:cs typeface="Times New Roman" panose="02020603050405020304" pitchFamily="18" charset="0"/>
              </a:rPr>
              <a:t>Architectural Design.</a:t>
            </a:r>
          </a:p>
        </p:txBody>
      </p:sp>
    </p:spTree>
    <p:extLst>
      <p:ext uri="{BB962C8B-B14F-4D97-AF65-F5344CB8AC3E}">
        <p14:creationId xmlns:p14="http://schemas.microsoft.com/office/powerpoint/2010/main" val="3852442288"/>
      </p:ext>
    </p:extLst>
  </p:cSld>
  <p:clrMapOvr>
    <a:masterClrMapping/>
  </p:clrMapOvr>
  <p:transition spd="slow">
    <p:fade/>
  </p:transition>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EAA3D348-F7B9-49D0-9935-FB6C9D125074}"/>
              </a:ext>
            </a:extLst>
          </p:cNvPr>
          <p:cNvSpPr txBox="1"/>
          <p:nvPr/>
        </p:nvSpPr>
        <p:spPr>
          <a:xfrm>
            <a:off x="2682240" y="365342"/>
            <a:ext cx="7040880" cy="1239250"/>
          </a:xfrm>
          <a:prstGeom prst="rect">
            <a:avLst/>
          </a:prstGeom>
          <a:noFill/>
        </p:spPr>
        <p:txBody>
          <a:bodyPr wrap="square">
            <a:spAutoFit/>
          </a:bodyPr>
          <a:lstStyle/>
          <a:p>
            <a:pPr marL="457200" indent="-457200">
              <a:lnSpc>
                <a:spcPct val="250000"/>
              </a:lnSpc>
              <a:buFont typeface="Wingdings" panose="05000000000000000000" pitchFamily="2" charset="2"/>
              <a:buChar char="q"/>
            </a:pPr>
            <a:r>
              <a:rPr lang="en-US" sz="3600" b="1" dirty="0" smtClean="0">
                <a:solidFill>
                  <a:srgbClr val="00B050"/>
                </a:solidFill>
                <a:latin typeface="Times New Roman" panose="02020603050405020304" pitchFamily="18" charset="0"/>
              </a:rPr>
              <a:t>Footing Design: </a:t>
            </a:r>
            <a:endParaRPr lang="en-US" sz="3600" b="1" dirty="0">
              <a:solidFill>
                <a:srgbClr val="00B050"/>
              </a:solidFill>
              <a:latin typeface="Times New Roman" panose="02020603050405020304" pitchFamily="18" charset="0"/>
            </a:endParaRPr>
          </a:p>
        </p:txBody>
      </p:sp>
      <p:sp>
        <p:nvSpPr>
          <p:cNvPr id="8" name="TextBox 7">
            <a:extLst>
              <a:ext uri="{FF2B5EF4-FFF2-40B4-BE49-F238E27FC236}">
                <a16:creationId xmlns:a16="http://schemas.microsoft.com/office/drawing/2014/main" id="{9C06D82D-CD74-4467-8321-90C5E6E4857D}"/>
              </a:ext>
            </a:extLst>
          </p:cNvPr>
          <p:cNvSpPr txBox="1"/>
          <p:nvPr/>
        </p:nvSpPr>
        <p:spPr>
          <a:xfrm>
            <a:off x="2901696" y="1969934"/>
            <a:ext cx="9144000" cy="3323987"/>
          </a:xfrm>
          <a:prstGeom prst="rect">
            <a:avLst/>
          </a:prstGeom>
          <a:noFill/>
        </p:spPr>
        <p:txBody>
          <a:bodyPr wrap="square">
            <a:spAutoFit/>
          </a:bodyPr>
          <a:lstStyle/>
          <a:p>
            <a:pPr marL="285750" indent="-285750">
              <a:lnSpc>
                <a:spcPct val="250000"/>
              </a:lnSpc>
              <a:buFont typeface="Wingdings" panose="05000000000000000000" pitchFamily="2" charset="2"/>
              <a:buChar char="Ø"/>
            </a:pPr>
            <a:r>
              <a:rPr lang="en-US" sz="2800" b="1" dirty="0">
                <a:solidFill>
                  <a:srgbClr val="000000"/>
                </a:solidFill>
                <a:latin typeface="Times New Roman" panose="02020603050405020304" pitchFamily="18" charset="0"/>
              </a:rPr>
              <a:t>Isolated footing.</a:t>
            </a:r>
          </a:p>
          <a:p>
            <a:pPr marL="285750" indent="-285750">
              <a:lnSpc>
                <a:spcPct val="250000"/>
              </a:lnSpc>
              <a:buFont typeface="Wingdings" panose="05000000000000000000" pitchFamily="2" charset="2"/>
              <a:buChar char="Ø"/>
            </a:pPr>
            <a:r>
              <a:rPr lang="en-US" sz="2800" b="1" dirty="0">
                <a:solidFill>
                  <a:srgbClr val="000000"/>
                </a:solidFill>
                <a:latin typeface="Times New Roman" panose="02020603050405020304" pitchFamily="18" charset="0"/>
              </a:rPr>
              <a:t>wall footing.</a:t>
            </a:r>
          </a:p>
          <a:p>
            <a:pPr marL="285750" indent="-285750">
              <a:lnSpc>
                <a:spcPct val="250000"/>
              </a:lnSpc>
              <a:buFont typeface="Wingdings" panose="05000000000000000000" pitchFamily="2" charset="2"/>
              <a:buChar char="Ø"/>
            </a:pPr>
            <a:r>
              <a:rPr lang="en-US" sz="2800" b="1" dirty="0" smtClean="0">
                <a:solidFill>
                  <a:srgbClr val="000000"/>
                </a:solidFill>
                <a:latin typeface="Times New Roman" panose="02020603050405020304" pitchFamily="18" charset="0"/>
              </a:rPr>
              <a:t>Mat </a:t>
            </a:r>
            <a:r>
              <a:rPr lang="en-US" sz="2800" b="1" dirty="0">
                <a:solidFill>
                  <a:srgbClr val="000000"/>
                </a:solidFill>
                <a:latin typeface="Times New Roman" panose="02020603050405020304" pitchFamily="18" charset="0"/>
              </a:rPr>
              <a:t>footing</a:t>
            </a:r>
            <a:r>
              <a:rPr lang="en-US" sz="2800" b="1" dirty="0"/>
              <a:t>.</a:t>
            </a:r>
          </a:p>
        </p:txBody>
      </p:sp>
      <p:sp>
        <p:nvSpPr>
          <p:cNvPr id="10" name="Slide Number Placeholder 9"/>
          <p:cNvSpPr>
            <a:spLocks noGrp="1"/>
          </p:cNvSpPr>
          <p:nvPr>
            <p:ph type="sldNum" sz="quarter" idx="12"/>
          </p:nvPr>
        </p:nvSpPr>
        <p:spPr>
          <a:xfrm>
            <a:off x="16603631" y="8345387"/>
            <a:ext cx="826751" cy="491735"/>
          </a:xfrm>
        </p:spPr>
        <p:txBody>
          <a:bodyPr/>
          <a:lstStyle/>
          <a:p>
            <a:fld id="{B18A13BA-7116-4805-986C-BF7BBEE7823E}" type="slidenum">
              <a:rPr lang="en-US" sz="2000" b="1">
                <a:latin typeface="Arial Black" panose="020B0A04020102020204" pitchFamily="34" charset="0"/>
              </a:rPr>
              <a:t>60</a:t>
            </a:fld>
            <a:endParaRPr lang="en-US" sz="2000" b="1" dirty="0">
              <a:latin typeface="Arial Black" panose="020B0A04020102020204" pitchFamily="34" charset="0"/>
            </a:endParaRPr>
          </a:p>
        </p:txBody>
      </p:sp>
      <p:pic>
        <p:nvPicPr>
          <p:cNvPr id="2" name="Picture 1"/>
          <p:cNvPicPr>
            <a:picLocks noChangeAspect="1"/>
          </p:cNvPicPr>
          <p:nvPr/>
        </p:nvPicPr>
        <p:blipFill>
          <a:blip r:embed="rId2"/>
          <a:stretch>
            <a:fillRect/>
          </a:stretch>
        </p:blipFill>
        <p:spPr>
          <a:xfrm>
            <a:off x="7880684" y="120320"/>
            <a:ext cx="8811207" cy="8853299"/>
          </a:xfrm>
          <a:prstGeom prst="rect">
            <a:avLst/>
          </a:prstGeom>
        </p:spPr>
      </p:pic>
    </p:spTree>
    <p:extLst>
      <p:ext uri="{BB962C8B-B14F-4D97-AF65-F5344CB8AC3E}">
        <p14:creationId xmlns:p14="http://schemas.microsoft.com/office/powerpoint/2010/main" val="594177466"/>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714AF74A-6195-4F43-9F96-8BB6F905B837}"/>
              </a:ext>
            </a:extLst>
          </p:cNvPr>
          <p:cNvPicPr>
            <a:picLocks noChangeAspect="1"/>
          </p:cNvPicPr>
          <p:nvPr/>
        </p:nvPicPr>
        <p:blipFill>
          <a:blip r:embed="rId2"/>
          <a:stretch>
            <a:fillRect/>
          </a:stretch>
        </p:blipFill>
        <p:spPr>
          <a:xfrm>
            <a:off x="0" y="0"/>
            <a:ext cx="18288000" cy="9236075"/>
          </a:xfrm>
          <a:prstGeom prst="rect">
            <a:avLst/>
          </a:prstGeom>
        </p:spPr>
      </p:pic>
      <p:pic>
        <p:nvPicPr>
          <p:cNvPr id="3" name="Picture 2"/>
          <p:cNvPicPr>
            <a:picLocks noChangeAspect="1"/>
          </p:cNvPicPr>
          <p:nvPr/>
        </p:nvPicPr>
        <p:blipFill>
          <a:blip r:embed="rId3"/>
          <a:stretch>
            <a:fillRect/>
          </a:stretch>
        </p:blipFill>
        <p:spPr>
          <a:xfrm>
            <a:off x="1146049" y="377793"/>
            <a:ext cx="7793152" cy="7545563"/>
          </a:xfrm>
          <a:prstGeom prst="rect">
            <a:avLst/>
          </a:prstGeom>
        </p:spPr>
      </p:pic>
      <p:pic>
        <p:nvPicPr>
          <p:cNvPr id="4" name="Picture 3"/>
          <p:cNvPicPr>
            <a:picLocks noChangeAspect="1"/>
          </p:cNvPicPr>
          <p:nvPr/>
        </p:nvPicPr>
        <p:blipFill>
          <a:blip r:embed="rId4"/>
          <a:stretch>
            <a:fillRect/>
          </a:stretch>
        </p:blipFill>
        <p:spPr>
          <a:xfrm>
            <a:off x="9426882" y="377793"/>
            <a:ext cx="8301379" cy="7545563"/>
          </a:xfrm>
          <a:prstGeom prst="rect">
            <a:avLst/>
          </a:prstGeom>
        </p:spPr>
      </p:pic>
      <p:sp>
        <p:nvSpPr>
          <p:cNvPr id="11" name="Slide Number Placeholder 10"/>
          <p:cNvSpPr>
            <a:spLocks noGrp="1"/>
          </p:cNvSpPr>
          <p:nvPr>
            <p:ph type="sldNum" sz="quarter" idx="12"/>
          </p:nvPr>
        </p:nvSpPr>
        <p:spPr>
          <a:xfrm>
            <a:off x="16474677" y="8087980"/>
            <a:ext cx="826751" cy="491735"/>
          </a:xfrm>
        </p:spPr>
        <p:txBody>
          <a:bodyPr/>
          <a:lstStyle/>
          <a:p>
            <a:fld id="{B18A13BA-7116-4805-986C-BF7BBEE7823E}" type="slidenum">
              <a:rPr lang="en-US" sz="2000" b="1">
                <a:latin typeface="Arial Black" panose="020B0A04020102020204" pitchFamily="34" charset="0"/>
              </a:rPr>
              <a:t>61</a:t>
            </a:fld>
            <a:endParaRPr lang="en-US" sz="2000" b="1" dirty="0">
              <a:latin typeface="Arial Black" panose="020B0A04020102020204" pitchFamily="34" charset="0"/>
            </a:endParaRPr>
          </a:p>
        </p:txBody>
      </p:sp>
    </p:spTree>
    <p:extLst>
      <p:ext uri="{BB962C8B-B14F-4D97-AF65-F5344CB8AC3E}">
        <p14:creationId xmlns:p14="http://schemas.microsoft.com/office/powerpoint/2010/main" val="1160203446"/>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3CCA229A-2A9B-4ED2-BFA4-4311567D6ADF}"/>
              </a:ext>
            </a:extLst>
          </p:cNvPr>
          <p:cNvSpPr>
            <a:spLocks noGrp="1"/>
          </p:cNvSpPr>
          <p:nvPr>
            <p:ph type="sldNum" sz="quarter" idx="12"/>
          </p:nvPr>
        </p:nvSpPr>
        <p:spPr/>
        <p:txBody>
          <a:bodyPr/>
          <a:lstStyle/>
          <a:p>
            <a:fld id="{B18A13BA-7116-4805-986C-BF7BBEE7823E}" type="slidenum">
              <a:rPr lang="en-US" sz="2000" b="1">
                <a:latin typeface="Arial Black" panose="020B0A04020102020204" pitchFamily="34" charset="0"/>
              </a:rPr>
              <a:t>62</a:t>
            </a:fld>
            <a:endParaRPr lang="en-US" sz="2000" b="1" dirty="0">
              <a:latin typeface="Arial Black" panose="020B0A04020102020204" pitchFamily="34" charset="0"/>
            </a:endParaRPr>
          </a:p>
        </p:txBody>
      </p:sp>
      <p:graphicFrame>
        <p:nvGraphicFramePr>
          <p:cNvPr id="10" name="Diagram 9">
            <a:extLst>
              <a:ext uri="{FF2B5EF4-FFF2-40B4-BE49-F238E27FC236}">
                <a16:creationId xmlns:a16="http://schemas.microsoft.com/office/drawing/2014/main" id="{722715CB-1235-45EC-A4B2-B732C74935AA}"/>
              </a:ext>
            </a:extLst>
          </p:cNvPr>
          <p:cNvGraphicFramePr/>
          <p:nvPr>
            <p:extLst/>
          </p:nvPr>
        </p:nvGraphicFramePr>
        <p:xfrm>
          <a:off x="4415790" y="990600"/>
          <a:ext cx="9894570" cy="541242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234475015"/>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3CCA229A-2A9B-4ED2-BFA4-4311567D6ADF}"/>
              </a:ext>
            </a:extLst>
          </p:cNvPr>
          <p:cNvSpPr>
            <a:spLocks noGrp="1"/>
          </p:cNvSpPr>
          <p:nvPr>
            <p:ph type="sldNum" sz="quarter" idx="12"/>
          </p:nvPr>
        </p:nvSpPr>
        <p:spPr/>
        <p:txBody>
          <a:bodyPr/>
          <a:lstStyle/>
          <a:p>
            <a:fld id="{B18A13BA-7116-4805-986C-BF7BBEE7823E}" type="slidenum">
              <a:rPr lang="en-US" sz="2000" b="1">
                <a:latin typeface="Arial Black" panose="020B0A04020102020204" pitchFamily="34" charset="0"/>
              </a:rPr>
              <a:t>63</a:t>
            </a:fld>
            <a:endParaRPr lang="en-US" sz="2000" b="1" dirty="0">
              <a:latin typeface="Arial Black" panose="020B0A04020102020204" pitchFamily="34" charset="0"/>
            </a:endParaRPr>
          </a:p>
        </p:txBody>
      </p:sp>
      <p:sp>
        <p:nvSpPr>
          <p:cNvPr id="4" name="TextBox 3">
            <a:extLst>
              <a:ext uri="{FF2B5EF4-FFF2-40B4-BE49-F238E27FC236}">
                <a16:creationId xmlns:a16="http://schemas.microsoft.com/office/drawing/2014/main" id="{E5F46977-A8A7-4844-A1C2-2F89FB6BA981}"/>
              </a:ext>
            </a:extLst>
          </p:cNvPr>
          <p:cNvSpPr txBox="1"/>
          <p:nvPr/>
        </p:nvSpPr>
        <p:spPr>
          <a:xfrm>
            <a:off x="3129768" y="256775"/>
            <a:ext cx="9144000" cy="584775"/>
          </a:xfrm>
          <a:prstGeom prst="rect">
            <a:avLst/>
          </a:prstGeom>
          <a:noFill/>
        </p:spPr>
        <p:txBody>
          <a:bodyPr wrap="square">
            <a:spAutoFit/>
          </a:bodyPr>
          <a:lstStyle/>
          <a:p>
            <a:pPr marL="285750" indent="-285750">
              <a:buFont typeface="Arial" panose="020B0604020202020204" pitchFamily="34" charset="0"/>
              <a:buChar char="•"/>
            </a:pPr>
            <a:r>
              <a:rPr lang="en-US" sz="3200" b="1" dirty="0">
                <a:solidFill>
                  <a:schemeClr val="accent1">
                    <a:lumMod val="75000"/>
                  </a:schemeClr>
                </a:solidFill>
              </a:rPr>
              <a:t>Artificial Lighting Design </a:t>
            </a:r>
          </a:p>
        </p:txBody>
      </p:sp>
      <p:sp>
        <p:nvSpPr>
          <p:cNvPr id="5" name="TextBox 4">
            <a:extLst>
              <a:ext uri="{FF2B5EF4-FFF2-40B4-BE49-F238E27FC236}">
                <a16:creationId xmlns:a16="http://schemas.microsoft.com/office/drawing/2014/main" id="{082D2FAA-1C2A-447B-83D0-037AE792509B}"/>
              </a:ext>
            </a:extLst>
          </p:cNvPr>
          <p:cNvSpPr txBox="1"/>
          <p:nvPr/>
        </p:nvSpPr>
        <p:spPr>
          <a:xfrm>
            <a:off x="3129767" y="2012507"/>
            <a:ext cx="14582035" cy="2062103"/>
          </a:xfrm>
          <a:prstGeom prst="rect">
            <a:avLst/>
          </a:prstGeom>
          <a:noFill/>
        </p:spPr>
        <p:txBody>
          <a:bodyPr wrap="square">
            <a:spAutoFit/>
          </a:bodyPr>
          <a:lstStyle/>
          <a:p>
            <a:r>
              <a:rPr lang="en-US" sz="3200"/>
              <a:t>The modern lighting was determined on the Deluxe program, then, at that point, the structure is raised to the program and the spaces are arranged by their utilization and the capacities for which they were planned, then, at that point, the program makes the estimations after the necessary contributions from the program client are entered</a:t>
            </a:r>
            <a:endParaRPr lang="en-US" sz="3200" b="1" dirty="0">
              <a:solidFill>
                <a:schemeClr val="accent1">
                  <a:lumMod val="75000"/>
                </a:schemeClr>
              </a:solidFill>
            </a:endParaRPr>
          </a:p>
        </p:txBody>
      </p:sp>
      <p:pic>
        <p:nvPicPr>
          <p:cNvPr id="6" name="Picture 5">
            <a:extLst>
              <a:ext uri="{FF2B5EF4-FFF2-40B4-BE49-F238E27FC236}">
                <a16:creationId xmlns:a16="http://schemas.microsoft.com/office/drawing/2014/main" id="{07276A9A-0C9B-4F9F-9118-68E613690102}"/>
              </a:ext>
            </a:extLst>
          </p:cNvPr>
          <p:cNvPicPr>
            <a:picLocks noChangeAspect="1"/>
          </p:cNvPicPr>
          <p:nvPr/>
        </p:nvPicPr>
        <p:blipFill>
          <a:blip r:embed="rId2"/>
          <a:stretch>
            <a:fillRect/>
          </a:stretch>
        </p:blipFill>
        <p:spPr>
          <a:xfrm>
            <a:off x="6463430" y="4742006"/>
            <a:ext cx="5624185" cy="3500120"/>
          </a:xfrm>
          <a:prstGeom prst="rect">
            <a:avLst/>
          </a:prstGeom>
        </p:spPr>
      </p:pic>
    </p:spTree>
    <p:extLst>
      <p:ext uri="{BB962C8B-B14F-4D97-AF65-F5344CB8AC3E}">
        <p14:creationId xmlns:p14="http://schemas.microsoft.com/office/powerpoint/2010/main" val="3691612207"/>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6F9541-BAEA-4649-83C4-4854AEA344EE}"/>
              </a:ext>
            </a:extLst>
          </p:cNvPr>
          <p:cNvSpPr>
            <a:spLocks noGrp="1"/>
          </p:cNvSpPr>
          <p:nvPr>
            <p:ph type="title"/>
          </p:nvPr>
        </p:nvSpPr>
        <p:spPr>
          <a:xfrm>
            <a:off x="3129768" y="837780"/>
            <a:ext cx="5469733" cy="584775"/>
          </a:xfrm>
        </p:spPr>
        <p:txBody>
          <a:bodyPr>
            <a:noAutofit/>
          </a:bodyPr>
          <a:lstStyle/>
          <a:p>
            <a:pPr algn="l"/>
            <a:r>
              <a:rPr lang="en-US" sz="3600" dirty="0"/>
              <a:t>Luminaire list</a:t>
            </a:r>
          </a:p>
        </p:txBody>
      </p:sp>
      <p:pic>
        <p:nvPicPr>
          <p:cNvPr id="14" name="Content Placeholder 13"/>
          <p:cNvPicPr>
            <a:picLocks noGrp="1" noChangeAspect="1"/>
          </p:cNvPicPr>
          <p:nvPr>
            <p:ph sz="half" idx="1"/>
          </p:nvPr>
        </p:nvPicPr>
        <p:blipFill>
          <a:blip r:embed="rId2"/>
          <a:stretch>
            <a:fillRect/>
          </a:stretch>
        </p:blipFill>
        <p:spPr>
          <a:xfrm>
            <a:off x="2580975" y="2602505"/>
            <a:ext cx="6274927" cy="5178851"/>
          </a:xfrm>
          <a:prstGeom prst="rect">
            <a:avLst/>
          </a:prstGeom>
        </p:spPr>
      </p:pic>
      <p:sp>
        <p:nvSpPr>
          <p:cNvPr id="9" name="TextBox 8">
            <a:extLst>
              <a:ext uri="{FF2B5EF4-FFF2-40B4-BE49-F238E27FC236}">
                <a16:creationId xmlns:a16="http://schemas.microsoft.com/office/drawing/2014/main" id="{29B3A9BC-F2EE-401F-B2D8-4A295C98D37C}"/>
              </a:ext>
            </a:extLst>
          </p:cNvPr>
          <p:cNvSpPr txBox="1"/>
          <p:nvPr/>
        </p:nvSpPr>
        <p:spPr>
          <a:xfrm>
            <a:off x="3129768" y="256775"/>
            <a:ext cx="9144000" cy="584775"/>
          </a:xfrm>
          <a:prstGeom prst="rect">
            <a:avLst/>
          </a:prstGeom>
          <a:noFill/>
        </p:spPr>
        <p:txBody>
          <a:bodyPr wrap="square">
            <a:spAutoFit/>
          </a:bodyPr>
          <a:lstStyle/>
          <a:p>
            <a:pPr marL="285750" indent="-285750">
              <a:buFont typeface="Arial" panose="020B0604020202020204" pitchFamily="34" charset="0"/>
              <a:buChar char="•"/>
            </a:pPr>
            <a:r>
              <a:rPr lang="en-US" sz="3200" b="1" dirty="0">
                <a:solidFill>
                  <a:schemeClr val="accent1">
                    <a:lumMod val="75000"/>
                  </a:schemeClr>
                </a:solidFill>
              </a:rPr>
              <a:t>Artificial Lighting Design </a:t>
            </a:r>
          </a:p>
        </p:txBody>
      </p:sp>
      <p:pic>
        <p:nvPicPr>
          <p:cNvPr id="15" name="Picture 14"/>
          <p:cNvPicPr>
            <a:picLocks noChangeAspect="1"/>
          </p:cNvPicPr>
          <p:nvPr/>
        </p:nvPicPr>
        <p:blipFill>
          <a:blip r:embed="rId3"/>
          <a:stretch>
            <a:fillRect/>
          </a:stretch>
        </p:blipFill>
        <p:spPr>
          <a:xfrm>
            <a:off x="9807878" y="2620501"/>
            <a:ext cx="6801633" cy="5178851"/>
          </a:xfrm>
          <a:prstGeom prst="rect">
            <a:avLst/>
          </a:prstGeom>
        </p:spPr>
      </p:pic>
      <p:sp>
        <p:nvSpPr>
          <p:cNvPr id="11" name="Title 1">
            <a:extLst>
              <a:ext uri="{FF2B5EF4-FFF2-40B4-BE49-F238E27FC236}">
                <a16:creationId xmlns:a16="http://schemas.microsoft.com/office/drawing/2014/main" id="{796A417C-2818-4B69-B92F-5E5E3BC52092}"/>
              </a:ext>
            </a:extLst>
          </p:cNvPr>
          <p:cNvSpPr txBox="1">
            <a:spLocks/>
          </p:cNvSpPr>
          <p:nvPr/>
        </p:nvSpPr>
        <p:spPr>
          <a:xfrm>
            <a:off x="3129768" y="1454719"/>
            <a:ext cx="5469733" cy="584775"/>
          </a:xfrm>
          <a:prstGeom prst="rect">
            <a:avLst/>
          </a:prstGeom>
          <a:effectLst/>
        </p:spPr>
        <p:txBody>
          <a:bodyPr vert="horz" lIns="91440" tIns="45720" rIns="91440" bIns="45720" rtlCol="0" anchor="ctr">
            <a:noAutofit/>
          </a:bodyPr>
          <a:lstStyle>
            <a:lvl1pPr algn="ctr" defTabSz="615757" rtl="0" eaLnBrk="1" latinLnBrk="0" hangingPunct="1">
              <a:spcBef>
                <a:spcPct val="0"/>
              </a:spcBef>
              <a:buNone/>
              <a:defRPr sz="5387" kern="1200" cap="none">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l"/>
            <a:r>
              <a:rPr lang="en-US" sz="3600" dirty="0"/>
              <a:t>Type Luminaire </a:t>
            </a:r>
          </a:p>
        </p:txBody>
      </p:sp>
      <p:sp>
        <p:nvSpPr>
          <p:cNvPr id="3" name="Slide Number Placeholder 2"/>
          <p:cNvSpPr>
            <a:spLocks noGrp="1"/>
          </p:cNvSpPr>
          <p:nvPr>
            <p:ph type="sldNum" sz="quarter" idx="12"/>
          </p:nvPr>
        </p:nvSpPr>
        <p:spPr/>
        <p:txBody>
          <a:bodyPr/>
          <a:lstStyle/>
          <a:p>
            <a:fld id="{B18A13BA-7116-4805-986C-BF7BBEE7823E}" type="slidenum">
              <a:rPr lang="en-US" sz="2000" b="1">
                <a:latin typeface="Arial Black" panose="020B0A04020102020204" pitchFamily="34" charset="0"/>
              </a:rPr>
              <a:pPr/>
              <a:t>64</a:t>
            </a:fld>
            <a:endParaRPr lang="en-US" sz="2000" b="1" dirty="0">
              <a:latin typeface="Arial Black" panose="020B0A04020102020204" pitchFamily="34" charset="0"/>
            </a:endParaRPr>
          </a:p>
        </p:txBody>
      </p:sp>
    </p:spTree>
    <p:extLst>
      <p:ext uri="{BB962C8B-B14F-4D97-AF65-F5344CB8AC3E}">
        <p14:creationId xmlns:p14="http://schemas.microsoft.com/office/powerpoint/2010/main" val="2438744289"/>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6F9541-BAEA-4649-83C4-4854AEA344EE}"/>
              </a:ext>
            </a:extLst>
          </p:cNvPr>
          <p:cNvSpPr>
            <a:spLocks noGrp="1"/>
          </p:cNvSpPr>
          <p:nvPr>
            <p:ph type="title"/>
          </p:nvPr>
        </p:nvSpPr>
        <p:spPr>
          <a:xfrm>
            <a:off x="3129768" y="837780"/>
            <a:ext cx="5469733" cy="584775"/>
          </a:xfrm>
        </p:spPr>
        <p:txBody>
          <a:bodyPr>
            <a:noAutofit/>
          </a:bodyPr>
          <a:lstStyle/>
          <a:p>
            <a:pPr algn="l"/>
            <a:r>
              <a:rPr lang="en-US" sz="3600" dirty="0"/>
              <a:t>Luminaire list</a:t>
            </a:r>
          </a:p>
        </p:txBody>
      </p:sp>
      <p:sp>
        <p:nvSpPr>
          <p:cNvPr id="9" name="TextBox 8">
            <a:extLst>
              <a:ext uri="{FF2B5EF4-FFF2-40B4-BE49-F238E27FC236}">
                <a16:creationId xmlns:a16="http://schemas.microsoft.com/office/drawing/2014/main" id="{29B3A9BC-F2EE-401F-B2D8-4A295C98D37C}"/>
              </a:ext>
            </a:extLst>
          </p:cNvPr>
          <p:cNvSpPr txBox="1"/>
          <p:nvPr/>
        </p:nvSpPr>
        <p:spPr>
          <a:xfrm>
            <a:off x="3129768" y="220841"/>
            <a:ext cx="9144000" cy="584775"/>
          </a:xfrm>
          <a:prstGeom prst="rect">
            <a:avLst/>
          </a:prstGeom>
          <a:noFill/>
        </p:spPr>
        <p:txBody>
          <a:bodyPr wrap="square">
            <a:spAutoFit/>
          </a:bodyPr>
          <a:lstStyle/>
          <a:p>
            <a:pPr marL="285750" indent="-285750">
              <a:buFont typeface="Arial" panose="020B0604020202020204" pitchFamily="34" charset="0"/>
              <a:buChar char="•"/>
            </a:pPr>
            <a:r>
              <a:rPr lang="en-US" sz="3200" b="1" dirty="0">
                <a:solidFill>
                  <a:schemeClr val="accent1">
                    <a:lumMod val="75000"/>
                  </a:schemeClr>
                </a:solidFill>
              </a:rPr>
              <a:t>Artificial Lighting Design </a:t>
            </a:r>
          </a:p>
        </p:txBody>
      </p:sp>
      <p:pic>
        <p:nvPicPr>
          <p:cNvPr id="16" name="Picture 15"/>
          <p:cNvPicPr>
            <a:picLocks noChangeAspect="1"/>
          </p:cNvPicPr>
          <p:nvPr/>
        </p:nvPicPr>
        <p:blipFill>
          <a:blip r:embed="rId2"/>
          <a:stretch>
            <a:fillRect/>
          </a:stretch>
        </p:blipFill>
        <p:spPr>
          <a:xfrm>
            <a:off x="2175652" y="2620499"/>
            <a:ext cx="5966266" cy="5178851"/>
          </a:xfrm>
          <a:prstGeom prst="rect">
            <a:avLst/>
          </a:prstGeom>
        </p:spPr>
      </p:pic>
      <p:pic>
        <p:nvPicPr>
          <p:cNvPr id="17" name="Picture 16"/>
          <p:cNvPicPr>
            <a:picLocks noChangeAspect="1"/>
          </p:cNvPicPr>
          <p:nvPr/>
        </p:nvPicPr>
        <p:blipFill>
          <a:blip r:embed="rId3"/>
          <a:stretch>
            <a:fillRect/>
          </a:stretch>
        </p:blipFill>
        <p:spPr>
          <a:xfrm>
            <a:off x="10045875" y="2620498"/>
            <a:ext cx="7071060" cy="5178851"/>
          </a:xfrm>
          <a:prstGeom prst="rect">
            <a:avLst/>
          </a:prstGeom>
        </p:spPr>
      </p:pic>
      <p:sp>
        <p:nvSpPr>
          <p:cNvPr id="11" name="Title 1">
            <a:extLst>
              <a:ext uri="{FF2B5EF4-FFF2-40B4-BE49-F238E27FC236}">
                <a16:creationId xmlns:a16="http://schemas.microsoft.com/office/drawing/2014/main" id="{796A417C-2818-4B69-B92F-5E5E3BC52092}"/>
              </a:ext>
            </a:extLst>
          </p:cNvPr>
          <p:cNvSpPr txBox="1">
            <a:spLocks/>
          </p:cNvSpPr>
          <p:nvPr/>
        </p:nvSpPr>
        <p:spPr>
          <a:xfrm>
            <a:off x="3129768" y="1454719"/>
            <a:ext cx="5469733" cy="584775"/>
          </a:xfrm>
          <a:prstGeom prst="rect">
            <a:avLst/>
          </a:prstGeom>
          <a:effectLst/>
        </p:spPr>
        <p:txBody>
          <a:bodyPr vert="horz" lIns="91440" tIns="45720" rIns="91440" bIns="45720" rtlCol="0" anchor="ctr">
            <a:noAutofit/>
          </a:bodyPr>
          <a:lstStyle>
            <a:lvl1pPr algn="ctr" defTabSz="615757" rtl="0" eaLnBrk="1" latinLnBrk="0" hangingPunct="1">
              <a:spcBef>
                <a:spcPct val="0"/>
              </a:spcBef>
              <a:buNone/>
              <a:defRPr sz="5387" kern="1200" cap="none">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l"/>
            <a:r>
              <a:rPr lang="en-US" sz="3600" dirty="0"/>
              <a:t>Type Luminaire </a:t>
            </a:r>
          </a:p>
        </p:txBody>
      </p:sp>
      <p:sp>
        <p:nvSpPr>
          <p:cNvPr id="3" name="Slide Number Placeholder 2"/>
          <p:cNvSpPr>
            <a:spLocks noGrp="1"/>
          </p:cNvSpPr>
          <p:nvPr>
            <p:ph type="sldNum" sz="quarter" idx="12"/>
          </p:nvPr>
        </p:nvSpPr>
        <p:spPr/>
        <p:txBody>
          <a:bodyPr/>
          <a:lstStyle/>
          <a:p>
            <a:fld id="{B18A13BA-7116-4805-986C-BF7BBEE7823E}" type="slidenum">
              <a:rPr lang="en-US" sz="2000" b="1">
                <a:latin typeface="Arial Black" panose="020B0A04020102020204" pitchFamily="34" charset="0"/>
              </a:rPr>
              <a:t>65</a:t>
            </a:fld>
            <a:endParaRPr lang="en-US" sz="2000" b="1" dirty="0">
              <a:latin typeface="Arial Black" panose="020B0A04020102020204" pitchFamily="34" charset="0"/>
            </a:endParaRPr>
          </a:p>
        </p:txBody>
      </p:sp>
    </p:spTree>
    <p:extLst>
      <p:ext uri="{BB962C8B-B14F-4D97-AF65-F5344CB8AC3E}">
        <p14:creationId xmlns:p14="http://schemas.microsoft.com/office/powerpoint/2010/main" val="1119504169"/>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6F9541-BAEA-4649-83C4-4854AEA344EE}"/>
              </a:ext>
            </a:extLst>
          </p:cNvPr>
          <p:cNvSpPr>
            <a:spLocks noGrp="1"/>
          </p:cNvSpPr>
          <p:nvPr>
            <p:ph type="title"/>
          </p:nvPr>
        </p:nvSpPr>
        <p:spPr>
          <a:xfrm>
            <a:off x="3565609" y="1112567"/>
            <a:ext cx="9897300" cy="5872307"/>
          </a:xfrm>
        </p:spPr>
        <p:txBody>
          <a:bodyPr>
            <a:noAutofit/>
          </a:bodyPr>
          <a:lstStyle/>
          <a:p>
            <a:pPr algn="l"/>
            <a:r>
              <a:rPr lang="en-US" sz="3600" dirty="0" smtClean="0">
                <a:latin typeface="Times New Roman" panose="02020603050405020304" pitchFamily="18" charset="0"/>
                <a:cs typeface="Times New Roman" panose="02020603050405020304" pitchFamily="18" charset="0"/>
              </a:rPr>
              <a:t>Stander lux of rooms.</a:t>
            </a:r>
            <a:br>
              <a:rPr lang="en-US" sz="3600" dirty="0" smtClean="0">
                <a:latin typeface="Times New Roman" panose="02020603050405020304" pitchFamily="18" charset="0"/>
                <a:cs typeface="Times New Roman" panose="02020603050405020304" pitchFamily="18" charset="0"/>
              </a:rPr>
            </a:br>
            <a:r>
              <a:rPr lang="en-US" sz="3600" dirty="0" smtClean="0">
                <a:latin typeface="Times New Roman" panose="02020603050405020304" pitchFamily="18" charset="0"/>
                <a:cs typeface="Times New Roman" panose="02020603050405020304" pitchFamily="18" charset="0"/>
              </a:rPr>
              <a:t>office 300 lux</a:t>
            </a:r>
            <a:br>
              <a:rPr lang="en-US" sz="3600" dirty="0" smtClean="0">
                <a:latin typeface="Times New Roman" panose="02020603050405020304" pitchFamily="18" charset="0"/>
                <a:cs typeface="Times New Roman" panose="02020603050405020304" pitchFamily="18" charset="0"/>
              </a:rPr>
            </a:br>
            <a:r>
              <a:rPr lang="en-US" sz="3600" dirty="0" smtClean="0">
                <a:latin typeface="Times New Roman" panose="02020603050405020304" pitchFamily="18" charset="0"/>
                <a:cs typeface="Times New Roman" panose="02020603050405020304" pitchFamily="18" charset="0"/>
              </a:rPr>
              <a:t>multi purpose 500 lux</a:t>
            </a:r>
            <a:br>
              <a:rPr lang="en-US" sz="3600" dirty="0" smtClean="0">
                <a:latin typeface="Times New Roman" panose="02020603050405020304" pitchFamily="18" charset="0"/>
                <a:cs typeface="Times New Roman" panose="02020603050405020304" pitchFamily="18" charset="0"/>
              </a:rPr>
            </a:br>
            <a:r>
              <a:rPr lang="en-US" sz="3600" dirty="0" smtClean="0">
                <a:latin typeface="Times New Roman" panose="02020603050405020304" pitchFamily="18" charset="0"/>
                <a:cs typeface="Times New Roman" panose="02020603050405020304" pitchFamily="18" charset="0"/>
              </a:rPr>
              <a:t>reception 500 lux</a:t>
            </a:r>
            <a:br>
              <a:rPr lang="en-US" sz="3600" dirty="0" smtClean="0">
                <a:latin typeface="Times New Roman" panose="02020603050405020304" pitchFamily="18" charset="0"/>
                <a:cs typeface="Times New Roman" panose="02020603050405020304" pitchFamily="18" charset="0"/>
              </a:rPr>
            </a:br>
            <a:r>
              <a:rPr lang="en-US" sz="3600" dirty="0" err="1" smtClean="0">
                <a:latin typeface="Times New Roman" panose="02020603050405020304" pitchFamily="18" charset="0"/>
                <a:cs typeface="Times New Roman" panose="02020603050405020304" pitchFamily="18" charset="0"/>
              </a:rPr>
              <a:t>wc</a:t>
            </a:r>
            <a:r>
              <a:rPr lang="en-US" sz="3600" dirty="0" smtClean="0">
                <a:latin typeface="Times New Roman" panose="02020603050405020304" pitchFamily="18" charset="0"/>
                <a:cs typeface="Times New Roman" panose="02020603050405020304" pitchFamily="18" charset="0"/>
              </a:rPr>
              <a:t> 400 lux</a:t>
            </a:r>
            <a:br>
              <a:rPr lang="en-US" sz="3600" dirty="0" smtClean="0">
                <a:latin typeface="Times New Roman" panose="02020603050405020304" pitchFamily="18" charset="0"/>
                <a:cs typeface="Times New Roman" panose="02020603050405020304" pitchFamily="18" charset="0"/>
              </a:rPr>
            </a:br>
            <a:r>
              <a:rPr lang="en-US" sz="3600" dirty="0" smtClean="0">
                <a:latin typeface="Times New Roman" panose="02020603050405020304" pitchFamily="18" charset="0"/>
                <a:cs typeface="Times New Roman" panose="02020603050405020304" pitchFamily="18" charset="0"/>
              </a:rPr>
              <a:t>office manger 500 lux</a:t>
            </a:r>
            <a:br>
              <a:rPr lang="en-US" sz="3600" dirty="0" smtClean="0">
                <a:latin typeface="Times New Roman" panose="02020603050405020304" pitchFamily="18" charset="0"/>
                <a:cs typeface="Times New Roman" panose="02020603050405020304" pitchFamily="18" charset="0"/>
              </a:rPr>
            </a:br>
            <a:r>
              <a:rPr lang="en-US" sz="3600" dirty="0" smtClean="0">
                <a:latin typeface="Times New Roman" panose="02020603050405020304" pitchFamily="18" charset="0"/>
                <a:cs typeface="Times New Roman" panose="02020603050405020304" pitchFamily="18" charset="0"/>
              </a:rPr>
              <a:t>meeting room 500 lox</a:t>
            </a:r>
            <a:br>
              <a:rPr lang="en-US" sz="3600" dirty="0" smtClean="0">
                <a:latin typeface="Times New Roman" panose="02020603050405020304" pitchFamily="18" charset="0"/>
                <a:cs typeface="Times New Roman" panose="02020603050405020304" pitchFamily="18" charset="0"/>
              </a:rPr>
            </a:br>
            <a:r>
              <a:rPr lang="en-US" sz="3600" dirty="0" smtClean="0">
                <a:latin typeface="Times New Roman" panose="02020603050405020304" pitchFamily="18" charset="0"/>
                <a:cs typeface="Times New Roman" panose="02020603050405020304" pitchFamily="18" charset="0"/>
              </a:rPr>
              <a:t>corridor 300 lux</a:t>
            </a:r>
            <a:endParaRPr lang="en-US" sz="3600" dirty="0">
              <a:latin typeface="Times New Roman" panose="02020603050405020304" pitchFamily="18" charset="0"/>
              <a:cs typeface="Times New Roman" panose="02020603050405020304" pitchFamily="18" charset="0"/>
            </a:endParaRPr>
          </a:p>
        </p:txBody>
      </p:sp>
      <p:sp>
        <p:nvSpPr>
          <p:cNvPr id="9" name="TextBox 8">
            <a:extLst>
              <a:ext uri="{FF2B5EF4-FFF2-40B4-BE49-F238E27FC236}">
                <a16:creationId xmlns:a16="http://schemas.microsoft.com/office/drawing/2014/main" id="{29B3A9BC-F2EE-401F-B2D8-4A295C98D37C}"/>
              </a:ext>
            </a:extLst>
          </p:cNvPr>
          <p:cNvSpPr txBox="1"/>
          <p:nvPr/>
        </p:nvSpPr>
        <p:spPr>
          <a:xfrm>
            <a:off x="3129768" y="256775"/>
            <a:ext cx="9144000" cy="584775"/>
          </a:xfrm>
          <a:prstGeom prst="rect">
            <a:avLst/>
          </a:prstGeom>
          <a:noFill/>
        </p:spPr>
        <p:txBody>
          <a:bodyPr wrap="square">
            <a:spAutoFit/>
          </a:bodyPr>
          <a:lstStyle/>
          <a:p>
            <a:pPr marL="285750" indent="-285750">
              <a:buFont typeface="Arial" panose="020B0604020202020204" pitchFamily="34" charset="0"/>
              <a:buChar char="•"/>
            </a:pPr>
            <a:r>
              <a:rPr lang="en-US" sz="3200" b="1" dirty="0">
                <a:solidFill>
                  <a:schemeClr val="accent1">
                    <a:lumMod val="75000"/>
                  </a:schemeClr>
                </a:solidFill>
              </a:rPr>
              <a:t>Artificial Lighting Design </a:t>
            </a:r>
          </a:p>
        </p:txBody>
      </p:sp>
      <p:sp>
        <p:nvSpPr>
          <p:cNvPr id="3" name="Slide Number Placeholder 2"/>
          <p:cNvSpPr>
            <a:spLocks noGrp="1"/>
          </p:cNvSpPr>
          <p:nvPr>
            <p:ph type="sldNum" sz="quarter" idx="12"/>
          </p:nvPr>
        </p:nvSpPr>
        <p:spPr/>
        <p:txBody>
          <a:bodyPr/>
          <a:lstStyle/>
          <a:p>
            <a:fld id="{B18A13BA-7116-4805-986C-BF7BBEE7823E}" type="slidenum">
              <a:rPr lang="en-US" sz="2000" b="1">
                <a:latin typeface="Arial Black" panose="020B0A04020102020204" pitchFamily="34" charset="0"/>
              </a:rPr>
              <a:t>66</a:t>
            </a:fld>
            <a:endParaRPr lang="en-US" sz="2000" b="1" dirty="0">
              <a:latin typeface="Arial Black" panose="020B0A04020102020204" pitchFamily="34" charset="0"/>
            </a:endParaRPr>
          </a:p>
        </p:txBody>
      </p:sp>
    </p:spTree>
    <p:extLst>
      <p:ext uri="{BB962C8B-B14F-4D97-AF65-F5344CB8AC3E}">
        <p14:creationId xmlns:p14="http://schemas.microsoft.com/office/powerpoint/2010/main" val="2613402657"/>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FF00A3-092A-48CB-916A-D621C79797EC}"/>
              </a:ext>
            </a:extLst>
          </p:cNvPr>
          <p:cNvSpPr>
            <a:spLocks noGrp="1"/>
          </p:cNvSpPr>
          <p:nvPr>
            <p:ph type="title"/>
          </p:nvPr>
        </p:nvSpPr>
        <p:spPr>
          <a:xfrm>
            <a:off x="11463282" y="5191252"/>
            <a:ext cx="6115083" cy="1232951"/>
          </a:xfrm>
        </p:spPr>
        <p:txBody>
          <a:bodyPr>
            <a:normAutofit/>
          </a:bodyPr>
          <a:lstStyle/>
          <a:p>
            <a:r>
              <a:rPr lang="en-US" sz="2694" b="1" dirty="0"/>
              <a:t>The recommended and standard for office room  space</a:t>
            </a:r>
          </a:p>
        </p:txBody>
      </p:sp>
      <p:pic>
        <p:nvPicPr>
          <p:cNvPr id="4" name="Content Placeholder 3"/>
          <p:cNvPicPr>
            <a:picLocks noGrp="1" noChangeAspect="1"/>
          </p:cNvPicPr>
          <p:nvPr>
            <p:ph sz="half" idx="2"/>
          </p:nvPr>
        </p:nvPicPr>
        <p:blipFill>
          <a:blip r:embed="rId2"/>
          <a:stretch>
            <a:fillRect/>
          </a:stretch>
        </p:blipFill>
        <p:spPr>
          <a:xfrm>
            <a:off x="1984917" y="2332551"/>
            <a:ext cx="7225990" cy="4370844"/>
          </a:xfrm>
          <a:prstGeom prst="rect">
            <a:avLst/>
          </a:prstGeom>
        </p:spPr>
      </p:pic>
      <p:sp>
        <p:nvSpPr>
          <p:cNvPr id="10" name="TextBox 9">
            <a:extLst>
              <a:ext uri="{FF2B5EF4-FFF2-40B4-BE49-F238E27FC236}">
                <a16:creationId xmlns:a16="http://schemas.microsoft.com/office/drawing/2014/main" id="{3D8E9450-6041-4057-95F8-387ED72B2E63}"/>
              </a:ext>
            </a:extLst>
          </p:cNvPr>
          <p:cNvSpPr txBox="1"/>
          <p:nvPr/>
        </p:nvSpPr>
        <p:spPr>
          <a:xfrm>
            <a:off x="2683802" y="7117271"/>
            <a:ext cx="8322730" cy="506934"/>
          </a:xfrm>
          <a:prstGeom prst="rect">
            <a:avLst/>
          </a:prstGeom>
          <a:noFill/>
        </p:spPr>
        <p:txBody>
          <a:bodyPr wrap="square">
            <a:spAutoFit/>
          </a:bodyPr>
          <a:lstStyle/>
          <a:p>
            <a:r>
              <a:rPr lang="en-US" sz="2694" b="1" dirty="0"/>
              <a:t>Artificial lighting Render in office room </a:t>
            </a:r>
          </a:p>
        </p:txBody>
      </p:sp>
      <p:pic>
        <p:nvPicPr>
          <p:cNvPr id="7" name="Picture 6"/>
          <p:cNvPicPr>
            <a:picLocks noChangeAspect="1"/>
          </p:cNvPicPr>
          <p:nvPr/>
        </p:nvPicPr>
        <p:blipFill>
          <a:blip r:embed="rId3"/>
          <a:stretch>
            <a:fillRect/>
          </a:stretch>
        </p:blipFill>
        <p:spPr>
          <a:xfrm>
            <a:off x="10809713" y="2152777"/>
            <a:ext cx="6057900" cy="3038475"/>
          </a:xfrm>
          <a:prstGeom prst="rect">
            <a:avLst/>
          </a:prstGeom>
        </p:spPr>
      </p:pic>
      <p:sp>
        <p:nvSpPr>
          <p:cNvPr id="3" name="Slide Number Placeholder 2"/>
          <p:cNvSpPr>
            <a:spLocks noGrp="1"/>
          </p:cNvSpPr>
          <p:nvPr>
            <p:ph type="sldNum" sz="quarter" idx="12"/>
          </p:nvPr>
        </p:nvSpPr>
        <p:spPr/>
        <p:txBody>
          <a:bodyPr/>
          <a:lstStyle/>
          <a:p>
            <a:fld id="{B18A13BA-7116-4805-986C-BF7BBEE7823E}" type="slidenum">
              <a:rPr lang="en-US" sz="2000" b="1">
                <a:latin typeface="Arial Black" panose="020B0A04020102020204" pitchFamily="34" charset="0"/>
              </a:rPr>
              <a:t>67</a:t>
            </a:fld>
            <a:endParaRPr lang="en-US" sz="2000" b="1" dirty="0">
              <a:latin typeface="Arial Black" panose="020B0A04020102020204" pitchFamily="34" charset="0"/>
            </a:endParaRPr>
          </a:p>
        </p:txBody>
      </p:sp>
    </p:spTree>
    <p:extLst>
      <p:ext uri="{BB962C8B-B14F-4D97-AF65-F5344CB8AC3E}">
        <p14:creationId xmlns:p14="http://schemas.microsoft.com/office/powerpoint/2010/main" val="302438321"/>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a:extLst>
              <a:ext uri="{FF2B5EF4-FFF2-40B4-BE49-F238E27FC236}">
                <a16:creationId xmlns:a16="http://schemas.microsoft.com/office/drawing/2014/main" id="{C375E568-7B9E-41C2-9C51-9A25DD2072D5}"/>
              </a:ext>
            </a:extLst>
          </p:cNvPr>
          <p:cNvSpPr txBox="1"/>
          <p:nvPr/>
        </p:nvSpPr>
        <p:spPr>
          <a:xfrm>
            <a:off x="2798225" y="7125842"/>
            <a:ext cx="8209844" cy="465384"/>
          </a:xfrm>
          <a:prstGeom prst="rect">
            <a:avLst/>
          </a:prstGeom>
          <a:noFill/>
        </p:spPr>
        <p:txBody>
          <a:bodyPr wrap="square">
            <a:spAutoFit/>
          </a:bodyPr>
          <a:lstStyle/>
          <a:p>
            <a:r>
              <a:rPr lang="en-US" sz="2424" b="1" dirty="0"/>
              <a:t>Artificial lighting Render in multi-purpose hall</a:t>
            </a:r>
          </a:p>
        </p:txBody>
      </p:sp>
      <p:sp>
        <p:nvSpPr>
          <p:cNvPr id="12" name="TextBox 11">
            <a:extLst>
              <a:ext uri="{FF2B5EF4-FFF2-40B4-BE49-F238E27FC236}">
                <a16:creationId xmlns:a16="http://schemas.microsoft.com/office/drawing/2014/main" id="{6AB2A515-87E2-4C4A-8C08-F1343E87226F}"/>
              </a:ext>
            </a:extLst>
          </p:cNvPr>
          <p:cNvSpPr txBox="1"/>
          <p:nvPr/>
        </p:nvSpPr>
        <p:spPr>
          <a:xfrm>
            <a:off x="11008069" y="5295072"/>
            <a:ext cx="6526826" cy="838435"/>
          </a:xfrm>
          <a:prstGeom prst="rect">
            <a:avLst/>
          </a:prstGeom>
          <a:noFill/>
        </p:spPr>
        <p:txBody>
          <a:bodyPr wrap="square">
            <a:spAutoFit/>
          </a:bodyPr>
          <a:lstStyle/>
          <a:p>
            <a:r>
              <a:rPr lang="en-US" sz="2424" b="1" dirty="0"/>
              <a:t>The recommended and standard for multi-purpose hall</a:t>
            </a:r>
          </a:p>
        </p:txBody>
      </p:sp>
      <p:pic>
        <p:nvPicPr>
          <p:cNvPr id="3" name="Content Placeholder 2"/>
          <p:cNvPicPr>
            <a:picLocks noGrp="1" noChangeAspect="1"/>
          </p:cNvPicPr>
          <p:nvPr>
            <p:ph sz="half" idx="1"/>
          </p:nvPr>
        </p:nvPicPr>
        <p:blipFill>
          <a:blip r:embed="rId2"/>
          <a:stretch>
            <a:fillRect/>
          </a:stretch>
        </p:blipFill>
        <p:spPr>
          <a:xfrm>
            <a:off x="2671935" y="1739590"/>
            <a:ext cx="7542581" cy="4817327"/>
          </a:xfrm>
          <a:prstGeom prst="rect">
            <a:avLst/>
          </a:prstGeom>
        </p:spPr>
      </p:pic>
      <p:pic>
        <p:nvPicPr>
          <p:cNvPr id="5" name="Content Placeholder 4"/>
          <p:cNvPicPr>
            <a:picLocks noGrp="1" noChangeAspect="1"/>
          </p:cNvPicPr>
          <p:nvPr>
            <p:ph sz="half" idx="2"/>
          </p:nvPr>
        </p:nvPicPr>
        <p:blipFill>
          <a:blip r:embed="rId3"/>
          <a:stretch>
            <a:fillRect/>
          </a:stretch>
        </p:blipFill>
        <p:spPr>
          <a:xfrm>
            <a:off x="10894041" y="1739590"/>
            <a:ext cx="5936368" cy="3555482"/>
          </a:xfrm>
          <a:prstGeom prst="rect">
            <a:avLst/>
          </a:prstGeom>
        </p:spPr>
      </p:pic>
      <p:sp>
        <p:nvSpPr>
          <p:cNvPr id="2" name="Slide Number Placeholder 1"/>
          <p:cNvSpPr>
            <a:spLocks noGrp="1"/>
          </p:cNvSpPr>
          <p:nvPr>
            <p:ph type="sldNum" sz="quarter" idx="12"/>
          </p:nvPr>
        </p:nvSpPr>
        <p:spPr/>
        <p:txBody>
          <a:bodyPr/>
          <a:lstStyle/>
          <a:p>
            <a:fld id="{B18A13BA-7116-4805-986C-BF7BBEE7823E}" type="slidenum">
              <a:rPr lang="en-US" sz="2000" b="1">
                <a:latin typeface="Arial Black" panose="020B0A04020102020204" pitchFamily="34" charset="0"/>
              </a:rPr>
              <a:t>68</a:t>
            </a:fld>
            <a:endParaRPr lang="en-US" sz="2000" b="1">
              <a:latin typeface="Arial Black" panose="020B0A04020102020204" pitchFamily="34" charset="0"/>
            </a:endParaRPr>
          </a:p>
        </p:txBody>
      </p:sp>
    </p:spTree>
    <p:extLst>
      <p:ext uri="{BB962C8B-B14F-4D97-AF65-F5344CB8AC3E}">
        <p14:creationId xmlns:p14="http://schemas.microsoft.com/office/powerpoint/2010/main" val="746472281"/>
      </p:ext>
    </p:extLst>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a:extLst>
              <a:ext uri="{FF2B5EF4-FFF2-40B4-BE49-F238E27FC236}">
                <a16:creationId xmlns:a16="http://schemas.microsoft.com/office/drawing/2014/main" id="{6F811C56-612C-4C6A-B4C3-F9084E4111B7}"/>
              </a:ext>
            </a:extLst>
          </p:cNvPr>
          <p:cNvSpPr txBox="1"/>
          <p:nvPr/>
        </p:nvSpPr>
        <p:spPr>
          <a:xfrm>
            <a:off x="2497515" y="6760454"/>
            <a:ext cx="8209844" cy="506934"/>
          </a:xfrm>
          <a:prstGeom prst="rect">
            <a:avLst/>
          </a:prstGeom>
          <a:noFill/>
        </p:spPr>
        <p:txBody>
          <a:bodyPr wrap="square">
            <a:spAutoFit/>
          </a:bodyPr>
          <a:lstStyle/>
          <a:p>
            <a:r>
              <a:rPr lang="en-US" sz="2694" b="1" dirty="0"/>
              <a:t>Artificial lighting Render in office manager </a:t>
            </a:r>
          </a:p>
        </p:txBody>
      </p:sp>
      <p:sp>
        <p:nvSpPr>
          <p:cNvPr id="12" name="TextBox 11">
            <a:extLst>
              <a:ext uri="{FF2B5EF4-FFF2-40B4-BE49-F238E27FC236}">
                <a16:creationId xmlns:a16="http://schemas.microsoft.com/office/drawing/2014/main" id="{FBCDAD41-C8CF-49AD-AAB3-8593218C3762}"/>
              </a:ext>
            </a:extLst>
          </p:cNvPr>
          <p:cNvSpPr txBox="1"/>
          <p:nvPr/>
        </p:nvSpPr>
        <p:spPr>
          <a:xfrm>
            <a:off x="11141975" y="5925738"/>
            <a:ext cx="5383164" cy="834716"/>
          </a:xfrm>
          <a:prstGeom prst="rect">
            <a:avLst/>
          </a:prstGeom>
          <a:noFill/>
        </p:spPr>
        <p:txBody>
          <a:bodyPr wrap="square">
            <a:spAutoFit/>
          </a:bodyPr>
          <a:lstStyle/>
          <a:p>
            <a:r>
              <a:rPr lang="en-US" sz="2424" b="1" dirty="0"/>
              <a:t>The recommended and standard for </a:t>
            </a:r>
            <a:r>
              <a:rPr lang="en-US" sz="2400" b="1" dirty="0"/>
              <a:t>office manager </a:t>
            </a:r>
            <a:endParaRPr lang="en-US" sz="2424" b="1" dirty="0"/>
          </a:p>
        </p:txBody>
      </p:sp>
      <p:pic>
        <p:nvPicPr>
          <p:cNvPr id="3" name="Content Placeholder 2"/>
          <p:cNvPicPr>
            <a:picLocks noGrp="1" noChangeAspect="1"/>
          </p:cNvPicPr>
          <p:nvPr>
            <p:ph sz="half" idx="1"/>
          </p:nvPr>
        </p:nvPicPr>
        <p:blipFill>
          <a:blip r:embed="rId2"/>
          <a:stretch>
            <a:fillRect/>
          </a:stretch>
        </p:blipFill>
        <p:spPr>
          <a:xfrm>
            <a:off x="2091734" y="1839952"/>
            <a:ext cx="7917366" cy="4651396"/>
          </a:xfrm>
          <a:prstGeom prst="rect">
            <a:avLst/>
          </a:prstGeom>
        </p:spPr>
      </p:pic>
      <p:pic>
        <p:nvPicPr>
          <p:cNvPr id="5" name="Content Placeholder 4"/>
          <p:cNvPicPr>
            <a:picLocks noGrp="1" noChangeAspect="1"/>
          </p:cNvPicPr>
          <p:nvPr>
            <p:ph sz="half" idx="2"/>
          </p:nvPr>
        </p:nvPicPr>
        <p:blipFill>
          <a:blip r:embed="rId3"/>
          <a:stretch>
            <a:fillRect/>
          </a:stretch>
        </p:blipFill>
        <p:spPr>
          <a:xfrm>
            <a:off x="10707359" y="1839952"/>
            <a:ext cx="6019800" cy="3784234"/>
          </a:xfrm>
          <a:prstGeom prst="rect">
            <a:avLst/>
          </a:prstGeom>
        </p:spPr>
      </p:pic>
      <p:sp>
        <p:nvSpPr>
          <p:cNvPr id="2" name="Slide Number Placeholder 1"/>
          <p:cNvSpPr>
            <a:spLocks noGrp="1"/>
          </p:cNvSpPr>
          <p:nvPr>
            <p:ph type="sldNum" sz="quarter" idx="12"/>
          </p:nvPr>
        </p:nvSpPr>
        <p:spPr/>
        <p:txBody>
          <a:bodyPr/>
          <a:lstStyle/>
          <a:p>
            <a:fld id="{B18A13BA-7116-4805-986C-BF7BBEE7823E}" type="slidenum">
              <a:rPr lang="en-US" smtClean="0"/>
              <a:t>69</a:t>
            </a:fld>
            <a:endParaRPr lang="en-US"/>
          </a:p>
        </p:txBody>
      </p:sp>
    </p:spTree>
    <p:extLst>
      <p:ext uri="{BB962C8B-B14F-4D97-AF65-F5344CB8AC3E}">
        <p14:creationId xmlns:p14="http://schemas.microsoft.com/office/powerpoint/2010/main" val="395630942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B9656CD6-5464-43EE-BECB-ECBF2EBFD1AB}"/>
              </a:ext>
            </a:extLst>
          </p:cNvPr>
          <p:cNvSpPr>
            <a:spLocks noGrp="1"/>
          </p:cNvSpPr>
          <p:nvPr>
            <p:ph type="sldNum" sz="quarter" idx="12"/>
          </p:nvPr>
        </p:nvSpPr>
        <p:spPr/>
        <p:txBody>
          <a:bodyPr/>
          <a:lstStyle/>
          <a:p>
            <a:fld id="{B18A13BA-7116-4805-986C-BF7BBEE7823E}" type="slidenum">
              <a:rPr lang="en-US" sz="2000">
                <a:latin typeface="Arial Black" panose="020B0A04020102020204" pitchFamily="34" charset="0"/>
              </a:rPr>
              <a:t>7</a:t>
            </a:fld>
            <a:endParaRPr lang="en-US" dirty="0">
              <a:latin typeface="Arial Black" panose="020B0A04020102020204" pitchFamily="34" charset="0"/>
            </a:endParaRPr>
          </a:p>
        </p:txBody>
      </p:sp>
      <p:sp>
        <p:nvSpPr>
          <p:cNvPr id="7" name="TextBox 6">
            <a:extLst>
              <a:ext uri="{FF2B5EF4-FFF2-40B4-BE49-F238E27FC236}">
                <a16:creationId xmlns:a16="http://schemas.microsoft.com/office/drawing/2014/main" id="{D00469F9-F894-4136-A08D-12B98C69080B}"/>
              </a:ext>
            </a:extLst>
          </p:cNvPr>
          <p:cNvSpPr txBox="1"/>
          <p:nvPr/>
        </p:nvSpPr>
        <p:spPr>
          <a:xfrm>
            <a:off x="4962529" y="1023661"/>
            <a:ext cx="6657975" cy="3600986"/>
          </a:xfrm>
          <a:prstGeom prst="rect">
            <a:avLst/>
          </a:prstGeom>
          <a:noFill/>
        </p:spPr>
        <p:txBody>
          <a:bodyPr wrap="square">
            <a:spAutoFit/>
          </a:bodyPr>
          <a:lstStyle/>
          <a:p>
            <a:pPr marL="285750" indent="-285750">
              <a:buFont typeface="Wingdings" panose="05000000000000000000" pitchFamily="2" charset="2"/>
              <a:buChar char="q"/>
            </a:pPr>
            <a:r>
              <a:rPr lang="en-US" sz="3600" dirty="0">
                <a:solidFill>
                  <a:schemeClr val="accent6">
                    <a:lumMod val="50000"/>
                  </a:schemeClr>
                </a:solidFill>
                <a:latin typeface="Times New Roman" panose="02020603050405020304" pitchFamily="18" charset="0"/>
                <a:cs typeface="Times New Roman" panose="02020603050405020304" pitchFamily="18" charset="0"/>
              </a:rPr>
              <a:t>General Information.</a:t>
            </a:r>
          </a:p>
          <a:p>
            <a:pPr marL="285750" indent="-285750">
              <a:buFont typeface="Wingdings" panose="05000000000000000000" pitchFamily="2" charset="2"/>
              <a:buChar char="q"/>
            </a:pPr>
            <a:endParaRPr lang="en-US" sz="2400" b="1" dirty="0">
              <a:solidFill>
                <a:schemeClr val="accent6">
                  <a:lumMod val="50000"/>
                </a:schemeClr>
              </a:solidFill>
            </a:endParaRPr>
          </a:p>
          <a:p>
            <a:pPr marL="342900" indent="-342900">
              <a:buFont typeface="Wingdings" panose="05000000000000000000" pitchFamily="2" charset="2"/>
              <a:buChar char="Ø"/>
            </a:pPr>
            <a:r>
              <a:rPr lang="en-US" sz="2800" dirty="0">
                <a:latin typeface="Times New Roman" panose="02020603050405020304" pitchFamily="18" charset="0"/>
                <a:cs typeface="Times New Roman" panose="02020603050405020304" pitchFamily="18" charset="0"/>
              </a:rPr>
              <a:t>The land area is about 3000 m².</a:t>
            </a:r>
          </a:p>
          <a:p>
            <a:endParaRPr lang="en-US" sz="2800" dirty="0">
              <a:latin typeface="Times New Roman" panose="02020603050405020304" pitchFamily="18" charset="0"/>
              <a:cs typeface="Times New Roman" panose="02020603050405020304" pitchFamily="18" charset="0"/>
            </a:endParaRPr>
          </a:p>
          <a:p>
            <a:pPr marL="342900" indent="-342900">
              <a:buFont typeface="Wingdings" panose="05000000000000000000" pitchFamily="2" charset="2"/>
              <a:buChar char="Ø"/>
            </a:pPr>
            <a:r>
              <a:rPr lang="en-US" sz="2800" dirty="0">
                <a:latin typeface="Times New Roman" panose="02020603050405020304" pitchFamily="18" charset="0"/>
                <a:cs typeface="Times New Roman" panose="02020603050405020304" pitchFamily="18" charset="0"/>
              </a:rPr>
              <a:t>The municipality contains 7 floors, two of them are basement floors.</a:t>
            </a:r>
          </a:p>
          <a:p>
            <a:pPr marL="342900" indent="-342900">
              <a:buFont typeface="Wingdings" panose="05000000000000000000" pitchFamily="2" charset="2"/>
              <a:buChar char="Ø"/>
            </a:pPr>
            <a:endParaRPr lang="en-US" sz="2800" dirty="0">
              <a:latin typeface="Times New Roman" panose="02020603050405020304" pitchFamily="18" charset="0"/>
              <a:cs typeface="Times New Roman" panose="02020603050405020304" pitchFamily="18" charset="0"/>
            </a:endParaRPr>
          </a:p>
          <a:p>
            <a:pPr marL="342900" indent="-342900">
              <a:buFont typeface="Wingdings" panose="05000000000000000000" pitchFamily="2" charset="2"/>
              <a:buChar char="Ø"/>
            </a:pPr>
            <a:r>
              <a:rPr lang="en-US" sz="2800" dirty="0">
                <a:latin typeface="Times New Roman" panose="02020603050405020304" pitchFamily="18" charset="0"/>
                <a:cs typeface="Times New Roman" panose="02020603050405020304" pitchFamily="18" charset="0"/>
              </a:rPr>
              <a:t>The main entrance in East elevation.</a:t>
            </a:r>
          </a:p>
        </p:txBody>
      </p:sp>
    </p:spTree>
    <p:extLst>
      <p:ext uri="{BB962C8B-B14F-4D97-AF65-F5344CB8AC3E}">
        <p14:creationId xmlns:p14="http://schemas.microsoft.com/office/powerpoint/2010/main" val="2087928482"/>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a:extLst>
              <a:ext uri="{FF2B5EF4-FFF2-40B4-BE49-F238E27FC236}">
                <a16:creationId xmlns:a16="http://schemas.microsoft.com/office/drawing/2014/main" id="{6F811C56-612C-4C6A-B4C3-F9084E4111B7}"/>
              </a:ext>
            </a:extLst>
          </p:cNvPr>
          <p:cNvSpPr txBox="1"/>
          <p:nvPr/>
        </p:nvSpPr>
        <p:spPr>
          <a:xfrm>
            <a:off x="2830938" y="6938119"/>
            <a:ext cx="8209844" cy="506934"/>
          </a:xfrm>
          <a:prstGeom prst="rect">
            <a:avLst/>
          </a:prstGeom>
          <a:noFill/>
        </p:spPr>
        <p:txBody>
          <a:bodyPr wrap="square">
            <a:spAutoFit/>
          </a:bodyPr>
          <a:lstStyle/>
          <a:p>
            <a:r>
              <a:rPr lang="en-US" sz="2694" b="1" dirty="0"/>
              <a:t>Artificial lighting Render in </a:t>
            </a:r>
            <a:r>
              <a:rPr lang="en-US" sz="2694" b="1" dirty="0" smtClean="0"/>
              <a:t>meeting </a:t>
            </a:r>
            <a:r>
              <a:rPr lang="en-US" sz="2694" b="1" dirty="0"/>
              <a:t>room</a:t>
            </a:r>
          </a:p>
        </p:txBody>
      </p:sp>
      <p:sp>
        <p:nvSpPr>
          <p:cNvPr id="12" name="TextBox 11">
            <a:extLst>
              <a:ext uri="{FF2B5EF4-FFF2-40B4-BE49-F238E27FC236}">
                <a16:creationId xmlns:a16="http://schemas.microsoft.com/office/drawing/2014/main" id="{FBCDAD41-C8CF-49AD-AAB3-8593218C3762}"/>
              </a:ext>
            </a:extLst>
          </p:cNvPr>
          <p:cNvSpPr txBox="1"/>
          <p:nvPr/>
        </p:nvSpPr>
        <p:spPr>
          <a:xfrm>
            <a:off x="11141975" y="5925738"/>
            <a:ext cx="5383164" cy="834716"/>
          </a:xfrm>
          <a:prstGeom prst="rect">
            <a:avLst/>
          </a:prstGeom>
          <a:noFill/>
        </p:spPr>
        <p:txBody>
          <a:bodyPr wrap="square">
            <a:spAutoFit/>
          </a:bodyPr>
          <a:lstStyle/>
          <a:p>
            <a:r>
              <a:rPr lang="en-US" sz="2424" b="1" dirty="0"/>
              <a:t>The recommended and standard for </a:t>
            </a:r>
            <a:r>
              <a:rPr lang="en-US" sz="2400" b="1" dirty="0"/>
              <a:t>office manager </a:t>
            </a:r>
            <a:endParaRPr lang="en-US" sz="2424" b="1" dirty="0"/>
          </a:p>
        </p:txBody>
      </p:sp>
      <p:pic>
        <p:nvPicPr>
          <p:cNvPr id="5" name="Content Placeholder 4"/>
          <p:cNvPicPr>
            <a:picLocks noGrp="1" noChangeAspect="1"/>
          </p:cNvPicPr>
          <p:nvPr>
            <p:ph sz="half" idx="2"/>
          </p:nvPr>
        </p:nvPicPr>
        <p:blipFill>
          <a:blip r:embed="rId2"/>
          <a:stretch>
            <a:fillRect/>
          </a:stretch>
        </p:blipFill>
        <p:spPr>
          <a:xfrm>
            <a:off x="10346499" y="1839952"/>
            <a:ext cx="7603298" cy="3784234"/>
          </a:xfrm>
          <a:prstGeom prst="rect">
            <a:avLst/>
          </a:prstGeom>
        </p:spPr>
      </p:pic>
      <p:sp>
        <p:nvSpPr>
          <p:cNvPr id="2" name="Slide Number Placeholder 1"/>
          <p:cNvSpPr>
            <a:spLocks noGrp="1"/>
          </p:cNvSpPr>
          <p:nvPr>
            <p:ph type="sldNum" sz="quarter" idx="12"/>
          </p:nvPr>
        </p:nvSpPr>
        <p:spPr/>
        <p:txBody>
          <a:bodyPr/>
          <a:lstStyle/>
          <a:p>
            <a:fld id="{B18A13BA-7116-4805-986C-BF7BBEE7823E}" type="slidenum">
              <a:rPr lang="en-US" sz="2000" b="1">
                <a:latin typeface="Arial Black" panose="020B0A04020102020204" pitchFamily="34" charset="0"/>
              </a:rPr>
              <a:t>70</a:t>
            </a:fld>
            <a:endParaRPr lang="en-US" sz="2000" b="1" dirty="0">
              <a:latin typeface="Arial Black" panose="020B0A04020102020204" pitchFamily="34" charset="0"/>
            </a:endParaRPr>
          </a:p>
        </p:txBody>
      </p:sp>
      <p:pic>
        <p:nvPicPr>
          <p:cNvPr id="3" name="Picture 2"/>
          <p:cNvPicPr>
            <a:picLocks noChangeAspect="1"/>
          </p:cNvPicPr>
          <p:nvPr/>
        </p:nvPicPr>
        <p:blipFill>
          <a:blip r:embed="rId3"/>
          <a:stretch>
            <a:fillRect/>
          </a:stretch>
        </p:blipFill>
        <p:spPr>
          <a:xfrm>
            <a:off x="2225842" y="1027403"/>
            <a:ext cx="7396370" cy="5547278"/>
          </a:xfrm>
          <a:prstGeom prst="rect">
            <a:avLst/>
          </a:prstGeom>
        </p:spPr>
      </p:pic>
    </p:spTree>
    <p:extLst>
      <p:ext uri="{BB962C8B-B14F-4D97-AF65-F5344CB8AC3E}">
        <p14:creationId xmlns:p14="http://schemas.microsoft.com/office/powerpoint/2010/main" val="1409022157"/>
      </p:ext>
    </p:extLst>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BABEBA-C70E-4233-9B24-EA55977BAC09}"/>
              </a:ext>
            </a:extLst>
          </p:cNvPr>
          <p:cNvSpPr>
            <a:spLocks noGrp="1"/>
          </p:cNvSpPr>
          <p:nvPr>
            <p:ph type="title"/>
          </p:nvPr>
        </p:nvSpPr>
        <p:spPr>
          <a:xfrm>
            <a:off x="2095081" y="1"/>
            <a:ext cx="7537434" cy="827628"/>
          </a:xfrm>
        </p:spPr>
        <p:txBody>
          <a:bodyPr>
            <a:normAutofit/>
          </a:bodyPr>
          <a:lstStyle/>
          <a:p>
            <a:pPr marL="685800" indent="-685800">
              <a:buFont typeface="Arial" panose="020B0604020202020204" pitchFamily="34" charset="0"/>
              <a:buChar char="•"/>
            </a:pPr>
            <a:r>
              <a:rPr lang="en-US" sz="3200" b="1" dirty="0">
                <a:solidFill>
                  <a:schemeClr val="accent1">
                    <a:lumMod val="75000"/>
                  </a:schemeClr>
                </a:solidFill>
                <a:latin typeface="+mn-lt"/>
                <a:ea typeface="+mn-ea"/>
                <a:cs typeface="+mn-cs"/>
              </a:rPr>
              <a:t>sockets in the zones of the building</a:t>
            </a:r>
          </a:p>
        </p:txBody>
      </p:sp>
      <p:pic>
        <p:nvPicPr>
          <p:cNvPr id="6" name="Content Placeholder 5"/>
          <p:cNvPicPr>
            <a:picLocks noGrp="1" noChangeAspect="1"/>
          </p:cNvPicPr>
          <p:nvPr>
            <p:ph sz="half" idx="1"/>
          </p:nvPr>
        </p:nvPicPr>
        <p:blipFill>
          <a:blip r:embed="rId2"/>
          <a:stretch>
            <a:fillRect/>
          </a:stretch>
        </p:blipFill>
        <p:spPr>
          <a:xfrm>
            <a:off x="2299619" y="1802517"/>
            <a:ext cx="6675284" cy="6130372"/>
          </a:xfrm>
          <a:prstGeom prst="rect">
            <a:avLst/>
          </a:prstGeom>
        </p:spPr>
      </p:pic>
      <p:pic>
        <p:nvPicPr>
          <p:cNvPr id="8" name="Content Placeholder 7"/>
          <p:cNvPicPr>
            <a:picLocks noGrp="1" noChangeAspect="1"/>
          </p:cNvPicPr>
          <p:nvPr>
            <p:ph sz="half" idx="2"/>
          </p:nvPr>
        </p:nvPicPr>
        <p:blipFill>
          <a:blip r:embed="rId3"/>
          <a:stretch>
            <a:fillRect/>
          </a:stretch>
        </p:blipFill>
        <p:spPr>
          <a:xfrm>
            <a:off x="9829800" y="1802517"/>
            <a:ext cx="6597985" cy="6132177"/>
          </a:xfrm>
          <a:prstGeom prst="rect">
            <a:avLst/>
          </a:prstGeom>
        </p:spPr>
      </p:pic>
      <p:sp>
        <p:nvSpPr>
          <p:cNvPr id="21" name="Title 1">
            <a:extLst>
              <a:ext uri="{FF2B5EF4-FFF2-40B4-BE49-F238E27FC236}">
                <a16:creationId xmlns:a16="http://schemas.microsoft.com/office/drawing/2014/main" id="{46680752-3C17-46C0-AB98-762E0E8DF80E}"/>
              </a:ext>
            </a:extLst>
          </p:cNvPr>
          <p:cNvSpPr txBox="1">
            <a:spLocks/>
          </p:cNvSpPr>
          <p:nvPr/>
        </p:nvSpPr>
        <p:spPr>
          <a:xfrm>
            <a:off x="4426519" y="8163661"/>
            <a:ext cx="4717481" cy="862525"/>
          </a:xfrm>
          <a:prstGeom prst="rect">
            <a:avLst/>
          </a:prstGeom>
        </p:spPr>
        <p:txBody>
          <a:bodyPr vert="horz" lIns="123148" tIns="61574" rIns="123148" bIns="61574" rtlCol="0" anchor="t">
            <a:normAutofit/>
          </a:bodyPr>
          <a:lst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2694" b="1" dirty="0"/>
              <a:t>Ground Floor</a:t>
            </a:r>
          </a:p>
        </p:txBody>
      </p:sp>
      <p:sp>
        <p:nvSpPr>
          <p:cNvPr id="25" name="TextBox 24">
            <a:extLst>
              <a:ext uri="{FF2B5EF4-FFF2-40B4-BE49-F238E27FC236}">
                <a16:creationId xmlns:a16="http://schemas.microsoft.com/office/drawing/2014/main" id="{FC3A09BB-184F-409C-BBE5-10451CA1BD41}"/>
              </a:ext>
            </a:extLst>
          </p:cNvPr>
          <p:cNvSpPr txBox="1"/>
          <p:nvPr/>
        </p:nvSpPr>
        <p:spPr>
          <a:xfrm>
            <a:off x="12195234" y="8163661"/>
            <a:ext cx="8281619" cy="506934"/>
          </a:xfrm>
          <a:prstGeom prst="rect">
            <a:avLst/>
          </a:prstGeom>
          <a:noFill/>
        </p:spPr>
        <p:txBody>
          <a:bodyPr wrap="square">
            <a:spAutoFit/>
          </a:bodyPr>
          <a:lstStyle/>
          <a:p>
            <a:r>
              <a:rPr lang="en-US" sz="2694" b="1" dirty="0"/>
              <a:t>First Floor</a:t>
            </a:r>
          </a:p>
        </p:txBody>
      </p:sp>
      <p:sp>
        <p:nvSpPr>
          <p:cNvPr id="3" name="Slide Number Placeholder 2"/>
          <p:cNvSpPr>
            <a:spLocks noGrp="1"/>
          </p:cNvSpPr>
          <p:nvPr>
            <p:ph type="sldNum" sz="quarter" idx="12"/>
          </p:nvPr>
        </p:nvSpPr>
        <p:spPr/>
        <p:txBody>
          <a:bodyPr/>
          <a:lstStyle/>
          <a:p>
            <a:fld id="{B18A13BA-7116-4805-986C-BF7BBEE7823E}" type="slidenum">
              <a:rPr lang="en-US" smtClean="0"/>
              <a:t>71</a:t>
            </a:fld>
            <a:endParaRPr lang="en-US"/>
          </a:p>
        </p:txBody>
      </p:sp>
    </p:spTree>
    <p:extLst>
      <p:ext uri="{BB962C8B-B14F-4D97-AF65-F5344CB8AC3E}">
        <p14:creationId xmlns:p14="http://schemas.microsoft.com/office/powerpoint/2010/main" val="2386798955"/>
      </p:ext>
    </p:extLst>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
            <a:extLst>
              <a:ext uri="{FF2B5EF4-FFF2-40B4-BE49-F238E27FC236}">
                <a16:creationId xmlns:a16="http://schemas.microsoft.com/office/drawing/2014/main" id="{DA85B356-3EAA-4E93-AC32-C5FB703621F1}"/>
              </a:ext>
            </a:extLst>
          </p:cNvPr>
          <p:cNvSpPr txBox="1">
            <a:spLocks/>
          </p:cNvSpPr>
          <p:nvPr/>
        </p:nvSpPr>
        <p:spPr>
          <a:xfrm>
            <a:off x="4796899" y="7439190"/>
            <a:ext cx="4717481" cy="862525"/>
          </a:xfrm>
          <a:prstGeom prst="rect">
            <a:avLst/>
          </a:prstGeom>
        </p:spPr>
        <p:txBody>
          <a:bodyPr vert="horz" lIns="123148" tIns="61574" rIns="123148" bIns="61574" rtlCol="0" anchor="t">
            <a:normAutofit/>
          </a:bodyPr>
          <a:lst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2694" b="1" dirty="0"/>
              <a:t>second Floor</a:t>
            </a:r>
          </a:p>
        </p:txBody>
      </p:sp>
      <p:sp>
        <p:nvSpPr>
          <p:cNvPr id="13" name="Title 1">
            <a:extLst>
              <a:ext uri="{FF2B5EF4-FFF2-40B4-BE49-F238E27FC236}">
                <a16:creationId xmlns:a16="http://schemas.microsoft.com/office/drawing/2014/main" id="{2FC60B75-DED3-4FAA-B4DD-E074B6B83D8B}"/>
              </a:ext>
            </a:extLst>
          </p:cNvPr>
          <p:cNvSpPr txBox="1">
            <a:spLocks/>
          </p:cNvSpPr>
          <p:nvPr/>
        </p:nvSpPr>
        <p:spPr>
          <a:xfrm>
            <a:off x="12114591" y="7439189"/>
            <a:ext cx="4717481" cy="862525"/>
          </a:xfrm>
          <a:prstGeom prst="rect">
            <a:avLst/>
          </a:prstGeom>
        </p:spPr>
        <p:txBody>
          <a:bodyPr vert="horz" lIns="123148" tIns="61574" rIns="123148" bIns="61574" rtlCol="0" anchor="t">
            <a:normAutofit/>
          </a:bodyPr>
          <a:lst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2694" b="1" dirty="0"/>
              <a:t>third Floor</a:t>
            </a:r>
          </a:p>
        </p:txBody>
      </p:sp>
      <p:pic>
        <p:nvPicPr>
          <p:cNvPr id="3" name="Content Placeholder 2"/>
          <p:cNvPicPr>
            <a:picLocks noGrp="1" noChangeAspect="1"/>
          </p:cNvPicPr>
          <p:nvPr>
            <p:ph sz="half" idx="1"/>
          </p:nvPr>
        </p:nvPicPr>
        <p:blipFill>
          <a:blip r:embed="rId2"/>
          <a:stretch>
            <a:fillRect/>
          </a:stretch>
        </p:blipFill>
        <p:spPr>
          <a:xfrm>
            <a:off x="2809861" y="1306813"/>
            <a:ext cx="6211476" cy="5718826"/>
          </a:xfrm>
          <a:prstGeom prst="rect">
            <a:avLst/>
          </a:prstGeom>
        </p:spPr>
      </p:pic>
      <p:pic>
        <p:nvPicPr>
          <p:cNvPr id="5" name="Content Placeholder 4"/>
          <p:cNvPicPr>
            <a:picLocks noGrp="1" noChangeAspect="1"/>
          </p:cNvPicPr>
          <p:nvPr>
            <p:ph sz="half" idx="2"/>
          </p:nvPr>
        </p:nvPicPr>
        <p:blipFill>
          <a:blip r:embed="rId3"/>
          <a:stretch>
            <a:fillRect/>
          </a:stretch>
        </p:blipFill>
        <p:spPr>
          <a:xfrm>
            <a:off x="9779621" y="1306814"/>
            <a:ext cx="6202142" cy="5718826"/>
          </a:xfrm>
          <a:prstGeom prst="rect">
            <a:avLst/>
          </a:prstGeom>
        </p:spPr>
      </p:pic>
      <p:sp>
        <p:nvSpPr>
          <p:cNvPr id="2" name="Slide Number Placeholder 1"/>
          <p:cNvSpPr>
            <a:spLocks noGrp="1"/>
          </p:cNvSpPr>
          <p:nvPr>
            <p:ph type="sldNum" sz="quarter" idx="12"/>
          </p:nvPr>
        </p:nvSpPr>
        <p:spPr/>
        <p:txBody>
          <a:bodyPr/>
          <a:lstStyle/>
          <a:p>
            <a:fld id="{B18A13BA-7116-4805-986C-BF7BBEE7823E}" type="slidenum">
              <a:rPr lang="en-US" smtClean="0"/>
              <a:t>72</a:t>
            </a:fld>
            <a:endParaRPr lang="en-US"/>
          </a:p>
        </p:txBody>
      </p:sp>
    </p:spTree>
    <p:extLst>
      <p:ext uri="{BB962C8B-B14F-4D97-AF65-F5344CB8AC3E}">
        <p14:creationId xmlns:p14="http://schemas.microsoft.com/office/powerpoint/2010/main" val="1129667438"/>
      </p:ext>
    </p:extLst>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
            <a:extLst>
              <a:ext uri="{FF2B5EF4-FFF2-40B4-BE49-F238E27FC236}">
                <a16:creationId xmlns:a16="http://schemas.microsoft.com/office/drawing/2014/main" id="{2FC60B75-DED3-4FAA-B4DD-E074B6B83D8B}"/>
              </a:ext>
            </a:extLst>
          </p:cNvPr>
          <p:cNvSpPr txBox="1">
            <a:spLocks/>
          </p:cNvSpPr>
          <p:nvPr/>
        </p:nvSpPr>
        <p:spPr>
          <a:xfrm>
            <a:off x="8267421" y="7303805"/>
            <a:ext cx="4717481" cy="862525"/>
          </a:xfrm>
          <a:prstGeom prst="rect">
            <a:avLst/>
          </a:prstGeom>
        </p:spPr>
        <p:txBody>
          <a:bodyPr vert="horz" lIns="123148" tIns="61574" rIns="123148" bIns="61574" rtlCol="0" anchor="t">
            <a:normAutofit/>
          </a:bodyPr>
          <a:lst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2694" b="1" dirty="0"/>
              <a:t>fourth Floor</a:t>
            </a:r>
          </a:p>
        </p:txBody>
      </p:sp>
      <p:pic>
        <p:nvPicPr>
          <p:cNvPr id="5" name="Content Placeholder 4"/>
          <p:cNvPicPr>
            <a:picLocks noGrp="1" noChangeAspect="1"/>
          </p:cNvPicPr>
          <p:nvPr>
            <p:ph sz="half" idx="2"/>
          </p:nvPr>
        </p:nvPicPr>
        <p:blipFill>
          <a:blip r:embed="rId2"/>
          <a:stretch>
            <a:fillRect/>
          </a:stretch>
        </p:blipFill>
        <p:spPr>
          <a:xfrm>
            <a:off x="4594302" y="981306"/>
            <a:ext cx="7917366" cy="5898996"/>
          </a:xfrm>
          <a:prstGeom prst="rect">
            <a:avLst/>
          </a:prstGeom>
        </p:spPr>
      </p:pic>
      <p:sp>
        <p:nvSpPr>
          <p:cNvPr id="2" name="Slide Number Placeholder 1"/>
          <p:cNvSpPr>
            <a:spLocks noGrp="1"/>
          </p:cNvSpPr>
          <p:nvPr>
            <p:ph type="sldNum" sz="quarter" idx="12"/>
          </p:nvPr>
        </p:nvSpPr>
        <p:spPr/>
        <p:txBody>
          <a:bodyPr/>
          <a:lstStyle/>
          <a:p>
            <a:fld id="{B18A13BA-7116-4805-986C-BF7BBEE7823E}" type="slidenum">
              <a:rPr lang="en-US" smtClean="0"/>
              <a:t>73</a:t>
            </a:fld>
            <a:endParaRPr lang="en-US"/>
          </a:p>
        </p:txBody>
      </p:sp>
    </p:spTree>
    <p:extLst>
      <p:ext uri="{BB962C8B-B14F-4D97-AF65-F5344CB8AC3E}">
        <p14:creationId xmlns:p14="http://schemas.microsoft.com/office/powerpoint/2010/main" val="1654495174"/>
      </p:ext>
    </p:extLst>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D9ED38-3F37-4610-9D2A-A1D68260FD0C}"/>
              </a:ext>
            </a:extLst>
          </p:cNvPr>
          <p:cNvSpPr>
            <a:spLocks noGrp="1"/>
          </p:cNvSpPr>
          <p:nvPr>
            <p:ph type="title"/>
          </p:nvPr>
        </p:nvSpPr>
        <p:spPr>
          <a:xfrm>
            <a:off x="1220627" y="-272534"/>
            <a:ext cx="9672722" cy="1963591"/>
          </a:xfrm>
        </p:spPr>
        <p:txBody>
          <a:bodyPr>
            <a:normAutofit/>
          </a:bodyPr>
          <a:lstStyle/>
          <a:p>
            <a:pPr marL="685800" indent="-685800">
              <a:buFont typeface="Arial" panose="020B0604020202020204" pitchFamily="34" charset="0"/>
              <a:buChar char="•"/>
            </a:pPr>
            <a:r>
              <a:rPr lang="en-US" sz="4400" b="1" dirty="0">
                <a:solidFill>
                  <a:schemeClr val="accent1">
                    <a:lumMod val="75000"/>
                  </a:schemeClr>
                </a:solidFill>
              </a:rPr>
              <a:t>Lighting and Switch plan</a:t>
            </a:r>
          </a:p>
        </p:txBody>
      </p:sp>
      <p:pic>
        <p:nvPicPr>
          <p:cNvPr id="5" name="Content Placeholder 4"/>
          <p:cNvPicPr>
            <a:picLocks noGrp="1" noChangeAspect="1"/>
          </p:cNvPicPr>
          <p:nvPr>
            <p:ph sz="half" idx="1"/>
          </p:nvPr>
        </p:nvPicPr>
        <p:blipFill>
          <a:blip r:embed="rId2"/>
          <a:stretch>
            <a:fillRect/>
          </a:stretch>
        </p:blipFill>
        <p:spPr>
          <a:xfrm>
            <a:off x="2631688" y="2224865"/>
            <a:ext cx="6255833" cy="5043609"/>
          </a:xfrm>
          <a:prstGeom prst="rect">
            <a:avLst/>
          </a:prstGeom>
        </p:spPr>
      </p:pic>
      <p:pic>
        <p:nvPicPr>
          <p:cNvPr id="7" name="Content Placeholder 6"/>
          <p:cNvPicPr>
            <a:picLocks noGrp="1" noChangeAspect="1"/>
          </p:cNvPicPr>
          <p:nvPr>
            <p:ph sz="half" idx="2"/>
          </p:nvPr>
        </p:nvPicPr>
        <p:blipFill>
          <a:blip r:embed="rId3"/>
          <a:stretch>
            <a:fillRect/>
          </a:stretch>
        </p:blipFill>
        <p:spPr>
          <a:xfrm>
            <a:off x="10013795" y="2224865"/>
            <a:ext cx="6400800" cy="5123789"/>
          </a:xfrm>
          <a:prstGeom prst="rect">
            <a:avLst/>
          </a:prstGeom>
        </p:spPr>
      </p:pic>
      <p:sp>
        <p:nvSpPr>
          <p:cNvPr id="10" name="TextBox 9">
            <a:extLst>
              <a:ext uri="{FF2B5EF4-FFF2-40B4-BE49-F238E27FC236}">
                <a16:creationId xmlns:a16="http://schemas.microsoft.com/office/drawing/2014/main" id="{A902189A-F2B7-455D-B3E0-EA607BF3283B}"/>
              </a:ext>
            </a:extLst>
          </p:cNvPr>
          <p:cNvSpPr txBox="1"/>
          <p:nvPr/>
        </p:nvSpPr>
        <p:spPr>
          <a:xfrm>
            <a:off x="4151694" y="7802283"/>
            <a:ext cx="8209844" cy="465384"/>
          </a:xfrm>
          <a:prstGeom prst="rect">
            <a:avLst/>
          </a:prstGeom>
          <a:noFill/>
        </p:spPr>
        <p:txBody>
          <a:bodyPr wrap="square">
            <a:spAutoFit/>
          </a:bodyPr>
          <a:lstStyle/>
          <a:p>
            <a:r>
              <a:rPr lang="en-US" sz="2424" b="1" dirty="0"/>
              <a:t>Ground Floor</a:t>
            </a:r>
          </a:p>
        </p:txBody>
      </p:sp>
      <p:sp>
        <p:nvSpPr>
          <p:cNvPr id="11" name="TextBox 10">
            <a:extLst>
              <a:ext uri="{FF2B5EF4-FFF2-40B4-BE49-F238E27FC236}">
                <a16:creationId xmlns:a16="http://schemas.microsoft.com/office/drawing/2014/main" id="{64B5A308-26DE-4CB3-A989-8D8F9CDFC363}"/>
              </a:ext>
            </a:extLst>
          </p:cNvPr>
          <p:cNvSpPr txBox="1"/>
          <p:nvPr/>
        </p:nvSpPr>
        <p:spPr>
          <a:xfrm>
            <a:off x="12524846" y="7802283"/>
            <a:ext cx="3563819" cy="506934"/>
          </a:xfrm>
          <a:prstGeom prst="rect">
            <a:avLst/>
          </a:prstGeom>
          <a:noFill/>
        </p:spPr>
        <p:txBody>
          <a:bodyPr wrap="square">
            <a:spAutoFit/>
          </a:bodyPr>
          <a:lstStyle/>
          <a:p>
            <a:r>
              <a:rPr lang="en-US" sz="2694" b="1" dirty="0"/>
              <a:t>First Floor</a:t>
            </a:r>
          </a:p>
        </p:txBody>
      </p:sp>
      <p:sp>
        <p:nvSpPr>
          <p:cNvPr id="8" name="TextBox 7">
            <a:extLst>
              <a:ext uri="{FF2B5EF4-FFF2-40B4-BE49-F238E27FC236}">
                <a16:creationId xmlns:a16="http://schemas.microsoft.com/office/drawing/2014/main" id="{49901845-E5F3-4FC6-9095-69A699F8A339}"/>
              </a:ext>
            </a:extLst>
          </p:cNvPr>
          <p:cNvSpPr txBox="1"/>
          <p:nvPr/>
        </p:nvSpPr>
        <p:spPr>
          <a:xfrm>
            <a:off x="2700886" y="1321270"/>
            <a:ext cx="13044330" cy="400110"/>
          </a:xfrm>
          <a:prstGeom prst="rect">
            <a:avLst/>
          </a:prstGeom>
          <a:noFill/>
        </p:spPr>
        <p:txBody>
          <a:bodyPr wrap="square">
            <a:spAutoFit/>
          </a:bodyPr>
          <a:lstStyle/>
          <a:p>
            <a:r>
              <a:rPr lang="en-US" sz="2000" b="1" dirty="0"/>
              <a:t>Lighting distributions throughout the building's spaces in accordance with the Dialux program distribution for units</a:t>
            </a:r>
            <a:endParaRPr lang="ar-PS" sz="2000" b="1" dirty="0"/>
          </a:p>
        </p:txBody>
      </p:sp>
      <p:sp>
        <p:nvSpPr>
          <p:cNvPr id="3" name="Slide Number Placeholder 2"/>
          <p:cNvSpPr>
            <a:spLocks noGrp="1"/>
          </p:cNvSpPr>
          <p:nvPr>
            <p:ph type="sldNum" sz="quarter" idx="12"/>
          </p:nvPr>
        </p:nvSpPr>
        <p:spPr/>
        <p:txBody>
          <a:bodyPr/>
          <a:lstStyle/>
          <a:p>
            <a:fld id="{B18A13BA-7116-4805-986C-BF7BBEE7823E}" type="slidenum">
              <a:rPr lang="en-US" smtClean="0"/>
              <a:t>74</a:t>
            </a:fld>
            <a:endParaRPr lang="en-US"/>
          </a:p>
        </p:txBody>
      </p:sp>
    </p:spTree>
    <p:extLst>
      <p:ext uri="{BB962C8B-B14F-4D97-AF65-F5344CB8AC3E}">
        <p14:creationId xmlns:p14="http://schemas.microsoft.com/office/powerpoint/2010/main" val="724936204"/>
      </p:ext>
    </p:extLst>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11">
            <a:extLst>
              <a:ext uri="{FF2B5EF4-FFF2-40B4-BE49-F238E27FC236}">
                <a16:creationId xmlns:a16="http://schemas.microsoft.com/office/drawing/2014/main" id="{4154AAB8-14FB-4E01-871B-8137F9087EB9}"/>
              </a:ext>
            </a:extLst>
          </p:cNvPr>
          <p:cNvSpPr txBox="1"/>
          <p:nvPr/>
        </p:nvSpPr>
        <p:spPr>
          <a:xfrm>
            <a:off x="2571819" y="7681958"/>
            <a:ext cx="4202521" cy="465384"/>
          </a:xfrm>
          <a:prstGeom prst="rect">
            <a:avLst/>
          </a:prstGeom>
          <a:noFill/>
        </p:spPr>
        <p:txBody>
          <a:bodyPr wrap="square">
            <a:spAutoFit/>
          </a:bodyPr>
          <a:lstStyle/>
          <a:p>
            <a:r>
              <a:rPr lang="en-US" sz="2424" b="1" dirty="0"/>
              <a:t>second Floor</a:t>
            </a:r>
          </a:p>
        </p:txBody>
      </p:sp>
      <p:sp>
        <p:nvSpPr>
          <p:cNvPr id="16" name="TextBox 15">
            <a:extLst>
              <a:ext uri="{FF2B5EF4-FFF2-40B4-BE49-F238E27FC236}">
                <a16:creationId xmlns:a16="http://schemas.microsoft.com/office/drawing/2014/main" id="{D7EF441B-A5F2-4BC4-BE3C-59CED4F185DF}"/>
              </a:ext>
            </a:extLst>
          </p:cNvPr>
          <p:cNvSpPr txBox="1"/>
          <p:nvPr/>
        </p:nvSpPr>
        <p:spPr>
          <a:xfrm>
            <a:off x="11773759" y="7914650"/>
            <a:ext cx="3377232" cy="465384"/>
          </a:xfrm>
          <a:prstGeom prst="rect">
            <a:avLst/>
          </a:prstGeom>
          <a:noFill/>
        </p:spPr>
        <p:txBody>
          <a:bodyPr wrap="square">
            <a:spAutoFit/>
          </a:bodyPr>
          <a:lstStyle/>
          <a:p>
            <a:r>
              <a:rPr lang="en-US" sz="2424" b="1" dirty="0"/>
              <a:t>Third Floor</a:t>
            </a:r>
          </a:p>
        </p:txBody>
      </p:sp>
      <p:pic>
        <p:nvPicPr>
          <p:cNvPr id="4" name="Content Placeholder 3"/>
          <p:cNvPicPr>
            <a:picLocks noGrp="1" noChangeAspect="1"/>
          </p:cNvPicPr>
          <p:nvPr>
            <p:ph sz="half" idx="1"/>
          </p:nvPr>
        </p:nvPicPr>
        <p:blipFill>
          <a:blip r:embed="rId2"/>
          <a:stretch>
            <a:fillRect/>
          </a:stretch>
        </p:blipFill>
        <p:spPr>
          <a:xfrm>
            <a:off x="2286000" y="2073840"/>
            <a:ext cx="6333893" cy="5528032"/>
          </a:xfrm>
          <a:prstGeom prst="rect">
            <a:avLst/>
          </a:prstGeom>
        </p:spPr>
      </p:pic>
      <p:pic>
        <p:nvPicPr>
          <p:cNvPr id="5" name="Content Placeholder 4"/>
          <p:cNvPicPr>
            <a:picLocks noGrp="1" noChangeAspect="1"/>
          </p:cNvPicPr>
          <p:nvPr>
            <p:ph sz="half" idx="2"/>
          </p:nvPr>
        </p:nvPicPr>
        <p:blipFill>
          <a:blip r:embed="rId3"/>
          <a:stretch>
            <a:fillRect/>
          </a:stretch>
        </p:blipFill>
        <p:spPr>
          <a:xfrm>
            <a:off x="9746166" y="2073841"/>
            <a:ext cx="6891454" cy="5528031"/>
          </a:xfrm>
          <a:prstGeom prst="rect">
            <a:avLst/>
          </a:prstGeom>
        </p:spPr>
      </p:pic>
      <p:sp>
        <p:nvSpPr>
          <p:cNvPr id="2" name="Slide Number Placeholder 1"/>
          <p:cNvSpPr>
            <a:spLocks noGrp="1"/>
          </p:cNvSpPr>
          <p:nvPr>
            <p:ph type="sldNum" sz="quarter" idx="12"/>
          </p:nvPr>
        </p:nvSpPr>
        <p:spPr/>
        <p:txBody>
          <a:bodyPr/>
          <a:lstStyle/>
          <a:p>
            <a:fld id="{B18A13BA-7116-4805-986C-BF7BBEE7823E}" type="slidenum">
              <a:rPr lang="en-US" smtClean="0"/>
              <a:t>75</a:t>
            </a:fld>
            <a:endParaRPr lang="en-US"/>
          </a:p>
        </p:txBody>
      </p:sp>
    </p:spTree>
    <p:extLst>
      <p:ext uri="{BB962C8B-B14F-4D97-AF65-F5344CB8AC3E}">
        <p14:creationId xmlns:p14="http://schemas.microsoft.com/office/powerpoint/2010/main" val="240354280"/>
      </p:ext>
    </p:extLst>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11">
            <a:extLst>
              <a:ext uri="{FF2B5EF4-FFF2-40B4-BE49-F238E27FC236}">
                <a16:creationId xmlns:a16="http://schemas.microsoft.com/office/drawing/2014/main" id="{4154AAB8-14FB-4E01-871B-8137F9087EB9}"/>
              </a:ext>
            </a:extLst>
          </p:cNvPr>
          <p:cNvSpPr txBox="1"/>
          <p:nvPr/>
        </p:nvSpPr>
        <p:spPr>
          <a:xfrm>
            <a:off x="6740421" y="7536992"/>
            <a:ext cx="4202521" cy="465384"/>
          </a:xfrm>
          <a:prstGeom prst="rect">
            <a:avLst/>
          </a:prstGeom>
          <a:noFill/>
        </p:spPr>
        <p:txBody>
          <a:bodyPr wrap="square">
            <a:spAutoFit/>
          </a:bodyPr>
          <a:lstStyle/>
          <a:p>
            <a:r>
              <a:rPr lang="en-US" sz="2424" b="1" dirty="0"/>
              <a:t>Fourth  Floor</a:t>
            </a:r>
          </a:p>
        </p:txBody>
      </p:sp>
      <p:pic>
        <p:nvPicPr>
          <p:cNvPr id="6" name="Content Placeholder 5"/>
          <p:cNvPicPr>
            <a:picLocks noGrp="1" noChangeAspect="1"/>
          </p:cNvPicPr>
          <p:nvPr>
            <p:ph sz="half" idx="1"/>
          </p:nvPr>
        </p:nvPicPr>
        <p:blipFill>
          <a:blip r:embed="rId2"/>
          <a:stretch>
            <a:fillRect/>
          </a:stretch>
        </p:blipFill>
        <p:spPr>
          <a:xfrm>
            <a:off x="5118410" y="1628078"/>
            <a:ext cx="6657278" cy="5609063"/>
          </a:xfrm>
          <a:prstGeom prst="rect">
            <a:avLst/>
          </a:prstGeom>
        </p:spPr>
      </p:pic>
      <p:sp>
        <p:nvSpPr>
          <p:cNvPr id="2" name="Slide Number Placeholder 1"/>
          <p:cNvSpPr>
            <a:spLocks noGrp="1"/>
          </p:cNvSpPr>
          <p:nvPr>
            <p:ph type="sldNum" sz="quarter" idx="12"/>
          </p:nvPr>
        </p:nvSpPr>
        <p:spPr/>
        <p:txBody>
          <a:bodyPr/>
          <a:lstStyle/>
          <a:p>
            <a:fld id="{B18A13BA-7116-4805-986C-BF7BBEE7823E}" type="slidenum">
              <a:rPr lang="en-US" smtClean="0"/>
              <a:t>76</a:t>
            </a:fld>
            <a:endParaRPr lang="en-US"/>
          </a:p>
        </p:txBody>
      </p:sp>
    </p:spTree>
    <p:extLst>
      <p:ext uri="{BB962C8B-B14F-4D97-AF65-F5344CB8AC3E}">
        <p14:creationId xmlns:p14="http://schemas.microsoft.com/office/powerpoint/2010/main" val="1268420139"/>
      </p:ext>
    </p:extLst>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4154AAB8-14FB-4E01-871B-8137F9087EB9}"/>
              </a:ext>
            </a:extLst>
          </p:cNvPr>
          <p:cNvSpPr txBox="1"/>
          <p:nvPr/>
        </p:nvSpPr>
        <p:spPr>
          <a:xfrm>
            <a:off x="4235938" y="7535617"/>
            <a:ext cx="3652068" cy="465384"/>
          </a:xfrm>
          <a:prstGeom prst="rect">
            <a:avLst/>
          </a:prstGeom>
          <a:noFill/>
        </p:spPr>
        <p:txBody>
          <a:bodyPr wrap="square">
            <a:spAutoFit/>
          </a:bodyPr>
          <a:lstStyle/>
          <a:p>
            <a:r>
              <a:rPr lang="en-US" sz="2424" b="1" dirty="0"/>
              <a:t>Basement 2  Floor</a:t>
            </a:r>
          </a:p>
        </p:txBody>
      </p:sp>
      <p:pic>
        <p:nvPicPr>
          <p:cNvPr id="4" name="Content Placeholder 3"/>
          <p:cNvPicPr>
            <a:picLocks noGrp="1" noChangeAspect="1"/>
          </p:cNvPicPr>
          <p:nvPr>
            <p:ph sz="half" idx="1"/>
          </p:nvPr>
        </p:nvPicPr>
        <p:blipFill>
          <a:blip r:embed="rId2"/>
          <a:stretch>
            <a:fillRect/>
          </a:stretch>
        </p:blipFill>
        <p:spPr>
          <a:xfrm>
            <a:off x="2202603" y="1500209"/>
            <a:ext cx="7718739" cy="5538266"/>
          </a:xfrm>
          <a:prstGeom prst="rect">
            <a:avLst/>
          </a:prstGeom>
        </p:spPr>
      </p:pic>
      <p:sp>
        <p:nvSpPr>
          <p:cNvPr id="2" name="Slide Number Placeholder 1"/>
          <p:cNvSpPr>
            <a:spLocks noGrp="1"/>
          </p:cNvSpPr>
          <p:nvPr>
            <p:ph type="sldNum" sz="quarter" idx="12"/>
          </p:nvPr>
        </p:nvSpPr>
        <p:spPr/>
        <p:txBody>
          <a:bodyPr/>
          <a:lstStyle/>
          <a:p>
            <a:fld id="{B18A13BA-7116-4805-986C-BF7BBEE7823E}" type="slidenum">
              <a:rPr lang="en-US" smtClean="0"/>
              <a:t>77</a:t>
            </a:fld>
            <a:endParaRPr lang="en-US"/>
          </a:p>
        </p:txBody>
      </p:sp>
      <p:pic>
        <p:nvPicPr>
          <p:cNvPr id="3" name="Picture 2"/>
          <p:cNvPicPr>
            <a:picLocks noChangeAspect="1"/>
          </p:cNvPicPr>
          <p:nvPr/>
        </p:nvPicPr>
        <p:blipFill>
          <a:blip r:embed="rId3"/>
          <a:stretch>
            <a:fillRect/>
          </a:stretch>
        </p:blipFill>
        <p:spPr>
          <a:xfrm>
            <a:off x="10261934" y="1500209"/>
            <a:ext cx="7519121" cy="6500792"/>
          </a:xfrm>
          <a:prstGeom prst="rect">
            <a:avLst/>
          </a:prstGeom>
        </p:spPr>
      </p:pic>
    </p:spTree>
    <p:extLst>
      <p:ext uri="{BB962C8B-B14F-4D97-AF65-F5344CB8AC3E}">
        <p14:creationId xmlns:p14="http://schemas.microsoft.com/office/powerpoint/2010/main" val="1116113604"/>
      </p:ext>
    </p:extLst>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C315B4-C4B3-4A4C-A3A0-09624FC40E2F}"/>
              </a:ext>
            </a:extLst>
          </p:cNvPr>
          <p:cNvSpPr>
            <a:spLocks noGrp="1"/>
          </p:cNvSpPr>
          <p:nvPr>
            <p:ph type="title"/>
          </p:nvPr>
        </p:nvSpPr>
        <p:spPr>
          <a:xfrm>
            <a:off x="2324421" y="58898"/>
            <a:ext cx="12260226" cy="1725050"/>
          </a:xfrm>
        </p:spPr>
        <p:txBody>
          <a:bodyPr>
            <a:normAutofit/>
          </a:bodyPr>
          <a:lstStyle/>
          <a:p>
            <a:r>
              <a:rPr lang="en-US" sz="3771" dirty="0">
                <a:solidFill>
                  <a:srgbClr val="000000"/>
                </a:solidFill>
                <a:latin typeface="Roboto"/>
              </a:rPr>
              <a:t>Summary of electrical loads consumed by the building</a:t>
            </a:r>
            <a:endParaRPr lang="en-US" sz="3771" dirty="0"/>
          </a:p>
        </p:txBody>
      </p:sp>
      <p:sp>
        <p:nvSpPr>
          <p:cNvPr id="9" name="TextBox 8">
            <a:extLst>
              <a:ext uri="{FF2B5EF4-FFF2-40B4-BE49-F238E27FC236}">
                <a16:creationId xmlns:a16="http://schemas.microsoft.com/office/drawing/2014/main" id="{45BF4C4E-88EE-41FF-B98B-8055DB482D1F}"/>
              </a:ext>
            </a:extLst>
          </p:cNvPr>
          <p:cNvSpPr txBox="1"/>
          <p:nvPr/>
        </p:nvSpPr>
        <p:spPr>
          <a:xfrm>
            <a:off x="3222015" y="6634369"/>
            <a:ext cx="6910257" cy="2065579"/>
          </a:xfrm>
          <a:prstGeom prst="rect">
            <a:avLst/>
          </a:prstGeom>
          <a:noFill/>
        </p:spPr>
        <p:txBody>
          <a:bodyPr wrap="square">
            <a:spAutoFit/>
          </a:bodyPr>
          <a:lstStyle/>
          <a:p>
            <a:pPr>
              <a:lnSpc>
                <a:spcPct val="150000"/>
              </a:lnSpc>
              <a:spcAft>
                <a:spcPts val="1077"/>
              </a:spcAft>
            </a:pPr>
            <a:r>
              <a:rPr lang="en-US" sz="2424" dirty="0">
                <a:latin typeface="Times New Roman" panose="02020603050405020304" pitchFamily="18" charset="0"/>
                <a:ea typeface="Calibri" panose="020F0502020204030204" pitchFamily="34" charset="0"/>
                <a:cs typeface="Arial" panose="020B0604020202020204" pitchFamily="34" charset="0"/>
              </a:rPr>
              <a:t> </a:t>
            </a:r>
            <a:r>
              <a:rPr lang="en-US" sz="2800" dirty="0"/>
              <a:t>I=power/(power factor *voltage)</a:t>
            </a:r>
            <a:endParaRPr lang="en-US" sz="2155" dirty="0">
              <a:latin typeface="Calibri" panose="020F0502020204030204" pitchFamily="34" charset="0"/>
              <a:ea typeface="Calibri" panose="020F0502020204030204" pitchFamily="34" charset="0"/>
              <a:cs typeface="Arial" panose="020B0604020202020204" pitchFamily="34" charset="0"/>
            </a:endParaRPr>
          </a:p>
          <a:p>
            <a:pPr>
              <a:lnSpc>
                <a:spcPct val="150000"/>
              </a:lnSpc>
              <a:spcAft>
                <a:spcPts val="1077"/>
              </a:spcAft>
            </a:pPr>
            <a:r>
              <a:rPr lang="en-US" sz="2424" dirty="0">
                <a:latin typeface="Times New Roman" panose="02020603050405020304" pitchFamily="18" charset="0"/>
                <a:ea typeface="Calibri" panose="020F0502020204030204" pitchFamily="34" charset="0"/>
                <a:cs typeface="Arial" panose="020B0604020202020204" pitchFamily="34" charset="0"/>
              </a:rPr>
              <a:t>I: Current. (A)                   P: Power. (W)</a:t>
            </a:r>
            <a:endParaRPr lang="en-US" sz="2155" dirty="0">
              <a:latin typeface="Calibri" panose="020F0502020204030204" pitchFamily="34" charset="0"/>
              <a:ea typeface="Calibri" panose="020F0502020204030204" pitchFamily="34" charset="0"/>
              <a:cs typeface="Arial" panose="020B0604020202020204" pitchFamily="34" charset="0"/>
            </a:endParaRPr>
          </a:p>
          <a:p>
            <a:pPr>
              <a:lnSpc>
                <a:spcPct val="150000"/>
              </a:lnSpc>
              <a:spcAft>
                <a:spcPts val="1077"/>
              </a:spcAft>
            </a:pPr>
            <a:r>
              <a:rPr lang="en-US" sz="2424" dirty="0">
                <a:latin typeface="Times New Roman" panose="02020603050405020304" pitchFamily="18" charset="0"/>
                <a:ea typeface="Calibri" panose="020F0502020204030204" pitchFamily="34" charset="0"/>
                <a:cs typeface="Arial" panose="020B0604020202020204" pitchFamily="34" charset="0"/>
              </a:rPr>
              <a:t>V: Voltage = 380 Volt.     P.F: Power Factor = 0.95.</a:t>
            </a:r>
            <a:endParaRPr lang="en-US" sz="2155" dirty="0">
              <a:latin typeface="Calibri" panose="020F0502020204030204" pitchFamily="34" charset="0"/>
              <a:ea typeface="Calibri" panose="020F0502020204030204" pitchFamily="34" charset="0"/>
              <a:cs typeface="Arial" panose="020B0604020202020204" pitchFamily="34" charset="0"/>
            </a:endParaRPr>
          </a:p>
        </p:txBody>
      </p:sp>
      <p:sp>
        <p:nvSpPr>
          <p:cNvPr id="11" name="TextBox 10">
            <a:extLst>
              <a:ext uri="{FF2B5EF4-FFF2-40B4-BE49-F238E27FC236}">
                <a16:creationId xmlns:a16="http://schemas.microsoft.com/office/drawing/2014/main" id="{B902CB5D-2AD8-436B-B313-30C87DE7F30B}"/>
              </a:ext>
            </a:extLst>
          </p:cNvPr>
          <p:cNvSpPr txBox="1"/>
          <p:nvPr/>
        </p:nvSpPr>
        <p:spPr>
          <a:xfrm>
            <a:off x="2471738" y="5641167"/>
            <a:ext cx="5982796" cy="838435"/>
          </a:xfrm>
          <a:prstGeom prst="rect">
            <a:avLst/>
          </a:prstGeom>
          <a:noFill/>
        </p:spPr>
        <p:txBody>
          <a:bodyPr wrap="square">
            <a:spAutoFit/>
          </a:bodyPr>
          <a:lstStyle/>
          <a:p>
            <a:pPr marL="384848" indent="-384848">
              <a:buFont typeface="Wingdings" panose="05000000000000000000" pitchFamily="2" charset="2"/>
              <a:buChar char="q"/>
            </a:pPr>
            <a:r>
              <a:rPr lang="en-US" sz="2424" dirty="0">
                <a:solidFill>
                  <a:srgbClr val="000000"/>
                </a:solidFill>
                <a:latin typeface="Roboto"/>
              </a:rPr>
              <a:t>3-phase fuse were used due to the relatively large loads</a:t>
            </a:r>
            <a:endParaRPr lang="en-US" sz="2424" dirty="0"/>
          </a:p>
        </p:txBody>
      </p:sp>
      <p:sp>
        <p:nvSpPr>
          <p:cNvPr id="15" name="TextBox 14">
            <a:extLst>
              <a:ext uri="{FF2B5EF4-FFF2-40B4-BE49-F238E27FC236}">
                <a16:creationId xmlns:a16="http://schemas.microsoft.com/office/drawing/2014/main" id="{0084F8B2-D35D-4869-B35C-BF288944F96B}"/>
              </a:ext>
            </a:extLst>
          </p:cNvPr>
          <p:cNvSpPr txBox="1"/>
          <p:nvPr/>
        </p:nvSpPr>
        <p:spPr>
          <a:xfrm>
            <a:off x="10769429" y="1538192"/>
            <a:ext cx="4800423" cy="382541"/>
          </a:xfrm>
          <a:prstGeom prst="rect">
            <a:avLst/>
          </a:prstGeom>
          <a:noFill/>
        </p:spPr>
        <p:txBody>
          <a:bodyPr wrap="square">
            <a:spAutoFit/>
          </a:bodyPr>
          <a:lstStyle/>
          <a:p>
            <a:r>
              <a:rPr lang="en-US" sz="1886" dirty="0">
                <a:latin typeface="Calibri" panose="020F0502020204030204" pitchFamily="34" charset="0"/>
                <a:ea typeface="Calibri" panose="020F0502020204030204" pitchFamily="34" charset="0"/>
                <a:cs typeface="Arial" panose="020B0604020202020204" pitchFamily="34" charset="0"/>
              </a:rPr>
              <a:t>Current Calculations for Socket and Lighting</a:t>
            </a:r>
            <a:endParaRPr lang="en-US" sz="1886" dirty="0"/>
          </a:p>
        </p:txBody>
      </p:sp>
      <p:sp>
        <p:nvSpPr>
          <p:cNvPr id="17" name="TextBox 16">
            <a:extLst>
              <a:ext uri="{FF2B5EF4-FFF2-40B4-BE49-F238E27FC236}">
                <a16:creationId xmlns:a16="http://schemas.microsoft.com/office/drawing/2014/main" id="{C41055A4-8056-4656-8599-822F9C92621E}"/>
              </a:ext>
            </a:extLst>
          </p:cNvPr>
          <p:cNvSpPr txBox="1"/>
          <p:nvPr/>
        </p:nvSpPr>
        <p:spPr>
          <a:xfrm>
            <a:off x="2324421" y="1464932"/>
            <a:ext cx="5833019" cy="382541"/>
          </a:xfrm>
          <a:prstGeom prst="rect">
            <a:avLst/>
          </a:prstGeom>
          <a:noFill/>
        </p:spPr>
        <p:txBody>
          <a:bodyPr wrap="square">
            <a:spAutoFit/>
          </a:bodyPr>
          <a:lstStyle/>
          <a:p>
            <a:r>
              <a:rPr lang="en-US" sz="1886" dirty="0">
                <a:latin typeface="Calibri" panose="020F0502020204030204" pitchFamily="34" charset="0"/>
                <a:ea typeface="Calibri" panose="020F0502020204030204" pitchFamily="34" charset="0"/>
                <a:cs typeface="Arial" panose="020B0604020202020204" pitchFamily="34" charset="0"/>
              </a:rPr>
              <a:t>Socket and Lighting Demand Power Calculations</a:t>
            </a:r>
            <a:endParaRPr lang="en-US" sz="1886" dirty="0"/>
          </a:p>
        </p:txBody>
      </p:sp>
      <p:pic>
        <p:nvPicPr>
          <p:cNvPr id="18" name="Picture 17">
            <a:extLst>
              <a:ext uri="{FF2B5EF4-FFF2-40B4-BE49-F238E27FC236}">
                <a16:creationId xmlns:a16="http://schemas.microsoft.com/office/drawing/2014/main" id="{76155C86-2A94-4E9D-BD27-9675C016F99B}"/>
              </a:ext>
            </a:extLst>
          </p:cNvPr>
          <p:cNvPicPr>
            <a:picLocks noChangeAspect="1"/>
          </p:cNvPicPr>
          <p:nvPr/>
        </p:nvPicPr>
        <p:blipFill>
          <a:blip r:embed="rId2"/>
          <a:stretch>
            <a:fillRect/>
          </a:stretch>
        </p:blipFill>
        <p:spPr>
          <a:xfrm>
            <a:off x="10548271" y="2177716"/>
            <a:ext cx="6223749" cy="3308684"/>
          </a:xfrm>
          <a:prstGeom prst="rect">
            <a:avLst/>
          </a:prstGeom>
        </p:spPr>
      </p:pic>
      <p:pic>
        <p:nvPicPr>
          <p:cNvPr id="19" name="Picture 18">
            <a:extLst>
              <a:ext uri="{FF2B5EF4-FFF2-40B4-BE49-F238E27FC236}">
                <a16:creationId xmlns:a16="http://schemas.microsoft.com/office/drawing/2014/main" id="{151070A8-844F-42F6-A7CC-302E1C0D538E}"/>
              </a:ext>
            </a:extLst>
          </p:cNvPr>
          <p:cNvPicPr>
            <a:picLocks noChangeAspect="1"/>
          </p:cNvPicPr>
          <p:nvPr/>
        </p:nvPicPr>
        <p:blipFill>
          <a:blip r:embed="rId3"/>
          <a:stretch>
            <a:fillRect/>
          </a:stretch>
        </p:blipFill>
        <p:spPr>
          <a:xfrm>
            <a:off x="2658021" y="2103942"/>
            <a:ext cx="6723973" cy="3382458"/>
          </a:xfrm>
          <a:prstGeom prst="rect">
            <a:avLst/>
          </a:prstGeom>
        </p:spPr>
      </p:pic>
      <p:sp>
        <p:nvSpPr>
          <p:cNvPr id="3" name="Slide Number Placeholder 2"/>
          <p:cNvSpPr>
            <a:spLocks noGrp="1"/>
          </p:cNvSpPr>
          <p:nvPr>
            <p:ph type="sldNum" sz="quarter" idx="12"/>
          </p:nvPr>
        </p:nvSpPr>
        <p:spPr/>
        <p:txBody>
          <a:bodyPr/>
          <a:lstStyle/>
          <a:p>
            <a:fld id="{B18A13BA-7116-4805-986C-BF7BBEE7823E}" type="slidenum">
              <a:rPr lang="en-US" smtClean="0"/>
              <a:t>78</a:t>
            </a:fld>
            <a:endParaRPr lang="en-US"/>
          </a:p>
        </p:txBody>
      </p:sp>
    </p:spTree>
    <p:extLst>
      <p:ext uri="{BB962C8B-B14F-4D97-AF65-F5344CB8AC3E}">
        <p14:creationId xmlns:p14="http://schemas.microsoft.com/office/powerpoint/2010/main" val="1485792309"/>
      </p:ext>
    </p:extLst>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C315B4-C4B3-4A4C-A3A0-09624FC40E2F}"/>
              </a:ext>
            </a:extLst>
          </p:cNvPr>
          <p:cNvSpPr>
            <a:spLocks noGrp="1"/>
          </p:cNvSpPr>
          <p:nvPr>
            <p:ph type="title"/>
          </p:nvPr>
        </p:nvSpPr>
        <p:spPr>
          <a:xfrm>
            <a:off x="2875283" y="466834"/>
            <a:ext cx="12260226" cy="923555"/>
          </a:xfrm>
        </p:spPr>
        <p:txBody>
          <a:bodyPr>
            <a:normAutofit/>
          </a:bodyPr>
          <a:lstStyle/>
          <a:p>
            <a:pPr algn="l"/>
            <a:r>
              <a:rPr lang="en-US" sz="4000" dirty="0"/>
              <a:t>Elevator</a:t>
            </a:r>
            <a:endParaRPr lang="en-US" sz="3771" dirty="0"/>
          </a:p>
        </p:txBody>
      </p:sp>
      <p:pic>
        <p:nvPicPr>
          <p:cNvPr id="3" name="Picture 2"/>
          <p:cNvPicPr>
            <a:picLocks noChangeAspect="1"/>
          </p:cNvPicPr>
          <p:nvPr/>
        </p:nvPicPr>
        <p:blipFill>
          <a:blip r:embed="rId2"/>
          <a:stretch>
            <a:fillRect/>
          </a:stretch>
        </p:blipFill>
        <p:spPr>
          <a:xfrm>
            <a:off x="8199290" y="1237144"/>
            <a:ext cx="4810125" cy="5374730"/>
          </a:xfrm>
          <a:prstGeom prst="rect">
            <a:avLst/>
          </a:prstGeom>
        </p:spPr>
      </p:pic>
      <p:sp>
        <p:nvSpPr>
          <p:cNvPr id="18" name="TextBox 17">
            <a:extLst>
              <a:ext uri="{FF2B5EF4-FFF2-40B4-BE49-F238E27FC236}">
                <a16:creationId xmlns:a16="http://schemas.microsoft.com/office/drawing/2014/main" id="{B81DD772-6716-4DCF-94C0-7D8EF388113A}"/>
              </a:ext>
            </a:extLst>
          </p:cNvPr>
          <p:cNvSpPr txBox="1"/>
          <p:nvPr/>
        </p:nvSpPr>
        <p:spPr>
          <a:xfrm>
            <a:off x="9527971" y="6982074"/>
            <a:ext cx="2678642" cy="400110"/>
          </a:xfrm>
          <a:prstGeom prst="rect">
            <a:avLst/>
          </a:prstGeom>
          <a:noFill/>
        </p:spPr>
        <p:txBody>
          <a:bodyPr wrap="square">
            <a:spAutoFit/>
          </a:bodyPr>
          <a:lstStyle/>
          <a:p>
            <a:r>
              <a:rPr lang="en-US" sz="2000" dirty="0"/>
              <a:t>Passenger Capacity</a:t>
            </a:r>
            <a:endParaRPr lang="en-US" sz="1886" dirty="0"/>
          </a:p>
        </p:txBody>
      </p:sp>
      <p:sp>
        <p:nvSpPr>
          <p:cNvPr id="4" name="Slide Number Placeholder 3"/>
          <p:cNvSpPr>
            <a:spLocks noGrp="1"/>
          </p:cNvSpPr>
          <p:nvPr>
            <p:ph type="sldNum" sz="quarter" idx="12"/>
          </p:nvPr>
        </p:nvSpPr>
        <p:spPr/>
        <p:txBody>
          <a:bodyPr/>
          <a:lstStyle/>
          <a:p>
            <a:fld id="{B18A13BA-7116-4805-986C-BF7BBEE7823E}" type="slidenum">
              <a:rPr lang="en-US" smtClean="0"/>
              <a:t>79</a:t>
            </a:fld>
            <a:endParaRPr lang="en-US"/>
          </a:p>
        </p:txBody>
      </p:sp>
      <p:sp>
        <p:nvSpPr>
          <p:cNvPr id="5" name="Rectangle 4"/>
          <p:cNvSpPr/>
          <p:nvPr/>
        </p:nvSpPr>
        <p:spPr>
          <a:xfrm>
            <a:off x="2106997" y="4273569"/>
            <a:ext cx="5954161" cy="830997"/>
          </a:xfrm>
          <a:prstGeom prst="rect">
            <a:avLst/>
          </a:prstGeom>
        </p:spPr>
        <p:txBody>
          <a:bodyPr wrap="square">
            <a:spAutoFit/>
          </a:bodyPr>
          <a:lstStyle/>
          <a:p>
            <a:pPr marL="342900" indent="-342900">
              <a:buFont typeface="Wingdings" panose="05000000000000000000" pitchFamily="2" charset="2"/>
              <a:buChar char="Ø"/>
            </a:pPr>
            <a:r>
              <a:rPr lang="en-US" sz="2400" dirty="0" smtClean="0">
                <a:latin typeface="Times New Roman" panose="02020603050405020304" pitchFamily="18" charset="0"/>
                <a:cs typeface="Times New Roman" panose="02020603050405020304" pitchFamily="18" charset="0"/>
              </a:rPr>
              <a:t>According </a:t>
            </a:r>
            <a:r>
              <a:rPr lang="en-US" sz="2400" dirty="0">
                <a:latin typeface="Times New Roman" panose="02020603050405020304" pitchFamily="18" charset="0"/>
                <a:cs typeface="Times New Roman" panose="02020603050405020304" pitchFamily="18" charset="0"/>
              </a:rPr>
              <a:t>to the standard and calculations, needed number of elevators =4</a:t>
            </a:r>
          </a:p>
        </p:txBody>
      </p:sp>
    </p:spTree>
    <p:extLst>
      <p:ext uri="{BB962C8B-B14F-4D97-AF65-F5344CB8AC3E}">
        <p14:creationId xmlns:p14="http://schemas.microsoft.com/office/powerpoint/2010/main" val="78778074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2BD76065-5F2D-4372-828C-DCF9A4CDCCE5}"/>
              </a:ext>
            </a:extLst>
          </p:cNvPr>
          <p:cNvSpPr>
            <a:spLocks noGrp="1"/>
          </p:cNvSpPr>
          <p:nvPr>
            <p:ph type="sldNum" sz="quarter" idx="12"/>
          </p:nvPr>
        </p:nvSpPr>
        <p:spPr/>
        <p:txBody>
          <a:bodyPr/>
          <a:lstStyle/>
          <a:p>
            <a:fld id="{B18A13BA-7116-4805-986C-BF7BBEE7823E}" type="slidenum">
              <a:rPr lang="en-US" sz="2000">
                <a:latin typeface="Arial Black" panose="020B0A04020102020204" pitchFamily="34" charset="0"/>
              </a:rPr>
              <a:pPr/>
              <a:t>8</a:t>
            </a:fld>
            <a:endParaRPr lang="en-US" sz="2000" dirty="0">
              <a:latin typeface="Arial Black" panose="020B0A04020102020204" pitchFamily="34" charset="0"/>
            </a:endParaRPr>
          </a:p>
        </p:txBody>
      </p:sp>
      <p:sp>
        <p:nvSpPr>
          <p:cNvPr id="6" name="TextBox 5">
            <a:extLst>
              <a:ext uri="{FF2B5EF4-FFF2-40B4-BE49-F238E27FC236}">
                <a16:creationId xmlns:a16="http://schemas.microsoft.com/office/drawing/2014/main" id="{A4ACD642-1BDE-4F2B-BD59-D9C587EBDD5F}"/>
              </a:ext>
            </a:extLst>
          </p:cNvPr>
          <p:cNvSpPr txBox="1"/>
          <p:nvPr/>
        </p:nvSpPr>
        <p:spPr>
          <a:xfrm>
            <a:off x="3038932" y="665817"/>
            <a:ext cx="6096000" cy="523220"/>
          </a:xfrm>
          <a:prstGeom prst="rect">
            <a:avLst/>
          </a:prstGeom>
          <a:noFill/>
        </p:spPr>
        <p:txBody>
          <a:bodyPr wrap="square">
            <a:spAutoFit/>
          </a:bodyPr>
          <a:lstStyle/>
          <a:p>
            <a:pPr marL="457200" indent="-457200">
              <a:buFont typeface="Wingdings" panose="05000000000000000000" pitchFamily="2" charset="2"/>
              <a:buChar char="q"/>
            </a:pPr>
            <a:r>
              <a:rPr lang="en-US" sz="2800" b="1" dirty="0">
                <a:solidFill>
                  <a:schemeClr val="accent6">
                    <a:lumMod val="50000"/>
                  </a:schemeClr>
                </a:solidFill>
                <a:latin typeface="Times New Roman" panose="02020603050405020304" pitchFamily="18" charset="0"/>
                <a:cs typeface="Times New Roman" panose="02020603050405020304" pitchFamily="18" charset="0"/>
              </a:rPr>
              <a:t>Site Plan</a:t>
            </a:r>
            <a:r>
              <a:rPr lang="en-US" sz="2800" dirty="0">
                <a:solidFill>
                  <a:schemeClr val="accent6">
                    <a:lumMod val="50000"/>
                  </a:schemeClr>
                </a:solidFill>
                <a:latin typeface="Times New Roman" panose="02020603050405020304" pitchFamily="18" charset="0"/>
                <a:cs typeface="Times New Roman" panose="02020603050405020304" pitchFamily="18" charset="0"/>
              </a:rPr>
              <a:t>.</a:t>
            </a:r>
          </a:p>
        </p:txBody>
      </p:sp>
      <p:pic>
        <p:nvPicPr>
          <p:cNvPr id="11" name="Picture 10">
            <a:extLst>
              <a:ext uri="{FF2B5EF4-FFF2-40B4-BE49-F238E27FC236}">
                <a16:creationId xmlns:a16="http://schemas.microsoft.com/office/drawing/2014/main" id="{21E75B3C-A833-4F03-BA0E-0997290A7C56}"/>
              </a:ext>
            </a:extLst>
          </p:cNvPr>
          <p:cNvPicPr>
            <a:picLocks noChangeAspect="1"/>
          </p:cNvPicPr>
          <p:nvPr/>
        </p:nvPicPr>
        <p:blipFill>
          <a:blip r:embed="rId2"/>
          <a:stretch>
            <a:fillRect/>
          </a:stretch>
        </p:blipFill>
        <p:spPr>
          <a:xfrm>
            <a:off x="17458317" y="1666090"/>
            <a:ext cx="570137" cy="954107"/>
          </a:xfrm>
          <a:prstGeom prst="rect">
            <a:avLst/>
          </a:prstGeom>
        </p:spPr>
      </p:pic>
      <p:pic>
        <p:nvPicPr>
          <p:cNvPr id="2" name="Picture 1"/>
          <p:cNvPicPr>
            <a:picLocks noChangeAspect="1"/>
          </p:cNvPicPr>
          <p:nvPr/>
        </p:nvPicPr>
        <p:blipFill>
          <a:blip r:embed="rId3"/>
          <a:stretch>
            <a:fillRect/>
          </a:stretch>
        </p:blipFill>
        <p:spPr>
          <a:xfrm>
            <a:off x="10408455" y="1666090"/>
            <a:ext cx="6722716" cy="6123588"/>
          </a:xfrm>
          <a:prstGeom prst="rect">
            <a:avLst/>
          </a:prstGeom>
        </p:spPr>
      </p:pic>
      <p:pic>
        <p:nvPicPr>
          <p:cNvPr id="3" name="Picture 2"/>
          <p:cNvPicPr>
            <a:picLocks noChangeAspect="1"/>
          </p:cNvPicPr>
          <p:nvPr/>
        </p:nvPicPr>
        <p:blipFill>
          <a:blip r:embed="rId4"/>
          <a:stretch>
            <a:fillRect/>
          </a:stretch>
        </p:blipFill>
        <p:spPr>
          <a:xfrm>
            <a:off x="3038932" y="1666090"/>
            <a:ext cx="6193413" cy="6123588"/>
          </a:xfrm>
          <a:prstGeom prst="rect">
            <a:avLst/>
          </a:prstGeom>
        </p:spPr>
      </p:pic>
      <p:sp>
        <p:nvSpPr>
          <p:cNvPr id="7" name="Rectangle 6"/>
          <p:cNvSpPr/>
          <p:nvPr/>
        </p:nvSpPr>
        <p:spPr>
          <a:xfrm>
            <a:off x="5304786" y="8035898"/>
            <a:ext cx="1186543" cy="461665"/>
          </a:xfrm>
          <a:prstGeom prst="rect">
            <a:avLst/>
          </a:prstGeom>
        </p:spPr>
        <p:txBody>
          <a:bodyPr wrap="none">
            <a:spAutoFit/>
          </a:bodyPr>
          <a:lstStyle/>
          <a:p>
            <a:pPr lvl="0"/>
            <a:r>
              <a:rPr lang="en-US" sz="2400" b="1" dirty="0" smtClean="0">
                <a:solidFill>
                  <a:prstClr val="black"/>
                </a:solidFill>
                <a:latin typeface="Century Gothic" panose="020B0502020202020204"/>
              </a:rPr>
              <a:t>before</a:t>
            </a:r>
            <a:endParaRPr lang="en-US" sz="2400" b="1" dirty="0">
              <a:solidFill>
                <a:prstClr val="black"/>
              </a:solidFill>
              <a:latin typeface="Century Gothic" panose="020B0502020202020204"/>
            </a:endParaRPr>
          </a:p>
        </p:txBody>
      </p:sp>
      <p:sp>
        <p:nvSpPr>
          <p:cNvPr id="8" name="Rectangle 7"/>
          <p:cNvSpPr/>
          <p:nvPr/>
        </p:nvSpPr>
        <p:spPr>
          <a:xfrm>
            <a:off x="13303178" y="8035898"/>
            <a:ext cx="933269" cy="523220"/>
          </a:xfrm>
          <a:prstGeom prst="rect">
            <a:avLst/>
          </a:prstGeom>
        </p:spPr>
        <p:txBody>
          <a:bodyPr wrap="none">
            <a:spAutoFit/>
          </a:bodyPr>
          <a:lstStyle/>
          <a:p>
            <a:r>
              <a:rPr lang="en-US" sz="2800" b="1" dirty="0"/>
              <a:t>after</a:t>
            </a:r>
          </a:p>
        </p:txBody>
      </p:sp>
    </p:spTree>
    <p:extLst>
      <p:ext uri="{BB962C8B-B14F-4D97-AF65-F5344CB8AC3E}">
        <p14:creationId xmlns:p14="http://schemas.microsoft.com/office/powerpoint/2010/main" val="610996942"/>
      </p:ext>
    </p:extLst>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C315B4-C4B3-4A4C-A3A0-09624FC40E2F}"/>
              </a:ext>
            </a:extLst>
          </p:cNvPr>
          <p:cNvSpPr>
            <a:spLocks noGrp="1"/>
          </p:cNvSpPr>
          <p:nvPr>
            <p:ph type="title"/>
          </p:nvPr>
        </p:nvSpPr>
        <p:spPr>
          <a:xfrm>
            <a:off x="2875283" y="466834"/>
            <a:ext cx="12260226" cy="1725050"/>
          </a:xfrm>
        </p:spPr>
        <p:txBody>
          <a:bodyPr>
            <a:normAutofit/>
          </a:bodyPr>
          <a:lstStyle/>
          <a:p>
            <a:r>
              <a:rPr lang="en-US" sz="4000" dirty="0"/>
              <a:t>Electrical Generator for emergency </a:t>
            </a:r>
            <a:endParaRPr lang="en-US" sz="3771" dirty="0"/>
          </a:p>
        </p:txBody>
      </p:sp>
      <p:sp>
        <p:nvSpPr>
          <p:cNvPr id="16" name="TextBox 15">
            <a:extLst>
              <a:ext uri="{FF2B5EF4-FFF2-40B4-BE49-F238E27FC236}">
                <a16:creationId xmlns:a16="http://schemas.microsoft.com/office/drawing/2014/main" id="{B81DD772-6716-4DCF-94C0-7D8EF388113A}"/>
              </a:ext>
            </a:extLst>
          </p:cNvPr>
          <p:cNvSpPr txBox="1"/>
          <p:nvPr/>
        </p:nvSpPr>
        <p:spPr>
          <a:xfrm>
            <a:off x="3073047" y="6794072"/>
            <a:ext cx="3395485" cy="400110"/>
          </a:xfrm>
          <a:prstGeom prst="rect">
            <a:avLst/>
          </a:prstGeom>
          <a:noFill/>
        </p:spPr>
        <p:txBody>
          <a:bodyPr wrap="square">
            <a:spAutoFit/>
          </a:bodyPr>
          <a:lstStyle/>
          <a:p>
            <a:r>
              <a:rPr lang="en-US" sz="2000" dirty="0"/>
              <a:t>Generator model that used.</a:t>
            </a:r>
            <a:endParaRPr lang="en-US" sz="1886" dirty="0"/>
          </a:p>
        </p:txBody>
      </p:sp>
      <p:pic>
        <p:nvPicPr>
          <p:cNvPr id="5" name="Picture 4"/>
          <p:cNvPicPr>
            <a:picLocks noChangeAspect="1"/>
          </p:cNvPicPr>
          <p:nvPr/>
        </p:nvPicPr>
        <p:blipFill>
          <a:blip r:embed="rId2"/>
          <a:stretch>
            <a:fillRect/>
          </a:stretch>
        </p:blipFill>
        <p:spPr>
          <a:xfrm>
            <a:off x="2156705" y="2910961"/>
            <a:ext cx="5228167" cy="3364088"/>
          </a:xfrm>
          <a:prstGeom prst="rect">
            <a:avLst/>
          </a:prstGeom>
        </p:spPr>
      </p:pic>
      <p:pic>
        <p:nvPicPr>
          <p:cNvPr id="6" name="Picture 5"/>
          <p:cNvPicPr>
            <a:picLocks noChangeAspect="1"/>
          </p:cNvPicPr>
          <p:nvPr/>
        </p:nvPicPr>
        <p:blipFill>
          <a:blip r:embed="rId3"/>
          <a:stretch>
            <a:fillRect/>
          </a:stretch>
        </p:blipFill>
        <p:spPr>
          <a:xfrm>
            <a:off x="9897356" y="2810934"/>
            <a:ext cx="4905375" cy="3364088"/>
          </a:xfrm>
          <a:prstGeom prst="rect">
            <a:avLst/>
          </a:prstGeom>
        </p:spPr>
      </p:pic>
      <p:sp>
        <p:nvSpPr>
          <p:cNvPr id="10" name="TextBox 9">
            <a:extLst>
              <a:ext uri="{FF2B5EF4-FFF2-40B4-BE49-F238E27FC236}">
                <a16:creationId xmlns:a16="http://schemas.microsoft.com/office/drawing/2014/main" id="{B81DD772-6716-4DCF-94C0-7D8EF388113A}"/>
              </a:ext>
            </a:extLst>
          </p:cNvPr>
          <p:cNvSpPr txBox="1"/>
          <p:nvPr/>
        </p:nvSpPr>
        <p:spPr>
          <a:xfrm>
            <a:off x="10077804" y="6994127"/>
            <a:ext cx="5139618" cy="400110"/>
          </a:xfrm>
          <a:prstGeom prst="rect">
            <a:avLst/>
          </a:prstGeom>
          <a:noFill/>
        </p:spPr>
        <p:txBody>
          <a:bodyPr wrap="square">
            <a:spAutoFit/>
          </a:bodyPr>
          <a:lstStyle/>
          <a:p>
            <a:r>
              <a:rPr lang="en-US" sz="2000" dirty="0"/>
              <a:t>Location for Generated in building basement 2 </a:t>
            </a:r>
            <a:endParaRPr lang="en-US" sz="1886" dirty="0"/>
          </a:p>
        </p:txBody>
      </p:sp>
      <p:sp>
        <p:nvSpPr>
          <p:cNvPr id="3" name="Slide Number Placeholder 2"/>
          <p:cNvSpPr>
            <a:spLocks noGrp="1"/>
          </p:cNvSpPr>
          <p:nvPr>
            <p:ph type="sldNum" sz="quarter" idx="12"/>
          </p:nvPr>
        </p:nvSpPr>
        <p:spPr/>
        <p:txBody>
          <a:bodyPr/>
          <a:lstStyle/>
          <a:p>
            <a:fld id="{B18A13BA-7116-4805-986C-BF7BBEE7823E}" type="slidenum">
              <a:rPr lang="en-US" smtClean="0"/>
              <a:t>80</a:t>
            </a:fld>
            <a:endParaRPr lang="en-US"/>
          </a:p>
        </p:txBody>
      </p:sp>
      <p:sp>
        <p:nvSpPr>
          <p:cNvPr id="4" name="Rectangle 3"/>
          <p:cNvSpPr/>
          <p:nvPr/>
        </p:nvSpPr>
        <p:spPr>
          <a:xfrm>
            <a:off x="5669994" y="8013287"/>
            <a:ext cx="4407810" cy="461665"/>
          </a:xfrm>
          <a:prstGeom prst="rect">
            <a:avLst/>
          </a:prstGeom>
        </p:spPr>
        <p:txBody>
          <a:bodyPr wrap="none">
            <a:spAutoFit/>
          </a:bodyPr>
          <a:lstStyle/>
          <a:p>
            <a:pPr marL="342900" indent="-342900">
              <a:buFont typeface="Arial" panose="020B0604020202020204" pitchFamily="34" charset="0"/>
              <a:buChar char="•"/>
            </a:pPr>
            <a:r>
              <a:rPr lang="en-US" sz="2400" b="1" dirty="0" smtClean="0">
                <a:latin typeface="Times New Roman" panose="02020603050405020304" pitchFamily="18" charset="0"/>
                <a:cs typeface="Times New Roman" panose="02020603050405020304" pitchFamily="18" charset="0"/>
              </a:rPr>
              <a:t>Generator Capacity = 40 KW</a:t>
            </a:r>
            <a:endParaRPr lang="en-US" sz="2400"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888995871"/>
      </p:ext>
    </p:extLst>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F21763FC-6395-45C1-9687-D4096B0F0AA2}"/>
              </a:ext>
            </a:extLst>
          </p:cNvPr>
          <p:cNvSpPr>
            <a:spLocks noGrp="1"/>
          </p:cNvSpPr>
          <p:nvPr>
            <p:ph type="sldNum" sz="quarter" idx="12"/>
          </p:nvPr>
        </p:nvSpPr>
        <p:spPr/>
        <p:txBody>
          <a:bodyPr/>
          <a:lstStyle/>
          <a:p>
            <a:fld id="{B18A13BA-7116-4805-986C-BF7BBEE7823E}" type="slidenum">
              <a:rPr lang="en-US" smtClean="0"/>
              <a:t>81</a:t>
            </a:fld>
            <a:endParaRPr lang="en-US"/>
          </a:p>
        </p:txBody>
      </p:sp>
      <p:graphicFrame>
        <p:nvGraphicFramePr>
          <p:cNvPr id="7" name="Diagram 6">
            <a:extLst>
              <a:ext uri="{FF2B5EF4-FFF2-40B4-BE49-F238E27FC236}">
                <a16:creationId xmlns:a16="http://schemas.microsoft.com/office/drawing/2014/main" id="{6D2B5BC9-734A-45EC-B8FA-426A7630A45D}"/>
              </a:ext>
            </a:extLst>
          </p:cNvPr>
          <p:cNvGraphicFramePr/>
          <p:nvPr>
            <p:extLst>
              <p:ext uri="{D42A27DB-BD31-4B8C-83A1-F6EECF244321}">
                <p14:modId xmlns:p14="http://schemas.microsoft.com/office/powerpoint/2010/main" val="2761082806"/>
              </p:ext>
            </p:extLst>
          </p:nvPr>
        </p:nvGraphicFramePr>
        <p:xfrm>
          <a:off x="4022407" y="1085909"/>
          <a:ext cx="10243186" cy="455676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680622669"/>
      </p:ext>
    </p:extLst>
  </p:cSld>
  <p:clrMapOvr>
    <a:masterClrMapping/>
  </p:clrMapOvr>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470409" y="658980"/>
            <a:ext cx="7757022" cy="1231477"/>
          </a:xfrm>
        </p:spPr>
        <p:txBody>
          <a:bodyPr>
            <a:normAutofit fontScale="90000"/>
          </a:bodyPr>
          <a:lstStyle/>
          <a:p>
            <a:pPr marL="769696" indent="-769696" algn="l">
              <a:buFont typeface="Arial" panose="020B0604020202020204" pitchFamily="34" charset="0"/>
              <a:buChar char="•"/>
            </a:pPr>
            <a:r>
              <a:rPr lang="en-US" u="sng" dirty="0">
                <a:latin typeface="Arial Narrow" panose="020B0606020202030204" pitchFamily="34" charset="0"/>
              </a:rPr>
              <a:t>Mechanical aspect</a:t>
            </a:r>
            <a:r>
              <a:rPr lang="en-US" dirty="0">
                <a:latin typeface="Arial Narrow" panose="020B0606020202030204" pitchFamily="34" charset="0"/>
              </a:rPr>
              <a:t/>
            </a:r>
            <a:br>
              <a:rPr lang="en-US" dirty="0">
                <a:latin typeface="Arial Narrow" panose="020B0606020202030204" pitchFamily="34" charset="0"/>
              </a:rPr>
            </a:br>
            <a:r>
              <a:rPr lang="en-US" dirty="0">
                <a:latin typeface="Arial Narrow" panose="020B0606020202030204" pitchFamily="34" charset="0"/>
              </a:rPr>
              <a:t>     water supply distribution:</a:t>
            </a:r>
            <a:br>
              <a:rPr lang="en-US" dirty="0">
                <a:latin typeface="Arial Narrow" panose="020B0606020202030204" pitchFamily="34" charset="0"/>
              </a:rPr>
            </a:br>
            <a:r>
              <a:rPr lang="ar-SA" dirty="0">
                <a:latin typeface="Arial Narrow" panose="020B0606020202030204" pitchFamily="34" charset="0"/>
              </a:rPr>
              <a:t> </a:t>
            </a:r>
            <a:r>
              <a:rPr lang="en-US" dirty="0">
                <a:latin typeface="Arial Narrow" panose="020B0606020202030204" pitchFamily="34" charset="0"/>
              </a:rPr>
              <a:t>  </a:t>
            </a:r>
            <a:r>
              <a:rPr lang="ar-SA" dirty="0">
                <a:latin typeface="Arial Narrow" panose="020B0606020202030204" pitchFamily="34" charset="0"/>
              </a:rPr>
              <a:t>  </a:t>
            </a:r>
            <a:endParaRPr lang="en-US" dirty="0">
              <a:latin typeface="Arial Narrow" panose="020B0606020202030204" pitchFamily="34" charset="0"/>
            </a:endParaRPr>
          </a:p>
        </p:txBody>
      </p:sp>
      <p:pic>
        <p:nvPicPr>
          <p:cNvPr id="6" name="Picture 5">
            <a:extLst>
              <a:ext uri="{FF2B5EF4-FFF2-40B4-BE49-F238E27FC236}">
                <a16:creationId xmlns:a16="http://schemas.microsoft.com/office/drawing/2014/main" id="{0AF3819D-2067-4A3B-912C-CB20E002512F}"/>
              </a:ext>
            </a:extLst>
          </p:cNvPr>
          <p:cNvPicPr>
            <a:picLocks noChangeAspect="1"/>
          </p:cNvPicPr>
          <p:nvPr/>
        </p:nvPicPr>
        <p:blipFill>
          <a:blip r:embed="rId2"/>
          <a:stretch>
            <a:fillRect/>
          </a:stretch>
        </p:blipFill>
        <p:spPr>
          <a:xfrm>
            <a:off x="2857271" y="2677984"/>
            <a:ext cx="6673591" cy="5584873"/>
          </a:xfrm>
          <a:prstGeom prst="rect">
            <a:avLst/>
          </a:prstGeom>
          <a:solidFill>
            <a:srgbClr val="FFFFFF">
              <a:shade val="85000"/>
            </a:srgbClr>
          </a:solidFill>
          <a:ln w="190500" cap="rnd">
            <a:solidFill>
              <a:srgbClr val="FFFFFF"/>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pic>
        <p:nvPicPr>
          <p:cNvPr id="12" name="Picture 11">
            <a:extLst>
              <a:ext uri="{FF2B5EF4-FFF2-40B4-BE49-F238E27FC236}">
                <a16:creationId xmlns:a16="http://schemas.microsoft.com/office/drawing/2014/main" id="{8D9742A6-C1EA-4787-8CCF-FA8D49BAFDA0}"/>
              </a:ext>
            </a:extLst>
          </p:cNvPr>
          <p:cNvPicPr>
            <a:picLocks noChangeAspect="1"/>
          </p:cNvPicPr>
          <p:nvPr/>
        </p:nvPicPr>
        <p:blipFill>
          <a:blip r:embed="rId3"/>
          <a:stretch>
            <a:fillRect/>
          </a:stretch>
        </p:blipFill>
        <p:spPr>
          <a:xfrm>
            <a:off x="10227431" y="2545664"/>
            <a:ext cx="6588220" cy="5849514"/>
          </a:xfrm>
          <a:prstGeom prst="rect">
            <a:avLst/>
          </a:prstGeom>
          <a:ln>
            <a:noFill/>
          </a:ln>
          <a:effectLst>
            <a:outerShdw blurRad="292100" dist="139700" dir="2700000" algn="tl" rotWithShape="0">
              <a:srgbClr val="333333">
                <a:alpha val="65000"/>
              </a:srgbClr>
            </a:outerShdw>
          </a:effectLst>
        </p:spPr>
      </p:pic>
      <p:sp>
        <p:nvSpPr>
          <p:cNvPr id="5" name="Title 1">
            <a:extLst>
              <a:ext uri="{FF2B5EF4-FFF2-40B4-BE49-F238E27FC236}">
                <a16:creationId xmlns:a16="http://schemas.microsoft.com/office/drawing/2014/main" id="{A6377006-FD5E-4976-BCC9-C279DB45EA82}"/>
              </a:ext>
            </a:extLst>
          </p:cNvPr>
          <p:cNvSpPr txBox="1">
            <a:spLocks/>
          </p:cNvSpPr>
          <p:nvPr/>
        </p:nvSpPr>
        <p:spPr>
          <a:xfrm>
            <a:off x="2470409" y="1602322"/>
            <a:ext cx="7757022" cy="1231477"/>
          </a:xfrm>
          <a:prstGeom prst="rect">
            <a:avLst/>
          </a:prstGeom>
          <a:effectLst/>
        </p:spPr>
        <p:txBody>
          <a:bodyPr vert="horz" lIns="123148" tIns="61574" rIns="123148" bIns="61574" rtlCol="0" anchor="ctr">
            <a:normAutofit fontScale="97500"/>
          </a:bodyPr>
          <a:lstStyle>
            <a:lvl1pPr algn="ctr" defTabSz="410525" rtl="0" eaLnBrk="1" latinLnBrk="0" hangingPunct="1">
              <a:spcBef>
                <a:spcPct val="0"/>
              </a:spcBef>
              <a:buNone/>
              <a:defRPr sz="3592" kern="1200" cap="none">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marL="769696" indent="-769696" algn="l">
              <a:buFont typeface="Arial" panose="020B0604020202020204" pitchFamily="34" charset="0"/>
              <a:buChar char="•"/>
            </a:pPr>
            <a:r>
              <a:rPr lang="en-US" sz="3232" dirty="0">
                <a:latin typeface="Arial Narrow" panose="020B0606020202030204" pitchFamily="34" charset="0"/>
              </a:rPr>
              <a:t>Ground floor:</a:t>
            </a:r>
          </a:p>
        </p:txBody>
      </p:sp>
      <p:sp>
        <p:nvSpPr>
          <p:cNvPr id="3" name="Slide Number Placeholder 2"/>
          <p:cNvSpPr>
            <a:spLocks noGrp="1"/>
          </p:cNvSpPr>
          <p:nvPr>
            <p:ph type="sldNum" sz="quarter" idx="12"/>
          </p:nvPr>
        </p:nvSpPr>
        <p:spPr>
          <a:xfrm>
            <a:off x="16815651" y="7903443"/>
            <a:ext cx="826751" cy="491735"/>
          </a:xfrm>
        </p:spPr>
        <p:txBody>
          <a:bodyPr/>
          <a:lstStyle/>
          <a:p>
            <a:fld id="{B18A13BA-7116-4805-986C-BF7BBEE7823E}" type="slidenum">
              <a:rPr lang="en-US" smtClean="0"/>
              <a:t>82</a:t>
            </a:fld>
            <a:endParaRPr lang="en-US" dirty="0"/>
          </a:p>
        </p:txBody>
      </p:sp>
    </p:spTree>
    <p:extLst>
      <p:ext uri="{BB962C8B-B14F-4D97-AF65-F5344CB8AC3E}">
        <p14:creationId xmlns:p14="http://schemas.microsoft.com/office/powerpoint/2010/main" val="3535797428"/>
      </p:ext>
    </p:extLst>
  </p:cSld>
  <p:clrMapOvr>
    <a:masterClrMapping/>
  </p:clrMapOvr>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39177" y="431042"/>
            <a:ext cx="6364951" cy="692850"/>
          </a:xfrm>
        </p:spPr>
        <p:txBody>
          <a:bodyPr>
            <a:normAutofit/>
          </a:bodyPr>
          <a:lstStyle/>
          <a:p>
            <a:pPr marL="615788" indent="-615788">
              <a:buFont typeface="Arial" panose="020B0604020202020204" pitchFamily="34" charset="0"/>
              <a:buChar char="•"/>
            </a:pPr>
            <a:r>
              <a:rPr lang="en-US" sz="3232" dirty="0"/>
              <a:t>1st Floor</a:t>
            </a:r>
          </a:p>
        </p:txBody>
      </p:sp>
      <p:pic>
        <p:nvPicPr>
          <p:cNvPr id="10" name="Picture 9">
            <a:extLst>
              <a:ext uri="{FF2B5EF4-FFF2-40B4-BE49-F238E27FC236}">
                <a16:creationId xmlns:a16="http://schemas.microsoft.com/office/drawing/2014/main" id="{C7914F0D-85ED-4A95-8BA2-36762F445811}"/>
              </a:ext>
            </a:extLst>
          </p:cNvPr>
          <p:cNvPicPr>
            <a:picLocks noChangeAspect="1"/>
          </p:cNvPicPr>
          <p:nvPr/>
        </p:nvPicPr>
        <p:blipFill>
          <a:blip r:embed="rId2"/>
          <a:stretch>
            <a:fillRect/>
          </a:stretch>
        </p:blipFill>
        <p:spPr>
          <a:xfrm>
            <a:off x="2382532" y="1794590"/>
            <a:ext cx="7099597" cy="5731626"/>
          </a:xfrm>
          <a:prstGeom prst="rect">
            <a:avLst/>
          </a:prstGeom>
          <a:ln>
            <a:noFill/>
          </a:ln>
          <a:effectLst>
            <a:outerShdw blurRad="292100" dist="139700" dir="2700000" algn="tl" rotWithShape="0">
              <a:srgbClr val="333333">
                <a:alpha val="65000"/>
              </a:srgbClr>
            </a:outerShdw>
          </a:effectLst>
        </p:spPr>
      </p:pic>
      <p:pic>
        <p:nvPicPr>
          <p:cNvPr id="12" name="Picture 11">
            <a:extLst>
              <a:ext uri="{FF2B5EF4-FFF2-40B4-BE49-F238E27FC236}">
                <a16:creationId xmlns:a16="http://schemas.microsoft.com/office/drawing/2014/main" id="{874F6BE8-F5F5-48C3-871B-9058488AF1AB}"/>
              </a:ext>
            </a:extLst>
          </p:cNvPr>
          <p:cNvPicPr>
            <a:picLocks noChangeAspect="1"/>
          </p:cNvPicPr>
          <p:nvPr/>
        </p:nvPicPr>
        <p:blipFill>
          <a:blip r:embed="rId3"/>
          <a:stretch>
            <a:fillRect/>
          </a:stretch>
        </p:blipFill>
        <p:spPr>
          <a:xfrm>
            <a:off x="9640115" y="1794589"/>
            <a:ext cx="8469743" cy="5731627"/>
          </a:xfrm>
          <a:prstGeom prst="rect">
            <a:avLst/>
          </a:prstGeom>
          <a:ln>
            <a:noFill/>
          </a:ln>
          <a:effectLst>
            <a:outerShdw blurRad="292100" dist="139700" dir="2700000" algn="tl" rotWithShape="0">
              <a:srgbClr val="333333">
                <a:alpha val="65000"/>
              </a:srgbClr>
            </a:outerShdw>
          </a:effectLst>
        </p:spPr>
      </p:pic>
      <p:sp>
        <p:nvSpPr>
          <p:cNvPr id="3" name="Slide Number Placeholder 2"/>
          <p:cNvSpPr>
            <a:spLocks noGrp="1"/>
          </p:cNvSpPr>
          <p:nvPr>
            <p:ph type="sldNum" sz="quarter" idx="12"/>
          </p:nvPr>
        </p:nvSpPr>
        <p:spPr/>
        <p:txBody>
          <a:bodyPr/>
          <a:lstStyle/>
          <a:p>
            <a:fld id="{B18A13BA-7116-4805-986C-BF7BBEE7823E}" type="slidenum">
              <a:rPr lang="en-US" smtClean="0"/>
              <a:t>83</a:t>
            </a:fld>
            <a:endParaRPr lang="en-US"/>
          </a:p>
        </p:txBody>
      </p:sp>
    </p:spTree>
    <p:extLst>
      <p:ext uri="{BB962C8B-B14F-4D97-AF65-F5344CB8AC3E}">
        <p14:creationId xmlns:p14="http://schemas.microsoft.com/office/powerpoint/2010/main" val="3115037670"/>
      </p:ext>
    </p:extLst>
  </p:cSld>
  <p:clrMapOvr>
    <a:masterClrMapping/>
  </p:clrMapOvr>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30827" y="81925"/>
            <a:ext cx="3393425" cy="1360040"/>
          </a:xfrm>
        </p:spPr>
        <p:txBody>
          <a:bodyPr>
            <a:normAutofit fontScale="90000"/>
          </a:bodyPr>
          <a:lstStyle/>
          <a:p>
            <a:pPr marL="615788" indent="-615788">
              <a:buFont typeface="Arial" panose="020B0604020202020204" pitchFamily="34" charset="0"/>
              <a:buChar char="•"/>
            </a:pPr>
            <a:r>
              <a:rPr lang="en-US" dirty="0">
                <a:sym typeface="+mn-ea"/>
              </a:rPr>
              <a:t>2nd Floor</a:t>
            </a:r>
            <a:r>
              <a:rPr lang="en-US" dirty="0"/>
              <a:t/>
            </a:r>
            <a:br>
              <a:rPr lang="en-US" dirty="0"/>
            </a:br>
            <a:endParaRPr lang="en-US" dirty="0"/>
          </a:p>
        </p:txBody>
      </p:sp>
      <p:pic>
        <p:nvPicPr>
          <p:cNvPr id="14" name="Picture 13">
            <a:extLst>
              <a:ext uri="{FF2B5EF4-FFF2-40B4-BE49-F238E27FC236}">
                <a16:creationId xmlns:a16="http://schemas.microsoft.com/office/drawing/2014/main" id="{F5631FA8-F07F-4D49-8C21-8FA91BCDF98D}"/>
              </a:ext>
            </a:extLst>
          </p:cNvPr>
          <p:cNvPicPr>
            <a:picLocks noChangeAspect="1"/>
          </p:cNvPicPr>
          <p:nvPr/>
        </p:nvPicPr>
        <p:blipFill>
          <a:blip r:embed="rId2"/>
          <a:stretch>
            <a:fillRect/>
          </a:stretch>
        </p:blipFill>
        <p:spPr>
          <a:xfrm>
            <a:off x="2425001" y="1655456"/>
            <a:ext cx="7398501" cy="6267900"/>
          </a:xfrm>
          <a:prstGeom prst="rect">
            <a:avLst/>
          </a:prstGeom>
          <a:ln>
            <a:noFill/>
          </a:ln>
          <a:effectLst>
            <a:outerShdw blurRad="292100" dist="139700" dir="2700000" algn="tl" rotWithShape="0">
              <a:srgbClr val="333333">
                <a:alpha val="65000"/>
              </a:srgbClr>
            </a:outerShdw>
          </a:effectLst>
        </p:spPr>
      </p:pic>
      <p:pic>
        <p:nvPicPr>
          <p:cNvPr id="16" name="Picture 15">
            <a:extLst>
              <a:ext uri="{FF2B5EF4-FFF2-40B4-BE49-F238E27FC236}">
                <a16:creationId xmlns:a16="http://schemas.microsoft.com/office/drawing/2014/main" id="{ADEAA001-A84F-48A1-81F4-78A359E9571F}"/>
              </a:ext>
            </a:extLst>
          </p:cNvPr>
          <p:cNvPicPr>
            <a:picLocks noChangeAspect="1"/>
          </p:cNvPicPr>
          <p:nvPr/>
        </p:nvPicPr>
        <p:blipFill>
          <a:blip r:embed="rId3"/>
          <a:stretch>
            <a:fillRect/>
          </a:stretch>
        </p:blipFill>
        <p:spPr>
          <a:xfrm>
            <a:off x="10517361" y="2545688"/>
            <a:ext cx="7193867" cy="4487436"/>
          </a:xfrm>
          <a:prstGeom prst="rect">
            <a:avLst/>
          </a:prstGeom>
        </p:spPr>
      </p:pic>
      <p:sp>
        <p:nvSpPr>
          <p:cNvPr id="3" name="Slide Number Placeholder 2"/>
          <p:cNvSpPr>
            <a:spLocks noGrp="1"/>
          </p:cNvSpPr>
          <p:nvPr>
            <p:ph type="sldNum" sz="quarter" idx="12"/>
          </p:nvPr>
        </p:nvSpPr>
        <p:spPr/>
        <p:txBody>
          <a:bodyPr/>
          <a:lstStyle/>
          <a:p>
            <a:fld id="{B18A13BA-7116-4805-986C-BF7BBEE7823E}" type="slidenum">
              <a:rPr lang="en-US" smtClean="0"/>
              <a:t>84</a:t>
            </a:fld>
            <a:endParaRPr lang="en-US"/>
          </a:p>
        </p:txBody>
      </p:sp>
    </p:spTree>
    <p:extLst>
      <p:ext uri="{BB962C8B-B14F-4D97-AF65-F5344CB8AC3E}">
        <p14:creationId xmlns:p14="http://schemas.microsoft.com/office/powerpoint/2010/main" val="3139880201"/>
      </p:ext>
    </p:extLst>
  </p:cSld>
  <p:clrMapOvr>
    <a:masterClrMapping/>
  </p:clrMapOvr>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85224B-80C7-4A32-A75E-892CEAB234FB}"/>
              </a:ext>
            </a:extLst>
          </p:cNvPr>
          <p:cNvSpPr>
            <a:spLocks noGrp="1"/>
          </p:cNvSpPr>
          <p:nvPr>
            <p:ph type="title"/>
          </p:nvPr>
        </p:nvSpPr>
        <p:spPr>
          <a:xfrm>
            <a:off x="2909483" y="189460"/>
            <a:ext cx="6234516" cy="627576"/>
          </a:xfrm>
        </p:spPr>
        <p:txBody>
          <a:bodyPr>
            <a:normAutofit fontScale="90000"/>
          </a:bodyPr>
          <a:lstStyle/>
          <a:p>
            <a:r>
              <a:rPr lang="en-US" u="sng" dirty="0">
                <a:latin typeface="Arial Narrow" panose="020B0606020202030204" pitchFamily="34" charset="0"/>
              </a:rPr>
              <a:t>Water supply calculation:</a:t>
            </a:r>
          </a:p>
        </p:txBody>
      </p:sp>
      <p:sp>
        <p:nvSpPr>
          <p:cNvPr id="5" name="Slide Number Placeholder 4">
            <a:extLst>
              <a:ext uri="{FF2B5EF4-FFF2-40B4-BE49-F238E27FC236}">
                <a16:creationId xmlns:a16="http://schemas.microsoft.com/office/drawing/2014/main" id="{7CBA572A-D88D-4285-B892-55E81627E058}"/>
              </a:ext>
            </a:extLst>
          </p:cNvPr>
          <p:cNvSpPr>
            <a:spLocks noGrp="1"/>
          </p:cNvSpPr>
          <p:nvPr>
            <p:ph type="sldNum" sz="quarter" idx="12"/>
          </p:nvPr>
        </p:nvSpPr>
        <p:spPr/>
        <p:txBody>
          <a:bodyPr/>
          <a:lstStyle/>
          <a:p>
            <a:fld id="{B18A13BA-7116-4805-986C-BF7BBEE7823E}" type="slidenum">
              <a:rPr lang="en-US" smtClean="0"/>
              <a:t>85</a:t>
            </a:fld>
            <a:endParaRPr lang="en-US"/>
          </a:p>
        </p:txBody>
      </p:sp>
      <p:pic>
        <p:nvPicPr>
          <p:cNvPr id="7" name="Picture 6">
            <a:extLst>
              <a:ext uri="{FF2B5EF4-FFF2-40B4-BE49-F238E27FC236}">
                <a16:creationId xmlns:a16="http://schemas.microsoft.com/office/drawing/2014/main" id="{848C60D8-E306-4767-BB7E-F95CC6CD4B9C}"/>
              </a:ext>
            </a:extLst>
          </p:cNvPr>
          <p:cNvPicPr>
            <a:picLocks noChangeAspect="1"/>
          </p:cNvPicPr>
          <p:nvPr/>
        </p:nvPicPr>
        <p:blipFill>
          <a:blip r:embed="rId2"/>
          <a:stretch>
            <a:fillRect/>
          </a:stretch>
        </p:blipFill>
        <p:spPr>
          <a:xfrm>
            <a:off x="2464969" y="1793922"/>
            <a:ext cx="7722385" cy="2001150"/>
          </a:xfrm>
          <a:prstGeom prst="rect">
            <a:avLst/>
          </a:prstGeom>
        </p:spPr>
      </p:pic>
      <p:pic>
        <p:nvPicPr>
          <p:cNvPr id="9" name="Picture 8">
            <a:extLst>
              <a:ext uri="{FF2B5EF4-FFF2-40B4-BE49-F238E27FC236}">
                <a16:creationId xmlns:a16="http://schemas.microsoft.com/office/drawing/2014/main" id="{ECEE1EFA-6458-4745-ACA6-4AEBC696F666}"/>
              </a:ext>
            </a:extLst>
          </p:cNvPr>
          <p:cNvPicPr>
            <a:picLocks noChangeAspect="1"/>
          </p:cNvPicPr>
          <p:nvPr/>
        </p:nvPicPr>
        <p:blipFill>
          <a:blip r:embed="rId3"/>
          <a:stretch>
            <a:fillRect/>
          </a:stretch>
        </p:blipFill>
        <p:spPr>
          <a:xfrm>
            <a:off x="2260274" y="4851612"/>
            <a:ext cx="4451275" cy="820984"/>
          </a:xfrm>
          <a:prstGeom prst="rect">
            <a:avLst/>
          </a:prstGeom>
        </p:spPr>
      </p:pic>
      <p:graphicFrame>
        <p:nvGraphicFramePr>
          <p:cNvPr id="10" name="Table 9">
            <a:extLst>
              <a:ext uri="{FF2B5EF4-FFF2-40B4-BE49-F238E27FC236}">
                <a16:creationId xmlns:a16="http://schemas.microsoft.com/office/drawing/2014/main" id="{88A08975-9590-4D41-BC43-BC89CB8960A4}"/>
              </a:ext>
            </a:extLst>
          </p:cNvPr>
          <p:cNvGraphicFramePr>
            <a:graphicFrameLocks noGrp="1"/>
          </p:cNvGraphicFramePr>
          <p:nvPr>
            <p:extLst>
              <p:ext uri="{D42A27DB-BD31-4B8C-83A1-F6EECF244321}">
                <p14:modId xmlns:p14="http://schemas.microsoft.com/office/powerpoint/2010/main" val="3242199094"/>
              </p:ext>
            </p:extLst>
          </p:nvPr>
        </p:nvGraphicFramePr>
        <p:xfrm>
          <a:off x="11851670" y="1744578"/>
          <a:ext cx="4310169" cy="6670513"/>
        </p:xfrm>
        <a:graphic>
          <a:graphicData uri="http://schemas.openxmlformats.org/drawingml/2006/table">
            <a:tbl>
              <a:tblPr>
                <a:tableStyleId>{5C22544A-7EE6-4342-B048-85BDC9FD1C3A}</a:tableStyleId>
              </a:tblPr>
              <a:tblGrid>
                <a:gridCol w="1103641">
                  <a:extLst>
                    <a:ext uri="{9D8B030D-6E8A-4147-A177-3AD203B41FA5}">
                      <a16:colId xmlns:a16="http://schemas.microsoft.com/office/drawing/2014/main" val="1404786252"/>
                    </a:ext>
                  </a:extLst>
                </a:gridCol>
                <a:gridCol w="1416838">
                  <a:extLst>
                    <a:ext uri="{9D8B030D-6E8A-4147-A177-3AD203B41FA5}">
                      <a16:colId xmlns:a16="http://schemas.microsoft.com/office/drawing/2014/main" val="2703532174"/>
                    </a:ext>
                  </a:extLst>
                </a:gridCol>
                <a:gridCol w="745705">
                  <a:extLst>
                    <a:ext uri="{9D8B030D-6E8A-4147-A177-3AD203B41FA5}">
                      <a16:colId xmlns:a16="http://schemas.microsoft.com/office/drawing/2014/main" val="1749126780"/>
                    </a:ext>
                  </a:extLst>
                </a:gridCol>
                <a:gridCol w="1043985">
                  <a:extLst>
                    <a:ext uri="{9D8B030D-6E8A-4147-A177-3AD203B41FA5}">
                      <a16:colId xmlns:a16="http://schemas.microsoft.com/office/drawing/2014/main" val="3954929360"/>
                    </a:ext>
                  </a:extLst>
                </a:gridCol>
              </a:tblGrid>
              <a:tr h="582910">
                <a:tc gridSpan="4">
                  <a:txBody>
                    <a:bodyPr/>
                    <a:lstStyle/>
                    <a:p>
                      <a:pPr algn="ctr" fontAlgn="ctr"/>
                      <a:r>
                        <a:rPr lang="en-US" sz="1600" u="none" strike="noStrike" dirty="0">
                          <a:effectLst/>
                        </a:rPr>
                        <a:t>Main Vertical (Gf , 1</a:t>
                      </a:r>
                      <a:r>
                        <a:rPr lang="en-US" sz="1600" u="none" strike="noStrike" baseline="30000" dirty="0">
                          <a:effectLst/>
                        </a:rPr>
                        <a:t>st</a:t>
                      </a:r>
                      <a:r>
                        <a:rPr lang="en-US" sz="1600" u="none" strike="noStrike" dirty="0">
                          <a:effectLst/>
                        </a:rPr>
                        <a:t> , 2</a:t>
                      </a:r>
                      <a:r>
                        <a:rPr lang="en-US" sz="1600" u="none" strike="noStrike" baseline="30000" dirty="0">
                          <a:effectLst/>
                        </a:rPr>
                        <a:t>nd</a:t>
                      </a:r>
                      <a:r>
                        <a:rPr lang="en-US" sz="1600" u="none" strike="noStrike" dirty="0">
                          <a:effectLst/>
                        </a:rPr>
                        <a:t> , 3</a:t>
                      </a:r>
                      <a:r>
                        <a:rPr lang="en-US" sz="1600" u="none" strike="noStrike" baseline="30000" dirty="0">
                          <a:effectLst/>
                        </a:rPr>
                        <a:t>rd</a:t>
                      </a:r>
                      <a:r>
                        <a:rPr lang="en-US" sz="1600" u="none" strike="noStrike" dirty="0">
                          <a:effectLst/>
                        </a:rPr>
                        <a:t> , 4</a:t>
                      </a:r>
                      <a:r>
                        <a:rPr lang="en-US" sz="1600" u="none" strike="noStrike" baseline="30000" dirty="0">
                          <a:effectLst/>
                        </a:rPr>
                        <a:t>th</a:t>
                      </a:r>
                      <a:r>
                        <a:rPr lang="en-US" sz="1600" u="none" strike="noStrike" dirty="0">
                          <a:effectLst/>
                        </a:rPr>
                        <a:t> ) </a:t>
                      </a:r>
                      <a:endParaRPr lang="en-US" sz="1600" b="0" i="0" u="none" strike="noStrike" dirty="0">
                        <a:solidFill>
                          <a:srgbClr val="000000"/>
                        </a:solidFill>
                        <a:effectLst/>
                        <a:latin typeface="Times New Roman" panose="02020603050405020304" pitchFamily="18" charset="0"/>
                      </a:endParaRPr>
                    </a:p>
                  </a:txBody>
                  <a:tcPr marL="6463" marR="6463" marT="6463" marB="0" anchor="ct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3383088203"/>
                  </a:ext>
                </a:extLst>
              </a:tr>
              <a:tr h="531779">
                <a:tc>
                  <a:txBody>
                    <a:bodyPr/>
                    <a:lstStyle/>
                    <a:p>
                      <a:pPr algn="l" fontAlgn="ctr"/>
                      <a:r>
                        <a:rPr lang="en-US" sz="1600" u="none" strike="noStrike">
                          <a:effectLst/>
                        </a:rPr>
                        <a:t> </a:t>
                      </a:r>
                      <a:endParaRPr lang="en-US" sz="1600" b="0" i="0" u="none" strike="noStrike">
                        <a:solidFill>
                          <a:srgbClr val="000000"/>
                        </a:solidFill>
                        <a:effectLst/>
                        <a:latin typeface="Calibri" panose="020F0502020204030204" pitchFamily="34" charset="0"/>
                      </a:endParaRPr>
                    </a:p>
                  </a:txBody>
                  <a:tcPr marL="6463" marR="6463" marT="6463" marB="0" anchor="ctr"/>
                </a:tc>
                <a:tc gridSpan="2">
                  <a:txBody>
                    <a:bodyPr/>
                    <a:lstStyle/>
                    <a:p>
                      <a:pPr algn="ctr" fontAlgn="ctr"/>
                      <a:r>
                        <a:rPr lang="en-US" sz="1600" u="none" strike="noStrike">
                          <a:effectLst/>
                        </a:rPr>
                        <a:t>FUS = 190 , Flow = 88 gpm  </a:t>
                      </a:r>
                      <a:endParaRPr lang="en-US" sz="1600" b="0" i="0" u="none" strike="noStrike">
                        <a:solidFill>
                          <a:srgbClr val="000000"/>
                        </a:solidFill>
                        <a:effectLst/>
                        <a:latin typeface="Times New Roman" panose="02020603050405020304" pitchFamily="18" charset="0"/>
                      </a:endParaRPr>
                    </a:p>
                  </a:txBody>
                  <a:tcPr marL="6463" marR="6463" marT="6463" marB="0" anchor="ctr"/>
                </a:tc>
                <a:tc hMerge="1">
                  <a:txBody>
                    <a:bodyPr/>
                    <a:lstStyle/>
                    <a:p>
                      <a:endParaRPr lang="en-US"/>
                    </a:p>
                  </a:txBody>
                  <a:tcPr/>
                </a:tc>
                <a:tc>
                  <a:txBody>
                    <a:bodyPr/>
                    <a:lstStyle/>
                    <a:p>
                      <a:pPr algn="ctr" fontAlgn="ctr"/>
                      <a:r>
                        <a:rPr lang="en-US" sz="1600" u="none" strike="noStrike">
                          <a:effectLst/>
                        </a:rPr>
                        <a:t> </a:t>
                      </a:r>
                      <a:endParaRPr lang="en-US" sz="1600" b="0" i="0" u="none" strike="noStrike">
                        <a:solidFill>
                          <a:srgbClr val="000000"/>
                        </a:solidFill>
                        <a:effectLst/>
                        <a:latin typeface="Calibri" panose="020F0502020204030204" pitchFamily="34" charset="0"/>
                      </a:endParaRPr>
                    </a:p>
                  </a:txBody>
                  <a:tcPr marL="6463" marR="6463" marT="6463" marB="0" anchor="ctr"/>
                </a:tc>
                <a:extLst>
                  <a:ext uri="{0D108BD9-81ED-4DB2-BD59-A6C34878D82A}">
                    <a16:rowId xmlns:a16="http://schemas.microsoft.com/office/drawing/2014/main" val="427315915"/>
                  </a:ext>
                </a:extLst>
              </a:tr>
              <a:tr h="276117">
                <a:tc>
                  <a:txBody>
                    <a:bodyPr/>
                    <a:lstStyle/>
                    <a:p>
                      <a:pPr algn="ctr" fontAlgn="ctr"/>
                      <a:r>
                        <a:rPr lang="en-US" sz="1600" u="none" strike="noStrike">
                          <a:effectLst/>
                        </a:rPr>
                        <a:t>Diameter </a:t>
                      </a:r>
                      <a:endParaRPr lang="en-US" sz="1600" b="0" i="0" u="none" strike="noStrike">
                        <a:solidFill>
                          <a:srgbClr val="000000"/>
                        </a:solidFill>
                        <a:effectLst/>
                        <a:latin typeface="Times New Roman" panose="02020603050405020304" pitchFamily="18" charset="0"/>
                      </a:endParaRPr>
                    </a:p>
                  </a:txBody>
                  <a:tcPr marL="6463" marR="6463" marT="6463" marB="0" anchor="ctr"/>
                </a:tc>
                <a:tc>
                  <a:txBody>
                    <a:bodyPr/>
                    <a:lstStyle/>
                    <a:p>
                      <a:pPr algn="ctr" fontAlgn="ctr"/>
                      <a:r>
                        <a:rPr lang="en-US" sz="1600" u="none" strike="noStrike">
                          <a:effectLst/>
                        </a:rPr>
                        <a:t>3" </a:t>
                      </a:r>
                      <a:endParaRPr lang="en-US" sz="1600" b="0" i="0" u="none" strike="noStrike">
                        <a:solidFill>
                          <a:srgbClr val="000000"/>
                        </a:solidFill>
                        <a:effectLst/>
                        <a:latin typeface="Times New Roman" panose="02020603050405020304" pitchFamily="18" charset="0"/>
                      </a:endParaRPr>
                    </a:p>
                  </a:txBody>
                  <a:tcPr marL="6463" marR="6463" marT="6463" marB="0" anchor="ctr"/>
                </a:tc>
                <a:tc>
                  <a:txBody>
                    <a:bodyPr/>
                    <a:lstStyle/>
                    <a:p>
                      <a:pPr algn="ctr" fontAlgn="ctr"/>
                      <a:r>
                        <a:rPr lang="en-US" sz="1600" u="none" strike="noStrike">
                          <a:effectLst/>
                        </a:rPr>
                        <a:t>2.5" </a:t>
                      </a:r>
                      <a:endParaRPr lang="en-US" sz="1600" b="0" i="0" u="none" strike="noStrike">
                        <a:solidFill>
                          <a:srgbClr val="000000"/>
                        </a:solidFill>
                        <a:effectLst/>
                        <a:latin typeface="Times New Roman" panose="02020603050405020304" pitchFamily="18" charset="0"/>
                      </a:endParaRPr>
                    </a:p>
                  </a:txBody>
                  <a:tcPr marL="6463" marR="6463" marT="6463" marB="0" anchor="ctr"/>
                </a:tc>
                <a:tc>
                  <a:txBody>
                    <a:bodyPr/>
                    <a:lstStyle/>
                    <a:p>
                      <a:pPr algn="ctr" fontAlgn="ctr"/>
                      <a:r>
                        <a:rPr lang="en-US" sz="1600" u="none" strike="noStrike">
                          <a:effectLst/>
                        </a:rPr>
                        <a:t>2" </a:t>
                      </a:r>
                      <a:endParaRPr lang="en-US" sz="1600" b="0" i="0" u="none" strike="noStrike">
                        <a:solidFill>
                          <a:srgbClr val="000000"/>
                        </a:solidFill>
                        <a:effectLst/>
                        <a:latin typeface="Times New Roman" panose="02020603050405020304" pitchFamily="18" charset="0"/>
                      </a:endParaRPr>
                    </a:p>
                  </a:txBody>
                  <a:tcPr marL="6463" marR="6463" marT="6463" marB="0" anchor="ctr"/>
                </a:tc>
                <a:extLst>
                  <a:ext uri="{0D108BD9-81ED-4DB2-BD59-A6C34878D82A}">
                    <a16:rowId xmlns:a16="http://schemas.microsoft.com/office/drawing/2014/main" val="3123085227"/>
                  </a:ext>
                </a:extLst>
              </a:tr>
              <a:tr h="276117">
                <a:tc>
                  <a:txBody>
                    <a:bodyPr/>
                    <a:lstStyle/>
                    <a:p>
                      <a:pPr algn="ctr" fontAlgn="ctr"/>
                      <a:r>
                        <a:rPr lang="en-US" sz="1600" u="none" strike="noStrike">
                          <a:effectLst/>
                        </a:rPr>
                        <a:t>Loss/100 </a:t>
                      </a:r>
                      <a:endParaRPr lang="en-US" sz="1600" b="0" i="0" u="none" strike="noStrike">
                        <a:solidFill>
                          <a:srgbClr val="000000"/>
                        </a:solidFill>
                        <a:effectLst/>
                        <a:latin typeface="Times New Roman" panose="02020603050405020304" pitchFamily="18" charset="0"/>
                      </a:endParaRPr>
                    </a:p>
                  </a:txBody>
                  <a:tcPr marL="6463" marR="6463" marT="6463" marB="0" anchor="ctr"/>
                </a:tc>
                <a:tc>
                  <a:txBody>
                    <a:bodyPr/>
                    <a:lstStyle/>
                    <a:p>
                      <a:pPr algn="ctr" fontAlgn="ctr"/>
                      <a:r>
                        <a:rPr lang="en-US" sz="1600" u="none" strike="noStrike">
                          <a:effectLst/>
                        </a:rPr>
                        <a:t>1.5</a:t>
                      </a:r>
                      <a:endParaRPr lang="en-US" sz="1600" b="0" i="0" u="none" strike="noStrike">
                        <a:solidFill>
                          <a:srgbClr val="000000"/>
                        </a:solidFill>
                        <a:effectLst/>
                        <a:latin typeface="Times New Roman" panose="02020603050405020304" pitchFamily="18" charset="0"/>
                      </a:endParaRPr>
                    </a:p>
                  </a:txBody>
                  <a:tcPr marL="6463" marR="6463" marT="6463" marB="0" anchor="ctr"/>
                </a:tc>
                <a:tc>
                  <a:txBody>
                    <a:bodyPr/>
                    <a:lstStyle/>
                    <a:p>
                      <a:pPr algn="ctr" fontAlgn="ctr"/>
                      <a:r>
                        <a:rPr lang="en-US" sz="1600" u="none" strike="noStrike">
                          <a:effectLst/>
                        </a:rPr>
                        <a:t>3.8</a:t>
                      </a:r>
                      <a:endParaRPr lang="en-US" sz="1600" b="0" i="0" u="none" strike="noStrike">
                        <a:solidFill>
                          <a:srgbClr val="000000"/>
                        </a:solidFill>
                        <a:effectLst/>
                        <a:latin typeface="Times New Roman" panose="02020603050405020304" pitchFamily="18" charset="0"/>
                      </a:endParaRPr>
                    </a:p>
                  </a:txBody>
                  <a:tcPr marL="6463" marR="6463" marT="6463" marB="0" anchor="ctr"/>
                </a:tc>
                <a:tc>
                  <a:txBody>
                    <a:bodyPr/>
                    <a:lstStyle/>
                    <a:p>
                      <a:pPr algn="ctr" fontAlgn="ctr"/>
                      <a:r>
                        <a:rPr lang="en-US" sz="1600" u="none" strike="noStrike">
                          <a:effectLst/>
                        </a:rPr>
                        <a:t>10</a:t>
                      </a:r>
                      <a:endParaRPr lang="en-US" sz="1600" b="0" i="0" u="none" strike="noStrike">
                        <a:solidFill>
                          <a:srgbClr val="000000"/>
                        </a:solidFill>
                        <a:effectLst/>
                        <a:latin typeface="Times New Roman" panose="02020603050405020304" pitchFamily="18" charset="0"/>
                      </a:endParaRPr>
                    </a:p>
                  </a:txBody>
                  <a:tcPr marL="6463" marR="6463" marT="6463" marB="0" anchor="ctr"/>
                </a:tc>
                <a:extLst>
                  <a:ext uri="{0D108BD9-81ED-4DB2-BD59-A6C34878D82A}">
                    <a16:rowId xmlns:a16="http://schemas.microsoft.com/office/drawing/2014/main" val="666474057"/>
                  </a:ext>
                </a:extLst>
              </a:tr>
              <a:tr h="276117">
                <a:tc>
                  <a:txBody>
                    <a:bodyPr/>
                    <a:lstStyle/>
                    <a:p>
                      <a:pPr algn="ctr" fontAlgn="ctr"/>
                      <a:r>
                        <a:rPr lang="en-US" sz="1600" u="none" strike="noStrike">
                          <a:effectLst/>
                        </a:rPr>
                        <a:t>Loss/100.56 </a:t>
                      </a:r>
                      <a:endParaRPr lang="en-US" sz="1600" b="0" i="0" u="none" strike="noStrike">
                        <a:solidFill>
                          <a:srgbClr val="000000"/>
                        </a:solidFill>
                        <a:effectLst/>
                        <a:latin typeface="Times New Roman" panose="02020603050405020304" pitchFamily="18" charset="0"/>
                      </a:endParaRPr>
                    </a:p>
                  </a:txBody>
                  <a:tcPr marL="6463" marR="6463" marT="6463" marB="0" anchor="ctr"/>
                </a:tc>
                <a:tc>
                  <a:txBody>
                    <a:bodyPr/>
                    <a:lstStyle/>
                    <a:p>
                      <a:pPr algn="ctr" fontAlgn="ctr"/>
                      <a:r>
                        <a:rPr lang="en-US" sz="1600" u="none" strike="noStrike">
                          <a:effectLst/>
                        </a:rPr>
                        <a:t>1.51</a:t>
                      </a:r>
                      <a:endParaRPr lang="en-US" sz="1600" b="0" i="0" u="none" strike="noStrike">
                        <a:solidFill>
                          <a:srgbClr val="000000"/>
                        </a:solidFill>
                        <a:effectLst/>
                        <a:latin typeface="Times New Roman" panose="02020603050405020304" pitchFamily="18" charset="0"/>
                      </a:endParaRPr>
                    </a:p>
                  </a:txBody>
                  <a:tcPr marL="6463" marR="6463" marT="6463" marB="0" anchor="ctr"/>
                </a:tc>
                <a:tc>
                  <a:txBody>
                    <a:bodyPr/>
                    <a:lstStyle/>
                    <a:p>
                      <a:pPr algn="ctr" fontAlgn="ctr"/>
                      <a:r>
                        <a:rPr lang="en-US" sz="1600" u="none" strike="noStrike">
                          <a:effectLst/>
                        </a:rPr>
                        <a:t>3.82</a:t>
                      </a:r>
                      <a:endParaRPr lang="en-US" sz="1600" b="0" i="0" u="none" strike="noStrike">
                        <a:solidFill>
                          <a:srgbClr val="000000"/>
                        </a:solidFill>
                        <a:effectLst/>
                        <a:latin typeface="Times New Roman" panose="02020603050405020304" pitchFamily="18" charset="0"/>
                      </a:endParaRPr>
                    </a:p>
                  </a:txBody>
                  <a:tcPr marL="6463" marR="6463" marT="6463" marB="0" anchor="ctr"/>
                </a:tc>
                <a:tc>
                  <a:txBody>
                    <a:bodyPr/>
                    <a:lstStyle/>
                    <a:p>
                      <a:pPr algn="ctr" fontAlgn="ctr"/>
                      <a:r>
                        <a:rPr lang="en-US" sz="1600" u="none" strike="noStrike">
                          <a:effectLst/>
                        </a:rPr>
                        <a:t>10.06</a:t>
                      </a:r>
                      <a:endParaRPr lang="en-US" sz="1600" b="0" i="0" u="none" strike="noStrike">
                        <a:solidFill>
                          <a:srgbClr val="000000"/>
                        </a:solidFill>
                        <a:effectLst/>
                        <a:latin typeface="Times New Roman" panose="02020603050405020304" pitchFamily="18" charset="0"/>
                      </a:endParaRPr>
                    </a:p>
                  </a:txBody>
                  <a:tcPr marL="6463" marR="6463" marT="6463" marB="0" anchor="ctr"/>
                </a:tc>
                <a:extLst>
                  <a:ext uri="{0D108BD9-81ED-4DB2-BD59-A6C34878D82A}">
                    <a16:rowId xmlns:a16="http://schemas.microsoft.com/office/drawing/2014/main" val="2806058542"/>
                  </a:ext>
                </a:extLst>
              </a:tr>
              <a:tr h="262186">
                <a:tc>
                  <a:txBody>
                    <a:bodyPr/>
                    <a:lstStyle/>
                    <a:p>
                      <a:pPr algn="l" fontAlgn="b"/>
                      <a:endParaRPr lang="en-US" sz="1600" b="0" i="0" u="none" strike="noStrike">
                        <a:solidFill>
                          <a:srgbClr val="000000"/>
                        </a:solidFill>
                        <a:effectLst/>
                        <a:latin typeface="Calibri" panose="020F0502020204030204" pitchFamily="34" charset="0"/>
                      </a:endParaRPr>
                    </a:p>
                  </a:txBody>
                  <a:tcPr marL="6463" marR="6463" marT="6463" marB="0" anchor="b"/>
                </a:tc>
                <a:tc>
                  <a:txBody>
                    <a:bodyPr/>
                    <a:lstStyle/>
                    <a:p>
                      <a:pPr algn="l" fontAlgn="b"/>
                      <a:endParaRPr lang="en-US" sz="1600" b="0" i="0" u="none" strike="noStrike">
                        <a:solidFill>
                          <a:srgbClr val="000000"/>
                        </a:solidFill>
                        <a:effectLst/>
                        <a:latin typeface="Calibri" panose="020F0502020204030204" pitchFamily="34" charset="0"/>
                      </a:endParaRPr>
                    </a:p>
                  </a:txBody>
                  <a:tcPr marL="6463" marR="6463" marT="6463" marB="0" anchor="b"/>
                </a:tc>
                <a:tc>
                  <a:txBody>
                    <a:bodyPr/>
                    <a:lstStyle/>
                    <a:p>
                      <a:pPr algn="l" fontAlgn="b"/>
                      <a:endParaRPr lang="en-US" sz="1600" b="0" i="0" u="none" strike="noStrike">
                        <a:solidFill>
                          <a:srgbClr val="000000"/>
                        </a:solidFill>
                        <a:effectLst/>
                        <a:latin typeface="Calibri" panose="020F0502020204030204" pitchFamily="34" charset="0"/>
                      </a:endParaRPr>
                    </a:p>
                  </a:txBody>
                  <a:tcPr marL="6463" marR="6463" marT="6463" marB="0" anchor="b"/>
                </a:tc>
                <a:tc>
                  <a:txBody>
                    <a:bodyPr/>
                    <a:lstStyle/>
                    <a:p>
                      <a:pPr algn="l" fontAlgn="b"/>
                      <a:endParaRPr lang="en-US" sz="1600" b="0" i="0" u="none" strike="noStrike">
                        <a:solidFill>
                          <a:srgbClr val="000000"/>
                        </a:solidFill>
                        <a:effectLst/>
                        <a:latin typeface="Calibri" panose="020F0502020204030204" pitchFamily="34" charset="0"/>
                      </a:endParaRPr>
                    </a:p>
                  </a:txBody>
                  <a:tcPr marL="6463" marR="6463" marT="6463" marB="0" anchor="b"/>
                </a:tc>
                <a:extLst>
                  <a:ext uri="{0D108BD9-81ED-4DB2-BD59-A6C34878D82A}">
                    <a16:rowId xmlns:a16="http://schemas.microsoft.com/office/drawing/2014/main" val="1675470250"/>
                  </a:ext>
                </a:extLst>
              </a:tr>
              <a:tr h="899931">
                <a:tc gridSpan="4">
                  <a:txBody>
                    <a:bodyPr/>
                    <a:lstStyle/>
                    <a:p>
                      <a:pPr algn="ctr" fontAlgn="ctr"/>
                      <a:r>
                        <a:rPr lang="en-US" sz="1600" u="none" strike="noStrike">
                          <a:effectLst/>
                        </a:rPr>
                        <a:t>Main Horizontal (Gf , 1</a:t>
                      </a:r>
                      <a:r>
                        <a:rPr lang="en-US" sz="1600" u="none" strike="noStrike" baseline="30000">
                          <a:effectLst/>
                        </a:rPr>
                        <a:t>st</a:t>
                      </a:r>
                      <a:r>
                        <a:rPr lang="en-US" sz="1600" u="none" strike="noStrike">
                          <a:effectLst/>
                        </a:rPr>
                        <a:t> , 2</a:t>
                      </a:r>
                      <a:r>
                        <a:rPr lang="en-US" sz="1600" u="none" strike="noStrike" baseline="30000">
                          <a:effectLst/>
                        </a:rPr>
                        <a:t>nd</a:t>
                      </a:r>
                      <a:r>
                        <a:rPr lang="en-US" sz="1600" u="none" strike="noStrike">
                          <a:effectLst/>
                        </a:rPr>
                        <a:t> , 3</a:t>
                      </a:r>
                      <a:r>
                        <a:rPr lang="en-US" sz="1600" u="none" strike="noStrike" baseline="30000">
                          <a:effectLst/>
                        </a:rPr>
                        <a:t>rd</a:t>
                      </a:r>
                      <a:r>
                        <a:rPr lang="en-US" sz="1600" u="none" strike="noStrike">
                          <a:effectLst/>
                        </a:rPr>
                        <a:t> , 4</a:t>
                      </a:r>
                      <a:r>
                        <a:rPr lang="en-US" sz="1600" u="none" strike="noStrike" baseline="30000">
                          <a:effectLst/>
                        </a:rPr>
                        <a:t>th</a:t>
                      </a:r>
                      <a:r>
                        <a:rPr lang="en-US" sz="1600" u="none" strike="noStrike">
                          <a:effectLst/>
                        </a:rPr>
                        <a:t> ) </a:t>
                      </a:r>
                      <a:endParaRPr lang="en-US" sz="1600" b="0" i="0" u="none" strike="noStrike">
                        <a:solidFill>
                          <a:srgbClr val="000000"/>
                        </a:solidFill>
                        <a:effectLst/>
                        <a:latin typeface="Times New Roman" panose="02020603050405020304" pitchFamily="18" charset="0"/>
                      </a:endParaRPr>
                    </a:p>
                  </a:txBody>
                  <a:tcPr marL="6463" marR="6463" marT="6463" marB="0" anchor="ct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3987230026"/>
                  </a:ext>
                </a:extLst>
              </a:tr>
              <a:tr h="531779">
                <a:tc>
                  <a:txBody>
                    <a:bodyPr/>
                    <a:lstStyle/>
                    <a:p>
                      <a:pPr algn="l" fontAlgn="ctr"/>
                      <a:r>
                        <a:rPr lang="en-US" sz="1600" u="none" strike="noStrike">
                          <a:effectLst/>
                        </a:rPr>
                        <a:t> </a:t>
                      </a:r>
                      <a:endParaRPr lang="en-US" sz="1600" b="0" i="0" u="none" strike="noStrike">
                        <a:solidFill>
                          <a:srgbClr val="000000"/>
                        </a:solidFill>
                        <a:effectLst/>
                        <a:latin typeface="Calibri" panose="020F0502020204030204" pitchFamily="34" charset="0"/>
                      </a:endParaRPr>
                    </a:p>
                  </a:txBody>
                  <a:tcPr marL="6463" marR="6463" marT="6463" marB="0" anchor="ctr"/>
                </a:tc>
                <a:tc gridSpan="2">
                  <a:txBody>
                    <a:bodyPr/>
                    <a:lstStyle/>
                    <a:p>
                      <a:pPr algn="ctr" fontAlgn="ctr"/>
                      <a:r>
                        <a:rPr lang="en-US" sz="1600" u="none" strike="noStrike" dirty="0">
                          <a:effectLst/>
                        </a:rPr>
                        <a:t>FUS = 38, Flow = 22 </a:t>
                      </a:r>
                      <a:r>
                        <a:rPr lang="en-US" sz="1600" u="none" strike="noStrike" dirty="0" err="1">
                          <a:effectLst/>
                        </a:rPr>
                        <a:t>gpm</a:t>
                      </a:r>
                      <a:r>
                        <a:rPr lang="en-US" sz="1600" u="none" strike="noStrike" dirty="0">
                          <a:effectLst/>
                        </a:rPr>
                        <a:t>  </a:t>
                      </a:r>
                      <a:endParaRPr lang="en-US" sz="1600" b="0" i="0" u="none" strike="noStrike" dirty="0">
                        <a:solidFill>
                          <a:srgbClr val="000000"/>
                        </a:solidFill>
                        <a:effectLst/>
                        <a:latin typeface="Times New Roman" panose="02020603050405020304" pitchFamily="18" charset="0"/>
                      </a:endParaRPr>
                    </a:p>
                  </a:txBody>
                  <a:tcPr marL="6463" marR="6463" marT="6463" marB="0" anchor="ctr"/>
                </a:tc>
                <a:tc hMerge="1">
                  <a:txBody>
                    <a:bodyPr/>
                    <a:lstStyle/>
                    <a:p>
                      <a:endParaRPr lang="en-US"/>
                    </a:p>
                  </a:txBody>
                  <a:tcPr/>
                </a:tc>
                <a:tc>
                  <a:txBody>
                    <a:bodyPr/>
                    <a:lstStyle/>
                    <a:p>
                      <a:pPr algn="l" fontAlgn="ctr"/>
                      <a:r>
                        <a:rPr lang="en-US" sz="1600" u="none" strike="noStrike">
                          <a:effectLst/>
                        </a:rPr>
                        <a:t> </a:t>
                      </a:r>
                      <a:endParaRPr lang="en-US" sz="1600" b="0" i="0" u="none" strike="noStrike">
                        <a:solidFill>
                          <a:srgbClr val="000000"/>
                        </a:solidFill>
                        <a:effectLst/>
                        <a:latin typeface="Calibri" panose="020F0502020204030204" pitchFamily="34" charset="0"/>
                      </a:endParaRPr>
                    </a:p>
                  </a:txBody>
                  <a:tcPr marL="6463" marR="6463" marT="6463" marB="0" anchor="ctr"/>
                </a:tc>
                <a:extLst>
                  <a:ext uri="{0D108BD9-81ED-4DB2-BD59-A6C34878D82A}">
                    <a16:rowId xmlns:a16="http://schemas.microsoft.com/office/drawing/2014/main" val="2458820956"/>
                  </a:ext>
                </a:extLst>
              </a:tr>
              <a:tr h="276117">
                <a:tc>
                  <a:txBody>
                    <a:bodyPr/>
                    <a:lstStyle/>
                    <a:p>
                      <a:pPr algn="ctr" fontAlgn="ctr"/>
                      <a:r>
                        <a:rPr lang="en-US" sz="1600" u="none" strike="noStrike">
                          <a:effectLst/>
                        </a:rPr>
                        <a:t>Diameter </a:t>
                      </a:r>
                      <a:endParaRPr lang="en-US" sz="1600" b="0" i="0" u="none" strike="noStrike">
                        <a:solidFill>
                          <a:srgbClr val="000000"/>
                        </a:solidFill>
                        <a:effectLst/>
                        <a:latin typeface="Times New Roman" panose="02020603050405020304" pitchFamily="18" charset="0"/>
                      </a:endParaRPr>
                    </a:p>
                  </a:txBody>
                  <a:tcPr marL="6463" marR="6463" marT="6463" marB="0" anchor="ctr"/>
                </a:tc>
                <a:tc>
                  <a:txBody>
                    <a:bodyPr/>
                    <a:lstStyle/>
                    <a:p>
                      <a:pPr algn="ctr" fontAlgn="ctr"/>
                      <a:r>
                        <a:rPr lang="en-US" sz="1600" u="none" strike="noStrike">
                          <a:effectLst/>
                        </a:rPr>
                        <a:t>1.5" </a:t>
                      </a:r>
                      <a:endParaRPr lang="en-US" sz="1600" b="0" i="0" u="none" strike="noStrike">
                        <a:solidFill>
                          <a:srgbClr val="000000"/>
                        </a:solidFill>
                        <a:effectLst/>
                        <a:latin typeface="Times New Roman" panose="02020603050405020304" pitchFamily="18" charset="0"/>
                      </a:endParaRPr>
                    </a:p>
                  </a:txBody>
                  <a:tcPr marL="6463" marR="6463" marT="6463" marB="0" anchor="ctr"/>
                </a:tc>
                <a:tc>
                  <a:txBody>
                    <a:bodyPr/>
                    <a:lstStyle/>
                    <a:p>
                      <a:pPr algn="ctr" fontAlgn="ctr"/>
                      <a:r>
                        <a:rPr lang="en-US" sz="1600" u="none" strike="noStrike">
                          <a:effectLst/>
                        </a:rPr>
                        <a:t>1.25" </a:t>
                      </a:r>
                      <a:endParaRPr lang="en-US" sz="1600" b="0" i="0" u="none" strike="noStrike">
                        <a:solidFill>
                          <a:srgbClr val="000000"/>
                        </a:solidFill>
                        <a:effectLst/>
                        <a:latin typeface="Times New Roman" panose="02020603050405020304" pitchFamily="18" charset="0"/>
                      </a:endParaRPr>
                    </a:p>
                  </a:txBody>
                  <a:tcPr marL="6463" marR="6463" marT="6463" marB="0" anchor="ctr"/>
                </a:tc>
                <a:tc>
                  <a:txBody>
                    <a:bodyPr/>
                    <a:lstStyle/>
                    <a:p>
                      <a:pPr algn="ctr" fontAlgn="ctr"/>
                      <a:r>
                        <a:rPr lang="en-US" sz="1600" u="none" strike="noStrike">
                          <a:effectLst/>
                        </a:rPr>
                        <a:t>1" </a:t>
                      </a:r>
                      <a:endParaRPr lang="en-US" sz="1600" b="0" i="0" u="none" strike="noStrike">
                        <a:solidFill>
                          <a:srgbClr val="000000"/>
                        </a:solidFill>
                        <a:effectLst/>
                        <a:latin typeface="Times New Roman" panose="02020603050405020304" pitchFamily="18" charset="0"/>
                      </a:endParaRPr>
                    </a:p>
                  </a:txBody>
                  <a:tcPr marL="6463" marR="6463" marT="6463" marB="0" anchor="ctr"/>
                </a:tc>
                <a:extLst>
                  <a:ext uri="{0D108BD9-81ED-4DB2-BD59-A6C34878D82A}">
                    <a16:rowId xmlns:a16="http://schemas.microsoft.com/office/drawing/2014/main" val="1536100795"/>
                  </a:ext>
                </a:extLst>
              </a:tr>
              <a:tr h="276117">
                <a:tc>
                  <a:txBody>
                    <a:bodyPr/>
                    <a:lstStyle/>
                    <a:p>
                      <a:pPr algn="ctr" fontAlgn="ctr"/>
                      <a:r>
                        <a:rPr lang="en-US" sz="1600" u="none" strike="noStrike">
                          <a:effectLst/>
                        </a:rPr>
                        <a:t>Loss/100 </a:t>
                      </a:r>
                      <a:endParaRPr lang="en-US" sz="1600" b="0" i="0" u="none" strike="noStrike">
                        <a:solidFill>
                          <a:srgbClr val="000000"/>
                        </a:solidFill>
                        <a:effectLst/>
                        <a:latin typeface="Times New Roman" panose="02020603050405020304" pitchFamily="18" charset="0"/>
                      </a:endParaRPr>
                    </a:p>
                  </a:txBody>
                  <a:tcPr marL="6463" marR="6463" marT="6463" marB="0" anchor="ctr"/>
                </a:tc>
                <a:tc>
                  <a:txBody>
                    <a:bodyPr/>
                    <a:lstStyle/>
                    <a:p>
                      <a:pPr algn="ctr" fontAlgn="ctr"/>
                      <a:r>
                        <a:rPr lang="en-US" sz="1600" u="none" strike="noStrike">
                          <a:effectLst/>
                        </a:rPr>
                        <a:t>3</a:t>
                      </a:r>
                      <a:endParaRPr lang="en-US" sz="1600" b="0" i="0" u="none" strike="noStrike">
                        <a:solidFill>
                          <a:srgbClr val="000000"/>
                        </a:solidFill>
                        <a:effectLst/>
                        <a:latin typeface="Times New Roman" panose="02020603050405020304" pitchFamily="18" charset="0"/>
                      </a:endParaRPr>
                    </a:p>
                  </a:txBody>
                  <a:tcPr marL="6463" marR="6463" marT="6463" marB="0" anchor="ctr"/>
                </a:tc>
                <a:tc>
                  <a:txBody>
                    <a:bodyPr/>
                    <a:lstStyle/>
                    <a:p>
                      <a:pPr algn="ctr" fontAlgn="ctr"/>
                      <a:r>
                        <a:rPr lang="en-US" sz="1600" u="none" strike="noStrike">
                          <a:effectLst/>
                        </a:rPr>
                        <a:t>8</a:t>
                      </a:r>
                      <a:endParaRPr lang="en-US" sz="1600" b="0" i="0" u="none" strike="noStrike">
                        <a:solidFill>
                          <a:srgbClr val="000000"/>
                        </a:solidFill>
                        <a:effectLst/>
                        <a:latin typeface="Times New Roman" panose="02020603050405020304" pitchFamily="18" charset="0"/>
                      </a:endParaRPr>
                    </a:p>
                  </a:txBody>
                  <a:tcPr marL="6463" marR="6463" marT="6463" marB="0" anchor="ctr"/>
                </a:tc>
                <a:tc>
                  <a:txBody>
                    <a:bodyPr/>
                    <a:lstStyle/>
                    <a:p>
                      <a:pPr algn="ctr" fontAlgn="ctr"/>
                      <a:r>
                        <a:rPr lang="en-US" sz="1600" u="none" strike="noStrike">
                          <a:effectLst/>
                        </a:rPr>
                        <a:t>23</a:t>
                      </a:r>
                      <a:endParaRPr lang="en-US" sz="1600" b="0" i="0" u="none" strike="noStrike">
                        <a:solidFill>
                          <a:srgbClr val="000000"/>
                        </a:solidFill>
                        <a:effectLst/>
                        <a:latin typeface="Times New Roman" panose="02020603050405020304" pitchFamily="18" charset="0"/>
                      </a:endParaRPr>
                    </a:p>
                  </a:txBody>
                  <a:tcPr marL="6463" marR="6463" marT="6463" marB="0" anchor="ctr"/>
                </a:tc>
                <a:extLst>
                  <a:ext uri="{0D108BD9-81ED-4DB2-BD59-A6C34878D82A}">
                    <a16:rowId xmlns:a16="http://schemas.microsoft.com/office/drawing/2014/main" val="905853283"/>
                  </a:ext>
                </a:extLst>
              </a:tr>
              <a:tr h="276117">
                <a:tc>
                  <a:txBody>
                    <a:bodyPr/>
                    <a:lstStyle/>
                    <a:p>
                      <a:pPr algn="ctr" fontAlgn="ctr"/>
                      <a:r>
                        <a:rPr lang="en-US" sz="1600" u="none" strike="noStrike">
                          <a:effectLst/>
                        </a:rPr>
                        <a:t>Loss/14.4 </a:t>
                      </a:r>
                      <a:endParaRPr lang="en-US" sz="1600" b="0" i="0" u="none" strike="noStrike">
                        <a:solidFill>
                          <a:srgbClr val="000000"/>
                        </a:solidFill>
                        <a:effectLst/>
                        <a:latin typeface="Times New Roman" panose="02020603050405020304" pitchFamily="18" charset="0"/>
                      </a:endParaRPr>
                    </a:p>
                  </a:txBody>
                  <a:tcPr marL="6463" marR="6463" marT="6463" marB="0" anchor="ctr"/>
                </a:tc>
                <a:tc>
                  <a:txBody>
                    <a:bodyPr/>
                    <a:lstStyle/>
                    <a:p>
                      <a:pPr algn="ctr" fontAlgn="ctr"/>
                      <a:r>
                        <a:rPr lang="en-US" sz="1600" u="none" strike="noStrike">
                          <a:effectLst/>
                        </a:rPr>
                        <a:t>0.43</a:t>
                      </a:r>
                      <a:endParaRPr lang="en-US" sz="1600" b="0" i="0" u="none" strike="noStrike">
                        <a:solidFill>
                          <a:srgbClr val="000000"/>
                        </a:solidFill>
                        <a:effectLst/>
                        <a:latin typeface="Times New Roman" panose="02020603050405020304" pitchFamily="18" charset="0"/>
                      </a:endParaRPr>
                    </a:p>
                  </a:txBody>
                  <a:tcPr marL="6463" marR="6463" marT="6463" marB="0" anchor="ctr"/>
                </a:tc>
                <a:tc>
                  <a:txBody>
                    <a:bodyPr/>
                    <a:lstStyle/>
                    <a:p>
                      <a:pPr algn="ctr" fontAlgn="ctr"/>
                      <a:r>
                        <a:rPr lang="en-US" sz="1600" u="none" strike="noStrike">
                          <a:effectLst/>
                        </a:rPr>
                        <a:t>1.15</a:t>
                      </a:r>
                      <a:endParaRPr lang="en-US" sz="1600" b="0" i="0" u="none" strike="noStrike">
                        <a:solidFill>
                          <a:srgbClr val="000000"/>
                        </a:solidFill>
                        <a:effectLst/>
                        <a:latin typeface="Times New Roman" panose="02020603050405020304" pitchFamily="18" charset="0"/>
                      </a:endParaRPr>
                    </a:p>
                  </a:txBody>
                  <a:tcPr marL="6463" marR="6463" marT="6463" marB="0" anchor="ctr"/>
                </a:tc>
                <a:tc>
                  <a:txBody>
                    <a:bodyPr/>
                    <a:lstStyle/>
                    <a:p>
                      <a:pPr algn="ctr" fontAlgn="ctr"/>
                      <a:r>
                        <a:rPr lang="en-US" sz="1600" u="none" strike="noStrike">
                          <a:effectLst/>
                        </a:rPr>
                        <a:t>3.31</a:t>
                      </a:r>
                      <a:endParaRPr lang="en-US" sz="1600" b="0" i="0" u="none" strike="noStrike">
                        <a:solidFill>
                          <a:srgbClr val="000000"/>
                        </a:solidFill>
                        <a:effectLst/>
                        <a:latin typeface="Times New Roman" panose="02020603050405020304" pitchFamily="18" charset="0"/>
                      </a:endParaRPr>
                    </a:p>
                  </a:txBody>
                  <a:tcPr marL="6463" marR="6463" marT="6463" marB="0" anchor="ctr"/>
                </a:tc>
                <a:extLst>
                  <a:ext uri="{0D108BD9-81ED-4DB2-BD59-A6C34878D82A}">
                    <a16:rowId xmlns:a16="http://schemas.microsoft.com/office/drawing/2014/main" val="3820013764"/>
                  </a:ext>
                </a:extLst>
              </a:tr>
              <a:tr h="262186">
                <a:tc>
                  <a:txBody>
                    <a:bodyPr/>
                    <a:lstStyle/>
                    <a:p>
                      <a:pPr algn="l" fontAlgn="b"/>
                      <a:endParaRPr lang="en-US" sz="1600" b="0" i="0" u="none" strike="noStrike">
                        <a:solidFill>
                          <a:srgbClr val="000000"/>
                        </a:solidFill>
                        <a:effectLst/>
                        <a:latin typeface="Calibri" panose="020F0502020204030204" pitchFamily="34" charset="0"/>
                      </a:endParaRPr>
                    </a:p>
                  </a:txBody>
                  <a:tcPr marL="6463" marR="6463" marT="6463" marB="0" anchor="b"/>
                </a:tc>
                <a:tc>
                  <a:txBody>
                    <a:bodyPr/>
                    <a:lstStyle/>
                    <a:p>
                      <a:pPr algn="l" fontAlgn="b"/>
                      <a:endParaRPr lang="en-US" sz="1600" b="0" i="0" u="none" strike="noStrike">
                        <a:solidFill>
                          <a:srgbClr val="000000"/>
                        </a:solidFill>
                        <a:effectLst/>
                        <a:latin typeface="Calibri" panose="020F0502020204030204" pitchFamily="34" charset="0"/>
                      </a:endParaRPr>
                    </a:p>
                  </a:txBody>
                  <a:tcPr marL="6463" marR="6463" marT="6463" marB="0" anchor="b"/>
                </a:tc>
                <a:tc>
                  <a:txBody>
                    <a:bodyPr/>
                    <a:lstStyle/>
                    <a:p>
                      <a:pPr algn="l" fontAlgn="b"/>
                      <a:endParaRPr lang="en-US" sz="1600" b="0" i="0" u="none" strike="noStrike">
                        <a:solidFill>
                          <a:srgbClr val="000000"/>
                        </a:solidFill>
                        <a:effectLst/>
                        <a:latin typeface="Calibri" panose="020F0502020204030204" pitchFamily="34" charset="0"/>
                      </a:endParaRPr>
                    </a:p>
                  </a:txBody>
                  <a:tcPr marL="6463" marR="6463" marT="6463" marB="0" anchor="b"/>
                </a:tc>
                <a:tc>
                  <a:txBody>
                    <a:bodyPr/>
                    <a:lstStyle/>
                    <a:p>
                      <a:pPr algn="l" fontAlgn="b"/>
                      <a:endParaRPr lang="en-US" sz="1600" b="0" i="0" u="none" strike="noStrike">
                        <a:solidFill>
                          <a:srgbClr val="000000"/>
                        </a:solidFill>
                        <a:effectLst/>
                        <a:latin typeface="Calibri" panose="020F0502020204030204" pitchFamily="34" charset="0"/>
                      </a:endParaRPr>
                    </a:p>
                  </a:txBody>
                  <a:tcPr marL="6463" marR="6463" marT="6463" marB="0" anchor="b"/>
                </a:tc>
                <a:extLst>
                  <a:ext uri="{0D108BD9-81ED-4DB2-BD59-A6C34878D82A}">
                    <a16:rowId xmlns:a16="http://schemas.microsoft.com/office/drawing/2014/main" val="502296242"/>
                  </a:ext>
                </a:extLst>
              </a:tr>
              <a:tr h="582910">
                <a:tc gridSpan="4">
                  <a:txBody>
                    <a:bodyPr/>
                    <a:lstStyle/>
                    <a:p>
                      <a:pPr algn="ctr" fontAlgn="ctr"/>
                      <a:r>
                        <a:rPr lang="en-US" sz="1600" u="none" strike="noStrike">
                          <a:effectLst/>
                        </a:rPr>
                        <a:t>Main Branch (Gf , 1</a:t>
                      </a:r>
                      <a:r>
                        <a:rPr lang="en-US" sz="1600" u="none" strike="noStrike" baseline="30000">
                          <a:effectLst/>
                        </a:rPr>
                        <a:t>st</a:t>
                      </a:r>
                      <a:r>
                        <a:rPr lang="en-US" sz="1600" u="none" strike="noStrike">
                          <a:effectLst/>
                        </a:rPr>
                        <a:t> , 2</a:t>
                      </a:r>
                      <a:r>
                        <a:rPr lang="en-US" sz="1600" u="none" strike="noStrike" baseline="30000">
                          <a:effectLst/>
                        </a:rPr>
                        <a:t>nd</a:t>
                      </a:r>
                      <a:r>
                        <a:rPr lang="en-US" sz="1600" u="none" strike="noStrike">
                          <a:effectLst/>
                        </a:rPr>
                        <a:t> , 3</a:t>
                      </a:r>
                      <a:r>
                        <a:rPr lang="en-US" sz="1600" u="none" strike="noStrike" baseline="30000">
                          <a:effectLst/>
                        </a:rPr>
                        <a:t>rd</a:t>
                      </a:r>
                      <a:r>
                        <a:rPr lang="en-US" sz="1600" u="none" strike="noStrike">
                          <a:effectLst/>
                        </a:rPr>
                        <a:t> , 4</a:t>
                      </a:r>
                      <a:r>
                        <a:rPr lang="en-US" sz="1600" u="none" strike="noStrike" baseline="30000">
                          <a:effectLst/>
                        </a:rPr>
                        <a:t>th</a:t>
                      </a:r>
                      <a:r>
                        <a:rPr lang="en-US" sz="1600" u="none" strike="noStrike">
                          <a:effectLst/>
                        </a:rPr>
                        <a:t> ) </a:t>
                      </a:r>
                      <a:endParaRPr lang="en-US" sz="1600" b="0" i="0" u="none" strike="noStrike">
                        <a:solidFill>
                          <a:srgbClr val="000000"/>
                        </a:solidFill>
                        <a:effectLst/>
                        <a:latin typeface="Times New Roman" panose="02020603050405020304" pitchFamily="18" charset="0"/>
                      </a:endParaRPr>
                    </a:p>
                  </a:txBody>
                  <a:tcPr marL="6463" marR="6463" marT="6463" marB="0" anchor="ct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4146148314"/>
                  </a:ext>
                </a:extLst>
              </a:tr>
              <a:tr h="531779">
                <a:tc>
                  <a:txBody>
                    <a:bodyPr/>
                    <a:lstStyle/>
                    <a:p>
                      <a:pPr algn="l" fontAlgn="ctr"/>
                      <a:r>
                        <a:rPr lang="en-US" sz="1600" u="none" strike="noStrike">
                          <a:effectLst/>
                        </a:rPr>
                        <a:t> </a:t>
                      </a:r>
                      <a:endParaRPr lang="en-US" sz="1600" b="0" i="0" u="none" strike="noStrike">
                        <a:solidFill>
                          <a:srgbClr val="000000"/>
                        </a:solidFill>
                        <a:effectLst/>
                        <a:latin typeface="Calibri" panose="020F0502020204030204" pitchFamily="34" charset="0"/>
                      </a:endParaRPr>
                    </a:p>
                  </a:txBody>
                  <a:tcPr marL="6463" marR="6463" marT="6463" marB="0" anchor="ctr"/>
                </a:tc>
                <a:tc gridSpan="2">
                  <a:txBody>
                    <a:bodyPr/>
                    <a:lstStyle/>
                    <a:p>
                      <a:pPr algn="ctr" fontAlgn="ctr"/>
                      <a:r>
                        <a:rPr lang="en-US" sz="1600" u="none" strike="noStrike">
                          <a:effectLst/>
                        </a:rPr>
                        <a:t>FUS = 5 , Flow = 5 gpm  </a:t>
                      </a:r>
                      <a:endParaRPr lang="en-US" sz="1600" b="0" i="0" u="none" strike="noStrike">
                        <a:solidFill>
                          <a:srgbClr val="000000"/>
                        </a:solidFill>
                        <a:effectLst/>
                        <a:latin typeface="Times New Roman" panose="02020603050405020304" pitchFamily="18" charset="0"/>
                      </a:endParaRPr>
                    </a:p>
                  </a:txBody>
                  <a:tcPr marL="6463" marR="6463" marT="6463" marB="0" anchor="ctr"/>
                </a:tc>
                <a:tc hMerge="1">
                  <a:txBody>
                    <a:bodyPr/>
                    <a:lstStyle/>
                    <a:p>
                      <a:endParaRPr lang="en-US"/>
                    </a:p>
                  </a:txBody>
                  <a:tcPr/>
                </a:tc>
                <a:tc>
                  <a:txBody>
                    <a:bodyPr/>
                    <a:lstStyle/>
                    <a:p>
                      <a:pPr algn="l" fontAlgn="ctr"/>
                      <a:r>
                        <a:rPr lang="en-US" sz="1600" u="none" strike="noStrike">
                          <a:effectLst/>
                        </a:rPr>
                        <a:t> </a:t>
                      </a:r>
                      <a:endParaRPr lang="en-US" sz="1600" b="0" i="0" u="none" strike="noStrike">
                        <a:solidFill>
                          <a:srgbClr val="000000"/>
                        </a:solidFill>
                        <a:effectLst/>
                        <a:latin typeface="Calibri" panose="020F0502020204030204" pitchFamily="34" charset="0"/>
                      </a:endParaRPr>
                    </a:p>
                  </a:txBody>
                  <a:tcPr marL="6463" marR="6463" marT="6463" marB="0" anchor="ctr"/>
                </a:tc>
                <a:extLst>
                  <a:ext uri="{0D108BD9-81ED-4DB2-BD59-A6C34878D82A}">
                    <a16:rowId xmlns:a16="http://schemas.microsoft.com/office/drawing/2014/main" val="1794175680"/>
                  </a:ext>
                </a:extLst>
              </a:tr>
              <a:tr h="276117">
                <a:tc>
                  <a:txBody>
                    <a:bodyPr/>
                    <a:lstStyle/>
                    <a:p>
                      <a:pPr algn="ctr" fontAlgn="ctr"/>
                      <a:r>
                        <a:rPr lang="en-US" sz="1600" u="none" strike="noStrike">
                          <a:effectLst/>
                        </a:rPr>
                        <a:t>Diameter </a:t>
                      </a:r>
                      <a:endParaRPr lang="en-US" sz="1600" b="0" i="0" u="none" strike="noStrike">
                        <a:solidFill>
                          <a:srgbClr val="000000"/>
                        </a:solidFill>
                        <a:effectLst/>
                        <a:latin typeface="Times New Roman" panose="02020603050405020304" pitchFamily="18" charset="0"/>
                      </a:endParaRPr>
                    </a:p>
                  </a:txBody>
                  <a:tcPr marL="6463" marR="6463" marT="6463" marB="0" anchor="ctr"/>
                </a:tc>
                <a:tc>
                  <a:txBody>
                    <a:bodyPr/>
                    <a:lstStyle/>
                    <a:p>
                      <a:pPr algn="ctr" fontAlgn="ctr"/>
                      <a:r>
                        <a:rPr lang="en-US" sz="1600" u="none" strike="noStrike">
                          <a:effectLst/>
                        </a:rPr>
                        <a:t>1" </a:t>
                      </a:r>
                      <a:endParaRPr lang="en-US" sz="1600" b="0" i="0" u="none" strike="noStrike">
                        <a:solidFill>
                          <a:srgbClr val="000000"/>
                        </a:solidFill>
                        <a:effectLst/>
                        <a:latin typeface="Times New Roman" panose="02020603050405020304" pitchFamily="18" charset="0"/>
                      </a:endParaRPr>
                    </a:p>
                  </a:txBody>
                  <a:tcPr marL="6463" marR="6463" marT="6463" marB="0" anchor="ctr"/>
                </a:tc>
                <a:tc>
                  <a:txBody>
                    <a:bodyPr/>
                    <a:lstStyle/>
                    <a:p>
                      <a:pPr algn="ctr" fontAlgn="ctr"/>
                      <a:r>
                        <a:rPr lang="en-US" sz="1600" u="none" strike="noStrike">
                          <a:effectLst/>
                        </a:rPr>
                        <a:t>3/4" </a:t>
                      </a:r>
                      <a:endParaRPr lang="en-US" sz="1600" b="0" i="0" u="none" strike="noStrike">
                        <a:solidFill>
                          <a:srgbClr val="000000"/>
                        </a:solidFill>
                        <a:effectLst/>
                        <a:latin typeface="Times New Roman" panose="02020603050405020304" pitchFamily="18" charset="0"/>
                      </a:endParaRPr>
                    </a:p>
                  </a:txBody>
                  <a:tcPr marL="6463" marR="6463" marT="6463" marB="0" anchor="ctr"/>
                </a:tc>
                <a:tc>
                  <a:txBody>
                    <a:bodyPr/>
                    <a:lstStyle/>
                    <a:p>
                      <a:pPr algn="ctr" fontAlgn="ctr"/>
                      <a:r>
                        <a:rPr lang="en-US" sz="1600" u="none" strike="noStrike">
                          <a:effectLst/>
                        </a:rPr>
                        <a:t>1/2" </a:t>
                      </a:r>
                      <a:endParaRPr lang="en-US" sz="1600" b="0" i="0" u="none" strike="noStrike">
                        <a:solidFill>
                          <a:srgbClr val="000000"/>
                        </a:solidFill>
                        <a:effectLst/>
                        <a:latin typeface="Times New Roman" panose="02020603050405020304" pitchFamily="18" charset="0"/>
                      </a:endParaRPr>
                    </a:p>
                  </a:txBody>
                  <a:tcPr marL="6463" marR="6463" marT="6463" marB="0" anchor="ctr"/>
                </a:tc>
                <a:extLst>
                  <a:ext uri="{0D108BD9-81ED-4DB2-BD59-A6C34878D82A}">
                    <a16:rowId xmlns:a16="http://schemas.microsoft.com/office/drawing/2014/main" val="3609971861"/>
                  </a:ext>
                </a:extLst>
              </a:tr>
              <a:tr h="276117">
                <a:tc>
                  <a:txBody>
                    <a:bodyPr/>
                    <a:lstStyle/>
                    <a:p>
                      <a:pPr algn="ctr" fontAlgn="ctr"/>
                      <a:r>
                        <a:rPr lang="en-US" sz="1600" u="none" strike="noStrike">
                          <a:effectLst/>
                        </a:rPr>
                        <a:t>Loss/100 </a:t>
                      </a:r>
                      <a:endParaRPr lang="en-US" sz="1600" b="0" i="0" u="none" strike="noStrike">
                        <a:solidFill>
                          <a:srgbClr val="000000"/>
                        </a:solidFill>
                        <a:effectLst/>
                        <a:latin typeface="Times New Roman" panose="02020603050405020304" pitchFamily="18" charset="0"/>
                      </a:endParaRPr>
                    </a:p>
                  </a:txBody>
                  <a:tcPr marL="6463" marR="6463" marT="6463" marB="0" anchor="ctr"/>
                </a:tc>
                <a:tc>
                  <a:txBody>
                    <a:bodyPr/>
                    <a:lstStyle/>
                    <a:p>
                      <a:pPr algn="ctr" fontAlgn="ctr"/>
                      <a:r>
                        <a:rPr lang="en-US" sz="1600" u="none" strike="noStrike">
                          <a:effectLst/>
                        </a:rPr>
                        <a:t>1.3</a:t>
                      </a:r>
                      <a:endParaRPr lang="en-US" sz="1600" b="0" i="0" u="none" strike="noStrike">
                        <a:solidFill>
                          <a:srgbClr val="000000"/>
                        </a:solidFill>
                        <a:effectLst/>
                        <a:latin typeface="Times New Roman" panose="02020603050405020304" pitchFamily="18" charset="0"/>
                      </a:endParaRPr>
                    </a:p>
                  </a:txBody>
                  <a:tcPr marL="6463" marR="6463" marT="6463" marB="0" anchor="ctr"/>
                </a:tc>
                <a:tc>
                  <a:txBody>
                    <a:bodyPr/>
                    <a:lstStyle/>
                    <a:p>
                      <a:pPr algn="ctr" fontAlgn="ctr"/>
                      <a:r>
                        <a:rPr lang="en-US" sz="1600" u="none" strike="noStrike">
                          <a:effectLst/>
                        </a:rPr>
                        <a:t>5.5</a:t>
                      </a:r>
                      <a:endParaRPr lang="en-US" sz="1600" b="0" i="0" u="none" strike="noStrike">
                        <a:solidFill>
                          <a:srgbClr val="000000"/>
                        </a:solidFill>
                        <a:effectLst/>
                        <a:latin typeface="Times New Roman" panose="02020603050405020304" pitchFamily="18" charset="0"/>
                      </a:endParaRPr>
                    </a:p>
                  </a:txBody>
                  <a:tcPr marL="6463" marR="6463" marT="6463" marB="0" anchor="ctr"/>
                </a:tc>
                <a:tc>
                  <a:txBody>
                    <a:bodyPr/>
                    <a:lstStyle/>
                    <a:p>
                      <a:pPr algn="ctr" fontAlgn="ctr"/>
                      <a:r>
                        <a:rPr lang="en-US" sz="1600" u="none" strike="noStrike">
                          <a:effectLst/>
                        </a:rPr>
                        <a:t>40</a:t>
                      </a:r>
                      <a:endParaRPr lang="en-US" sz="1600" b="0" i="0" u="none" strike="noStrike">
                        <a:solidFill>
                          <a:srgbClr val="000000"/>
                        </a:solidFill>
                        <a:effectLst/>
                        <a:latin typeface="Times New Roman" panose="02020603050405020304" pitchFamily="18" charset="0"/>
                      </a:endParaRPr>
                    </a:p>
                  </a:txBody>
                  <a:tcPr marL="6463" marR="6463" marT="6463" marB="0" anchor="ctr"/>
                </a:tc>
                <a:extLst>
                  <a:ext uri="{0D108BD9-81ED-4DB2-BD59-A6C34878D82A}">
                    <a16:rowId xmlns:a16="http://schemas.microsoft.com/office/drawing/2014/main" val="1986930910"/>
                  </a:ext>
                </a:extLst>
              </a:tr>
              <a:tr h="276117">
                <a:tc>
                  <a:txBody>
                    <a:bodyPr/>
                    <a:lstStyle/>
                    <a:p>
                      <a:pPr algn="ctr" fontAlgn="ctr"/>
                      <a:r>
                        <a:rPr lang="en-US" sz="1600" u="none" strike="noStrike" dirty="0">
                          <a:effectLst/>
                        </a:rPr>
                        <a:t>Loss/25.2</a:t>
                      </a:r>
                      <a:endParaRPr lang="en-US" sz="1600" b="0" i="0" u="none" strike="noStrike" dirty="0">
                        <a:solidFill>
                          <a:srgbClr val="000000"/>
                        </a:solidFill>
                        <a:effectLst/>
                        <a:latin typeface="Times New Roman" panose="02020603050405020304" pitchFamily="18" charset="0"/>
                      </a:endParaRPr>
                    </a:p>
                  </a:txBody>
                  <a:tcPr marL="6463" marR="6463" marT="6463" marB="0" anchor="ctr"/>
                </a:tc>
                <a:tc>
                  <a:txBody>
                    <a:bodyPr/>
                    <a:lstStyle/>
                    <a:p>
                      <a:pPr algn="ctr" fontAlgn="ctr"/>
                      <a:r>
                        <a:rPr lang="en-US" sz="1600" u="none" strike="noStrike" dirty="0">
                          <a:effectLst/>
                        </a:rPr>
                        <a:t>0.33</a:t>
                      </a:r>
                      <a:endParaRPr lang="en-US" sz="1600" b="0" i="0" u="none" strike="noStrike" dirty="0">
                        <a:solidFill>
                          <a:srgbClr val="000000"/>
                        </a:solidFill>
                        <a:effectLst/>
                        <a:latin typeface="Times New Roman" panose="02020603050405020304" pitchFamily="18" charset="0"/>
                      </a:endParaRPr>
                    </a:p>
                  </a:txBody>
                  <a:tcPr marL="6463" marR="6463" marT="6463" marB="0" anchor="ctr"/>
                </a:tc>
                <a:tc>
                  <a:txBody>
                    <a:bodyPr/>
                    <a:lstStyle/>
                    <a:p>
                      <a:pPr algn="ctr" fontAlgn="ctr"/>
                      <a:r>
                        <a:rPr lang="en-US" sz="1600" u="none" strike="noStrike">
                          <a:effectLst/>
                        </a:rPr>
                        <a:t>1.39</a:t>
                      </a:r>
                      <a:endParaRPr lang="en-US" sz="1600" b="0" i="0" u="none" strike="noStrike">
                        <a:solidFill>
                          <a:srgbClr val="000000"/>
                        </a:solidFill>
                        <a:effectLst/>
                        <a:latin typeface="Times New Roman" panose="02020603050405020304" pitchFamily="18" charset="0"/>
                      </a:endParaRPr>
                    </a:p>
                  </a:txBody>
                  <a:tcPr marL="6463" marR="6463" marT="6463" marB="0" anchor="ctr"/>
                </a:tc>
                <a:tc>
                  <a:txBody>
                    <a:bodyPr/>
                    <a:lstStyle/>
                    <a:p>
                      <a:pPr algn="ctr" fontAlgn="ctr"/>
                      <a:r>
                        <a:rPr lang="en-US" sz="1600" u="none" strike="noStrike" dirty="0">
                          <a:effectLst/>
                        </a:rPr>
                        <a:t>10.08</a:t>
                      </a:r>
                      <a:endParaRPr lang="en-US" sz="1600" b="0" i="0" u="none" strike="noStrike" dirty="0">
                        <a:solidFill>
                          <a:srgbClr val="000000"/>
                        </a:solidFill>
                        <a:effectLst/>
                        <a:latin typeface="Times New Roman" panose="02020603050405020304" pitchFamily="18" charset="0"/>
                      </a:endParaRPr>
                    </a:p>
                  </a:txBody>
                  <a:tcPr marL="6463" marR="6463" marT="6463" marB="0" anchor="ctr"/>
                </a:tc>
                <a:extLst>
                  <a:ext uri="{0D108BD9-81ED-4DB2-BD59-A6C34878D82A}">
                    <a16:rowId xmlns:a16="http://schemas.microsoft.com/office/drawing/2014/main" val="261280193"/>
                  </a:ext>
                </a:extLst>
              </a:tr>
            </a:tbl>
          </a:graphicData>
        </a:graphic>
      </p:graphicFrame>
      <p:sp>
        <p:nvSpPr>
          <p:cNvPr id="11" name="Title 1">
            <a:extLst>
              <a:ext uri="{FF2B5EF4-FFF2-40B4-BE49-F238E27FC236}">
                <a16:creationId xmlns:a16="http://schemas.microsoft.com/office/drawing/2014/main" id="{B1FF52EB-48CF-4A26-B5AD-AA09ECDCD8D2}"/>
              </a:ext>
            </a:extLst>
          </p:cNvPr>
          <p:cNvSpPr txBox="1">
            <a:spLocks/>
          </p:cNvSpPr>
          <p:nvPr/>
        </p:nvSpPr>
        <p:spPr>
          <a:xfrm>
            <a:off x="1857764" y="1024259"/>
            <a:ext cx="6234516" cy="627576"/>
          </a:xfrm>
          <a:prstGeom prst="rect">
            <a:avLst/>
          </a:prstGeom>
          <a:effectLst/>
        </p:spPr>
        <p:txBody>
          <a:bodyPr vert="horz" lIns="123148" tIns="61574" rIns="123148" bIns="61574" rtlCol="0" anchor="ctr">
            <a:normAutofit fontScale="97500"/>
          </a:bodyPr>
          <a:lstStyle>
            <a:lvl1pPr algn="ctr" defTabSz="410525" rtl="0" eaLnBrk="1" latinLnBrk="0" hangingPunct="1">
              <a:spcBef>
                <a:spcPct val="0"/>
              </a:spcBef>
              <a:buNone/>
              <a:defRPr sz="3592" kern="1200" cap="none">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2694" dirty="0">
                <a:latin typeface="Arial Narrow" panose="020B0606020202030204" pitchFamily="34" charset="0"/>
              </a:rPr>
              <a:t># of F.U for feeder 1 in ground floor:</a:t>
            </a:r>
          </a:p>
        </p:txBody>
      </p:sp>
      <p:sp>
        <p:nvSpPr>
          <p:cNvPr id="12" name="Title 1">
            <a:extLst>
              <a:ext uri="{FF2B5EF4-FFF2-40B4-BE49-F238E27FC236}">
                <a16:creationId xmlns:a16="http://schemas.microsoft.com/office/drawing/2014/main" id="{30CC495A-7FF2-41CD-8ECC-2A633C9819EB}"/>
              </a:ext>
            </a:extLst>
          </p:cNvPr>
          <p:cNvSpPr txBox="1">
            <a:spLocks/>
          </p:cNvSpPr>
          <p:nvPr/>
        </p:nvSpPr>
        <p:spPr>
          <a:xfrm>
            <a:off x="10655719" y="1117001"/>
            <a:ext cx="6342893" cy="627576"/>
          </a:xfrm>
          <a:prstGeom prst="rect">
            <a:avLst/>
          </a:prstGeom>
          <a:effectLst/>
        </p:spPr>
        <p:txBody>
          <a:bodyPr vert="horz" lIns="123148" tIns="61574" rIns="123148" bIns="61574" rtlCol="0" anchor="ctr">
            <a:normAutofit fontScale="97500"/>
          </a:bodyPr>
          <a:lstStyle>
            <a:lvl1pPr algn="ctr" defTabSz="410525" rtl="0" eaLnBrk="1" latinLnBrk="0" hangingPunct="1">
              <a:spcBef>
                <a:spcPct val="0"/>
              </a:spcBef>
              <a:buNone/>
              <a:defRPr sz="3592" kern="1200" cap="none">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2694" dirty="0">
                <a:latin typeface="Arial Narrow" panose="020B0606020202030204" pitchFamily="34" charset="0"/>
              </a:rPr>
              <a:t>The diameter of pipe for feeder 1 :</a:t>
            </a:r>
          </a:p>
        </p:txBody>
      </p:sp>
      <p:sp>
        <p:nvSpPr>
          <p:cNvPr id="13" name="Title 1">
            <a:extLst>
              <a:ext uri="{FF2B5EF4-FFF2-40B4-BE49-F238E27FC236}">
                <a16:creationId xmlns:a16="http://schemas.microsoft.com/office/drawing/2014/main" id="{4FEE0B41-6E19-456D-B360-2A6CA5A1927C}"/>
              </a:ext>
            </a:extLst>
          </p:cNvPr>
          <p:cNvSpPr txBox="1">
            <a:spLocks/>
          </p:cNvSpPr>
          <p:nvPr/>
        </p:nvSpPr>
        <p:spPr>
          <a:xfrm>
            <a:off x="1143350" y="3954932"/>
            <a:ext cx="6234516" cy="627576"/>
          </a:xfrm>
          <a:prstGeom prst="rect">
            <a:avLst/>
          </a:prstGeom>
          <a:effectLst/>
        </p:spPr>
        <p:txBody>
          <a:bodyPr vert="horz" lIns="123148" tIns="61574" rIns="123148" bIns="61574" rtlCol="0" anchor="ctr">
            <a:normAutofit fontScale="97500"/>
          </a:bodyPr>
          <a:lstStyle>
            <a:lvl1pPr algn="ctr" defTabSz="410525" rtl="0" eaLnBrk="1" latinLnBrk="0" hangingPunct="1">
              <a:spcBef>
                <a:spcPct val="0"/>
              </a:spcBef>
              <a:buNone/>
              <a:defRPr sz="3592" kern="1200" cap="none">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2694" dirty="0">
                <a:latin typeface="Arial Narrow" panose="020B0606020202030204" pitchFamily="34" charset="0"/>
              </a:rPr>
              <a:t>total number of F.U for feeder 1 :</a:t>
            </a:r>
          </a:p>
        </p:txBody>
      </p:sp>
      <p:sp>
        <p:nvSpPr>
          <p:cNvPr id="14" name="Title 1">
            <a:extLst>
              <a:ext uri="{FF2B5EF4-FFF2-40B4-BE49-F238E27FC236}">
                <a16:creationId xmlns:a16="http://schemas.microsoft.com/office/drawing/2014/main" id="{FF274E06-EF56-470A-B372-7ACFD97BCBDC}"/>
              </a:ext>
            </a:extLst>
          </p:cNvPr>
          <p:cNvSpPr txBox="1">
            <a:spLocks/>
          </p:cNvSpPr>
          <p:nvPr/>
        </p:nvSpPr>
        <p:spPr>
          <a:xfrm>
            <a:off x="4571186" y="5865299"/>
            <a:ext cx="7280484" cy="2549792"/>
          </a:xfrm>
          <a:prstGeom prst="rect">
            <a:avLst/>
          </a:prstGeom>
          <a:effectLst/>
        </p:spPr>
        <p:txBody>
          <a:bodyPr vert="horz" lIns="123148" tIns="61574" rIns="123148" bIns="61574" rtlCol="0" anchor="ctr">
            <a:normAutofit fontScale="97500"/>
          </a:bodyPr>
          <a:lstStyle>
            <a:lvl1pPr algn="ctr" defTabSz="410525" rtl="0" eaLnBrk="1" latinLnBrk="0" hangingPunct="1">
              <a:spcBef>
                <a:spcPct val="0"/>
              </a:spcBef>
              <a:buNone/>
              <a:defRPr sz="3592" kern="1200" cap="none">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3771" dirty="0">
                <a:latin typeface="Arial Narrow" panose="020B0606020202030204" pitchFamily="34" charset="0"/>
              </a:rPr>
              <a:t>So, we chose 3” for main vertical</a:t>
            </a:r>
          </a:p>
          <a:p>
            <a:r>
              <a:rPr lang="en-US" sz="3771" dirty="0">
                <a:latin typeface="Arial Narrow" panose="020B0606020202030204" pitchFamily="34" charset="0"/>
              </a:rPr>
              <a:t>And 1.5” for main </a:t>
            </a:r>
            <a:r>
              <a:rPr lang="en-US" sz="3771" dirty="0">
                <a:ln>
                  <a:noFill/>
                </a:ln>
                <a:solidFill>
                  <a:prstClr val="black"/>
                </a:solidFill>
                <a:latin typeface="Arial Narrow" panose="020B0606020202030204" pitchFamily="34" charset="0"/>
                <a:ea typeface="+mn-ea"/>
                <a:cs typeface="+mn-cs"/>
              </a:rPr>
              <a:t>horizontal</a:t>
            </a:r>
          </a:p>
          <a:p>
            <a:r>
              <a:rPr lang="en-US" sz="3771" dirty="0">
                <a:ln>
                  <a:noFill/>
                </a:ln>
                <a:solidFill>
                  <a:prstClr val="black"/>
                </a:solidFill>
                <a:latin typeface="Arial Narrow" panose="020B0606020202030204" pitchFamily="34" charset="0"/>
                <a:ea typeface="+mn-ea"/>
                <a:cs typeface="+mn-cs"/>
              </a:rPr>
              <a:t>And 1” for branch </a:t>
            </a:r>
            <a:endParaRPr lang="en-US" sz="3771" dirty="0">
              <a:latin typeface="Arial Narrow" panose="020B0606020202030204" pitchFamily="34" charset="0"/>
            </a:endParaRPr>
          </a:p>
        </p:txBody>
      </p:sp>
    </p:spTree>
    <p:extLst>
      <p:ext uri="{BB962C8B-B14F-4D97-AF65-F5344CB8AC3E}">
        <p14:creationId xmlns:p14="http://schemas.microsoft.com/office/powerpoint/2010/main" val="1452364614"/>
      </p:ext>
    </p:extLst>
  </p:cSld>
  <p:clrMapOvr>
    <a:masterClrMapping/>
  </p:clrMapOvr>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80123" y="481155"/>
            <a:ext cx="5473230" cy="899923"/>
          </a:xfrm>
        </p:spPr>
        <p:txBody>
          <a:bodyPr>
            <a:normAutofit fontScale="90000"/>
          </a:bodyPr>
          <a:lstStyle/>
          <a:p>
            <a:pPr marL="769696" indent="-769696">
              <a:buFont typeface="Arial" panose="020B0604020202020204" pitchFamily="34" charset="0"/>
              <a:buChar char="•"/>
            </a:pPr>
            <a:r>
              <a:rPr lang="en-US" dirty="0">
                <a:latin typeface="Arial Narrow" panose="020B0606020202030204" pitchFamily="34" charset="0"/>
              </a:rPr>
              <a:t>Drainage system</a:t>
            </a:r>
            <a:br>
              <a:rPr lang="en-US" dirty="0">
                <a:latin typeface="Arial Narrow" panose="020B0606020202030204" pitchFamily="34" charset="0"/>
              </a:rPr>
            </a:br>
            <a:endParaRPr lang="en-US" dirty="0">
              <a:latin typeface="Arial Narrow" panose="020B0606020202030204" pitchFamily="34" charset="0"/>
            </a:endParaRPr>
          </a:p>
        </p:txBody>
      </p:sp>
      <p:pic>
        <p:nvPicPr>
          <p:cNvPr id="10" name="Picture 9">
            <a:extLst>
              <a:ext uri="{FF2B5EF4-FFF2-40B4-BE49-F238E27FC236}">
                <a16:creationId xmlns:a16="http://schemas.microsoft.com/office/drawing/2014/main" id="{CFF74CB7-F26C-41FB-92BC-971ED6E8F42C}"/>
              </a:ext>
            </a:extLst>
          </p:cNvPr>
          <p:cNvPicPr>
            <a:picLocks noChangeAspect="1"/>
          </p:cNvPicPr>
          <p:nvPr/>
        </p:nvPicPr>
        <p:blipFill>
          <a:blip r:embed="rId2"/>
          <a:stretch>
            <a:fillRect/>
          </a:stretch>
        </p:blipFill>
        <p:spPr>
          <a:xfrm>
            <a:off x="2780123" y="2075372"/>
            <a:ext cx="7114149" cy="5953619"/>
          </a:xfrm>
          <a:prstGeom prst="rect">
            <a:avLst/>
          </a:prstGeom>
          <a:ln>
            <a:noFill/>
          </a:ln>
          <a:effectLst>
            <a:outerShdw blurRad="292100" dist="139700" dir="2700000" algn="tl" rotWithShape="0">
              <a:srgbClr val="333333">
                <a:alpha val="65000"/>
              </a:srgbClr>
            </a:outerShdw>
          </a:effectLst>
        </p:spPr>
      </p:pic>
      <p:pic>
        <p:nvPicPr>
          <p:cNvPr id="12" name="Picture 11">
            <a:extLst>
              <a:ext uri="{FF2B5EF4-FFF2-40B4-BE49-F238E27FC236}">
                <a16:creationId xmlns:a16="http://schemas.microsoft.com/office/drawing/2014/main" id="{59B60F87-CF86-46BF-AADF-F5ECA2A3C822}"/>
              </a:ext>
            </a:extLst>
          </p:cNvPr>
          <p:cNvPicPr>
            <a:picLocks noChangeAspect="1"/>
          </p:cNvPicPr>
          <p:nvPr/>
        </p:nvPicPr>
        <p:blipFill>
          <a:blip r:embed="rId3"/>
          <a:stretch>
            <a:fillRect/>
          </a:stretch>
        </p:blipFill>
        <p:spPr>
          <a:xfrm>
            <a:off x="10431231" y="2075372"/>
            <a:ext cx="5996554" cy="5953619"/>
          </a:xfrm>
          <a:prstGeom prst="rect">
            <a:avLst/>
          </a:prstGeom>
          <a:ln>
            <a:noFill/>
          </a:ln>
          <a:effectLst>
            <a:outerShdw blurRad="292100" dist="139700" dir="2700000" algn="tl" rotWithShape="0">
              <a:srgbClr val="333333">
                <a:alpha val="65000"/>
              </a:srgbClr>
            </a:outerShdw>
          </a:effectLst>
        </p:spPr>
      </p:pic>
      <p:sp>
        <p:nvSpPr>
          <p:cNvPr id="5" name="Title 1">
            <a:extLst>
              <a:ext uri="{FF2B5EF4-FFF2-40B4-BE49-F238E27FC236}">
                <a16:creationId xmlns:a16="http://schemas.microsoft.com/office/drawing/2014/main" id="{FDC1402B-EB0F-4E7B-B387-1F196D33392F}"/>
              </a:ext>
            </a:extLst>
          </p:cNvPr>
          <p:cNvSpPr txBox="1">
            <a:spLocks/>
          </p:cNvSpPr>
          <p:nvPr/>
        </p:nvSpPr>
        <p:spPr>
          <a:xfrm>
            <a:off x="1894301" y="931116"/>
            <a:ext cx="5473230" cy="899923"/>
          </a:xfrm>
          <a:prstGeom prst="rect">
            <a:avLst/>
          </a:prstGeom>
          <a:effectLst/>
        </p:spPr>
        <p:txBody>
          <a:bodyPr vert="horz" lIns="123148" tIns="61574" rIns="123148" bIns="61574" rtlCol="0" anchor="ctr">
            <a:normAutofit fontScale="97500"/>
          </a:bodyPr>
          <a:lstStyle>
            <a:lvl1pPr algn="ctr" defTabSz="410525" rtl="0" eaLnBrk="1" latinLnBrk="0" hangingPunct="1">
              <a:spcBef>
                <a:spcPct val="0"/>
              </a:spcBef>
              <a:buNone/>
              <a:defRPr sz="3592" kern="1200" cap="none">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marL="769696" indent="-769696">
              <a:buFont typeface="Arial" panose="020B0604020202020204" pitchFamily="34" charset="0"/>
              <a:buChar char="•"/>
            </a:pPr>
            <a:r>
              <a:rPr lang="en-US" sz="3232" dirty="0">
                <a:latin typeface="Arial Narrow" panose="020B0606020202030204" pitchFamily="34" charset="0"/>
              </a:rPr>
              <a:t>ground floor:</a:t>
            </a:r>
          </a:p>
        </p:txBody>
      </p:sp>
      <p:sp>
        <p:nvSpPr>
          <p:cNvPr id="3" name="Slide Number Placeholder 2"/>
          <p:cNvSpPr>
            <a:spLocks noGrp="1"/>
          </p:cNvSpPr>
          <p:nvPr>
            <p:ph type="sldNum" sz="quarter" idx="12"/>
          </p:nvPr>
        </p:nvSpPr>
        <p:spPr/>
        <p:txBody>
          <a:bodyPr/>
          <a:lstStyle/>
          <a:p>
            <a:fld id="{B18A13BA-7116-4805-986C-BF7BBEE7823E}" type="slidenum">
              <a:rPr lang="en-US" smtClean="0"/>
              <a:t>86</a:t>
            </a:fld>
            <a:endParaRPr lang="en-US"/>
          </a:p>
        </p:txBody>
      </p:sp>
    </p:spTree>
    <p:extLst>
      <p:ext uri="{BB962C8B-B14F-4D97-AF65-F5344CB8AC3E}">
        <p14:creationId xmlns:p14="http://schemas.microsoft.com/office/powerpoint/2010/main" val="3060946794"/>
      </p:ext>
    </p:extLst>
  </p:cSld>
  <p:clrMapOvr>
    <a:masterClrMapping/>
  </p:clrMapOvr>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19188" y="-122007"/>
            <a:ext cx="10659402" cy="2119197"/>
          </a:xfrm>
        </p:spPr>
        <p:txBody>
          <a:bodyPr/>
          <a:lstStyle/>
          <a:p>
            <a:pPr marL="615788" indent="-615788">
              <a:buFont typeface="Arial" panose="020B0604020202020204" pitchFamily="34" charset="0"/>
              <a:buChar char="•"/>
            </a:pPr>
            <a:r>
              <a:rPr lang="en-US" dirty="0">
                <a:solidFill>
                  <a:schemeClr val="accent1">
                    <a:lumMod val="75000"/>
                  </a:schemeClr>
                </a:solidFill>
              </a:rPr>
              <a:t>First Floor</a:t>
            </a:r>
          </a:p>
        </p:txBody>
      </p:sp>
      <p:pic>
        <p:nvPicPr>
          <p:cNvPr id="10" name="Picture 9">
            <a:extLst>
              <a:ext uri="{FF2B5EF4-FFF2-40B4-BE49-F238E27FC236}">
                <a16:creationId xmlns:a16="http://schemas.microsoft.com/office/drawing/2014/main" id="{EA9D8EA4-6E98-45BA-9C90-929BC5B6CC00}"/>
              </a:ext>
            </a:extLst>
          </p:cNvPr>
          <p:cNvPicPr>
            <a:picLocks noChangeAspect="1"/>
          </p:cNvPicPr>
          <p:nvPr/>
        </p:nvPicPr>
        <p:blipFill>
          <a:blip r:embed="rId2"/>
          <a:stretch>
            <a:fillRect/>
          </a:stretch>
        </p:blipFill>
        <p:spPr>
          <a:xfrm>
            <a:off x="11064865" y="3027594"/>
            <a:ext cx="6401113" cy="3040208"/>
          </a:xfrm>
          <a:prstGeom prst="rect">
            <a:avLst/>
          </a:prstGeom>
          <a:ln>
            <a:noFill/>
          </a:ln>
          <a:effectLst>
            <a:outerShdw blurRad="292100" dist="139700" dir="2700000" algn="tl" rotWithShape="0">
              <a:srgbClr val="333333">
                <a:alpha val="65000"/>
              </a:srgbClr>
            </a:outerShdw>
          </a:effectLst>
        </p:spPr>
      </p:pic>
      <p:pic>
        <p:nvPicPr>
          <p:cNvPr id="12" name="Picture 11">
            <a:extLst>
              <a:ext uri="{FF2B5EF4-FFF2-40B4-BE49-F238E27FC236}">
                <a16:creationId xmlns:a16="http://schemas.microsoft.com/office/drawing/2014/main" id="{7238D261-977E-4AF2-9B19-85036643222E}"/>
              </a:ext>
            </a:extLst>
          </p:cNvPr>
          <p:cNvPicPr>
            <a:picLocks noChangeAspect="1"/>
          </p:cNvPicPr>
          <p:nvPr/>
        </p:nvPicPr>
        <p:blipFill>
          <a:blip r:embed="rId3"/>
          <a:stretch>
            <a:fillRect/>
          </a:stretch>
        </p:blipFill>
        <p:spPr>
          <a:xfrm>
            <a:off x="2437094" y="1584307"/>
            <a:ext cx="7609584" cy="6525267"/>
          </a:xfrm>
          <a:prstGeom prst="rect">
            <a:avLst/>
          </a:prstGeom>
          <a:ln>
            <a:noFill/>
          </a:ln>
          <a:effectLst>
            <a:outerShdw blurRad="292100" dist="139700" dir="2700000" algn="tl" rotWithShape="0">
              <a:srgbClr val="333333">
                <a:alpha val="65000"/>
              </a:srgbClr>
            </a:outerShdw>
          </a:effectLst>
        </p:spPr>
      </p:pic>
      <p:sp>
        <p:nvSpPr>
          <p:cNvPr id="3" name="Slide Number Placeholder 2"/>
          <p:cNvSpPr>
            <a:spLocks noGrp="1"/>
          </p:cNvSpPr>
          <p:nvPr>
            <p:ph type="sldNum" sz="quarter" idx="12"/>
          </p:nvPr>
        </p:nvSpPr>
        <p:spPr/>
        <p:txBody>
          <a:bodyPr/>
          <a:lstStyle/>
          <a:p>
            <a:fld id="{B18A13BA-7116-4805-986C-BF7BBEE7823E}" type="slidenum">
              <a:rPr lang="en-US" smtClean="0"/>
              <a:t>87</a:t>
            </a:fld>
            <a:endParaRPr lang="en-US"/>
          </a:p>
        </p:txBody>
      </p:sp>
    </p:spTree>
    <p:extLst>
      <p:ext uri="{BB962C8B-B14F-4D97-AF65-F5344CB8AC3E}">
        <p14:creationId xmlns:p14="http://schemas.microsoft.com/office/powerpoint/2010/main" val="2209096601"/>
      </p:ext>
    </p:extLst>
  </p:cSld>
  <p:clrMapOvr>
    <a:masterClrMapping/>
  </p:clrMapOvr>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7F8F8C-889A-4104-95E8-FF58396110A3}"/>
              </a:ext>
            </a:extLst>
          </p:cNvPr>
          <p:cNvSpPr>
            <a:spLocks noGrp="1"/>
          </p:cNvSpPr>
          <p:nvPr>
            <p:ph type="title"/>
          </p:nvPr>
        </p:nvSpPr>
        <p:spPr>
          <a:xfrm>
            <a:off x="2139812" y="284188"/>
            <a:ext cx="5117505" cy="1065700"/>
          </a:xfrm>
        </p:spPr>
        <p:txBody>
          <a:bodyPr/>
          <a:lstStyle/>
          <a:p>
            <a:r>
              <a:rPr lang="en-US" dirty="0"/>
              <a:t>Second Floor</a:t>
            </a:r>
          </a:p>
        </p:txBody>
      </p:sp>
      <p:sp>
        <p:nvSpPr>
          <p:cNvPr id="5" name="Slide Number Placeholder 4">
            <a:extLst>
              <a:ext uri="{FF2B5EF4-FFF2-40B4-BE49-F238E27FC236}">
                <a16:creationId xmlns:a16="http://schemas.microsoft.com/office/drawing/2014/main" id="{7893601D-173A-4080-8E09-94082D40128F}"/>
              </a:ext>
            </a:extLst>
          </p:cNvPr>
          <p:cNvSpPr>
            <a:spLocks noGrp="1"/>
          </p:cNvSpPr>
          <p:nvPr>
            <p:ph type="sldNum" sz="quarter" idx="12"/>
          </p:nvPr>
        </p:nvSpPr>
        <p:spPr/>
        <p:txBody>
          <a:bodyPr/>
          <a:lstStyle/>
          <a:p>
            <a:fld id="{B18A13BA-7116-4805-986C-BF7BBEE7823E}" type="slidenum">
              <a:rPr lang="en-US" smtClean="0"/>
              <a:t>88</a:t>
            </a:fld>
            <a:endParaRPr lang="en-US"/>
          </a:p>
        </p:txBody>
      </p:sp>
      <p:pic>
        <p:nvPicPr>
          <p:cNvPr id="7" name="Picture 6">
            <a:extLst>
              <a:ext uri="{FF2B5EF4-FFF2-40B4-BE49-F238E27FC236}">
                <a16:creationId xmlns:a16="http://schemas.microsoft.com/office/drawing/2014/main" id="{F40972EB-1E88-4975-AD7B-6A4D6DFCCC5C}"/>
              </a:ext>
            </a:extLst>
          </p:cNvPr>
          <p:cNvPicPr>
            <a:picLocks noChangeAspect="1"/>
          </p:cNvPicPr>
          <p:nvPr/>
        </p:nvPicPr>
        <p:blipFill>
          <a:blip r:embed="rId2"/>
          <a:stretch>
            <a:fillRect/>
          </a:stretch>
        </p:blipFill>
        <p:spPr>
          <a:xfrm>
            <a:off x="2385420" y="1791966"/>
            <a:ext cx="7638825" cy="6003880"/>
          </a:xfrm>
          <a:prstGeom prst="rect">
            <a:avLst/>
          </a:prstGeom>
        </p:spPr>
      </p:pic>
      <p:pic>
        <p:nvPicPr>
          <p:cNvPr id="9" name="Picture 8">
            <a:extLst>
              <a:ext uri="{FF2B5EF4-FFF2-40B4-BE49-F238E27FC236}">
                <a16:creationId xmlns:a16="http://schemas.microsoft.com/office/drawing/2014/main" id="{1D6ADB3D-57E0-4CFB-9BBF-35BFA31D1D7C}"/>
              </a:ext>
            </a:extLst>
          </p:cNvPr>
          <p:cNvPicPr>
            <a:picLocks noChangeAspect="1"/>
          </p:cNvPicPr>
          <p:nvPr/>
        </p:nvPicPr>
        <p:blipFill>
          <a:blip r:embed="rId3"/>
          <a:stretch>
            <a:fillRect/>
          </a:stretch>
        </p:blipFill>
        <p:spPr>
          <a:xfrm>
            <a:off x="10786819" y="2436804"/>
            <a:ext cx="6166272" cy="4362466"/>
          </a:xfrm>
          <a:prstGeom prst="rect">
            <a:avLst/>
          </a:prstGeom>
        </p:spPr>
      </p:pic>
    </p:spTree>
    <p:extLst>
      <p:ext uri="{BB962C8B-B14F-4D97-AF65-F5344CB8AC3E}">
        <p14:creationId xmlns:p14="http://schemas.microsoft.com/office/powerpoint/2010/main" val="3050049138"/>
      </p:ext>
    </p:extLst>
  </p:cSld>
  <p:clrMapOvr>
    <a:masterClrMapping/>
  </p:clrMapOvr>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CC9A36-8493-47BF-815D-68754BFE4845}"/>
              </a:ext>
            </a:extLst>
          </p:cNvPr>
          <p:cNvSpPr>
            <a:spLocks noGrp="1"/>
          </p:cNvSpPr>
          <p:nvPr>
            <p:ph type="title"/>
          </p:nvPr>
        </p:nvSpPr>
        <p:spPr>
          <a:xfrm>
            <a:off x="2376634" y="4047"/>
            <a:ext cx="6017428" cy="817034"/>
          </a:xfrm>
        </p:spPr>
        <p:txBody>
          <a:bodyPr>
            <a:normAutofit fontScale="90000"/>
          </a:bodyPr>
          <a:lstStyle/>
          <a:p>
            <a:r>
              <a:rPr lang="en-US" sz="4310" dirty="0"/>
              <a:t>Drainage water calculation </a:t>
            </a:r>
          </a:p>
        </p:txBody>
      </p:sp>
      <p:sp>
        <p:nvSpPr>
          <p:cNvPr id="5" name="Slide Number Placeholder 4">
            <a:extLst>
              <a:ext uri="{FF2B5EF4-FFF2-40B4-BE49-F238E27FC236}">
                <a16:creationId xmlns:a16="http://schemas.microsoft.com/office/drawing/2014/main" id="{6F74ACD7-7896-41AC-AC18-622B48A69311}"/>
              </a:ext>
            </a:extLst>
          </p:cNvPr>
          <p:cNvSpPr>
            <a:spLocks noGrp="1"/>
          </p:cNvSpPr>
          <p:nvPr>
            <p:ph type="sldNum" sz="quarter" idx="12"/>
          </p:nvPr>
        </p:nvSpPr>
        <p:spPr/>
        <p:txBody>
          <a:bodyPr/>
          <a:lstStyle/>
          <a:p>
            <a:fld id="{B18A13BA-7116-4805-986C-BF7BBEE7823E}" type="slidenum">
              <a:rPr lang="en-US" smtClean="0"/>
              <a:t>89</a:t>
            </a:fld>
            <a:endParaRPr lang="en-US"/>
          </a:p>
        </p:txBody>
      </p:sp>
      <p:pic>
        <p:nvPicPr>
          <p:cNvPr id="7" name="Picture 6">
            <a:extLst>
              <a:ext uri="{FF2B5EF4-FFF2-40B4-BE49-F238E27FC236}">
                <a16:creationId xmlns:a16="http://schemas.microsoft.com/office/drawing/2014/main" id="{A2602357-EA4E-451E-92A5-078BC6D35BED}"/>
              </a:ext>
            </a:extLst>
          </p:cNvPr>
          <p:cNvPicPr>
            <a:picLocks noChangeAspect="1"/>
          </p:cNvPicPr>
          <p:nvPr/>
        </p:nvPicPr>
        <p:blipFill>
          <a:blip r:embed="rId2"/>
          <a:stretch>
            <a:fillRect/>
          </a:stretch>
        </p:blipFill>
        <p:spPr>
          <a:xfrm>
            <a:off x="2261349" y="1658956"/>
            <a:ext cx="6412954" cy="2289378"/>
          </a:xfrm>
          <a:prstGeom prst="rect">
            <a:avLst/>
          </a:prstGeom>
        </p:spPr>
      </p:pic>
      <p:pic>
        <p:nvPicPr>
          <p:cNvPr id="9" name="Picture 8">
            <a:extLst>
              <a:ext uri="{FF2B5EF4-FFF2-40B4-BE49-F238E27FC236}">
                <a16:creationId xmlns:a16="http://schemas.microsoft.com/office/drawing/2014/main" id="{A7CA8BEA-1569-48D9-BDD8-D36BC7486AD3}"/>
              </a:ext>
            </a:extLst>
          </p:cNvPr>
          <p:cNvPicPr>
            <a:picLocks noChangeAspect="1"/>
          </p:cNvPicPr>
          <p:nvPr/>
        </p:nvPicPr>
        <p:blipFill>
          <a:blip r:embed="rId3"/>
          <a:stretch>
            <a:fillRect/>
          </a:stretch>
        </p:blipFill>
        <p:spPr>
          <a:xfrm>
            <a:off x="10932012" y="1395377"/>
            <a:ext cx="4218399" cy="7272325"/>
          </a:xfrm>
          <a:prstGeom prst="rect">
            <a:avLst/>
          </a:prstGeom>
        </p:spPr>
      </p:pic>
      <p:sp>
        <p:nvSpPr>
          <p:cNvPr id="12" name="Title 1">
            <a:extLst>
              <a:ext uri="{FF2B5EF4-FFF2-40B4-BE49-F238E27FC236}">
                <a16:creationId xmlns:a16="http://schemas.microsoft.com/office/drawing/2014/main" id="{F7934F3B-7983-45B1-9CFF-E46899AF22E2}"/>
              </a:ext>
            </a:extLst>
          </p:cNvPr>
          <p:cNvSpPr txBox="1">
            <a:spLocks/>
          </p:cNvSpPr>
          <p:nvPr/>
        </p:nvSpPr>
        <p:spPr>
          <a:xfrm>
            <a:off x="2842384" y="757837"/>
            <a:ext cx="3574210" cy="817034"/>
          </a:xfrm>
          <a:prstGeom prst="rect">
            <a:avLst/>
          </a:prstGeom>
          <a:effectLst/>
        </p:spPr>
        <p:txBody>
          <a:bodyPr vert="horz" lIns="123148" tIns="61574" rIns="123148" bIns="61574" rtlCol="0" anchor="ctr">
            <a:normAutofit fontScale="90000"/>
          </a:bodyPr>
          <a:lstStyle>
            <a:lvl1pPr algn="ctr" defTabSz="410525" rtl="0" eaLnBrk="1" latinLnBrk="0" hangingPunct="1">
              <a:spcBef>
                <a:spcPct val="0"/>
              </a:spcBef>
              <a:buNone/>
              <a:defRPr sz="3592" kern="1200" cap="none">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2694" dirty="0"/>
              <a:t># of D.F.U in ground floor:</a:t>
            </a:r>
          </a:p>
        </p:txBody>
      </p:sp>
      <p:graphicFrame>
        <p:nvGraphicFramePr>
          <p:cNvPr id="15" name="Table 14">
            <a:extLst>
              <a:ext uri="{FF2B5EF4-FFF2-40B4-BE49-F238E27FC236}">
                <a16:creationId xmlns:a16="http://schemas.microsoft.com/office/drawing/2014/main" id="{39233984-C6FA-4205-ACEE-6851492CE9E0}"/>
              </a:ext>
            </a:extLst>
          </p:cNvPr>
          <p:cNvGraphicFramePr>
            <a:graphicFrameLocks noGrp="1"/>
          </p:cNvGraphicFramePr>
          <p:nvPr>
            <p:extLst>
              <p:ext uri="{D42A27DB-BD31-4B8C-83A1-F6EECF244321}">
                <p14:modId xmlns:p14="http://schemas.microsoft.com/office/powerpoint/2010/main" val="2804109626"/>
              </p:ext>
            </p:extLst>
          </p:nvPr>
        </p:nvGraphicFramePr>
        <p:xfrm>
          <a:off x="2089654" y="5154505"/>
          <a:ext cx="6412953" cy="2613276"/>
        </p:xfrm>
        <a:graphic>
          <a:graphicData uri="http://schemas.openxmlformats.org/drawingml/2006/table">
            <a:tbl>
              <a:tblPr>
                <a:tableStyleId>{5C22544A-7EE6-4342-B048-85BDC9FD1C3A}</a:tableStyleId>
              </a:tblPr>
              <a:tblGrid>
                <a:gridCol w="2316466">
                  <a:extLst>
                    <a:ext uri="{9D8B030D-6E8A-4147-A177-3AD203B41FA5}">
                      <a16:colId xmlns:a16="http://schemas.microsoft.com/office/drawing/2014/main" val="2743767186"/>
                    </a:ext>
                  </a:extLst>
                </a:gridCol>
                <a:gridCol w="1219193">
                  <a:extLst>
                    <a:ext uri="{9D8B030D-6E8A-4147-A177-3AD203B41FA5}">
                      <a16:colId xmlns:a16="http://schemas.microsoft.com/office/drawing/2014/main" val="3781132151"/>
                    </a:ext>
                  </a:extLst>
                </a:gridCol>
                <a:gridCol w="1706869">
                  <a:extLst>
                    <a:ext uri="{9D8B030D-6E8A-4147-A177-3AD203B41FA5}">
                      <a16:colId xmlns:a16="http://schemas.microsoft.com/office/drawing/2014/main" val="2747950971"/>
                    </a:ext>
                  </a:extLst>
                </a:gridCol>
                <a:gridCol w="1170425">
                  <a:extLst>
                    <a:ext uri="{9D8B030D-6E8A-4147-A177-3AD203B41FA5}">
                      <a16:colId xmlns:a16="http://schemas.microsoft.com/office/drawing/2014/main" val="1116612791"/>
                    </a:ext>
                  </a:extLst>
                </a:gridCol>
              </a:tblGrid>
              <a:tr h="328370">
                <a:tc>
                  <a:txBody>
                    <a:bodyPr/>
                    <a:lstStyle/>
                    <a:p>
                      <a:pPr algn="ctr" fontAlgn="ctr"/>
                      <a:r>
                        <a:rPr lang="en-US" sz="1900" u="none" strike="noStrike" dirty="0">
                          <a:effectLst/>
                          <a:latin typeface="Arial Narrow" panose="020B0606020202030204" pitchFamily="34" charset="0"/>
                        </a:rPr>
                        <a:t>pipe function</a:t>
                      </a:r>
                      <a:endParaRPr lang="en-US" sz="1900" b="0" i="0" u="none" strike="noStrike" dirty="0">
                        <a:solidFill>
                          <a:srgbClr val="000000"/>
                        </a:solidFill>
                        <a:effectLst/>
                        <a:latin typeface="Arial Narrow" panose="020B0606020202030204" pitchFamily="34" charset="0"/>
                      </a:endParaRPr>
                    </a:p>
                  </a:txBody>
                  <a:tcPr marL="10262" marR="10262" marT="10262" marB="0" anchor="ctr"/>
                </a:tc>
                <a:tc>
                  <a:txBody>
                    <a:bodyPr/>
                    <a:lstStyle/>
                    <a:p>
                      <a:pPr algn="ctr" fontAlgn="ctr"/>
                      <a:r>
                        <a:rPr lang="en-US" sz="1900" u="none" strike="noStrike">
                          <a:effectLst/>
                          <a:latin typeface="Arial Narrow" panose="020B0606020202030204" pitchFamily="34" charset="0"/>
                        </a:rPr>
                        <a:t>Diameter </a:t>
                      </a:r>
                      <a:endParaRPr lang="en-US" sz="1900" b="0" i="0" u="none" strike="noStrike">
                        <a:solidFill>
                          <a:srgbClr val="000000"/>
                        </a:solidFill>
                        <a:effectLst/>
                        <a:latin typeface="Arial Narrow" panose="020B0606020202030204" pitchFamily="34" charset="0"/>
                      </a:endParaRPr>
                    </a:p>
                  </a:txBody>
                  <a:tcPr marL="10262" marR="10262" marT="10262" marB="0" anchor="ctr"/>
                </a:tc>
                <a:tc>
                  <a:txBody>
                    <a:bodyPr/>
                    <a:lstStyle/>
                    <a:p>
                      <a:pPr algn="ctr" fontAlgn="ctr"/>
                      <a:r>
                        <a:rPr lang="en-US" sz="1900" u="none" strike="noStrike">
                          <a:effectLst/>
                          <a:latin typeface="Arial Narrow" panose="020B0606020202030204" pitchFamily="34" charset="0"/>
                        </a:rPr>
                        <a:t>Slope </a:t>
                      </a:r>
                      <a:endParaRPr lang="en-US" sz="1900" b="0" i="0" u="none" strike="noStrike">
                        <a:solidFill>
                          <a:srgbClr val="000000"/>
                        </a:solidFill>
                        <a:effectLst/>
                        <a:latin typeface="Arial Narrow" panose="020B0606020202030204" pitchFamily="34" charset="0"/>
                      </a:endParaRPr>
                    </a:p>
                  </a:txBody>
                  <a:tcPr marL="10262" marR="10262" marT="10262" marB="0" anchor="ctr"/>
                </a:tc>
                <a:tc>
                  <a:txBody>
                    <a:bodyPr/>
                    <a:lstStyle/>
                    <a:p>
                      <a:pPr algn="ctr" fontAlgn="ctr"/>
                      <a:r>
                        <a:rPr lang="en-US" sz="1900" u="none" strike="noStrike">
                          <a:effectLst/>
                          <a:latin typeface="Arial Narrow" panose="020B0606020202030204" pitchFamily="34" charset="0"/>
                        </a:rPr>
                        <a:t>Pipe Type </a:t>
                      </a:r>
                      <a:endParaRPr lang="en-US" sz="1900" b="0" i="0" u="none" strike="noStrike">
                        <a:solidFill>
                          <a:srgbClr val="000000"/>
                        </a:solidFill>
                        <a:effectLst/>
                        <a:latin typeface="Arial Narrow" panose="020B0606020202030204" pitchFamily="34" charset="0"/>
                      </a:endParaRPr>
                    </a:p>
                  </a:txBody>
                  <a:tcPr marL="10262" marR="10262" marT="10262" marB="0" anchor="ctr"/>
                </a:tc>
                <a:extLst>
                  <a:ext uri="{0D108BD9-81ED-4DB2-BD59-A6C34878D82A}">
                    <a16:rowId xmlns:a16="http://schemas.microsoft.com/office/drawing/2014/main" val="1758112978"/>
                  </a:ext>
                </a:extLst>
              </a:tr>
              <a:tr h="328370">
                <a:tc>
                  <a:txBody>
                    <a:bodyPr/>
                    <a:lstStyle/>
                    <a:p>
                      <a:pPr algn="ctr" fontAlgn="ctr"/>
                      <a:r>
                        <a:rPr lang="en-US" sz="1900" u="none" strike="noStrike" dirty="0">
                          <a:effectLst/>
                          <a:latin typeface="Arial Narrow" panose="020B0606020202030204" pitchFamily="34" charset="0"/>
                        </a:rPr>
                        <a:t>Vent </a:t>
                      </a:r>
                      <a:endParaRPr lang="en-US" sz="1900" b="0" i="0" u="none" strike="noStrike" dirty="0">
                        <a:solidFill>
                          <a:srgbClr val="000000"/>
                        </a:solidFill>
                        <a:effectLst/>
                        <a:latin typeface="Arial Narrow" panose="020B0606020202030204" pitchFamily="34" charset="0"/>
                      </a:endParaRPr>
                    </a:p>
                  </a:txBody>
                  <a:tcPr marL="10262" marR="10262" marT="10262" marB="0" anchor="ctr"/>
                </a:tc>
                <a:tc>
                  <a:txBody>
                    <a:bodyPr/>
                    <a:lstStyle/>
                    <a:p>
                      <a:pPr algn="ctr" fontAlgn="ctr"/>
                      <a:r>
                        <a:rPr lang="en-US" sz="1900" u="none" strike="noStrike">
                          <a:effectLst/>
                          <a:latin typeface="Arial Narrow" panose="020B0606020202030204" pitchFamily="34" charset="0"/>
                        </a:rPr>
                        <a:t>4" </a:t>
                      </a:r>
                      <a:endParaRPr lang="en-US" sz="1900" b="0" i="0" u="none" strike="noStrike">
                        <a:solidFill>
                          <a:srgbClr val="000000"/>
                        </a:solidFill>
                        <a:effectLst/>
                        <a:latin typeface="Arial Narrow" panose="020B0606020202030204" pitchFamily="34" charset="0"/>
                      </a:endParaRPr>
                    </a:p>
                  </a:txBody>
                  <a:tcPr marL="10262" marR="10262" marT="10262" marB="0" anchor="ctr"/>
                </a:tc>
                <a:tc>
                  <a:txBody>
                    <a:bodyPr/>
                    <a:lstStyle/>
                    <a:p>
                      <a:pPr algn="ctr" fontAlgn="ctr"/>
                      <a:r>
                        <a:rPr lang="en-US" sz="1900" u="none" strike="noStrike">
                          <a:effectLst/>
                          <a:latin typeface="Arial Narrow" panose="020B0606020202030204" pitchFamily="34" charset="0"/>
                        </a:rPr>
                        <a:t>0%</a:t>
                      </a:r>
                      <a:endParaRPr lang="en-US" sz="1900" b="0" i="0" u="none" strike="noStrike">
                        <a:solidFill>
                          <a:srgbClr val="000000"/>
                        </a:solidFill>
                        <a:effectLst/>
                        <a:latin typeface="Arial Narrow" panose="020B0606020202030204" pitchFamily="34" charset="0"/>
                      </a:endParaRPr>
                    </a:p>
                  </a:txBody>
                  <a:tcPr marL="10262" marR="10262" marT="10262" marB="0" anchor="ctr"/>
                </a:tc>
                <a:tc>
                  <a:txBody>
                    <a:bodyPr/>
                    <a:lstStyle/>
                    <a:p>
                      <a:pPr algn="ctr" fontAlgn="ctr"/>
                      <a:r>
                        <a:rPr lang="en-US" sz="1900" u="none" strike="noStrike">
                          <a:effectLst/>
                          <a:latin typeface="Arial Narrow" panose="020B0606020202030204" pitchFamily="34" charset="0"/>
                        </a:rPr>
                        <a:t>PVC </a:t>
                      </a:r>
                      <a:endParaRPr lang="en-US" sz="1900" b="0" i="0" u="none" strike="noStrike">
                        <a:solidFill>
                          <a:srgbClr val="000000"/>
                        </a:solidFill>
                        <a:effectLst/>
                        <a:latin typeface="Arial Narrow" panose="020B0606020202030204" pitchFamily="34" charset="0"/>
                      </a:endParaRPr>
                    </a:p>
                  </a:txBody>
                  <a:tcPr marL="10262" marR="10262" marT="10262" marB="0" anchor="ctr"/>
                </a:tc>
                <a:extLst>
                  <a:ext uri="{0D108BD9-81ED-4DB2-BD59-A6C34878D82A}">
                    <a16:rowId xmlns:a16="http://schemas.microsoft.com/office/drawing/2014/main" val="3561003328"/>
                  </a:ext>
                </a:extLst>
              </a:tr>
              <a:tr h="328370">
                <a:tc>
                  <a:txBody>
                    <a:bodyPr/>
                    <a:lstStyle/>
                    <a:p>
                      <a:pPr algn="ctr" fontAlgn="ctr"/>
                      <a:r>
                        <a:rPr lang="en-US" sz="1900" u="none" strike="noStrike" dirty="0">
                          <a:effectLst/>
                          <a:latin typeface="Arial Narrow" panose="020B0606020202030204" pitchFamily="34" charset="0"/>
                        </a:rPr>
                        <a:t>Stack </a:t>
                      </a:r>
                      <a:endParaRPr lang="en-US" sz="1900" b="0" i="0" u="none" strike="noStrike" dirty="0">
                        <a:solidFill>
                          <a:srgbClr val="000000"/>
                        </a:solidFill>
                        <a:effectLst/>
                        <a:latin typeface="Arial Narrow" panose="020B0606020202030204" pitchFamily="34" charset="0"/>
                      </a:endParaRPr>
                    </a:p>
                  </a:txBody>
                  <a:tcPr marL="10262" marR="10262" marT="10262" marB="0" anchor="ctr"/>
                </a:tc>
                <a:tc>
                  <a:txBody>
                    <a:bodyPr/>
                    <a:lstStyle/>
                    <a:p>
                      <a:pPr algn="ctr" fontAlgn="ctr"/>
                      <a:r>
                        <a:rPr lang="en-US" sz="1900" u="none" strike="noStrike" dirty="0">
                          <a:effectLst/>
                          <a:latin typeface="Arial Narrow" panose="020B0606020202030204" pitchFamily="34" charset="0"/>
                        </a:rPr>
                        <a:t>4" </a:t>
                      </a:r>
                      <a:endParaRPr lang="en-US" sz="1900" b="0" i="0" u="none" strike="noStrike" dirty="0">
                        <a:solidFill>
                          <a:srgbClr val="000000"/>
                        </a:solidFill>
                        <a:effectLst/>
                        <a:latin typeface="Arial Narrow" panose="020B0606020202030204" pitchFamily="34" charset="0"/>
                      </a:endParaRPr>
                    </a:p>
                  </a:txBody>
                  <a:tcPr marL="10262" marR="10262" marT="10262" marB="0" anchor="ctr"/>
                </a:tc>
                <a:tc>
                  <a:txBody>
                    <a:bodyPr/>
                    <a:lstStyle/>
                    <a:p>
                      <a:pPr algn="ctr" fontAlgn="ctr"/>
                      <a:r>
                        <a:rPr lang="en-US" sz="1900" u="none" strike="noStrike">
                          <a:effectLst/>
                          <a:latin typeface="Arial Narrow" panose="020B0606020202030204" pitchFamily="34" charset="0"/>
                        </a:rPr>
                        <a:t>0%</a:t>
                      </a:r>
                      <a:endParaRPr lang="en-US" sz="1900" b="0" i="0" u="none" strike="noStrike">
                        <a:solidFill>
                          <a:srgbClr val="000000"/>
                        </a:solidFill>
                        <a:effectLst/>
                        <a:latin typeface="Arial Narrow" panose="020B0606020202030204" pitchFamily="34" charset="0"/>
                      </a:endParaRPr>
                    </a:p>
                  </a:txBody>
                  <a:tcPr marL="10262" marR="10262" marT="10262" marB="0" anchor="ctr"/>
                </a:tc>
                <a:tc>
                  <a:txBody>
                    <a:bodyPr/>
                    <a:lstStyle/>
                    <a:p>
                      <a:pPr algn="ctr" fontAlgn="ctr"/>
                      <a:r>
                        <a:rPr lang="en-US" sz="1900" u="none" strike="noStrike">
                          <a:effectLst/>
                          <a:latin typeface="Arial Narrow" panose="020B0606020202030204" pitchFamily="34" charset="0"/>
                        </a:rPr>
                        <a:t>PVC </a:t>
                      </a:r>
                      <a:endParaRPr lang="en-US" sz="1900" b="0" i="0" u="none" strike="noStrike">
                        <a:solidFill>
                          <a:srgbClr val="000000"/>
                        </a:solidFill>
                        <a:effectLst/>
                        <a:latin typeface="Arial Narrow" panose="020B0606020202030204" pitchFamily="34" charset="0"/>
                      </a:endParaRPr>
                    </a:p>
                  </a:txBody>
                  <a:tcPr marL="10262" marR="10262" marT="10262" marB="0" anchor="ctr"/>
                </a:tc>
                <a:extLst>
                  <a:ext uri="{0D108BD9-81ED-4DB2-BD59-A6C34878D82A}">
                    <a16:rowId xmlns:a16="http://schemas.microsoft.com/office/drawing/2014/main" val="3188453517"/>
                  </a:ext>
                </a:extLst>
              </a:tr>
              <a:tr h="328370">
                <a:tc>
                  <a:txBody>
                    <a:bodyPr/>
                    <a:lstStyle/>
                    <a:p>
                      <a:pPr algn="ctr" fontAlgn="ctr"/>
                      <a:r>
                        <a:rPr lang="en-US" sz="1900" u="none" strike="noStrike" dirty="0">
                          <a:effectLst/>
                          <a:latin typeface="Arial Narrow" panose="020B0606020202030204" pitchFamily="34" charset="0"/>
                        </a:rPr>
                        <a:t>Drainage </a:t>
                      </a:r>
                      <a:endParaRPr lang="en-US" sz="1900" b="0" i="0" u="none" strike="noStrike" dirty="0">
                        <a:solidFill>
                          <a:srgbClr val="000000"/>
                        </a:solidFill>
                        <a:effectLst/>
                        <a:latin typeface="Arial Narrow" panose="020B0606020202030204" pitchFamily="34" charset="0"/>
                      </a:endParaRPr>
                    </a:p>
                  </a:txBody>
                  <a:tcPr marL="10262" marR="10262" marT="10262" marB="0" anchor="ctr"/>
                </a:tc>
                <a:tc>
                  <a:txBody>
                    <a:bodyPr/>
                    <a:lstStyle/>
                    <a:p>
                      <a:pPr algn="ctr" fontAlgn="ctr"/>
                      <a:r>
                        <a:rPr lang="en-US" sz="1900" u="none" strike="noStrike" dirty="0">
                          <a:effectLst/>
                          <a:latin typeface="Arial Narrow" panose="020B0606020202030204" pitchFamily="34" charset="0"/>
                        </a:rPr>
                        <a:t>4" </a:t>
                      </a:r>
                      <a:endParaRPr lang="en-US" sz="1900" b="0" i="0" u="none" strike="noStrike" dirty="0">
                        <a:solidFill>
                          <a:srgbClr val="000000"/>
                        </a:solidFill>
                        <a:effectLst/>
                        <a:latin typeface="Arial Narrow" panose="020B0606020202030204" pitchFamily="34" charset="0"/>
                      </a:endParaRPr>
                    </a:p>
                  </a:txBody>
                  <a:tcPr marL="10262" marR="10262" marT="10262" marB="0" anchor="ctr"/>
                </a:tc>
                <a:tc>
                  <a:txBody>
                    <a:bodyPr/>
                    <a:lstStyle/>
                    <a:p>
                      <a:pPr algn="ctr" fontAlgn="ctr"/>
                      <a:r>
                        <a:rPr lang="en-US" sz="1900" u="none" strike="noStrike" dirty="0">
                          <a:effectLst/>
                          <a:latin typeface="Arial Narrow" panose="020B0606020202030204" pitchFamily="34" charset="0"/>
                        </a:rPr>
                        <a:t>1%</a:t>
                      </a:r>
                      <a:endParaRPr lang="en-US" sz="1900" b="0" i="0" u="none" strike="noStrike" dirty="0">
                        <a:solidFill>
                          <a:srgbClr val="000000"/>
                        </a:solidFill>
                        <a:effectLst/>
                        <a:latin typeface="Arial Narrow" panose="020B0606020202030204" pitchFamily="34" charset="0"/>
                      </a:endParaRPr>
                    </a:p>
                  </a:txBody>
                  <a:tcPr marL="10262" marR="10262" marT="10262" marB="0" anchor="ctr"/>
                </a:tc>
                <a:tc>
                  <a:txBody>
                    <a:bodyPr/>
                    <a:lstStyle/>
                    <a:p>
                      <a:pPr algn="ctr" fontAlgn="ctr"/>
                      <a:r>
                        <a:rPr lang="en-US" sz="1900" u="none" strike="noStrike">
                          <a:effectLst/>
                          <a:latin typeface="Arial Narrow" panose="020B0606020202030204" pitchFamily="34" charset="0"/>
                        </a:rPr>
                        <a:t>PVC </a:t>
                      </a:r>
                      <a:endParaRPr lang="en-US" sz="1900" b="0" i="0" u="none" strike="noStrike">
                        <a:solidFill>
                          <a:srgbClr val="000000"/>
                        </a:solidFill>
                        <a:effectLst/>
                        <a:latin typeface="Arial Narrow" panose="020B0606020202030204" pitchFamily="34" charset="0"/>
                      </a:endParaRPr>
                    </a:p>
                  </a:txBody>
                  <a:tcPr marL="10262" marR="10262" marT="10262" marB="0" anchor="ctr"/>
                </a:tc>
                <a:extLst>
                  <a:ext uri="{0D108BD9-81ED-4DB2-BD59-A6C34878D82A}">
                    <a16:rowId xmlns:a16="http://schemas.microsoft.com/office/drawing/2014/main" val="663945291"/>
                  </a:ext>
                </a:extLst>
              </a:tr>
              <a:tr h="328370">
                <a:tc>
                  <a:txBody>
                    <a:bodyPr/>
                    <a:lstStyle/>
                    <a:p>
                      <a:pPr algn="ctr" fontAlgn="ctr"/>
                      <a:r>
                        <a:rPr lang="en-US" sz="1900" u="none" strike="noStrike" dirty="0">
                          <a:effectLst/>
                          <a:latin typeface="Arial Narrow" panose="020B0606020202030204" pitchFamily="34" charset="0"/>
                        </a:rPr>
                        <a:t>Sewer </a:t>
                      </a:r>
                      <a:endParaRPr lang="en-US" sz="1900" b="0" i="0" u="none" strike="noStrike" dirty="0">
                        <a:solidFill>
                          <a:srgbClr val="000000"/>
                        </a:solidFill>
                        <a:effectLst/>
                        <a:latin typeface="Arial Narrow" panose="020B0606020202030204" pitchFamily="34" charset="0"/>
                      </a:endParaRPr>
                    </a:p>
                  </a:txBody>
                  <a:tcPr marL="10262" marR="10262" marT="10262" marB="0" anchor="ctr"/>
                </a:tc>
                <a:tc>
                  <a:txBody>
                    <a:bodyPr/>
                    <a:lstStyle/>
                    <a:p>
                      <a:pPr algn="ctr" fontAlgn="ctr"/>
                      <a:r>
                        <a:rPr lang="en-US" sz="1900" u="none" strike="noStrike" dirty="0">
                          <a:effectLst/>
                          <a:latin typeface="Arial Narrow" panose="020B0606020202030204" pitchFamily="34" charset="0"/>
                        </a:rPr>
                        <a:t>2" </a:t>
                      </a:r>
                      <a:endParaRPr lang="en-US" sz="1900" b="0" i="0" u="none" strike="noStrike" dirty="0">
                        <a:solidFill>
                          <a:srgbClr val="000000"/>
                        </a:solidFill>
                        <a:effectLst/>
                        <a:latin typeface="Arial Narrow" panose="020B0606020202030204" pitchFamily="34" charset="0"/>
                      </a:endParaRPr>
                    </a:p>
                  </a:txBody>
                  <a:tcPr marL="10262" marR="10262" marT="10262" marB="0" anchor="ctr"/>
                </a:tc>
                <a:tc>
                  <a:txBody>
                    <a:bodyPr/>
                    <a:lstStyle/>
                    <a:p>
                      <a:pPr algn="ctr" fontAlgn="ctr"/>
                      <a:r>
                        <a:rPr lang="en-US" sz="1900" u="none" strike="noStrike" dirty="0">
                          <a:effectLst/>
                          <a:latin typeface="Arial Narrow" panose="020B0606020202030204" pitchFamily="34" charset="0"/>
                        </a:rPr>
                        <a:t>2%</a:t>
                      </a:r>
                      <a:endParaRPr lang="en-US" sz="1900" b="0" i="0" u="none" strike="noStrike" dirty="0">
                        <a:solidFill>
                          <a:srgbClr val="000000"/>
                        </a:solidFill>
                        <a:effectLst/>
                        <a:latin typeface="Arial Narrow" panose="020B0606020202030204" pitchFamily="34" charset="0"/>
                      </a:endParaRPr>
                    </a:p>
                  </a:txBody>
                  <a:tcPr marL="10262" marR="10262" marT="10262" marB="0" anchor="ctr"/>
                </a:tc>
                <a:tc>
                  <a:txBody>
                    <a:bodyPr/>
                    <a:lstStyle/>
                    <a:p>
                      <a:pPr algn="ctr" fontAlgn="ctr"/>
                      <a:r>
                        <a:rPr lang="en-US" sz="1900" u="none" strike="noStrike">
                          <a:effectLst/>
                          <a:latin typeface="Arial Narrow" panose="020B0606020202030204" pitchFamily="34" charset="0"/>
                        </a:rPr>
                        <a:t>PVC </a:t>
                      </a:r>
                      <a:endParaRPr lang="en-US" sz="1900" b="0" i="0" u="none" strike="noStrike">
                        <a:solidFill>
                          <a:srgbClr val="000000"/>
                        </a:solidFill>
                        <a:effectLst/>
                        <a:latin typeface="Arial Narrow" panose="020B0606020202030204" pitchFamily="34" charset="0"/>
                      </a:endParaRPr>
                    </a:p>
                  </a:txBody>
                  <a:tcPr marL="10262" marR="10262" marT="10262" marB="0" anchor="ctr"/>
                </a:tc>
                <a:extLst>
                  <a:ext uri="{0D108BD9-81ED-4DB2-BD59-A6C34878D82A}">
                    <a16:rowId xmlns:a16="http://schemas.microsoft.com/office/drawing/2014/main" val="3279946555"/>
                  </a:ext>
                </a:extLst>
              </a:tr>
              <a:tr h="971426">
                <a:tc>
                  <a:txBody>
                    <a:bodyPr/>
                    <a:lstStyle/>
                    <a:p>
                      <a:pPr algn="ctr" fontAlgn="ctr"/>
                      <a:r>
                        <a:rPr lang="en-US" sz="1900" u="none" strike="noStrike">
                          <a:effectLst/>
                          <a:latin typeface="Arial Narrow" panose="020B0606020202030204" pitchFamily="34" charset="0"/>
                        </a:rPr>
                        <a:t>Drainage between Manhole </a:t>
                      </a:r>
                      <a:endParaRPr lang="en-US" sz="1900" b="0" i="0" u="none" strike="noStrike">
                        <a:solidFill>
                          <a:srgbClr val="000000"/>
                        </a:solidFill>
                        <a:effectLst/>
                        <a:latin typeface="Arial Narrow" panose="020B0606020202030204" pitchFamily="34" charset="0"/>
                      </a:endParaRPr>
                    </a:p>
                  </a:txBody>
                  <a:tcPr marL="10262" marR="10262" marT="10262" marB="0" anchor="ctr"/>
                </a:tc>
                <a:tc>
                  <a:txBody>
                    <a:bodyPr/>
                    <a:lstStyle/>
                    <a:p>
                      <a:pPr algn="ctr" fontAlgn="ctr"/>
                      <a:r>
                        <a:rPr lang="en-US" sz="1900" u="none" strike="noStrike" dirty="0">
                          <a:effectLst/>
                          <a:latin typeface="Arial Narrow" panose="020B0606020202030204" pitchFamily="34" charset="0"/>
                        </a:rPr>
                        <a:t>6" </a:t>
                      </a:r>
                      <a:endParaRPr lang="en-US" sz="1900" b="0" i="0" u="none" strike="noStrike" dirty="0">
                        <a:solidFill>
                          <a:srgbClr val="000000"/>
                        </a:solidFill>
                        <a:effectLst/>
                        <a:latin typeface="Arial Narrow" panose="020B0606020202030204" pitchFamily="34" charset="0"/>
                      </a:endParaRPr>
                    </a:p>
                  </a:txBody>
                  <a:tcPr marL="10262" marR="10262" marT="10262" marB="0" anchor="ctr"/>
                </a:tc>
                <a:tc>
                  <a:txBody>
                    <a:bodyPr/>
                    <a:lstStyle/>
                    <a:p>
                      <a:pPr algn="ctr" fontAlgn="ctr"/>
                      <a:r>
                        <a:rPr lang="en-US" sz="1900" u="none" strike="noStrike" dirty="0">
                          <a:effectLst/>
                          <a:latin typeface="Arial Narrow" panose="020B0606020202030204" pitchFamily="34" charset="0"/>
                        </a:rPr>
                        <a:t>1%</a:t>
                      </a:r>
                      <a:endParaRPr lang="en-US" sz="1900" b="0" i="0" u="none" strike="noStrike" dirty="0">
                        <a:solidFill>
                          <a:srgbClr val="000000"/>
                        </a:solidFill>
                        <a:effectLst/>
                        <a:latin typeface="Arial Narrow" panose="020B0606020202030204" pitchFamily="34" charset="0"/>
                      </a:endParaRPr>
                    </a:p>
                  </a:txBody>
                  <a:tcPr marL="10262" marR="10262" marT="10262" marB="0" anchor="ctr"/>
                </a:tc>
                <a:tc>
                  <a:txBody>
                    <a:bodyPr/>
                    <a:lstStyle/>
                    <a:p>
                      <a:pPr algn="ctr" fontAlgn="ctr"/>
                      <a:r>
                        <a:rPr lang="en-US" sz="1900" u="none" strike="noStrike" dirty="0">
                          <a:effectLst/>
                          <a:latin typeface="Arial Narrow" panose="020B0606020202030204" pitchFamily="34" charset="0"/>
                        </a:rPr>
                        <a:t>PVC </a:t>
                      </a:r>
                      <a:endParaRPr lang="en-US" sz="1900" b="0" i="0" u="none" strike="noStrike" dirty="0">
                        <a:solidFill>
                          <a:srgbClr val="000000"/>
                        </a:solidFill>
                        <a:effectLst/>
                        <a:latin typeface="Arial Narrow" panose="020B0606020202030204" pitchFamily="34" charset="0"/>
                      </a:endParaRPr>
                    </a:p>
                  </a:txBody>
                  <a:tcPr marL="10262" marR="10262" marT="10262" marB="0" anchor="ctr"/>
                </a:tc>
                <a:extLst>
                  <a:ext uri="{0D108BD9-81ED-4DB2-BD59-A6C34878D82A}">
                    <a16:rowId xmlns:a16="http://schemas.microsoft.com/office/drawing/2014/main" val="3331151622"/>
                  </a:ext>
                </a:extLst>
              </a:tr>
            </a:tbl>
          </a:graphicData>
        </a:graphic>
      </p:graphicFrame>
      <p:sp>
        <p:nvSpPr>
          <p:cNvPr id="16" name="Title 1">
            <a:extLst>
              <a:ext uri="{FF2B5EF4-FFF2-40B4-BE49-F238E27FC236}">
                <a16:creationId xmlns:a16="http://schemas.microsoft.com/office/drawing/2014/main" id="{3C691122-6571-408D-8107-62B8C00679AA}"/>
              </a:ext>
            </a:extLst>
          </p:cNvPr>
          <p:cNvSpPr txBox="1">
            <a:spLocks/>
          </p:cNvSpPr>
          <p:nvPr/>
        </p:nvSpPr>
        <p:spPr>
          <a:xfrm>
            <a:off x="1993770" y="4214506"/>
            <a:ext cx="4079432" cy="817034"/>
          </a:xfrm>
          <a:prstGeom prst="rect">
            <a:avLst/>
          </a:prstGeom>
          <a:effectLst/>
        </p:spPr>
        <p:txBody>
          <a:bodyPr vert="horz" lIns="123148" tIns="61574" rIns="123148" bIns="61574" rtlCol="0" anchor="ctr">
            <a:normAutofit fontScale="97500"/>
          </a:bodyPr>
          <a:lstStyle>
            <a:lvl1pPr algn="ctr" defTabSz="410525" rtl="0" eaLnBrk="1" latinLnBrk="0" hangingPunct="1">
              <a:spcBef>
                <a:spcPct val="0"/>
              </a:spcBef>
              <a:buNone/>
              <a:defRPr sz="3592" kern="1200" cap="none">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2694">
                <a:latin typeface="Arial Narrow" panose="020B0606020202030204" pitchFamily="34" charset="0"/>
              </a:rPr>
              <a:t>Our chosen pipe diameters</a:t>
            </a:r>
            <a:r>
              <a:rPr lang="ar-SA" sz="2694">
                <a:latin typeface="Arial Narrow" panose="020B0606020202030204" pitchFamily="34" charset="0"/>
              </a:rPr>
              <a:t>:</a:t>
            </a:r>
            <a:endParaRPr lang="en-US" sz="2694" dirty="0">
              <a:latin typeface="Arial Narrow" panose="020B0606020202030204" pitchFamily="34" charset="0"/>
            </a:endParaRPr>
          </a:p>
        </p:txBody>
      </p:sp>
      <p:sp>
        <p:nvSpPr>
          <p:cNvPr id="17" name="Title 1">
            <a:extLst>
              <a:ext uri="{FF2B5EF4-FFF2-40B4-BE49-F238E27FC236}">
                <a16:creationId xmlns:a16="http://schemas.microsoft.com/office/drawing/2014/main" id="{C5399561-72A9-4B43-B1B0-6980238DE3BE}"/>
              </a:ext>
            </a:extLst>
          </p:cNvPr>
          <p:cNvSpPr txBox="1">
            <a:spLocks/>
          </p:cNvSpPr>
          <p:nvPr/>
        </p:nvSpPr>
        <p:spPr>
          <a:xfrm>
            <a:off x="9871077" y="578343"/>
            <a:ext cx="4079432" cy="817034"/>
          </a:xfrm>
          <a:prstGeom prst="rect">
            <a:avLst/>
          </a:prstGeom>
          <a:effectLst/>
        </p:spPr>
        <p:txBody>
          <a:bodyPr vert="horz" lIns="123148" tIns="61574" rIns="123148" bIns="61574" rtlCol="0" anchor="ctr">
            <a:normAutofit fontScale="97500"/>
          </a:bodyPr>
          <a:lstStyle>
            <a:lvl1pPr algn="ctr" defTabSz="410525" rtl="0" eaLnBrk="1" latinLnBrk="0" hangingPunct="1">
              <a:spcBef>
                <a:spcPct val="0"/>
              </a:spcBef>
              <a:buNone/>
              <a:defRPr sz="3592" kern="1200" cap="none">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2694" dirty="0">
                <a:latin typeface="Arial Narrow" panose="020B0606020202030204" pitchFamily="34" charset="0"/>
              </a:rPr>
              <a:t>Line diagram:</a:t>
            </a:r>
          </a:p>
        </p:txBody>
      </p:sp>
    </p:spTree>
    <p:extLst>
      <p:ext uri="{BB962C8B-B14F-4D97-AF65-F5344CB8AC3E}">
        <p14:creationId xmlns:p14="http://schemas.microsoft.com/office/powerpoint/2010/main" val="105605299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TextBox 23">
            <a:extLst>
              <a:ext uri="{FF2B5EF4-FFF2-40B4-BE49-F238E27FC236}">
                <a16:creationId xmlns:a16="http://schemas.microsoft.com/office/drawing/2014/main" id="{B419FD9E-6D97-46A0-A74C-C6C9BEB8B311}"/>
              </a:ext>
            </a:extLst>
          </p:cNvPr>
          <p:cNvSpPr txBox="1"/>
          <p:nvPr/>
        </p:nvSpPr>
        <p:spPr>
          <a:xfrm>
            <a:off x="2345453" y="368424"/>
            <a:ext cx="6096000" cy="1107996"/>
          </a:xfrm>
          <a:prstGeom prst="rect">
            <a:avLst/>
          </a:prstGeom>
          <a:noFill/>
        </p:spPr>
        <p:txBody>
          <a:bodyPr wrap="square">
            <a:spAutoFit/>
          </a:bodyPr>
          <a:lstStyle/>
          <a:p>
            <a:pPr marL="800100" lvl="1" indent="-342900">
              <a:lnSpc>
                <a:spcPct val="150000"/>
              </a:lnSpc>
              <a:buFont typeface="Arial" panose="020B0604020202020204" pitchFamily="34" charset="0"/>
              <a:buChar char="•"/>
            </a:pPr>
            <a:r>
              <a:rPr lang="en-US" sz="2400" b="1" dirty="0">
                <a:solidFill>
                  <a:schemeClr val="accent6">
                    <a:lumMod val="50000"/>
                  </a:schemeClr>
                </a:solidFill>
                <a:latin typeface="Times New Roman" panose="02020603050405020304" pitchFamily="18" charset="0"/>
                <a:cs typeface="Times New Roman" panose="02020603050405020304" pitchFamily="18" charset="0"/>
              </a:rPr>
              <a:t>Basement </a:t>
            </a:r>
            <a:r>
              <a:rPr lang="en-US" sz="2400" b="1" dirty="0" smtClean="0">
                <a:solidFill>
                  <a:schemeClr val="accent6">
                    <a:lumMod val="50000"/>
                  </a:schemeClr>
                </a:solidFill>
                <a:latin typeface="Times New Roman" panose="02020603050405020304" pitchFamily="18" charset="0"/>
                <a:cs typeface="Times New Roman" panose="02020603050405020304" pitchFamily="18" charset="0"/>
              </a:rPr>
              <a:t>(2) </a:t>
            </a:r>
            <a:r>
              <a:rPr lang="en-US" sz="2400" b="1" dirty="0">
                <a:solidFill>
                  <a:schemeClr val="accent6">
                    <a:lumMod val="50000"/>
                  </a:schemeClr>
                </a:solidFill>
                <a:latin typeface="Times New Roman" panose="02020603050405020304" pitchFamily="18" charset="0"/>
                <a:cs typeface="Times New Roman" panose="02020603050405020304" pitchFamily="18" charset="0"/>
              </a:rPr>
              <a:t>floor.</a:t>
            </a:r>
          </a:p>
          <a:p>
            <a:pPr lvl="1">
              <a:lnSpc>
                <a:spcPct val="150000"/>
              </a:lnSpc>
            </a:pPr>
            <a:r>
              <a:rPr lang="en-US" sz="2000" b="1" dirty="0">
                <a:solidFill>
                  <a:schemeClr val="accent6">
                    <a:lumMod val="50000"/>
                  </a:schemeClr>
                </a:solidFill>
                <a:latin typeface="Times New Roman" panose="02020603050405020304" pitchFamily="18" charset="0"/>
                <a:cs typeface="Times New Roman" panose="02020603050405020304" pitchFamily="18" charset="0"/>
              </a:rPr>
              <a:t>Floor height = </a:t>
            </a:r>
            <a:r>
              <a:rPr lang="en-US" sz="2000" b="1" dirty="0" smtClean="0">
                <a:solidFill>
                  <a:schemeClr val="accent6">
                    <a:lumMod val="50000"/>
                  </a:schemeClr>
                </a:solidFill>
                <a:latin typeface="Times New Roman" panose="02020603050405020304" pitchFamily="18" charset="0"/>
                <a:cs typeface="Times New Roman" panose="02020603050405020304" pitchFamily="18" charset="0"/>
              </a:rPr>
              <a:t>3.75 </a:t>
            </a:r>
            <a:r>
              <a:rPr lang="en-US" sz="2000" b="1" dirty="0">
                <a:solidFill>
                  <a:schemeClr val="accent6">
                    <a:lumMod val="50000"/>
                  </a:schemeClr>
                </a:solidFill>
                <a:latin typeface="Times New Roman" panose="02020603050405020304" pitchFamily="18" charset="0"/>
                <a:cs typeface="Times New Roman" panose="02020603050405020304" pitchFamily="18" charset="0"/>
              </a:rPr>
              <a:t>m.</a:t>
            </a:r>
          </a:p>
        </p:txBody>
      </p:sp>
      <p:sp>
        <p:nvSpPr>
          <p:cNvPr id="7" name="TextBox 6">
            <a:extLst>
              <a:ext uri="{FF2B5EF4-FFF2-40B4-BE49-F238E27FC236}">
                <a16:creationId xmlns:a16="http://schemas.microsoft.com/office/drawing/2014/main" id="{259691D4-46AC-497B-8361-A24615F32230}"/>
              </a:ext>
            </a:extLst>
          </p:cNvPr>
          <p:cNvSpPr txBox="1"/>
          <p:nvPr/>
        </p:nvSpPr>
        <p:spPr>
          <a:xfrm>
            <a:off x="13269059" y="7620794"/>
            <a:ext cx="6097464" cy="461665"/>
          </a:xfrm>
          <a:prstGeom prst="rect">
            <a:avLst/>
          </a:prstGeom>
          <a:noFill/>
        </p:spPr>
        <p:txBody>
          <a:bodyPr wrap="square">
            <a:spAutoFit/>
          </a:bodyPr>
          <a:lstStyle/>
          <a:p>
            <a:r>
              <a:rPr lang="en-US" sz="2400" b="1" dirty="0" smtClean="0"/>
              <a:t>after</a:t>
            </a:r>
            <a:endParaRPr lang="en-US" sz="2400" b="1" dirty="0"/>
          </a:p>
        </p:txBody>
      </p:sp>
      <p:sp>
        <p:nvSpPr>
          <p:cNvPr id="9" name="TextBox 8">
            <a:extLst>
              <a:ext uri="{FF2B5EF4-FFF2-40B4-BE49-F238E27FC236}">
                <a16:creationId xmlns:a16="http://schemas.microsoft.com/office/drawing/2014/main" id="{02ACE685-8F28-458D-BD11-27065CECCD6D}"/>
              </a:ext>
            </a:extLst>
          </p:cNvPr>
          <p:cNvSpPr txBox="1"/>
          <p:nvPr/>
        </p:nvSpPr>
        <p:spPr>
          <a:xfrm>
            <a:off x="5163279" y="6777223"/>
            <a:ext cx="6097464" cy="461665"/>
          </a:xfrm>
          <a:prstGeom prst="rect">
            <a:avLst/>
          </a:prstGeom>
          <a:noFill/>
        </p:spPr>
        <p:txBody>
          <a:bodyPr wrap="square">
            <a:spAutoFit/>
          </a:bodyPr>
          <a:lstStyle/>
          <a:p>
            <a:r>
              <a:rPr lang="en-US" sz="2400" b="1" dirty="0" smtClean="0"/>
              <a:t>before</a:t>
            </a:r>
            <a:endParaRPr lang="en-US" sz="2400" b="1" dirty="0"/>
          </a:p>
        </p:txBody>
      </p:sp>
      <p:pic>
        <p:nvPicPr>
          <p:cNvPr id="6" name="Picture 5"/>
          <p:cNvPicPr>
            <a:picLocks noChangeAspect="1"/>
          </p:cNvPicPr>
          <p:nvPr/>
        </p:nvPicPr>
        <p:blipFill>
          <a:blip r:embed="rId2"/>
          <a:stretch>
            <a:fillRect/>
          </a:stretch>
        </p:blipFill>
        <p:spPr>
          <a:xfrm>
            <a:off x="3500619" y="2638535"/>
            <a:ext cx="4152167" cy="3987398"/>
          </a:xfrm>
          <a:prstGeom prst="rect">
            <a:avLst/>
          </a:prstGeom>
        </p:spPr>
      </p:pic>
      <p:pic>
        <p:nvPicPr>
          <p:cNvPr id="8" name="Picture 7"/>
          <p:cNvPicPr>
            <a:picLocks noChangeAspect="1"/>
          </p:cNvPicPr>
          <p:nvPr/>
        </p:nvPicPr>
        <p:blipFill>
          <a:blip r:embed="rId3"/>
          <a:stretch>
            <a:fillRect/>
          </a:stretch>
        </p:blipFill>
        <p:spPr>
          <a:xfrm>
            <a:off x="9991358" y="621105"/>
            <a:ext cx="7476027" cy="6617783"/>
          </a:xfrm>
          <a:prstGeom prst="rect">
            <a:avLst/>
          </a:prstGeom>
        </p:spPr>
      </p:pic>
      <p:sp>
        <p:nvSpPr>
          <p:cNvPr id="2" name="Slide Number Placeholder 1"/>
          <p:cNvSpPr>
            <a:spLocks noGrp="1"/>
          </p:cNvSpPr>
          <p:nvPr>
            <p:ph type="sldNum" sz="quarter" idx="12"/>
          </p:nvPr>
        </p:nvSpPr>
        <p:spPr/>
        <p:txBody>
          <a:bodyPr/>
          <a:lstStyle/>
          <a:p>
            <a:fld id="{B18A13BA-7116-4805-986C-BF7BBEE7823E}" type="slidenum">
              <a:rPr lang="en-US" sz="2000">
                <a:latin typeface="Arial Black" panose="020B0A04020102020204" pitchFamily="34" charset="0"/>
              </a:rPr>
              <a:pPr/>
              <a:t>9</a:t>
            </a:fld>
            <a:endParaRPr lang="en-US" sz="2000" dirty="0">
              <a:latin typeface="Arial Black" panose="020B0A04020102020204" pitchFamily="34" charset="0"/>
            </a:endParaRPr>
          </a:p>
        </p:txBody>
      </p:sp>
    </p:spTree>
    <p:extLst>
      <p:ext uri="{BB962C8B-B14F-4D97-AF65-F5344CB8AC3E}">
        <p14:creationId xmlns:p14="http://schemas.microsoft.com/office/powerpoint/2010/main" val="675199255"/>
      </p:ext>
    </p:extLst>
  </p:cSld>
  <p:clrMapOvr>
    <a:masterClrMapping/>
  </p:clrMapOvr>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0AB6BF-F965-495D-8C5A-62377FDB1962}"/>
              </a:ext>
            </a:extLst>
          </p:cNvPr>
          <p:cNvSpPr>
            <a:spLocks noGrp="1"/>
          </p:cNvSpPr>
          <p:nvPr>
            <p:ph type="title"/>
          </p:nvPr>
        </p:nvSpPr>
        <p:spPr>
          <a:xfrm>
            <a:off x="1671242" y="89820"/>
            <a:ext cx="6089435" cy="1638985"/>
          </a:xfrm>
        </p:spPr>
        <p:txBody>
          <a:bodyPr>
            <a:normAutofit/>
          </a:bodyPr>
          <a:lstStyle/>
          <a:p>
            <a:r>
              <a:rPr lang="en-US" sz="3600" dirty="0"/>
              <a:t>Fire fighting </a:t>
            </a:r>
            <a:r>
              <a:rPr lang="en-US" sz="3600" dirty="0" smtClean="0"/>
              <a:t>system</a:t>
            </a:r>
            <a:br>
              <a:rPr lang="en-US" sz="3600" dirty="0" smtClean="0"/>
            </a:br>
            <a:r>
              <a:rPr lang="en-US" sz="3600" dirty="0" smtClean="0"/>
              <a:t>Ground </a:t>
            </a:r>
            <a:r>
              <a:rPr lang="en-US" sz="3600" dirty="0"/>
              <a:t>Floor:</a:t>
            </a:r>
            <a:r>
              <a:rPr lang="en-US" dirty="0"/>
              <a:t> </a:t>
            </a:r>
          </a:p>
        </p:txBody>
      </p:sp>
      <p:sp>
        <p:nvSpPr>
          <p:cNvPr id="5" name="Slide Number Placeholder 4">
            <a:extLst>
              <a:ext uri="{FF2B5EF4-FFF2-40B4-BE49-F238E27FC236}">
                <a16:creationId xmlns:a16="http://schemas.microsoft.com/office/drawing/2014/main" id="{69CAE886-2907-4BBA-833B-793E23997D26}"/>
              </a:ext>
            </a:extLst>
          </p:cNvPr>
          <p:cNvSpPr>
            <a:spLocks noGrp="1"/>
          </p:cNvSpPr>
          <p:nvPr>
            <p:ph type="sldNum" sz="quarter" idx="12"/>
          </p:nvPr>
        </p:nvSpPr>
        <p:spPr/>
        <p:txBody>
          <a:bodyPr/>
          <a:lstStyle/>
          <a:p>
            <a:fld id="{B18A13BA-7116-4805-986C-BF7BBEE7823E}" type="slidenum">
              <a:rPr lang="en-US" smtClean="0"/>
              <a:t>90</a:t>
            </a:fld>
            <a:endParaRPr lang="en-US" dirty="0"/>
          </a:p>
        </p:txBody>
      </p:sp>
      <p:pic>
        <p:nvPicPr>
          <p:cNvPr id="7" name="Picture 6">
            <a:extLst>
              <a:ext uri="{FF2B5EF4-FFF2-40B4-BE49-F238E27FC236}">
                <a16:creationId xmlns:a16="http://schemas.microsoft.com/office/drawing/2014/main" id="{4129A3E2-4D2B-437C-A1FC-D0441FB6A570}"/>
              </a:ext>
            </a:extLst>
          </p:cNvPr>
          <p:cNvPicPr>
            <a:picLocks noChangeAspect="1"/>
          </p:cNvPicPr>
          <p:nvPr/>
        </p:nvPicPr>
        <p:blipFill>
          <a:blip r:embed="rId2"/>
          <a:stretch>
            <a:fillRect/>
          </a:stretch>
        </p:blipFill>
        <p:spPr>
          <a:xfrm>
            <a:off x="2590800" y="1952344"/>
            <a:ext cx="7387106" cy="6075937"/>
          </a:xfrm>
          <a:prstGeom prst="rect">
            <a:avLst/>
          </a:prstGeom>
        </p:spPr>
      </p:pic>
      <p:pic>
        <p:nvPicPr>
          <p:cNvPr id="9" name="Picture 8">
            <a:extLst>
              <a:ext uri="{FF2B5EF4-FFF2-40B4-BE49-F238E27FC236}">
                <a16:creationId xmlns:a16="http://schemas.microsoft.com/office/drawing/2014/main" id="{27A970BA-215D-4CCD-B6A6-7CC8C73F3023}"/>
              </a:ext>
            </a:extLst>
          </p:cNvPr>
          <p:cNvPicPr>
            <a:picLocks noChangeAspect="1"/>
          </p:cNvPicPr>
          <p:nvPr/>
        </p:nvPicPr>
        <p:blipFill>
          <a:blip r:embed="rId3"/>
          <a:stretch>
            <a:fillRect/>
          </a:stretch>
        </p:blipFill>
        <p:spPr>
          <a:xfrm>
            <a:off x="10459527" y="1952344"/>
            <a:ext cx="5401797" cy="3867195"/>
          </a:xfrm>
          <a:prstGeom prst="rect">
            <a:avLst/>
          </a:prstGeom>
        </p:spPr>
      </p:pic>
      <p:pic>
        <p:nvPicPr>
          <p:cNvPr id="11" name="Picture 10">
            <a:extLst>
              <a:ext uri="{FF2B5EF4-FFF2-40B4-BE49-F238E27FC236}">
                <a16:creationId xmlns:a16="http://schemas.microsoft.com/office/drawing/2014/main" id="{7ADDCB9B-B9FD-4605-8AD4-7D2B22560D14}"/>
              </a:ext>
            </a:extLst>
          </p:cNvPr>
          <p:cNvPicPr>
            <a:picLocks noChangeAspect="1"/>
          </p:cNvPicPr>
          <p:nvPr/>
        </p:nvPicPr>
        <p:blipFill>
          <a:blip r:embed="rId4"/>
          <a:stretch>
            <a:fillRect/>
          </a:stretch>
        </p:blipFill>
        <p:spPr>
          <a:xfrm>
            <a:off x="10459527" y="6337696"/>
            <a:ext cx="5401797" cy="1510146"/>
          </a:xfrm>
          <a:prstGeom prst="rect">
            <a:avLst/>
          </a:prstGeom>
        </p:spPr>
      </p:pic>
    </p:spTree>
    <p:extLst>
      <p:ext uri="{BB962C8B-B14F-4D97-AF65-F5344CB8AC3E}">
        <p14:creationId xmlns:p14="http://schemas.microsoft.com/office/powerpoint/2010/main" val="2307688678"/>
      </p:ext>
    </p:extLst>
  </p:cSld>
  <p:clrMapOvr>
    <a:masterClrMapping/>
  </p:clrMapOvr>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38C01D-BF05-4E47-AFC6-FB232AB5BF4E}"/>
              </a:ext>
            </a:extLst>
          </p:cNvPr>
          <p:cNvSpPr>
            <a:spLocks noGrp="1"/>
          </p:cNvSpPr>
          <p:nvPr>
            <p:ph type="title"/>
          </p:nvPr>
        </p:nvSpPr>
        <p:spPr>
          <a:xfrm>
            <a:off x="2175336" y="201302"/>
            <a:ext cx="4442560" cy="1136747"/>
          </a:xfrm>
        </p:spPr>
        <p:txBody>
          <a:bodyPr/>
          <a:lstStyle/>
          <a:p>
            <a:r>
              <a:rPr lang="en-US" dirty="0"/>
              <a:t>Second floor</a:t>
            </a:r>
          </a:p>
        </p:txBody>
      </p:sp>
      <p:sp>
        <p:nvSpPr>
          <p:cNvPr id="5" name="Slide Number Placeholder 4">
            <a:extLst>
              <a:ext uri="{FF2B5EF4-FFF2-40B4-BE49-F238E27FC236}">
                <a16:creationId xmlns:a16="http://schemas.microsoft.com/office/drawing/2014/main" id="{A04D9880-DED2-4935-B128-E8FA62DD3DC9}"/>
              </a:ext>
            </a:extLst>
          </p:cNvPr>
          <p:cNvSpPr>
            <a:spLocks noGrp="1"/>
          </p:cNvSpPr>
          <p:nvPr>
            <p:ph type="sldNum" sz="quarter" idx="12"/>
          </p:nvPr>
        </p:nvSpPr>
        <p:spPr/>
        <p:txBody>
          <a:bodyPr/>
          <a:lstStyle/>
          <a:p>
            <a:fld id="{B18A13BA-7116-4805-986C-BF7BBEE7823E}" type="slidenum">
              <a:rPr lang="en-US" smtClean="0"/>
              <a:t>91</a:t>
            </a:fld>
            <a:endParaRPr lang="en-US"/>
          </a:p>
        </p:txBody>
      </p:sp>
      <p:pic>
        <p:nvPicPr>
          <p:cNvPr id="7" name="Picture 6">
            <a:extLst>
              <a:ext uri="{FF2B5EF4-FFF2-40B4-BE49-F238E27FC236}">
                <a16:creationId xmlns:a16="http://schemas.microsoft.com/office/drawing/2014/main" id="{97FBF45D-B591-4868-B6C8-5BEA347C510C}"/>
              </a:ext>
            </a:extLst>
          </p:cNvPr>
          <p:cNvPicPr>
            <a:picLocks noChangeAspect="1"/>
          </p:cNvPicPr>
          <p:nvPr/>
        </p:nvPicPr>
        <p:blipFill>
          <a:blip r:embed="rId2"/>
          <a:stretch>
            <a:fillRect/>
          </a:stretch>
        </p:blipFill>
        <p:spPr>
          <a:xfrm>
            <a:off x="2175336" y="1560392"/>
            <a:ext cx="7976495" cy="6362964"/>
          </a:xfrm>
          <a:prstGeom prst="rect">
            <a:avLst/>
          </a:prstGeom>
        </p:spPr>
      </p:pic>
      <p:pic>
        <p:nvPicPr>
          <p:cNvPr id="9" name="Picture 8">
            <a:extLst>
              <a:ext uri="{FF2B5EF4-FFF2-40B4-BE49-F238E27FC236}">
                <a16:creationId xmlns:a16="http://schemas.microsoft.com/office/drawing/2014/main" id="{63D7CA59-1600-4F74-901B-A44AC8672A2D}"/>
              </a:ext>
            </a:extLst>
          </p:cNvPr>
          <p:cNvPicPr>
            <a:picLocks noChangeAspect="1"/>
          </p:cNvPicPr>
          <p:nvPr/>
        </p:nvPicPr>
        <p:blipFill>
          <a:blip r:embed="rId3"/>
          <a:stretch>
            <a:fillRect/>
          </a:stretch>
        </p:blipFill>
        <p:spPr>
          <a:xfrm>
            <a:off x="10539046" y="1689347"/>
            <a:ext cx="6867890" cy="5871208"/>
          </a:xfrm>
          <a:prstGeom prst="rect">
            <a:avLst/>
          </a:prstGeom>
        </p:spPr>
      </p:pic>
    </p:spTree>
    <p:extLst>
      <p:ext uri="{BB962C8B-B14F-4D97-AF65-F5344CB8AC3E}">
        <p14:creationId xmlns:p14="http://schemas.microsoft.com/office/powerpoint/2010/main" val="2107391441"/>
      </p:ext>
    </p:extLst>
  </p:cSld>
  <p:clrMapOvr>
    <a:masterClrMapping/>
  </p:clrMapOvr>
  <p:timing>
    <p:tnLst>
      <p:par>
        <p:cT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CA2CE8-8F65-4B19-9051-F56E1E4A818E}"/>
              </a:ext>
            </a:extLst>
          </p:cNvPr>
          <p:cNvSpPr>
            <a:spLocks noGrp="1"/>
          </p:cNvSpPr>
          <p:nvPr>
            <p:ph type="title"/>
          </p:nvPr>
        </p:nvSpPr>
        <p:spPr>
          <a:xfrm>
            <a:off x="2085507" y="225220"/>
            <a:ext cx="9672739" cy="1468298"/>
          </a:xfrm>
        </p:spPr>
        <p:txBody>
          <a:bodyPr>
            <a:normAutofit/>
          </a:bodyPr>
          <a:lstStyle/>
          <a:p>
            <a:r>
              <a:rPr lang="en-US" dirty="0" smtClean="0">
                <a:latin typeface="Arial Narrow" panose="020B0606020202030204" pitchFamily="34" charset="0"/>
              </a:rPr>
              <a:t>evacuation </a:t>
            </a:r>
            <a:r>
              <a:rPr lang="en-US" dirty="0">
                <a:latin typeface="Arial Narrow" panose="020B0606020202030204" pitchFamily="34" charset="0"/>
              </a:rPr>
              <a:t>paths in the building :</a:t>
            </a:r>
          </a:p>
        </p:txBody>
      </p:sp>
      <p:sp>
        <p:nvSpPr>
          <p:cNvPr id="5" name="Slide Number Placeholder 4">
            <a:extLst>
              <a:ext uri="{FF2B5EF4-FFF2-40B4-BE49-F238E27FC236}">
                <a16:creationId xmlns:a16="http://schemas.microsoft.com/office/drawing/2014/main" id="{97760BEC-35B4-4D7B-AD02-E561AFBD6134}"/>
              </a:ext>
            </a:extLst>
          </p:cNvPr>
          <p:cNvSpPr>
            <a:spLocks noGrp="1"/>
          </p:cNvSpPr>
          <p:nvPr>
            <p:ph type="sldNum" sz="quarter" idx="12"/>
          </p:nvPr>
        </p:nvSpPr>
        <p:spPr/>
        <p:txBody>
          <a:bodyPr/>
          <a:lstStyle/>
          <a:p>
            <a:fld id="{B18A13BA-7116-4805-986C-BF7BBEE7823E}" type="slidenum">
              <a:rPr lang="en-US" smtClean="0"/>
              <a:t>92</a:t>
            </a:fld>
            <a:endParaRPr lang="en-US"/>
          </a:p>
        </p:txBody>
      </p:sp>
      <p:pic>
        <p:nvPicPr>
          <p:cNvPr id="11" name="Picture 10">
            <a:extLst>
              <a:ext uri="{FF2B5EF4-FFF2-40B4-BE49-F238E27FC236}">
                <a16:creationId xmlns:a16="http://schemas.microsoft.com/office/drawing/2014/main" id="{7B249E83-44FD-44B2-BF6C-DA8994E3FDB2}"/>
              </a:ext>
            </a:extLst>
          </p:cNvPr>
          <p:cNvPicPr>
            <a:picLocks noChangeAspect="1"/>
          </p:cNvPicPr>
          <p:nvPr/>
        </p:nvPicPr>
        <p:blipFill>
          <a:blip r:embed="rId2"/>
          <a:stretch>
            <a:fillRect/>
          </a:stretch>
        </p:blipFill>
        <p:spPr>
          <a:xfrm>
            <a:off x="9660471" y="1781442"/>
            <a:ext cx="7279375" cy="5862755"/>
          </a:xfrm>
          <a:prstGeom prst="rect">
            <a:avLst/>
          </a:prstGeom>
        </p:spPr>
      </p:pic>
      <p:pic>
        <p:nvPicPr>
          <p:cNvPr id="13" name="Picture 12">
            <a:extLst>
              <a:ext uri="{FF2B5EF4-FFF2-40B4-BE49-F238E27FC236}">
                <a16:creationId xmlns:a16="http://schemas.microsoft.com/office/drawing/2014/main" id="{842666E7-34D0-4BE9-8161-2C2C5B55AE9B}"/>
              </a:ext>
            </a:extLst>
          </p:cNvPr>
          <p:cNvPicPr>
            <a:picLocks noChangeAspect="1"/>
          </p:cNvPicPr>
          <p:nvPr/>
        </p:nvPicPr>
        <p:blipFill>
          <a:blip r:embed="rId3"/>
          <a:stretch>
            <a:fillRect/>
          </a:stretch>
        </p:blipFill>
        <p:spPr>
          <a:xfrm>
            <a:off x="2085507" y="1781447"/>
            <a:ext cx="7069510" cy="5942614"/>
          </a:xfrm>
          <a:prstGeom prst="rect">
            <a:avLst/>
          </a:prstGeom>
        </p:spPr>
      </p:pic>
    </p:spTree>
    <p:extLst>
      <p:ext uri="{BB962C8B-B14F-4D97-AF65-F5344CB8AC3E}">
        <p14:creationId xmlns:p14="http://schemas.microsoft.com/office/powerpoint/2010/main" val="77267898"/>
      </p:ext>
    </p:extLst>
  </p:cSld>
  <p:clrMapOvr>
    <a:masterClrMapping/>
  </p:clrMapOvr>
  <p:timing>
    <p:tnLst>
      <p:par>
        <p:cT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61FC5B3E-CE95-45A1-ABCE-C7B1DCB69D4C}"/>
              </a:ext>
            </a:extLst>
          </p:cNvPr>
          <p:cNvSpPr>
            <a:spLocks noGrp="1"/>
          </p:cNvSpPr>
          <p:nvPr>
            <p:ph type="sldNum" sz="quarter" idx="12"/>
          </p:nvPr>
        </p:nvSpPr>
        <p:spPr/>
        <p:txBody>
          <a:bodyPr/>
          <a:lstStyle/>
          <a:p>
            <a:fld id="{B18A13BA-7116-4805-986C-BF7BBEE7823E}" type="slidenum">
              <a:rPr lang="en-US" smtClean="0"/>
              <a:t>93</a:t>
            </a:fld>
            <a:endParaRPr lang="en-US"/>
          </a:p>
        </p:txBody>
      </p:sp>
      <p:sp>
        <p:nvSpPr>
          <p:cNvPr id="6" name="TextBox 5">
            <a:extLst>
              <a:ext uri="{FF2B5EF4-FFF2-40B4-BE49-F238E27FC236}">
                <a16:creationId xmlns:a16="http://schemas.microsoft.com/office/drawing/2014/main" id="{3366B038-77C8-4744-A06D-536F2D48D4F5}"/>
              </a:ext>
            </a:extLst>
          </p:cNvPr>
          <p:cNvSpPr txBox="1"/>
          <p:nvPr/>
        </p:nvSpPr>
        <p:spPr>
          <a:xfrm>
            <a:off x="2608420" y="258925"/>
            <a:ext cx="5542837" cy="707886"/>
          </a:xfrm>
          <a:prstGeom prst="rect">
            <a:avLst/>
          </a:prstGeom>
          <a:noFill/>
        </p:spPr>
        <p:txBody>
          <a:bodyPr wrap="square" rtlCol="0">
            <a:spAutoFit/>
          </a:bodyPr>
          <a:lstStyle/>
          <a:p>
            <a:pPr algn="l"/>
            <a:r>
              <a:rPr lang="en-US" sz="3200" b="1" i="1" dirty="0">
                <a:latin typeface="+mj-lt"/>
              </a:rPr>
              <a:t>HVAC </a:t>
            </a:r>
            <a:r>
              <a:rPr lang="en-US" sz="4000" b="1" i="1" dirty="0">
                <a:latin typeface="+mj-lt"/>
              </a:rPr>
              <a:t>system</a:t>
            </a:r>
            <a:r>
              <a:rPr lang="en-US" sz="3200" b="1" i="1" dirty="0">
                <a:latin typeface="+mj-lt"/>
              </a:rPr>
              <a:t> </a:t>
            </a:r>
          </a:p>
        </p:txBody>
      </p:sp>
      <p:pic>
        <p:nvPicPr>
          <p:cNvPr id="8" name="Picture 7">
            <a:extLst>
              <a:ext uri="{FF2B5EF4-FFF2-40B4-BE49-F238E27FC236}">
                <a16:creationId xmlns:a16="http://schemas.microsoft.com/office/drawing/2014/main" id="{B857B2DF-780D-4667-81AA-23E0771DA47E}"/>
              </a:ext>
            </a:extLst>
          </p:cNvPr>
          <p:cNvPicPr>
            <a:picLocks noChangeAspect="1"/>
          </p:cNvPicPr>
          <p:nvPr/>
        </p:nvPicPr>
        <p:blipFill>
          <a:blip r:embed="rId2"/>
          <a:stretch>
            <a:fillRect/>
          </a:stretch>
        </p:blipFill>
        <p:spPr>
          <a:xfrm>
            <a:off x="2549841" y="1633586"/>
            <a:ext cx="10220325" cy="115312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20" name="TextBox 19">
            <a:extLst>
              <a:ext uri="{FF2B5EF4-FFF2-40B4-BE49-F238E27FC236}">
                <a16:creationId xmlns:a16="http://schemas.microsoft.com/office/drawing/2014/main" id="{43236C0A-DAF3-4E66-B143-686285A9CF47}"/>
              </a:ext>
            </a:extLst>
          </p:cNvPr>
          <p:cNvSpPr txBox="1"/>
          <p:nvPr/>
        </p:nvSpPr>
        <p:spPr>
          <a:xfrm>
            <a:off x="2549840" y="2876249"/>
            <a:ext cx="6594160" cy="584775"/>
          </a:xfrm>
          <a:prstGeom prst="rect">
            <a:avLst/>
          </a:prstGeom>
          <a:noFill/>
        </p:spPr>
        <p:txBody>
          <a:bodyPr wrap="square" rtlCol="0">
            <a:spAutoFit/>
          </a:bodyPr>
          <a:lstStyle/>
          <a:p>
            <a:pPr algn="l"/>
            <a:r>
              <a:rPr lang="en-US" sz="3200" i="1" dirty="0">
                <a:latin typeface="+mj-lt"/>
              </a:rPr>
              <a:t>Selected indoor and outdoor units </a:t>
            </a:r>
          </a:p>
        </p:txBody>
      </p:sp>
      <p:pic>
        <p:nvPicPr>
          <p:cNvPr id="22" name="Picture 21">
            <a:extLst>
              <a:ext uri="{FF2B5EF4-FFF2-40B4-BE49-F238E27FC236}">
                <a16:creationId xmlns:a16="http://schemas.microsoft.com/office/drawing/2014/main" id="{5F68AC35-8FA7-4B8F-BAA9-E24183506114}"/>
              </a:ext>
            </a:extLst>
          </p:cNvPr>
          <p:cNvPicPr>
            <a:picLocks noChangeAspect="1"/>
          </p:cNvPicPr>
          <p:nvPr/>
        </p:nvPicPr>
        <p:blipFill>
          <a:blip r:embed="rId3"/>
          <a:stretch>
            <a:fillRect/>
          </a:stretch>
        </p:blipFill>
        <p:spPr>
          <a:xfrm>
            <a:off x="2608420" y="5931865"/>
            <a:ext cx="6477000" cy="1670624"/>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24" name="Picture 23">
            <a:extLst>
              <a:ext uri="{FF2B5EF4-FFF2-40B4-BE49-F238E27FC236}">
                <a16:creationId xmlns:a16="http://schemas.microsoft.com/office/drawing/2014/main" id="{EF86BD4C-DD62-4051-9811-1374587B8789}"/>
              </a:ext>
            </a:extLst>
          </p:cNvPr>
          <p:cNvPicPr>
            <a:picLocks noChangeAspect="1"/>
          </p:cNvPicPr>
          <p:nvPr/>
        </p:nvPicPr>
        <p:blipFill rotWithShape="1">
          <a:blip r:embed="rId4"/>
          <a:srcRect b="4027"/>
          <a:stretch/>
        </p:blipFill>
        <p:spPr>
          <a:xfrm>
            <a:off x="9517378" y="5931865"/>
            <a:ext cx="6910407" cy="1670624"/>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28" name="Picture 27">
            <a:extLst>
              <a:ext uri="{FF2B5EF4-FFF2-40B4-BE49-F238E27FC236}">
                <a16:creationId xmlns:a16="http://schemas.microsoft.com/office/drawing/2014/main" id="{A17F0DD0-4C70-436B-AED5-94D524692841}"/>
              </a:ext>
            </a:extLst>
          </p:cNvPr>
          <p:cNvPicPr>
            <a:picLocks noChangeAspect="1"/>
          </p:cNvPicPr>
          <p:nvPr/>
        </p:nvPicPr>
        <p:blipFill>
          <a:blip r:embed="rId5"/>
          <a:stretch>
            <a:fillRect/>
          </a:stretch>
        </p:blipFill>
        <p:spPr>
          <a:xfrm>
            <a:off x="2549841" y="3412370"/>
            <a:ext cx="6594160" cy="2031621"/>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30" name="TextBox 29">
            <a:extLst>
              <a:ext uri="{FF2B5EF4-FFF2-40B4-BE49-F238E27FC236}">
                <a16:creationId xmlns:a16="http://schemas.microsoft.com/office/drawing/2014/main" id="{298D5D81-4EC8-45C9-A5AB-E644785C4648}"/>
              </a:ext>
            </a:extLst>
          </p:cNvPr>
          <p:cNvSpPr txBox="1"/>
          <p:nvPr/>
        </p:nvSpPr>
        <p:spPr>
          <a:xfrm>
            <a:off x="2608420" y="7625217"/>
            <a:ext cx="5542837" cy="584775"/>
          </a:xfrm>
          <a:prstGeom prst="rect">
            <a:avLst/>
          </a:prstGeom>
          <a:noFill/>
        </p:spPr>
        <p:txBody>
          <a:bodyPr wrap="square" rtlCol="0">
            <a:spAutoFit/>
          </a:bodyPr>
          <a:lstStyle/>
          <a:p>
            <a:pPr algn="l"/>
            <a:r>
              <a:rPr lang="en-US" sz="3200" i="1" u="sng" dirty="0">
                <a:latin typeface="+mj-lt"/>
              </a:rPr>
              <a:t>High wall indoor unit </a:t>
            </a:r>
          </a:p>
        </p:txBody>
      </p:sp>
      <p:sp>
        <p:nvSpPr>
          <p:cNvPr id="32" name="TextBox 31">
            <a:extLst>
              <a:ext uri="{FF2B5EF4-FFF2-40B4-BE49-F238E27FC236}">
                <a16:creationId xmlns:a16="http://schemas.microsoft.com/office/drawing/2014/main" id="{FBB8A8EE-3DFA-40EB-A0F9-C2348BF9A779}"/>
              </a:ext>
            </a:extLst>
          </p:cNvPr>
          <p:cNvSpPr txBox="1"/>
          <p:nvPr/>
        </p:nvSpPr>
        <p:spPr>
          <a:xfrm>
            <a:off x="9377520" y="7625217"/>
            <a:ext cx="5542837" cy="584775"/>
          </a:xfrm>
          <a:prstGeom prst="rect">
            <a:avLst/>
          </a:prstGeom>
          <a:noFill/>
        </p:spPr>
        <p:txBody>
          <a:bodyPr wrap="square" rtlCol="0">
            <a:spAutoFit/>
          </a:bodyPr>
          <a:lstStyle/>
          <a:p>
            <a:pPr algn="l"/>
            <a:r>
              <a:rPr lang="en-US" sz="3200" i="1" u="sng" dirty="0">
                <a:latin typeface="+mj-lt"/>
              </a:rPr>
              <a:t>4-way cassette unit </a:t>
            </a:r>
          </a:p>
        </p:txBody>
      </p:sp>
    </p:spTree>
    <p:extLst>
      <p:ext uri="{BB962C8B-B14F-4D97-AF65-F5344CB8AC3E}">
        <p14:creationId xmlns:p14="http://schemas.microsoft.com/office/powerpoint/2010/main" val="1400467285"/>
      </p:ext>
    </p:extLst>
  </p:cSld>
  <p:clrMapOvr>
    <a:masterClrMapping/>
  </p:clrMapOvr>
  <p:timing>
    <p:tnLst>
      <p:par>
        <p:cTn id="1" dur="indefinite" restart="never" nodeType="tmRoot"/>
      </p:par>
    </p:tn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F7F58270-DDCF-463F-9D1C-47F4909275C1}"/>
              </a:ext>
            </a:extLst>
          </p:cNvPr>
          <p:cNvSpPr>
            <a:spLocks noGrp="1"/>
          </p:cNvSpPr>
          <p:nvPr>
            <p:ph type="sldNum" sz="quarter" idx="12"/>
          </p:nvPr>
        </p:nvSpPr>
        <p:spPr/>
        <p:txBody>
          <a:bodyPr/>
          <a:lstStyle/>
          <a:p>
            <a:fld id="{B18A13BA-7116-4805-986C-BF7BBEE7823E}" type="slidenum">
              <a:rPr lang="en-US" smtClean="0"/>
              <a:t>94</a:t>
            </a:fld>
            <a:endParaRPr lang="en-US" dirty="0"/>
          </a:p>
        </p:txBody>
      </p:sp>
      <p:pic>
        <p:nvPicPr>
          <p:cNvPr id="8" name="Picture 7">
            <a:extLst>
              <a:ext uri="{FF2B5EF4-FFF2-40B4-BE49-F238E27FC236}">
                <a16:creationId xmlns:a16="http://schemas.microsoft.com/office/drawing/2014/main" id="{C3F2DA69-9E04-4284-85E1-B263F2671BE1}"/>
              </a:ext>
            </a:extLst>
          </p:cNvPr>
          <p:cNvPicPr>
            <a:picLocks noChangeAspect="1"/>
          </p:cNvPicPr>
          <p:nvPr/>
        </p:nvPicPr>
        <p:blipFill>
          <a:blip r:embed="rId2"/>
          <a:stretch>
            <a:fillRect/>
          </a:stretch>
        </p:blipFill>
        <p:spPr>
          <a:xfrm>
            <a:off x="2640964" y="2667001"/>
            <a:ext cx="7061035" cy="5256356"/>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10" name="Picture 9">
            <a:extLst>
              <a:ext uri="{FF2B5EF4-FFF2-40B4-BE49-F238E27FC236}">
                <a16:creationId xmlns:a16="http://schemas.microsoft.com/office/drawing/2014/main" id="{D47805FF-9949-414F-B586-4535B1F48572}"/>
              </a:ext>
            </a:extLst>
          </p:cNvPr>
          <p:cNvPicPr>
            <a:picLocks noChangeAspect="1"/>
          </p:cNvPicPr>
          <p:nvPr/>
        </p:nvPicPr>
        <p:blipFill>
          <a:blip r:embed="rId3"/>
          <a:stretch>
            <a:fillRect/>
          </a:stretch>
        </p:blipFill>
        <p:spPr>
          <a:xfrm>
            <a:off x="10198099" y="1020832"/>
            <a:ext cx="6915937" cy="3353879"/>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12" name="Picture 11">
            <a:extLst>
              <a:ext uri="{FF2B5EF4-FFF2-40B4-BE49-F238E27FC236}">
                <a16:creationId xmlns:a16="http://schemas.microsoft.com/office/drawing/2014/main" id="{5317321B-7D22-4952-B89B-55DAF375CDEC}"/>
              </a:ext>
            </a:extLst>
          </p:cNvPr>
          <p:cNvPicPr>
            <a:picLocks noChangeAspect="1"/>
          </p:cNvPicPr>
          <p:nvPr/>
        </p:nvPicPr>
        <p:blipFill>
          <a:blip r:embed="rId4"/>
          <a:stretch>
            <a:fillRect/>
          </a:stretch>
        </p:blipFill>
        <p:spPr>
          <a:xfrm>
            <a:off x="10198098" y="4618037"/>
            <a:ext cx="6915937" cy="32630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14" name="Picture 13">
            <a:extLst>
              <a:ext uri="{FF2B5EF4-FFF2-40B4-BE49-F238E27FC236}">
                <a16:creationId xmlns:a16="http://schemas.microsoft.com/office/drawing/2014/main" id="{72AFD72D-21AB-4DF7-BC0D-C69DDBA24EFA}"/>
              </a:ext>
            </a:extLst>
          </p:cNvPr>
          <p:cNvPicPr>
            <a:picLocks noChangeAspect="1"/>
          </p:cNvPicPr>
          <p:nvPr/>
        </p:nvPicPr>
        <p:blipFill>
          <a:blip r:embed="rId5"/>
          <a:stretch>
            <a:fillRect/>
          </a:stretch>
        </p:blipFill>
        <p:spPr>
          <a:xfrm>
            <a:off x="2640964" y="1020832"/>
            <a:ext cx="7061034" cy="1374868"/>
          </a:xfrm>
          <a:prstGeom prst="rect">
            <a:avLst/>
          </a:prstGeom>
        </p:spPr>
      </p:pic>
      <p:sp>
        <p:nvSpPr>
          <p:cNvPr id="16" name="TextBox 15">
            <a:extLst>
              <a:ext uri="{FF2B5EF4-FFF2-40B4-BE49-F238E27FC236}">
                <a16:creationId xmlns:a16="http://schemas.microsoft.com/office/drawing/2014/main" id="{A630C91C-E62F-45C3-9A05-41889341C2C1}"/>
              </a:ext>
            </a:extLst>
          </p:cNvPr>
          <p:cNvSpPr txBox="1"/>
          <p:nvPr/>
        </p:nvSpPr>
        <p:spPr>
          <a:xfrm>
            <a:off x="2640964" y="300406"/>
            <a:ext cx="13589636" cy="584775"/>
          </a:xfrm>
          <a:prstGeom prst="rect">
            <a:avLst/>
          </a:prstGeom>
          <a:noFill/>
        </p:spPr>
        <p:txBody>
          <a:bodyPr wrap="square" rtlCol="0">
            <a:spAutoFit/>
          </a:bodyPr>
          <a:lstStyle/>
          <a:p>
            <a:pPr algn="l"/>
            <a:r>
              <a:rPr lang="en-US" sz="3200" i="1" u="sng" dirty="0">
                <a:latin typeface="+mj-lt"/>
              </a:rPr>
              <a:t>Sections from HVAC system layout for the 66.89 Ton </a:t>
            </a:r>
            <a:r>
              <a:rPr lang="en-US" sz="3200" i="1" u="sng" dirty="0" err="1">
                <a:latin typeface="+mj-lt"/>
              </a:rPr>
              <a:t>refregirent</a:t>
            </a:r>
            <a:r>
              <a:rPr lang="en-US" sz="3200" i="1" u="sng" dirty="0">
                <a:latin typeface="+mj-lt"/>
              </a:rPr>
              <a:t> cooling capacity </a:t>
            </a:r>
          </a:p>
        </p:txBody>
      </p:sp>
    </p:spTree>
    <p:extLst>
      <p:ext uri="{BB962C8B-B14F-4D97-AF65-F5344CB8AC3E}">
        <p14:creationId xmlns:p14="http://schemas.microsoft.com/office/powerpoint/2010/main" val="2344446240"/>
      </p:ext>
    </p:extLst>
  </p:cSld>
  <p:clrMapOvr>
    <a:masterClrMapping/>
  </p:clrMapOvr>
  <p:timing>
    <p:tnLst>
      <p:par>
        <p:cTn id="1" dur="indefinite" restart="never" nodeType="tmRoot"/>
      </p:par>
    </p:tn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35772DDB-FFD3-4BC0-900B-C390FCB4AF7F}"/>
              </a:ext>
            </a:extLst>
          </p:cNvPr>
          <p:cNvSpPr>
            <a:spLocks noGrp="1"/>
          </p:cNvSpPr>
          <p:nvPr>
            <p:ph type="sldNum" sz="quarter" idx="12"/>
          </p:nvPr>
        </p:nvSpPr>
        <p:spPr/>
        <p:txBody>
          <a:bodyPr/>
          <a:lstStyle/>
          <a:p>
            <a:fld id="{B18A13BA-7116-4805-986C-BF7BBEE7823E}" type="slidenum">
              <a:rPr lang="en-US" smtClean="0"/>
              <a:t>95</a:t>
            </a:fld>
            <a:endParaRPr lang="en-US"/>
          </a:p>
        </p:txBody>
      </p:sp>
      <p:graphicFrame>
        <p:nvGraphicFramePr>
          <p:cNvPr id="7" name="Diagram 6">
            <a:extLst>
              <a:ext uri="{FF2B5EF4-FFF2-40B4-BE49-F238E27FC236}">
                <a16:creationId xmlns:a16="http://schemas.microsoft.com/office/drawing/2014/main" id="{3B59709D-4506-4FED-9449-21B77026072B}"/>
              </a:ext>
            </a:extLst>
          </p:cNvPr>
          <p:cNvGraphicFramePr/>
          <p:nvPr>
            <p:extLst>
              <p:ext uri="{D42A27DB-BD31-4B8C-83A1-F6EECF244321}">
                <p14:modId xmlns:p14="http://schemas.microsoft.com/office/powerpoint/2010/main" val="404335295"/>
              </p:ext>
            </p:extLst>
          </p:nvPr>
        </p:nvGraphicFramePr>
        <p:xfrm>
          <a:off x="3582351" y="-1385570"/>
          <a:ext cx="10951795" cy="649097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4" name="Picture 3"/>
          <p:cNvPicPr>
            <a:picLocks noChangeAspect="1"/>
          </p:cNvPicPr>
          <p:nvPr/>
        </p:nvPicPr>
        <p:blipFill>
          <a:blip r:embed="rId7"/>
          <a:stretch>
            <a:fillRect/>
          </a:stretch>
        </p:blipFill>
        <p:spPr>
          <a:xfrm>
            <a:off x="5757423" y="4240462"/>
            <a:ext cx="8143273" cy="4174629"/>
          </a:xfrm>
          <a:prstGeom prst="rect">
            <a:avLst/>
          </a:prstGeom>
        </p:spPr>
      </p:pic>
    </p:spTree>
    <p:extLst>
      <p:ext uri="{BB962C8B-B14F-4D97-AF65-F5344CB8AC3E}">
        <p14:creationId xmlns:p14="http://schemas.microsoft.com/office/powerpoint/2010/main" val="1659403923"/>
      </p:ext>
    </p:extLst>
  </p:cSld>
  <p:clrMapOvr>
    <a:masterClrMapping/>
  </p:clrMapOvr>
  <p:timing>
    <p:tnLst>
      <p:par>
        <p:cTn id="1" dur="indefinite" restart="never" nodeType="tmRoot"/>
      </p:par>
    </p:tn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E5643478-BFC8-43D2-BBE7-AB29A384912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209416" y="346707"/>
            <a:ext cx="2938278" cy="2941326"/>
          </a:xfrm>
          <a:prstGeom prst="rect">
            <a:avLst/>
          </a:prstGeom>
        </p:spPr>
      </p:pic>
      <p:pic>
        <p:nvPicPr>
          <p:cNvPr id="4" name="Picture 3">
            <a:extLst>
              <a:ext uri="{FF2B5EF4-FFF2-40B4-BE49-F238E27FC236}">
                <a16:creationId xmlns:a16="http://schemas.microsoft.com/office/drawing/2014/main" id="{A051F32D-6ECA-4811-9DA6-715DB423951B}"/>
              </a:ext>
            </a:extLst>
          </p:cNvPr>
          <p:cNvPicPr>
            <a:picLocks noChangeAspect="1"/>
          </p:cNvPicPr>
          <p:nvPr/>
        </p:nvPicPr>
        <p:blipFill>
          <a:blip r:embed="rId3"/>
          <a:stretch>
            <a:fillRect/>
          </a:stretch>
        </p:blipFill>
        <p:spPr>
          <a:xfrm>
            <a:off x="15334949" y="521875"/>
            <a:ext cx="1487269" cy="941482"/>
          </a:xfrm>
          <a:prstGeom prst="rect">
            <a:avLst/>
          </a:prstGeom>
        </p:spPr>
      </p:pic>
      <p:pic>
        <p:nvPicPr>
          <p:cNvPr id="6" name="Picture 5">
            <a:extLst>
              <a:ext uri="{FF2B5EF4-FFF2-40B4-BE49-F238E27FC236}">
                <a16:creationId xmlns:a16="http://schemas.microsoft.com/office/drawing/2014/main" id="{37C1EA51-DE5F-4476-B41F-5BF0A3885B0D}"/>
              </a:ext>
            </a:extLst>
          </p:cNvPr>
          <p:cNvPicPr>
            <a:picLocks noChangeAspect="1"/>
          </p:cNvPicPr>
          <p:nvPr/>
        </p:nvPicPr>
        <p:blipFill>
          <a:blip r:embed="rId4"/>
          <a:stretch>
            <a:fillRect/>
          </a:stretch>
        </p:blipFill>
        <p:spPr>
          <a:xfrm>
            <a:off x="0" y="0"/>
            <a:ext cx="18287999" cy="9236075"/>
          </a:xfrm>
          <a:prstGeom prst="rect">
            <a:avLst/>
          </a:prstGeom>
          <a:ln w="76200">
            <a:solidFill>
              <a:schemeClr val="tx1"/>
            </a:solidFill>
          </a:ln>
        </p:spPr>
      </p:pic>
      <p:sp>
        <p:nvSpPr>
          <p:cNvPr id="2" name="Slide Number Placeholder 1"/>
          <p:cNvSpPr>
            <a:spLocks noGrp="1"/>
          </p:cNvSpPr>
          <p:nvPr>
            <p:ph type="sldNum" sz="quarter" idx="12"/>
          </p:nvPr>
        </p:nvSpPr>
        <p:spPr/>
        <p:txBody>
          <a:bodyPr/>
          <a:lstStyle/>
          <a:p>
            <a:fld id="{B18A13BA-7116-4805-986C-BF7BBEE7823E}" type="slidenum">
              <a:rPr lang="en-US" smtClean="0"/>
              <a:t>96</a:t>
            </a:fld>
            <a:endParaRPr lang="en-US"/>
          </a:p>
        </p:txBody>
      </p:sp>
    </p:spTree>
    <p:extLst>
      <p:ext uri="{BB962C8B-B14F-4D97-AF65-F5344CB8AC3E}">
        <p14:creationId xmlns:p14="http://schemas.microsoft.com/office/powerpoint/2010/main" val="1933596100"/>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Parallax">
  <a:themeElements>
    <a:clrScheme name="Parallax">
      <a:dk1>
        <a:sysClr val="windowText" lastClr="000000"/>
      </a:dk1>
      <a:lt1>
        <a:sysClr val="window" lastClr="FFFFFF"/>
      </a:lt1>
      <a:dk2>
        <a:srgbClr val="212121"/>
      </a:dk2>
      <a:lt2>
        <a:srgbClr val="CDD0D1"/>
      </a:lt2>
      <a:accent1>
        <a:srgbClr val="30ACEC"/>
      </a:accent1>
      <a:accent2>
        <a:srgbClr val="80C34F"/>
      </a:accent2>
      <a:accent3>
        <a:srgbClr val="E29D3E"/>
      </a:accent3>
      <a:accent4>
        <a:srgbClr val="D64A3B"/>
      </a:accent4>
      <a:accent5>
        <a:srgbClr val="D64787"/>
      </a:accent5>
      <a:accent6>
        <a:srgbClr val="A666E1"/>
      </a:accent6>
      <a:hlink>
        <a:srgbClr val="3085ED"/>
      </a:hlink>
      <a:folHlink>
        <a:srgbClr val="82B6F4"/>
      </a:folHlink>
    </a:clrScheme>
    <a:fontScheme name="Parallax">
      <a:majorFont>
        <a:latin typeface="Corbel" panose="020B0503020204020204"/>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panose="020B0503020204020204"/>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Parallax">
      <a:fillStyleLst>
        <a:solidFill>
          <a:schemeClr val="phClr"/>
        </a:solidFill>
        <a:gradFill rotWithShape="1">
          <a:gsLst>
            <a:gs pos="0">
              <a:schemeClr val="phClr">
                <a:tint val="60000"/>
                <a:lumMod val="104000"/>
              </a:schemeClr>
            </a:gs>
            <a:gs pos="100000">
              <a:schemeClr val="phClr">
                <a:tint val="84000"/>
              </a:schemeClr>
            </a:gs>
          </a:gsLst>
          <a:lin ang="5400000" scaled="0"/>
        </a:gradFill>
        <a:gradFill rotWithShape="1">
          <a:gsLst>
            <a:gs pos="0">
              <a:schemeClr val="phClr">
                <a:tint val="96000"/>
                <a:lumMod val="102000"/>
              </a:schemeClr>
            </a:gs>
            <a:gs pos="100000">
              <a:schemeClr val="phClr">
                <a:shade val="88000"/>
                <a:lumMod val="94000"/>
              </a:schemeClr>
            </a:gs>
          </a:gsLst>
          <a:path path="circle">
            <a:fillToRect l="50000" t="100000" r="100000" b="50000"/>
          </a:path>
        </a:gradFill>
      </a:fillStyleLst>
      <a:lnStyleLst>
        <a:ln w="9525" cap="rnd" cmpd="sng" algn="ctr">
          <a:solidFill>
            <a:schemeClr val="phClr">
              <a:tint val="6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reflection blurRad="12700" stA="26000" endPos="32000" dist="12700" dir="5400000" sy="-100000" rotWithShape="0"/>
          </a:effectLst>
        </a:effectStyle>
        <a:effectStyle>
          <a:effectLst>
            <a:outerShdw blurRad="38100" dist="25400" dir="5400000" rotWithShape="0">
              <a:srgbClr val="000000">
                <a:alpha val="64000"/>
              </a:srgbClr>
            </a:outerShdw>
          </a:effectLst>
          <a:scene3d>
            <a:camera prst="orthographicFront">
              <a:rot lat="0" lon="0" rev="0"/>
            </a:camera>
            <a:lightRig rig="threePt" dir="tl">
              <a:rot lat="0" lon="0" rev="1200000"/>
            </a:lightRig>
          </a:scene3d>
          <a:sp3d>
            <a:bevelT w="25400" h="12700"/>
          </a:sp3d>
        </a:effectStyle>
      </a:effectStyleLst>
      <a:bgFillStyleLst>
        <a:solidFill>
          <a:schemeClr val="phClr"/>
        </a:solidFill>
        <a:gradFill rotWithShape="1">
          <a:gsLst>
            <a:gs pos="0">
              <a:schemeClr val="phClr">
                <a:tint val="90000"/>
                <a:lumMod val="110000"/>
              </a:schemeClr>
            </a:gs>
            <a:gs pos="100000">
              <a:schemeClr val="phClr">
                <a:shade val="64000"/>
                <a:lumMod val="98000"/>
              </a:schemeClr>
            </a:gs>
          </a:gsLst>
          <a:lin ang="5400000" scaled="0"/>
        </a:gradFill>
        <a:blipFill rotWithShape="1">
          <a:blip xmlns:r="http://schemas.openxmlformats.org/officeDocument/2006/relationships" r:embed="rId1">
            <a:duotone>
              <a:schemeClr val="phClr">
                <a:shade val="76000"/>
                <a:satMod val="180000"/>
              </a:schemeClr>
              <a:schemeClr val="phClr">
                <a:tint val="80000"/>
                <a:satMod val="120000"/>
                <a:lumMod val="180000"/>
              </a:schemeClr>
            </a:duotone>
          </a:blip>
          <a:stretch/>
        </a:blipFill>
      </a:bgFillStyleLst>
    </a:fmtScheme>
  </a:themeElements>
  <a:objectDefaults/>
  <a:extraClrSchemeLst/>
  <a:extLst>
    <a:ext uri="{05A4C25C-085E-4340-85A3-A5531E510DB2}">
      <thm15:themeFamily xmlns:thm15="http://schemas.microsoft.com/office/thememl/2012/main" name="Parallax" id="{3388167B-A2EB-4685-9635-1831D9AEF8C4}" vid="{4F7A876A-7598-49CA-AFC8-8EDA2551E4A7}"/>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TM03457496[[fn=Parallax]]</Template>
  <TotalTime>5130</TotalTime>
  <Words>1788</Words>
  <Application>Microsoft Office PowerPoint</Application>
  <PresentationFormat>Custom</PresentationFormat>
  <Paragraphs>461</Paragraphs>
  <Slides>96</Slides>
  <Notes>0</Notes>
  <HiddenSlides>0</HiddenSlides>
  <MMClips>0</MMClips>
  <ScaleCrop>false</ScaleCrop>
  <HeadingPairs>
    <vt:vector size="6" baseType="variant">
      <vt:variant>
        <vt:lpstr>Fonts Used</vt:lpstr>
      </vt:variant>
      <vt:variant>
        <vt:i4>14</vt:i4>
      </vt:variant>
      <vt:variant>
        <vt:lpstr>Theme</vt:lpstr>
      </vt:variant>
      <vt:variant>
        <vt:i4>1</vt:i4>
      </vt:variant>
      <vt:variant>
        <vt:lpstr>Slide Titles</vt:lpstr>
      </vt:variant>
      <vt:variant>
        <vt:i4>96</vt:i4>
      </vt:variant>
    </vt:vector>
  </HeadingPairs>
  <TitlesOfParts>
    <vt:vector size="111" baseType="lpstr">
      <vt:lpstr>Yu Gothic</vt:lpstr>
      <vt:lpstr>Arial</vt:lpstr>
      <vt:lpstr>Arial Black</vt:lpstr>
      <vt:lpstr>Arial Narrow</vt:lpstr>
      <vt:lpstr>Arial Rounded MT Bold</vt:lpstr>
      <vt:lpstr>Bookman Old Style</vt:lpstr>
      <vt:lpstr>Calibri</vt:lpstr>
      <vt:lpstr>Century Gothic</vt:lpstr>
      <vt:lpstr>Corbel</vt:lpstr>
      <vt:lpstr>Roboto</vt:lpstr>
      <vt:lpstr>Tahoma</vt:lpstr>
      <vt:lpstr>Times New Roman</vt:lpstr>
      <vt:lpstr>Varela Round</vt:lpstr>
      <vt:lpstr>Wingdings</vt:lpstr>
      <vt:lpstr>Parallax</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Luminaire list</vt:lpstr>
      <vt:lpstr>Luminaire list</vt:lpstr>
      <vt:lpstr>Stander lux of rooms. office 300 lux multi purpose 500 lux reception 500 lux wc 400 lux office manger 500 lux meeting room 500 lox corridor 300 lux</vt:lpstr>
      <vt:lpstr>The recommended and standard for office room  space</vt:lpstr>
      <vt:lpstr>PowerPoint Presentation</vt:lpstr>
      <vt:lpstr>PowerPoint Presentation</vt:lpstr>
      <vt:lpstr>PowerPoint Presentation</vt:lpstr>
      <vt:lpstr>sockets in the zones of the building</vt:lpstr>
      <vt:lpstr>PowerPoint Presentation</vt:lpstr>
      <vt:lpstr>PowerPoint Presentation</vt:lpstr>
      <vt:lpstr>Lighting and Switch plan</vt:lpstr>
      <vt:lpstr>PowerPoint Presentation</vt:lpstr>
      <vt:lpstr>PowerPoint Presentation</vt:lpstr>
      <vt:lpstr>PowerPoint Presentation</vt:lpstr>
      <vt:lpstr>Summary of electrical loads consumed by the building</vt:lpstr>
      <vt:lpstr>Elevator</vt:lpstr>
      <vt:lpstr>Electrical Generator for emergency </vt:lpstr>
      <vt:lpstr>PowerPoint Presentation</vt:lpstr>
      <vt:lpstr>Mechanical aspect      water supply distribution:      </vt:lpstr>
      <vt:lpstr>1st Floor</vt:lpstr>
      <vt:lpstr>2nd Floor </vt:lpstr>
      <vt:lpstr>Water supply calculation:</vt:lpstr>
      <vt:lpstr>Drainage system </vt:lpstr>
      <vt:lpstr>First Floor</vt:lpstr>
      <vt:lpstr>Second Floor</vt:lpstr>
      <vt:lpstr>Drainage water calculation </vt:lpstr>
      <vt:lpstr>Fire fighting system Ground Floor: </vt:lpstr>
      <vt:lpstr>Second floor</vt:lpstr>
      <vt:lpstr>evacuation paths in the building :</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Noor Jaber</dc:creator>
  <cp:lastModifiedBy>Eng.Moath</cp:lastModifiedBy>
  <cp:revision>267</cp:revision>
  <dcterms:created xsi:type="dcterms:W3CDTF">2021-01-16T14:11:43Z</dcterms:created>
  <dcterms:modified xsi:type="dcterms:W3CDTF">2021-12-29T21:05:27Z</dcterms:modified>
</cp:coreProperties>
</file>