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8058" y="494212"/>
            <a:ext cx="8915399" cy="174389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Smart Home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3100251"/>
            <a:ext cx="8915399" cy="2803411"/>
          </a:xfrm>
        </p:spPr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Presented by:         </a:t>
            </a:r>
            <a:r>
              <a:rPr lang="en-GB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Ehab Afaneh</a:t>
            </a:r>
          </a:p>
          <a:p>
            <a:r>
              <a:rPr lang="en-GB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                             Ibraheem Bsharat</a:t>
            </a:r>
          </a:p>
          <a:p>
            <a:endParaRPr lang="en-GB" dirty="0" smtClean="0">
              <a:latin typeface="Arial Rounded MT Bold" panose="020F0704030504030204" pitchFamily="34" charset="0"/>
            </a:endParaRPr>
          </a:p>
          <a:p>
            <a:endParaRPr lang="en-GB" dirty="0" smtClean="0">
              <a:latin typeface="Arial Rounded MT Bold" panose="020F0704030504030204" pitchFamily="34" charset="0"/>
            </a:endParaRP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Supervisor:              </a:t>
            </a:r>
            <a:r>
              <a:rPr lang="en-GB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Dr. Hanal Abu Zant</a:t>
            </a:r>
            <a:endParaRPr lang="en-GB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578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RFID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334225"/>
            <a:ext cx="7778983" cy="343807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4535125"/>
            <a:ext cx="7778983" cy="172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69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Lighting system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007" y="2259843"/>
            <a:ext cx="5132930" cy="3451237"/>
          </a:xfrm>
        </p:spPr>
      </p:pic>
    </p:spTree>
    <p:extLst>
      <p:ext uri="{BB962C8B-B14F-4D97-AF65-F5344CB8AC3E}">
        <p14:creationId xmlns:p14="http://schemas.microsoft.com/office/powerpoint/2010/main" val="211398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Air condition system 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12" y="2133600"/>
            <a:ext cx="6189492" cy="3778250"/>
          </a:xfrm>
        </p:spPr>
      </p:pic>
    </p:spTree>
    <p:extLst>
      <p:ext uri="{BB962C8B-B14F-4D97-AF65-F5344CB8AC3E}">
        <p14:creationId xmlns:p14="http://schemas.microsoft.com/office/powerpoint/2010/main" val="313233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Fire alarm system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029096"/>
            <a:ext cx="7047464" cy="4006784"/>
          </a:xfrm>
        </p:spPr>
      </p:pic>
    </p:spTree>
    <p:extLst>
      <p:ext uri="{BB962C8B-B14F-4D97-AF65-F5344CB8AC3E}">
        <p14:creationId xmlns:p14="http://schemas.microsoft.com/office/powerpoint/2010/main" val="2295681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Constrains</a:t>
            </a:r>
            <a:b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Difficulty finding some electronic </a:t>
            </a:r>
            <a:r>
              <a:rPr lang="en-GB" dirty="0" smtClean="0"/>
              <a:t>parts</a:t>
            </a:r>
            <a:r>
              <a:rPr lang="ar-SA" dirty="0" smtClean="0"/>
              <a:t>.</a:t>
            </a:r>
          </a:p>
          <a:p>
            <a:r>
              <a:rPr lang="en-GB" dirty="0"/>
              <a:t>Learn how to use Raspberry </a:t>
            </a:r>
            <a:r>
              <a:rPr lang="en-GB" dirty="0" smtClean="0"/>
              <a:t>Pi</a:t>
            </a:r>
            <a:r>
              <a:rPr lang="ar-SA" dirty="0" smtClean="0"/>
              <a:t>.</a:t>
            </a:r>
          </a:p>
          <a:p>
            <a:r>
              <a:rPr lang="en-GB" dirty="0"/>
              <a:t>Learn new things like Python language and link it with </a:t>
            </a:r>
            <a:r>
              <a:rPr lang="en-GB" dirty="0" err="1" smtClean="0"/>
              <a:t>OpenCV</a:t>
            </a:r>
            <a:r>
              <a:rPr lang="ar-SA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887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Future work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Activating the sound system to control electrical appliances in the </a:t>
            </a:r>
            <a:r>
              <a:rPr lang="en-GB" dirty="0" smtClean="0"/>
              <a:t>house</a:t>
            </a:r>
            <a:r>
              <a:rPr lang="ar-SA" dirty="0" smtClean="0"/>
              <a:t>.</a:t>
            </a:r>
          </a:p>
          <a:p>
            <a:r>
              <a:rPr lang="en-GB" dirty="0"/>
              <a:t>Activating the alert system via messages in the event of a strange movement in the house (a thief approaches the parking lot or the house, a fire occurs in the house</a:t>
            </a:r>
            <a:r>
              <a:rPr lang="en-GB" dirty="0" smtClean="0"/>
              <a:t>)</a:t>
            </a:r>
            <a:r>
              <a:rPr lang="ar-SA" dirty="0" smtClean="0"/>
              <a:t>.</a:t>
            </a:r>
          </a:p>
          <a:p>
            <a:r>
              <a:rPr lang="en-GB" dirty="0"/>
              <a:t>Add a humidity system to the kitchen to maintain the normal humidity </a:t>
            </a:r>
            <a:r>
              <a:rPr lang="en-GB" dirty="0" smtClean="0"/>
              <a:t>level</a:t>
            </a:r>
            <a:r>
              <a:rPr lang="ar-SA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082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145" y="3317965"/>
            <a:ext cx="8915400" cy="22449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The End </a:t>
            </a:r>
          </a:p>
          <a:p>
            <a:pPr marL="0" indent="0" algn="ctr">
              <a:buNone/>
            </a:pPr>
            <a:r>
              <a:rPr lang="en-GB" sz="4400" b="1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Thank You</a:t>
            </a:r>
            <a:endParaRPr lang="en-GB" sz="4400" b="1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31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Outlines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 Rounded MT Bold" panose="020F0704030504030204" pitchFamily="34" charset="0"/>
              </a:rPr>
              <a:t>Introduction.</a:t>
            </a:r>
          </a:p>
          <a:p>
            <a:r>
              <a:rPr lang="en-GB" dirty="0" smtClean="0">
                <a:latin typeface="Arial Rounded MT Bold" panose="020F0704030504030204" pitchFamily="34" charset="0"/>
              </a:rPr>
              <a:t>Features.</a:t>
            </a:r>
          </a:p>
          <a:p>
            <a:r>
              <a:rPr lang="en-GB" dirty="0" smtClean="0">
                <a:latin typeface="Arial Rounded MT Bold" panose="020F0704030504030204" pitchFamily="34" charset="0"/>
              </a:rPr>
              <a:t>Technologies and Tools.</a:t>
            </a:r>
          </a:p>
          <a:p>
            <a:r>
              <a:rPr lang="en-GB" dirty="0" smtClean="0">
                <a:latin typeface="Arial Rounded MT Bold" panose="020F0704030504030204" pitchFamily="34" charset="0"/>
              </a:rPr>
              <a:t>Methods and Techniques.</a:t>
            </a:r>
          </a:p>
          <a:p>
            <a:r>
              <a:rPr lang="en-GB" dirty="0" smtClean="0">
                <a:latin typeface="Arial Rounded MT Bold" panose="020F0704030504030204" pitchFamily="34" charset="0"/>
              </a:rPr>
              <a:t>Constrains.</a:t>
            </a:r>
          </a:p>
          <a:p>
            <a:r>
              <a:rPr lang="en-GB" dirty="0" smtClean="0">
                <a:latin typeface="Arial Rounded MT Bold" panose="020F0704030504030204" pitchFamily="34" charset="0"/>
              </a:rPr>
              <a:t>Future work.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75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Introduction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goal of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Smart Home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 to facilitate the process of managing the house, monitoring its equipment, and securing protection and control of its contents through the use of smart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tools.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01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Features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Face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recognition was used to control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of the house’s door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RFID was used to control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car's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parking door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Managing the lighting system in the house based on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movement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Managing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air conditioner according to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Fire alarm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4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Technologies and Tools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.</a:t>
            </a:r>
            <a:b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GB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Main tools used</a:t>
            </a:r>
            <a:endParaRPr lang="en-GB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063" y="2168434"/>
            <a:ext cx="2595154" cy="129757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446" y="1876152"/>
            <a:ext cx="2205491" cy="18821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718" y="1988684"/>
            <a:ext cx="2370402" cy="14773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967" y="4292078"/>
            <a:ext cx="1673769" cy="11158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717" y="4240657"/>
            <a:ext cx="1936817" cy="12186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65" y="4283469"/>
            <a:ext cx="1481770" cy="12186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766" y="4292078"/>
            <a:ext cx="1115846" cy="11158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007" y="4283469"/>
            <a:ext cx="1455605" cy="112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7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Technologies and Tools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.</a:t>
            </a:r>
            <a:b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GB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Programing technologies used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388" y="2071915"/>
            <a:ext cx="4125011" cy="236909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399" y="1905001"/>
            <a:ext cx="2190720" cy="2414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48" y="4822824"/>
            <a:ext cx="60960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39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</a:rPr>
              <a:t>Methods and Techniques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2159725"/>
            <a:ext cx="8915400" cy="377762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Administration web page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Face recognition.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RFID.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Lighting system.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Air condition system.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Fire alarm system</a:t>
            </a:r>
            <a:r>
              <a:rPr lang="ar-S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262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Administration web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page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368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Face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recognition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/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endParaRPr lang="en-GB" dirty="0">
              <a:solidFill>
                <a:schemeClr val="accent2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56" y="2159725"/>
            <a:ext cx="4763509" cy="3701144"/>
          </a:xfrm>
        </p:spPr>
      </p:pic>
    </p:spTree>
    <p:extLst>
      <p:ext uri="{BB962C8B-B14F-4D97-AF65-F5344CB8AC3E}">
        <p14:creationId xmlns:p14="http://schemas.microsoft.com/office/powerpoint/2010/main" val="61436073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228</TotalTime>
  <Words>257</Words>
  <Application>Microsoft Office PowerPoint</Application>
  <PresentationFormat>Widescreen</PresentationFormat>
  <Paragraphs>46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Rounded MT Bold</vt:lpstr>
      <vt:lpstr>Century Gothic</vt:lpstr>
      <vt:lpstr>Tahoma</vt:lpstr>
      <vt:lpstr>Wingdings 3</vt:lpstr>
      <vt:lpstr>Wisp</vt:lpstr>
      <vt:lpstr>Smart Home</vt:lpstr>
      <vt:lpstr>Outlines</vt:lpstr>
      <vt:lpstr>Introduction</vt:lpstr>
      <vt:lpstr>Features </vt:lpstr>
      <vt:lpstr>Technologies and Tools. Main tools used</vt:lpstr>
      <vt:lpstr>Technologies and Tools. Programing technologies used</vt:lpstr>
      <vt:lpstr>Methods and Techniques</vt:lpstr>
      <vt:lpstr>Administration web page</vt:lpstr>
      <vt:lpstr>Face recognition </vt:lpstr>
      <vt:lpstr>RFID</vt:lpstr>
      <vt:lpstr>Lighting system </vt:lpstr>
      <vt:lpstr>Air condition system </vt:lpstr>
      <vt:lpstr>Fire alarm system</vt:lpstr>
      <vt:lpstr>Constrains </vt:lpstr>
      <vt:lpstr>Future work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Home</dc:title>
  <dc:creator>anas1</dc:creator>
  <cp:lastModifiedBy>anas1</cp:lastModifiedBy>
  <cp:revision>15</cp:revision>
  <dcterms:created xsi:type="dcterms:W3CDTF">2020-12-21T20:48:06Z</dcterms:created>
  <dcterms:modified xsi:type="dcterms:W3CDTF">2020-12-22T00:36:14Z</dcterms:modified>
</cp:coreProperties>
</file>