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ppt/diagrams/data62.xml" ContentType="application/vnd.openxmlformats-officedocument.drawingml.diagramData+xml"/>
  <Override PartName="/ppt/diagrams/layout62.xml" ContentType="application/vnd.openxmlformats-officedocument.drawingml.diagramLayout+xml"/>
  <Override PartName="/ppt/diagrams/quickStyle62.xml" ContentType="application/vnd.openxmlformats-officedocument.drawingml.diagramStyle+xml"/>
  <Override PartName="/ppt/diagrams/colors62.xml" ContentType="application/vnd.openxmlformats-officedocument.drawingml.diagramColors+xml"/>
  <Override PartName="/ppt/diagrams/drawing62.xml" ContentType="application/vnd.ms-office.drawingml.diagramDrawing+xml"/>
  <Override PartName="/ppt/diagrams/data63.xml" ContentType="application/vnd.openxmlformats-officedocument.drawingml.diagramData+xml"/>
  <Override PartName="/ppt/diagrams/layout63.xml" ContentType="application/vnd.openxmlformats-officedocument.drawingml.diagramLayout+xml"/>
  <Override PartName="/ppt/diagrams/quickStyle63.xml" ContentType="application/vnd.openxmlformats-officedocument.drawingml.diagramStyle+xml"/>
  <Override PartName="/ppt/diagrams/colors63.xml" ContentType="application/vnd.openxmlformats-officedocument.drawingml.diagramColors+xml"/>
  <Override PartName="/ppt/diagrams/drawing63.xml" ContentType="application/vnd.ms-office.drawingml.diagramDrawing+xml"/>
  <Override PartName="/ppt/diagrams/data64.xml" ContentType="application/vnd.openxmlformats-officedocument.drawingml.diagramData+xml"/>
  <Override PartName="/ppt/diagrams/layout64.xml" ContentType="application/vnd.openxmlformats-officedocument.drawingml.diagramLayout+xml"/>
  <Override PartName="/ppt/diagrams/quickStyle64.xml" ContentType="application/vnd.openxmlformats-officedocument.drawingml.diagramStyle+xml"/>
  <Override PartName="/ppt/diagrams/colors64.xml" ContentType="application/vnd.openxmlformats-officedocument.drawingml.diagramColors+xml"/>
  <Override PartName="/ppt/diagrams/drawing64.xml" ContentType="application/vnd.ms-office.drawingml.diagramDrawing+xml"/>
  <Override PartName="/ppt/diagrams/data65.xml" ContentType="application/vnd.openxmlformats-officedocument.drawingml.diagramData+xml"/>
  <Override PartName="/ppt/diagrams/layout65.xml" ContentType="application/vnd.openxmlformats-officedocument.drawingml.diagramLayout+xml"/>
  <Override PartName="/ppt/diagrams/quickStyle65.xml" ContentType="application/vnd.openxmlformats-officedocument.drawingml.diagramStyle+xml"/>
  <Override PartName="/ppt/diagrams/colors65.xml" ContentType="application/vnd.openxmlformats-officedocument.drawingml.diagramColors+xml"/>
  <Override PartName="/ppt/diagrams/drawing65.xml" ContentType="application/vnd.ms-office.drawingml.diagramDrawing+xml"/>
  <Override PartName="/ppt/diagrams/data66.xml" ContentType="application/vnd.openxmlformats-officedocument.drawingml.diagramData+xml"/>
  <Override PartName="/ppt/diagrams/layout67.xml" ContentType="application/vnd.openxmlformats-officedocument.drawingml.diagramLayout+xml"/>
  <Override PartName="/ppt/diagrams/quickStyle67.xml" ContentType="application/vnd.openxmlformats-officedocument.drawingml.diagramStyle+xml"/>
  <Override PartName="/ppt/diagrams/colors67.xml" ContentType="application/vnd.openxmlformats-officedocument.drawingml.diagramColors+xml"/>
  <Override PartName="/ppt/diagrams/drawing66.xml" ContentType="application/vnd.ms-office.drawingml.diagramDrawing+xml"/>
  <Override PartName="/ppt/diagrams/data67.xml" ContentType="application/vnd.openxmlformats-officedocument.drawingml.diagramData+xml"/>
  <Override PartName="/ppt/diagrams/layout69.xml" ContentType="application/vnd.openxmlformats-officedocument.drawingml.diagramLayout+xml"/>
  <Override PartName="/ppt/diagrams/quickStyle69.xml" ContentType="application/vnd.openxmlformats-officedocument.drawingml.diagramStyle+xml"/>
  <Override PartName="/ppt/diagrams/colors69.xml" ContentType="application/vnd.openxmlformats-officedocument.drawingml.diagramColors+xml"/>
  <Override PartName="/ppt/diagrams/drawing67.xml" ContentType="application/vnd.ms-office.drawingml.diagramDrawing+xml"/>
  <Override PartName="/ppt/diagrams/data68.xml" ContentType="application/vnd.openxmlformats-officedocument.drawingml.diagramData+xml"/>
  <Override PartName="/ppt/diagrams/layout70.xml" ContentType="application/vnd.openxmlformats-officedocument.drawingml.diagramLayout+xml"/>
  <Override PartName="/ppt/diagrams/quickStyle70.xml" ContentType="application/vnd.openxmlformats-officedocument.drawingml.diagramStyle+xml"/>
  <Override PartName="/ppt/diagrams/colors70.xml" ContentType="application/vnd.openxmlformats-officedocument.drawingml.diagramColors+xml"/>
  <Override PartName="/ppt/diagrams/drawing68.xml" ContentType="application/vnd.ms-office.drawingml.diagramDrawing+xml"/>
  <Override PartName="/ppt/diagrams/data70.xml" ContentType="application/vnd.openxmlformats-officedocument.drawingml.diagramData+xml"/>
  <Override PartName="/ppt/diagrams/layout71.xml" ContentType="application/vnd.openxmlformats-officedocument.drawingml.diagramLayout+xml"/>
  <Override PartName="/ppt/diagrams/quickStyle71.xml" ContentType="application/vnd.openxmlformats-officedocument.drawingml.diagramStyle+xml"/>
  <Override PartName="/ppt/diagrams/colors71.xml" ContentType="application/vnd.openxmlformats-officedocument.drawingml.diagramColors+xml"/>
  <Override PartName="/ppt/diagrams/drawing69.xml" ContentType="application/vnd.ms-office.drawingml.diagramDrawing+xml"/>
  <Override PartName="/ppt/diagrams/data71.xml" ContentType="application/vnd.openxmlformats-officedocument.drawingml.diagramData+xml"/>
  <Override PartName="/ppt/diagrams/layout72.xml" ContentType="application/vnd.openxmlformats-officedocument.drawingml.diagramLayout+xml"/>
  <Override PartName="/ppt/diagrams/quickStyle72.xml" ContentType="application/vnd.openxmlformats-officedocument.drawingml.diagramStyle+xml"/>
  <Override PartName="/ppt/diagrams/colors72.xml" ContentType="application/vnd.openxmlformats-officedocument.drawingml.diagramColors+xml"/>
  <Override PartName="/ppt/diagrams/drawing70.xml" ContentType="application/vnd.ms-office.drawingml.diagramDrawing+xml"/>
  <Override PartName="/ppt/diagrams/data72.xml" ContentType="application/vnd.openxmlformats-officedocument.drawingml.diagramData+xml"/>
  <Override PartName="/ppt/diagrams/layout73.xml" ContentType="application/vnd.openxmlformats-officedocument.drawingml.diagramLayout+xml"/>
  <Override PartName="/ppt/diagrams/quickStyle73.xml" ContentType="application/vnd.openxmlformats-officedocument.drawingml.diagramStyle+xml"/>
  <Override PartName="/ppt/diagrams/colors73.xml" ContentType="application/vnd.openxmlformats-officedocument.drawingml.diagramColors+xml"/>
  <Override PartName="/ppt/diagrams/drawing71.xml" ContentType="application/vnd.ms-office.drawingml.diagramDrawing+xml"/>
  <Override PartName="/ppt/diagrams/data73.xml" ContentType="application/vnd.openxmlformats-officedocument.drawingml.diagramData+xml"/>
  <Override PartName="/ppt/diagrams/layout74.xml" ContentType="application/vnd.openxmlformats-officedocument.drawingml.diagramLayout+xml"/>
  <Override PartName="/ppt/diagrams/quickStyle74.xml" ContentType="application/vnd.openxmlformats-officedocument.drawingml.diagramStyle+xml"/>
  <Override PartName="/ppt/diagrams/colors74.xml" ContentType="application/vnd.openxmlformats-officedocument.drawingml.diagramColors+xml"/>
  <Override PartName="/ppt/diagrams/drawing72.xml" ContentType="application/vnd.ms-office.drawingml.diagramDrawing+xml"/>
  <Override PartName="/ppt/diagrams/data74.xml" ContentType="application/vnd.openxmlformats-officedocument.drawingml.diagramData+xml"/>
  <Override PartName="/ppt/diagrams/layout75.xml" ContentType="application/vnd.openxmlformats-officedocument.drawingml.diagramLayout+xml"/>
  <Override PartName="/ppt/diagrams/quickStyle75.xml" ContentType="application/vnd.openxmlformats-officedocument.drawingml.diagramStyle+xml"/>
  <Override PartName="/ppt/diagrams/colors75.xml" ContentType="application/vnd.openxmlformats-officedocument.drawingml.diagramColors+xml"/>
  <Override PartName="/ppt/diagrams/drawing73.xml" ContentType="application/vnd.ms-office.drawingml.diagramDrawing+xml"/>
  <Override PartName="/ppt/diagrams/data75.xml" ContentType="application/vnd.openxmlformats-officedocument.drawingml.diagramData+xml"/>
  <Override PartName="/ppt/diagrams/layout76.xml" ContentType="application/vnd.openxmlformats-officedocument.drawingml.diagramLayout+xml"/>
  <Override PartName="/ppt/diagrams/quickStyle76.xml" ContentType="application/vnd.openxmlformats-officedocument.drawingml.diagramStyle+xml"/>
  <Override PartName="/ppt/diagrams/colors76.xml" ContentType="application/vnd.openxmlformats-officedocument.drawingml.diagramColors+xml"/>
  <Override PartName="/ppt/diagrams/drawing74.xml" ContentType="application/vnd.ms-office.drawingml.diagramDrawing+xml"/>
  <Override PartName="/ppt/diagrams/data76.xml" ContentType="application/vnd.openxmlformats-officedocument.drawingml.diagramData+xml"/>
  <Override PartName="/ppt/diagrams/layout77.xml" ContentType="application/vnd.openxmlformats-officedocument.drawingml.diagramLayout+xml"/>
  <Override PartName="/ppt/diagrams/quickStyle77.xml" ContentType="application/vnd.openxmlformats-officedocument.drawingml.diagramStyle+xml"/>
  <Override PartName="/ppt/diagrams/colors77.xml" ContentType="application/vnd.openxmlformats-officedocument.drawingml.diagramColors+xml"/>
  <Override PartName="/ppt/diagrams/drawing75.xml" ContentType="application/vnd.ms-office.drawingml.diagramDrawing+xml"/>
  <Override PartName="/ppt/diagrams/data77.xml" ContentType="application/vnd.openxmlformats-officedocument.drawingml.diagramData+xml"/>
  <Override PartName="/ppt/diagrams/layout78.xml" ContentType="application/vnd.openxmlformats-officedocument.drawingml.diagramLayout+xml"/>
  <Override PartName="/ppt/diagrams/quickStyle78.xml" ContentType="application/vnd.openxmlformats-officedocument.drawingml.diagramStyle+xml"/>
  <Override PartName="/ppt/diagrams/colors78.xml" ContentType="application/vnd.openxmlformats-officedocument.drawingml.diagramColors+xml"/>
  <Override PartName="/ppt/diagrams/drawing76.xml" ContentType="application/vnd.ms-office.drawingml.diagramDrawing+xml"/>
  <Override PartName="/ppt/diagrams/data78.xml" ContentType="application/vnd.openxmlformats-officedocument.drawingml.diagramData+xml"/>
  <Override PartName="/ppt/diagrams/layout79.xml" ContentType="application/vnd.openxmlformats-officedocument.drawingml.diagramLayout+xml"/>
  <Override PartName="/ppt/diagrams/quickStyle79.xml" ContentType="application/vnd.openxmlformats-officedocument.drawingml.diagramStyle+xml"/>
  <Override PartName="/ppt/diagrams/colors79.xml" ContentType="application/vnd.openxmlformats-officedocument.drawingml.diagramColors+xml"/>
  <Override PartName="/ppt/diagrams/drawing77.xml" ContentType="application/vnd.ms-office.drawingml.diagramDrawing+xml"/>
  <Override PartName="/ppt/diagrams/data79.xml" ContentType="application/vnd.openxmlformats-officedocument.drawingml.diagramData+xml"/>
  <Override PartName="/ppt/diagrams/layout80.xml" ContentType="application/vnd.openxmlformats-officedocument.drawingml.diagramLayout+xml"/>
  <Override PartName="/ppt/diagrams/quickStyle80.xml" ContentType="application/vnd.openxmlformats-officedocument.drawingml.diagramStyle+xml"/>
  <Override PartName="/ppt/diagrams/colors80.xml" ContentType="application/vnd.openxmlformats-officedocument.drawingml.diagramColors+xml"/>
  <Override PartName="/ppt/diagrams/drawing78.xml" ContentType="application/vnd.ms-office.drawingml.diagramDrawing+xml"/>
  <Override PartName="/ppt/diagrams/data80.xml" ContentType="application/vnd.openxmlformats-officedocument.drawingml.diagramData+xml"/>
  <Override PartName="/ppt/diagrams/layout81.xml" ContentType="application/vnd.openxmlformats-officedocument.drawingml.diagramLayout+xml"/>
  <Override PartName="/ppt/diagrams/quickStyle81.xml" ContentType="application/vnd.openxmlformats-officedocument.drawingml.diagramStyle+xml"/>
  <Override PartName="/ppt/diagrams/colors81.xml" ContentType="application/vnd.openxmlformats-officedocument.drawingml.diagramColors+xml"/>
  <Override PartName="/ppt/diagrams/drawing79.xml" ContentType="application/vnd.ms-office.drawingml.diagramDrawing+xml"/>
  <Override PartName="/ppt/diagrams/data81.xml" ContentType="application/vnd.openxmlformats-officedocument.drawingml.diagramData+xml"/>
  <Override PartName="/ppt/diagrams/layout82.xml" ContentType="application/vnd.openxmlformats-officedocument.drawingml.diagramLayout+xml"/>
  <Override PartName="/ppt/diagrams/quickStyle82.xml" ContentType="application/vnd.openxmlformats-officedocument.drawingml.diagramStyle+xml"/>
  <Override PartName="/ppt/diagrams/colors82.xml" ContentType="application/vnd.openxmlformats-officedocument.drawingml.diagramColors+xml"/>
  <Override PartName="/ppt/diagrams/drawing80.xml" ContentType="application/vnd.ms-office.drawingml.diagramDrawing+xml"/>
  <Override PartName="/ppt/diagrams/data82.xml" ContentType="application/vnd.openxmlformats-officedocument.drawingml.diagramData+xml"/>
  <Override PartName="/ppt/diagrams/layout83.xml" ContentType="application/vnd.openxmlformats-officedocument.drawingml.diagramLayout+xml"/>
  <Override PartName="/ppt/diagrams/quickStyle83.xml" ContentType="application/vnd.openxmlformats-officedocument.drawingml.diagramStyle+xml"/>
  <Override PartName="/ppt/diagrams/colors83.xml" ContentType="application/vnd.openxmlformats-officedocument.drawingml.diagramColors+xml"/>
  <Override PartName="/ppt/diagrams/drawing81.xml" ContentType="application/vnd.ms-office.drawingml.diagramDrawing+xml"/>
  <Override PartName="/ppt/diagrams/data83.xml" ContentType="application/vnd.openxmlformats-officedocument.drawingml.diagramData+xml"/>
  <Override PartName="/ppt/diagrams/layout84.xml" ContentType="application/vnd.openxmlformats-officedocument.drawingml.diagramLayout+xml"/>
  <Override PartName="/ppt/diagrams/quickStyle84.xml" ContentType="application/vnd.openxmlformats-officedocument.drawingml.diagramStyle+xml"/>
  <Override PartName="/ppt/diagrams/colors84.xml" ContentType="application/vnd.openxmlformats-officedocument.drawingml.diagramColors+xml"/>
  <Override PartName="/ppt/diagrams/drawing82.xml" ContentType="application/vnd.ms-office.drawingml.diagramDrawing+xml"/>
  <Override PartName="/ppt/diagrams/data84.xml" ContentType="application/vnd.openxmlformats-officedocument.drawingml.diagramData+xml"/>
  <Override PartName="/ppt/diagrams/layout85.xml" ContentType="application/vnd.openxmlformats-officedocument.drawingml.diagramLayout+xml"/>
  <Override PartName="/ppt/diagrams/quickStyle85.xml" ContentType="application/vnd.openxmlformats-officedocument.drawingml.diagramStyle+xml"/>
  <Override PartName="/ppt/diagrams/colors85.xml" ContentType="application/vnd.openxmlformats-officedocument.drawingml.diagramColors+xml"/>
  <Override PartName="/ppt/diagrams/drawing83.xml" ContentType="application/vnd.ms-office.drawingml.diagramDrawing+xml"/>
  <Override PartName="/ppt/diagrams/data85.xml" ContentType="application/vnd.openxmlformats-officedocument.drawingml.diagramData+xml"/>
  <Override PartName="/ppt/diagrams/layout87.xml" ContentType="application/vnd.openxmlformats-officedocument.drawingml.diagramLayout+xml"/>
  <Override PartName="/ppt/diagrams/quickStyle87.xml" ContentType="application/vnd.openxmlformats-officedocument.drawingml.diagramStyle+xml"/>
  <Override PartName="/ppt/diagrams/colors87.xml" ContentType="application/vnd.openxmlformats-officedocument.drawingml.diagramColors+xml"/>
  <Override PartName="/ppt/diagrams/drawing84.xml" ContentType="application/vnd.ms-office.drawingml.diagramDrawing+xml"/>
  <Override PartName="/ppt/diagrams/data86.xml" ContentType="application/vnd.openxmlformats-officedocument.drawingml.diagramData+xml"/>
  <Override PartName="/ppt/diagrams/layout88.xml" ContentType="application/vnd.openxmlformats-officedocument.drawingml.diagramLayout+xml"/>
  <Override PartName="/ppt/diagrams/quickStyle88.xml" ContentType="application/vnd.openxmlformats-officedocument.drawingml.diagramStyle+xml"/>
  <Override PartName="/ppt/diagrams/colors88.xml" ContentType="application/vnd.openxmlformats-officedocument.drawingml.diagramColors+xml"/>
  <Override PartName="/ppt/diagrams/drawing85.xml" ContentType="application/vnd.ms-office.drawingml.diagramDrawing+xml"/>
  <Override PartName="/ppt/diagrams/data87.xml" ContentType="application/vnd.openxmlformats-officedocument.drawingml.diagramData+xml"/>
  <Override PartName="/ppt/diagrams/layout89.xml" ContentType="application/vnd.openxmlformats-officedocument.drawingml.diagramLayout+xml"/>
  <Override PartName="/ppt/diagrams/quickStyle89.xml" ContentType="application/vnd.openxmlformats-officedocument.drawingml.diagramStyle+xml"/>
  <Override PartName="/ppt/diagrams/colors89.xml" ContentType="application/vnd.openxmlformats-officedocument.drawingml.diagramColors+xml"/>
  <Override PartName="/ppt/diagrams/drawing86.xml" ContentType="application/vnd.ms-office.drawingml.diagramDrawing+xml"/>
  <Override PartName="/ppt/diagrams/data88.xml" ContentType="application/vnd.openxmlformats-officedocument.drawingml.diagramData+xml"/>
  <Override PartName="/ppt/diagrams/layout90.xml" ContentType="application/vnd.openxmlformats-officedocument.drawingml.diagramLayout+xml"/>
  <Override PartName="/ppt/diagrams/quickStyle90.xml" ContentType="application/vnd.openxmlformats-officedocument.drawingml.diagramStyle+xml"/>
  <Override PartName="/ppt/diagrams/colors90.xml" ContentType="application/vnd.openxmlformats-officedocument.drawingml.diagramColors+xml"/>
  <Override PartName="/ppt/diagrams/drawing87.xml" ContentType="application/vnd.ms-office.drawingml.diagramDrawing+xml"/>
  <Override PartName="/ppt/diagrams/data89.xml" ContentType="application/vnd.openxmlformats-officedocument.drawingml.diagramData+xml"/>
  <Override PartName="/ppt/diagrams/layout91.xml" ContentType="application/vnd.openxmlformats-officedocument.drawingml.diagramLayout+xml"/>
  <Override PartName="/ppt/diagrams/quickStyle91.xml" ContentType="application/vnd.openxmlformats-officedocument.drawingml.diagramStyle+xml"/>
  <Override PartName="/ppt/diagrams/colors91.xml" ContentType="application/vnd.openxmlformats-officedocument.drawingml.diagramColors+xml"/>
  <Override PartName="/ppt/diagrams/drawing88.xml" ContentType="application/vnd.ms-office.drawingml.diagramDrawing+xml"/>
  <Override PartName="/ppt/diagrams/data90.xml" ContentType="application/vnd.openxmlformats-officedocument.drawingml.diagramData+xml"/>
  <Override PartName="/ppt/diagrams/layout92.xml" ContentType="application/vnd.openxmlformats-officedocument.drawingml.diagramLayout+xml"/>
  <Override PartName="/ppt/diagrams/quickStyle92.xml" ContentType="application/vnd.openxmlformats-officedocument.drawingml.diagramStyle+xml"/>
  <Override PartName="/ppt/diagrams/colors92.xml" ContentType="application/vnd.openxmlformats-officedocument.drawingml.diagramColors+xml"/>
  <Override PartName="/ppt/diagrams/drawing89.xml" ContentType="application/vnd.ms-office.drawingml.diagramDrawing+xml"/>
  <Override PartName="/ppt/diagrams/data91.xml" ContentType="application/vnd.openxmlformats-officedocument.drawingml.diagramData+xml"/>
  <Override PartName="/ppt/diagrams/layout93.xml" ContentType="application/vnd.openxmlformats-officedocument.drawingml.diagramLayout+xml"/>
  <Override PartName="/ppt/diagrams/quickStyle93.xml" ContentType="application/vnd.openxmlformats-officedocument.drawingml.diagramStyle+xml"/>
  <Override PartName="/ppt/diagrams/colors93.xml" ContentType="application/vnd.openxmlformats-officedocument.drawingml.diagramColors+xml"/>
  <Override PartName="/ppt/diagrams/drawing90.xml" ContentType="application/vnd.ms-office.drawingml.diagramDrawing+xml"/>
  <Override PartName="/ppt/diagrams/data92.xml" ContentType="application/vnd.openxmlformats-officedocument.drawingml.diagramData+xml"/>
  <Override PartName="/ppt/diagrams/layout94.xml" ContentType="application/vnd.openxmlformats-officedocument.drawingml.diagramLayout+xml"/>
  <Override PartName="/ppt/diagrams/quickStyle94.xml" ContentType="application/vnd.openxmlformats-officedocument.drawingml.diagramStyle+xml"/>
  <Override PartName="/ppt/diagrams/colors94.xml" ContentType="application/vnd.openxmlformats-officedocument.drawingml.diagramColors+xml"/>
  <Override PartName="/ppt/diagrams/drawing91.xml" ContentType="application/vnd.ms-office.drawingml.diagramDrawing+xml"/>
  <Override PartName="/ppt/diagrams/data93.xml" ContentType="application/vnd.openxmlformats-officedocument.drawingml.diagramData+xml"/>
  <Override PartName="/ppt/diagrams/layout95.xml" ContentType="application/vnd.openxmlformats-officedocument.drawingml.diagramLayout+xml"/>
  <Override PartName="/ppt/diagrams/quickStyle95.xml" ContentType="application/vnd.openxmlformats-officedocument.drawingml.diagramStyle+xml"/>
  <Override PartName="/ppt/diagrams/colors95.xml" ContentType="application/vnd.openxmlformats-officedocument.drawingml.diagramColors+xml"/>
  <Override PartName="/ppt/diagrams/drawing92.xml" ContentType="application/vnd.ms-office.drawingml.diagramDrawing+xml"/>
  <Override PartName="/ppt/diagrams/data94.xml" ContentType="application/vnd.openxmlformats-officedocument.drawingml.diagramData+xml"/>
  <Override PartName="/ppt/diagrams/layout96.xml" ContentType="application/vnd.openxmlformats-officedocument.drawingml.diagramLayout+xml"/>
  <Override PartName="/ppt/diagrams/quickStyle96.xml" ContentType="application/vnd.openxmlformats-officedocument.drawingml.diagramStyle+xml"/>
  <Override PartName="/ppt/diagrams/colors96.xml" ContentType="application/vnd.openxmlformats-officedocument.drawingml.diagramColors+xml"/>
  <Override PartName="/ppt/diagrams/drawing93.xml" ContentType="application/vnd.ms-office.drawingml.diagramDrawing+xml"/>
  <Override PartName="/ppt/diagrams/data95.xml" ContentType="application/vnd.openxmlformats-officedocument.drawingml.diagramData+xml"/>
  <Override PartName="/ppt/diagrams/layout97.xml" ContentType="application/vnd.openxmlformats-officedocument.drawingml.diagramLayout+xml"/>
  <Override PartName="/ppt/diagrams/quickStyle97.xml" ContentType="application/vnd.openxmlformats-officedocument.drawingml.diagramStyle+xml"/>
  <Override PartName="/ppt/diagrams/colors97.xml" ContentType="application/vnd.openxmlformats-officedocument.drawingml.diagramColors+xml"/>
  <Override PartName="/ppt/diagrams/drawing94.xml" ContentType="application/vnd.ms-office.drawingml.diagramDrawing+xml"/>
  <Override PartName="/ppt/diagrams/data96.xml" ContentType="application/vnd.openxmlformats-officedocument.drawingml.diagramData+xml"/>
  <Override PartName="/ppt/diagrams/layout98.xml" ContentType="application/vnd.openxmlformats-officedocument.drawingml.diagramLayout+xml"/>
  <Override PartName="/ppt/diagrams/quickStyle98.xml" ContentType="application/vnd.openxmlformats-officedocument.drawingml.diagramStyle+xml"/>
  <Override PartName="/ppt/diagrams/colors98.xml" ContentType="application/vnd.openxmlformats-officedocument.drawingml.diagramColors+xml"/>
  <Override PartName="/ppt/diagrams/drawing95.xml" ContentType="application/vnd.ms-office.drawingml.diagramDrawing+xml"/>
  <Override PartName="/ppt/diagrams/data97.xml" ContentType="application/vnd.openxmlformats-officedocument.drawingml.diagramData+xml"/>
  <Override PartName="/ppt/diagrams/layout99.xml" ContentType="application/vnd.openxmlformats-officedocument.drawingml.diagramLayout+xml"/>
  <Override PartName="/ppt/diagrams/quickStyle99.xml" ContentType="application/vnd.openxmlformats-officedocument.drawingml.diagramStyle+xml"/>
  <Override PartName="/ppt/diagrams/colors99.xml" ContentType="application/vnd.openxmlformats-officedocument.drawingml.diagramColors+xml"/>
  <Override PartName="/ppt/diagrams/drawing96.xml" ContentType="application/vnd.ms-office.drawingml.diagramDrawing+xml"/>
  <Override PartName="/ppt/diagrams/data98.xml" ContentType="application/vnd.openxmlformats-officedocument.drawingml.diagramData+xml"/>
  <Override PartName="/ppt/diagrams/layout100.xml" ContentType="application/vnd.openxmlformats-officedocument.drawingml.diagramLayout+xml"/>
  <Override PartName="/ppt/diagrams/quickStyle100.xml" ContentType="application/vnd.openxmlformats-officedocument.drawingml.diagramStyle+xml"/>
  <Override PartName="/ppt/diagrams/colors100.xml" ContentType="application/vnd.openxmlformats-officedocument.drawingml.diagramColors+xml"/>
  <Override PartName="/ppt/diagrams/drawing97.xml" ContentType="application/vnd.ms-office.drawingml.diagramDrawing+xml"/>
  <Override PartName="/ppt/diagrams/data99.xml" ContentType="application/vnd.openxmlformats-officedocument.drawingml.diagramData+xml"/>
  <Override PartName="/ppt/diagrams/layout101.xml" ContentType="application/vnd.openxmlformats-officedocument.drawingml.diagramLayout+xml"/>
  <Override PartName="/ppt/diagrams/quickStyle101.xml" ContentType="application/vnd.openxmlformats-officedocument.drawingml.diagramStyle+xml"/>
  <Override PartName="/ppt/diagrams/colors101.xml" ContentType="application/vnd.openxmlformats-officedocument.drawingml.diagramColors+xml"/>
  <Override PartName="/ppt/diagrams/drawing98.xml" ContentType="application/vnd.ms-office.drawingml.diagramDrawing+xml"/>
  <Override PartName="/ppt/diagrams/data100.xml" ContentType="application/vnd.openxmlformats-officedocument.drawingml.diagramData+xml"/>
  <Override PartName="/ppt/diagrams/layout102.xml" ContentType="application/vnd.openxmlformats-officedocument.drawingml.diagramLayout+xml"/>
  <Override PartName="/ppt/diagrams/quickStyle102.xml" ContentType="application/vnd.openxmlformats-officedocument.drawingml.diagramStyle+xml"/>
  <Override PartName="/ppt/diagrams/colors102.xml" ContentType="application/vnd.openxmlformats-officedocument.drawingml.diagramColors+xml"/>
  <Override PartName="/ppt/diagrams/drawing99.xml" ContentType="application/vnd.ms-office.drawingml.diagramDrawing+xml"/>
  <Override PartName="/ppt/diagrams/data101.xml" ContentType="application/vnd.openxmlformats-officedocument.drawingml.diagramData+xml"/>
  <Override PartName="/ppt/diagrams/layout103.xml" ContentType="application/vnd.openxmlformats-officedocument.drawingml.diagramLayout+xml"/>
  <Override PartName="/ppt/diagrams/quickStyle103.xml" ContentType="application/vnd.openxmlformats-officedocument.drawingml.diagramStyle+xml"/>
  <Override PartName="/ppt/diagrams/colors103.xml" ContentType="application/vnd.openxmlformats-officedocument.drawingml.diagramColors+xml"/>
  <Override PartName="/ppt/diagrams/drawing100.xml" ContentType="application/vnd.ms-office.drawingml.diagramDrawing+xml"/>
  <Override PartName="/ppt/diagrams/data102.xml" ContentType="application/vnd.openxmlformats-officedocument.drawingml.diagramData+xml"/>
  <Override PartName="/ppt/diagrams/layout104.xml" ContentType="application/vnd.openxmlformats-officedocument.drawingml.diagramLayout+xml"/>
  <Override PartName="/ppt/diagrams/quickStyle104.xml" ContentType="application/vnd.openxmlformats-officedocument.drawingml.diagramStyle+xml"/>
  <Override PartName="/ppt/diagrams/colors104.xml" ContentType="application/vnd.openxmlformats-officedocument.drawingml.diagramColors+xml"/>
  <Override PartName="/ppt/diagrams/drawing101.xml" ContentType="application/vnd.ms-office.drawingml.diagramDrawing+xml"/>
  <Override PartName="/ppt/diagrams/data103.xml" ContentType="application/vnd.openxmlformats-officedocument.drawingml.diagramData+xml"/>
  <Override PartName="/ppt/diagrams/layout105.xml" ContentType="application/vnd.openxmlformats-officedocument.drawingml.diagramLayout+xml"/>
  <Override PartName="/ppt/diagrams/quickStyle105.xml" ContentType="application/vnd.openxmlformats-officedocument.drawingml.diagramStyle+xml"/>
  <Override PartName="/ppt/diagrams/colors105.xml" ContentType="application/vnd.openxmlformats-officedocument.drawingml.diagramColors+xml"/>
  <Override PartName="/ppt/diagrams/drawing102.xml" ContentType="application/vnd.ms-office.drawingml.diagramDrawing+xml"/>
  <Override PartName="/ppt/diagrams/data104.xml" ContentType="application/vnd.openxmlformats-officedocument.drawingml.diagramData+xml"/>
  <Override PartName="/ppt/diagrams/layout106.xml" ContentType="application/vnd.openxmlformats-officedocument.drawingml.diagramLayout+xml"/>
  <Override PartName="/ppt/diagrams/quickStyle106.xml" ContentType="application/vnd.openxmlformats-officedocument.drawingml.diagramStyle+xml"/>
  <Override PartName="/ppt/diagrams/colors106.xml" ContentType="application/vnd.openxmlformats-officedocument.drawingml.diagramColors+xml"/>
  <Override PartName="/ppt/diagrams/drawing103.xml" ContentType="application/vnd.ms-office.drawingml.diagramDrawing+xml"/>
  <Override PartName="/ppt/diagrams/data105.xml" ContentType="application/vnd.openxmlformats-officedocument.drawingml.diagramData+xml"/>
  <Override PartName="/ppt/diagrams/layout107.xml" ContentType="application/vnd.openxmlformats-officedocument.drawingml.diagramLayout+xml"/>
  <Override PartName="/ppt/diagrams/quickStyle107.xml" ContentType="application/vnd.openxmlformats-officedocument.drawingml.diagramStyle+xml"/>
  <Override PartName="/ppt/diagrams/colors107.xml" ContentType="application/vnd.openxmlformats-officedocument.drawingml.diagramColors+xml"/>
  <Override PartName="/ppt/diagrams/drawing104.xml" ContentType="application/vnd.ms-office.drawingml.diagramDrawing+xml"/>
  <Override PartName="/ppt/diagrams/data106.xml" ContentType="application/vnd.openxmlformats-officedocument.drawingml.diagramData+xml"/>
  <Override PartName="/ppt/diagrams/layout108.xml" ContentType="application/vnd.openxmlformats-officedocument.drawingml.diagramLayout+xml"/>
  <Override PartName="/ppt/diagrams/quickStyle108.xml" ContentType="application/vnd.openxmlformats-officedocument.drawingml.diagramStyle+xml"/>
  <Override PartName="/ppt/diagrams/colors108.xml" ContentType="application/vnd.openxmlformats-officedocument.drawingml.diagramColors+xml"/>
  <Override PartName="/ppt/diagrams/drawing105.xml" ContentType="application/vnd.ms-office.drawingml.diagramDrawing+xml"/>
  <Override PartName="/ppt/diagrams/data107.xml" ContentType="application/vnd.openxmlformats-officedocument.drawingml.diagramData+xml"/>
  <Override PartName="/ppt/diagrams/layout109.xml" ContentType="application/vnd.openxmlformats-officedocument.drawingml.diagramLayout+xml"/>
  <Override PartName="/ppt/diagrams/quickStyle109.xml" ContentType="application/vnd.openxmlformats-officedocument.drawingml.diagramStyle+xml"/>
  <Override PartName="/ppt/diagrams/colors109.xml" ContentType="application/vnd.openxmlformats-officedocument.drawingml.diagramColors+xml"/>
  <Override PartName="/ppt/diagrams/drawing106.xml" ContentType="application/vnd.ms-office.drawingml.diagramDrawing+xml"/>
  <Override PartName="/ppt/diagrams/data108.xml" ContentType="application/vnd.openxmlformats-officedocument.drawingml.diagramData+xml"/>
  <Override PartName="/ppt/diagrams/layout110.xml" ContentType="application/vnd.openxmlformats-officedocument.drawingml.diagramLayout+xml"/>
  <Override PartName="/ppt/diagrams/quickStyle110.xml" ContentType="application/vnd.openxmlformats-officedocument.drawingml.diagramStyle+xml"/>
  <Override PartName="/ppt/diagrams/colors110.xml" ContentType="application/vnd.openxmlformats-officedocument.drawingml.diagramColors+xml"/>
  <Override PartName="/ppt/diagrams/drawing107.xml" ContentType="application/vnd.ms-office.drawingml.diagramDrawing+xml"/>
  <Override PartName="/ppt/diagrams/data109.xml" ContentType="application/vnd.openxmlformats-officedocument.drawingml.diagramData+xml"/>
  <Override PartName="/ppt/diagrams/layout111.xml" ContentType="application/vnd.openxmlformats-officedocument.drawingml.diagramLayout+xml"/>
  <Override PartName="/ppt/diagrams/quickStyle111.xml" ContentType="application/vnd.openxmlformats-officedocument.drawingml.diagramStyle+xml"/>
  <Override PartName="/ppt/diagrams/colors111.xml" ContentType="application/vnd.openxmlformats-officedocument.drawingml.diagramColors+xml"/>
  <Override PartName="/ppt/diagrams/drawing108.xml" ContentType="application/vnd.ms-office.drawingml.diagramDrawing+xml"/>
  <Override PartName="/ppt/diagrams/data110.xml" ContentType="application/vnd.openxmlformats-officedocument.drawingml.diagramData+xml"/>
  <Override PartName="/ppt/diagrams/layout112.xml" ContentType="application/vnd.openxmlformats-officedocument.drawingml.diagramLayout+xml"/>
  <Override PartName="/ppt/diagrams/quickStyle112.xml" ContentType="application/vnd.openxmlformats-officedocument.drawingml.diagramStyle+xml"/>
  <Override PartName="/ppt/diagrams/colors112.xml" ContentType="application/vnd.openxmlformats-officedocument.drawingml.diagramColors+xml"/>
  <Override PartName="/ppt/diagrams/drawing109.xml" ContentType="application/vnd.ms-office.drawingml.diagramDrawing+xml"/>
  <Override PartName="/ppt/diagrams/data111.xml" ContentType="application/vnd.openxmlformats-officedocument.drawingml.diagramData+xml"/>
  <Override PartName="/ppt/diagrams/layout113.xml" ContentType="application/vnd.openxmlformats-officedocument.drawingml.diagramLayout+xml"/>
  <Override PartName="/ppt/diagrams/quickStyle113.xml" ContentType="application/vnd.openxmlformats-officedocument.drawingml.diagramStyle+xml"/>
  <Override PartName="/ppt/diagrams/colors113.xml" ContentType="application/vnd.openxmlformats-officedocument.drawingml.diagramColors+xml"/>
  <Override PartName="/ppt/diagrams/drawing110.xml" ContentType="application/vnd.ms-office.drawingml.diagramDrawing+xml"/>
  <Override PartName="/ppt/diagrams/data112.xml" ContentType="application/vnd.openxmlformats-officedocument.drawingml.diagramData+xml"/>
  <Override PartName="/ppt/diagrams/layout114.xml" ContentType="application/vnd.openxmlformats-officedocument.drawingml.diagramLayout+xml"/>
  <Override PartName="/ppt/diagrams/quickStyle114.xml" ContentType="application/vnd.openxmlformats-officedocument.drawingml.diagramStyle+xml"/>
  <Override PartName="/ppt/diagrams/colors114.xml" ContentType="application/vnd.openxmlformats-officedocument.drawingml.diagramColors+xml"/>
  <Override PartName="/ppt/diagrams/drawing1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410.xml" ContentType="application/vnd.openxmlformats-officedocument.drawingml.diagramData+xml"/>
  <Override PartName="/ppt/diagrams/data69.xml" ContentType="application/vnd.openxmlformats-officedocument.drawingml.diagramData+xml"/>
  <Override PartName="/ppt/diagrams/data64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1"/>
  </p:notesMasterIdLst>
  <p:sldIdLst>
    <p:sldId id="348" r:id="rId2"/>
    <p:sldId id="346" r:id="rId3"/>
    <p:sldId id="337" r:id="rId4"/>
    <p:sldId id="338" r:id="rId5"/>
    <p:sldId id="339" r:id="rId6"/>
    <p:sldId id="344" r:id="rId7"/>
    <p:sldId id="341" r:id="rId8"/>
    <p:sldId id="342" r:id="rId9"/>
    <p:sldId id="345" r:id="rId10"/>
    <p:sldId id="347" r:id="rId11"/>
    <p:sldId id="350" r:id="rId12"/>
    <p:sldId id="351" r:id="rId13"/>
    <p:sldId id="352" r:id="rId14"/>
    <p:sldId id="353" r:id="rId15"/>
    <p:sldId id="354" r:id="rId16"/>
    <p:sldId id="349" r:id="rId17"/>
    <p:sldId id="355" r:id="rId18"/>
    <p:sldId id="356" r:id="rId19"/>
    <p:sldId id="357" r:id="rId20"/>
    <p:sldId id="358" r:id="rId21"/>
    <p:sldId id="359" r:id="rId22"/>
    <p:sldId id="376" r:id="rId23"/>
    <p:sldId id="361" r:id="rId24"/>
    <p:sldId id="362" r:id="rId25"/>
    <p:sldId id="273" r:id="rId26"/>
    <p:sldId id="256" r:id="rId27"/>
    <p:sldId id="257" r:id="rId28"/>
    <p:sldId id="258" r:id="rId29"/>
    <p:sldId id="259" r:id="rId30"/>
    <p:sldId id="260" r:id="rId31"/>
    <p:sldId id="266" r:id="rId32"/>
    <p:sldId id="271" r:id="rId33"/>
    <p:sldId id="272" r:id="rId34"/>
    <p:sldId id="267" r:id="rId35"/>
    <p:sldId id="275" r:id="rId36"/>
    <p:sldId id="276" r:id="rId37"/>
    <p:sldId id="277" r:id="rId38"/>
    <p:sldId id="278" r:id="rId39"/>
    <p:sldId id="279" r:id="rId40"/>
    <p:sldId id="280" r:id="rId41"/>
    <p:sldId id="269" r:id="rId42"/>
    <p:sldId id="281" r:id="rId43"/>
    <p:sldId id="284" r:id="rId44"/>
    <p:sldId id="282" r:id="rId45"/>
    <p:sldId id="366" r:id="rId46"/>
    <p:sldId id="285" r:id="rId47"/>
    <p:sldId id="286" r:id="rId48"/>
    <p:sldId id="287" r:id="rId49"/>
    <p:sldId id="288" r:id="rId50"/>
    <p:sldId id="289" r:id="rId51"/>
    <p:sldId id="292" r:id="rId52"/>
    <p:sldId id="290" r:id="rId53"/>
    <p:sldId id="293" r:id="rId54"/>
    <p:sldId id="294" r:id="rId55"/>
    <p:sldId id="298" r:id="rId56"/>
    <p:sldId id="299" r:id="rId57"/>
    <p:sldId id="300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  <p:sldId id="314" r:id="rId70"/>
    <p:sldId id="316" r:id="rId71"/>
    <p:sldId id="317" r:id="rId72"/>
    <p:sldId id="318" r:id="rId73"/>
    <p:sldId id="319" r:id="rId74"/>
    <p:sldId id="320" r:id="rId75"/>
    <p:sldId id="322" r:id="rId76"/>
    <p:sldId id="323" r:id="rId77"/>
    <p:sldId id="324" r:id="rId78"/>
    <p:sldId id="325" r:id="rId79"/>
    <p:sldId id="327" r:id="rId80"/>
    <p:sldId id="326" r:id="rId81"/>
    <p:sldId id="328" r:id="rId82"/>
    <p:sldId id="329" r:id="rId83"/>
    <p:sldId id="330" r:id="rId84"/>
    <p:sldId id="331" r:id="rId85"/>
    <p:sldId id="332" r:id="rId86"/>
    <p:sldId id="333" r:id="rId87"/>
    <p:sldId id="334" r:id="rId88"/>
    <p:sldId id="335" r:id="rId89"/>
    <p:sldId id="336" r:id="rId90"/>
    <p:sldId id="368" r:id="rId91"/>
    <p:sldId id="367" r:id="rId92"/>
    <p:sldId id="369" r:id="rId93"/>
    <p:sldId id="370" r:id="rId94"/>
    <p:sldId id="371" r:id="rId95"/>
    <p:sldId id="373" r:id="rId96"/>
    <p:sldId id="372" r:id="rId97"/>
    <p:sldId id="374" r:id="rId98"/>
    <p:sldId id="375" r:id="rId99"/>
    <p:sldId id="377" r:id="rId10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diagrams/_rels/data10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0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image" Target="../media/image330.png"/></Relationships>
</file>

<file path=ppt/diagrams/_rels/data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50.png"/></Relationships>
</file>

<file path=ppt/diagrams/_rels/data6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650.png"/><Relationship Id="rId1" Type="http://schemas.openxmlformats.org/officeDocument/2006/relationships/image" Target="../media/image640.png"/></Relationships>
</file>

<file path=ppt/diagrams/_rels/data7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diagrams/_rels/drawing10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0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98386-7582-4EA5-B019-9D2E991D32A5}" type="doc">
      <dgm:prSet loTypeId="urn:microsoft.com/office/officeart/2008/layout/CircularPictureCallout" loCatId="picture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021BC9B5-4D27-44AC-BEC3-ABAFCE5545A9}">
      <dgm:prSet/>
      <dgm:spPr/>
      <dgm:t>
        <a:bodyPr/>
        <a:lstStyle/>
        <a:p>
          <a:pPr rtl="1"/>
          <a:endParaRPr lang="ar-SA"/>
        </a:p>
      </dgm:t>
    </dgm:pt>
    <dgm:pt modelId="{5EA7CE87-8B96-49CC-80F8-28181F45BB44}" type="parTrans" cxnId="{0C9A5532-48CE-4844-8335-B1A99F6DCF27}">
      <dgm:prSet/>
      <dgm:spPr/>
      <dgm:t>
        <a:bodyPr/>
        <a:lstStyle/>
        <a:p>
          <a:pPr rtl="1"/>
          <a:endParaRPr lang="ar-SA"/>
        </a:p>
      </dgm:t>
    </dgm:pt>
    <dgm:pt modelId="{CCBE13F7-80F7-473C-ACA3-F231C8843E23}" type="sibTrans" cxnId="{0C9A5532-48CE-4844-8335-B1A99F6DCF2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D43B0CB4-1B91-4D1E-83BD-35365EA8768D}">
      <dgm:prSet phldrT="[Text]" custT="1"/>
      <dgm:spPr/>
      <dgm:t>
        <a:bodyPr/>
        <a:lstStyle/>
        <a:p>
          <a:pPr algn="l" rtl="0"/>
          <a:r>
            <a:rPr lang="en-US" sz="2800" smtClean="0"/>
            <a:t>Mahde</a:t>
          </a:r>
          <a:r>
            <a:rPr lang="en-US" sz="2800" dirty="0" smtClean="0"/>
            <a:t> </a:t>
          </a:r>
          <a:r>
            <a:rPr lang="en-US" sz="2800" dirty="0" err="1" smtClean="0"/>
            <a:t>Soboh</a:t>
          </a:r>
          <a:endParaRPr lang="ar-SA" sz="2800" dirty="0"/>
        </a:p>
      </dgm:t>
    </dgm:pt>
    <dgm:pt modelId="{1C20205B-A2A3-4D3D-83AC-DFC406B3981D}" type="parTrans" cxnId="{7187E3E1-8F9E-4EED-B4B5-4AFBECBA2B00}">
      <dgm:prSet/>
      <dgm:spPr/>
      <dgm:t>
        <a:bodyPr/>
        <a:lstStyle/>
        <a:p>
          <a:pPr rtl="1"/>
          <a:endParaRPr lang="ar-SA"/>
        </a:p>
      </dgm:t>
    </dgm:pt>
    <dgm:pt modelId="{5B16E2A3-3272-4F37-8AD2-E624087C337F}" type="sibTrans" cxnId="{7187E3E1-8F9E-4EED-B4B5-4AFBECBA2B00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5206449E-D870-4DA1-BD21-3B40AE493759}">
      <dgm:prSet phldrT="[Text]" custT="1"/>
      <dgm:spPr/>
      <dgm:t>
        <a:bodyPr/>
        <a:lstStyle/>
        <a:p>
          <a:pPr algn="l" rtl="0"/>
          <a:r>
            <a:rPr lang="en-US" sz="2800" dirty="0" err="1" smtClean="0"/>
            <a:t>Tahreer</a:t>
          </a:r>
          <a:r>
            <a:rPr lang="en-US" sz="2800" dirty="0" smtClean="0"/>
            <a:t> Sabah</a:t>
          </a:r>
          <a:endParaRPr lang="ar-SA" sz="2800" dirty="0"/>
        </a:p>
      </dgm:t>
    </dgm:pt>
    <dgm:pt modelId="{9CECE2D3-3854-4604-8539-042B3DDDC4DA}" type="parTrans" cxnId="{E3CC8E1A-5610-439E-9946-201F19119057}">
      <dgm:prSet/>
      <dgm:spPr/>
      <dgm:t>
        <a:bodyPr/>
        <a:lstStyle/>
        <a:p>
          <a:pPr rtl="1"/>
          <a:endParaRPr lang="ar-SA"/>
        </a:p>
      </dgm:t>
    </dgm:pt>
    <dgm:pt modelId="{373A72BC-DE10-45C4-8454-16394FD18512}" type="sibTrans" cxnId="{E3CC8E1A-5610-439E-9946-201F19119057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85AADE90-89F6-4CE3-8492-A3568588B36A}">
      <dgm:prSet phldrT="[Text]" custT="1"/>
      <dgm:spPr/>
      <dgm:t>
        <a:bodyPr/>
        <a:lstStyle/>
        <a:p>
          <a:pPr algn="l" rtl="0"/>
          <a:r>
            <a:rPr lang="en-US" sz="2800" dirty="0" err="1" smtClean="0"/>
            <a:t>Isalam</a:t>
          </a:r>
          <a:r>
            <a:rPr lang="en-US" sz="2800" dirty="0" smtClean="0"/>
            <a:t> </a:t>
          </a:r>
          <a:r>
            <a:rPr lang="en-US" sz="2800" dirty="0" err="1" smtClean="0"/>
            <a:t>Taqateq</a:t>
          </a:r>
          <a:endParaRPr lang="ar-SA" sz="2800" dirty="0"/>
        </a:p>
      </dgm:t>
    </dgm:pt>
    <dgm:pt modelId="{EA0BD234-87A2-4D25-A207-61FA89B68DA6}" type="parTrans" cxnId="{F0DE59D8-C83E-4BB3-8E8C-013B95CA2B40}">
      <dgm:prSet/>
      <dgm:spPr/>
      <dgm:t>
        <a:bodyPr/>
        <a:lstStyle/>
        <a:p>
          <a:pPr rtl="1"/>
          <a:endParaRPr lang="ar-SA"/>
        </a:p>
      </dgm:t>
    </dgm:pt>
    <dgm:pt modelId="{F2D4542E-FD86-4F49-83D5-D0CF3226204B}" type="sibTrans" cxnId="{F0DE59D8-C83E-4BB3-8E8C-013B95CA2B40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2037285F-FDB0-45E2-88CE-86FB3B6127D6}">
      <dgm:prSet phldrT="[Text]" custT="1"/>
      <dgm:spPr/>
      <dgm:t>
        <a:bodyPr/>
        <a:lstStyle/>
        <a:p>
          <a:pPr rtl="0"/>
          <a:r>
            <a:rPr lang="en-US" sz="2800" b="0" dirty="0" err="1" smtClean="0"/>
            <a:t>Shaima</a:t>
          </a:r>
          <a:r>
            <a:rPr lang="en-US" sz="2800" b="0" dirty="0" smtClean="0"/>
            <a:t>’ </a:t>
          </a:r>
          <a:r>
            <a:rPr lang="en-US" sz="2800" b="0" dirty="0" err="1" smtClean="0"/>
            <a:t>Suliman</a:t>
          </a:r>
          <a:endParaRPr lang="ar-SA" sz="2800" b="0" dirty="0"/>
        </a:p>
      </dgm:t>
    </dgm:pt>
    <dgm:pt modelId="{C704DDF3-174B-4563-8B14-549B24E2BE73}" type="sibTrans" cxnId="{0651F56B-C2F8-4ADF-8148-F36298C55B36}">
      <dgm:prSet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88051335-5876-4648-83A9-4790B87EFF0F}" type="parTrans" cxnId="{0651F56B-C2F8-4ADF-8148-F36298C55B36}">
      <dgm:prSet/>
      <dgm:spPr/>
      <dgm:t>
        <a:bodyPr/>
        <a:lstStyle/>
        <a:p>
          <a:pPr rtl="1"/>
          <a:endParaRPr lang="ar-SA"/>
        </a:p>
      </dgm:t>
    </dgm:pt>
    <dgm:pt modelId="{0E9341C2-DAC3-47BD-9CD5-88A297175BA6}" type="pres">
      <dgm:prSet presAssocID="{6A898386-7582-4EA5-B019-9D2E991D32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4088F24-C746-4B52-8F0E-FE971EDB54D0}" type="pres">
      <dgm:prSet presAssocID="{6A898386-7582-4EA5-B019-9D2E991D32A5}" presName="Name1" presStyleCnt="0"/>
      <dgm:spPr/>
    </dgm:pt>
    <dgm:pt modelId="{F80EEC2E-A515-43B8-9DA8-F911B4BFC6C8}" type="pres">
      <dgm:prSet presAssocID="{CCBE13F7-80F7-473C-ACA3-F231C8843E23}" presName="picture_1" presStyleCnt="0"/>
      <dgm:spPr/>
    </dgm:pt>
    <dgm:pt modelId="{C234FF70-845D-47E9-9B4E-2EEB16A977BC}" type="pres">
      <dgm:prSet presAssocID="{CCBE13F7-80F7-473C-ACA3-F231C8843E23}" presName="pictureRepeatNode" presStyleLbl="alignImgPlace1" presStyleIdx="0" presStyleCnt="5"/>
      <dgm:spPr/>
      <dgm:t>
        <a:bodyPr/>
        <a:lstStyle/>
        <a:p>
          <a:pPr rtl="1"/>
          <a:endParaRPr lang="ar-SA"/>
        </a:p>
      </dgm:t>
    </dgm:pt>
    <dgm:pt modelId="{3A2C0F63-F3D9-4F29-9B73-74A7AF0BFB95}" type="pres">
      <dgm:prSet presAssocID="{021BC9B5-4D27-44AC-BEC3-ABAFCE5545A9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202B2F-EF92-45D3-BF1C-90121B936F19}" type="pres">
      <dgm:prSet presAssocID="{5B16E2A3-3272-4F37-8AD2-E624087C337F}" presName="picture_2" presStyleCnt="0"/>
      <dgm:spPr/>
    </dgm:pt>
    <dgm:pt modelId="{D399C15F-1782-49A0-B6E4-6E915F8AE8C0}" type="pres">
      <dgm:prSet presAssocID="{5B16E2A3-3272-4F37-8AD2-E624087C337F}" presName="pictureRepeatNode" presStyleLbl="alignImgPlace1" presStyleIdx="1" presStyleCnt="5" custScaleX="145103" custScaleY="139425" custLinFactNeighborX="-17482" custLinFactNeighborY="-50399"/>
      <dgm:spPr/>
      <dgm:t>
        <a:bodyPr/>
        <a:lstStyle/>
        <a:p>
          <a:pPr rtl="1"/>
          <a:endParaRPr lang="ar-SA"/>
        </a:p>
      </dgm:t>
    </dgm:pt>
    <dgm:pt modelId="{E11C1E5B-3343-48C5-93D2-B7B8E1B8203E}" type="pres">
      <dgm:prSet presAssocID="{D43B0CB4-1B91-4D1E-83BD-35365EA8768D}" presName="line_2" presStyleLbl="parChTrans1D1" presStyleIdx="0" presStyleCnt="4"/>
      <dgm:spPr/>
    </dgm:pt>
    <dgm:pt modelId="{1E7DC6B4-962E-4BDE-B089-917C7E22CEBC}" type="pres">
      <dgm:prSet presAssocID="{D43B0CB4-1B91-4D1E-83BD-35365EA8768D}" presName="textparent_2" presStyleLbl="node1" presStyleIdx="0" presStyleCnt="0"/>
      <dgm:spPr/>
    </dgm:pt>
    <dgm:pt modelId="{003C482F-D947-4C3D-97ED-6538AD76F3DB}" type="pres">
      <dgm:prSet presAssocID="{D43B0CB4-1B91-4D1E-83BD-35365EA8768D}" presName="text_2" presStyleLbl="revTx" presStyleIdx="0" presStyleCnt="4" custLinFactNeighborX="7995" custLinFactNeighborY="-700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580F81-F370-4090-82E2-BCB3918114E6}" type="pres">
      <dgm:prSet presAssocID="{373A72BC-DE10-45C4-8454-16394FD18512}" presName="picture_3" presStyleCnt="0"/>
      <dgm:spPr/>
    </dgm:pt>
    <dgm:pt modelId="{F3600BA8-21F8-4417-B1F3-DC8B43C14EED}" type="pres">
      <dgm:prSet presAssocID="{373A72BC-DE10-45C4-8454-16394FD18512}" presName="pictureRepeatNode" presStyleLbl="alignImgPlace1" presStyleIdx="2" presStyleCnt="5" custScaleX="151770" custScaleY="156878" custLinFactNeighborX="0" custLinFactNeighborY="-22241"/>
      <dgm:spPr/>
      <dgm:t>
        <a:bodyPr/>
        <a:lstStyle/>
        <a:p>
          <a:pPr rtl="1"/>
          <a:endParaRPr lang="ar-SA"/>
        </a:p>
      </dgm:t>
    </dgm:pt>
    <dgm:pt modelId="{5AA28646-A5FB-465A-BC49-46189289BA51}" type="pres">
      <dgm:prSet presAssocID="{5206449E-D870-4DA1-BD21-3B40AE493759}" presName="line_3" presStyleLbl="parChTrans1D1" presStyleIdx="1" presStyleCnt="4"/>
      <dgm:spPr/>
    </dgm:pt>
    <dgm:pt modelId="{AFF95294-2A30-4B25-B296-853036DE0313}" type="pres">
      <dgm:prSet presAssocID="{5206449E-D870-4DA1-BD21-3B40AE493759}" presName="textparent_3" presStyleLbl="node1" presStyleIdx="0" presStyleCnt="0"/>
      <dgm:spPr/>
    </dgm:pt>
    <dgm:pt modelId="{FEA0AD20-40F1-4B51-AC1A-A38D639AE657}" type="pres">
      <dgm:prSet presAssocID="{5206449E-D870-4DA1-BD21-3B40AE493759}" presName="text_3" presStyleLbl="revTx" presStyleIdx="1" presStyleCnt="4" custLinFactNeighborX="33837" custLinFactNeighborY="12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7FA9FD-AA88-419F-9385-11477F076AF9}" type="pres">
      <dgm:prSet presAssocID="{C704DDF3-174B-4563-8B14-549B24E2BE73}" presName="picture_4" presStyleCnt="0"/>
      <dgm:spPr/>
    </dgm:pt>
    <dgm:pt modelId="{98F1FA16-1D9D-47EE-9D95-6EE187EFD0DC}" type="pres">
      <dgm:prSet presAssocID="{C704DDF3-174B-4563-8B14-549B24E2BE73}" presName="pictureRepeatNode" presStyleLbl="alignImgPlace1" presStyleIdx="3" presStyleCnt="5" custScaleX="159694" custScaleY="171546" custLinFactNeighborX="16258" custLinFactNeighborY="7067"/>
      <dgm:spPr/>
      <dgm:t>
        <a:bodyPr/>
        <a:lstStyle/>
        <a:p>
          <a:pPr rtl="1"/>
          <a:endParaRPr lang="ar-SA"/>
        </a:p>
      </dgm:t>
    </dgm:pt>
    <dgm:pt modelId="{0134E225-9095-4EAA-AAA9-A0721907BE60}" type="pres">
      <dgm:prSet presAssocID="{2037285F-FDB0-45E2-88CE-86FB3B6127D6}" presName="line_4" presStyleLbl="parChTrans1D1" presStyleIdx="2" presStyleCnt="4"/>
      <dgm:spPr/>
    </dgm:pt>
    <dgm:pt modelId="{4E055887-F8D5-423B-B17F-B54F618DF67E}" type="pres">
      <dgm:prSet presAssocID="{2037285F-FDB0-45E2-88CE-86FB3B6127D6}" presName="textparent_4" presStyleLbl="node1" presStyleIdx="0" presStyleCnt="0"/>
      <dgm:spPr/>
    </dgm:pt>
    <dgm:pt modelId="{463857C7-2B61-45D5-8A32-5F4FBB420F31}" type="pres">
      <dgm:prSet presAssocID="{2037285F-FDB0-45E2-88CE-86FB3B6127D6}" presName="text_4" presStyleLbl="revTx" presStyleIdx="2" presStyleCnt="4" custScaleX="117415" custLinFactNeighborX="80250" custLinFactNeighborY="-123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198681-A89F-4707-B85F-1C98E7DB7D30}" type="pres">
      <dgm:prSet presAssocID="{F2D4542E-FD86-4F49-83D5-D0CF3226204B}" presName="picture_5" presStyleCnt="0"/>
      <dgm:spPr/>
    </dgm:pt>
    <dgm:pt modelId="{DDEB5BAC-1F06-49C0-BBB0-42E7FC4281C7}" type="pres">
      <dgm:prSet presAssocID="{F2D4542E-FD86-4F49-83D5-D0CF3226204B}" presName="pictureRepeatNode" presStyleLbl="alignImgPlace1" presStyleIdx="4" presStyleCnt="5" custScaleX="138388" custScaleY="141014" custLinFactNeighborX="-12934" custLinFactNeighborY="46762"/>
      <dgm:spPr/>
      <dgm:t>
        <a:bodyPr/>
        <a:lstStyle/>
        <a:p>
          <a:pPr rtl="1"/>
          <a:endParaRPr lang="ar-SA"/>
        </a:p>
      </dgm:t>
    </dgm:pt>
    <dgm:pt modelId="{B7EEC502-FB9D-4E2D-A501-2458752064FC}" type="pres">
      <dgm:prSet presAssocID="{85AADE90-89F6-4CE3-8492-A3568588B36A}" presName="line_5" presStyleLbl="parChTrans1D1" presStyleIdx="3" presStyleCnt="4"/>
      <dgm:spPr/>
    </dgm:pt>
    <dgm:pt modelId="{ABF7418F-716D-49B3-8DE0-5C3AC1C3ABCC}" type="pres">
      <dgm:prSet presAssocID="{85AADE90-89F6-4CE3-8492-A3568588B36A}" presName="textparent_5" presStyleLbl="node1" presStyleIdx="0" presStyleCnt="0"/>
      <dgm:spPr/>
    </dgm:pt>
    <dgm:pt modelId="{48184C43-004A-4278-B8C5-B8C9DB8CBD7D}" type="pres">
      <dgm:prSet presAssocID="{85AADE90-89F6-4CE3-8492-A3568588B36A}" presName="text_5" presStyleLbl="revTx" presStyleIdx="3" presStyleCnt="4" custScaleX="156307" custLinFactNeighborX="22058" custLinFactNeighborY="499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631EA6-A156-49E7-A50C-27827D979874}" type="presOf" srcId="{F2D4542E-FD86-4F49-83D5-D0CF3226204B}" destId="{DDEB5BAC-1F06-49C0-BBB0-42E7FC4281C7}" srcOrd="0" destOrd="0" presId="urn:microsoft.com/office/officeart/2008/layout/CircularPictureCallout"/>
    <dgm:cxn modelId="{7187E3E1-8F9E-4EED-B4B5-4AFBECBA2B00}" srcId="{6A898386-7582-4EA5-B019-9D2E991D32A5}" destId="{D43B0CB4-1B91-4D1E-83BD-35365EA8768D}" srcOrd="1" destOrd="0" parTransId="{1C20205B-A2A3-4D3D-83AC-DFC406B3981D}" sibTransId="{5B16E2A3-3272-4F37-8AD2-E624087C337F}"/>
    <dgm:cxn modelId="{94CD549B-6843-4C70-8F2D-DBD1CBE2ACD0}" type="presOf" srcId="{85AADE90-89F6-4CE3-8492-A3568588B36A}" destId="{48184C43-004A-4278-B8C5-B8C9DB8CBD7D}" srcOrd="0" destOrd="0" presId="urn:microsoft.com/office/officeart/2008/layout/CircularPictureCallout"/>
    <dgm:cxn modelId="{F1BE4BD3-08FF-4D4A-9860-EB80BAD69823}" type="presOf" srcId="{2037285F-FDB0-45E2-88CE-86FB3B6127D6}" destId="{463857C7-2B61-45D5-8A32-5F4FBB420F31}" srcOrd="0" destOrd="0" presId="urn:microsoft.com/office/officeart/2008/layout/CircularPictureCallout"/>
    <dgm:cxn modelId="{EC75800A-9F65-43C7-A730-24052B47A942}" type="presOf" srcId="{373A72BC-DE10-45C4-8454-16394FD18512}" destId="{F3600BA8-21F8-4417-B1F3-DC8B43C14EED}" srcOrd="0" destOrd="0" presId="urn:microsoft.com/office/officeart/2008/layout/CircularPictureCallout"/>
    <dgm:cxn modelId="{0C9A5532-48CE-4844-8335-B1A99F6DCF27}" srcId="{6A898386-7582-4EA5-B019-9D2E991D32A5}" destId="{021BC9B5-4D27-44AC-BEC3-ABAFCE5545A9}" srcOrd="0" destOrd="0" parTransId="{5EA7CE87-8B96-49CC-80F8-28181F45BB44}" sibTransId="{CCBE13F7-80F7-473C-ACA3-F231C8843E23}"/>
    <dgm:cxn modelId="{CC973627-3185-4E8A-AAA1-83B0356AEA05}" type="presOf" srcId="{D43B0CB4-1B91-4D1E-83BD-35365EA8768D}" destId="{003C482F-D947-4C3D-97ED-6538AD76F3DB}" srcOrd="0" destOrd="0" presId="urn:microsoft.com/office/officeart/2008/layout/CircularPictureCallout"/>
    <dgm:cxn modelId="{7AC6F7E3-BC6B-4A1D-B15B-386EA5B2765F}" type="presOf" srcId="{6A898386-7582-4EA5-B019-9D2E991D32A5}" destId="{0E9341C2-DAC3-47BD-9CD5-88A297175BA6}" srcOrd="0" destOrd="0" presId="urn:microsoft.com/office/officeart/2008/layout/CircularPictureCallout"/>
    <dgm:cxn modelId="{0651F56B-C2F8-4ADF-8148-F36298C55B36}" srcId="{6A898386-7582-4EA5-B019-9D2E991D32A5}" destId="{2037285F-FDB0-45E2-88CE-86FB3B6127D6}" srcOrd="3" destOrd="0" parTransId="{88051335-5876-4648-83A9-4790B87EFF0F}" sibTransId="{C704DDF3-174B-4563-8B14-549B24E2BE73}"/>
    <dgm:cxn modelId="{F7E34041-7F25-4441-B3BD-CE793980C1C2}" type="presOf" srcId="{C704DDF3-174B-4563-8B14-549B24E2BE73}" destId="{98F1FA16-1D9D-47EE-9D95-6EE187EFD0DC}" srcOrd="0" destOrd="0" presId="urn:microsoft.com/office/officeart/2008/layout/CircularPictureCallout"/>
    <dgm:cxn modelId="{A1BB805F-1FF0-42BE-9FE4-898262EC17B0}" type="presOf" srcId="{CCBE13F7-80F7-473C-ACA3-F231C8843E23}" destId="{C234FF70-845D-47E9-9B4E-2EEB16A977BC}" srcOrd="0" destOrd="0" presId="urn:microsoft.com/office/officeart/2008/layout/CircularPictureCallout"/>
    <dgm:cxn modelId="{E3CC8E1A-5610-439E-9946-201F19119057}" srcId="{6A898386-7582-4EA5-B019-9D2E991D32A5}" destId="{5206449E-D870-4DA1-BD21-3B40AE493759}" srcOrd="2" destOrd="0" parTransId="{9CECE2D3-3854-4604-8539-042B3DDDC4DA}" sibTransId="{373A72BC-DE10-45C4-8454-16394FD18512}"/>
    <dgm:cxn modelId="{088FF611-0455-4D58-99A1-F1E3151D3322}" type="presOf" srcId="{021BC9B5-4D27-44AC-BEC3-ABAFCE5545A9}" destId="{3A2C0F63-F3D9-4F29-9B73-74A7AF0BFB95}" srcOrd="0" destOrd="0" presId="urn:microsoft.com/office/officeart/2008/layout/CircularPictureCallout"/>
    <dgm:cxn modelId="{F0DE59D8-C83E-4BB3-8E8C-013B95CA2B40}" srcId="{6A898386-7582-4EA5-B019-9D2E991D32A5}" destId="{85AADE90-89F6-4CE3-8492-A3568588B36A}" srcOrd="4" destOrd="0" parTransId="{EA0BD234-87A2-4D25-A207-61FA89B68DA6}" sibTransId="{F2D4542E-FD86-4F49-83D5-D0CF3226204B}"/>
    <dgm:cxn modelId="{676BB7F2-115A-4A14-B69B-929BBDE26E50}" type="presOf" srcId="{5206449E-D870-4DA1-BD21-3B40AE493759}" destId="{FEA0AD20-40F1-4B51-AC1A-A38D639AE657}" srcOrd="0" destOrd="0" presId="urn:microsoft.com/office/officeart/2008/layout/CircularPictureCallout"/>
    <dgm:cxn modelId="{26712892-C8BC-43E6-821D-F5A03F33D347}" type="presOf" srcId="{5B16E2A3-3272-4F37-8AD2-E624087C337F}" destId="{D399C15F-1782-49A0-B6E4-6E915F8AE8C0}" srcOrd="0" destOrd="0" presId="urn:microsoft.com/office/officeart/2008/layout/CircularPictureCallout"/>
    <dgm:cxn modelId="{46B377B9-70CC-4329-8C69-C1E1A32E91FA}" type="presParOf" srcId="{0E9341C2-DAC3-47BD-9CD5-88A297175BA6}" destId="{E4088F24-C746-4B52-8F0E-FE971EDB54D0}" srcOrd="0" destOrd="0" presId="urn:microsoft.com/office/officeart/2008/layout/CircularPictureCallout"/>
    <dgm:cxn modelId="{DD7B7D9C-65BD-40AE-BA5F-C93F91E03C3C}" type="presParOf" srcId="{E4088F24-C746-4B52-8F0E-FE971EDB54D0}" destId="{F80EEC2E-A515-43B8-9DA8-F911B4BFC6C8}" srcOrd="0" destOrd="0" presId="urn:microsoft.com/office/officeart/2008/layout/CircularPictureCallout"/>
    <dgm:cxn modelId="{9AABB35C-53A0-4D0A-85E6-8EB85839DA89}" type="presParOf" srcId="{F80EEC2E-A515-43B8-9DA8-F911B4BFC6C8}" destId="{C234FF70-845D-47E9-9B4E-2EEB16A977BC}" srcOrd="0" destOrd="0" presId="urn:microsoft.com/office/officeart/2008/layout/CircularPictureCallout"/>
    <dgm:cxn modelId="{D84262BE-7BA6-42D0-9F3E-E9F2E71B0D4E}" type="presParOf" srcId="{E4088F24-C746-4B52-8F0E-FE971EDB54D0}" destId="{3A2C0F63-F3D9-4F29-9B73-74A7AF0BFB95}" srcOrd="1" destOrd="0" presId="urn:microsoft.com/office/officeart/2008/layout/CircularPictureCallout"/>
    <dgm:cxn modelId="{9A3D918B-7A7A-46CF-A783-8891EA529905}" type="presParOf" srcId="{E4088F24-C746-4B52-8F0E-FE971EDB54D0}" destId="{2A202B2F-EF92-45D3-BF1C-90121B936F19}" srcOrd="2" destOrd="0" presId="urn:microsoft.com/office/officeart/2008/layout/CircularPictureCallout"/>
    <dgm:cxn modelId="{6F7E2E13-B079-411A-966A-3572A8F16F80}" type="presParOf" srcId="{2A202B2F-EF92-45D3-BF1C-90121B936F19}" destId="{D399C15F-1782-49A0-B6E4-6E915F8AE8C0}" srcOrd="0" destOrd="0" presId="urn:microsoft.com/office/officeart/2008/layout/CircularPictureCallout"/>
    <dgm:cxn modelId="{80A708D8-6F63-48B1-9DE9-41336D22905E}" type="presParOf" srcId="{E4088F24-C746-4B52-8F0E-FE971EDB54D0}" destId="{E11C1E5B-3343-48C5-93D2-B7B8E1B8203E}" srcOrd="3" destOrd="0" presId="urn:microsoft.com/office/officeart/2008/layout/CircularPictureCallout"/>
    <dgm:cxn modelId="{11B10EEE-7338-4AC8-B0ED-2EE6F1D5419B}" type="presParOf" srcId="{E4088F24-C746-4B52-8F0E-FE971EDB54D0}" destId="{1E7DC6B4-962E-4BDE-B089-917C7E22CEBC}" srcOrd="4" destOrd="0" presId="urn:microsoft.com/office/officeart/2008/layout/CircularPictureCallout"/>
    <dgm:cxn modelId="{16C5A0C1-8D9A-4A70-BF1A-8162128921B4}" type="presParOf" srcId="{1E7DC6B4-962E-4BDE-B089-917C7E22CEBC}" destId="{003C482F-D947-4C3D-97ED-6538AD76F3DB}" srcOrd="0" destOrd="0" presId="urn:microsoft.com/office/officeart/2008/layout/CircularPictureCallout"/>
    <dgm:cxn modelId="{D506B220-A435-4DA9-B3F5-BADFDE53C26D}" type="presParOf" srcId="{E4088F24-C746-4B52-8F0E-FE971EDB54D0}" destId="{48580F81-F370-4090-82E2-BCB3918114E6}" srcOrd="5" destOrd="0" presId="urn:microsoft.com/office/officeart/2008/layout/CircularPictureCallout"/>
    <dgm:cxn modelId="{6F4629B5-ECDE-4341-BDC4-21360C61960B}" type="presParOf" srcId="{48580F81-F370-4090-82E2-BCB3918114E6}" destId="{F3600BA8-21F8-4417-B1F3-DC8B43C14EED}" srcOrd="0" destOrd="0" presId="urn:microsoft.com/office/officeart/2008/layout/CircularPictureCallout"/>
    <dgm:cxn modelId="{DB061647-3D4D-49BB-864A-81B3D1F5B36F}" type="presParOf" srcId="{E4088F24-C746-4B52-8F0E-FE971EDB54D0}" destId="{5AA28646-A5FB-465A-BC49-46189289BA51}" srcOrd="6" destOrd="0" presId="urn:microsoft.com/office/officeart/2008/layout/CircularPictureCallout"/>
    <dgm:cxn modelId="{596CEFB1-7992-44FC-BC5D-97EF4313D66C}" type="presParOf" srcId="{E4088F24-C746-4B52-8F0E-FE971EDB54D0}" destId="{AFF95294-2A30-4B25-B296-853036DE0313}" srcOrd="7" destOrd="0" presId="urn:microsoft.com/office/officeart/2008/layout/CircularPictureCallout"/>
    <dgm:cxn modelId="{32F63ABF-A135-4BC1-9AD7-D159BB873DD2}" type="presParOf" srcId="{AFF95294-2A30-4B25-B296-853036DE0313}" destId="{FEA0AD20-40F1-4B51-AC1A-A38D639AE657}" srcOrd="0" destOrd="0" presId="urn:microsoft.com/office/officeart/2008/layout/CircularPictureCallout"/>
    <dgm:cxn modelId="{DFF84BC4-E9F2-4FA0-BA60-56B608DD69ED}" type="presParOf" srcId="{E4088F24-C746-4B52-8F0E-FE971EDB54D0}" destId="{6F7FA9FD-AA88-419F-9385-11477F076AF9}" srcOrd="8" destOrd="0" presId="urn:microsoft.com/office/officeart/2008/layout/CircularPictureCallout"/>
    <dgm:cxn modelId="{D33B6948-64E6-4BFB-92C1-3229EE0AAB0A}" type="presParOf" srcId="{6F7FA9FD-AA88-419F-9385-11477F076AF9}" destId="{98F1FA16-1D9D-47EE-9D95-6EE187EFD0DC}" srcOrd="0" destOrd="0" presId="urn:microsoft.com/office/officeart/2008/layout/CircularPictureCallout"/>
    <dgm:cxn modelId="{E214CEFA-C20D-4DEB-94AA-E7988897D488}" type="presParOf" srcId="{E4088F24-C746-4B52-8F0E-FE971EDB54D0}" destId="{0134E225-9095-4EAA-AAA9-A0721907BE60}" srcOrd="9" destOrd="0" presId="urn:microsoft.com/office/officeart/2008/layout/CircularPictureCallout"/>
    <dgm:cxn modelId="{64F878DD-46D7-45C1-A7EA-DD207437BECE}" type="presParOf" srcId="{E4088F24-C746-4B52-8F0E-FE971EDB54D0}" destId="{4E055887-F8D5-423B-B17F-B54F618DF67E}" srcOrd="10" destOrd="0" presId="urn:microsoft.com/office/officeart/2008/layout/CircularPictureCallout"/>
    <dgm:cxn modelId="{80F35547-7AAC-4E49-A8F2-2269F6CE5C60}" type="presParOf" srcId="{4E055887-F8D5-423B-B17F-B54F618DF67E}" destId="{463857C7-2B61-45D5-8A32-5F4FBB420F31}" srcOrd="0" destOrd="0" presId="urn:microsoft.com/office/officeart/2008/layout/CircularPictureCallout"/>
    <dgm:cxn modelId="{A59A3DCD-CF85-4395-9241-2FFE36167B79}" type="presParOf" srcId="{E4088F24-C746-4B52-8F0E-FE971EDB54D0}" destId="{39198681-A89F-4707-B85F-1C98E7DB7D30}" srcOrd="11" destOrd="0" presId="urn:microsoft.com/office/officeart/2008/layout/CircularPictureCallout"/>
    <dgm:cxn modelId="{BAC78535-E5F9-441A-BFF3-315CE54BC274}" type="presParOf" srcId="{39198681-A89F-4707-B85F-1C98E7DB7D30}" destId="{DDEB5BAC-1F06-49C0-BBB0-42E7FC4281C7}" srcOrd="0" destOrd="0" presId="urn:microsoft.com/office/officeart/2008/layout/CircularPictureCallout"/>
    <dgm:cxn modelId="{1519FD81-3A16-4E2A-94DE-354C7B94181E}" type="presParOf" srcId="{E4088F24-C746-4B52-8F0E-FE971EDB54D0}" destId="{B7EEC502-FB9D-4E2D-A501-2458752064FC}" srcOrd="12" destOrd="0" presId="urn:microsoft.com/office/officeart/2008/layout/CircularPictureCallout"/>
    <dgm:cxn modelId="{FF516FA7-2CC3-4F1D-AA87-007570378AD3}" type="presParOf" srcId="{E4088F24-C746-4B52-8F0E-FE971EDB54D0}" destId="{ABF7418F-716D-49B3-8DE0-5C3AC1C3ABCC}" srcOrd="13" destOrd="0" presId="urn:microsoft.com/office/officeart/2008/layout/CircularPictureCallout"/>
    <dgm:cxn modelId="{D81B337D-08E4-4B81-869D-AF07ACF97AE1}" type="presParOf" srcId="{ABF7418F-716D-49B3-8DE0-5C3AC1C3ABCC}" destId="{48184C43-004A-4278-B8C5-B8C9DB8CBD7D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BDF21EE-3268-44DD-B6B9-C28DF9A06E32}" type="doc">
      <dgm:prSet loTypeId="urn:microsoft.com/office/officeart/2005/8/layout/list1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708EC73B-6153-408A-B82D-BA8A5FF703A3}">
      <dgm:prSet phldrT="[Text]" custT="1"/>
      <dgm:spPr/>
      <dgm:t>
        <a:bodyPr/>
        <a:lstStyle/>
        <a:p>
          <a:pPr rtl="0"/>
          <a:r>
            <a:rPr lang="en-US" sz="3200" b="1" dirty="0" smtClean="0"/>
            <a:t>Concrete</a:t>
          </a:r>
          <a:endParaRPr lang="ar-SA" sz="3200" b="1" dirty="0"/>
        </a:p>
      </dgm:t>
    </dgm:pt>
    <dgm:pt modelId="{56CBC2BA-5DE0-43EA-87B2-50A9BFE40DA6}" type="parTrans" cxnId="{B764FF58-8D43-4382-A541-3C5F5058DC3A}">
      <dgm:prSet/>
      <dgm:spPr/>
      <dgm:t>
        <a:bodyPr/>
        <a:lstStyle/>
        <a:p>
          <a:pPr rtl="1"/>
          <a:endParaRPr lang="ar-SA"/>
        </a:p>
      </dgm:t>
    </dgm:pt>
    <dgm:pt modelId="{E402818F-599F-48BA-BCCE-2886690C930D}" type="sibTrans" cxnId="{B764FF58-8D43-4382-A541-3C5F5058DC3A}">
      <dgm:prSet/>
      <dgm:spPr/>
      <dgm:t>
        <a:bodyPr/>
        <a:lstStyle/>
        <a:p>
          <a:pPr rtl="1"/>
          <a:endParaRPr lang="ar-SA"/>
        </a:p>
      </dgm:t>
    </dgm:pt>
    <dgm:pt modelId="{EEC58C9E-2237-4B38-8E90-8454C7EF1F21}">
      <dgm:prSet phldrT="[Text]" custT="1"/>
      <dgm:spPr/>
      <dgm:t>
        <a:bodyPr/>
        <a:lstStyle/>
        <a:p>
          <a:pPr rtl="1"/>
          <a:r>
            <a:rPr lang="en-US" sz="2700" b="1" dirty="0" smtClean="0"/>
            <a:t> </a:t>
          </a:r>
          <a:r>
            <a:rPr lang="en-US" sz="3200" b="1" dirty="0" smtClean="0"/>
            <a:t>Reinforcement Steel</a:t>
          </a:r>
          <a:endParaRPr lang="ar-SA" sz="3200" b="1" dirty="0"/>
        </a:p>
      </dgm:t>
    </dgm:pt>
    <dgm:pt modelId="{7114BD45-FAD7-4A90-A898-D2832FFF145C}" type="parTrans" cxnId="{041A6337-66EC-4907-A8DD-AF686BDE1238}">
      <dgm:prSet/>
      <dgm:spPr/>
      <dgm:t>
        <a:bodyPr/>
        <a:lstStyle/>
        <a:p>
          <a:pPr rtl="1"/>
          <a:endParaRPr lang="ar-SA"/>
        </a:p>
      </dgm:t>
    </dgm:pt>
    <dgm:pt modelId="{4B10CE73-8D35-4684-ADA2-70C3E4AAC7A2}" type="sibTrans" cxnId="{041A6337-66EC-4907-A8DD-AF686BDE1238}">
      <dgm:prSet/>
      <dgm:spPr/>
      <dgm:t>
        <a:bodyPr/>
        <a:lstStyle/>
        <a:p>
          <a:pPr rtl="1"/>
          <a:endParaRPr lang="ar-SA"/>
        </a:p>
      </dgm:t>
    </dgm:pt>
    <dgm:pt modelId="{815BF335-1D41-4435-9055-FD35789BC2D5}">
      <dgm:prSet phldrT="[Text]" custT="1"/>
      <dgm:spPr/>
      <dgm:t>
        <a:bodyPr/>
        <a:lstStyle/>
        <a:p>
          <a:pPr algn="l" rtl="0"/>
          <a:r>
            <a:rPr lang="en-US" sz="2800" dirty="0" err="1" smtClean="0">
              <a:latin typeface="Times New Roman"/>
              <a:ea typeface="Calibri"/>
              <a:cs typeface="Arial"/>
            </a:rPr>
            <a:t>Fy</a:t>
          </a:r>
          <a:r>
            <a:rPr lang="en-US" sz="2800" dirty="0" smtClean="0">
              <a:latin typeface="Times New Roman"/>
              <a:ea typeface="Calibri"/>
              <a:cs typeface="Arial"/>
            </a:rPr>
            <a:t>=420MPa</a:t>
          </a:r>
          <a:endParaRPr lang="ar-SA" sz="2800" dirty="0"/>
        </a:p>
      </dgm:t>
    </dgm:pt>
    <dgm:pt modelId="{5629426D-B28C-4F97-819A-2244BB4B02C5}" type="parTrans" cxnId="{160B9546-A4A5-4A39-B672-7A7AAEDE0811}">
      <dgm:prSet/>
      <dgm:spPr/>
      <dgm:t>
        <a:bodyPr/>
        <a:lstStyle/>
        <a:p>
          <a:pPr rtl="1"/>
          <a:endParaRPr lang="ar-SA"/>
        </a:p>
      </dgm:t>
    </dgm:pt>
    <dgm:pt modelId="{86547B82-9632-483F-B501-4294A503C825}" type="sibTrans" cxnId="{160B9546-A4A5-4A39-B672-7A7AAEDE0811}">
      <dgm:prSet/>
      <dgm:spPr/>
      <dgm:t>
        <a:bodyPr/>
        <a:lstStyle/>
        <a:p>
          <a:pPr rtl="1"/>
          <a:endParaRPr lang="ar-SA"/>
        </a:p>
      </dgm:t>
    </dgm:pt>
    <dgm:pt modelId="{AF94CE31-DC33-498A-AD47-A9A5C716721D}">
      <dgm:prSet phldrT="[Text]" custT="1"/>
      <dgm:spPr/>
      <dgm:t>
        <a:bodyPr/>
        <a:lstStyle/>
        <a:p>
          <a:pPr algn="l" rtl="0"/>
          <a:r>
            <a:rPr lang="en-US" sz="2800" dirty="0" smtClean="0">
              <a:latin typeface="Times New Roman"/>
              <a:ea typeface="Calibri"/>
              <a:cs typeface="Arial"/>
            </a:rPr>
            <a:t>Unit weight= 25kN/m3</a:t>
          </a:r>
          <a:endParaRPr lang="ar-SA" sz="2800" dirty="0">
            <a:latin typeface="Times New Roman"/>
            <a:ea typeface="Calibri"/>
            <a:cs typeface="Arial"/>
          </a:endParaRPr>
        </a:p>
      </dgm:t>
    </dgm:pt>
    <dgm:pt modelId="{E6B36B0F-B560-42E7-8DC5-5F5F1E173639}" type="parTrans" cxnId="{94880A8B-F274-445C-B5A2-65489165B8EE}">
      <dgm:prSet/>
      <dgm:spPr/>
      <dgm:t>
        <a:bodyPr/>
        <a:lstStyle/>
        <a:p>
          <a:pPr rtl="1"/>
          <a:endParaRPr lang="ar-SA"/>
        </a:p>
      </dgm:t>
    </dgm:pt>
    <dgm:pt modelId="{2EE7697F-08DE-43A0-9852-03EEA8A758D5}" type="sibTrans" cxnId="{94880A8B-F274-445C-B5A2-65489165B8EE}">
      <dgm:prSet/>
      <dgm:spPr/>
      <dgm:t>
        <a:bodyPr/>
        <a:lstStyle/>
        <a:p>
          <a:pPr rtl="1"/>
          <a:endParaRPr lang="ar-SA"/>
        </a:p>
      </dgm:t>
    </dgm:pt>
    <dgm:pt modelId="{6EA6F332-F8BB-4DF2-B8B2-6A94B5085707}">
      <dgm:prSet phldrT="[Text]" custT="1"/>
      <dgm:spPr/>
      <dgm:t>
        <a:bodyPr/>
        <a:lstStyle/>
        <a:p>
          <a:pPr algn="l" rtl="0"/>
          <a:endParaRPr lang="ar-SA" sz="2800" b="1" dirty="0"/>
        </a:p>
      </dgm:t>
    </dgm:pt>
    <dgm:pt modelId="{37A17DC1-B968-4077-BC45-708A0554C704}" type="parTrans" cxnId="{585C47FA-D6C5-443B-9AF5-FB2CD4D290FD}">
      <dgm:prSet/>
      <dgm:spPr/>
      <dgm:t>
        <a:bodyPr/>
        <a:lstStyle/>
        <a:p>
          <a:pPr rtl="1"/>
          <a:endParaRPr lang="ar-SA"/>
        </a:p>
      </dgm:t>
    </dgm:pt>
    <dgm:pt modelId="{432C1B07-80F7-45FF-8594-F3BBEE5D1F8B}" type="sibTrans" cxnId="{585C47FA-D6C5-443B-9AF5-FB2CD4D290FD}">
      <dgm:prSet/>
      <dgm:spPr/>
      <dgm:t>
        <a:bodyPr/>
        <a:lstStyle/>
        <a:p>
          <a:pPr rtl="1"/>
          <a:endParaRPr lang="ar-SA"/>
        </a:p>
      </dgm:t>
    </dgm:pt>
    <dgm:pt modelId="{778FE596-0548-4042-989D-5CBBDB234194}">
      <dgm:prSet phldrT="[Text]" custT="1"/>
      <dgm:spPr/>
      <dgm:t>
        <a:bodyPr/>
        <a:lstStyle/>
        <a:p>
          <a:pPr algn="l" rtl="0"/>
          <a:r>
            <a:rPr lang="en-US" sz="2800" dirty="0" smtClean="0">
              <a:latin typeface="Times New Roman"/>
              <a:ea typeface="Calibri"/>
              <a:cs typeface="Arial"/>
            </a:rPr>
            <a:t>fc`= 28 MPa</a:t>
          </a:r>
          <a:endParaRPr lang="ar-SA" sz="2800" b="1" dirty="0"/>
        </a:p>
      </dgm:t>
    </dgm:pt>
    <dgm:pt modelId="{85AB69F7-D07A-4A85-8BE9-6696D31CF0AD}" type="parTrans" cxnId="{DB1DFD52-5907-41E0-9651-3A9972429467}">
      <dgm:prSet/>
      <dgm:spPr/>
      <dgm:t>
        <a:bodyPr/>
        <a:lstStyle/>
        <a:p>
          <a:pPr rtl="1"/>
          <a:endParaRPr lang="ar-SA"/>
        </a:p>
      </dgm:t>
    </dgm:pt>
    <dgm:pt modelId="{6B2C8FE1-836E-4A57-8659-0786F742594D}" type="sibTrans" cxnId="{DB1DFD52-5907-41E0-9651-3A9972429467}">
      <dgm:prSet/>
      <dgm:spPr/>
      <dgm:t>
        <a:bodyPr/>
        <a:lstStyle/>
        <a:p>
          <a:pPr rtl="1"/>
          <a:endParaRPr lang="ar-SA"/>
        </a:p>
      </dgm:t>
    </dgm:pt>
    <dgm:pt modelId="{5817233B-7F12-4982-9D1E-90C20EC4C361}">
      <dgm:prSet phldrT="[Text]" custT="1"/>
      <dgm:spPr/>
      <dgm:t>
        <a:bodyPr/>
        <a:lstStyle/>
        <a:p>
          <a:pPr algn="l" rtl="0"/>
          <a:r>
            <a:rPr lang="en-US" sz="2800" dirty="0" err="1" smtClean="0">
              <a:latin typeface="Times New Roman"/>
              <a:ea typeface="Calibri"/>
              <a:cs typeface="Arial"/>
            </a:rPr>
            <a:t>Es</a:t>
          </a:r>
          <a:r>
            <a:rPr lang="en-US" sz="2800" dirty="0" smtClean="0">
              <a:latin typeface="Times New Roman"/>
              <a:ea typeface="Calibri"/>
              <a:cs typeface="Arial"/>
            </a:rPr>
            <a:t> = 200GPa</a:t>
          </a:r>
          <a:endParaRPr lang="ar-SA" sz="2800" dirty="0"/>
        </a:p>
      </dgm:t>
    </dgm:pt>
    <dgm:pt modelId="{BB045493-9850-4005-A46D-F91AFE3B09FF}" type="parTrans" cxnId="{9946790A-622E-40C8-9031-485FFB05323D}">
      <dgm:prSet/>
      <dgm:spPr/>
      <dgm:t>
        <a:bodyPr/>
        <a:lstStyle/>
        <a:p>
          <a:pPr rtl="1"/>
          <a:endParaRPr lang="ar-SA"/>
        </a:p>
      </dgm:t>
    </dgm:pt>
    <dgm:pt modelId="{B9DA31FE-51FB-47EB-B512-D2AC53244445}" type="sibTrans" cxnId="{9946790A-622E-40C8-9031-485FFB05323D}">
      <dgm:prSet/>
      <dgm:spPr/>
      <dgm:t>
        <a:bodyPr/>
        <a:lstStyle/>
        <a:p>
          <a:pPr rtl="1"/>
          <a:endParaRPr lang="ar-SA"/>
        </a:p>
      </dgm:t>
    </dgm:pt>
    <dgm:pt modelId="{AAD9F8C6-7947-4554-A59D-8A616D8046DF}" type="pres">
      <dgm:prSet presAssocID="{EBDF21EE-3268-44DD-B6B9-C28DF9A06E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9D8C65-ABA3-4195-989D-B40412291F6B}" type="pres">
      <dgm:prSet presAssocID="{708EC73B-6153-408A-B82D-BA8A5FF703A3}" presName="parentLin" presStyleCnt="0"/>
      <dgm:spPr/>
      <dgm:t>
        <a:bodyPr/>
        <a:lstStyle/>
        <a:p>
          <a:pPr rtl="1"/>
          <a:endParaRPr lang="ar-SA"/>
        </a:p>
      </dgm:t>
    </dgm:pt>
    <dgm:pt modelId="{54A73DAB-84F7-4740-B6B9-2DCC241DA90A}" type="pres">
      <dgm:prSet presAssocID="{708EC73B-6153-408A-B82D-BA8A5FF703A3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9780C7B-504A-413F-A2D6-AAF839D2F217}" type="pres">
      <dgm:prSet presAssocID="{708EC73B-6153-408A-B82D-BA8A5FF703A3}" presName="parentText" presStyleLbl="node1" presStyleIdx="0" presStyleCnt="2" custScaleX="100428" custScaleY="1151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37567B-9F22-49C5-94DE-CB7BF39ADA91}" type="pres">
      <dgm:prSet presAssocID="{708EC73B-6153-408A-B82D-BA8A5FF703A3}" presName="negativeSpace" presStyleCnt="0"/>
      <dgm:spPr/>
      <dgm:t>
        <a:bodyPr/>
        <a:lstStyle/>
        <a:p>
          <a:pPr rtl="1"/>
          <a:endParaRPr lang="ar-SA"/>
        </a:p>
      </dgm:t>
    </dgm:pt>
    <dgm:pt modelId="{0BC1A929-7CBB-41C2-B840-1BE3B7DC674F}" type="pres">
      <dgm:prSet presAssocID="{708EC73B-6153-408A-B82D-BA8A5FF703A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71D979-18ED-4E1B-B48E-93A0AE545974}" type="pres">
      <dgm:prSet presAssocID="{E402818F-599F-48BA-BCCE-2886690C930D}" presName="spaceBetweenRectangles" presStyleCnt="0"/>
      <dgm:spPr/>
      <dgm:t>
        <a:bodyPr/>
        <a:lstStyle/>
        <a:p>
          <a:pPr rtl="1"/>
          <a:endParaRPr lang="ar-SA"/>
        </a:p>
      </dgm:t>
    </dgm:pt>
    <dgm:pt modelId="{08532168-04EB-427C-8C24-063336CD557A}" type="pres">
      <dgm:prSet presAssocID="{EEC58C9E-2237-4B38-8E90-8454C7EF1F21}" presName="parentLin" presStyleCnt="0"/>
      <dgm:spPr/>
      <dgm:t>
        <a:bodyPr/>
        <a:lstStyle/>
        <a:p>
          <a:pPr rtl="1"/>
          <a:endParaRPr lang="ar-SA"/>
        </a:p>
      </dgm:t>
    </dgm:pt>
    <dgm:pt modelId="{5426CE7D-5E52-4F5B-B7DD-C4C686F87389}" type="pres">
      <dgm:prSet presAssocID="{EEC58C9E-2237-4B38-8E90-8454C7EF1F21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1B03644-4A39-4742-ABE8-A642D9BAA595}" type="pres">
      <dgm:prSet presAssocID="{EEC58C9E-2237-4B38-8E90-8454C7EF1F2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788474-C6AE-49B6-B08F-FCB625BEDFCE}" type="pres">
      <dgm:prSet presAssocID="{EEC58C9E-2237-4B38-8E90-8454C7EF1F21}" presName="negativeSpace" presStyleCnt="0"/>
      <dgm:spPr/>
      <dgm:t>
        <a:bodyPr/>
        <a:lstStyle/>
        <a:p>
          <a:pPr rtl="1"/>
          <a:endParaRPr lang="ar-SA"/>
        </a:p>
      </dgm:t>
    </dgm:pt>
    <dgm:pt modelId="{6F637347-2A7F-482F-B405-02BDE357549E}" type="pres">
      <dgm:prSet presAssocID="{EEC58C9E-2237-4B38-8E90-8454C7EF1F2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8356CBE-336A-484B-B438-B717D723D5FD}" type="presOf" srcId="{EEC58C9E-2237-4B38-8E90-8454C7EF1F21}" destId="{5426CE7D-5E52-4F5B-B7DD-C4C686F87389}" srcOrd="0" destOrd="0" presId="urn:microsoft.com/office/officeart/2005/8/layout/list1"/>
    <dgm:cxn modelId="{DB1DFD52-5907-41E0-9651-3A9972429467}" srcId="{708EC73B-6153-408A-B82D-BA8A5FF703A3}" destId="{778FE596-0548-4042-989D-5CBBDB234194}" srcOrd="1" destOrd="0" parTransId="{85AB69F7-D07A-4A85-8BE9-6696D31CF0AD}" sibTransId="{6B2C8FE1-836E-4A57-8659-0786F742594D}"/>
    <dgm:cxn modelId="{441B0DD1-353C-4688-A594-EA8068630231}" type="presOf" srcId="{EBDF21EE-3268-44DD-B6B9-C28DF9A06E32}" destId="{AAD9F8C6-7947-4554-A59D-8A616D8046DF}" srcOrd="0" destOrd="0" presId="urn:microsoft.com/office/officeart/2005/8/layout/list1"/>
    <dgm:cxn modelId="{DC486DBE-D33C-44E8-92F8-A12771B5F6F6}" type="presOf" srcId="{815BF335-1D41-4435-9055-FD35789BC2D5}" destId="{6F637347-2A7F-482F-B405-02BDE357549E}" srcOrd="0" destOrd="0" presId="urn:microsoft.com/office/officeart/2005/8/layout/list1"/>
    <dgm:cxn modelId="{041A6337-66EC-4907-A8DD-AF686BDE1238}" srcId="{EBDF21EE-3268-44DD-B6B9-C28DF9A06E32}" destId="{EEC58C9E-2237-4B38-8E90-8454C7EF1F21}" srcOrd="1" destOrd="0" parTransId="{7114BD45-FAD7-4A90-A898-D2832FFF145C}" sibTransId="{4B10CE73-8D35-4684-ADA2-70C3E4AAC7A2}"/>
    <dgm:cxn modelId="{0A72FA8B-6FD5-4E6D-9459-E8F0C880D069}" type="presOf" srcId="{6EA6F332-F8BB-4DF2-B8B2-6A94B5085707}" destId="{0BC1A929-7CBB-41C2-B840-1BE3B7DC674F}" srcOrd="0" destOrd="2" presId="urn:microsoft.com/office/officeart/2005/8/layout/list1"/>
    <dgm:cxn modelId="{B764FF58-8D43-4382-A541-3C5F5058DC3A}" srcId="{EBDF21EE-3268-44DD-B6B9-C28DF9A06E32}" destId="{708EC73B-6153-408A-B82D-BA8A5FF703A3}" srcOrd="0" destOrd="0" parTransId="{56CBC2BA-5DE0-43EA-87B2-50A9BFE40DA6}" sibTransId="{E402818F-599F-48BA-BCCE-2886690C930D}"/>
    <dgm:cxn modelId="{453E260C-E7AF-48DF-A88E-B53DC2E0173D}" type="presOf" srcId="{EEC58C9E-2237-4B38-8E90-8454C7EF1F21}" destId="{71B03644-4A39-4742-ABE8-A642D9BAA595}" srcOrd="1" destOrd="0" presId="urn:microsoft.com/office/officeart/2005/8/layout/list1"/>
    <dgm:cxn modelId="{8461DC61-DCB4-416F-BB04-4BC8C7D40C1F}" type="presOf" srcId="{708EC73B-6153-408A-B82D-BA8A5FF703A3}" destId="{79780C7B-504A-413F-A2D6-AAF839D2F217}" srcOrd="1" destOrd="0" presId="urn:microsoft.com/office/officeart/2005/8/layout/list1"/>
    <dgm:cxn modelId="{BFA71E54-5580-4ED2-9EB1-5C23E9A68CD8}" type="presOf" srcId="{708EC73B-6153-408A-B82D-BA8A5FF703A3}" destId="{54A73DAB-84F7-4740-B6B9-2DCC241DA90A}" srcOrd="0" destOrd="0" presId="urn:microsoft.com/office/officeart/2005/8/layout/list1"/>
    <dgm:cxn modelId="{160B9546-A4A5-4A39-B672-7A7AAEDE0811}" srcId="{EEC58C9E-2237-4B38-8E90-8454C7EF1F21}" destId="{815BF335-1D41-4435-9055-FD35789BC2D5}" srcOrd="0" destOrd="0" parTransId="{5629426D-B28C-4F97-819A-2244BB4B02C5}" sibTransId="{86547B82-9632-483F-B501-4294A503C825}"/>
    <dgm:cxn modelId="{9946790A-622E-40C8-9031-485FFB05323D}" srcId="{EEC58C9E-2237-4B38-8E90-8454C7EF1F21}" destId="{5817233B-7F12-4982-9D1E-90C20EC4C361}" srcOrd="1" destOrd="0" parTransId="{BB045493-9850-4005-A46D-F91AFE3B09FF}" sibTransId="{B9DA31FE-51FB-47EB-B512-D2AC53244445}"/>
    <dgm:cxn modelId="{585C47FA-D6C5-443B-9AF5-FB2CD4D290FD}" srcId="{708EC73B-6153-408A-B82D-BA8A5FF703A3}" destId="{6EA6F332-F8BB-4DF2-B8B2-6A94B5085707}" srcOrd="2" destOrd="0" parTransId="{37A17DC1-B968-4077-BC45-708A0554C704}" sibTransId="{432C1B07-80F7-45FF-8594-F3BBEE5D1F8B}"/>
    <dgm:cxn modelId="{42FE357C-E728-47A2-8F14-4BFD943C4CB6}" type="presOf" srcId="{AF94CE31-DC33-498A-AD47-A9A5C716721D}" destId="{0BC1A929-7CBB-41C2-B840-1BE3B7DC674F}" srcOrd="0" destOrd="0" presId="urn:microsoft.com/office/officeart/2005/8/layout/list1"/>
    <dgm:cxn modelId="{94880A8B-F274-445C-B5A2-65489165B8EE}" srcId="{708EC73B-6153-408A-B82D-BA8A5FF703A3}" destId="{AF94CE31-DC33-498A-AD47-A9A5C716721D}" srcOrd="0" destOrd="0" parTransId="{E6B36B0F-B560-42E7-8DC5-5F5F1E173639}" sibTransId="{2EE7697F-08DE-43A0-9852-03EEA8A758D5}"/>
    <dgm:cxn modelId="{68D7FDAC-E010-40D6-964D-FC3C9F39CF7D}" type="presOf" srcId="{5817233B-7F12-4982-9D1E-90C20EC4C361}" destId="{6F637347-2A7F-482F-B405-02BDE357549E}" srcOrd="0" destOrd="1" presId="urn:microsoft.com/office/officeart/2005/8/layout/list1"/>
    <dgm:cxn modelId="{AD492150-9DCC-46A4-B017-BA8F3B73292A}" type="presOf" srcId="{778FE596-0548-4042-989D-5CBBDB234194}" destId="{0BC1A929-7CBB-41C2-B840-1BE3B7DC674F}" srcOrd="0" destOrd="1" presId="urn:microsoft.com/office/officeart/2005/8/layout/list1"/>
    <dgm:cxn modelId="{59BAEE9F-B98A-4E27-B4D8-ABB277C32D41}" type="presParOf" srcId="{AAD9F8C6-7947-4554-A59D-8A616D8046DF}" destId="{9C9D8C65-ABA3-4195-989D-B40412291F6B}" srcOrd="0" destOrd="0" presId="urn:microsoft.com/office/officeart/2005/8/layout/list1"/>
    <dgm:cxn modelId="{9E2EB6C4-D51C-4BFA-A780-8E348519804F}" type="presParOf" srcId="{9C9D8C65-ABA3-4195-989D-B40412291F6B}" destId="{54A73DAB-84F7-4740-B6B9-2DCC241DA90A}" srcOrd="0" destOrd="0" presId="urn:microsoft.com/office/officeart/2005/8/layout/list1"/>
    <dgm:cxn modelId="{F6313A94-F1A1-4D19-9261-A61CBB8A6D23}" type="presParOf" srcId="{9C9D8C65-ABA3-4195-989D-B40412291F6B}" destId="{79780C7B-504A-413F-A2D6-AAF839D2F217}" srcOrd="1" destOrd="0" presId="urn:microsoft.com/office/officeart/2005/8/layout/list1"/>
    <dgm:cxn modelId="{76F51FCE-885E-4B7B-AED2-AAE7446A76D9}" type="presParOf" srcId="{AAD9F8C6-7947-4554-A59D-8A616D8046DF}" destId="{D637567B-9F22-49C5-94DE-CB7BF39ADA91}" srcOrd="1" destOrd="0" presId="urn:microsoft.com/office/officeart/2005/8/layout/list1"/>
    <dgm:cxn modelId="{F4DF1A8D-8387-4D4F-AF6C-ECF4C40E7742}" type="presParOf" srcId="{AAD9F8C6-7947-4554-A59D-8A616D8046DF}" destId="{0BC1A929-7CBB-41C2-B840-1BE3B7DC674F}" srcOrd="2" destOrd="0" presId="urn:microsoft.com/office/officeart/2005/8/layout/list1"/>
    <dgm:cxn modelId="{D1C92B73-C249-4F2A-A16A-A76D4C395F92}" type="presParOf" srcId="{AAD9F8C6-7947-4554-A59D-8A616D8046DF}" destId="{7371D979-18ED-4E1B-B48E-93A0AE545974}" srcOrd="3" destOrd="0" presId="urn:microsoft.com/office/officeart/2005/8/layout/list1"/>
    <dgm:cxn modelId="{5B17DBC4-D9F1-4A51-B71A-B9753E80AEFB}" type="presParOf" srcId="{AAD9F8C6-7947-4554-A59D-8A616D8046DF}" destId="{08532168-04EB-427C-8C24-063336CD557A}" srcOrd="4" destOrd="0" presId="urn:microsoft.com/office/officeart/2005/8/layout/list1"/>
    <dgm:cxn modelId="{266F1DED-4B80-45DC-A0D2-B474ED4D5DB2}" type="presParOf" srcId="{08532168-04EB-427C-8C24-063336CD557A}" destId="{5426CE7D-5E52-4F5B-B7DD-C4C686F87389}" srcOrd="0" destOrd="0" presId="urn:microsoft.com/office/officeart/2005/8/layout/list1"/>
    <dgm:cxn modelId="{5E921858-2371-4C99-8735-3EB211472539}" type="presParOf" srcId="{08532168-04EB-427C-8C24-063336CD557A}" destId="{71B03644-4A39-4742-ABE8-A642D9BAA595}" srcOrd="1" destOrd="0" presId="urn:microsoft.com/office/officeart/2005/8/layout/list1"/>
    <dgm:cxn modelId="{01A8B11F-6263-4683-A4A8-3DA960F388D2}" type="presParOf" srcId="{AAD9F8C6-7947-4554-A59D-8A616D8046DF}" destId="{27788474-C6AE-49B6-B08F-FCB625BEDFCE}" srcOrd="5" destOrd="0" presId="urn:microsoft.com/office/officeart/2005/8/layout/list1"/>
    <dgm:cxn modelId="{86D26DD1-D761-474D-8F9A-16FEA0D8D15F}" type="presParOf" srcId="{AAD9F8C6-7947-4554-A59D-8A616D8046DF}" destId="{6F637347-2A7F-482F-B405-02BDE357549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01D49B2-7144-44BE-8BEF-34B5E0275D65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05638AAF-C27B-4F15-8369-576DADE38D86}" type="presOf" srcId="{DB7FE9FF-C83B-4F44-A9AF-06D1374846A3}" destId="{17CFD606-9EC8-4C5E-AEA3-5C666857CF6F}" srcOrd="0" destOrd="0" presId="urn:microsoft.com/office/officeart/2005/8/layout/vList3"/>
    <dgm:cxn modelId="{51FE2E4E-9312-4A96-866A-820AC92770E1}" type="presParOf" srcId="{0291625F-666E-4587-9DB2-B9A7DD9B829E}" destId="{C4D0C0A2-201A-44B2-957A-2D66967CB889}" srcOrd="0" destOrd="0" presId="urn:microsoft.com/office/officeart/2005/8/layout/vList3"/>
    <dgm:cxn modelId="{6798218C-617E-4DEC-8FCF-FB5324820746}" type="presParOf" srcId="{C4D0C0A2-201A-44B2-957A-2D66967CB889}" destId="{D1279113-3457-4876-B30A-3E73295C68DD}" srcOrd="0" destOrd="0" presId="urn:microsoft.com/office/officeart/2005/8/layout/vList3"/>
    <dgm:cxn modelId="{20DE0726-A66E-4D36-ACC5-2ED6ADE3410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5CA640-BB41-49EA-8FA8-2C545644FB0B}" type="presOf" srcId="{65CC0761-3FAD-4B3C-A8C0-B8FB8E7C7633}" destId="{0291625F-666E-4587-9DB2-B9A7DD9B829E}" srcOrd="0" destOrd="0" presId="urn:microsoft.com/office/officeart/2005/8/layout/vList3"/>
    <dgm:cxn modelId="{D393CDFD-50E3-4309-BA57-14BDE5FEB7B9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B87FEAB-2DCC-4135-82F3-D51DEE69771D}" type="presParOf" srcId="{0291625F-666E-4587-9DB2-B9A7DD9B829E}" destId="{C4D0C0A2-201A-44B2-957A-2D66967CB889}" srcOrd="0" destOrd="0" presId="urn:microsoft.com/office/officeart/2005/8/layout/vList3"/>
    <dgm:cxn modelId="{1A9C3114-8EDB-47BC-B349-83E250D8541C}" type="presParOf" srcId="{C4D0C0A2-201A-44B2-957A-2D66967CB889}" destId="{D1279113-3457-4876-B30A-3E73295C68DD}" srcOrd="0" destOrd="0" presId="urn:microsoft.com/office/officeart/2005/8/layout/vList3"/>
    <dgm:cxn modelId="{B5953A91-2271-40CA-926F-497115448A1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A5F88E1-E789-468D-82B3-49763A29FA09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636D3BA-311D-41B5-97B1-C3163B2A9B70}" type="presOf" srcId="{DB7FE9FF-C83B-4F44-A9AF-06D1374846A3}" destId="{17CFD606-9EC8-4C5E-AEA3-5C666857CF6F}" srcOrd="0" destOrd="0" presId="urn:microsoft.com/office/officeart/2005/8/layout/vList3"/>
    <dgm:cxn modelId="{37C5AEA0-BA7F-449D-A420-9DE8769162D2}" type="presParOf" srcId="{0291625F-666E-4587-9DB2-B9A7DD9B829E}" destId="{C4D0C0A2-201A-44B2-957A-2D66967CB889}" srcOrd="0" destOrd="0" presId="urn:microsoft.com/office/officeart/2005/8/layout/vList3"/>
    <dgm:cxn modelId="{D8B5A2E1-EA85-429C-B4CB-9C753BA95947}" type="presParOf" srcId="{C4D0C0A2-201A-44B2-957A-2D66967CB889}" destId="{D1279113-3457-4876-B30A-3E73295C68DD}" srcOrd="0" destOrd="0" presId="urn:microsoft.com/office/officeart/2005/8/layout/vList3"/>
    <dgm:cxn modelId="{A4428F8D-7FF5-4CFF-9BE2-EAE533D3F94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2800" b="1" dirty="0" smtClean="0"/>
            <a:t>Evaluation of Foundations of Block B</a:t>
          </a:r>
          <a:endParaRPr lang="ar-SA" sz="28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4F190E-287A-4B7E-87CF-481762B900AB}" type="presOf" srcId="{65CC0761-3FAD-4B3C-A8C0-B8FB8E7C7633}" destId="{0291625F-666E-4587-9DB2-B9A7DD9B829E}" srcOrd="0" destOrd="0" presId="urn:microsoft.com/office/officeart/2005/8/layout/vList3"/>
    <dgm:cxn modelId="{52163268-073B-4531-81A6-C272DDECED68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CF7E997-F229-45E2-98A5-F0EADC172FCA}" type="presParOf" srcId="{0291625F-666E-4587-9DB2-B9A7DD9B829E}" destId="{C4D0C0A2-201A-44B2-957A-2D66967CB889}" srcOrd="0" destOrd="0" presId="urn:microsoft.com/office/officeart/2005/8/layout/vList3"/>
    <dgm:cxn modelId="{FBF42471-A82D-4B9E-AD11-1153D98C8CB6}" type="presParOf" srcId="{C4D0C0A2-201A-44B2-957A-2D66967CB889}" destId="{D1279113-3457-4876-B30A-3E73295C68DD}" srcOrd="0" destOrd="0" presId="urn:microsoft.com/office/officeart/2005/8/layout/vList3"/>
    <dgm:cxn modelId="{D4D019DB-5E67-4935-87B3-2A67EA23391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4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63ABFAA-45C3-4248-B01C-8EEE51B87717}" type="presOf" srcId="{AC773E48-EB8A-43DA-A62C-917FDC97C044}" destId="{5A5B595C-8CCB-49EE-9897-0BBE4A974E7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2800" b="1" dirty="0" smtClean="0"/>
            <a:t>Evaluation of Foundations of Block B</a:t>
          </a:r>
          <a:endParaRPr lang="ar-SA" sz="28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1E98A9F-E4E4-4B26-8D8A-961699F6D003}" type="presOf" srcId="{DB7FE9FF-C83B-4F44-A9AF-06D1374846A3}" destId="{17CFD606-9EC8-4C5E-AEA3-5C666857CF6F}" srcOrd="0" destOrd="0" presId="urn:microsoft.com/office/officeart/2005/8/layout/vList3"/>
    <dgm:cxn modelId="{FC450EC1-4694-4E9D-A31D-FC618BB5E58C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BF2AE8D-F703-4766-B9B4-EDD928D2DD5E}" type="presParOf" srcId="{0291625F-666E-4587-9DB2-B9A7DD9B829E}" destId="{C4D0C0A2-201A-44B2-957A-2D66967CB889}" srcOrd="0" destOrd="0" presId="urn:microsoft.com/office/officeart/2005/8/layout/vList3"/>
    <dgm:cxn modelId="{0162B406-34B7-4ED3-BB96-FF396F14143A}" type="presParOf" srcId="{C4D0C0A2-201A-44B2-957A-2D66967CB889}" destId="{D1279113-3457-4876-B30A-3E73295C68DD}" srcOrd="0" destOrd="0" presId="urn:microsoft.com/office/officeart/2005/8/layout/vList3"/>
    <dgm:cxn modelId="{B1B9D4EE-F32B-4C6F-A844-88D1008D471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2800" b="1" dirty="0" smtClean="0"/>
            <a:t>Evaluation of Foundations of Block D</a:t>
          </a:r>
          <a:endParaRPr lang="ar-SA" sz="28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281E95-A4AE-41C9-A84F-B7A70D2DB408}" type="presOf" srcId="{DB7FE9FF-C83B-4F44-A9AF-06D1374846A3}" destId="{17CFD606-9EC8-4C5E-AEA3-5C666857CF6F}" srcOrd="0" destOrd="0" presId="urn:microsoft.com/office/officeart/2005/8/layout/vList3"/>
    <dgm:cxn modelId="{DB3B5F9A-B27C-4C52-947D-27ABF93743B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F836E532-4B28-411B-9CAD-5F59DFBA694F}" type="presParOf" srcId="{0291625F-666E-4587-9DB2-B9A7DD9B829E}" destId="{C4D0C0A2-201A-44B2-957A-2D66967CB889}" srcOrd="0" destOrd="0" presId="urn:microsoft.com/office/officeart/2005/8/layout/vList3"/>
    <dgm:cxn modelId="{AC9E8A1E-BFD3-45FB-A19E-39523B102FCF}" type="presParOf" srcId="{C4D0C0A2-201A-44B2-957A-2D66967CB889}" destId="{D1279113-3457-4876-B30A-3E73295C68DD}" srcOrd="0" destOrd="0" presId="urn:microsoft.com/office/officeart/2005/8/layout/vList3"/>
    <dgm:cxn modelId="{5AAD596B-2B2B-40EA-A497-BE54FDCF6968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2800" b="1" dirty="0" smtClean="0"/>
            <a:t>Retrofitting of Foundations  of Block D</a:t>
          </a:r>
          <a:endParaRPr lang="ar-SA" sz="28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C1A885-E21D-4F14-B091-621D429289C9}" type="presOf" srcId="{DB7FE9FF-C83B-4F44-A9AF-06D1374846A3}" destId="{17CFD606-9EC8-4C5E-AEA3-5C666857CF6F}" srcOrd="0" destOrd="0" presId="urn:microsoft.com/office/officeart/2005/8/layout/vList3"/>
    <dgm:cxn modelId="{A827B356-EA39-4F69-B3E2-5E4D46D05721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C9CBBA8-399A-4548-BF38-EC3836E3D3C0}" type="presParOf" srcId="{0291625F-666E-4587-9DB2-B9A7DD9B829E}" destId="{C4D0C0A2-201A-44B2-957A-2D66967CB889}" srcOrd="0" destOrd="0" presId="urn:microsoft.com/office/officeart/2005/8/layout/vList3"/>
    <dgm:cxn modelId="{A4023955-49AA-42A7-BDFA-57FB57B92A45}" type="presParOf" srcId="{C4D0C0A2-201A-44B2-957A-2D66967CB889}" destId="{D1279113-3457-4876-B30A-3E73295C68DD}" srcOrd="0" destOrd="0" presId="urn:microsoft.com/office/officeart/2005/8/layout/vList3"/>
    <dgm:cxn modelId="{4CDCCB1E-A055-488B-9BB9-D57CB7431BEE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Design of shear wall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EB47653-9745-45E3-8C03-726125E70FAF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773C682-F503-42CB-B6BF-CA4F5C02F29D}" type="presOf" srcId="{DB7FE9FF-C83B-4F44-A9AF-06D1374846A3}" destId="{17CFD606-9EC8-4C5E-AEA3-5C666857CF6F}" srcOrd="0" destOrd="0" presId="urn:microsoft.com/office/officeart/2005/8/layout/vList3"/>
    <dgm:cxn modelId="{571A55B0-802E-41A8-BEEB-553B88F39A57}" type="presParOf" srcId="{0291625F-666E-4587-9DB2-B9A7DD9B829E}" destId="{C4D0C0A2-201A-44B2-957A-2D66967CB889}" srcOrd="0" destOrd="0" presId="urn:microsoft.com/office/officeart/2005/8/layout/vList3"/>
    <dgm:cxn modelId="{4533E362-E577-4271-9348-DB5040A260FC}" type="presParOf" srcId="{C4D0C0A2-201A-44B2-957A-2D66967CB889}" destId="{D1279113-3457-4876-B30A-3E73295C68DD}" srcOrd="0" destOrd="0" presId="urn:microsoft.com/office/officeart/2005/8/layout/vList3"/>
    <dgm:cxn modelId="{65FD2681-5F3B-45C1-883F-D0D0F11833E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Design of shear wall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D4EC8DA-7BFA-4DE2-BB79-E311F8555357}" type="presOf" srcId="{65CC0761-3FAD-4B3C-A8C0-B8FB8E7C7633}" destId="{0291625F-666E-4587-9DB2-B9A7DD9B829E}" srcOrd="0" destOrd="0" presId="urn:microsoft.com/office/officeart/2005/8/layout/vList3"/>
    <dgm:cxn modelId="{8D394949-5E43-49C0-ABA2-7B3035FCC5FC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984452C-FD5F-44FC-93C9-31E1C66840E5}" type="presParOf" srcId="{0291625F-666E-4587-9DB2-B9A7DD9B829E}" destId="{C4D0C0A2-201A-44B2-957A-2D66967CB889}" srcOrd="0" destOrd="0" presId="urn:microsoft.com/office/officeart/2005/8/layout/vList3"/>
    <dgm:cxn modelId="{D96F6A5A-BCD1-4253-A1B6-A918195D20ED}" type="presParOf" srcId="{C4D0C0A2-201A-44B2-957A-2D66967CB889}" destId="{D1279113-3457-4876-B30A-3E73295C68DD}" srcOrd="0" destOrd="0" presId="urn:microsoft.com/office/officeart/2005/8/layout/vList3"/>
    <dgm:cxn modelId="{0FE6BC22-BF72-476E-8B4D-3CC864303C8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400" b="1" dirty="0" smtClean="0"/>
            <a:t>Loads</a:t>
          </a:r>
          <a:endParaRPr lang="ar-SA" sz="44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7C2BD89-1ABE-41B7-9C40-3BD1747E58A6}" type="presOf" srcId="{65CC0761-3FAD-4B3C-A8C0-B8FB8E7C7633}" destId="{0291625F-666E-4587-9DB2-B9A7DD9B829E}" srcOrd="0" destOrd="0" presId="urn:microsoft.com/office/officeart/2005/8/layout/vList3"/>
    <dgm:cxn modelId="{1E01E0C5-5245-4B6F-8342-5BFED0276854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E23C3A0-0B41-4E81-A8F3-A22BF62AE393}" type="presParOf" srcId="{0291625F-666E-4587-9DB2-B9A7DD9B829E}" destId="{C4D0C0A2-201A-44B2-957A-2D66967CB889}" srcOrd="0" destOrd="0" presId="urn:microsoft.com/office/officeart/2005/8/layout/vList3"/>
    <dgm:cxn modelId="{F56D04DE-D924-4573-9F6A-D06E9753F277}" type="presParOf" srcId="{C4D0C0A2-201A-44B2-957A-2D66967CB889}" destId="{D1279113-3457-4876-B30A-3E73295C68DD}" srcOrd="0" destOrd="0" presId="urn:microsoft.com/office/officeart/2005/8/layout/vList3"/>
    <dgm:cxn modelId="{CB2A9130-6C21-4806-AF13-81B35B174101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Design of shear wall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6D67CA4-E9CC-44AF-A818-F5A10D493F9C}" type="presOf" srcId="{65CC0761-3FAD-4B3C-A8C0-B8FB8E7C7633}" destId="{0291625F-666E-4587-9DB2-B9A7DD9B829E}" srcOrd="0" destOrd="0" presId="urn:microsoft.com/office/officeart/2005/8/layout/vList3"/>
    <dgm:cxn modelId="{649D244C-E922-451D-9345-FAA804C1BACF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E95FB7D0-9D25-4396-9864-3FAACFBDDA9F}" type="presParOf" srcId="{0291625F-666E-4587-9DB2-B9A7DD9B829E}" destId="{C4D0C0A2-201A-44B2-957A-2D66967CB889}" srcOrd="0" destOrd="0" presId="urn:microsoft.com/office/officeart/2005/8/layout/vList3"/>
    <dgm:cxn modelId="{B6FB1D48-ED04-4D8B-91D2-9D55261A49A1}" type="presParOf" srcId="{C4D0C0A2-201A-44B2-957A-2D66967CB889}" destId="{D1279113-3457-4876-B30A-3E73295C68DD}" srcOrd="0" destOrd="0" presId="urn:microsoft.com/office/officeart/2005/8/layout/vList3"/>
    <dgm:cxn modelId="{BF58A46E-B6F6-4A15-8E75-D2A2F7A50B5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Design of shear wall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5069BC-74EB-46C3-8DDF-AB260E1BC1A7}" type="presOf" srcId="{DB7FE9FF-C83B-4F44-A9AF-06D1374846A3}" destId="{17CFD606-9EC8-4C5E-AEA3-5C666857CF6F}" srcOrd="0" destOrd="0" presId="urn:microsoft.com/office/officeart/2005/8/layout/vList3"/>
    <dgm:cxn modelId="{907C4242-D986-4DF8-931D-1BF271E7000A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3794FE66-9404-463A-9C09-5C00C7A98B82}" type="presParOf" srcId="{0291625F-666E-4587-9DB2-B9A7DD9B829E}" destId="{C4D0C0A2-201A-44B2-957A-2D66967CB889}" srcOrd="0" destOrd="0" presId="urn:microsoft.com/office/officeart/2005/8/layout/vList3"/>
    <dgm:cxn modelId="{1038E178-F9ED-41FB-8CCC-B93CEE8EAAE9}" type="presParOf" srcId="{C4D0C0A2-201A-44B2-957A-2D66967CB889}" destId="{D1279113-3457-4876-B30A-3E73295C68DD}" srcOrd="0" destOrd="0" presId="urn:microsoft.com/office/officeart/2005/8/layout/vList3"/>
    <dgm:cxn modelId="{73013E27-1089-4CDA-A052-D99EC2B3C04B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Design of shear wall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CF82A2B-D7E0-4087-A484-9C0F3AC77B17}" type="presOf" srcId="{DB7FE9FF-C83B-4F44-A9AF-06D1374846A3}" destId="{17CFD606-9EC8-4C5E-AEA3-5C666857CF6F}" srcOrd="0" destOrd="0" presId="urn:microsoft.com/office/officeart/2005/8/layout/vList3"/>
    <dgm:cxn modelId="{B268B988-5078-4A77-BCBE-636C5E009558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469CB63-5ABE-4531-9A82-38D1F076B52E}" type="presParOf" srcId="{0291625F-666E-4587-9DB2-B9A7DD9B829E}" destId="{C4D0C0A2-201A-44B2-957A-2D66967CB889}" srcOrd="0" destOrd="0" presId="urn:microsoft.com/office/officeart/2005/8/layout/vList3"/>
    <dgm:cxn modelId="{F67E6CED-A70F-4F88-A26A-E5BFA990D780}" type="presParOf" srcId="{C4D0C0A2-201A-44B2-957A-2D66967CB889}" destId="{D1279113-3457-4876-B30A-3E73295C68DD}" srcOrd="0" destOrd="0" presId="urn:microsoft.com/office/officeart/2005/8/layout/vList3"/>
    <dgm:cxn modelId="{E801DBF5-0D7F-4787-9193-D598ADA3E22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400" b="1" dirty="0" smtClean="0"/>
            <a:t>Loads combinations</a:t>
          </a:r>
          <a:endParaRPr lang="ar-SA" sz="44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31029E-5C5F-4F8A-90DC-799B22BE8E61}" type="presOf" srcId="{DB7FE9FF-C83B-4F44-A9AF-06D1374846A3}" destId="{17CFD606-9EC8-4C5E-AEA3-5C666857CF6F}" srcOrd="0" destOrd="0" presId="urn:microsoft.com/office/officeart/2005/8/layout/vList3"/>
    <dgm:cxn modelId="{5FE33D01-E61C-4E9F-85C9-5A97625B9DB5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6066BB37-A8F4-4BCD-A7A4-D8DEF7608806}" type="presParOf" srcId="{0291625F-666E-4587-9DB2-B9A7DD9B829E}" destId="{C4D0C0A2-201A-44B2-957A-2D66967CB889}" srcOrd="0" destOrd="0" presId="urn:microsoft.com/office/officeart/2005/8/layout/vList3"/>
    <dgm:cxn modelId="{4FD4738C-534A-4D78-AD66-8350445C9A64}" type="presParOf" srcId="{C4D0C0A2-201A-44B2-957A-2D66967CB889}" destId="{D1279113-3457-4876-B30A-3E73295C68DD}" srcOrd="0" destOrd="0" presId="urn:microsoft.com/office/officeart/2005/8/layout/vList3"/>
    <dgm:cxn modelId="{639A8A86-AC09-4A75-81D6-DF2B860B487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000" b="1" dirty="0" smtClean="0"/>
            <a:t>Structural system </a:t>
          </a:r>
          <a:endParaRPr lang="ar-SA" sz="40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7EBD59-9D09-46B0-AD13-6BD464286360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7353D8B1-3CB6-4A71-8F3E-B1B00A2D2B91}" type="presOf" srcId="{65CC0761-3FAD-4B3C-A8C0-B8FB8E7C7633}" destId="{0291625F-666E-4587-9DB2-B9A7DD9B829E}" srcOrd="0" destOrd="0" presId="urn:microsoft.com/office/officeart/2005/8/layout/vList3"/>
    <dgm:cxn modelId="{46371B4C-B70B-4B25-A8EA-223A0BD50CCF}" type="presParOf" srcId="{0291625F-666E-4587-9DB2-B9A7DD9B829E}" destId="{C4D0C0A2-201A-44B2-957A-2D66967CB889}" srcOrd="0" destOrd="0" presId="urn:microsoft.com/office/officeart/2005/8/layout/vList3"/>
    <dgm:cxn modelId="{B9C805F3-B3EC-4C07-927A-4F554F6535D6}" type="presParOf" srcId="{C4D0C0A2-201A-44B2-957A-2D66967CB889}" destId="{D1279113-3457-4876-B30A-3E73295C68DD}" srcOrd="0" destOrd="0" presId="urn:microsoft.com/office/officeart/2005/8/layout/vList3"/>
    <dgm:cxn modelId="{C17412B2-E07B-40CD-811D-BF92F7774F3E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000" b="1" dirty="0" smtClean="0"/>
            <a:t>The selected zones</a:t>
          </a:r>
          <a:endParaRPr lang="ar-SA" sz="40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0B38A42-A5E5-4752-A792-EBB89F894982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2FC38D4-BB68-4120-8687-575DC6F6D682}" type="presOf" srcId="{65CC0761-3FAD-4B3C-A8C0-B8FB8E7C7633}" destId="{0291625F-666E-4587-9DB2-B9A7DD9B829E}" srcOrd="0" destOrd="0" presId="urn:microsoft.com/office/officeart/2005/8/layout/vList3"/>
    <dgm:cxn modelId="{A3411B4A-647C-419D-B518-647F1FECB57D}" type="presParOf" srcId="{0291625F-666E-4587-9DB2-B9A7DD9B829E}" destId="{C4D0C0A2-201A-44B2-957A-2D66967CB889}" srcOrd="0" destOrd="0" presId="urn:microsoft.com/office/officeart/2005/8/layout/vList3"/>
    <dgm:cxn modelId="{95D1D8BA-DBE0-4183-979B-3123FE7B31A1}" type="presParOf" srcId="{C4D0C0A2-201A-44B2-957A-2D66967CB889}" destId="{D1279113-3457-4876-B30A-3E73295C68DD}" srcOrd="0" destOrd="0" presId="urn:microsoft.com/office/officeart/2005/8/layout/vList3"/>
    <dgm:cxn modelId="{C10EBFE1-0A1E-4BC4-BFF1-55096F1EDA6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000" b="1" dirty="0" smtClean="0"/>
            <a:t>Zone B</a:t>
          </a:r>
          <a:endParaRPr lang="ar-SA" sz="40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E537311-7CAB-49E7-8050-AD83DDC4AFC2}" type="presOf" srcId="{DB7FE9FF-C83B-4F44-A9AF-06D1374846A3}" destId="{17CFD606-9EC8-4C5E-AEA3-5C666857CF6F}" srcOrd="0" destOrd="0" presId="urn:microsoft.com/office/officeart/2005/8/layout/vList3"/>
    <dgm:cxn modelId="{9F7CECDB-8CE9-40D7-BDFE-57FE282999AA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7758AC5-0E43-40EA-ADDB-3145E1953AA4}" type="presParOf" srcId="{0291625F-666E-4587-9DB2-B9A7DD9B829E}" destId="{C4D0C0A2-201A-44B2-957A-2D66967CB889}" srcOrd="0" destOrd="0" presId="urn:microsoft.com/office/officeart/2005/8/layout/vList3"/>
    <dgm:cxn modelId="{C5412AC7-7586-4B76-9018-C1D90E2CE477}" type="presParOf" srcId="{C4D0C0A2-201A-44B2-957A-2D66967CB889}" destId="{D1279113-3457-4876-B30A-3E73295C68DD}" srcOrd="0" destOrd="0" presId="urn:microsoft.com/office/officeart/2005/8/layout/vList3"/>
    <dgm:cxn modelId="{9A458491-375A-4884-BA21-1D7C7AA59FC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000" b="1" dirty="0" smtClean="0"/>
            <a:t>Zone D</a:t>
          </a:r>
          <a:endParaRPr lang="ar-SA" sz="4000" b="1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85A997-08DF-4094-A4EE-0EC29E54E36F}" type="presOf" srcId="{DB7FE9FF-C83B-4F44-A9AF-06D1374846A3}" destId="{17CFD606-9EC8-4C5E-AEA3-5C666857CF6F}" srcOrd="0" destOrd="0" presId="urn:microsoft.com/office/officeart/2005/8/layout/vList3"/>
    <dgm:cxn modelId="{4408E6CD-2F22-40F8-AE40-261E3E506CC8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DCA117F-C200-44D0-ABA3-737ABF5CC4CA}" type="presParOf" srcId="{0291625F-666E-4587-9DB2-B9A7DD9B829E}" destId="{C4D0C0A2-201A-44B2-957A-2D66967CB889}" srcOrd="0" destOrd="0" presId="urn:microsoft.com/office/officeart/2005/8/layout/vList3"/>
    <dgm:cxn modelId="{788D981E-328F-4102-B274-B36B44E27746}" type="presParOf" srcId="{C4D0C0A2-201A-44B2-957A-2D66967CB889}" destId="{D1279113-3457-4876-B30A-3E73295C68DD}" srcOrd="0" destOrd="0" presId="urn:microsoft.com/office/officeart/2005/8/layout/vList3"/>
    <dgm:cxn modelId="{78558DD8-F404-4216-955C-A37BE383DFBA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000" b="1" dirty="0" smtClean="0"/>
            <a:t>Preliminary evaluation </a:t>
          </a:r>
          <a:endParaRPr lang="ar-SA" sz="40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8BD8FB6-D7FD-4C20-BF2A-D57D7EA99F7B}" type="presOf" srcId="{DB7FE9FF-C83B-4F44-A9AF-06D1374846A3}" destId="{17CFD606-9EC8-4C5E-AEA3-5C666857CF6F}" srcOrd="0" destOrd="0" presId="urn:microsoft.com/office/officeart/2005/8/layout/vList3"/>
    <dgm:cxn modelId="{A4A9E8FD-D94A-4248-9F83-F52F7B33F0F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7251AD8-D848-4F49-8B63-071FB4E8B2BB}" type="presParOf" srcId="{0291625F-666E-4587-9DB2-B9A7DD9B829E}" destId="{C4D0C0A2-201A-44B2-957A-2D66967CB889}" srcOrd="0" destOrd="0" presId="urn:microsoft.com/office/officeart/2005/8/layout/vList3"/>
    <dgm:cxn modelId="{AF267060-336A-4B9F-A01C-928E6024198D}" type="presParOf" srcId="{C4D0C0A2-201A-44B2-957A-2D66967CB889}" destId="{D1279113-3457-4876-B30A-3E73295C68DD}" srcOrd="0" destOrd="0" presId="urn:microsoft.com/office/officeart/2005/8/layout/vList3"/>
    <dgm:cxn modelId="{FF23BB62-3E72-4FE5-A6CE-7BE276FD341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761AAD9-E7D5-4095-B096-7BDBC38BDF3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B38E7A3-41F0-4E59-9674-BE302893EFD0}">
      <dgm:prSet phldrT="[Text]" custT="1"/>
      <dgm:spPr/>
      <dgm:t>
        <a:bodyPr/>
        <a:lstStyle/>
        <a:p>
          <a:pPr rtl="0"/>
          <a:r>
            <a:rPr lang="en-US" sz="2400" dirty="0" smtClean="0"/>
            <a:t>We checked </a:t>
          </a:r>
          <a:r>
            <a:rPr lang="en-US" sz="2400" b="1" dirty="0" smtClean="0">
              <a:solidFill>
                <a:srgbClr val="FF0000"/>
              </a:solidFill>
            </a:rPr>
            <a:t>Beam</a:t>
          </a:r>
          <a:r>
            <a:rPr lang="en-US" sz="2400" dirty="0" smtClean="0"/>
            <a:t>, </a:t>
          </a:r>
          <a:r>
            <a:rPr lang="en-US" sz="2400" b="1" dirty="0" smtClean="0">
              <a:solidFill>
                <a:srgbClr val="0070C0"/>
              </a:solidFill>
            </a:rPr>
            <a:t>Column</a:t>
          </a:r>
          <a:r>
            <a:rPr lang="en-US" sz="2400" dirty="0" smtClean="0"/>
            <a:t>, and </a:t>
          </a:r>
          <a:r>
            <a:rPr lang="en-US" sz="2400" b="1" dirty="0" smtClean="0">
              <a:solidFill>
                <a:srgbClr val="008000"/>
              </a:solidFill>
            </a:rPr>
            <a:t>slab</a:t>
          </a:r>
          <a:endParaRPr lang="ar-SA" sz="2400" b="1" dirty="0">
            <a:solidFill>
              <a:srgbClr val="008000"/>
            </a:solidFill>
          </a:endParaRPr>
        </a:p>
      </dgm:t>
    </dgm:pt>
    <dgm:pt modelId="{27896503-708F-48C4-85A8-2A7E279C5E57}" type="parTrans" cxnId="{4585C3B8-1E69-4D20-BF59-03036E5F8AF8}">
      <dgm:prSet/>
      <dgm:spPr/>
      <dgm:t>
        <a:bodyPr/>
        <a:lstStyle/>
        <a:p>
          <a:pPr rtl="1"/>
          <a:endParaRPr lang="ar-SA"/>
        </a:p>
      </dgm:t>
    </dgm:pt>
    <dgm:pt modelId="{719BBB25-2FCD-4999-B09C-72AA7696E7C9}" type="sibTrans" cxnId="{4585C3B8-1E69-4D20-BF59-03036E5F8AF8}">
      <dgm:prSet/>
      <dgm:spPr/>
      <dgm:t>
        <a:bodyPr/>
        <a:lstStyle/>
        <a:p>
          <a:pPr rtl="1"/>
          <a:endParaRPr lang="ar-SA"/>
        </a:p>
      </dgm:t>
    </dgm:pt>
    <dgm:pt modelId="{AC372ACE-E40C-4E10-85F6-5220FAFC19B8}">
      <dgm:prSet phldrT="[Text]"/>
      <dgm:spPr/>
      <dgm:t>
        <a:bodyPr/>
        <a:lstStyle/>
        <a:p>
          <a:pPr rtl="1"/>
          <a:r>
            <a:rPr lang="en-US" dirty="0" smtClean="0"/>
            <a:t>Moment reinforcement</a:t>
          </a:r>
          <a:endParaRPr lang="ar-SA" dirty="0"/>
        </a:p>
      </dgm:t>
    </dgm:pt>
    <dgm:pt modelId="{A8524AC5-ADDB-4D27-9816-FEE17A9E5A1D}" type="parTrans" cxnId="{ACC53A34-E880-47E3-8E87-48D2C86CC358}">
      <dgm:prSet/>
      <dgm:spPr/>
      <dgm:t>
        <a:bodyPr/>
        <a:lstStyle/>
        <a:p>
          <a:pPr rtl="1"/>
          <a:endParaRPr lang="ar-SA"/>
        </a:p>
      </dgm:t>
    </dgm:pt>
    <dgm:pt modelId="{399E2985-C807-4247-A87F-B015B55C6AA7}" type="sibTrans" cxnId="{ACC53A34-E880-47E3-8E87-48D2C86CC358}">
      <dgm:prSet/>
      <dgm:spPr/>
      <dgm:t>
        <a:bodyPr/>
        <a:lstStyle/>
        <a:p>
          <a:pPr rtl="1"/>
          <a:endParaRPr lang="ar-SA"/>
        </a:p>
      </dgm:t>
    </dgm:pt>
    <dgm:pt modelId="{53C8C517-5BB7-4B24-B292-5A2266B9A5B3}">
      <dgm:prSet phldrT="[Text]"/>
      <dgm:spPr/>
      <dgm:t>
        <a:bodyPr/>
        <a:lstStyle/>
        <a:p>
          <a:pPr rtl="1"/>
          <a:r>
            <a:rPr lang="en-US" dirty="0" smtClean="0"/>
            <a:t>Shear reinforcement</a:t>
          </a:r>
          <a:endParaRPr lang="ar-SA" dirty="0"/>
        </a:p>
      </dgm:t>
    </dgm:pt>
    <dgm:pt modelId="{46632407-3EBD-400B-8A4C-1E78FB8E1A3B}" type="parTrans" cxnId="{FBDC2850-78C9-4E6B-8A3F-82DC9EC6D464}">
      <dgm:prSet/>
      <dgm:spPr/>
      <dgm:t>
        <a:bodyPr/>
        <a:lstStyle/>
        <a:p>
          <a:pPr rtl="1"/>
          <a:endParaRPr lang="ar-SA"/>
        </a:p>
      </dgm:t>
    </dgm:pt>
    <dgm:pt modelId="{5C2BAF11-D812-4249-942A-EC07C5E96EF1}" type="sibTrans" cxnId="{FBDC2850-78C9-4E6B-8A3F-82DC9EC6D464}">
      <dgm:prSet/>
      <dgm:spPr/>
      <dgm:t>
        <a:bodyPr/>
        <a:lstStyle/>
        <a:p>
          <a:pPr rtl="1"/>
          <a:endParaRPr lang="ar-SA"/>
        </a:p>
      </dgm:t>
    </dgm:pt>
    <dgm:pt modelId="{6769E0B4-8D37-47B5-8F93-3FE787B54AFE}">
      <dgm:prSet phldrT="[Text]"/>
      <dgm:spPr/>
      <dgm:t>
        <a:bodyPr/>
        <a:lstStyle/>
        <a:p>
          <a:pPr rtl="1"/>
          <a:r>
            <a:rPr lang="en-US" dirty="0" smtClean="0"/>
            <a:t>Dimensions</a:t>
          </a:r>
          <a:endParaRPr lang="ar-SA" dirty="0"/>
        </a:p>
      </dgm:t>
    </dgm:pt>
    <dgm:pt modelId="{D66807FD-4719-4320-8833-3A6F4C27605B}" type="parTrans" cxnId="{E3589EC2-C254-45BC-9C55-FE204EFFA5C2}">
      <dgm:prSet/>
      <dgm:spPr/>
      <dgm:t>
        <a:bodyPr/>
        <a:lstStyle/>
        <a:p>
          <a:pPr rtl="1"/>
          <a:endParaRPr lang="ar-SA"/>
        </a:p>
      </dgm:t>
    </dgm:pt>
    <dgm:pt modelId="{D5A19B31-9644-479D-8981-25F759577BE6}" type="sibTrans" cxnId="{E3589EC2-C254-45BC-9C55-FE204EFFA5C2}">
      <dgm:prSet/>
      <dgm:spPr/>
      <dgm:t>
        <a:bodyPr/>
        <a:lstStyle/>
        <a:p>
          <a:pPr rtl="1"/>
          <a:endParaRPr lang="ar-SA"/>
        </a:p>
      </dgm:t>
    </dgm:pt>
    <dgm:pt modelId="{FEF62F85-6709-46C1-B271-36B9411B6C31}" type="pres">
      <dgm:prSet presAssocID="{7761AAD9-E7D5-4095-B096-7BDBC38BDF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5FCC364-5338-48C3-AF94-14F4A80F8530}" type="pres">
      <dgm:prSet presAssocID="{FB38E7A3-41F0-4E59-9674-BE302893EFD0}" presName="hierRoot1" presStyleCnt="0"/>
      <dgm:spPr/>
    </dgm:pt>
    <dgm:pt modelId="{BDCBD05B-71D2-4F57-B41A-8FEF5F7D5534}" type="pres">
      <dgm:prSet presAssocID="{FB38E7A3-41F0-4E59-9674-BE302893EFD0}" presName="composite" presStyleCnt="0"/>
      <dgm:spPr/>
    </dgm:pt>
    <dgm:pt modelId="{43FB4521-A26D-43D9-B6DB-1A84ECA20F6B}" type="pres">
      <dgm:prSet presAssocID="{FB38E7A3-41F0-4E59-9674-BE302893EFD0}" presName="background" presStyleLbl="node0" presStyleIdx="0" presStyleCnt="1"/>
      <dgm:spPr/>
    </dgm:pt>
    <dgm:pt modelId="{FD1995B4-B1D9-49A1-AEBA-0D28911C7D01}" type="pres">
      <dgm:prSet presAssocID="{FB38E7A3-41F0-4E59-9674-BE302893EFD0}" presName="text" presStyleLbl="fgAcc0" presStyleIdx="0" presStyleCnt="1" custScaleX="2560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628C0C-389F-406D-AFAB-D3228DCB27AD}" type="pres">
      <dgm:prSet presAssocID="{FB38E7A3-41F0-4E59-9674-BE302893EFD0}" presName="hierChild2" presStyleCnt="0"/>
      <dgm:spPr/>
    </dgm:pt>
    <dgm:pt modelId="{CC5F416E-2AEC-4ABF-91B5-68B4C4D0F76A}" type="pres">
      <dgm:prSet presAssocID="{D66807FD-4719-4320-8833-3A6F4C27605B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2D172502-A4A1-41B7-98ED-662135845C5F}" type="pres">
      <dgm:prSet presAssocID="{6769E0B4-8D37-47B5-8F93-3FE787B54AFE}" presName="hierRoot2" presStyleCnt="0"/>
      <dgm:spPr/>
    </dgm:pt>
    <dgm:pt modelId="{C06A09F5-9FE6-4FAC-A171-82D6E0CB3ABC}" type="pres">
      <dgm:prSet presAssocID="{6769E0B4-8D37-47B5-8F93-3FE787B54AFE}" presName="composite2" presStyleCnt="0"/>
      <dgm:spPr/>
    </dgm:pt>
    <dgm:pt modelId="{1F491335-0FB1-4B42-BB03-402059DDAC7C}" type="pres">
      <dgm:prSet presAssocID="{6769E0B4-8D37-47B5-8F93-3FE787B54AFE}" presName="background2" presStyleLbl="node2" presStyleIdx="0" presStyleCnt="3"/>
      <dgm:spPr/>
    </dgm:pt>
    <dgm:pt modelId="{DEBFDBF3-B167-4341-B9BC-738C858499FF}" type="pres">
      <dgm:prSet presAssocID="{6769E0B4-8D37-47B5-8F93-3FE787B54AFE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84F4A4-C5DB-48DB-A589-BFB3197BE38D}" type="pres">
      <dgm:prSet presAssocID="{6769E0B4-8D37-47B5-8F93-3FE787B54AFE}" presName="hierChild3" presStyleCnt="0"/>
      <dgm:spPr/>
    </dgm:pt>
    <dgm:pt modelId="{B284FE54-B1D6-44ED-88E4-82B18B35F113}" type="pres">
      <dgm:prSet presAssocID="{A8524AC5-ADDB-4D27-9816-FEE17A9E5A1D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94D7773A-5618-4DA4-BB6D-4253E5122F85}" type="pres">
      <dgm:prSet presAssocID="{AC372ACE-E40C-4E10-85F6-5220FAFC19B8}" presName="hierRoot2" presStyleCnt="0"/>
      <dgm:spPr/>
    </dgm:pt>
    <dgm:pt modelId="{09D6D914-B10E-4D73-80C7-715E7BD356AE}" type="pres">
      <dgm:prSet presAssocID="{AC372ACE-E40C-4E10-85F6-5220FAFC19B8}" presName="composite2" presStyleCnt="0"/>
      <dgm:spPr/>
    </dgm:pt>
    <dgm:pt modelId="{FD27396C-9748-4963-9CDA-4FA88D205A2E}" type="pres">
      <dgm:prSet presAssocID="{AC372ACE-E40C-4E10-85F6-5220FAFC19B8}" presName="background2" presStyleLbl="node2" presStyleIdx="1" presStyleCnt="3"/>
      <dgm:spPr/>
    </dgm:pt>
    <dgm:pt modelId="{31B8C37E-D7E7-49ED-9405-FEF0A3B2EADF}" type="pres">
      <dgm:prSet presAssocID="{AC372ACE-E40C-4E10-85F6-5220FAFC19B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3B9793B-3175-4D5B-98A0-BE70992C4FE3}" type="pres">
      <dgm:prSet presAssocID="{AC372ACE-E40C-4E10-85F6-5220FAFC19B8}" presName="hierChild3" presStyleCnt="0"/>
      <dgm:spPr/>
    </dgm:pt>
    <dgm:pt modelId="{A2D71B90-E47B-4FB8-B7A7-349CFCB8C126}" type="pres">
      <dgm:prSet presAssocID="{46632407-3EBD-400B-8A4C-1E78FB8E1A3B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BED2BD28-702A-4A08-9CF2-C7DF2602DA8A}" type="pres">
      <dgm:prSet presAssocID="{53C8C517-5BB7-4B24-B292-5A2266B9A5B3}" presName="hierRoot2" presStyleCnt="0"/>
      <dgm:spPr/>
    </dgm:pt>
    <dgm:pt modelId="{30DAEBB8-293B-424B-AF92-B852D47AAF2E}" type="pres">
      <dgm:prSet presAssocID="{53C8C517-5BB7-4B24-B292-5A2266B9A5B3}" presName="composite2" presStyleCnt="0"/>
      <dgm:spPr/>
    </dgm:pt>
    <dgm:pt modelId="{CCCEC4C4-EFFA-4F8E-B965-E41844FB0904}" type="pres">
      <dgm:prSet presAssocID="{53C8C517-5BB7-4B24-B292-5A2266B9A5B3}" presName="background2" presStyleLbl="node2" presStyleIdx="2" presStyleCnt="3"/>
      <dgm:spPr/>
    </dgm:pt>
    <dgm:pt modelId="{5918939B-FB25-4716-A2FB-9B6C7D7B480A}" type="pres">
      <dgm:prSet presAssocID="{53C8C517-5BB7-4B24-B292-5A2266B9A5B3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00E2B4E-BB2A-4DEA-B9D6-13283D4F04D8}" type="pres">
      <dgm:prSet presAssocID="{53C8C517-5BB7-4B24-B292-5A2266B9A5B3}" presName="hierChild3" presStyleCnt="0"/>
      <dgm:spPr/>
    </dgm:pt>
  </dgm:ptLst>
  <dgm:cxnLst>
    <dgm:cxn modelId="{5B8D8353-B95E-405A-9830-5D7836D11A45}" type="presOf" srcId="{D66807FD-4719-4320-8833-3A6F4C27605B}" destId="{CC5F416E-2AEC-4ABF-91B5-68B4C4D0F76A}" srcOrd="0" destOrd="0" presId="urn:microsoft.com/office/officeart/2005/8/layout/hierarchy1"/>
    <dgm:cxn modelId="{B96D5C9B-A79A-4896-BA8F-80E092DB4DD1}" type="presOf" srcId="{46632407-3EBD-400B-8A4C-1E78FB8E1A3B}" destId="{A2D71B90-E47B-4FB8-B7A7-349CFCB8C126}" srcOrd="0" destOrd="0" presId="urn:microsoft.com/office/officeart/2005/8/layout/hierarchy1"/>
    <dgm:cxn modelId="{EC6D87DC-CBC0-4935-A0CC-20FEBA3B03FE}" type="presOf" srcId="{AC372ACE-E40C-4E10-85F6-5220FAFC19B8}" destId="{31B8C37E-D7E7-49ED-9405-FEF0A3B2EADF}" srcOrd="0" destOrd="0" presId="urn:microsoft.com/office/officeart/2005/8/layout/hierarchy1"/>
    <dgm:cxn modelId="{E3589EC2-C254-45BC-9C55-FE204EFFA5C2}" srcId="{FB38E7A3-41F0-4E59-9674-BE302893EFD0}" destId="{6769E0B4-8D37-47B5-8F93-3FE787B54AFE}" srcOrd="0" destOrd="0" parTransId="{D66807FD-4719-4320-8833-3A6F4C27605B}" sibTransId="{D5A19B31-9644-479D-8981-25F759577BE6}"/>
    <dgm:cxn modelId="{3CCE5538-7F49-462A-93CD-4A5E3BF7F9F6}" type="presOf" srcId="{A8524AC5-ADDB-4D27-9816-FEE17A9E5A1D}" destId="{B284FE54-B1D6-44ED-88E4-82B18B35F113}" srcOrd="0" destOrd="0" presId="urn:microsoft.com/office/officeart/2005/8/layout/hierarchy1"/>
    <dgm:cxn modelId="{F1BE8EB3-E634-4446-9923-CC573A139CBF}" type="presOf" srcId="{7761AAD9-E7D5-4095-B096-7BDBC38BDF39}" destId="{FEF62F85-6709-46C1-B271-36B9411B6C31}" srcOrd="0" destOrd="0" presId="urn:microsoft.com/office/officeart/2005/8/layout/hierarchy1"/>
    <dgm:cxn modelId="{02A7A0FE-95B3-4C3D-80D3-14D79BBC5055}" type="presOf" srcId="{FB38E7A3-41F0-4E59-9674-BE302893EFD0}" destId="{FD1995B4-B1D9-49A1-AEBA-0D28911C7D01}" srcOrd="0" destOrd="0" presId="urn:microsoft.com/office/officeart/2005/8/layout/hierarchy1"/>
    <dgm:cxn modelId="{4585C3B8-1E69-4D20-BF59-03036E5F8AF8}" srcId="{7761AAD9-E7D5-4095-B096-7BDBC38BDF39}" destId="{FB38E7A3-41F0-4E59-9674-BE302893EFD0}" srcOrd="0" destOrd="0" parTransId="{27896503-708F-48C4-85A8-2A7E279C5E57}" sibTransId="{719BBB25-2FCD-4999-B09C-72AA7696E7C9}"/>
    <dgm:cxn modelId="{FBDC2850-78C9-4E6B-8A3F-82DC9EC6D464}" srcId="{FB38E7A3-41F0-4E59-9674-BE302893EFD0}" destId="{53C8C517-5BB7-4B24-B292-5A2266B9A5B3}" srcOrd="2" destOrd="0" parTransId="{46632407-3EBD-400B-8A4C-1E78FB8E1A3B}" sibTransId="{5C2BAF11-D812-4249-942A-EC07C5E96EF1}"/>
    <dgm:cxn modelId="{ACC53A34-E880-47E3-8E87-48D2C86CC358}" srcId="{FB38E7A3-41F0-4E59-9674-BE302893EFD0}" destId="{AC372ACE-E40C-4E10-85F6-5220FAFC19B8}" srcOrd="1" destOrd="0" parTransId="{A8524AC5-ADDB-4D27-9816-FEE17A9E5A1D}" sibTransId="{399E2985-C807-4247-A87F-B015B55C6AA7}"/>
    <dgm:cxn modelId="{25E71F4B-CB76-42CF-8771-C4C4193BDD3F}" type="presOf" srcId="{53C8C517-5BB7-4B24-B292-5A2266B9A5B3}" destId="{5918939B-FB25-4716-A2FB-9B6C7D7B480A}" srcOrd="0" destOrd="0" presId="urn:microsoft.com/office/officeart/2005/8/layout/hierarchy1"/>
    <dgm:cxn modelId="{870C090F-F9E1-4955-8B36-68AA1CFC0A52}" type="presOf" srcId="{6769E0B4-8D37-47B5-8F93-3FE787B54AFE}" destId="{DEBFDBF3-B167-4341-B9BC-738C858499FF}" srcOrd="0" destOrd="0" presId="urn:microsoft.com/office/officeart/2005/8/layout/hierarchy1"/>
    <dgm:cxn modelId="{D2E3D367-A9C7-4074-BA0B-E837048D60D9}" type="presParOf" srcId="{FEF62F85-6709-46C1-B271-36B9411B6C31}" destId="{75FCC364-5338-48C3-AF94-14F4A80F8530}" srcOrd="0" destOrd="0" presId="urn:microsoft.com/office/officeart/2005/8/layout/hierarchy1"/>
    <dgm:cxn modelId="{D1BEA794-F6CA-4B82-B654-E948B28F634B}" type="presParOf" srcId="{75FCC364-5338-48C3-AF94-14F4A80F8530}" destId="{BDCBD05B-71D2-4F57-B41A-8FEF5F7D5534}" srcOrd="0" destOrd="0" presId="urn:microsoft.com/office/officeart/2005/8/layout/hierarchy1"/>
    <dgm:cxn modelId="{9AAE3073-F9D9-4005-B106-0FE6A121A836}" type="presParOf" srcId="{BDCBD05B-71D2-4F57-B41A-8FEF5F7D5534}" destId="{43FB4521-A26D-43D9-B6DB-1A84ECA20F6B}" srcOrd="0" destOrd="0" presId="urn:microsoft.com/office/officeart/2005/8/layout/hierarchy1"/>
    <dgm:cxn modelId="{F58D3D84-67B8-4F43-86BC-FAFF97BE84E8}" type="presParOf" srcId="{BDCBD05B-71D2-4F57-B41A-8FEF5F7D5534}" destId="{FD1995B4-B1D9-49A1-AEBA-0D28911C7D01}" srcOrd="1" destOrd="0" presId="urn:microsoft.com/office/officeart/2005/8/layout/hierarchy1"/>
    <dgm:cxn modelId="{94E6B93E-8FB7-475C-916A-E81CAA757A62}" type="presParOf" srcId="{75FCC364-5338-48C3-AF94-14F4A80F8530}" destId="{4D628C0C-389F-406D-AFAB-D3228DCB27AD}" srcOrd="1" destOrd="0" presId="urn:microsoft.com/office/officeart/2005/8/layout/hierarchy1"/>
    <dgm:cxn modelId="{36125DB2-CBF0-4C76-ABB3-E886D6BEA3CF}" type="presParOf" srcId="{4D628C0C-389F-406D-AFAB-D3228DCB27AD}" destId="{CC5F416E-2AEC-4ABF-91B5-68B4C4D0F76A}" srcOrd="0" destOrd="0" presId="urn:microsoft.com/office/officeart/2005/8/layout/hierarchy1"/>
    <dgm:cxn modelId="{39C0453F-994B-4B88-93DD-63DDE8322954}" type="presParOf" srcId="{4D628C0C-389F-406D-AFAB-D3228DCB27AD}" destId="{2D172502-A4A1-41B7-98ED-662135845C5F}" srcOrd="1" destOrd="0" presId="urn:microsoft.com/office/officeart/2005/8/layout/hierarchy1"/>
    <dgm:cxn modelId="{7283FD57-57D7-44D2-907C-E3B8D4C08D08}" type="presParOf" srcId="{2D172502-A4A1-41B7-98ED-662135845C5F}" destId="{C06A09F5-9FE6-4FAC-A171-82D6E0CB3ABC}" srcOrd="0" destOrd="0" presId="urn:microsoft.com/office/officeart/2005/8/layout/hierarchy1"/>
    <dgm:cxn modelId="{1D5ABD60-7759-411D-BFB0-ED51478CD23D}" type="presParOf" srcId="{C06A09F5-9FE6-4FAC-A171-82D6E0CB3ABC}" destId="{1F491335-0FB1-4B42-BB03-402059DDAC7C}" srcOrd="0" destOrd="0" presId="urn:microsoft.com/office/officeart/2005/8/layout/hierarchy1"/>
    <dgm:cxn modelId="{E3D225DB-6284-42B0-9A87-3791E303422E}" type="presParOf" srcId="{C06A09F5-9FE6-4FAC-A171-82D6E0CB3ABC}" destId="{DEBFDBF3-B167-4341-B9BC-738C858499FF}" srcOrd="1" destOrd="0" presId="urn:microsoft.com/office/officeart/2005/8/layout/hierarchy1"/>
    <dgm:cxn modelId="{0228BC1B-25C1-4378-AE10-22B6DFA4641F}" type="presParOf" srcId="{2D172502-A4A1-41B7-98ED-662135845C5F}" destId="{D084F4A4-C5DB-48DB-A589-BFB3197BE38D}" srcOrd="1" destOrd="0" presId="urn:microsoft.com/office/officeart/2005/8/layout/hierarchy1"/>
    <dgm:cxn modelId="{7C742514-B924-4DE6-B6A8-C137AA511967}" type="presParOf" srcId="{4D628C0C-389F-406D-AFAB-D3228DCB27AD}" destId="{B284FE54-B1D6-44ED-88E4-82B18B35F113}" srcOrd="2" destOrd="0" presId="urn:microsoft.com/office/officeart/2005/8/layout/hierarchy1"/>
    <dgm:cxn modelId="{738AF799-89EC-419D-BF02-C2FABB2CC042}" type="presParOf" srcId="{4D628C0C-389F-406D-AFAB-D3228DCB27AD}" destId="{94D7773A-5618-4DA4-BB6D-4253E5122F85}" srcOrd="3" destOrd="0" presId="urn:microsoft.com/office/officeart/2005/8/layout/hierarchy1"/>
    <dgm:cxn modelId="{991D3585-20BD-4F14-99F5-9C81670E9FEF}" type="presParOf" srcId="{94D7773A-5618-4DA4-BB6D-4253E5122F85}" destId="{09D6D914-B10E-4D73-80C7-715E7BD356AE}" srcOrd="0" destOrd="0" presId="urn:microsoft.com/office/officeart/2005/8/layout/hierarchy1"/>
    <dgm:cxn modelId="{C5CD8012-3FE0-44BB-91C5-70A0B80DE19B}" type="presParOf" srcId="{09D6D914-B10E-4D73-80C7-715E7BD356AE}" destId="{FD27396C-9748-4963-9CDA-4FA88D205A2E}" srcOrd="0" destOrd="0" presId="urn:microsoft.com/office/officeart/2005/8/layout/hierarchy1"/>
    <dgm:cxn modelId="{E66AAC65-1ED3-436C-ABE7-D67F8800173F}" type="presParOf" srcId="{09D6D914-B10E-4D73-80C7-715E7BD356AE}" destId="{31B8C37E-D7E7-49ED-9405-FEF0A3B2EADF}" srcOrd="1" destOrd="0" presId="urn:microsoft.com/office/officeart/2005/8/layout/hierarchy1"/>
    <dgm:cxn modelId="{D5577409-3ACE-4593-9E93-B90A50668CF4}" type="presParOf" srcId="{94D7773A-5618-4DA4-BB6D-4253E5122F85}" destId="{43B9793B-3175-4D5B-98A0-BE70992C4FE3}" srcOrd="1" destOrd="0" presId="urn:microsoft.com/office/officeart/2005/8/layout/hierarchy1"/>
    <dgm:cxn modelId="{E4FC71E6-FF3D-413E-BDAE-984BE4452B60}" type="presParOf" srcId="{4D628C0C-389F-406D-AFAB-D3228DCB27AD}" destId="{A2D71B90-E47B-4FB8-B7A7-349CFCB8C126}" srcOrd="4" destOrd="0" presId="urn:microsoft.com/office/officeart/2005/8/layout/hierarchy1"/>
    <dgm:cxn modelId="{B69150B2-D7A8-42A7-AA24-9DACF7672480}" type="presParOf" srcId="{4D628C0C-389F-406D-AFAB-D3228DCB27AD}" destId="{BED2BD28-702A-4A08-9CF2-C7DF2602DA8A}" srcOrd="5" destOrd="0" presId="urn:microsoft.com/office/officeart/2005/8/layout/hierarchy1"/>
    <dgm:cxn modelId="{1BBA0456-9226-49BE-AA9F-488BF0FFE1AF}" type="presParOf" srcId="{BED2BD28-702A-4A08-9CF2-C7DF2602DA8A}" destId="{30DAEBB8-293B-424B-AF92-B852D47AAF2E}" srcOrd="0" destOrd="0" presId="urn:microsoft.com/office/officeart/2005/8/layout/hierarchy1"/>
    <dgm:cxn modelId="{71BB2D61-232F-43BB-A5D9-82EF0D884944}" type="presParOf" srcId="{30DAEBB8-293B-424B-AF92-B852D47AAF2E}" destId="{CCCEC4C4-EFFA-4F8E-B965-E41844FB0904}" srcOrd="0" destOrd="0" presId="urn:microsoft.com/office/officeart/2005/8/layout/hierarchy1"/>
    <dgm:cxn modelId="{EB3A893C-5A61-4500-8B7F-B937009C2ECA}" type="presParOf" srcId="{30DAEBB8-293B-424B-AF92-B852D47AAF2E}" destId="{5918939B-FB25-4716-A2FB-9B6C7D7B480A}" srcOrd="1" destOrd="0" presId="urn:microsoft.com/office/officeart/2005/8/layout/hierarchy1"/>
    <dgm:cxn modelId="{4B2427FD-55FA-40A3-9190-996223B2A81D}" type="presParOf" srcId="{BED2BD28-702A-4A08-9CF2-C7DF2602DA8A}" destId="{600E2B4E-BB2A-4DEA-B9D6-13283D4F04D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4000" b="1" dirty="0" smtClean="0"/>
            <a:t>Cases of loading for Zone B </a:t>
          </a:r>
          <a:endParaRPr lang="ar-SA" sz="40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2765CBB-A686-4E96-B714-9CCDF5CFECA3}" type="presOf" srcId="{DB7FE9FF-C83B-4F44-A9AF-06D1374846A3}" destId="{17CFD606-9EC8-4C5E-AEA3-5C666857CF6F}" srcOrd="0" destOrd="0" presId="urn:microsoft.com/office/officeart/2005/8/layout/vList3"/>
    <dgm:cxn modelId="{3BAB5A21-A0E3-433F-BF76-C97DC1A5C6CE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51403D9-D906-4B93-9B64-7E281E0B92C8}" type="presParOf" srcId="{0291625F-666E-4587-9DB2-B9A7DD9B829E}" destId="{C4D0C0A2-201A-44B2-957A-2D66967CB889}" srcOrd="0" destOrd="0" presId="urn:microsoft.com/office/officeart/2005/8/layout/vList3"/>
    <dgm:cxn modelId="{2A983920-ACAB-49EE-98BE-A832FCD21E38}" type="presParOf" srcId="{C4D0C0A2-201A-44B2-957A-2D66967CB889}" destId="{D1279113-3457-4876-B30A-3E73295C68DD}" srcOrd="0" destOrd="0" presId="urn:microsoft.com/office/officeart/2005/8/layout/vList3"/>
    <dgm:cxn modelId="{A04FD67F-8CDC-4D55-A3E1-F76591849E5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1"/>
          <a:r>
            <a:rPr lang="en-US" sz="4400" b="1" dirty="0" smtClean="0"/>
            <a:t>Outline</a:t>
          </a:r>
          <a:endParaRPr lang="ar-SA" sz="44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552FE00-E3DA-4FCF-9DD7-4729410C6D7A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DF5C311-CFF0-4E89-BF67-DD8ECD0EB13B}" type="presOf" srcId="{65CC0761-3FAD-4B3C-A8C0-B8FB8E7C7633}" destId="{0291625F-666E-4587-9DB2-B9A7DD9B829E}" srcOrd="0" destOrd="0" presId="urn:microsoft.com/office/officeart/2005/8/layout/vList3"/>
    <dgm:cxn modelId="{52F5898A-DB0C-4A69-9D69-00D5B02208E8}" type="presParOf" srcId="{0291625F-666E-4587-9DB2-B9A7DD9B829E}" destId="{C4D0C0A2-201A-44B2-957A-2D66967CB889}" srcOrd="0" destOrd="0" presId="urn:microsoft.com/office/officeart/2005/8/layout/vList3"/>
    <dgm:cxn modelId="{BC28B5DF-4D01-4A3E-B257-E7B648FB719F}" type="presParOf" srcId="{C4D0C0A2-201A-44B2-957A-2D66967CB889}" destId="{D1279113-3457-4876-B30A-3E73295C68DD}" srcOrd="0" destOrd="0" presId="urn:microsoft.com/office/officeart/2005/8/layout/vList3"/>
    <dgm:cxn modelId="{AFC3CD5C-DD8B-4B9F-80FC-D214F7E875C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600" b="1" dirty="0" smtClean="0">
              <a:latin typeface="+mn-lt"/>
              <a:ea typeface="Times New Roman"/>
            </a:rPr>
            <a:t>Compatibility of structural model</a:t>
          </a:r>
          <a:endParaRPr lang="ar-SA" sz="3600" b="1" dirty="0">
            <a:latin typeface="+mn-lt"/>
          </a:endParaRPr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782CD47-333B-4776-8DAD-4052DB0106A8}" type="presOf" srcId="{65CC0761-3FAD-4B3C-A8C0-B8FB8E7C7633}" destId="{0291625F-666E-4587-9DB2-B9A7DD9B829E}" srcOrd="0" destOrd="0" presId="urn:microsoft.com/office/officeart/2005/8/layout/vList3"/>
    <dgm:cxn modelId="{6FD24E47-14E0-47F0-961C-E8D9AE08E4CB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CDF7A48-73DC-4D91-AB96-8F19EC5D9CD4}" type="presParOf" srcId="{0291625F-666E-4587-9DB2-B9A7DD9B829E}" destId="{C4D0C0A2-201A-44B2-957A-2D66967CB889}" srcOrd="0" destOrd="0" presId="urn:microsoft.com/office/officeart/2005/8/layout/vList3"/>
    <dgm:cxn modelId="{CE5F510B-AC86-4B5F-A426-C12BEE325F86}" type="presParOf" srcId="{C4D0C0A2-201A-44B2-957A-2D66967CB889}" destId="{D1279113-3457-4876-B30A-3E73295C68DD}" srcOrd="0" destOrd="0" presId="urn:microsoft.com/office/officeart/2005/8/layout/vList3"/>
    <dgm:cxn modelId="{B4580F0F-7116-4887-BFFD-F4B42D3F198E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4000" b="1" dirty="0" smtClean="0">
              <a:latin typeface="+mn-lt"/>
              <a:ea typeface="Times New Roman"/>
            </a:rPr>
            <a:t>Equilibrium</a:t>
          </a:r>
          <a:endParaRPr lang="ar-SA" sz="4000" b="1" dirty="0">
            <a:latin typeface="+mn-lt"/>
          </a:endParaRPr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A893866-9055-4E4E-9EBD-E9CA29A17685}" type="presOf" srcId="{DB7FE9FF-C83B-4F44-A9AF-06D1374846A3}" destId="{17CFD606-9EC8-4C5E-AEA3-5C666857CF6F}" srcOrd="0" destOrd="0" presId="urn:microsoft.com/office/officeart/2005/8/layout/vList3"/>
    <dgm:cxn modelId="{6ECB60CA-8B6E-43EE-9F7D-C85986152D75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0458F19F-5D7D-4D78-987F-D2CDA786896E}" type="presParOf" srcId="{0291625F-666E-4587-9DB2-B9A7DD9B829E}" destId="{C4D0C0A2-201A-44B2-957A-2D66967CB889}" srcOrd="0" destOrd="0" presId="urn:microsoft.com/office/officeart/2005/8/layout/vList3"/>
    <dgm:cxn modelId="{CCD5C952-12D4-4535-A283-DB72F44B775D}" type="presParOf" srcId="{C4D0C0A2-201A-44B2-957A-2D66967CB889}" destId="{D1279113-3457-4876-B30A-3E73295C68DD}" srcOrd="0" destOrd="0" presId="urn:microsoft.com/office/officeart/2005/8/layout/vList3"/>
    <dgm:cxn modelId="{116DDA54-6367-4575-BBB1-8D102F942EC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4000" b="1" dirty="0" smtClean="0">
              <a:latin typeface="+mn-lt"/>
              <a:ea typeface="Times New Roman"/>
            </a:rPr>
            <a:t>Stress Strain </a:t>
          </a:r>
          <a:endParaRPr lang="ar-SA" sz="4000" b="1" dirty="0">
            <a:latin typeface="+mn-lt"/>
          </a:endParaRPr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476E145-3DC0-466B-8F7C-4668D6DF6C7A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0D6D9AC-D527-4733-8700-F99988BB093B}" type="presOf" srcId="{65CC0761-3FAD-4B3C-A8C0-B8FB8E7C7633}" destId="{0291625F-666E-4587-9DB2-B9A7DD9B829E}" srcOrd="0" destOrd="0" presId="urn:microsoft.com/office/officeart/2005/8/layout/vList3"/>
    <dgm:cxn modelId="{82D8912B-6598-40F9-A6F5-5EEE5942717E}" type="presParOf" srcId="{0291625F-666E-4587-9DB2-B9A7DD9B829E}" destId="{C4D0C0A2-201A-44B2-957A-2D66967CB889}" srcOrd="0" destOrd="0" presId="urn:microsoft.com/office/officeart/2005/8/layout/vList3"/>
    <dgm:cxn modelId="{95FA4F00-68EF-4C6B-8B51-6382ABCB2388}" type="presParOf" srcId="{C4D0C0A2-201A-44B2-957A-2D66967CB889}" destId="{D1279113-3457-4876-B30A-3E73295C68DD}" srcOrd="0" destOrd="0" presId="urn:microsoft.com/office/officeart/2005/8/layout/vList3"/>
    <dgm:cxn modelId="{2F1FA0BB-BFC7-4573-90F4-C440ED3C678E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600" b="1" dirty="0" smtClean="0"/>
            <a:t>Evaluation of slabs for block B </a:t>
          </a:r>
          <a:endParaRPr lang="ar-SA" sz="36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3332D3D-EAE2-47D7-905D-1375C9B6D749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A4281F1-44AE-4315-8E0B-0CF90250DB46}" type="presOf" srcId="{65CC0761-3FAD-4B3C-A8C0-B8FB8E7C7633}" destId="{0291625F-666E-4587-9DB2-B9A7DD9B829E}" srcOrd="0" destOrd="0" presId="urn:microsoft.com/office/officeart/2005/8/layout/vList3"/>
    <dgm:cxn modelId="{6C8793E9-6CFE-4C6B-9D49-78A065417B27}" type="presParOf" srcId="{0291625F-666E-4587-9DB2-B9A7DD9B829E}" destId="{C4D0C0A2-201A-44B2-957A-2D66967CB889}" srcOrd="0" destOrd="0" presId="urn:microsoft.com/office/officeart/2005/8/layout/vList3"/>
    <dgm:cxn modelId="{B60C26E5-2C99-4C0C-B184-F0A377A2C2CD}" type="presParOf" srcId="{C4D0C0A2-201A-44B2-957A-2D66967CB889}" destId="{D1279113-3457-4876-B30A-3E73295C68DD}" srcOrd="0" destOrd="0" presId="urn:microsoft.com/office/officeart/2005/8/layout/vList3"/>
    <dgm:cxn modelId="{F4B024AE-6505-4D33-B1F2-55DFAD0BBF05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600" b="1" dirty="0" smtClean="0"/>
            <a:t>Evaluation of slabs for block </a:t>
          </a:r>
          <a:r>
            <a:rPr lang="en-US" sz="3600" b="1" dirty="0" smtClean="0"/>
            <a:t>D </a:t>
          </a:r>
          <a:endParaRPr lang="ar-SA" sz="36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65ED69-10F8-4C29-9EBB-1E078A85A980}" type="presOf" srcId="{DB7FE9FF-C83B-4F44-A9AF-06D1374846A3}" destId="{17CFD606-9EC8-4C5E-AEA3-5C666857CF6F}" srcOrd="0" destOrd="0" presId="urn:microsoft.com/office/officeart/2005/8/layout/vList3"/>
    <dgm:cxn modelId="{E1957594-3904-4238-951F-BCBC66C203CF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F1F00E6-A1B4-41A5-996E-363D79AD4A17}" type="presParOf" srcId="{0291625F-666E-4587-9DB2-B9A7DD9B829E}" destId="{C4D0C0A2-201A-44B2-957A-2D66967CB889}" srcOrd="0" destOrd="0" presId="urn:microsoft.com/office/officeart/2005/8/layout/vList3"/>
    <dgm:cxn modelId="{8D0457AF-0C38-4E5D-B30C-FC1208244F88}" type="presParOf" srcId="{C4D0C0A2-201A-44B2-957A-2D66967CB889}" destId="{D1279113-3457-4876-B30A-3E73295C68DD}" srcOrd="0" destOrd="0" presId="urn:microsoft.com/office/officeart/2005/8/layout/vList3"/>
    <dgm:cxn modelId="{0D1591A4-2885-4C75-904C-079CDA826CA5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600" b="1" dirty="0" smtClean="0"/>
            <a:t>Evaluation of </a:t>
          </a:r>
          <a:r>
            <a:rPr lang="en-US" sz="3600" b="1" dirty="0" smtClean="0"/>
            <a:t>beams </a:t>
          </a:r>
          <a:endParaRPr lang="ar-SA" sz="36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A9A55B2-3C04-49AA-86B6-09044A5576FF}" type="presOf" srcId="{65CC0761-3FAD-4B3C-A8C0-B8FB8E7C7633}" destId="{0291625F-666E-4587-9DB2-B9A7DD9B829E}" srcOrd="0" destOrd="0" presId="urn:microsoft.com/office/officeart/2005/8/layout/vList3"/>
    <dgm:cxn modelId="{F4D6B88F-4877-43F0-BB67-6694AB20E27F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F7B68A71-6794-452D-9340-DDC9733380D3}" type="presParOf" srcId="{0291625F-666E-4587-9DB2-B9A7DD9B829E}" destId="{C4D0C0A2-201A-44B2-957A-2D66967CB889}" srcOrd="0" destOrd="0" presId="urn:microsoft.com/office/officeart/2005/8/layout/vList3"/>
    <dgm:cxn modelId="{89FF976F-AF57-4C8E-BCB6-1A675B722B96}" type="presParOf" srcId="{C4D0C0A2-201A-44B2-957A-2D66967CB889}" destId="{D1279113-3457-4876-B30A-3E73295C68DD}" srcOrd="0" destOrd="0" presId="urn:microsoft.com/office/officeart/2005/8/layout/vList3"/>
    <dgm:cxn modelId="{64A9057E-1B73-4234-A3EC-5BF740147744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600" b="1" dirty="0" smtClean="0"/>
            <a:t>Evaluation of columns </a:t>
          </a:r>
          <a:endParaRPr lang="ar-SA" sz="36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FC8D22C-F1F6-47AE-B812-A5C06D2E6EC5}" type="presOf" srcId="{65CC0761-3FAD-4B3C-A8C0-B8FB8E7C7633}" destId="{0291625F-666E-4587-9DB2-B9A7DD9B829E}" srcOrd="0" destOrd="0" presId="urn:microsoft.com/office/officeart/2005/8/layout/vList3"/>
    <dgm:cxn modelId="{30E5AE3F-FDC3-44BF-B475-8E81E9A19A04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D38FE6BA-2169-459E-A222-700240072298}" type="presParOf" srcId="{0291625F-666E-4587-9DB2-B9A7DD9B829E}" destId="{C4D0C0A2-201A-44B2-957A-2D66967CB889}" srcOrd="0" destOrd="0" presId="urn:microsoft.com/office/officeart/2005/8/layout/vList3"/>
    <dgm:cxn modelId="{FBA8B271-6BD4-4E1F-B6D0-7574B4747E93}" type="presParOf" srcId="{C4D0C0A2-201A-44B2-957A-2D66967CB889}" destId="{D1279113-3457-4876-B30A-3E73295C68DD}" srcOrd="0" destOrd="0" presId="urn:microsoft.com/office/officeart/2005/8/layout/vList3"/>
    <dgm:cxn modelId="{0DFC3689-C0DE-4706-B204-FC973DA2DF30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0"/>
          <a:r>
            <a:rPr lang="en-US" b="1" dirty="0" smtClean="0"/>
            <a:t>Implementation of RVS for block B</a:t>
          </a:r>
          <a:endParaRPr lang="ar-SA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E60F7F-59E3-41C2-9099-30EEB4F6849E}" type="presOf" srcId="{DB7FE9FF-C83B-4F44-A9AF-06D1374846A3}" destId="{17CFD606-9EC8-4C5E-AEA3-5C666857CF6F}" srcOrd="0" destOrd="0" presId="urn:microsoft.com/office/officeart/2005/8/layout/vList3"/>
    <dgm:cxn modelId="{BB827838-FA01-4178-890D-54737334BF28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F1C31BD-C930-4133-AC3F-CDF68F6577CF}" type="presParOf" srcId="{0291625F-666E-4587-9DB2-B9A7DD9B829E}" destId="{C4D0C0A2-201A-44B2-957A-2D66967CB889}" srcOrd="0" destOrd="0" presId="urn:microsoft.com/office/officeart/2005/8/layout/vList3"/>
    <dgm:cxn modelId="{720854F3-B67B-48AE-8022-65669E161DDE}" type="presParOf" srcId="{C4D0C0A2-201A-44B2-957A-2D66967CB889}" destId="{D1279113-3457-4876-B30A-3E73295C68DD}" srcOrd="0" destOrd="0" presId="urn:microsoft.com/office/officeart/2005/8/layout/vList3"/>
    <dgm:cxn modelId="{7905DC21-5423-490C-8A60-2E81ACCDE145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Verifying and updating the building identification information</a:t>
          </a:r>
          <a:endParaRPr lang="ar-SA" sz="2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7EC3174-B263-4106-9A7C-0C8E96566CF4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189AD0B-A2DD-4B17-B7AC-A33CDAF32504}" type="presOf" srcId="{DB7FE9FF-C83B-4F44-A9AF-06D1374846A3}" destId="{17CFD606-9EC8-4C5E-AEA3-5C666857CF6F}" srcOrd="0" destOrd="0" presId="urn:microsoft.com/office/officeart/2005/8/layout/vList3"/>
    <dgm:cxn modelId="{D6B8FA42-5081-42F1-A8AA-6E40886C8F7E}" type="presParOf" srcId="{0291625F-666E-4587-9DB2-B9A7DD9B829E}" destId="{C4D0C0A2-201A-44B2-957A-2D66967CB889}" srcOrd="0" destOrd="0" presId="urn:microsoft.com/office/officeart/2005/8/layout/vList3"/>
    <dgm:cxn modelId="{7499FB3A-809A-4BBB-A78B-5D6BEF2C1D29}" type="presParOf" srcId="{C4D0C0A2-201A-44B2-957A-2D66967CB889}" destId="{D1279113-3457-4876-B30A-3E73295C68DD}" srcOrd="0" destOrd="0" presId="urn:microsoft.com/office/officeart/2005/8/layout/vList3"/>
    <dgm:cxn modelId="{C122CD21-7E0A-40EC-9621-09AAD02C5D84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Sketching the Plan and Elevation Views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FE2738C-E741-4CBD-B478-A99475E0C05A}" type="presOf" srcId="{65CC0761-3FAD-4B3C-A8C0-B8FB8E7C7633}" destId="{0291625F-666E-4587-9DB2-B9A7DD9B829E}" srcOrd="0" destOrd="0" presId="urn:microsoft.com/office/officeart/2005/8/layout/vList3"/>
    <dgm:cxn modelId="{712D92E6-5F15-4FDA-8299-AFCC2742B80B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D1348C6B-E3AB-41B0-B0C6-9CD9FCB9E007}" type="presParOf" srcId="{0291625F-666E-4587-9DB2-B9A7DD9B829E}" destId="{C4D0C0A2-201A-44B2-957A-2D66967CB889}" srcOrd="0" destOrd="0" presId="urn:microsoft.com/office/officeart/2005/8/layout/vList3"/>
    <dgm:cxn modelId="{7C384C54-F722-4439-9527-348C3FD31F32}" type="presParOf" srcId="{C4D0C0A2-201A-44B2-957A-2D66967CB889}" destId="{D1279113-3457-4876-B30A-3E73295C68DD}" srcOrd="0" destOrd="0" presId="urn:microsoft.com/office/officeart/2005/8/layout/vList3"/>
    <dgm:cxn modelId="{BB5CA194-EEEF-4F9F-A20D-1DFEFAB842D0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830EF0-14A3-44BC-AECF-682DEF2FBA23}" type="doc">
      <dgm:prSet loTypeId="urn:microsoft.com/office/officeart/2005/8/layout/chevron2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E00EBB48-81EC-4BF6-8595-25EC3F94B8F0}">
      <dgm:prSet phldrT="[Text]" custT="1"/>
      <dgm:spPr/>
      <dgm:t>
        <a:bodyPr/>
        <a:lstStyle/>
        <a:p>
          <a:pPr rtl="0"/>
          <a:r>
            <a:rPr lang="en-US" sz="2400" b="1" dirty="0" smtClean="0"/>
            <a:t>Ch1</a:t>
          </a:r>
          <a:endParaRPr lang="ar-SA" sz="2400" b="1" dirty="0"/>
        </a:p>
      </dgm:t>
    </dgm:pt>
    <dgm:pt modelId="{2A0BDF1F-8B5D-42AC-B5C5-CE6A7CECED73}" type="parTrans" cxnId="{2CDB4643-9666-4F35-9FC4-2095AF1C08F3}">
      <dgm:prSet/>
      <dgm:spPr/>
      <dgm:t>
        <a:bodyPr/>
        <a:lstStyle/>
        <a:p>
          <a:pPr rtl="1"/>
          <a:endParaRPr lang="ar-SA"/>
        </a:p>
      </dgm:t>
    </dgm:pt>
    <dgm:pt modelId="{3D97C50A-5035-498D-8BD9-2599D0473F61}" type="sibTrans" cxnId="{2CDB4643-9666-4F35-9FC4-2095AF1C08F3}">
      <dgm:prSet/>
      <dgm:spPr/>
      <dgm:t>
        <a:bodyPr/>
        <a:lstStyle/>
        <a:p>
          <a:pPr rtl="1"/>
          <a:endParaRPr lang="ar-SA"/>
        </a:p>
      </dgm:t>
    </dgm:pt>
    <dgm:pt modelId="{E0331922-F2D3-422E-B5FD-495C53D65F1A}">
      <dgm:prSet phldrT="[Text]" custT="1"/>
      <dgm:spPr/>
      <dgm:t>
        <a:bodyPr/>
        <a:lstStyle/>
        <a:p>
          <a:pPr rtl="0"/>
          <a:r>
            <a:rPr lang="en-US" sz="3600" b="1" dirty="0" smtClean="0"/>
            <a:t>Introduction</a:t>
          </a:r>
          <a:endParaRPr lang="ar-SA" sz="3600" b="1" dirty="0"/>
        </a:p>
      </dgm:t>
    </dgm:pt>
    <dgm:pt modelId="{76B3C8C7-D091-4736-9377-2B6BA8E784B5}" type="parTrans" cxnId="{5669E6EC-D6AF-466E-98DF-98E33FEFBA49}">
      <dgm:prSet/>
      <dgm:spPr/>
      <dgm:t>
        <a:bodyPr/>
        <a:lstStyle/>
        <a:p>
          <a:pPr rtl="1"/>
          <a:endParaRPr lang="ar-SA"/>
        </a:p>
      </dgm:t>
    </dgm:pt>
    <dgm:pt modelId="{65619E74-DB85-40B7-B80D-2DED13060F46}" type="sibTrans" cxnId="{5669E6EC-D6AF-466E-98DF-98E33FEFBA49}">
      <dgm:prSet/>
      <dgm:spPr/>
      <dgm:t>
        <a:bodyPr/>
        <a:lstStyle/>
        <a:p>
          <a:pPr rtl="1"/>
          <a:endParaRPr lang="ar-SA"/>
        </a:p>
      </dgm:t>
    </dgm:pt>
    <dgm:pt modelId="{FBC3FFBF-F33E-4B54-BB08-BA16C1607826}">
      <dgm:prSet phldrT="[Text]" custT="1"/>
      <dgm:spPr/>
      <dgm:t>
        <a:bodyPr/>
        <a:lstStyle/>
        <a:p>
          <a:pPr rtl="1"/>
          <a:r>
            <a:rPr lang="en-US" sz="2400" b="1" dirty="0" smtClean="0"/>
            <a:t>Ch2</a:t>
          </a:r>
          <a:endParaRPr lang="ar-SA" sz="2400" b="1" dirty="0"/>
        </a:p>
      </dgm:t>
    </dgm:pt>
    <dgm:pt modelId="{3A66873F-F98B-49D0-B2DA-B4F321C3DF57}" type="parTrans" cxnId="{0BD5410D-58B7-47E7-AA2C-76F559FD9020}">
      <dgm:prSet/>
      <dgm:spPr/>
      <dgm:t>
        <a:bodyPr/>
        <a:lstStyle/>
        <a:p>
          <a:pPr rtl="1"/>
          <a:endParaRPr lang="ar-SA"/>
        </a:p>
      </dgm:t>
    </dgm:pt>
    <dgm:pt modelId="{59A5BC2C-67DD-4A7F-9991-E490C1D531DA}" type="sibTrans" cxnId="{0BD5410D-58B7-47E7-AA2C-76F559FD9020}">
      <dgm:prSet/>
      <dgm:spPr/>
      <dgm:t>
        <a:bodyPr/>
        <a:lstStyle/>
        <a:p>
          <a:pPr rtl="1"/>
          <a:endParaRPr lang="ar-SA"/>
        </a:p>
      </dgm:t>
    </dgm:pt>
    <dgm:pt modelId="{276549F5-4881-4EEC-B4B9-BF443AABB007}">
      <dgm:prSet phldrT="[Text]" custT="1"/>
      <dgm:spPr/>
      <dgm:t>
        <a:bodyPr/>
        <a:lstStyle/>
        <a:p>
          <a:pPr rtl="0"/>
          <a:r>
            <a:rPr lang="en-US" sz="3200" b="1" dirty="0" smtClean="0"/>
            <a:t>Revision of static evaluation</a:t>
          </a:r>
          <a:r>
            <a:rPr lang="en-US" sz="3200" dirty="0" smtClean="0"/>
            <a:t> </a:t>
          </a:r>
          <a:endParaRPr lang="ar-SA" sz="3200" dirty="0"/>
        </a:p>
      </dgm:t>
    </dgm:pt>
    <dgm:pt modelId="{85CB5982-12E9-4E31-A3EE-DBA8EABDC5B0}" type="parTrans" cxnId="{979D5AB4-C350-4F01-979A-F9E63965A130}">
      <dgm:prSet/>
      <dgm:spPr/>
      <dgm:t>
        <a:bodyPr/>
        <a:lstStyle/>
        <a:p>
          <a:pPr rtl="1"/>
          <a:endParaRPr lang="ar-SA"/>
        </a:p>
      </dgm:t>
    </dgm:pt>
    <dgm:pt modelId="{7E845427-4E00-4D88-A9FC-2D69CB1B51B0}" type="sibTrans" cxnId="{979D5AB4-C350-4F01-979A-F9E63965A130}">
      <dgm:prSet/>
      <dgm:spPr/>
      <dgm:t>
        <a:bodyPr/>
        <a:lstStyle/>
        <a:p>
          <a:pPr rtl="1"/>
          <a:endParaRPr lang="ar-SA"/>
        </a:p>
      </dgm:t>
    </dgm:pt>
    <dgm:pt modelId="{A60D0D3C-4ED4-449A-896B-40A91E809679}">
      <dgm:prSet phldrT="[Text]" custT="1"/>
      <dgm:spPr/>
      <dgm:t>
        <a:bodyPr/>
        <a:lstStyle/>
        <a:p>
          <a:pPr rtl="1"/>
          <a:r>
            <a:rPr lang="en-US" sz="2400" b="1" dirty="0" smtClean="0"/>
            <a:t>Ch3</a:t>
          </a:r>
          <a:endParaRPr lang="ar-SA" sz="2400" b="1" dirty="0"/>
        </a:p>
      </dgm:t>
    </dgm:pt>
    <dgm:pt modelId="{88B47A55-DC43-4E4F-BD1A-5BA9E415951E}" type="parTrans" cxnId="{5590D40B-7B48-477F-9E40-B1F7225168B2}">
      <dgm:prSet/>
      <dgm:spPr/>
      <dgm:t>
        <a:bodyPr/>
        <a:lstStyle/>
        <a:p>
          <a:pPr rtl="1"/>
          <a:endParaRPr lang="ar-SA"/>
        </a:p>
      </dgm:t>
    </dgm:pt>
    <dgm:pt modelId="{63CA0538-B4D7-48A0-8620-68E784BD5816}" type="sibTrans" cxnId="{5590D40B-7B48-477F-9E40-B1F7225168B2}">
      <dgm:prSet/>
      <dgm:spPr/>
      <dgm:t>
        <a:bodyPr/>
        <a:lstStyle/>
        <a:p>
          <a:pPr rtl="1"/>
          <a:endParaRPr lang="ar-SA"/>
        </a:p>
      </dgm:t>
    </dgm:pt>
    <dgm:pt modelId="{1F21950D-31FC-46D1-8602-76E0F6437493}">
      <dgm:prSet phldrT="[Text]" custT="1"/>
      <dgm:spPr/>
      <dgm:t>
        <a:bodyPr/>
        <a:lstStyle/>
        <a:p>
          <a:pPr rtl="0"/>
          <a:r>
            <a:rPr lang="en-US" sz="3600" b="1" dirty="0" smtClean="0"/>
            <a:t>Dynamic evaluation</a:t>
          </a:r>
          <a:endParaRPr lang="ar-SA" sz="3600" b="1" dirty="0"/>
        </a:p>
      </dgm:t>
    </dgm:pt>
    <dgm:pt modelId="{D488B664-AD67-4162-8066-E13B68BCA97B}" type="parTrans" cxnId="{18560EE9-1278-4339-8F6F-60990A908D67}">
      <dgm:prSet/>
      <dgm:spPr/>
      <dgm:t>
        <a:bodyPr/>
        <a:lstStyle/>
        <a:p>
          <a:pPr rtl="1"/>
          <a:endParaRPr lang="ar-SA"/>
        </a:p>
      </dgm:t>
    </dgm:pt>
    <dgm:pt modelId="{E6D622EF-92C5-4E1F-8C28-77CD8DDDA149}" type="sibTrans" cxnId="{18560EE9-1278-4339-8F6F-60990A908D67}">
      <dgm:prSet/>
      <dgm:spPr/>
      <dgm:t>
        <a:bodyPr/>
        <a:lstStyle/>
        <a:p>
          <a:pPr rtl="1"/>
          <a:endParaRPr lang="ar-SA"/>
        </a:p>
      </dgm:t>
    </dgm:pt>
    <dgm:pt modelId="{8B2732D5-004A-4351-B315-37EF2BFFA3AD}" type="pres">
      <dgm:prSet presAssocID="{DE830EF0-14A3-44BC-AECF-682DEF2FBA2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46B237F-9640-4D85-A6B7-E8327DC75283}" type="pres">
      <dgm:prSet presAssocID="{E00EBB48-81EC-4BF6-8595-25EC3F94B8F0}" presName="composite" presStyleCnt="0"/>
      <dgm:spPr/>
    </dgm:pt>
    <dgm:pt modelId="{88A80627-79B8-4E33-83D2-D9610A514C5B}" type="pres">
      <dgm:prSet presAssocID="{E00EBB48-81EC-4BF6-8595-25EC3F94B8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2DB008-F464-4B3D-8777-6C2ED32DF601}" type="pres">
      <dgm:prSet presAssocID="{E00EBB48-81EC-4BF6-8595-25EC3F94B8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F0C188-ED74-419B-BE92-60829EA77FD9}" type="pres">
      <dgm:prSet presAssocID="{3D97C50A-5035-498D-8BD9-2599D0473F61}" presName="sp" presStyleCnt="0"/>
      <dgm:spPr/>
    </dgm:pt>
    <dgm:pt modelId="{409AD2AA-EB34-4B32-8BEF-3002072C3E8E}" type="pres">
      <dgm:prSet presAssocID="{FBC3FFBF-F33E-4B54-BB08-BA16C1607826}" presName="composite" presStyleCnt="0"/>
      <dgm:spPr/>
    </dgm:pt>
    <dgm:pt modelId="{6033DD7D-F989-4079-B621-F5E90CD93447}" type="pres">
      <dgm:prSet presAssocID="{FBC3FFBF-F33E-4B54-BB08-BA16C160782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66BB30-463D-4678-8130-6D0408D05BF6}" type="pres">
      <dgm:prSet presAssocID="{FBC3FFBF-F33E-4B54-BB08-BA16C160782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593243-4591-483F-8829-09404A22AF35}" type="pres">
      <dgm:prSet presAssocID="{59A5BC2C-67DD-4A7F-9991-E490C1D531DA}" presName="sp" presStyleCnt="0"/>
      <dgm:spPr/>
    </dgm:pt>
    <dgm:pt modelId="{690CA538-AFF0-48C9-9483-F13F8B15406D}" type="pres">
      <dgm:prSet presAssocID="{A60D0D3C-4ED4-449A-896B-40A91E809679}" presName="composite" presStyleCnt="0"/>
      <dgm:spPr/>
    </dgm:pt>
    <dgm:pt modelId="{22473AC3-6A11-441B-9F5B-3681B4195098}" type="pres">
      <dgm:prSet presAssocID="{A60D0D3C-4ED4-449A-896B-40A91E80967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66A55C-AB20-4B1E-A8D7-38EA83004127}" type="pres">
      <dgm:prSet presAssocID="{A60D0D3C-4ED4-449A-896B-40A91E80967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BD5410D-58B7-47E7-AA2C-76F559FD9020}" srcId="{DE830EF0-14A3-44BC-AECF-682DEF2FBA23}" destId="{FBC3FFBF-F33E-4B54-BB08-BA16C1607826}" srcOrd="1" destOrd="0" parTransId="{3A66873F-F98B-49D0-B2DA-B4F321C3DF57}" sibTransId="{59A5BC2C-67DD-4A7F-9991-E490C1D531DA}"/>
    <dgm:cxn modelId="{5B3DEDC3-8016-4193-A6DA-805FB9FEA3C9}" type="presOf" srcId="{DE830EF0-14A3-44BC-AECF-682DEF2FBA23}" destId="{8B2732D5-004A-4351-B315-37EF2BFFA3AD}" srcOrd="0" destOrd="0" presId="urn:microsoft.com/office/officeart/2005/8/layout/chevron2"/>
    <dgm:cxn modelId="{18560EE9-1278-4339-8F6F-60990A908D67}" srcId="{A60D0D3C-4ED4-449A-896B-40A91E809679}" destId="{1F21950D-31FC-46D1-8602-76E0F6437493}" srcOrd="0" destOrd="0" parTransId="{D488B664-AD67-4162-8066-E13B68BCA97B}" sibTransId="{E6D622EF-92C5-4E1F-8C28-77CD8DDDA149}"/>
    <dgm:cxn modelId="{7A4E7913-D942-42C7-AAA6-DA8F93B552D5}" type="presOf" srcId="{E0331922-F2D3-422E-B5FD-495C53D65F1A}" destId="{9D2DB008-F464-4B3D-8777-6C2ED32DF601}" srcOrd="0" destOrd="0" presId="urn:microsoft.com/office/officeart/2005/8/layout/chevron2"/>
    <dgm:cxn modelId="{4F937BE0-3A26-4437-A7A3-A2E640697CB0}" type="presOf" srcId="{276549F5-4881-4EEC-B4B9-BF443AABB007}" destId="{1966BB30-463D-4678-8130-6D0408D05BF6}" srcOrd="0" destOrd="0" presId="urn:microsoft.com/office/officeart/2005/8/layout/chevron2"/>
    <dgm:cxn modelId="{2CDB4643-9666-4F35-9FC4-2095AF1C08F3}" srcId="{DE830EF0-14A3-44BC-AECF-682DEF2FBA23}" destId="{E00EBB48-81EC-4BF6-8595-25EC3F94B8F0}" srcOrd="0" destOrd="0" parTransId="{2A0BDF1F-8B5D-42AC-B5C5-CE6A7CECED73}" sibTransId="{3D97C50A-5035-498D-8BD9-2599D0473F61}"/>
    <dgm:cxn modelId="{979D5AB4-C350-4F01-979A-F9E63965A130}" srcId="{FBC3FFBF-F33E-4B54-BB08-BA16C1607826}" destId="{276549F5-4881-4EEC-B4B9-BF443AABB007}" srcOrd="0" destOrd="0" parTransId="{85CB5982-12E9-4E31-A3EE-DBA8EABDC5B0}" sibTransId="{7E845427-4E00-4D88-A9FC-2D69CB1B51B0}"/>
    <dgm:cxn modelId="{5669E6EC-D6AF-466E-98DF-98E33FEFBA49}" srcId="{E00EBB48-81EC-4BF6-8595-25EC3F94B8F0}" destId="{E0331922-F2D3-422E-B5FD-495C53D65F1A}" srcOrd="0" destOrd="0" parTransId="{76B3C8C7-D091-4736-9377-2B6BA8E784B5}" sibTransId="{65619E74-DB85-40B7-B80D-2DED13060F46}"/>
    <dgm:cxn modelId="{F8014B35-A4F1-469C-A748-A3DB6B3004AF}" type="presOf" srcId="{A60D0D3C-4ED4-449A-896B-40A91E809679}" destId="{22473AC3-6A11-441B-9F5B-3681B4195098}" srcOrd="0" destOrd="0" presId="urn:microsoft.com/office/officeart/2005/8/layout/chevron2"/>
    <dgm:cxn modelId="{30E8A67A-54F8-456E-A585-49D5AF0F20D0}" type="presOf" srcId="{FBC3FFBF-F33E-4B54-BB08-BA16C1607826}" destId="{6033DD7D-F989-4079-B621-F5E90CD93447}" srcOrd="0" destOrd="0" presId="urn:microsoft.com/office/officeart/2005/8/layout/chevron2"/>
    <dgm:cxn modelId="{305263A1-FB5B-437D-BDBA-39D73E68C8BD}" type="presOf" srcId="{E00EBB48-81EC-4BF6-8595-25EC3F94B8F0}" destId="{88A80627-79B8-4E33-83D2-D9610A514C5B}" srcOrd="0" destOrd="0" presId="urn:microsoft.com/office/officeart/2005/8/layout/chevron2"/>
    <dgm:cxn modelId="{10024D62-895A-4F5F-AA71-93CD652F09A4}" type="presOf" srcId="{1F21950D-31FC-46D1-8602-76E0F6437493}" destId="{4B66A55C-AB20-4B1E-A8D7-38EA83004127}" srcOrd="0" destOrd="0" presId="urn:microsoft.com/office/officeart/2005/8/layout/chevron2"/>
    <dgm:cxn modelId="{5590D40B-7B48-477F-9E40-B1F7225168B2}" srcId="{DE830EF0-14A3-44BC-AECF-682DEF2FBA23}" destId="{A60D0D3C-4ED4-449A-896B-40A91E809679}" srcOrd="2" destOrd="0" parTransId="{88B47A55-DC43-4E4F-BD1A-5BA9E415951E}" sibTransId="{63CA0538-B4D7-48A0-8620-68E784BD5816}"/>
    <dgm:cxn modelId="{D9E7CC23-1FA5-430C-95B4-C3146A075C7A}" type="presParOf" srcId="{8B2732D5-004A-4351-B315-37EF2BFFA3AD}" destId="{E46B237F-9640-4D85-A6B7-E8327DC75283}" srcOrd="0" destOrd="0" presId="urn:microsoft.com/office/officeart/2005/8/layout/chevron2"/>
    <dgm:cxn modelId="{FA5318E3-0090-4A6D-B664-CA1037888591}" type="presParOf" srcId="{E46B237F-9640-4D85-A6B7-E8327DC75283}" destId="{88A80627-79B8-4E33-83D2-D9610A514C5B}" srcOrd="0" destOrd="0" presId="urn:microsoft.com/office/officeart/2005/8/layout/chevron2"/>
    <dgm:cxn modelId="{B7DD8372-D32E-4FA4-A62C-92C083B8EB45}" type="presParOf" srcId="{E46B237F-9640-4D85-A6B7-E8327DC75283}" destId="{9D2DB008-F464-4B3D-8777-6C2ED32DF601}" srcOrd="1" destOrd="0" presId="urn:microsoft.com/office/officeart/2005/8/layout/chevron2"/>
    <dgm:cxn modelId="{2FDD32E0-100C-49A1-88F6-CBB0437F9A9E}" type="presParOf" srcId="{8B2732D5-004A-4351-B315-37EF2BFFA3AD}" destId="{EFF0C188-ED74-419B-BE92-60829EA77FD9}" srcOrd="1" destOrd="0" presId="urn:microsoft.com/office/officeart/2005/8/layout/chevron2"/>
    <dgm:cxn modelId="{089E0B0C-6245-4B45-9B76-9C5E921DF727}" type="presParOf" srcId="{8B2732D5-004A-4351-B315-37EF2BFFA3AD}" destId="{409AD2AA-EB34-4B32-8BEF-3002072C3E8E}" srcOrd="2" destOrd="0" presId="urn:microsoft.com/office/officeart/2005/8/layout/chevron2"/>
    <dgm:cxn modelId="{925ACD65-7034-480D-95CF-90EAABD5B4FC}" type="presParOf" srcId="{409AD2AA-EB34-4B32-8BEF-3002072C3E8E}" destId="{6033DD7D-F989-4079-B621-F5E90CD93447}" srcOrd="0" destOrd="0" presId="urn:microsoft.com/office/officeart/2005/8/layout/chevron2"/>
    <dgm:cxn modelId="{B4CCEDC6-65CE-4EE2-A744-BADDD5B9AE85}" type="presParOf" srcId="{409AD2AA-EB34-4B32-8BEF-3002072C3E8E}" destId="{1966BB30-463D-4678-8130-6D0408D05BF6}" srcOrd="1" destOrd="0" presId="urn:microsoft.com/office/officeart/2005/8/layout/chevron2"/>
    <dgm:cxn modelId="{6DD2FDDC-4972-4296-9A13-BD7F998183D0}" type="presParOf" srcId="{8B2732D5-004A-4351-B315-37EF2BFFA3AD}" destId="{F1593243-4591-483F-8829-09404A22AF35}" srcOrd="3" destOrd="0" presId="urn:microsoft.com/office/officeart/2005/8/layout/chevron2"/>
    <dgm:cxn modelId="{17DA3AB9-F0BD-4998-BC12-B4C0B8C60ADE}" type="presParOf" srcId="{8B2732D5-004A-4351-B315-37EF2BFFA3AD}" destId="{690CA538-AFF0-48C9-9483-F13F8B15406D}" srcOrd="4" destOrd="0" presId="urn:microsoft.com/office/officeart/2005/8/layout/chevron2"/>
    <dgm:cxn modelId="{B4818129-8F7C-44C3-99CC-843A40521D4E}" type="presParOf" srcId="{690CA538-AFF0-48C9-9483-F13F8B15406D}" destId="{22473AC3-6A11-441B-9F5B-3681B4195098}" srcOrd="0" destOrd="0" presId="urn:microsoft.com/office/officeart/2005/8/layout/chevron2"/>
    <dgm:cxn modelId="{DA412119-4FDD-4DA7-9AAE-1346000396E1}" type="presParOf" srcId="{690CA538-AFF0-48C9-9483-F13F8B15406D}" destId="{4B66A55C-AB20-4B1E-A8D7-38EA830041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Determining soil type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C6833F-E1C3-4D55-82E2-990425ED9FE6}" type="presOf" srcId="{DB7FE9FF-C83B-4F44-A9AF-06D1374846A3}" destId="{17CFD606-9EC8-4C5E-AEA3-5C666857CF6F}" srcOrd="0" destOrd="0" presId="urn:microsoft.com/office/officeart/2005/8/layout/vList3"/>
    <dgm:cxn modelId="{7E08B9CE-1148-4845-84B8-6BA7D6AF8901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3327087-B64B-41BD-9009-22AA415FA46C}" type="presParOf" srcId="{0291625F-666E-4587-9DB2-B9A7DD9B829E}" destId="{C4D0C0A2-201A-44B2-957A-2D66967CB889}" srcOrd="0" destOrd="0" presId="urn:microsoft.com/office/officeart/2005/8/layout/vList3"/>
    <dgm:cxn modelId="{1FAE7DA2-F7C1-46FE-9285-BD5A414FC284}" type="presParOf" srcId="{C4D0C0A2-201A-44B2-957A-2D66967CB889}" destId="{D1279113-3457-4876-B30A-3E73295C68DD}" srcOrd="0" destOrd="0" presId="urn:microsoft.com/office/officeart/2005/8/layout/vList3"/>
    <dgm:cxn modelId="{0B13B41D-ADB5-4795-8E25-84F9D0F4AFC1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Determining and documenting occupancy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7FC49E-AE12-4287-8A42-FE2A7CE71E64}" type="presOf" srcId="{65CC0761-3FAD-4B3C-A8C0-B8FB8E7C7633}" destId="{0291625F-666E-4587-9DB2-B9A7DD9B829E}" srcOrd="0" destOrd="0" presId="urn:microsoft.com/office/officeart/2005/8/layout/vList3"/>
    <dgm:cxn modelId="{81A02E47-48C3-44E1-B779-8D8499BD103E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F1BF029-2108-4E80-8E5B-EDFA916F46B5}" type="presParOf" srcId="{0291625F-666E-4587-9DB2-B9A7DD9B829E}" destId="{C4D0C0A2-201A-44B2-957A-2D66967CB889}" srcOrd="0" destOrd="0" presId="urn:microsoft.com/office/officeart/2005/8/layout/vList3"/>
    <dgm:cxn modelId="{F2902BAF-FF7C-4EE4-A77E-72E5CF11BD9C}" type="presParOf" srcId="{C4D0C0A2-201A-44B2-957A-2D66967CB889}" destId="{D1279113-3457-4876-B30A-3E73295C68DD}" srcOrd="0" destOrd="0" presId="urn:microsoft.com/office/officeart/2005/8/layout/vList3"/>
    <dgm:cxn modelId="{5BD77EDF-332A-42CF-B154-B32EF39BE2F8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Recording Score Modifiers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9FA296D-B23B-4DAB-AE30-4F6ECEC5A939}" type="presOf" srcId="{DB7FE9FF-C83B-4F44-A9AF-06D1374846A3}" destId="{17CFD606-9EC8-4C5E-AEA3-5C666857CF6F}" srcOrd="0" destOrd="0" presId="urn:microsoft.com/office/officeart/2005/8/layout/vList3"/>
    <dgm:cxn modelId="{DBE5A939-0D99-4D9A-892F-4366150A6B5F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E12D002-7CEA-49C8-95DA-80BA0732502B}" type="presParOf" srcId="{0291625F-666E-4587-9DB2-B9A7DD9B829E}" destId="{C4D0C0A2-201A-44B2-957A-2D66967CB889}" srcOrd="0" destOrd="0" presId="urn:microsoft.com/office/officeart/2005/8/layout/vList3"/>
    <dgm:cxn modelId="{13C781FC-03F6-4A88-B6CF-CA191EED7ABE}" type="presParOf" srcId="{C4D0C0A2-201A-44B2-957A-2D66967CB889}" destId="{D1279113-3457-4876-B30A-3E73295C68DD}" srcOrd="0" destOrd="0" presId="urn:microsoft.com/office/officeart/2005/8/layout/vList3"/>
    <dgm:cxn modelId="{54D092E1-9199-4029-B646-D1627AEE9433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0"/>
          <a:r>
            <a:rPr lang="en-US" b="1" dirty="0" smtClean="0"/>
            <a:t>Implementation of RVS for block D</a:t>
          </a:r>
          <a:endParaRPr lang="ar-SA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483694-A4E3-4E5D-B48A-AE3574D5744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E3AEEC4-FBF4-4833-94B4-9A6D505F69A8}" type="presOf" srcId="{DB7FE9FF-C83B-4F44-A9AF-06D1374846A3}" destId="{17CFD606-9EC8-4C5E-AEA3-5C666857CF6F}" srcOrd="0" destOrd="0" presId="urn:microsoft.com/office/officeart/2005/8/layout/vList3"/>
    <dgm:cxn modelId="{F82B24FC-6F36-40E1-933E-C158B824A03D}" type="presParOf" srcId="{0291625F-666E-4587-9DB2-B9A7DD9B829E}" destId="{C4D0C0A2-201A-44B2-957A-2D66967CB889}" srcOrd="0" destOrd="0" presId="urn:microsoft.com/office/officeart/2005/8/layout/vList3"/>
    <dgm:cxn modelId="{B42B8FB6-63CB-46E1-BA36-13941903B721}" type="presParOf" srcId="{C4D0C0A2-201A-44B2-957A-2D66967CB889}" destId="{D1279113-3457-4876-B30A-3E73295C68DD}" srcOrd="0" destOrd="0" presId="urn:microsoft.com/office/officeart/2005/8/layout/vList3"/>
    <dgm:cxn modelId="{B6428813-9B74-469E-A185-660F4BEC1DC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 Seismic Design Category SDC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270123F-BFF9-4A58-B2D6-B9B51DE58B8E}" type="presOf" srcId="{DB7FE9FF-C83B-4F44-A9AF-06D1374846A3}" destId="{17CFD606-9EC8-4C5E-AEA3-5C666857CF6F}" srcOrd="0" destOrd="0" presId="urn:microsoft.com/office/officeart/2005/8/layout/vList3"/>
    <dgm:cxn modelId="{AD4342E8-8808-408D-98A1-C297935CFBEF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9CDC88A-962C-40FE-AEE7-EC3672790315}" type="presParOf" srcId="{0291625F-666E-4587-9DB2-B9A7DD9B829E}" destId="{C4D0C0A2-201A-44B2-957A-2D66967CB889}" srcOrd="0" destOrd="0" presId="urn:microsoft.com/office/officeart/2005/8/layout/vList3"/>
    <dgm:cxn modelId="{7D89C8AA-63C1-4114-98B0-6453D318EB7B}" type="presParOf" srcId="{C4D0C0A2-201A-44B2-957A-2D66967CB889}" destId="{D1279113-3457-4876-B30A-3E73295C68DD}" srcOrd="0" destOrd="0" presId="urn:microsoft.com/office/officeart/2005/8/layout/vList3"/>
    <dgm:cxn modelId="{B77E96F4-1FC3-4ED6-939A-D3C3F847233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4FF856A7-7043-44AA-8DFE-8DCF522E846F}" type="doc">
      <dgm:prSet loTypeId="urn:microsoft.com/office/officeart/2005/8/layout/arrow2" loCatId="process" qsTypeId="urn:microsoft.com/office/officeart/2005/8/quickstyle/simple2" qsCatId="simple" csTypeId="urn:microsoft.com/office/officeart/2005/8/colors/accent5_4" csCatId="accent5" phldr="1"/>
      <dgm:spPr/>
      <dgm:t>
        <a:bodyPr/>
        <a:lstStyle/>
        <a:p>
          <a:pPr rtl="1"/>
          <a:endParaRPr lang="ar-SA"/>
        </a:p>
      </dgm:t>
    </dgm:pt>
    <dgm:pt modelId="{60BE36AD-3997-4D01-A930-1CB0671DBB95}">
      <dgm:prSet phldrT="[Text]" custT="1"/>
      <dgm:spPr/>
      <dgm:t>
        <a:bodyPr/>
        <a:lstStyle/>
        <a:p>
          <a:pPr rtl="1"/>
          <a:r>
            <a:rPr lang="en-US" sz="3200" b="1" dirty="0" smtClean="0"/>
            <a:t>SDC</a:t>
          </a:r>
          <a:r>
            <a:rPr lang="en-US" sz="1700" dirty="0" smtClean="0"/>
            <a:t/>
          </a:r>
          <a:br>
            <a:rPr lang="en-US" sz="1700" dirty="0" smtClean="0"/>
          </a:br>
          <a:endParaRPr lang="ar-SA" sz="1700" dirty="0"/>
        </a:p>
      </dgm:t>
    </dgm:pt>
    <dgm:pt modelId="{3ECF7790-6FEC-4740-A8FD-2F2DB7E38642}" type="parTrans" cxnId="{3D4910A8-33EB-4D38-98E6-C14A5B5F2D3D}">
      <dgm:prSet/>
      <dgm:spPr/>
      <dgm:t>
        <a:bodyPr/>
        <a:lstStyle/>
        <a:p>
          <a:pPr rtl="1"/>
          <a:endParaRPr lang="ar-SA"/>
        </a:p>
      </dgm:t>
    </dgm:pt>
    <dgm:pt modelId="{ED7A694E-10BC-4FA3-9DC0-30C5725735E8}" type="sibTrans" cxnId="{3D4910A8-33EB-4D38-98E6-C14A5B5F2D3D}">
      <dgm:prSet/>
      <dgm:spPr/>
      <dgm:t>
        <a:bodyPr/>
        <a:lstStyle/>
        <a:p>
          <a:pPr rtl="1"/>
          <a:endParaRPr lang="ar-SA"/>
        </a:p>
      </dgm:t>
    </dgm:pt>
    <dgm:pt modelId="{1473AF86-D285-404B-8973-917A55DADC17}">
      <dgm:prSet phldrT="[Text]" custT="1"/>
      <dgm:spPr/>
      <dgm:t>
        <a:bodyPr/>
        <a:lstStyle/>
        <a:p>
          <a:pPr rtl="1"/>
          <a:r>
            <a:rPr lang="en-US" sz="4000" b="1" dirty="0" smtClean="0"/>
            <a:t>C</a:t>
          </a:r>
          <a:endParaRPr lang="ar-SA" sz="4000" b="1" dirty="0"/>
        </a:p>
      </dgm:t>
    </dgm:pt>
    <dgm:pt modelId="{0B61FF0F-066B-4686-AACA-C444401A8614}" type="parTrans" cxnId="{B7F9EF4A-3AE8-4DFD-8E03-65841CC1AF76}">
      <dgm:prSet/>
      <dgm:spPr/>
      <dgm:t>
        <a:bodyPr/>
        <a:lstStyle/>
        <a:p>
          <a:pPr rtl="1"/>
          <a:endParaRPr lang="ar-SA"/>
        </a:p>
      </dgm:t>
    </dgm:pt>
    <dgm:pt modelId="{EC436DF9-5BB1-48A8-A92D-8A080189D953}" type="sibTrans" cxnId="{B7F9EF4A-3AE8-4DFD-8E03-65841CC1AF76}">
      <dgm:prSet/>
      <dgm:spPr/>
      <dgm:t>
        <a:bodyPr/>
        <a:lstStyle/>
        <a:p>
          <a:pPr rtl="1"/>
          <a:endParaRPr lang="ar-SA"/>
        </a:p>
      </dgm:t>
    </dgm:pt>
    <dgm:pt modelId="{3BB38FBA-A621-40B7-9F55-4BC9F539CDF8}">
      <dgm:prSet phldrT="[Text]" custT="1"/>
      <dgm:spPr/>
      <dgm:t>
        <a:bodyPr/>
        <a:lstStyle/>
        <a:p>
          <a:pPr rtl="1"/>
          <a:r>
            <a:rPr lang="en-US" sz="3200" b="1" dirty="0" smtClean="0"/>
            <a:t>intermediate</a:t>
          </a:r>
          <a:endParaRPr lang="ar-SA" sz="3200" b="1" dirty="0"/>
        </a:p>
      </dgm:t>
    </dgm:pt>
    <dgm:pt modelId="{C8B26AAA-DB93-4C8D-A712-C7C5632BEA51}" type="parTrans" cxnId="{425E5377-97FA-4878-90CB-055439707E33}">
      <dgm:prSet/>
      <dgm:spPr/>
      <dgm:t>
        <a:bodyPr/>
        <a:lstStyle/>
        <a:p>
          <a:pPr rtl="1"/>
          <a:endParaRPr lang="ar-SA"/>
        </a:p>
      </dgm:t>
    </dgm:pt>
    <dgm:pt modelId="{80A575A1-102D-43E1-9000-E768A9E734DC}" type="sibTrans" cxnId="{425E5377-97FA-4878-90CB-055439707E33}">
      <dgm:prSet/>
      <dgm:spPr/>
      <dgm:t>
        <a:bodyPr/>
        <a:lstStyle/>
        <a:p>
          <a:pPr rtl="1"/>
          <a:endParaRPr lang="ar-SA"/>
        </a:p>
      </dgm:t>
    </dgm:pt>
    <dgm:pt modelId="{8D7BFF1F-D8C6-4CE8-B239-139143CA90B1}" type="pres">
      <dgm:prSet presAssocID="{4FF856A7-7043-44AA-8DFE-8DCF522E846F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6D430EE-2F71-4291-9EAD-D009FCFC8E59}" type="pres">
      <dgm:prSet presAssocID="{4FF856A7-7043-44AA-8DFE-8DCF522E846F}" presName="arrow" presStyleLbl="bgShp" presStyleIdx="0" presStyleCnt="1"/>
      <dgm:spPr/>
    </dgm:pt>
    <dgm:pt modelId="{B4E044C8-0A0E-4CD2-A49D-A3990261EC3D}" type="pres">
      <dgm:prSet presAssocID="{4FF856A7-7043-44AA-8DFE-8DCF522E846F}" presName="arrowDiagram3" presStyleCnt="0"/>
      <dgm:spPr/>
    </dgm:pt>
    <dgm:pt modelId="{F2F22141-C8C0-46D3-8DCF-6C40358526AA}" type="pres">
      <dgm:prSet presAssocID="{60BE36AD-3997-4D01-A930-1CB0671DBB95}" presName="bullet3a" presStyleLbl="node1" presStyleIdx="0" presStyleCnt="3"/>
      <dgm:spPr/>
    </dgm:pt>
    <dgm:pt modelId="{73064031-BF95-4F7C-8E92-CEDA28038233}" type="pres">
      <dgm:prSet presAssocID="{60BE36AD-3997-4D01-A930-1CB0671DBB95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D99EEC-6E54-434C-A823-B27DAF551E1C}" type="pres">
      <dgm:prSet presAssocID="{1473AF86-D285-404B-8973-917A55DADC17}" presName="bullet3b" presStyleLbl="node1" presStyleIdx="1" presStyleCnt="3"/>
      <dgm:spPr/>
    </dgm:pt>
    <dgm:pt modelId="{AC958F04-623E-4EE9-BC2C-A88149001330}" type="pres">
      <dgm:prSet presAssocID="{1473AF86-D285-404B-8973-917A55DADC17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4D155F-E2A0-40FF-A4C9-6BB9302C0BE3}" type="pres">
      <dgm:prSet presAssocID="{3BB38FBA-A621-40B7-9F55-4BC9F539CDF8}" presName="bullet3c" presStyleLbl="node1" presStyleIdx="2" presStyleCnt="3"/>
      <dgm:spPr/>
    </dgm:pt>
    <dgm:pt modelId="{2F05D12D-91D4-442B-A1CE-F18075F5DB3A}" type="pres">
      <dgm:prSet presAssocID="{3BB38FBA-A621-40B7-9F55-4BC9F539CDF8}" presName="textBox3c" presStyleLbl="revTx" presStyleIdx="2" presStyleCnt="3" custScaleX="176304" custLinFactNeighborX="-45215" custLinFactNeighborY="103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D113A57-2017-4F2A-B004-D9EA75B6A735}" type="presOf" srcId="{1473AF86-D285-404B-8973-917A55DADC17}" destId="{AC958F04-623E-4EE9-BC2C-A88149001330}" srcOrd="0" destOrd="0" presId="urn:microsoft.com/office/officeart/2005/8/layout/arrow2"/>
    <dgm:cxn modelId="{3D4910A8-33EB-4D38-98E6-C14A5B5F2D3D}" srcId="{4FF856A7-7043-44AA-8DFE-8DCF522E846F}" destId="{60BE36AD-3997-4D01-A930-1CB0671DBB95}" srcOrd="0" destOrd="0" parTransId="{3ECF7790-6FEC-4740-A8FD-2F2DB7E38642}" sibTransId="{ED7A694E-10BC-4FA3-9DC0-30C5725735E8}"/>
    <dgm:cxn modelId="{B7F9EF4A-3AE8-4DFD-8E03-65841CC1AF76}" srcId="{4FF856A7-7043-44AA-8DFE-8DCF522E846F}" destId="{1473AF86-D285-404B-8973-917A55DADC17}" srcOrd="1" destOrd="0" parTransId="{0B61FF0F-066B-4686-AACA-C444401A8614}" sibTransId="{EC436DF9-5BB1-48A8-A92D-8A080189D953}"/>
    <dgm:cxn modelId="{425E5377-97FA-4878-90CB-055439707E33}" srcId="{4FF856A7-7043-44AA-8DFE-8DCF522E846F}" destId="{3BB38FBA-A621-40B7-9F55-4BC9F539CDF8}" srcOrd="2" destOrd="0" parTransId="{C8B26AAA-DB93-4C8D-A712-C7C5632BEA51}" sibTransId="{80A575A1-102D-43E1-9000-E768A9E734DC}"/>
    <dgm:cxn modelId="{B80A6FCB-B79E-4C5E-9D69-ECFC8B0A05DE}" type="presOf" srcId="{3BB38FBA-A621-40B7-9F55-4BC9F539CDF8}" destId="{2F05D12D-91D4-442B-A1CE-F18075F5DB3A}" srcOrd="0" destOrd="0" presId="urn:microsoft.com/office/officeart/2005/8/layout/arrow2"/>
    <dgm:cxn modelId="{4D9369AC-FFE7-4C31-BBF1-241CDDA8EF62}" type="presOf" srcId="{60BE36AD-3997-4D01-A930-1CB0671DBB95}" destId="{73064031-BF95-4F7C-8E92-CEDA28038233}" srcOrd="0" destOrd="0" presId="urn:microsoft.com/office/officeart/2005/8/layout/arrow2"/>
    <dgm:cxn modelId="{4320E736-64D9-4F16-B944-C33490877337}" type="presOf" srcId="{4FF856A7-7043-44AA-8DFE-8DCF522E846F}" destId="{8D7BFF1F-D8C6-4CE8-B239-139143CA90B1}" srcOrd="0" destOrd="0" presId="urn:microsoft.com/office/officeart/2005/8/layout/arrow2"/>
    <dgm:cxn modelId="{71ECE27E-8144-4BC3-B44B-D214DE629AD9}" type="presParOf" srcId="{8D7BFF1F-D8C6-4CE8-B239-139143CA90B1}" destId="{D6D430EE-2F71-4291-9EAD-D009FCFC8E59}" srcOrd="0" destOrd="0" presId="urn:microsoft.com/office/officeart/2005/8/layout/arrow2"/>
    <dgm:cxn modelId="{E8BD97C8-AFDD-4F97-9B69-BA6C8B6DC10E}" type="presParOf" srcId="{8D7BFF1F-D8C6-4CE8-B239-139143CA90B1}" destId="{B4E044C8-0A0E-4CD2-A49D-A3990261EC3D}" srcOrd="1" destOrd="0" presId="urn:microsoft.com/office/officeart/2005/8/layout/arrow2"/>
    <dgm:cxn modelId="{DE6EC94A-C1F7-410D-A16A-2E7AD2FDD78A}" type="presParOf" srcId="{B4E044C8-0A0E-4CD2-A49D-A3990261EC3D}" destId="{F2F22141-C8C0-46D3-8DCF-6C40358526AA}" srcOrd="0" destOrd="0" presId="urn:microsoft.com/office/officeart/2005/8/layout/arrow2"/>
    <dgm:cxn modelId="{C3D81D79-CCB6-4EA0-95BD-295262BDA3D5}" type="presParOf" srcId="{B4E044C8-0A0E-4CD2-A49D-A3990261EC3D}" destId="{73064031-BF95-4F7C-8E92-CEDA28038233}" srcOrd="1" destOrd="0" presId="urn:microsoft.com/office/officeart/2005/8/layout/arrow2"/>
    <dgm:cxn modelId="{738B0A62-A445-4AA6-9609-F5C13B38DE0A}" type="presParOf" srcId="{B4E044C8-0A0E-4CD2-A49D-A3990261EC3D}" destId="{81D99EEC-6E54-434C-A823-B27DAF551E1C}" srcOrd="2" destOrd="0" presId="urn:microsoft.com/office/officeart/2005/8/layout/arrow2"/>
    <dgm:cxn modelId="{54F7D299-9A98-4753-8405-D44223C65559}" type="presParOf" srcId="{B4E044C8-0A0E-4CD2-A49D-A3990261EC3D}" destId="{AC958F04-623E-4EE9-BC2C-A88149001330}" srcOrd="3" destOrd="0" presId="urn:microsoft.com/office/officeart/2005/8/layout/arrow2"/>
    <dgm:cxn modelId="{D35542FC-07B2-44CB-A051-EB6ED56CDAD4}" type="presParOf" srcId="{B4E044C8-0A0E-4CD2-A49D-A3990261EC3D}" destId="{224D155F-E2A0-40FF-A4C9-6BB9302C0BE3}" srcOrd="4" destOrd="0" presId="urn:microsoft.com/office/officeart/2005/8/layout/arrow2"/>
    <dgm:cxn modelId="{31889B05-09A4-41F9-B00D-EE7F45422A3D}" type="presParOf" srcId="{B4E044C8-0A0E-4CD2-A49D-A3990261EC3D}" destId="{2F05D12D-91D4-442B-A1CE-F18075F5DB3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0"/>
          <a:r>
            <a:rPr lang="en-US" dirty="0" smtClean="0"/>
            <a:t>Check type of structural Detailing</a:t>
          </a:r>
          <a:endParaRPr lang="ar-SA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EBF9662-A897-4903-B8C0-45A9708322CF}" type="presOf" srcId="{65CC0761-3FAD-4B3C-A8C0-B8FB8E7C7633}" destId="{0291625F-666E-4587-9DB2-B9A7DD9B829E}" srcOrd="0" destOrd="0" presId="urn:microsoft.com/office/officeart/2005/8/layout/vList3"/>
    <dgm:cxn modelId="{89159695-143C-476F-821E-F5391BA849D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B2E8112-E5FC-4405-8794-1071BCEB0546}" type="presParOf" srcId="{0291625F-666E-4587-9DB2-B9A7DD9B829E}" destId="{C4D0C0A2-201A-44B2-957A-2D66967CB889}" srcOrd="0" destOrd="0" presId="urn:microsoft.com/office/officeart/2005/8/layout/vList3"/>
    <dgm:cxn modelId="{A1362B10-C0ED-4F37-B9BA-1482C6B462E6}" type="presParOf" srcId="{C4D0C0A2-201A-44B2-957A-2D66967CB889}" destId="{D1279113-3457-4876-B30A-3E73295C68DD}" srcOrd="0" destOrd="0" presId="urn:microsoft.com/office/officeart/2005/8/layout/vList3"/>
    <dgm:cxn modelId="{323EE79A-A95A-4FAE-BEE3-0A87B1A254B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7B29DC1-EAB2-4710-AE4B-071AB2AA0F22}">
      <dgm:prSet phldrT="[Text]"/>
      <dgm:spPr/>
      <dgm:t>
        <a:bodyPr/>
        <a:lstStyle/>
        <a:p>
          <a:pPr rtl="1"/>
          <a:r>
            <a:rPr lang="en-US" dirty="0" smtClean="0"/>
            <a:t>Beam</a:t>
          </a:r>
          <a:endParaRPr lang="ar-SA" dirty="0"/>
        </a:p>
      </dgm:t>
    </dgm:pt>
    <dgm:pt modelId="{36F9B6D3-1338-49E2-9972-DE920BCF75D3}" type="par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7A5BB928-E5E6-421F-BB30-437BFDDA8CE4}" type="sib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D24093F-03DF-4DC8-BE85-AD1DE5323D4E}" type="pres">
      <dgm:prSet presAssocID="{97B29DC1-EAB2-4710-AE4B-071AB2AA0F22}" presName="composite" presStyleCnt="0"/>
      <dgm:spPr/>
    </dgm:pt>
    <dgm:pt modelId="{EC56DBA2-EA55-453C-9424-647A51F05515}" type="pres">
      <dgm:prSet presAssocID="{97B29DC1-EAB2-4710-AE4B-071AB2AA0F22}" presName="ParentText" presStyleLbl="node1" presStyleIdx="0" presStyleCnt="1" custScaleX="65157" custScaleY="35803" custLinFactNeighborX="-47615" custLinFactNeighborY="-787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A595280-F611-495C-B901-85392652138D}" type="presOf" srcId="{AC773E48-EB8A-43DA-A62C-917FDC97C044}" destId="{5A5B595C-8CCB-49EE-9897-0BBE4A974E77}" srcOrd="0" destOrd="0" presId="urn:microsoft.com/office/officeart/2005/8/layout/StepDownProcess"/>
    <dgm:cxn modelId="{6309F20B-C359-4A02-9C4F-95985E14D8DE}" srcId="{AC773E48-EB8A-43DA-A62C-917FDC97C044}" destId="{97B29DC1-EAB2-4710-AE4B-071AB2AA0F22}" srcOrd="0" destOrd="0" parTransId="{36F9B6D3-1338-49E2-9972-DE920BCF75D3}" sibTransId="{7A5BB928-E5E6-421F-BB30-437BFDDA8CE4}"/>
    <dgm:cxn modelId="{206BE447-4A84-4C86-9FE9-CF52DF9E6264}" type="presOf" srcId="{97B29DC1-EAB2-4710-AE4B-071AB2AA0F22}" destId="{EC56DBA2-EA55-453C-9424-647A51F05515}" srcOrd="0" destOrd="0" presId="urn:microsoft.com/office/officeart/2005/8/layout/StepDownProcess"/>
    <dgm:cxn modelId="{1BB4379F-986C-46E8-9B34-FAF443A044DE}" type="presParOf" srcId="{5A5B595C-8CCB-49EE-9897-0BBE4A974E77}" destId="{DD24093F-03DF-4DC8-BE85-AD1DE5323D4E}" srcOrd="0" destOrd="0" presId="urn:microsoft.com/office/officeart/2005/8/layout/StepDownProcess"/>
    <dgm:cxn modelId="{386AD141-F990-4A7C-A2D6-E7A77FAA29F3}" type="presParOf" srcId="{DD24093F-03DF-4DC8-BE85-AD1DE5323D4E}" destId="{EC56DBA2-EA55-453C-9424-647A51F0551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0"/>
          <a:r>
            <a:rPr lang="en-US" dirty="0" smtClean="0"/>
            <a:t>Check type of structural Detailing</a:t>
          </a:r>
          <a:endParaRPr lang="ar-SA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F340441-DA3D-46DE-8AED-DB215FE6E132}" type="presOf" srcId="{DB7FE9FF-C83B-4F44-A9AF-06D1374846A3}" destId="{17CFD606-9EC8-4C5E-AEA3-5C666857CF6F}" srcOrd="0" destOrd="0" presId="urn:microsoft.com/office/officeart/2005/8/layout/vList3"/>
    <dgm:cxn modelId="{3FA79CF3-E7D3-4140-9141-0220286B0F76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DEAEB2EF-DCFA-4C71-8082-BB7C7D133103}" type="presParOf" srcId="{0291625F-666E-4587-9DB2-B9A7DD9B829E}" destId="{C4D0C0A2-201A-44B2-957A-2D66967CB889}" srcOrd="0" destOrd="0" presId="urn:microsoft.com/office/officeart/2005/8/layout/vList3"/>
    <dgm:cxn modelId="{040DA5CC-9360-4AF6-BED0-306A111178A2}" type="presParOf" srcId="{C4D0C0A2-201A-44B2-957A-2D66967CB889}" destId="{D1279113-3457-4876-B30A-3E73295C68DD}" srcOrd="0" destOrd="0" presId="urn:microsoft.com/office/officeart/2005/8/layout/vList3"/>
    <dgm:cxn modelId="{692ADB20-0051-4AF0-9243-A7573A99853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0"/>
          <a:r>
            <a:rPr lang="en-US" dirty="0" smtClean="0"/>
            <a:t>Check type of structural Detailing</a:t>
          </a:r>
          <a:endParaRPr lang="ar-SA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D655BA1-56F6-4A99-BC8C-F223927D3586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5789564-A834-48E4-A589-3B8C699378EB}" type="presOf" srcId="{65CC0761-3FAD-4B3C-A8C0-B8FB8E7C7633}" destId="{0291625F-666E-4587-9DB2-B9A7DD9B829E}" srcOrd="0" destOrd="0" presId="urn:microsoft.com/office/officeart/2005/8/layout/vList3"/>
    <dgm:cxn modelId="{0C68BAE2-4196-456F-82BD-0774C639FE2D}" type="presParOf" srcId="{0291625F-666E-4587-9DB2-B9A7DD9B829E}" destId="{C4D0C0A2-201A-44B2-957A-2D66967CB889}" srcOrd="0" destOrd="0" presId="urn:microsoft.com/office/officeart/2005/8/layout/vList3"/>
    <dgm:cxn modelId="{638B3547-00F9-4E43-BB52-9C17789A2E79}" type="presParOf" srcId="{C4D0C0A2-201A-44B2-957A-2D66967CB889}" destId="{D1279113-3457-4876-B30A-3E73295C68DD}" srcOrd="0" destOrd="0" presId="urn:microsoft.com/office/officeart/2005/8/layout/vList3"/>
    <dgm:cxn modelId="{0367C737-2B40-4559-93E3-986A41D7B0E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1"/>
          <a:r>
            <a:rPr lang="en-US" b="1" dirty="0" smtClean="0"/>
            <a:t>Project description </a:t>
          </a:r>
          <a:endParaRPr lang="ar-SA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1D19635-8CF0-4946-A0DD-149228653F88}" type="presOf" srcId="{65CC0761-3FAD-4B3C-A8C0-B8FB8E7C7633}" destId="{0291625F-666E-4587-9DB2-B9A7DD9B829E}" srcOrd="0" destOrd="0" presId="urn:microsoft.com/office/officeart/2005/8/layout/vList3"/>
    <dgm:cxn modelId="{828505E7-EF82-4725-A3A0-00A59F7C380B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6127C35-6D96-4594-9478-6305EEDDCC23}" type="presParOf" srcId="{0291625F-666E-4587-9DB2-B9A7DD9B829E}" destId="{C4D0C0A2-201A-44B2-957A-2D66967CB889}" srcOrd="0" destOrd="0" presId="urn:microsoft.com/office/officeart/2005/8/layout/vList3"/>
    <dgm:cxn modelId="{3CD9B745-4DCF-4192-AB6B-C5C0BB9633CA}" type="presParOf" srcId="{C4D0C0A2-201A-44B2-957A-2D66967CB889}" destId="{D1279113-3457-4876-B30A-3E73295C68DD}" srcOrd="0" destOrd="0" presId="urn:microsoft.com/office/officeart/2005/8/layout/vList3"/>
    <dgm:cxn modelId="{C20428AE-7C12-4031-8FAF-C85FCF4C1C1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7B29DC1-EAB2-4710-AE4B-071AB2AA0F22}">
      <dgm:prSet phldrT="[Text]"/>
      <dgm:spPr/>
      <dgm:t>
        <a:bodyPr/>
        <a:lstStyle/>
        <a:p>
          <a:pPr rtl="1"/>
          <a:r>
            <a:rPr lang="en-US" dirty="0" smtClean="0"/>
            <a:t>Column</a:t>
          </a:r>
          <a:endParaRPr lang="ar-SA" dirty="0"/>
        </a:p>
      </dgm:t>
    </dgm:pt>
    <dgm:pt modelId="{36F9B6D3-1338-49E2-9972-DE920BCF75D3}" type="par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7A5BB928-E5E6-421F-BB30-437BFDDA8CE4}" type="sib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D24093F-03DF-4DC8-BE85-AD1DE5323D4E}" type="pres">
      <dgm:prSet presAssocID="{97B29DC1-EAB2-4710-AE4B-071AB2AA0F22}" presName="composite" presStyleCnt="0"/>
      <dgm:spPr/>
    </dgm:pt>
    <dgm:pt modelId="{EC56DBA2-EA55-453C-9424-647A51F05515}" type="pres">
      <dgm:prSet presAssocID="{97B29DC1-EAB2-4710-AE4B-071AB2AA0F22}" presName="ParentText" presStyleLbl="node1" presStyleIdx="0" presStyleCnt="1" custScaleX="65157" custScaleY="50123" custLinFactNeighborX="-47615" custLinFactNeighborY="-787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7C2044-3F35-46FB-A7E2-9DB00E639417}" type="presOf" srcId="{97B29DC1-EAB2-4710-AE4B-071AB2AA0F22}" destId="{EC56DBA2-EA55-453C-9424-647A51F05515}" srcOrd="0" destOrd="0" presId="urn:microsoft.com/office/officeart/2005/8/layout/StepDownProcess"/>
    <dgm:cxn modelId="{6309F20B-C359-4A02-9C4F-95985E14D8DE}" srcId="{AC773E48-EB8A-43DA-A62C-917FDC97C044}" destId="{97B29DC1-EAB2-4710-AE4B-071AB2AA0F22}" srcOrd="0" destOrd="0" parTransId="{36F9B6D3-1338-49E2-9972-DE920BCF75D3}" sibTransId="{7A5BB928-E5E6-421F-BB30-437BFDDA8CE4}"/>
    <dgm:cxn modelId="{B8E1F28C-5754-421F-974F-7325C6BE3234}" type="presOf" srcId="{AC773E48-EB8A-43DA-A62C-917FDC97C044}" destId="{5A5B595C-8CCB-49EE-9897-0BBE4A974E77}" srcOrd="0" destOrd="0" presId="urn:microsoft.com/office/officeart/2005/8/layout/StepDownProcess"/>
    <dgm:cxn modelId="{F4CD368D-0961-41A5-8448-AB89E722EF43}" type="presParOf" srcId="{5A5B595C-8CCB-49EE-9897-0BBE4A974E77}" destId="{DD24093F-03DF-4DC8-BE85-AD1DE5323D4E}" srcOrd="0" destOrd="0" presId="urn:microsoft.com/office/officeart/2005/8/layout/StepDownProcess"/>
    <dgm:cxn modelId="{71CDD19F-C598-45D5-A238-A34430EA68CE}" type="presParOf" srcId="{DD24093F-03DF-4DC8-BE85-AD1DE5323D4E}" destId="{EC56DBA2-EA55-453C-9424-647A51F0551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dirty="0" smtClean="0"/>
            <a:t>The result of Check type of structural Detailing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7963B4-C085-42CD-ACF0-50850BBC21A9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C7F66B8-EDD3-400D-83D9-61F5030DEF8E}" type="presOf" srcId="{65CC0761-3FAD-4B3C-A8C0-B8FB8E7C7633}" destId="{0291625F-666E-4587-9DB2-B9A7DD9B829E}" srcOrd="0" destOrd="0" presId="urn:microsoft.com/office/officeart/2005/8/layout/vList3"/>
    <dgm:cxn modelId="{9B50777B-B425-4805-8707-C6A8B1186AD5}" type="presParOf" srcId="{0291625F-666E-4587-9DB2-B9A7DD9B829E}" destId="{C4D0C0A2-201A-44B2-957A-2D66967CB889}" srcOrd="0" destOrd="0" presId="urn:microsoft.com/office/officeart/2005/8/layout/vList3"/>
    <dgm:cxn modelId="{543190C5-DBD1-41AC-AD26-A9FF5A0D5382}" type="presParOf" srcId="{C4D0C0A2-201A-44B2-957A-2D66967CB889}" destId="{D1279113-3457-4876-B30A-3E73295C68DD}" srcOrd="0" destOrd="0" presId="urn:microsoft.com/office/officeart/2005/8/layout/vList3"/>
    <dgm:cxn modelId="{E457AFA6-5C63-4D08-8341-E221C5DF15C4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0.xml><?xml version="1.0" encoding="utf-8"?>
<dgm:dataModel xmlns:dgm="http://schemas.openxmlformats.org/drawingml/2006/diagram" xmlns:a="http://schemas.openxmlformats.org/drawingml/2006/main">
  <dgm:ptLst>
    <dgm:pt modelId="{1F11F2AE-BCD1-41E4-812F-7C5A1E18C70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FFF8DB2-B20B-4A1A-A994-6AE18EC273CF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76B38365-B0D8-416E-8617-8B324F2602E7}" type="par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2E9B3A70-DEB6-4A0D-9F89-E4A12EB75F06}" type="sib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C5204E9F-91BE-4268-801D-7694EE62B90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Method B</a:t>
          </a:r>
        </a:p>
        <a:p>
          <a:pPr rtl="1"/>
          <a:r>
            <a:rPr lang="en-US" sz="2400" dirty="0" smtClean="0">
              <a:cs typeface="+mj-cs"/>
            </a:rPr>
            <a:t>T</a:t>
          </a:r>
          <a:r>
            <a:rPr lang="en-US" sz="2400" dirty="0" smtClean="0">
              <a:cs typeface="+mj-cs"/>
            </a:rPr>
            <a:t>= T </a:t>
          </a:r>
          <a:r>
            <a:rPr lang="en-US" sz="1400" dirty="0" smtClean="0">
              <a:cs typeface="+mj-cs"/>
            </a:rPr>
            <a:t>(Rayleigh)</a:t>
          </a:r>
          <a:endParaRPr lang="ar-SA" sz="2400" dirty="0">
            <a:cs typeface="+mj-cs"/>
          </a:endParaRPr>
        </a:p>
      </dgm:t>
    </dgm:pt>
    <dgm:pt modelId="{AF109B9F-4463-416E-9391-CAD1DC67145A}" type="par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3A415A6-0692-4525-BAAD-BD9F13415127}" type="sib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5148758-4B1F-4E87-8AAC-8B7A323A4F1A}">
      <dgm:prSet phldrT="[Text]"/>
      <dgm:spPr/>
      <dgm:t>
        <a:bodyPr/>
        <a:lstStyle/>
        <a:p>
          <a:pPr rtl="1"/>
          <a:r>
            <a:rPr lang="en-US" dirty="0" smtClean="0"/>
            <a:t>X-direction</a:t>
          </a:r>
        </a:p>
        <a:p>
          <a:pPr rtl="1"/>
          <a:r>
            <a:rPr lang="en-US" dirty="0" smtClean="0"/>
            <a:t>2.283 sec</a:t>
          </a:r>
          <a:endParaRPr lang="ar-SA" dirty="0"/>
        </a:p>
      </dgm:t>
    </dgm:pt>
    <dgm:pt modelId="{959535CA-B94B-43F8-A22C-2B92837EB68E}" type="par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B2BD791E-01A5-4DA1-94CA-D0A980F64885}" type="sib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A6A94695-5F4F-4859-898B-35901CD0E00F}">
      <dgm:prSet phldrT="[Text]"/>
      <dgm:spPr/>
      <dgm:t>
        <a:bodyPr/>
        <a:lstStyle/>
        <a:p>
          <a:pPr rtl="1"/>
          <a:r>
            <a:rPr lang="en-US" dirty="0" smtClean="0"/>
            <a:t>Y-direction</a:t>
          </a:r>
        </a:p>
        <a:p>
          <a:pPr rtl="0"/>
          <a:r>
            <a:rPr lang="en-US" dirty="0" smtClean="0"/>
            <a:t>2.584 sec</a:t>
          </a:r>
          <a:endParaRPr lang="en-US" dirty="0" smtClean="0"/>
        </a:p>
      </dgm:t>
    </dgm:pt>
    <dgm:pt modelId="{EADD555C-98CA-4680-97AA-7BDD7E7EE28D}" type="parTrans" cxnId="{7A32AD7E-CD75-4B34-8E46-E8C841AFEEE2}">
      <dgm:prSet/>
      <dgm:spPr/>
      <dgm:t>
        <a:bodyPr/>
        <a:lstStyle/>
        <a:p>
          <a:pPr rtl="1"/>
          <a:endParaRPr lang="ar-SA"/>
        </a:p>
      </dgm:t>
    </dgm:pt>
    <dgm:pt modelId="{7538EBB8-7F4C-461F-9A45-7F1A8EDF0FDF}" type="sibTrans" cxnId="{7A32AD7E-CD75-4B34-8E46-E8C841AFEEE2}">
      <dgm:prSet/>
      <dgm:spPr/>
      <dgm:t>
        <a:bodyPr/>
        <a:lstStyle/>
        <a:p>
          <a:pPr rtl="1"/>
          <a:endParaRPr lang="ar-SA"/>
        </a:p>
      </dgm:t>
    </dgm:pt>
    <dgm:pt modelId="{1B052BF7-D624-4605-AC4B-F4614F76717F}">
      <dgm:prSet phldrT="[Text]" custT="1"/>
      <dgm:spPr>
        <a:blipFill rotWithShape="1">
          <a:blip xmlns:r="http://schemas.openxmlformats.org/officeDocument/2006/relationships" r:embed="rId2"/>
          <a:stretch>
            <a:fillRect t="-7386"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6EFBF781-D6B9-4EB2-B147-525B18DE9300}" type="par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BEC2F275-CD0E-4923-A30A-03ECFE34342D}" type="sib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69F17BB8-E52F-44AA-9D1E-190E671C0F04}">
      <dgm:prSet phldrT="[Text]"/>
      <dgm:spPr/>
      <dgm:t>
        <a:bodyPr/>
        <a:lstStyle/>
        <a:p>
          <a:pPr rtl="1"/>
          <a:r>
            <a:rPr lang="en-US" dirty="0" smtClean="0"/>
            <a:t>X-direction</a:t>
          </a:r>
        </a:p>
        <a:p>
          <a:pPr rtl="0"/>
          <a:r>
            <a:rPr lang="en-US" dirty="0" smtClean="0"/>
            <a:t> 0.944 sec</a:t>
          </a:r>
          <a:endParaRPr lang="ar-SA" dirty="0"/>
        </a:p>
      </dgm:t>
    </dgm:pt>
    <dgm:pt modelId="{685FDE27-819D-448E-8391-0DA017B6474B}" type="par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6D17AD89-BA61-4EF1-B545-F72227E7CA31}" type="sib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9DF834DC-4396-4825-9315-B73EE9D33129}">
      <dgm:prSet phldrT="[Text]"/>
      <dgm:spPr/>
      <dgm:t>
        <a:bodyPr/>
        <a:lstStyle/>
        <a:p>
          <a:pPr rtl="1"/>
          <a:r>
            <a:rPr lang="en-US" dirty="0" smtClean="0"/>
            <a:t>Y-direction</a:t>
          </a:r>
        </a:p>
        <a:p>
          <a:pPr rtl="1"/>
          <a:r>
            <a:rPr lang="en-US" dirty="0" smtClean="0"/>
            <a:t>0.944 sec</a:t>
          </a:r>
          <a:endParaRPr lang="ar-SA" dirty="0"/>
        </a:p>
      </dgm:t>
    </dgm:pt>
    <dgm:pt modelId="{4FB6AECE-9B29-44BA-AE2C-D5004AAF6400}" type="parTrans" cxnId="{ACD93B74-77CE-4B0C-B5BC-913AE43C4C40}">
      <dgm:prSet/>
      <dgm:spPr/>
      <dgm:t>
        <a:bodyPr/>
        <a:lstStyle/>
        <a:p>
          <a:pPr rtl="1"/>
          <a:endParaRPr lang="ar-SA"/>
        </a:p>
      </dgm:t>
    </dgm:pt>
    <dgm:pt modelId="{63BDA075-8B06-475D-9157-265A79C49CA8}" type="sibTrans" cxnId="{ACD93B74-77CE-4B0C-B5BC-913AE43C4C40}">
      <dgm:prSet/>
      <dgm:spPr/>
      <dgm:t>
        <a:bodyPr/>
        <a:lstStyle/>
        <a:p>
          <a:pPr rtl="1"/>
          <a:endParaRPr lang="ar-SA"/>
        </a:p>
      </dgm:t>
    </dgm:pt>
    <dgm:pt modelId="{34CA92CA-DF93-4706-9542-5D8A8CDAF145}" type="pres">
      <dgm:prSet presAssocID="{1F11F2AE-BCD1-41E4-812F-7C5A1E18C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8A3DF1-74DE-44AF-A4E7-9F3BA5796A08}" type="pres">
      <dgm:prSet presAssocID="{FFFF8DB2-B20B-4A1A-A994-6AE18EC273CF}" presName="hierRoot1" presStyleCnt="0"/>
      <dgm:spPr/>
    </dgm:pt>
    <dgm:pt modelId="{E1E24C41-D0A9-4F7B-8ECC-069311C341D4}" type="pres">
      <dgm:prSet presAssocID="{FFFF8DB2-B20B-4A1A-A994-6AE18EC273CF}" presName="composite" presStyleCnt="0"/>
      <dgm:spPr/>
    </dgm:pt>
    <dgm:pt modelId="{AA713B47-FCE1-4A87-AD2C-22BD4CCD71F8}" type="pres">
      <dgm:prSet presAssocID="{FFFF8DB2-B20B-4A1A-A994-6AE18EC273CF}" presName="background" presStyleLbl="node0" presStyleIdx="0" presStyleCnt="1"/>
      <dgm:spPr/>
    </dgm:pt>
    <dgm:pt modelId="{59B92909-E77E-4A84-813B-381B431C640F}" type="pres">
      <dgm:prSet presAssocID="{FFFF8DB2-B20B-4A1A-A994-6AE18EC273C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7B70E-1B95-4B6D-98BE-FD360472EC1F}" type="pres">
      <dgm:prSet presAssocID="{FFFF8DB2-B20B-4A1A-A994-6AE18EC273CF}" presName="hierChild2" presStyleCnt="0"/>
      <dgm:spPr/>
    </dgm:pt>
    <dgm:pt modelId="{C3C051B4-3759-420F-B993-07166B0AC022}" type="pres">
      <dgm:prSet presAssocID="{AF109B9F-4463-416E-9391-CAD1DC67145A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3EC254-7364-4A83-8204-A980C657AAC5}" type="pres">
      <dgm:prSet presAssocID="{C5204E9F-91BE-4268-801D-7694EE62B90F}" presName="hierRoot2" presStyleCnt="0"/>
      <dgm:spPr/>
    </dgm:pt>
    <dgm:pt modelId="{9E114D7A-9C9A-47DE-AE9D-146F2B6FC4CD}" type="pres">
      <dgm:prSet presAssocID="{C5204E9F-91BE-4268-801D-7694EE62B90F}" presName="composite2" presStyleCnt="0"/>
      <dgm:spPr/>
    </dgm:pt>
    <dgm:pt modelId="{FAE99F28-2665-40AD-BD2A-8189396C8B57}" type="pres">
      <dgm:prSet presAssocID="{C5204E9F-91BE-4268-801D-7694EE62B90F}" presName="background2" presStyleLbl="node2" presStyleIdx="0" presStyleCnt="2"/>
      <dgm:spPr/>
    </dgm:pt>
    <dgm:pt modelId="{1E70AD64-C9AA-4222-A733-BFAB4628003C}" type="pres">
      <dgm:prSet presAssocID="{C5204E9F-91BE-4268-801D-7694EE62B90F}" presName="text2" presStyleLbl="fgAcc2" presStyleIdx="0" presStyleCnt="2" custScaleX="1116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EE918F6-F017-4C6C-A848-A27CE75BFBAC}" type="pres">
      <dgm:prSet presAssocID="{C5204E9F-91BE-4268-801D-7694EE62B90F}" presName="hierChild3" presStyleCnt="0"/>
      <dgm:spPr/>
    </dgm:pt>
    <dgm:pt modelId="{52BF7354-D330-420E-9DE0-99004E2A9709}" type="pres">
      <dgm:prSet presAssocID="{959535CA-B94B-43F8-A22C-2B92837EB68E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CE7BD6D6-4FE4-4BA1-957F-4ADD07EBDB30}" type="pres">
      <dgm:prSet presAssocID="{15148758-4B1F-4E87-8AAC-8B7A323A4F1A}" presName="hierRoot3" presStyleCnt="0"/>
      <dgm:spPr/>
    </dgm:pt>
    <dgm:pt modelId="{E4F07689-1773-49E7-BFA0-DDA75729D239}" type="pres">
      <dgm:prSet presAssocID="{15148758-4B1F-4E87-8AAC-8B7A323A4F1A}" presName="composite3" presStyleCnt="0"/>
      <dgm:spPr/>
    </dgm:pt>
    <dgm:pt modelId="{53193B79-6878-46EC-8863-BE96C2AB2BD0}" type="pres">
      <dgm:prSet presAssocID="{15148758-4B1F-4E87-8AAC-8B7A323A4F1A}" presName="background3" presStyleLbl="node3" presStyleIdx="0" presStyleCnt="4"/>
      <dgm:spPr/>
    </dgm:pt>
    <dgm:pt modelId="{2A89BC8A-8B75-4ED9-A307-9342F9983129}" type="pres">
      <dgm:prSet presAssocID="{15148758-4B1F-4E87-8AAC-8B7A323A4F1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44539-D9EC-465B-9F49-82799506728B}" type="pres">
      <dgm:prSet presAssocID="{15148758-4B1F-4E87-8AAC-8B7A323A4F1A}" presName="hierChild4" presStyleCnt="0"/>
      <dgm:spPr/>
    </dgm:pt>
    <dgm:pt modelId="{393A3410-74C6-48FA-A570-4BB61B21C00B}" type="pres">
      <dgm:prSet presAssocID="{EADD555C-98CA-4680-97AA-7BDD7E7EE28D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BF57A42-8E23-46AF-AD11-B0D62523A8A3}" type="pres">
      <dgm:prSet presAssocID="{A6A94695-5F4F-4859-898B-35901CD0E00F}" presName="hierRoot3" presStyleCnt="0"/>
      <dgm:spPr/>
    </dgm:pt>
    <dgm:pt modelId="{C3053E6F-1F49-45F8-BCD1-035BEC613F38}" type="pres">
      <dgm:prSet presAssocID="{A6A94695-5F4F-4859-898B-35901CD0E00F}" presName="composite3" presStyleCnt="0"/>
      <dgm:spPr/>
    </dgm:pt>
    <dgm:pt modelId="{1EB1DFFD-1E7F-484B-B666-3059A3F5B811}" type="pres">
      <dgm:prSet presAssocID="{A6A94695-5F4F-4859-898B-35901CD0E00F}" presName="background3" presStyleLbl="node3" presStyleIdx="1" presStyleCnt="4"/>
      <dgm:spPr/>
    </dgm:pt>
    <dgm:pt modelId="{F6ADDE4C-40D9-49E6-BB29-5CC2D3832753}" type="pres">
      <dgm:prSet presAssocID="{A6A94695-5F4F-4859-898B-35901CD0E00F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478535-97FE-4B65-86E9-1FAB83FE15AD}" type="pres">
      <dgm:prSet presAssocID="{A6A94695-5F4F-4859-898B-35901CD0E00F}" presName="hierChild4" presStyleCnt="0"/>
      <dgm:spPr/>
    </dgm:pt>
    <dgm:pt modelId="{0E5D73FC-7824-4509-9A27-2010560E14BC}" type="pres">
      <dgm:prSet presAssocID="{6EFBF781-D6B9-4EB2-B147-525B18DE930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CCFFC73-E16E-4BE5-A84E-1EE3F6587DEE}" type="pres">
      <dgm:prSet presAssocID="{1B052BF7-D624-4605-AC4B-F4614F76717F}" presName="hierRoot2" presStyleCnt="0"/>
      <dgm:spPr/>
    </dgm:pt>
    <dgm:pt modelId="{49584B3C-1AA9-4F9D-9F19-50A388AA7221}" type="pres">
      <dgm:prSet presAssocID="{1B052BF7-D624-4605-AC4B-F4614F76717F}" presName="composite2" presStyleCnt="0"/>
      <dgm:spPr/>
    </dgm:pt>
    <dgm:pt modelId="{A8D2242B-70D0-46F3-817D-0D700F5DEA9F}" type="pres">
      <dgm:prSet presAssocID="{1B052BF7-D624-4605-AC4B-F4614F76717F}" presName="background2" presStyleLbl="node2" presStyleIdx="1" presStyleCnt="2"/>
      <dgm:spPr/>
    </dgm:pt>
    <dgm:pt modelId="{79A96E83-93F4-4A5A-93F2-EF3D5547CCCC}" type="pres">
      <dgm:prSet presAssocID="{1B052BF7-D624-4605-AC4B-F4614F76717F}" presName="text2" presStyleLbl="fgAcc2" presStyleIdx="1" presStyleCnt="2" custScaleX="1442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469D8FF-F6A6-4449-A8AA-B76D349F0D82}" type="pres">
      <dgm:prSet presAssocID="{1B052BF7-D624-4605-AC4B-F4614F76717F}" presName="hierChild3" presStyleCnt="0"/>
      <dgm:spPr/>
    </dgm:pt>
    <dgm:pt modelId="{3857F7AC-3152-4F2D-A6C7-449C4AFFF9E2}" type="pres">
      <dgm:prSet presAssocID="{685FDE27-819D-448E-8391-0DA017B6474B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E0E6706B-5FC8-4885-B873-E5C78C32A912}" type="pres">
      <dgm:prSet presAssocID="{69F17BB8-E52F-44AA-9D1E-190E671C0F04}" presName="hierRoot3" presStyleCnt="0"/>
      <dgm:spPr/>
    </dgm:pt>
    <dgm:pt modelId="{4B9C02E7-7162-46A5-B603-1D15549B5A40}" type="pres">
      <dgm:prSet presAssocID="{69F17BB8-E52F-44AA-9D1E-190E671C0F04}" presName="composite3" presStyleCnt="0"/>
      <dgm:spPr/>
    </dgm:pt>
    <dgm:pt modelId="{E88554FA-8F8C-471A-A199-0ED710DEDC39}" type="pres">
      <dgm:prSet presAssocID="{69F17BB8-E52F-44AA-9D1E-190E671C0F04}" presName="background3" presStyleLbl="node3" presStyleIdx="2" presStyleCnt="4"/>
      <dgm:spPr/>
    </dgm:pt>
    <dgm:pt modelId="{FA7355A9-8413-482E-BD36-C2FF47BFEFB1}" type="pres">
      <dgm:prSet presAssocID="{69F17BB8-E52F-44AA-9D1E-190E671C0F04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61AEB9-7FB6-4BA9-AAE2-F333F73F2A19}" type="pres">
      <dgm:prSet presAssocID="{69F17BB8-E52F-44AA-9D1E-190E671C0F04}" presName="hierChild4" presStyleCnt="0"/>
      <dgm:spPr/>
    </dgm:pt>
    <dgm:pt modelId="{746F2BCC-B097-47D9-B714-194FA8E0E9B2}" type="pres">
      <dgm:prSet presAssocID="{4FB6AECE-9B29-44BA-AE2C-D5004AAF6400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41E5DE3A-E18B-491C-8158-7ED197900319}" type="pres">
      <dgm:prSet presAssocID="{9DF834DC-4396-4825-9315-B73EE9D33129}" presName="hierRoot3" presStyleCnt="0"/>
      <dgm:spPr/>
    </dgm:pt>
    <dgm:pt modelId="{C9932947-F74A-4568-98EA-C81A7D280339}" type="pres">
      <dgm:prSet presAssocID="{9DF834DC-4396-4825-9315-B73EE9D33129}" presName="composite3" presStyleCnt="0"/>
      <dgm:spPr/>
    </dgm:pt>
    <dgm:pt modelId="{0904F18E-57D7-4A52-941F-B991210A6CBE}" type="pres">
      <dgm:prSet presAssocID="{9DF834DC-4396-4825-9315-B73EE9D33129}" presName="background3" presStyleLbl="node3" presStyleIdx="3" presStyleCnt="4"/>
      <dgm:spPr/>
    </dgm:pt>
    <dgm:pt modelId="{1A69A4D3-25A4-43E9-AD6C-172550B1C804}" type="pres">
      <dgm:prSet presAssocID="{9DF834DC-4396-4825-9315-B73EE9D33129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0DD6D7-2FCB-4CEA-978B-6C40351840D6}" type="pres">
      <dgm:prSet presAssocID="{9DF834DC-4396-4825-9315-B73EE9D33129}" presName="hierChild4" presStyleCnt="0"/>
      <dgm:spPr/>
    </dgm:pt>
  </dgm:ptLst>
  <dgm:cxnLst>
    <dgm:cxn modelId="{4C0881F5-9077-4F21-8944-C4983F577F16}" srcId="{1B052BF7-D624-4605-AC4B-F4614F76717F}" destId="{69F17BB8-E52F-44AA-9D1E-190E671C0F04}" srcOrd="0" destOrd="0" parTransId="{685FDE27-819D-448E-8391-0DA017B6474B}" sibTransId="{6D17AD89-BA61-4EF1-B545-F72227E7CA31}"/>
    <dgm:cxn modelId="{ACD93B74-77CE-4B0C-B5BC-913AE43C4C40}" srcId="{1B052BF7-D624-4605-AC4B-F4614F76717F}" destId="{9DF834DC-4396-4825-9315-B73EE9D33129}" srcOrd="1" destOrd="0" parTransId="{4FB6AECE-9B29-44BA-AE2C-D5004AAF6400}" sibTransId="{63BDA075-8B06-475D-9157-265A79C49CA8}"/>
    <dgm:cxn modelId="{1E52F343-EA8C-4E85-B84B-1AAB83B6763D}" type="presOf" srcId="{6EFBF781-D6B9-4EB2-B147-525B18DE9300}" destId="{0E5D73FC-7824-4509-9A27-2010560E14BC}" srcOrd="0" destOrd="0" presId="urn:microsoft.com/office/officeart/2005/8/layout/hierarchy1"/>
    <dgm:cxn modelId="{6FD842F1-8092-4404-9D8C-8633AADBE85C}" type="presOf" srcId="{69F17BB8-E52F-44AA-9D1E-190E671C0F04}" destId="{FA7355A9-8413-482E-BD36-C2FF47BFEFB1}" srcOrd="0" destOrd="0" presId="urn:microsoft.com/office/officeart/2005/8/layout/hierarchy1"/>
    <dgm:cxn modelId="{8F6F3A6E-0EB3-43A6-827A-B9F1C9EBFB78}" srcId="{C5204E9F-91BE-4268-801D-7694EE62B90F}" destId="{15148758-4B1F-4E87-8AAC-8B7A323A4F1A}" srcOrd="0" destOrd="0" parTransId="{959535CA-B94B-43F8-A22C-2B92837EB68E}" sibTransId="{B2BD791E-01A5-4DA1-94CA-D0A980F64885}"/>
    <dgm:cxn modelId="{2582F597-87B5-4763-8B70-52DFF02F5F7F}" type="presOf" srcId="{685FDE27-819D-448E-8391-0DA017B6474B}" destId="{3857F7AC-3152-4F2D-A6C7-449C4AFFF9E2}" srcOrd="0" destOrd="0" presId="urn:microsoft.com/office/officeart/2005/8/layout/hierarchy1"/>
    <dgm:cxn modelId="{7843195D-1278-41BE-A97C-D5868182FA9C}" type="presOf" srcId="{C5204E9F-91BE-4268-801D-7694EE62B90F}" destId="{1E70AD64-C9AA-4222-A733-BFAB4628003C}" srcOrd="0" destOrd="0" presId="urn:microsoft.com/office/officeart/2005/8/layout/hierarchy1"/>
    <dgm:cxn modelId="{135870A0-FD3E-4978-91D3-31000CA34017}" type="presOf" srcId="{4FB6AECE-9B29-44BA-AE2C-D5004AAF6400}" destId="{746F2BCC-B097-47D9-B714-194FA8E0E9B2}" srcOrd="0" destOrd="0" presId="urn:microsoft.com/office/officeart/2005/8/layout/hierarchy1"/>
    <dgm:cxn modelId="{7A32AD7E-CD75-4B34-8E46-E8C841AFEEE2}" srcId="{C5204E9F-91BE-4268-801D-7694EE62B90F}" destId="{A6A94695-5F4F-4859-898B-35901CD0E00F}" srcOrd="1" destOrd="0" parTransId="{EADD555C-98CA-4680-97AA-7BDD7E7EE28D}" sibTransId="{7538EBB8-7F4C-461F-9A45-7F1A8EDF0FDF}"/>
    <dgm:cxn modelId="{7435CD9C-2990-4C8A-A137-3A1598AC1516}" type="presOf" srcId="{FFFF8DB2-B20B-4A1A-A994-6AE18EC273CF}" destId="{59B92909-E77E-4A84-813B-381B431C640F}" srcOrd="0" destOrd="0" presId="urn:microsoft.com/office/officeart/2005/8/layout/hierarchy1"/>
    <dgm:cxn modelId="{FB939231-1B67-4F22-9F53-1168944DD77A}" type="presOf" srcId="{959535CA-B94B-43F8-A22C-2B92837EB68E}" destId="{52BF7354-D330-420E-9DE0-99004E2A9709}" srcOrd="0" destOrd="0" presId="urn:microsoft.com/office/officeart/2005/8/layout/hierarchy1"/>
    <dgm:cxn modelId="{805EAF43-44FA-45AA-B572-21EC2B397A80}" type="presOf" srcId="{1F11F2AE-BCD1-41E4-812F-7C5A1E18C705}" destId="{34CA92CA-DF93-4706-9542-5D8A8CDAF145}" srcOrd="0" destOrd="0" presId="urn:microsoft.com/office/officeart/2005/8/layout/hierarchy1"/>
    <dgm:cxn modelId="{DAA9168A-7F94-44FF-A451-D2B7F1241500}" srcId="{FFFF8DB2-B20B-4A1A-A994-6AE18EC273CF}" destId="{C5204E9F-91BE-4268-801D-7694EE62B90F}" srcOrd="0" destOrd="0" parTransId="{AF109B9F-4463-416E-9391-CAD1DC67145A}" sibTransId="{13A415A6-0692-4525-BAAD-BD9F13415127}"/>
    <dgm:cxn modelId="{D0A87A30-8B9A-4990-B638-15AADF1A2809}" srcId="{FFFF8DB2-B20B-4A1A-A994-6AE18EC273CF}" destId="{1B052BF7-D624-4605-AC4B-F4614F76717F}" srcOrd="1" destOrd="0" parTransId="{6EFBF781-D6B9-4EB2-B147-525B18DE9300}" sibTransId="{BEC2F275-CD0E-4923-A30A-03ECFE34342D}"/>
    <dgm:cxn modelId="{7417E8EF-1081-4E32-99F1-8A6043B39741}" type="presOf" srcId="{1B052BF7-D624-4605-AC4B-F4614F76717F}" destId="{79A96E83-93F4-4A5A-93F2-EF3D5547CCCC}" srcOrd="0" destOrd="0" presId="urn:microsoft.com/office/officeart/2005/8/layout/hierarchy1"/>
    <dgm:cxn modelId="{7DBB43D7-E5D2-45A6-92E2-532547E3B0CE}" srcId="{1F11F2AE-BCD1-41E4-812F-7C5A1E18C705}" destId="{FFFF8DB2-B20B-4A1A-A994-6AE18EC273CF}" srcOrd="0" destOrd="0" parTransId="{76B38365-B0D8-416E-8617-8B324F2602E7}" sibTransId="{2E9B3A70-DEB6-4A0D-9F89-E4A12EB75F06}"/>
    <dgm:cxn modelId="{5BBD8D03-666D-445F-B7A3-F542267CBC83}" type="presOf" srcId="{AF109B9F-4463-416E-9391-CAD1DC67145A}" destId="{C3C051B4-3759-420F-B993-07166B0AC022}" srcOrd="0" destOrd="0" presId="urn:microsoft.com/office/officeart/2005/8/layout/hierarchy1"/>
    <dgm:cxn modelId="{66BBD37D-9821-4430-91E4-71E2BC9BE43A}" type="presOf" srcId="{15148758-4B1F-4E87-8AAC-8B7A323A4F1A}" destId="{2A89BC8A-8B75-4ED9-A307-9342F9983129}" srcOrd="0" destOrd="0" presId="urn:microsoft.com/office/officeart/2005/8/layout/hierarchy1"/>
    <dgm:cxn modelId="{0117D6F2-C572-43BA-B25C-3EFC4056C25E}" type="presOf" srcId="{EADD555C-98CA-4680-97AA-7BDD7E7EE28D}" destId="{393A3410-74C6-48FA-A570-4BB61B21C00B}" srcOrd="0" destOrd="0" presId="urn:microsoft.com/office/officeart/2005/8/layout/hierarchy1"/>
    <dgm:cxn modelId="{DD636EB6-8996-4616-92EA-C57C52C3ECB9}" type="presOf" srcId="{A6A94695-5F4F-4859-898B-35901CD0E00F}" destId="{F6ADDE4C-40D9-49E6-BB29-5CC2D3832753}" srcOrd="0" destOrd="0" presId="urn:microsoft.com/office/officeart/2005/8/layout/hierarchy1"/>
    <dgm:cxn modelId="{257BD0B5-563E-4ED8-8D22-39F5AB743ED0}" type="presOf" srcId="{9DF834DC-4396-4825-9315-B73EE9D33129}" destId="{1A69A4D3-25A4-43E9-AD6C-172550B1C804}" srcOrd="0" destOrd="0" presId="urn:microsoft.com/office/officeart/2005/8/layout/hierarchy1"/>
    <dgm:cxn modelId="{B7656B66-EB36-42B9-993F-1DC3540F2E17}" type="presParOf" srcId="{34CA92CA-DF93-4706-9542-5D8A8CDAF145}" destId="{D68A3DF1-74DE-44AF-A4E7-9F3BA5796A08}" srcOrd="0" destOrd="0" presId="urn:microsoft.com/office/officeart/2005/8/layout/hierarchy1"/>
    <dgm:cxn modelId="{F5B4A928-B1AC-4FA0-B630-85EE54F617E7}" type="presParOf" srcId="{D68A3DF1-74DE-44AF-A4E7-9F3BA5796A08}" destId="{E1E24C41-D0A9-4F7B-8ECC-069311C341D4}" srcOrd="0" destOrd="0" presId="urn:microsoft.com/office/officeart/2005/8/layout/hierarchy1"/>
    <dgm:cxn modelId="{433FB9CC-AC6B-4201-B39D-4DD318FFC124}" type="presParOf" srcId="{E1E24C41-D0A9-4F7B-8ECC-069311C341D4}" destId="{AA713B47-FCE1-4A87-AD2C-22BD4CCD71F8}" srcOrd="0" destOrd="0" presId="urn:microsoft.com/office/officeart/2005/8/layout/hierarchy1"/>
    <dgm:cxn modelId="{7E9C06A2-7259-4D44-AA22-CBB8158A228C}" type="presParOf" srcId="{E1E24C41-D0A9-4F7B-8ECC-069311C341D4}" destId="{59B92909-E77E-4A84-813B-381B431C640F}" srcOrd="1" destOrd="0" presId="urn:microsoft.com/office/officeart/2005/8/layout/hierarchy1"/>
    <dgm:cxn modelId="{1B5C4B81-04E6-47CA-8C65-8325E7866FEC}" type="presParOf" srcId="{D68A3DF1-74DE-44AF-A4E7-9F3BA5796A08}" destId="{C597B70E-1B95-4B6D-98BE-FD360472EC1F}" srcOrd="1" destOrd="0" presId="urn:microsoft.com/office/officeart/2005/8/layout/hierarchy1"/>
    <dgm:cxn modelId="{C0BD4273-5597-4585-9010-64CC15E7432C}" type="presParOf" srcId="{C597B70E-1B95-4B6D-98BE-FD360472EC1F}" destId="{C3C051B4-3759-420F-B993-07166B0AC022}" srcOrd="0" destOrd="0" presId="urn:microsoft.com/office/officeart/2005/8/layout/hierarchy1"/>
    <dgm:cxn modelId="{608917FF-8A8E-4206-B3C9-6039E876B1C5}" type="presParOf" srcId="{C597B70E-1B95-4B6D-98BE-FD360472EC1F}" destId="{573EC254-7364-4A83-8204-A980C657AAC5}" srcOrd="1" destOrd="0" presId="urn:microsoft.com/office/officeart/2005/8/layout/hierarchy1"/>
    <dgm:cxn modelId="{DE709C60-E4C1-4829-B76C-A5E8B64B48C8}" type="presParOf" srcId="{573EC254-7364-4A83-8204-A980C657AAC5}" destId="{9E114D7A-9C9A-47DE-AE9D-146F2B6FC4CD}" srcOrd="0" destOrd="0" presId="urn:microsoft.com/office/officeart/2005/8/layout/hierarchy1"/>
    <dgm:cxn modelId="{3BABBB2F-400F-4E38-8736-2506B68FC97E}" type="presParOf" srcId="{9E114D7A-9C9A-47DE-AE9D-146F2B6FC4CD}" destId="{FAE99F28-2665-40AD-BD2A-8189396C8B57}" srcOrd="0" destOrd="0" presId="urn:microsoft.com/office/officeart/2005/8/layout/hierarchy1"/>
    <dgm:cxn modelId="{609F57C5-B83A-4F29-8919-B52A11908983}" type="presParOf" srcId="{9E114D7A-9C9A-47DE-AE9D-146F2B6FC4CD}" destId="{1E70AD64-C9AA-4222-A733-BFAB4628003C}" srcOrd="1" destOrd="0" presId="urn:microsoft.com/office/officeart/2005/8/layout/hierarchy1"/>
    <dgm:cxn modelId="{0EC9E412-7BDB-4A80-B230-525D02A6245E}" type="presParOf" srcId="{573EC254-7364-4A83-8204-A980C657AAC5}" destId="{4EE918F6-F017-4C6C-A848-A27CE75BFBAC}" srcOrd="1" destOrd="0" presId="urn:microsoft.com/office/officeart/2005/8/layout/hierarchy1"/>
    <dgm:cxn modelId="{D4EF0F25-0AE1-4AE8-AA5B-2FF727E34DED}" type="presParOf" srcId="{4EE918F6-F017-4C6C-A848-A27CE75BFBAC}" destId="{52BF7354-D330-420E-9DE0-99004E2A9709}" srcOrd="0" destOrd="0" presId="urn:microsoft.com/office/officeart/2005/8/layout/hierarchy1"/>
    <dgm:cxn modelId="{A919C69D-F7C8-4713-A897-40A9CBE94474}" type="presParOf" srcId="{4EE918F6-F017-4C6C-A848-A27CE75BFBAC}" destId="{CE7BD6D6-4FE4-4BA1-957F-4ADD07EBDB30}" srcOrd="1" destOrd="0" presId="urn:microsoft.com/office/officeart/2005/8/layout/hierarchy1"/>
    <dgm:cxn modelId="{49912C9B-324D-4152-84F4-926A60AC8CDB}" type="presParOf" srcId="{CE7BD6D6-4FE4-4BA1-957F-4ADD07EBDB30}" destId="{E4F07689-1773-49E7-BFA0-DDA75729D239}" srcOrd="0" destOrd="0" presId="urn:microsoft.com/office/officeart/2005/8/layout/hierarchy1"/>
    <dgm:cxn modelId="{7C876DEF-545A-42AE-A721-92499BBA2022}" type="presParOf" srcId="{E4F07689-1773-49E7-BFA0-DDA75729D239}" destId="{53193B79-6878-46EC-8863-BE96C2AB2BD0}" srcOrd="0" destOrd="0" presId="urn:microsoft.com/office/officeart/2005/8/layout/hierarchy1"/>
    <dgm:cxn modelId="{67381469-9DF1-41BF-9FF0-62D9E62C886A}" type="presParOf" srcId="{E4F07689-1773-49E7-BFA0-DDA75729D239}" destId="{2A89BC8A-8B75-4ED9-A307-9342F9983129}" srcOrd="1" destOrd="0" presId="urn:microsoft.com/office/officeart/2005/8/layout/hierarchy1"/>
    <dgm:cxn modelId="{476DE1A0-86C4-4976-9CBB-1AFEE18855B9}" type="presParOf" srcId="{CE7BD6D6-4FE4-4BA1-957F-4ADD07EBDB30}" destId="{79844539-D9EC-465B-9F49-82799506728B}" srcOrd="1" destOrd="0" presId="urn:microsoft.com/office/officeart/2005/8/layout/hierarchy1"/>
    <dgm:cxn modelId="{3660623D-1C16-4085-AC9F-FDF9CF3984F7}" type="presParOf" srcId="{4EE918F6-F017-4C6C-A848-A27CE75BFBAC}" destId="{393A3410-74C6-48FA-A570-4BB61B21C00B}" srcOrd="2" destOrd="0" presId="urn:microsoft.com/office/officeart/2005/8/layout/hierarchy1"/>
    <dgm:cxn modelId="{32BED090-312F-4BCC-8298-DFF26AE3AD64}" type="presParOf" srcId="{4EE918F6-F017-4C6C-A848-A27CE75BFBAC}" destId="{9BF57A42-8E23-46AF-AD11-B0D62523A8A3}" srcOrd="3" destOrd="0" presId="urn:microsoft.com/office/officeart/2005/8/layout/hierarchy1"/>
    <dgm:cxn modelId="{2E50E3D4-3610-4F31-B984-5D48EFB5FE47}" type="presParOf" srcId="{9BF57A42-8E23-46AF-AD11-B0D62523A8A3}" destId="{C3053E6F-1F49-45F8-BCD1-035BEC613F38}" srcOrd="0" destOrd="0" presId="urn:microsoft.com/office/officeart/2005/8/layout/hierarchy1"/>
    <dgm:cxn modelId="{54A96126-DF34-4CD9-A9A1-A474260CD563}" type="presParOf" srcId="{C3053E6F-1F49-45F8-BCD1-035BEC613F38}" destId="{1EB1DFFD-1E7F-484B-B666-3059A3F5B811}" srcOrd="0" destOrd="0" presId="urn:microsoft.com/office/officeart/2005/8/layout/hierarchy1"/>
    <dgm:cxn modelId="{BC836C74-81A9-41C2-BFB6-2C8850724C2C}" type="presParOf" srcId="{C3053E6F-1F49-45F8-BCD1-035BEC613F38}" destId="{F6ADDE4C-40D9-49E6-BB29-5CC2D3832753}" srcOrd="1" destOrd="0" presId="urn:microsoft.com/office/officeart/2005/8/layout/hierarchy1"/>
    <dgm:cxn modelId="{6CE07207-DCBB-4E9A-A806-E323B1D5CC67}" type="presParOf" srcId="{9BF57A42-8E23-46AF-AD11-B0D62523A8A3}" destId="{AC478535-97FE-4B65-86E9-1FAB83FE15AD}" srcOrd="1" destOrd="0" presId="urn:microsoft.com/office/officeart/2005/8/layout/hierarchy1"/>
    <dgm:cxn modelId="{8FEA0607-B3EE-4D25-B7AA-7B1A247E9FBF}" type="presParOf" srcId="{C597B70E-1B95-4B6D-98BE-FD360472EC1F}" destId="{0E5D73FC-7824-4509-9A27-2010560E14BC}" srcOrd="2" destOrd="0" presId="urn:microsoft.com/office/officeart/2005/8/layout/hierarchy1"/>
    <dgm:cxn modelId="{D0DF6933-1594-4BD5-A493-A7CD724F86B7}" type="presParOf" srcId="{C597B70E-1B95-4B6D-98BE-FD360472EC1F}" destId="{7CCFFC73-E16E-4BE5-A84E-1EE3F6587DEE}" srcOrd="3" destOrd="0" presId="urn:microsoft.com/office/officeart/2005/8/layout/hierarchy1"/>
    <dgm:cxn modelId="{E01219E5-6B6D-4489-924D-14343BEF8CA2}" type="presParOf" srcId="{7CCFFC73-E16E-4BE5-A84E-1EE3F6587DEE}" destId="{49584B3C-1AA9-4F9D-9F19-50A388AA7221}" srcOrd="0" destOrd="0" presId="urn:microsoft.com/office/officeart/2005/8/layout/hierarchy1"/>
    <dgm:cxn modelId="{2A8E68E5-6D9A-4BE5-BE58-A8A6A176B610}" type="presParOf" srcId="{49584B3C-1AA9-4F9D-9F19-50A388AA7221}" destId="{A8D2242B-70D0-46F3-817D-0D700F5DEA9F}" srcOrd="0" destOrd="0" presId="urn:microsoft.com/office/officeart/2005/8/layout/hierarchy1"/>
    <dgm:cxn modelId="{8BC6CA0B-E618-48BD-9CB8-916A2C05F51C}" type="presParOf" srcId="{49584B3C-1AA9-4F9D-9F19-50A388AA7221}" destId="{79A96E83-93F4-4A5A-93F2-EF3D5547CCCC}" srcOrd="1" destOrd="0" presId="urn:microsoft.com/office/officeart/2005/8/layout/hierarchy1"/>
    <dgm:cxn modelId="{3453D7F6-9103-42B5-81CD-3A1A5AF4B2A6}" type="presParOf" srcId="{7CCFFC73-E16E-4BE5-A84E-1EE3F6587DEE}" destId="{3469D8FF-F6A6-4449-A8AA-B76D349F0D82}" srcOrd="1" destOrd="0" presId="urn:microsoft.com/office/officeart/2005/8/layout/hierarchy1"/>
    <dgm:cxn modelId="{F8597D2D-281C-47E8-8342-8FE45931367A}" type="presParOf" srcId="{3469D8FF-F6A6-4449-A8AA-B76D349F0D82}" destId="{3857F7AC-3152-4F2D-A6C7-449C4AFFF9E2}" srcOrd="0" destOrd="0" presId="urn:microsoft.com/office/officeart/2005/8/layout/hierarchy1"/>
    <dgm:cxn modelId="{45673504-CD51-442F-8F39-793D26431842}" type="presParOf" srcId="{3469D8FF-F6A6-4449-A8AA-B76D349F0D82}" destId="{E0E6706B-5FC8-4885-B873-E5C78C32A912}" srcOrd="1" destOrd="0" presId="urn:microsoft.com/office/officeart/2005/8/layout/hierarchy1"/>
    <dgm:cxn modelId="{016B5EF6-360F-47D0-9F5E-3954F45444E5}" type="presParOf" srcId="{E0E6706B-5FC8-4885-B873-E5C78C32A912}" destId="{4B9C02E7-7162-46A5-B603-1D15549B5A40}" srcOrd="0" destOrd="0" presId="urn:microsoft.com/office/officeart/2005/8/layout/hierarchy1"/>
    <dgm:cxn modelId="{A493D17C-ABE1-456C-A073-991B8C729063}" type="presParOf" srcId="{4B9C02E7-7162-46A5-B603-1D15549B5A40}" destId="{E88554FA-8F8C-471A-A199-0ED710DEDC39}" srcOrd="0" destOrd="0" presId="urn:microsoft.com/office/officeart/2005/8/layout/hierarchy1"/>
    <dgm:cxn modelId="{0963FFAC-DF9A-44ED-B741-4C9565C2ADD0}" type="presParOf" srcId="{4B9C02E7-7162-46A5-B603-1D15549B5A40}" destId="{FA7355A9-8413-482E-BD36-C2FF47BFEFB1}" srcOrd="1" destOrd="0" presId="urn:microsoft.com/office/officeart/2005/8/layout/hierarchy1"/>
    <dgm:cxn modelId="{13A9073E-955C-461B-8665-84D464E13D06}" type="presParOf" srcId="{E0E6706B-5FC8-4885-B873-E5C78C32A912}" destId="{8261AEB9-7FB6-4BA9-AAE2-F333F73F2A19}" srcOrd="1" destOrd="0" presId="urn:microsoft.com/office/officeart/2005/8/layout/hierarchy1"/>
    <dgm:cxn modelId="{4A56A0CD-8B8C-4F5C-8C57-5D14A4587794}" type="presParOf" srcId="{3469D8FF-F6A6-4449-A8AA-B76D349F0D82}" destId="{746F2BCC-B097-47D9-B714-194FA8E0E9B2}" srcOrd="2" destOrd="0" presId="urn:microsoft.com/office/officeart/2005/8/layout/hierarchy1"/>
    <dgm:cxn modelId="{25F3EE53-EBE9-49C4-BCDE-4DFCD26F88CB}" type="presParOf" srcId="{3469D8FF-F6A6-4449-A8AA-B76D349F0D82}" destId="{41E5DE3A-E18B-491C-8158-7ED197900319}" srcOrd="3" destOrd="0" presId="urn:microsoft.com/office/officeart/2005/8/layout/hierarchy1"/>
    <dgm:cxn modelId="{79594A8C-20DB-4867-B558-4C046E675E90}" type="presParOf" srcId="{41E5DE3A-E18B-491C-8158-7ED197900319}" destId="{C9932947-F74A-4568-98EA-C81A7D280339}" srcOrd="0" destOrd="0" presId="urn:microsoft.com/office/officeart/2005/8/layout/hierarchy1"/>
    <dgm:cxn modelId="{5F194EEF-51FA-4F9E-AF0A-AC59E43833BD}" type="presParOf" srcId="{C9932947-F74A-4568-98EA-C81A7D280339}" destId="{0904F18E-57D7-4A52-941F-B991210A6CBE}" srcOrd="0" destOrd="0" presId="urn:microsoft.com/office/officeart/2005/8/layout/hierarchy1"/>
    <dgm:cxn modelId="{EA140020-556E-477F-AFDD-7F37197581C7}" type="presParOf" srcId="{C9932947-F74A-4568-98EA-C81A7D280339}" destId="{1A69A4D3-25A4-43E9-AD6C-172550B1C804}" srcOrd="1" destOrd="0" presId="urn:microsoft.com/office/officeart/2005/8/layout/hierarchy1"/>
    <dgm:cxn modelId="{37D9B983-8FF4-46D3-8F06-AA78A75D5E93}" type="presParOf" srcId="{41E5DE3A-E18B-491C-8158-7ED197900319}" destId="{0C0DD6D7-2FCB-4CEA-978B-6C40351840D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1D1660F-06EF-4DF7-8737-86003D445322}" type="doc">
      <dgm:prSet loTypeId="urn:microsoft.com/office/officeart/2005/8/layout/funnel1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E8DE2B2-7F4C-493F-B419-7265DA9CECB4}">
      <dgm:prSet phldrT="[Text]"/>
      <dgm:spPr/>
      <dgm:t>
        <a:bodyPr/>
        <a:lstStyle/>
        <a:p>
          <a:pPr rtl="1"/>
          <a:r>
            <a:rPr lang="en-US" dirty="0" smtClean="0"/>
            <a:t>Block </a:t>
          </a:r>
          <a:br>
            <a:rPr lang="en-US" dirty="0" smtClean="0"/>
          </a:br>
          <a:r>
            <a:rPr lang="en-US" dirty="0" smtClean="0"/>
            <a:t>D</a:t>
          </a:r>
          <a:endParaRPr lang="ar-SA" dirty="0"/>
        </a:p>
      </dgm:t>
    </dgm:pt>
    <dgm:pt modelId="{CA8EC4BA-F56D-4D10-B142-EAF8C4AAA1C0}" type="parTrans" cxnId="{E0E78B7E-EF7D-4100-B10C-B10EA2A26554}">
      <dgm:prSet/>
      <dgm:spPr/>
      <dgm:t>
        <a:bodyPr/>
        <a:lstStyle/>
        <a:p>
          <a:pPr rtl="1"/>
          <a:endParaRPr lang="ar-SA"/>
        </a:p>
      </dgm:t>
    </dgm:pt>
    <dgm:pt modelId="{EE1925BB-3B9F-47F3-96AE-CCA147DA7ED0}" type="sibTrans" cxnId="{E0E78B7E-EF7D-4100-B10C-B10EA2A26554}">
      <dgm:prSet/>
      <dgm:spPr/>
      <dgm:t>
        <a:bodyPr/>
        <a:lstStyle/>
        <a:p>
          <a:pPr rtl="1"/>
          <a:endParaRPr lang="ar-SA"/>
        </a:p>
      </dgm:t>
    </dgm:pt>
    <dgm:pt modelId="{93213395-6B5A-41EA-9B52-98E438EF1EB0}">
      <dgm:prSet phldrT="[Text]"/>
      <dgm:spPr/>
      <dgm:t>
        <a:bodyPr/>
        <a:lstStyle/>
        <a:p>
          <a:pPr rtl="1"/>
          <a:r>
            <a:rPr lang="en-US" dirty="0" smtClean="0"/>
            <a:t>Block B</a:t>
          </a:r>
          <a:endParaRPr lang="ar-SA" dirty="0"/>
        </a:p>
      </dgm:t>
    </dgm:pt>
    <dgm:pt modelId="{19A2C710-C203-451B-93B3-AF36EBBBDA79}" type="parTrans" cxnId="{A1001062-D103-4FB0-84F3-7A779290620F}">
      <dgm:prSet/>
      <dgm:spPr/>
      <dgm:t>
        <a:bodyPr/>
        <a:lstStyle/>
        <a:p>
          <a:pPr rtl="1"/>
          <a:endParaRPr lang="ar-SA"/>
        </a:p>
      </dgm:t>
    </dgm:pt>
    <dgm:pt modelId="{27A1E80D-5690-4BF8-A55D-982FA780CCA1}" type="sibTrans" cxnId="{A1001062-D103-4FB0-84F3-7A779290620F}">
      <dgm:prSet/>
      <dgm:spPr/>
      <dgm:t>
        <a:bodyPr/>
        <a:lstStyle/>
        <a:p>
          <a:pPr rtl="1"/>
          <a:endParaRPr lang="ar-SA"/>
        </a:p>
      </dgm:t>
    </dgm:pt>
    <dgm:pt modelId="{AC21A79B-FD73-4128-9D03-6AC9BDA8E93B}">
      <dgm:prSet phldrT="[Text]" custT="1"/>
      <dgm:spPr/>
      <dgm:t>
        <a:bodyPr/>
        <a:lstStyle/>
        <a:p>
          <a:pPr rtl="1"/>
          <a:r>
            <a:rPr lang="en-US" sz="2800" b="1" dirty="0" smtClean="0"/>
            <a:t>Do </a:t>
          </a:r>
          <a:r>
            <a:rPr lang="en-US" sz="2800" b="1" dirty="0" smtClean="0"/>
            <a:t>not meet the requirements of UBC-97 for intermediate structural detailing</a:t>
          </a:r>
          <a:endParaRPr lang="ar-SA" sz="2800" b="1" dirty="0"/>
        </a:p>
      </dgm:t>
    </dgm:pt>
    <dgm:pt modelId="{646B38A3-2A1C-44F4-94DA-6E785B8F8774}" type="parTrans" cxnId="{E47EC816-7534-472D-9064-881C6C1FC2DB}">
      <dgm:prSet/>
      <dgm:spPr/>
      <dgm:t>
        <a:bodyPr/>
        <a:lstStyle/>
        <a:p>
          <a:pPr rtl="1"/>
          <a:endParaRPr lang="ar-SA"/>
        </a:p>
      </dgm:t>
    </dgm:pt>
    <dgm:pt modelId="{10CBFE46-4D7D-4B29-AF27-F8D5F2E8C37C}" type="sibTrans" cxnId="{E47EC816-7534-472D-9064-881C6C1FC2DB}">
      <dgm:prSet/>
      <dgm:spPr/>
      <dgm:t>
        <a:bodyPr/>
        <a:lstStyle/>
        <a:p>
          <a:pPr rtl="1"/>
          <a:endParaRPr lang="ar-SA"/>
        </a:p>
      </dgm:t>
    </dgm:pt>
    <dgm:pt modelId="{6391DD38-598C-47A2-9C7D-7B9198BB29F1}">
      <dgm:prSet phldrT="[Text]"/>
      <dgm:spPr/>
      <dgm:t>
        <a:bodyPr/>
        <a:lstStyle/>
        <a:p>
          <a:pPr rtl="1"/>
          <a:r>
            <a:rPr lang="en-US" dirty="0" smtClean="0"/>
            <a:t>&amp;</a:t>
          </a:r>
          <a:endParaRPr lang="ar-SA" dirty="0"/>
        </a:p>
      </dgm:t>
    </dgm:pt>
    <dgm:pt modelId="{284A0E72-2A6A-442B-973A-E53C12AA4171}" type="sibTrans" cxnId="{62F61AB8-423B-4058-B128-449AD53425D3}">
      <dgm:prSet/>
      <dgm:spPr/>
      <dgm:t>
        <a:bodyPr/>
        <a:lstStyle/>
        <a:p>
          <a:pPr rtl="1"/>
          <a:endParaRPr lang="ar-SA"/>
        </a:p>
      </dgm:t>
    </dgm:pt>
    <dgm:pt modelId="{0822AB6B-903C-4D6A-9CEC-7B35E6817992}" type="parTrans" cxnId="{62F61AB8-423B-4058-B128-449AD53425D3}">
      <dgm:prSet/>
      <dgm:spPr/>
      <dgm:t>
        <a:bodyPr/>
        <a:lstStyle/>
        <a:p>
          <a:pPr rtl="1"/>
          <a:endParaRPr lang="ar-SA"/>
        </a:p>
      </dgm:t>
    </dgm:pt>
    <dgm:pt modelId="{A4159B09-0742-410C-BC3D-06BE66C012B8}" type="pres">
      <dgm:prSet presAssocID="{91D1660F-06EF-4DF7-8737-86003D44532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E82209-7D0D-4415-AA12-3ACE2770B230}" type="pres">
      <dgm:prSet presAssocID="{91D1660F-06EF-4DF7-8737-86003D445322}" presName="ellipse" presStyleLbl="trBgShp" presStyleIdx="0" presStyleCnt="1"/>
      <dgm:spPr/>
    </dgm:pt>
    <dgm:pt modelId="{802D675D-20AC-430D-9034-AE86AE09397C}" type="pres">
      <dgm:prSet presAssocID="{91D1660F-06EF-4DF7-8737-86003D445322}" presName="arrow1" presStyleLbl="fgShp" presStyleIdx="0" presStyleCnt="1"/>
      <dgm:spPr/>
    </dgm:pt>
    <dgm:pt modelId="{701011C7-69FD-4C5E-9EBA-7590ECAA837A}" type="pres">
      <dgm:prSet presAssocID="{91D1660F-06EF-4DF7-8737-86003D445322}" presName="rectangle" presStyleLbl="revTx" presStyleIdx="0" presStyleCnt="1" custScaleX="188997" custLinFactNeighborX="0" custLinFactNeighborY="256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FFD6F5-2786-4C1E-A0CC-7C8A455F2E89}" type="pres">
      <dgm:prSet presAssocID="{6391DD38-598C-47A2-9C7D-7B9198BB29F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ED0210-B510-4A16-900C-A5318F80449C}" type="pres">
      <dgm:prSet presAssocID="{93213395-6B5A-41EA-9B52-98E438EF1EB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D85525-EE9D-440E-B04C-B9F690621276}" type="pres">
      <dgm:prSet presAssocID="{AC21A79B-FD73-4128-9D03-6AC9BDA8E93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F0A7843-5DFC-43E9-BC71-875FDAC652D3}" type="pres">
      <dgm:prSet presAssocID="{91D1660F-06EF-4DF7-8737-86003D445322}" presName="funnel" presStyleLbl="trAlignAcc1" presStyleIdx="0" presStyleCnt="1"/>
      <dgm:spPr/>
    </dgm:pt>
  </dgm:ptLst>
  <dgm:cxnLst>
    <dgm:cxn modelId="{E0E78B7E-EF7D-4100-B10C-B10EA2A26554}" srcId="{91D1660F-06EF-4DF7-8737-86003D445322}" destId="{DE8DE2B2-7F4C-493F-B419-7265DA9CECB4}" srcOrd="0" destOrd="0" parTransId="{CA8EC4BA-F56D-4D10-B142-EAF8C4AAA1C0}" sibTransId="{EE1925BB-3B9F-47F3-96AE-CCA147DA7ED0}"/>
    <dgm:cxn modelId="{190A72C5-3D6F-48E3-891D-CAD3FA1909B1}" type="presOf" srcId="{DE8DE2B2-7F4C-493F-B419-7265DA9CECB4}" destId="{94D85525-EE9D-440E-B04C-B9F690621276}" srcOrd="0" destOrd="0" presId="urn:microsoft.com/office/officeart/2005/8/layout/funnel1"/>
    <dgm:cxn modelId="{E47EC816-7534-472D-9064-881C6C1FC2DB}" srcId="{91D1660F-06EF-4DF7-8737-86003D445322}" destId="{AC21A79B-FD73-4128-9D03-6AC9BDA8E93B}" srcOrd="3" destOrd="0" parTransId="{646B38A3-2A1C-44F4-94DA-6E785B8F8774}" sibTransId="{10CBFE46-4D7D-4B29-AF27-F8D5F2E8C37C}"/>
    <dgm:cxn modelId="{3D1438D9-5515-48A1-9C2F-227A5A93B88C}" type="presOf" srcId="{6391DD38-598C-47A2-9C7D-7B9198BB29F1}" destId="{0FED0210-B510-4A16-900C-A5318F80449C}" srcOrd="0" destOrd="0" presId="urn:microsoft.com/office/officeart/2005/8/layout/funnel1"/>
    <dgm:cxn modelId="{62F61AB8-423B-4058-B128-449AD53425D3}" srcId="{91D1660F-06EF-4DF7-8737-86003D445322}" destId="{6391DD38-598C-47A2-9C7D-7B9198BB29F1}" srcOrd="1" destOrd="0" parTransId="{0822AB6B-903C-4D6A-9CEC-7B35E6817992}" sibTransId="{284A0E72-2A6A-442B-973A-E53C12AA4171}"/>
    <dgm:cxn modelId="{A1001062-D103-4FB0-84F3-7A779290620F}" srcId="{91D1660F-06EF-4DF7-8737-86003D445322}" destId="{93213395-6B5A-41EA-9B52-98E438EF1EB0}" srcOrd="2" destOrd="0" parTransId="{19A2C710-C203-451B-93B3-AF36EBBBDA79}" sibTransId="{27A1E80D-5690-4BF8-A55D-982FA780CCA1}"/>
    <dgm:cxn modelId="{286F074B-B1F3-4CA2-8624-3FE1E9704667}" type="presOf" srcId="{93213395-6B5A-41EA-9B52-98E438EF1EB0}" destId="{92FFD6F5-2786-4C1E-A0CC-7C8A455F2E89}" srcOrd="0" destOrd="0" presId="urn:microsoft.com/office/officeart/2005/8/layout/funnel1"/>
    <dgm:cxn modelId="{B629CE9F-2BE1-4010-940B-FD5721FFECC3}" type="presOf" srcId="{91D1660F-06EF-4DF7-8737-86003D445322}" destId="{A4159B09-0742-410C-BC3D-06BE66C012B8}" srcOrd="0" destOrd="0" presId="urn:microsoft.com/office/officeart/2005/8/layout/funnel1"/>
    <dgm:cxn modelId="{3969B7FC-3B09-4F1D-A5A3-BA56D1BABDAE}" type="presOf" srcId="{AC21A79B-FD73-4128-9D03-6AC9BDA8E93B}" destId="{701011C7-69FD-4C5E-9EBA-7590ECAA837A}" srcOrd="0" destOrd="0" presId="urn:microsoft.com/office/officeart/2005/8/layout/funnel1"/>
    <dgm:cxn modelId="{C8AA8F5D-09A7-484B-AD7D-A41E08F82B50}" type="presParOf" srcId="{A4159B09-0742-410C-BC3D-06BE66C012B8}" destId="{24E82209-7D0D-4415-AA12-3ACE2770B230}" srcOrd="0" destOrd="0" presId="urn:microsoft.com/office/officeart/2005/8/layout/funnel1"/>
    <dgm:cxn modelId="{003ED6F4-653B-4601-B448-1778C5564FD6}" type="presParOf" srcId="{A4159B09-0742-410C-BC3D-06BE66C012B8}" destId="{802D675D-20AC-430D-9034-AE86AE09397C}" srcOrd="1" destOrd="0" presId="urn:microsoft.com/office/officeart/2005/8/layout/funnel1"/>
    <dgm:cxn modelId="{A534BB62-0C80-4D33-A3F6-A44A3C00A21B}" type="presParOf" srcId="{A4159B09-0742-410C-BC3D-06BE66C012B8}" destId="{701011C7-69FD-4C5E-9EBA-7590ECAA837A}" srcOrd="2" destOrd="0" presId="urn:microsoft.com/office/officeart/2005/8/layout/funnel1"/>
    <dgm:cxn modelId="{10DF4CE8-83C3-4DB1-8D60-502004E47BEE}" type="presParOf" srcId="{A4159B09-0742-410C-BC3D-06BE66C012B8}" destId="{92FFD6F5-2786-4C1E-A0CC-7C8A455F2E89}" srcOrd="3" destOrd="0" presId="urn:microsoft.com/office/officeart/2005/8/layout/funnel1"/>
    <dgm:cxn modelId="{5AD104AC-A27D-42D6-86EB-798EB67BF7A3}" type="presParOf" srcId="{A4159B09-0742-410C-BC3D-06BE66C012B8}" destId="{0FED0210-B510-4A16-900C-A5318F80449C}" srcOrd="4" destOrd="0" presId="urn:microsoft.com/office/officeart/2005/8/layout/funnel1"/>
    <dgm:cxn modelId="{FB0370C1-F06E-4E16-A587-538310C577FD}" type="presParOf" srcId="{A4159B09-0742-410C-BC3D-06BE66C012B8}" destId="{94D85525-EE9D-440E-B04C-B9F690621276}" srcOrd="5" destOrd="0" presId="urn:microsoft.com/office/officeart/2005/8/layout/funnel1"/>
    <dgm:cxn modelId="{A0DCBDA9-1996-4972-A58C-BD41DEB9223E}" type="presParOf" srcId="{A4159B09-0742-410C-BC3D-06BE66C012B8}" destId="{CF0A7843-5DFC-43E9-BC71-875FDAC652D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200" b="1" dirty="0" smtClean="0"/>
            <a:t>Analyze the blocks under the effect of earthquake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3387" custScaleY="6781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042CDC-0227-458E-9BE2-990DA6419A26}" type="presOf" srcId="{DB7FE9FF-C83B-4F44-A9AF-06D1374846A3}" destId="{17CFD606-9EC8-4C5E-AEA3-5C666857CF6F}" srcOrd="0" destOrd="0" presId="urn:microsoft.com/office/officeart/2005/8/layout/vList3"/>
    <dgm:cxn modelId="{8D00EF55-45BA-467E-ADC9-A1FA8D99B9E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E87CAD8-551D-4C76-949E-E6D020329C23}" type="presParOf" srcId="{0291625F-666E-4587-9DB2-B9A7DD9B829E}" destId="{C4D0C0A2-201A-44B2-957A-2D66967CB889}" srcOrd="0" destOrd="0" presId="urn:microsoft.com/office/officeart/2005/8/layout/vList3"/>
    <dgm:cxn modelId="{75D8A738-C9BA-42D4-973B-1251ECA89D5A}" type="presParOf" srcId="{C4D0C0A2-201A-44B2-957A-2D66967CB889}" destId="{D1279113-3457-4876-B30A-3E73295C68DD}" srcOrd="0" destOrd="0" presId="urn:microsoft.com/office/officeart/2005/8/layout/vList3"/>
    <dgm:cxn modelId="{4A35A53D-F3DE-445B-971A-4E63BE9472D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A94E9C6-E795-497A-A5FC-71173F51D5DF}" type="presOf" srcId="{AC773E48-EB8A-43DA-A62C-917FDC97C044}" destId="{5A5B595C-8CCB-49EE-9897-0BBE4A974E7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863CD9AD-753A-427E-8752-B1D217A152E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3DBB0F2A-ADFB-4758-9DB4-DA12A55FA897}">
      <dgm:prSet phldrT="[Text]"/>
      <dgm:spPr/>
      <dgm:t>
        <a:bodyPr/>
        <a:lstStyle/>
        <a:p>
          <a:pPr rtl="1"/>
          <a:r>
            <a:rPr lang="en-US" dirty="0" smtClean="0"/>
            <a:t>Before get the SAP result we should check the code requirement</a:t>
          </a:r>
          <a:endParaRPr lang="ar-SA" dirty="0"/>
        </a:p>
      </dgm:t>
    </dgm:pt>
    <dgm:pt modelId="{37E99D5D-2949-4719-85E9-BE379E788BD6}" type="parTrans" cxnId="{08D44CA2-C44D-4584-B606-07498106D7EF}">
      <dgm:prSet/>
      <dgm:spPr/>
      <dgm:t>
        <a:bodyPr/>
        <a:lstStyle/>
        <a:p>
          <a:pPr rtl="1"/>
          <a:endParaRPr lang="ar-SA"/>
        </a:p>
      </dgm:t>
    </dgm:pt>
    <dgm:pt modelId="{4AD579E9-34F6-4B13-853E-EB8B0F1BC4B8}" type="sibTrans" cxnId="{08D44CA2-C44D-4584-B606-07498106D7EF}">
      <dgm:prSet/>
      <dgm:spPr/>
      <dgm:t>
        <a:bodyPr/>
        <a:lstStyle/>
        <a:p>
          <a:pPr rtl="1"/>
          <a:endParaRPr lang="ar-SA"/>
        </a:p>
      </dgm:t>
    </dgm:pt>
    <dgm:pt modelId="{3085F01B-80FC-4A33-A919-F6168C98F975}">
      <dgm:prSet phldrT="[Text]"/>
      <dgm:spPr/>
      <dgm:t>
        <a:bodyPr/>
        <a:lstStyle/>
        <a:p>
          <a:pPr rtl="1"/>
          <a:r>
            <a:rPr lang="en-US" dirty="0" smtClean="0"/>
            <a:t>Mass Source</a:t>
          </a:r>
          <a:endParaRPr lang="ar-SA" dirty="0"/>
        </a:p>
      </dgm:t>
    </dgm:pt>
    <dgm:pt modelId="{267CD7AB-DF73-4853-A346-5CEB2D7D59A7}" type="parTrans" cxnId="{BCA343F0-2BBE-4F1D-80D2-11E8E1043BA2}">
      <dgm:prSet/>
      <dgm:spPr/>
      <dgm:t>
        <a:bodyPr/>
        <a:lstStyle/>
        <a:p>
          <a:pPr rtl="1"/>
          <a:endParaRPr lang="ar-SA"/>
        </a:p>
      </dgm:t>
    </dgm:pt>
    <dgm:pt modelId="{3CB09E87-A0C9-4B1F-A720-C8BD840D3FA5}" type="sibTrans" cxnId="{BCA343F0-2BBE-4F1D-80D2-11E8E1043BA2}">
      <dgm:prSet/>
      <dgm:spPr/>
      <dgm:t>
        <a:bodyPr/>
        <a:lstStyle/>
        <a:p>
          <a:pPr rtl="1"/>
          <a:endParaRPr lang="ar-SA"/>
        </a:p>
      </dgm:t>
    </dgm:pt>
    <dgm:pt modelId="{9E8A1DFA-208E-4C50-B628-3288EAE9B147}">
      <dgm:prSet phldrT="[Text]"/>
      <dgm:spPr/>
      <dgm:t>
        <a:bodyPr/>
        <a:lstStyle/>
        <a:p>
          <a:pPr rtl="1"/>
          <a:r>
            <a:rPr lang="en-US" dirty="0" smtClean="0"/>
            <a:t>Modal Mass Participation ratio</a:t>
          </a:r>
          <a:endParaRPr lang="ar-SA" dirty="0"/>
        </a:p>
      </dgm:t>
    </dgm:pt>
    <dgm:pt modelId="{090E82D3-30BA-4639-AC23-0BDBD163F031}" type="parTrans" cxnId="{9F6E75C7-1C39-4AF4-9C49-5BC6ECACBA66}">
      <dgm:prSet/>
      <dgm:spPr/>
      <dgm:t>
        <a:bodyPr/>
        <a:lstStyle/>
        <a:p>
          <a:pPr rtl="1"/>
          <a:endParaRPr lang="ar-SA"/>
        </a:p>
      </dgm:t>
    </dgm:pt>
    <dgm:pt modelId="{F44E8EED-F641-422C-AEE3-DC8D3A6DF625}" type="sibTrans" cxnId="{9F6E75C7-1C39-4AF4-9C49-5BC6ECACBA66}">
      <dgm:prSet/>
      <dgm:spPr/>
      <dgm:t>
        <a:bodyPr/>
        <a:lstStyle/>
        <a:p>
          <a:pPr rtl="1"/>
          <a:endParaRPr lang="ar-SA"/>
        </a:p>
      </dgm:t>
    </dgm:pt>
    <dgm:pt modelId="{FA718FCA-8742-46DF-B87F-9EF46FC0539B}" type="pres">
      <dgm:prSet presAssocID="{863CD9AD-753A-427E-8752-B1D217A152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2D4D7D5-A348-4C30-840D-65B90DBE9944}" type="pres">
      <dgm:prSet presAssocID="{3DBB0F2A-ADFB-4758-9DB4-DA12A55FA897}" presName="hierRoot1" presStyleCnt="0"/>
      <dgm:spPr/>
    </dgm:pt>
    <dgm:pt modelId="{BBF2103E-3493-40EC-A6DC-00D5FBAD94FF}" type="pres">
      <dgm:prSet presAssocID="{3DBB0F2A-ADFB-4758-9DB4-DA12A55FA897}" presName="composite" presStyleCnt="0"/>
      <dgm:spPr/>
    </dgm:pt>
    <dgm:pt modelId="{9E54680E-BF6F-4E67-865E-4CE82E55B0FB}" type="pres">
      <dgm:prSet presAssocID="{3DBB0F2A-ADFB-4758-9DB4-DA12A55FA897}" presName="background" presStyleLbl="node0" presStyleIdx="0" presStyleCnt="1"/>
      <dgm:spPr/>
    </dgm:pt>
    <dgm:pt modelId="{012F98D0-B4A5-4A6F-B370-3AA6E6F50231}" type="pres">
      <dgm:prSet presAssocID="{3DBB0F2A-ADFB-4758-9DB4-DA12A55FA89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D3C4B0-1858-4BA6-92EF-112F8ED01563}" type="pres">
      <dgm:prSet presAssocID="{3DBB0F2A-ADFB-4758-9DB4-DA12A55FA897}" presName="hierChild2" presStyleCnt="0"/>
      <dgm:spPr/>
    </dgm:pt>
    <dgm:pt modelId="{3ECEBFDF-48D5-4C05-A138-B37FB8C37F57}" type="pres">
      <dgm:prSet presAssocID="{267CD7AB-DF73-4853-A346-5CEB2D7D59A7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C8480A1-58B1-4233-AB30-5B8DC639359C}" type="pres">
      <dgm:prSet presAssocID="{3085F01B-80FC-4A33-A919-F6168C98F975}" presName="hierRoot2" presStyleCnt="0"/>
      <dgm:spPr/>
    </dgm:pt>
    <dgm:pt modelId="{0637BE36-181D-40C5-A479-7A8386B18D98}" type="pres">
      <dgm:prSet presAssocID="{3085F01B-80FC-4A33-A919-F6168C98F975}" presName="composite2" presStyleCnt="0"/>
      <dgm:spPr/>
    </dgm:pt>
    <dgm:pt modelId="{BF6E8984-4047-49BD-AB92-60DDC42AE4E5}" type="pres">
      <dgm:prSet presAssocID="{3085F01B-80FC-4A33-A919-F6168C98F975}" presName="background2" presStyleLbl="node2" presStyleIdx="0" presStyleCnt="2"/>
      <dgm:spPr/>
    </dgm:pt>
    <dgm:pt modelId="{0ACEF8E3-3D77-4B68-AE5F-AFAED4F151D8}" type="pres">
      <dgm:prSet presAssocID="{3085F01B-80FC-4A33-A919-F6168C98F97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9A9D5D-29D9-48CE-8B70-65644A9478D3}" type="pres">
      <dgm:prSet presAssocID="{3085F01B-80FC-4A33-A919-F6168C98F975}" presName="hierChild3" presStyleCnt="0"/>
      <dgm:spPr/>
    </dgm:pt>
    <dgm:pt modelId="{0575F1B1-DAF8-4511-858B-1F64F58AD561}" type="pres">
      <dgm:prSet presAssocID="{090E82D3-30BA-4639-AC23-0BDBD163F031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3DDF6A1-43C1-4169-AC6F-BF3DA5AE53D7}" type="pres">
      <dgm:prSet presAssocID="{9E8A1DFA-208E-4C50-B628-3288EAE9B147}" presName="hierRoot2" presStyleCnt="0"/>
      <dgm:spPr/>
    </dgm:pt>
    <dgm:pt modelId="{1E0358AB-D3EE-47A4-8F2B-7CD803CA7089}" type="pres">
      <dgm:prSet presAssocID="{9E8A1DFA-208E-4C50-B628-3288EAE9B147}" presName="composite2" presStyleCnt="0"/>
      <dgm:spPr/>
    </dgm:pt>
    <dgm:pt modelId="{93AC7F15-B36A-4D44-A18E-0A29C923E427}" type="pres">
      <dgm:prSet presAssocID="{9E8A1DFA-208E-4C50-B628-3288EAE9B147}" presName="background2" presStyleLbl="node2" presStyleIdx="1" presStyleCnt="2"/>
      <dgm:spPr/>
    </dgm:pt>
    <dgm:pt modelId="{FF89A6F5-707E-4875-B507-0F9B3D080355}" type="pres">
      <dgm:prSet presAssocID="{9E8A1DFA-208E-4C50-B628-3288EAE9B14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AA67849-1B84-447B-B35C-B1787A96C44D}" type="pres">
      <dgm:prSet presAssocID="{9E8A1DFA-208E-4C50-B628-3288EAE9B147}" presName="hierChild3" presStyleCnt="0"/>
      <dgm:spPr/>
    </dgm:pt>
  </dgm:ptLst>
  <dgm:cxnLst>
    <dgm:cxn modelId="{5C954C23-0D83-4475-AD22-62081D9ACC1F}" type="presOf" srcId="{267CD7AB-DF73-4853-A346-5CEB2D7D59A7}" destId="{3ECEBFDF-48D5-4C05-A138-B37FB8C37F57}" srcOrd="0" destOrd="0" presId="urn:microsoft.com/office/officeart/2005/8/layout/hierarchy1"/>
    <dgm:cxn modelId="{FFA16287-F1BC-494F-A2BE-B53DEC7E0040}" type="presOf" srcId="{9E8A1DFA-208E-4C50-B628-3288EAE9B147}" destId="{FF89A6F5-707E-4875-B507-0F9B3D080355}" srcOrd="0" destOrd="0" presId="urn:microsoft.com/office/officeart/2005/8/layout/hierarchy1"/>
    <dgm:cxn modelId="{08D44CA2-C44D-4584-B606-07498106D7EF}" srcId="{863CD9AD-753A-427E-8752-B1D217A152EE}" destId="{3DBB0F2A-ADFB-4758-9DB4-DA12A55FA897}" srcOrd="0" destOrd="0" parTransId="{37E99D5D-2949-4719-85E9-BE379E788BD6}" sibTransId="{4AD579E9-34F6-4B13-853E-EB8B0F1BC4B8}"/>
    <dgm:cxn modelId="{73CE2798-475F-4AC6-97BD-B23B7C44778D}" type="presOf" srcId="{3085F01B-80FC-4A33-A919-F6168C98F975}" destId="{0ACEF8E3-3D77-4B68-AE5F-AFAED4F151D8}" srcOrd="0" destOrd="0" presId="urn:microsoft.com/office/officeart/2005/8/layout/hierarchy1"/>
    <dgm:cxn modelId="{91DB40DC-6F73-48CD-9085-8182416D317B}" type="presOf" srcId="{863CD9AD-753A-427E-8752-B1D217A152EE}" destId="{FA718FCA-8742-46DF-B87F-9EF46FC0539B}" srcOrd="0" destOrd="0" presId="urn:microsoft.com/office/officeart/2005/8/layout/hierarchy1"/>
    <dgm:cxn modelId="{BCA343F0-2BBE-4F1D-80D2-11E8E1043BA2}" srcId="{3DBB0F2A-ADFB-4758-9DB4-DA12A55FA897}" destId="{3085F01B-80FC-4A33-A919-F6168C98F975}" srcOrd="0" destOrd="0" parTransId="{267CD7AB-DF73-4853-A346-5CEB2D7D59A7}" sibTransId="{3CB09E87-A0C9-4B1F-A720-C8BD840D3FA5}"/>
    <dgm:cxn modelId="{01395037-31E5-4BCD-ACB9-59E177BC76A4}" type="presOf" srcId="{090E82D3-30BA-4639-AC23-0BDBD163F031}" destId="{0575F1B1-DAF8-4511-858B-1F64F58AD561}" srcOrd="0" destOrd="0" presId="urn:microsoft.com/office/officeart/2005/8/layout/hierarchy1"/>
    <dgm:cxn modelId="{53160D21-BCF5-46A1-A903-1CF137CCE20B}" type="presOf" srcId="{3DBB0F2A-ADFB-4758-9DB4-DA12A55FA897}" destId="{012F98D0-B4A5-4A6F-B370-3AA6E6F50231}" srcOrd="0" destOrd="0" presId="urn:microsoft.com/office/officeart/2005/8/layout/hierarchy1"/>
    <dgm:cxn modelId="{9F6E75C7-1C39-4AF4-9C49-5BC6ECACBA66}" srcId="{3DBB0F2A-ADFB-4758-9DB4-DA12A55FA897}" destId="{9E8A1DFA-208E-4C50-B628-3288EAE9B147}" srcOrd="1" destOrd="0" parTransId="{090E82D3-30BA-4639-AC23-0BDBD163F031}" sibTransId="{F44E8EED-F641-422C-AEE3-DC8D3A6DF625}"/>
    <dgm:cxn modelId="{578EFA6D-0315-436F-AA60-87E3FD837117}" type="presParOf" srcId="{FA718FCA-8742-46DF-B87F-9EF46FC0539B}" destId="{82D4D7D5-A348-4C30-840D-65B90DBE9944}" srcOrd="0" destOrd="0" presId="urn:microsoft.com/office/officeart/2005/8/layout/hierarchy1"/>
    <dgm:cxn modelId="{9C05E71D-BBC1-4634-82BA-61E1AFBDDACA}" type="presParOf" srcId="{82D4D7D5-A348-4C30-840D-65B90DBE9944}" destId="{BBF2103E-3493-40EC-A6DC-00D5FBAD94FF}" srcOrd="0" destOrd="0" presId="urn:microsoft.com/office/officeart/2005/8/layout/hierarchy1"/>
    <dgm:cxn modelId="{B06637CD-CFFD-4562-A9B4-6AF6B4B0488B}" type="presParOf" srcId="{BBF2103E-3493-40EC-A6DC-00D5FBAD94FF}" destId="{9E54680E-BF6F-4E67-865E-4CE82E55B0FB}" srcOrd="0" destOrd="0" presId="urn:microsoft.com/office/officeart/2005/8/layout/hierarchy1"/>
    <dgm:cxn modelId="{579775C8-4734-460E-A542-B736F1173D96}" type="presParOf" srcId="{BBF2103E-3493-40EC-A6DC-00D5FBAD94FF}" destId="{012F98D0-B4A5-4A6F-B370-3AA6E6F50231}" srcOrd="1" destOrd="0" presId="urn:microsoft.com/office/officeart/2005/8/layout/hierarchy1"/>
    <dgm:cxn modelId="{1741EDB8-6CA9-4BC5-8A41-44F7F9874BC2}" type="presParOf" srcId="{82D4D7D5-A348-4C30-840D-65B90DBE9944}" destId="{F6D3C4B0-1858-4BA6-92EF-112F8ED01563}" srcOrd="1" destOrd="0" presId="urn:microsoft.com/office/officeart/2005/8/layout/hierarchy1"/>
    <dgm:cxn modelId="{505DB024-7577-4A0C-B26F-2A5BCC49BC7D}" type="presParOf" srcId="{F6D3C4B0-1858-4BA6-92EF-112F8ED01563}" destId="{3ECEBFDF-48D5-4C05-A138-B37FB8C37F57}" srcOrd="0" destOrd="0" presId="urn:microsoft.com/office/officeart/2005/8/layout/hierarchy1"/>
    <dgm:cxn modelId="{05AC8792-FDFE-40A4-9805-9389F3A25AB2}" type="presParOf" srcId="{F6D3C4B0-1858-4BA6-92EF-112F8ED01563}" destId="{8C8480A1-58B1-4233-AB30-5B8DC639359C}" srcOrd="1" destOrd="0" presId="urn:microsoft.com/office/officeart/2005/8/layout/hierarchy1"/>
    <dgm:cxn modelId="{82DCE4A7-4C87-41A5-A3DB-967EB48B6106}" type="presParOf" srcId="{8C8480A1-58B1-4233-AB30-5B8DC639359C}" destId="{0637BE36-181D-40C5-A479-7A8386B18D98}" srcOrd="0" destOrd="0" presId="urn:microsoft.com/office/officeart/2005/8/layout/hierarchy1"/>
    <dgm:cxn modelId="{53BB7020-95FB-418D-B12E-B953592A4258}" type="presParOf" srcId="{0637BE36-181D-40C5-A479-7A8386B18D98}" destId="{BF6E8984-4047-49BD-AB92-60DDC42AE4E5}" srcOrd="0" destOrd="0" presId="urn:microsoft.com/office/officeart/2005/8/layout/hierarchy1"/>
    <dgm:cxn modelId="{65A8DD26-6AD2-44A6-BAEE-29D9DA4FD318}" type="presParOf" srcId="{0637BE36-181D-40C5-A479-7A8386B18D98}" destId="{0ACEF8E3-3D77-4B68-AE5F-AFAED4F151D8}" srcOrd="1" destOrd="0" presId="urn:microsoft.com/office/officeart/2005/8/layout/hierarchy1"/>
    <dgm:cxn modelId="{7AEDFCBA-42FA-4C4F-AFE2-766F975455CC}" type="presParOf" srcId="{8C8480A1-58B1-4233-AB30-5B8DC639359C}" destId="{DE9A9D5D-29D9-48CE-8B70-65644A9478D3}" srcOrd="1" destOrd="0" presId="urn:microsoft.com/office/officeart/2005/8/layout/hierarchy1"/>
    <dgm:cxn modelId="{55A158E5-2A63-4100-9959-1A59C7B1294C}" type="presParOf" srcId="{F6D3C4B0-1858-4BA6-92EF-112F8ED01563}" destId="{0575F1B1-DAF8-4511-858B-1F64F58AD561}" srcOrd="2" destOrd="0" presId="urn:microsoft.com/office/officeart/2005/8/layout/hierarchy1"/>
    <dgm:cxn modelId="{B8D33F66-8ECE-48DA-9F09-5CC341C58852}" type="presParOf" srcId="{F6D3C4B0-1858-4BA6-92EF-112F8ED01563}" destId="{93DDF6A1-43C1-4169-AC6F-BF3DA5AE53D7}" srcOrd="3" destOrd="0" presId="urn:microsoft.com/office/officeart/2005/8/layout/hierarchy1"/>
    <dgm:cxn modelId="{079FE10D-3093-4A1A-964A-5F062F8149F9}" type="presParOf" srcId="{93DDF6A1-43C1-4169-AC6F-BF3DA5AE53D7}" destId="{1E0358AB-D3EE-47A4-8F2B-7CD803CA7089}" srcOrd="0" destOrd="0" presId="urn:microsoft.com/office/officeart/2005/8/layout/hierarchy1"/>
    <dgm:cxn modelId="{634C7A97-EB95-45B3-8ECA-3EF97D12614D}" type="presParOf" srcId="{1E0358AB-D3EE-47A4-8F2B-7CD803CA7089}" destId="{93AC7F15-B36A-4D44-A18E-0A29C923E427}" srcOrd="0" destOrd="0" presId="urn:microsoft.com/office/officeart/2005/8/layout/hierarchy1"/>
    <dgm:cxn modelId="{ECFA8FD4-1670-4053-A966-D0C78F06B57D}" type="presParOf" srcId="{1E0358AB-D3EE-47A4-8F2B-7CD803CA7089}" destId="{FF89A6F5-707E-4875-B507-0F9B3D080355}" srcOrd="1" destOrd="0" presId="urn:microsoft.com/office/officeart/2005/8/layout/hierarchy1"/>
    <dgm:cxn modelId="{3CFDB7EB-290A-4613-9DF8-464A1C23F05D}" type="presParOf" srcId="{93DDF6A1-43C1-4169-AC6F-BF3DA5AE53D7}" destId="{5AA67849-1B84-447B-B35C-B1787A96C44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Mass Source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A2D1DAB-FFCB-4066-9C3E-418C377DDDF8}" type="presOf" srcId="{65CC0761-3FAD-4B3C-A8C0-B8FB8E7C7633}" destId="{0291625F-666E-4587-9DB2-B9A7DD9B829E}" srcOrd="0" destOrd="0" presId="urn:microsoft.com/office/officeart/2005/8/layout/vList3"/>
    <dgm:cxn modelId="{6BFFA6B0-0F38-445E-8CFD-3DDE3F1AE8FB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027AC10-1A3E-4CDA-8C45-E337CE83CCFB}" type="presParOf" srcId="{0291625F-666E-4587-9DB2-B9A7DD9B829E}" destId="{C4D0C0A2-201A-44B2-957A-2D66967CB889}" srcOrd="0" destOrd="0" presId="urn:microsoft.com/office/officeart/2005/8/layout/vList3"/>
    <dgm:cxn modelId="{45CE7C2D-91A1-4884-9AA1-B9523BEE3AD1}" type="presParOf" srcId="{C4D0C0A2-201A-44B2-957A-2D66967CB889}" destId="{D1279113-3457-4876-B30A-3E73295C68DD}" srcOrd="0" destOrd="0" presId="urn:microsoft.com/office/officeart/2005/8/layout/vList3"/>
    <dgm:cxn modelId="{45A15A2A-8142-42B5-ABA4-86D39C9243F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Modal mass participation ratio Block D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8E79621-EA08-4144-AC15-5BC905B55835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ACE3370-9161-4466-B36A-841C5C903566}" type="presOf" srcId="{DB7FE9FF-C83B-4F44-A9AF-06D1374846A3}" destId="{17CFD606-9EC8-4C5E-AEA3-5C666857CF6F}" srcOrd="0" destOrd="0" presId="urn:microsoft.com/office/officeart/2005/8/layout/vList3"/>
    <dgm:cxn modelId="{E9B1ABD5-9870-4483-A22C-4C5C55EF022B}" type="presParOf" srcId="{0291625F-666E-4587-9DB2-B9A7DD9B829E}" destId="{C4D0C0A2-201A-44B2-957A-2D66967CB889}" srcOrd="0" destOrd="0" presId="urn:microsoft.com/office/officeart/2005/8/layout/vList3"/>
    <dgm:cxn modelId="{8F311802-FC93-424F-9410-631F88CFB938}" type="presParOf" srcId="{C4D0C0A2-201A-44B2-957A-2D66967CB889}" destId="{D1279113-3457-4876-B30A-3E73295C68DD}" srcOrd="0" destOrd="0" presId="urn:microsoft.com/office/officeart/2005/8/layout/vList3"/>
    <dgm:cxn modelId="{E25F5F4E-1470-40A2-860C-A79786F26673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Modal mass participation ratio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9414A3-77D0-4347-86FB-0F99C76DFDAF}" type="presOf" srcId="{DB7FE9FF-C83B-4F44-A9AF-06D1374846A3}" destId="{17CFD606-9EC8-4C5E-AEA3-5C666857CF6F}" srcOrd="0" destOrd="0" presId="urn:microsoft.com/office/officeart/2005/8/layout/vList3"/>
    <dgm:cxn modelId="{F36B8F4E-FECC-47BF-A382-229A39757417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220A139-A403-42C8-A1F5-7EA8BC2F1829}" type="presParOf" srcId="{0291625F-666E-4587-9DB2-B9A7DD9B829E}" destId="{C4D0C0A2-201A-44B2-957A-2D66967CB889}" srcOrd="0" destOrd="0" presId="urn:microsoft.com/office/officeart/2005/8/layout/vList3"/>
    <dgm:cxn modelId="{F99A012D-977D-498D-9537-1CC7256EDA50}" type="presParOf" srcId="{C4D0C0A2-201A-44B2-957A-2D66967CB889}" destId="{D1279113-3457-4876-B30A-3E73295C68DD}" srcOrd="0" destOrd="0" presId="urn:microsoft.com/office/officeart/2005/8/layout/vList3"/>
    <dgm:cxn modelId="{8A48EE5C-7718-4E6D-AB0D-90A93B3D17F0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4400" b="1" dirty="0" smtClean="0"/>
            <a:t>Periods</a:t>
          </a:r>
          <a:endParaRPr lang="ar-SA" sz="44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algn="ctr"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algn="ctr"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C520D3-5215-403D-B6DE-F4E55F9D060C}" type="presOf" srcId="{DB7FE9FF-C83B-4F44-A9AF-06D1374846A3}" destId="{17CFD606-9EC8-4C5E-AEA3-5C666857CF6F}" srcOrd="0" destOrd="0" presId="urn:microsoft.com/office/officeart/2005/8/layout/vList3"/>
    <dgm:cxn modelId="{E6655866-9862-481A-A220-FD4F10AB4829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BD86EC3-5976-4A2A-8B6B-D5A3D108A322}" type="presParOf" srcId="{0291625F-666E-4587-9DB2-B9A7DD9B829E}" destId="{C4D0C0A2-201A-44B2-957A-2D66967CB889}" srcOrd="0" destOrd="0" presId="urn:microsoft.com/office/officeart/2005/8/layout/vList3"/>
    <dgm:cxn modelId="{475B8259-93C7-4A9D-8A6F-D0B2E36BC1B0}" type="presParOf" srcId="{C4D0C0A2-201A-44B2-957A-2D66967CB889}" destId="{D1279113-3457-4876-B30A-3E73295C68DD}" srcOrd="0" destOrd="0" presId="urn:microsoft.com/office/officeart/2005/8/layout/vList3"/>
    <dgm:cxn modelId="{890201D3-9122-4CCE-898E-A526E07BE913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1"/>
          <a:r>
            <a:rPr lang="en-GB" b="1" dirty="0" smtClean="0"/>
            <a:t>Architectural Plan</a:t>
          </a:r>
          <a:endParaRPr lang="ar-SA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7633181-265B-4B53-B128-02DA3815B963}" type="presOf" srcId="{DB7FE9FF-C83B-4F44-A9AF-06D1374846A3}" destId="{17CFD606-9EC8-4C5E-AEA3-5C666857CF6F}" srcOrd="0" destOrd="0" presId="urn:microsoft.com/office/officeart/2005/8/layout/vList3"/>
    <dgm:cxn modelId="{2280E586-41F0-4E88-8464-9E771A49824C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3C8D816-B0E7-468B-8736-DEB77AE99252}" type="presParOf" srcId="{0291625F-666E-4587-9DB2-B9A7DD9B829E}" destId="{C4D0C0A2-201A-44B2-957A-2D66967CB889}" srcOrd="0" destOrd="0" presId="urn:microsoft.com/office/officeart/2005/8/layout/vList3"/>
    <dgm:cxn modelId="{82F06629-D79E-42B3-97D9-AA5236EA4D4E}" type="presParOf" srcId="{C4D0C0A2-201A-44B2-957A-2D66967CB889}" destId="{D1279113-3457-4876-B30A-3E73295C68DD}" srcOrd="0" destOrd="0" presId="urn:microsoft.com/office/officeart/2005/8/layout/vList3"/>
    <dgm:cxn modelId="{795AB238-8E12-4A79-9693-DB727B4A15D8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95B9F670-79A3-4798-8224-B60BB8C248C0}" type="doc">
      <dgm:prSet loTypeId="urn:microsoft.com/office/officeart/2005/8/layout/arrow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38613DC-E9FD-43D8-91AA-6992C0167FC6}">
      <dgm:prSet phldrT="[Text]" custT="1"/>
      <dgm:spPr/>
      <dgm:t>
        <a:bodyPr/>
        <a:lstStyle/>
        <a:p>
          <a:pPr rtl="1"/>
          <a:r>
            <a:rPr lang="en-US" sz="5400" b="1" dirty="0" smtClean="0"/>
            <a:t>SAP</a:t>
          </a:r>
          <a:endParaRPr lang="ar-SA" sz="5400" b="1" dirty="0"/>
        </a:p>
      </dgm:t>
    </dgm:pt>
    <dgm:pt modelId="{8BD74F35-A452-4DC6-9882-2695FC2D5CF8}" type="parTrans" cxnId="{D7257BD1-AB43-4F5E-BBD3-BEB9053C1C60}">
      <dgm:prSet/>
      <dgm:spPr/>
      <dgm:t>
        <a:bodyPr/>
        <a:lstStyle/>
        <a:p>
          <a:pPr rtl="1"/>
          <a:endParaRPr lang="ar-SA"/>
        </a:p>
      </dgm:t>
    </dgm:pt>
    <dgm:pt modelId="{15EEC259-2310-41EA-BEA3-1EB4573DB5DB}" type="sibTrans" cxnId="{D7257BD1-AB43-4F5E-BBD3-BEB9053C1C60}">
      <dgm:prSet/>
      <dgm:spPr/>
      <dgm:t>
        <a:bodyPr/>
        <a:lstStyle/>
        <a:p>
          <a:pPr rtl="1"/>
          <a:endParaRPr lang="ar-SA"/>
        </a:p>
      </dgm:t>
    </dgm:pt>
    <dgm:pt modelId="{2D41C4F4-29A0-4292-9DC2-1B6DE447A422}">
      <dgm:prSet phldrT="[Text]" custT="1"/>
      <dgm:spPr/>
      <dgm:t>
        <a:bodyPr/>
        <a:lstStyle/>
        <a:p>
          <a:pPr rtl="1"/>
          <a:r>
            <a:rPr lang="en-US" sz="5400" b="1" dirty="0" smtClean="0"/>
            <a:t>Rayleigh</a:t>
          </a:r>
        </a:p>
      </dgm:t>
    </dgm:pt>
    <dgm:pt modelId="{A907F1EC-9549-4926-9C58-8A98BBFCB5C5}" type="parTrans" cxnId="{02F4A83F-0B74-4E36-9952-EC4E46C018BE}">
      <dgm:prSet/>
      <dgm:spPr/>
      <dgm:t>
        <a:bodyPr/>
        <a:lstStyle/>
        <a:p>
          <a:pPr rtl="1"/>
          <a:endParaRPr lang="ar-SA"/>
        </a:p>
      </dgm:t>
    </dgm:pt>
    <dgm:pt modelId="{9C813DF9-2F98-43D1-BF5E-3E8008962251}" type="sibTrans" cxnId="{02F4A83F-0B74-4E36-9952-EC4E46C018BE}">
      <dgm:prSet/>
      <dgm:spPr/>
      <dgm:t>
        <a:bodyPr/>
        <a:lstStyle/>
        <a:p>
          <a:pPr rtl="1"/>
          <a:endParaRPr lang="ar-SA"/>
        </a:p>
      </dgm:t>
    </dgm:pt>
    <dgm:pt modelId="{DD8BC7DE-1E5F-41F2-9CA2-FA85E1A70B64}" type="pres">
      <dgm:prSet presAssocID="{95B9F670-79A3-4798-8224-B60BB8C248C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BCAA038-8F8B-4656-A4E1-AD41035DE17A}" type="pres">
      <dgm:prSet presAssocID="{95B9F670-79A3-4798-8224-B60BB8C248C0}" presName="divider" presStyleLbl="fgShp" presStyleIdx="0" presStyleCnt="1"/>
      <dgm:spPr/>
      <dgm:t>
        <a:bodyPr/>
        <a:lstStyle/>
        <a:p>
          <a:pPr rtl="1"/>
          <a:endParaRPr lang="ar-SA"/>
        </a:p>
      </dgm:t>
    </dgm:pt>
    <dgm:pt modelId="{3464279D-0333-436B-AB31-236B31A5AAA9}" type="pres">
      <dgm:prSet presAssocID="{238613DC-E9FD-43D8-91AA-6992C0167FC6}" presName="downArrow" presStyleLbl="node1" presStyleIdx="0" presStyleCnt="2"/>
      <dgm:spPr/>
      <dgm:t>
        <a:bodyPr/>
        <a:lstStyle/>
        <a:p>
          <a:pPr rtl="1"/>
          <a:endParaRPr lang="ar-SA"/>
        </a:p>
      </dgm:t>
    </dgm:pt>
    <dgm:pt modelId="{6A64B489-C3B3-43BB-A082-F85BDE93D056}" type="pres">
      <dgm:prSet presAssocID="{238613DC-E9FD-43D8-91AA-6992C0167FC6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61533D-6386-4DE2-88B1-8F9C73798C18}" type="pres">
      <dgm:prSet presAssocID="{2D41C4F4-29A0-4292-9DC2-1B6DE447A422}" presName="upArrow" presStyleLbl="node1" presStyleIdx="1" presStyleCnt="2"/>
      <dgm:spPr/>
      <dgm:t>
        <a:bodyPr/>
        <a:lstStyle/>
        <a:p>
          <a:pPr rtl="1"/>
          <a:endParaRPr lang="ar-SA"/>
        </a:p>
      </dgm:t>
    </dgm:pt>
    <dgm:pt modelId="{AD0EC887-7F1F-450A-B265-7B1CDD68965C}" type="pres">
      <dgm:prSet presAssocID="{2D41C4F4-29A0-4292-9DC2-1B6DE447A422}" presName="upArrowText" presStyleLbl="revTx" presStyleIdx="1" presStyleCnt="2" custScaleX="1789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2F4A83F-0B74-4E36-9952-EC4E46C018BE}" srcId="{95B9F670-79A3-4798-8224-B60BB8C248C0}" destId="{2D41C4F4-29A0-4292-9DC2-1B6DE447A422}" srcOrd="1" destOrd="0" parTransId="{A907F1EC-9549-4926-9C58-8A98BBFCB5C5}" sibTransId="{9C813DF9-2F98-43D1-BF5E-3E8008962251}"/>
    <dgm:cxn modelId="{4124779F-57E9-4BB2-8176-8C5FA820CAE3}" type="presOf" srcId="{2D41C4F4-29A0-4292-9DC2-1B6DE447A422}" destId="{AD0EC887-7F1F-450A-B265-7B1CDD68965C}" srcOrd="0" destOrd="0" presId="urn:microsoft.com/office/officeart/2005/8/layout/arrow3"/>
    <dgm:cxn modelId="{D7257BD1-AB43-4F5E-BBD3-BEB9053C1C60}" srcId="{95B9F670-79A3-4798-8224-B60BB8C248C0}" destId="{238613DC-E9FD-43D8-91AA-6992C0167FC6}" srcOrd="0" destOrd="0" parTransId="{8BD74F35-A452-4DC6-9882-2695FC2D5CF8}" sibTransId="{15EEC259-2310-41EA-BEA3-1EB4573DB5DB}"/>
    <dgm:cxn modelId="{B3DB2BBB-CB34-437B-AB42-313CEC8B4C6C}" type="presOf" srcId="{238613DC-E9FD-43D8-91AA-6992C0167FC6}" destId="{6A64B489-C3B3-43BB-A082-F85BDE93D056}" srcOrd="0" destOrd="0" presId="urn:microsoft.com/office/officeart/2005/8/layout/arrow3"/>
    <dgm:cxn modelId="{652E4F40-F870-4EB8-9542-F819BB9AC621}" type="presOf" srcId="{95B9F670-79A3-4798-8224-B60BB8C248C0}" destId="{DD8BC7DE-1E5F-41F2-9CA2-FA85E1A70B64}" srcOrd="0" destOrd="0" presId="urn:microsoft.com/office/officeart/2005/8/layout/arrow3"/>
    <dgm:cxn modelId="{E70D9889-1F41-4AFA-B682-0934D2C3811E}" type="presParOf" srcId="{DD8BC7DE-1E5F-41F2-9CA2-FA85E1A70B64}" destId="{DBCAA038-8F8B-4656-A4E1-AD41035DE17A}" srcOrd="0" destOrd="0" presId="urn:microsoft.com/office/officeart/2005/8/layout/arrow3"/>
    <dgm:cxn modelId="{967670D1-6D8B-4D40-907A-656DFEC704D3}" type="presParOf" srcId="{DD8BC7DE-1E5F-41F2-9CA2-FA85E1A70B64}" destId="{3464279D-0333-436B-AB31-236B31A5AAA9}" srcOrd="1" destOrd="0" presId="urn:microsoft.com/office/officeart/2005/8/layout/arrow3"/>
    <dgm:cxn modelId="{8E183BB4-0562-4D61-91D3-0D722A0D3436}" type="presParOf" srcId="{DD8BC7DE-1E5F-41F2-9CA2-FA85E1A70B64}" destId="{6A64B489-C3B3-43BB-A082-F85BDE93D056}" srcOrd="2" destOrd="0" presId="urn:microsoft.com/office/officeart/2005/8/layout/arrow3"/>
    <dgm:cxn modelId="{68CAC0DD-229D-41F5-884C-40340EF1B270}" type="presParOf" srcId="{DD8BC7DE-1E5F-41F2-9CA2-FA85E1A70B64}" destId="{A361533D-6386-4DE2-88B1-8F9C73798C18}" srcOrd="3" destOrd="0" presId="urn:microsoft.com/office/officeart/2005/8/layout/arrow3"/>
    <dgm:cxn modelId="{0297ED7B-9A38-43AB-8D2E-8E1E9BB7CFB2}" type="presParOf" srcId="{DD8BC7DE-1E5F-41F2-9CA2-FA85E1A70B64}" destId="{AD0EC887-7F1F-450A-B265-7B1CDD68965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Period from SAP for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50B699C-A6EA-4516-9991-165E3D944805}" type="presOf" srcId="{DB7FE9FF-C83B-4F44-A9AF-06D1374846A3}" destId="{17CFD606-9EC8-4C5E-AEA3-5C666857CF6F}" srcOrd="0" destOrd="0" presId="urn:microsoft.com/office/officeart/2005/8/layout/vList3"/>
    <dgm:cxn modelId="{04262832-89EC-448A-880B-1F6E3C067D9B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21E2F2E-442E-4085-8102-14FDD3E47023}" type="presParOf" srcId="{0291625F-666E-4587-9DB2-B9A7DD9B829E}" destId="{C4D0C0A2-201A-44B2-957A-2D66967CB889}" srcOrd="0" destOrd="0" presId="urn:microsoft.com/office/officeart/2005/8/layout/vList3"/>
    <dgm:cxn modelId="{AB47B7E9-B8B8-4884-8FBA-10DC0D4CABFC}" type="presParOf" srcId="{C4D0C0A2-201A-44B2-957A-2D66967CB889}" destId="{D1279113-3457-4876-B30A-3E73295C68DD}" srcOrd="0" destOrd="0" presId="urn:microsoft.com/office/officeart/2005/8/layout/vList3"/>
    <dgm:cxn modelId="{2FAE0741-B3AB-4F31-96A4-2D5DCD7E2BA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Period from manual calculations (Rayleigh method) for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7A75168-E156-468D-9CE6-F3FAFF9CE910}" type="presOf" srcId="{DB7FE9FF-C83B-4F44-A9AF-06D1374846A3}" destId="{17CFD606-9EC8-4C5E-AEA3-5C666857CF6F}" srcOrd="0" destOrd="0" presId="urn:microsoft.com/office/officeart/2005/8/layout/vList3"/>
    <dgm:cxn modelId="{0A024D28-0F04-4CBE-8486-E4F74FC52B92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7E94371-16D9-4426-A6FF-C6EA10D3139B}" type="presParOf" srcId="{0291625F-666E-4587-9DB2-B9A7DD9B829E}" destId="{C4D0C0A2-201A-44B2-957A-2D66967CB889}" srcOrd="0" destOrd="0" presId="urn:microsoft.com/office/officeart/2005/8/layout/vList3"/>
    <dgm:cxn modelId="{C058341B-6D39-47F2-B67E-3B8A47CD87E4}" type="presParOf" srcId="{C4D0C0A2-201A-44B2-957A-2D66967CB889}" destId="{D1279113-3457-4876-B30A-3E73295C68DD}" srcOrd="0" destOrd="0" presId="urn:microsoft.com/office/officeart/2005/8/layout/vList3"/>
    <dgm:cxn modelId="{C778ACAC-AD19-4C6E-BFAC-DCCFD1747690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SAP result VS Rayleigh</a:t>
          </a:r>
          <a:r>
            <a:rPr lang="ar-SA" sz="3200" b="1" dirty="0" smtClean="0"/>
            <a:t> </a:t>
          </a:r>
          <a:r>
            <a:rPr lang="en-US" sz="3200" b="1" dirty="0" smtClean="0"/>
            <a:t>result for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CFD0EDA-3429-4D20-9A25-8F4CC020FEC3}" type="presOf" srcId="{65CC0761-3FAD-4B3C-A8C0-B8FB8E7C7633}" destId="{0291625F-666E-4587-9DB2-B9A7DD9B829E}" srcOrd="0" destOrd="0" presId="urn:microsoft.com/office/officeart/2005/8/layout/vList3"/>
    <dgm:cxn modelId="{D61FF110-F503-4177-8D13-70F269687612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C1619C6-9A4E-4F00-BA54-CE854F790236}" type="presParOf" srcId="{0291625F-666E-4587-9DB2-B9A7DD9B829E}" destId="{C4D0C0A2-201A-44B2-957A-2D66967CB889}" srcOrd="0" destOrd="0" presId="urn:microsoft.com/office/officeart/2005/8/layout/vList3"/>
    <dgm:cxn modelId="{ADF0D79E-2BDD-4F32-AC90-01A0547E8698}" type="presParOf" srcId="{C4D0C0A2-201A-44B2-957A-2D66967CB889}" destId="{D1279113-3457-4876-B30A-3E73295C68DD}" srcOrd="0" destOrd="0" presId="urn:microsoft.com/office/officeart/2005/8/layout/vList3"/>
    <dgm:cxn modelId="{13570F13-A415-4105-8282-C578E2A0C42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A8732F01-ADF3-4879-A9E3-74A347C1AE1F}" type="doc">
      <dgm:prSet loTypeId="urn:microsoft.com/office/officeart/2005/8/layout/hierarchy3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DD971EA-5816-4DA7-A1FA-22DAD98AFC06}">
      <dgm:prSet phldrT="[Text]"/>
      <dgm:spPr/>
      <dgm:t>
        <a:bodyPr/>
        <a:lstStyle/>
        <a:p>
          <a:pPr rtl="1"/>
          <a:r>
            <a:rPr lang="en-US" dirty="0" smtClean="0"/>
            <a:t>SAP</a:t>
          </a:r>
          <a:endParaRPr lang="ar-SA" dirty="0"/>
        </a:p>
      </dgm:t>
    </dgm:pt>
    <dgm:pt modelId="{E20C5CEA-A286-4F9B-BCDF-BB169127A552}" type="parTrans" cxnId="{2C357D61-1D74-475F-89D9-A9DB3453763B}">
      <dgm:prSet/>
      <dgm:spPr/>
      <dgm:t>
        <a:bodyPr/>
        <a:lstStyle/>
        <a:p>
          <a:pPr rtl="1"/>
          <a:endParaRPr lang="ar-SA"/>
        </a:p>
      </dgm:t>
    </dgm:pt>
    <dgm:pt modelId="{E8BC3C75-77C0-4A6F-B8A7-7DBBF5907EEA}" type="sibTrans" cxnId="{2C357D61-1D74-475F-89D9-A9DB3453763B}">
      <dgm:prSet/>
      <dgm:spPr/>
      <dgm:t>
        <a:bodyPr/>
        <a:lstStyle/>
        <a:p>
          <a:pPr rtl="1"/>
          <a:endParaRPr lang="ar-SA"/>
        </a:p>
      </dgm:t>
    </dgm:pt>
    <dgm:pt modelId="{9C49CC31-C482-471E-B24A-446FD6E7BC7E}">
      <dgm:prSet phldrT="[Text]"/>
      <dgm:spPr/>
      <dgm:t>
        <a:bodyPr/>
        <a:lstStyle/>
        <a:p>
          <a:pPr rtl="0"/>
          <a:r>
            <a:rPr lang="en-US" dirty="0" smtClean="0"/>
            <a:t>2.277sec</a:t>
          </a:r>
          <a:endParaRPr lang="ar-SA" dirty="0"/>
        </a:p>
      </dgm:t>
    </dgm:pt>
    <dgm:pt modelId="{311B2A32-7834-4770-81F2-BB60E784FE04}" type="parTrans" cxnId="{0CD9F4B2-0090-4CED-AA44-62959F649DB9}">
      <dgm:prSet/>
      <dgm:spPr/>
      <dgm:t>
        <a:bodyPr/>
        <a:lstStyle/>
        <a:p>
          <a:pPr rtl="1"/>
          <a:endParaRPr lang="ar-SA"/>
        </a:p>
      </dgm:t>
    </dgm:pt>
    <dgm:pt modelId="{44B08693-1543-48FC-9F99-045C939FAD05}" type="sibTrans" cxnId="{0CD9F4B2-0090-4CED-AA44-62959F649DB9}">
      <dgm:prSet/>
      <dgm:spPr/>
      <dgm:t>
        <a:bodyPr/>
        <a:lstStyle/>
        <a:p>
          <a:pPr rtl="1"/>
          <a:endParaRPr lang="ar-SA"/>
        </a:p>
      </dgm:t>
    </dgm:pt>
    <dgm:pt modelId="{A0F9E1D6-60AE-4038-A7B3-E60BF8DCDDF6}">
      <dgm:prSet phldrT="[Text]"/>
      <dgm:spPr/>
      <dgm:t>
        <a:bodyPr/>
        <a:lstStyle/>
        <a:p>
          <a:pPr rtl="1"/>
          <a:r>
            <a:rPr lang="en-US" dirty="0" smtClean="0"/>
            <a:t>Rayleigh</a:t>
          </a:r>
          <a:endParaRPr lang="ar-SA" dirty="0"/>
        </a:p>
      </dgm:t>
    </dgm:pt>
    <dgm:pt modelId="{EF1E3AE5-F437-450C-870C-DCAF973370DA}" type="parTrans" cxnId="{22A0AEAF-32B8-4F21-9EDC-26CFB3950C61}">
      <dgm:prSet/>
      <dgm:spPr/>
      <dgm:t>
        <a:bodyPr/>
        <a:lstStyle/>
        <a:p>
          <a:pPr rtl="1"/>
          <a:endParaRPr lang="ar-SA"/>
        </a:p>
      </dgm:t>
    </dgm:pt>
    <dgm:pt modelId="{48943E0F-BED0-42F1-A013-F7F49C10BFB8}" type="sibTrans" cxnId="{22A0AEAF-32B8-4F21-9EDC-26CFB3950C61}">
      <dgm:prSet/>
      <dgm:spPr/>
      <dgm:t>
        <a:bodyPr/>
        <a:lstStyle/>
        <a:p>
          <a:pPr rtl="1"/>
          <a:endParaRPr lang="ar-SA"/>
        </a:p>
      </dgm:t>
    </dgm:pt>
    <dgm:pt modelId="{2FAE6949-DB2A-425F-8461-3B5BF5DF7E60}">
      <dgm:prSet phldrT="[Text]" custT="1"/>
      <dgm:spPr/>
      <dgm:t>
        <a:bodyPr/>
        <a:lstStyle/>
        <a:p>
          <a:pPr rtl="0"/>
          <a:r>
            <a:rPr lang="en-US" sz="3200" dirty="0" smtClean="0"/>
            <a:t>2.584</a:t>
          </a:r>
          <a:r>
            <a:rPr lang="en-US" sz="3600" dirty="0" smtClean="0"/>
            <a:t> </a:t>
          </a:r>
          <a:r>
            <a:rPr lang="en-US" sz="2800" dirty="0" smtClean="0"/>
            <a:t>sec</a:t>
          </a:r>
          <a:endParaRPr lang="ar-SA" sz="2800" dirty="0"/>
        </a:p>
      </dgm:t>
    </dgm:pt>
    <dgm:pt modelId="{E0786710-37B6-428F-AD94-9C9E29AE5F4D}" type="sibTrans" cxnId="{DBC751B4-99E3-4230-AEAC-2F60921DF844}">
      <dgm:prSet/>
      <dgm:spPr/>
      <dgm:t>
        <a:bodyPr/>
        <a:lstStyle/>
        <a:p>
          <a:pPr rtl="1"/>
          <a:endParaRPr lang="ar-SA"/>
        </a:p>
      </dgm:t>
    </dgm:pt>
    <dgm:pt modelId="{922D8D26-D35B-4EC9-94E4-F8EE1C04C4D3}" type="parTrans" cxnId="{DBC751B4-99E3-4230-AEAC-2F60921DF844}">
      <dgm:prSet/>
      <dgm:spPr/>
      <dgm:t>
        <a:bodyPr/>
        <a:lstStyle/>
        <a:p>
          <a:pPr rtl="1"/>
          <a:endParaRPr lang="ar-SA"/>
        </a:p>
      </dgm:t>
    </dgm:pt>
    <dgm:pt modelId="{C849AAC9-5C27-43E5-8866-8390FD993A40}">
      <dgm:prSet phldrT="[Text]" custT="1"/>
      <dgm:spPr/>
      <dgm:t>
        <a:bodyPr/>
        <a:lstStyle/>
        <a:p>
          <a:pPr rtl="0"/>
          <a:r>
            <a:rPr lang="en-US" sz="3200" dirty="0" smtClean="0"/>
            <a:t>2.283</a:t>
          </a:r>
          <a:r>
            <a:rPr lang="en-US" sz="3800" dirty="0" smtClean="0"/>
            <a:t> </a:t>
          </a:r>
          <a:r>
            <a:rPr lang="en-US" sz="2800" dirty="0" smtClean="0"/>
            <a:t>sec</a:t>
          </a:r>
          <a:endParaRPr lang="ar-SA" sz="2800" dirty="0"/>
        </a:p>
      </dgm:t>
    </dgm:pt>
    <dgm:pt modelId="{BD9FEB5C-2CA1-4525-ABB4-9AC947EA03E6}" type="sibTrans" cxnId="{15ED6871-ABCB-4D49-9DC2-03F4D036E264}">
      <dgm:prSet/>
      <dgm:spPr/>
      <dgm:t>
        <a:bodyPr/>
        <a:lstStyle/>
        <a:p>
          <a:pPr rtl="1"/>
          <a:endParaRPr lang="ar-SA"/>
        </a:p>
      </dgm:t>
    </dgm:pt>
    <dgm:pt modelId="{1F848FE5-CB77-46E9-8982-464282243268}" type="parTrans" cxnId="{15ED6871-ABCB-4D49-9DC2-03F4D036E264}">
      <dgm:prSet/>
      <dgm:spPr/>
      <dgm:t>
        <a:bodyPr/>
        <a:lstStyle/>
        <a:p>
          <a:pPr rtl="1"/>
          <a:endParaRPr lang="ar-SA"/>
        </a:p>
      </dgm:t>
    </dgm:pt>
    <dgm:pt modelId="{5A823E50-EBB4-405A-9DDA-65EED00FCA4A}">
      <dgm:prSet phldrT="[Text]" custT="1"/>
      <dgm:spPr/>
      <dgm:t>
        <a:bodyPr/>
        <a:lstStyle/>
        <a:p>
          <a:pPr rtl="0"/>
          <a:r>
            <a:rPr lang="en-US" sz="3200" dirty="0" smtClean="0"/>
            <a:t>0.26%</a:t>
          </a:r>
          <a:endParaRPr lang="ar-SA" sz="3200" dirty="0"/>
        </a:p>
      </dgm:t>
    </dgm:pt>
    <dgm:pt modelId="{9EB8742D-6E53-4994-9DB9-94B52281AA7A}" type="sibTrans" cxnId="{EB6F2B0B-F104-4EE4-9D70-F56ADBB6F79A}">
      <dgm:prSet/>
      <dgm:spPr/>
      <dgm:t>
        <a:bodyPr/>
        <a:lstStyle/>
        <a:p>
          <a:pPr rtl="1"/>
          <a:endParaRPr lang="ar-SA"/>
        </a:p>
      </dgm:t>
    </dgm:pt>
    <dgm:pt modelId="{EC101E63-1474-4E3E-8BB7-EA118330732D}" type="parTrans" cxnId="{EB6F2B0B-F104-4EE4-9D70-F56ADBB6F79A}">
      <dgm:prSet/>
      <dgm:spPr/>
      <dgm:t>
        <a:bodyPr/>
        <a:lstStyle/>
        <a:p>
          <a:pPr rtl="1"/>
          <a:endParaRPr lang="ar-SA"/>
        </a:p>
      </dgm:t>
    </dgm:pt>
    <dgm:pt modelId="{63DB6BC3-1CF0-48EE-A211-34717674AB39}">
      <dgm:prSet phldrT="[Text]" custT="1"/>
      <dgm:spPr/>
      <dgm:t>
        <a:bodyPr/>
        <a:lstStyle/>
        <a:p>
          <a:pPr rtl="1"/>
          <a:r>
            <a:rPr lang="en-US" sz="4000" b="1" dirty="0" smtClean="0"/>
            <a:t>Error %</a:t>
          </a:r>
          <a:endParaRPr lang="ar-SA" sz="4000" dirty="0"/>
        </a:p>
      </dgm:t>
    </dgm:pt>
    <dgm:pt modelId="{89C549FA-14F7-4626-BC28-53EFD27773F0}" type="sibTrans" cxnId="{9D31682D-D06F-4642-9191-51EC0A93914F}">
      <dgm:prSet/>
      <dgm:spPr/>
      <dgm:t>
        <a:bodyPr/>
        <a:lstStyle/>
        <a:p>
          <a:pPr rtl="1"/>
          <a:endParaRPr lang="ar-SA"/>
        </a:p>
      </dgm:t>
    </dgm:pt>
    <dgm:pt modelId="{F2CD7F1E-AF1A-41CA-A08C-EC3080F9C156}" type="parTrans" cxnId="{9D31682D-D06F-4642-9191-51EC0A93914F}">
      <dgm:prSet/>
      <dgm:spPr/>
      <dgm:t>
        <a:bodyPr/>
        <a:lstStyle/>
        <a:p>
          <a:pPr rtl="1"/>
          <a:endParaRPr lang="ar-SA"/>
        </a:p>
      </dgm:t>
    </dgm:pt>
    <dgm:pt modelId="{76159705-8C6A-4E4A-9FCC-9CD3EA9E8BF6}">
      <dgm:prSet phldrT="[Text]"/>
      <dgm:spPr/>
      <dgm:t>
        <a:bodyPr/>
        <a:lstStyle/>
        <a:p>
          <a:pPr algn="l" rtl="0"/>
          <a:r>
            <a:rPr lang="en-US" dirty="0" smtClean="0"/>
            <a:t>2.567sec  </a:t>
          </a:r>
          <a:endParaRPr lang="ar-SA" dirty="0"/>
        </a:p>
      </dgm:t>
    </dgm:pt>
    <dgm:pt modelId="{4CBC022E-3D00-44A2-8F28-031D5DD35943}" type="parTrans" cxnId="{22D32A6C-7740-41F7-AFDB-D29A56D7A460}">
      <dgm:prSet/>
      <dgm:spPr/>
      <dgm:t>
        <a:bodyPr/>
        <a:lstStyle/>
        <a:p>
          <a:pPr rtl="1"/>
          <a:endParaRPr lang="ar-SA"/>
        </a:p>
      </dgm:t>
    </dgm:pt>
    <dgm:pt modelId="{41C7B20D-8413-4466-84F4-E2B265D21D4A}" type="sibTrans" cxnId="{22D32A6C-7740-41F7-AFDB-D29A56D7A460}">
      <dgm:prSet/>
      <dgm:spPr/>
      <dgm:t>
        <a:bodyPr/>
        <a:lstStyle/>
        <a:p>
          <a:pPr rtl="1"/>
          <a:endParaRPr lang="ar-SA"/>
        </a:p>
      </dgm:t>
    </dgm:pt>
    <dgm:pt modelId="{B376064C-FE44-42F2-866C-C4996B01A565}">
      <dgm:prSet phldrT="[Text]" custT="1"/>
      <dgm:spPr/>
      <dgm:t>
        <a:bodyPr/>
        <a:lstStyle/>
        <a:p>
          <a:pPr rtl="0"/>
          <a:r>
            <a:rPr lang="en-US" sz="3200" dirty="0" smtClean="0"/>
            <a:t>0.66%</a:t>
          </a:r>
          <a:endParaRPr lang="ar-SA" sz="3200" dirty="0"/>
        </a:p>
      </dgm:t>
    </dgm:pt>
    <dgm:pt modelId="{552D386A-4A34-4DBF-BC73-D628D2FF3F60}" type="sibTrans" cxnId="{7EE1AB90-6F80-40F7-B5E9-DCF3EF95E64B}">
      <dgm:prSet/>
      <dgm:spPr/>
      <dgm:t>
        <a:bodyPr/>
        <a:lstStyle/>
        <a:p>
          <a:pPr rtl="1"/>
          <a:endParaRPr lang="ar-SA"/>
        </a:p>
      </dgm:t>
    </dgm:pt>
    <dgm:pt modelId="{6240B4CB-F40A-4C0C-AD83-B2444FEB27CA}" type="parTrans" cxnId="{7EE1AB90-6F80-40F7-B5E9-DCF3EF95E64B}">
      <dgm:prSet/>
      <dgm:spPr/>
      <dgm:t>
        <a:bodyPr/>
        <a:lstStyle/>
        <a:p>
          <a:pPr rtl="1"/>
          <a:endParaRPr lang="ar-SA"/>
        </a:p>
      </dgm:t>
    </dgm:pt>
    <dgm:pt modelId="{EECAA00E-4946-45D0-A001-D3EE43BC4BD3}" type="pres">
      <dgm:prSet presAssocID="{A8732F01-ADF3-4879-A9E3-74A347C1AE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B8ED6C0-02E4-41DC-A227-C8F3D94E144E}" type="pres">
      <dgm:prSet presAssocID="{9DD971EA-5816-4DA7-A1FA-22DAD98AFC06}" presName="root" presStyleCnt="0"/>
      <dgm:spPr/>
      <dgm:t>
        <a:bodyPr/>
        <a:lstStyle/>
        <a:p>
          <a:pPr rtl="1"/>
          <a:endParaRPr lang="ar-SA"/>
        </a:p>
      </dgm:t>
    </dgm:pt>
    <dgm:pt modelId="{60510727-16D3-4CF6-87A2-5A8CDDA3826B}" type="pres">
      <dgm:prSet presAssocID="{9DD971EA-5816-4DA7-A1FA-22DAD98AFC06}" presName="rootComposite" presStyleCnt="0"/>
      <dgm:spPr/>
      <dgm:t>
        <a:bodyPr/>
        <a:lstStyle/>
        <a:p>
          <a:pPr rtl="1"/>
          <a:endParaRPr lang="ar-SA"/>
        </a:p>
      </dgm:t>
    </dgm:pt>
    <dgm:pt modelId="{D4918E17-058C-4B7C-8038-F7EA2C92AC6D}" type="pres">
      <dgm:prSet presAssocID="{9DD971EA-5816-4DA7-A1FA-22DAD98AFC06}" presName="rootText" presStyleLbl="node1" presStyleIdx="0" presStyleCnt="3"/>
      <dgm:spPr/>
      <dgm:t>
        <a:bodyPr/>
        <a:lstStyle/>
        <a:p>
          <a:pPr rtl="1"/>
          <a:endParaRPr lang="ar-SA"/>
        </a:p>
      </dgm:t>
    </dgm:pt>
    <dgm:pt modelId="{47F22462-D86A-459B-93BD-D6CADB26A6A0}" type="pres">
      <dgm:prSet presAssocID="{9DD971EA-5816-4DA7-A1FA-22DAD98AFC06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0CADAE82-8EE8-4F94-B744-BDCC6376B6D8}" type="pres">
      <dgm:prSet presAssocID="{9DD971EA-5816-4DA7-A1FA-22DAD98AFC06}" presName="childShape" presStyleCnt="0"/>
      <dgm:spPr/>
      <dgm:t>
        <a:bodyPr/>
        <a:lstStyle/>
        <a:p>
          <a:pPr rtl="1"/>
          <a:endParaRPr lang="ar-SA"/>
        </a:p>
      </dgm:t>
    </dgm:pt>
    <dgm:pt modelId="{04F1282A-F0BB-41CB-8313-E4CFEB2722E0}" type="pres">
      <dgm:prSet presAssocID="{311B2A32-7834-4770-81F2-BB60E784FE04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AD139AFC-01CE-429C-93D6-749D4208B8B6}" type="pres">
      <dgm:prSet presAssocID="{9C49CC31-C482-471E-B24A-446FD6E7BC7E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7E8EF3-63D4-4012-A130-7BE57F932786}" type="pres">
      <dgm:prSet presAssocID="{4CBC022E-3D00-44A2-8F28-031D5DD35943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619C1F28-0E50-4F39-94DA-002744D8E49E}" type="pres">
      <dgm:prSet presAssocID="{76159705-8C6A-4E4A-9FCC-9CD3EA9E8BF6}" presName="childText" presStyleLbl="bgAcc1" presStyleIdx="1" presStyleCnt="6" custScaleX="1015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FDDC41-9854-42B1-B2A4-288F4EE54918}" type="pres">
      <dgm:prSet presAssocID="{A0F9E1D6-60AE-4038-A7B3-E60BF8DCDDF6}" presName="root" presStyleCnt="0"/>
      <dgm:spPr/>
      <dgm:t>
        <a:bodyPr/>
        <a:lstStyle/>
        <a:p>
          <a:pPr rtl="1"/>
          <a:endParaRPr lang="ar-SA"/>
        </a:p>
      </dgm:t>
    </dgm:pt>
    <dgm:pt modelId="{DDABD9A1-E6B1-432F-B277-1A905728DC28}" type="pres">
      <dgm:prSet presAssocID="{A0F9E1D6-60AE-4038-A7B3-E60BF8DCDDF6}" presName="rootComposite" presStyleCnt="0"/>
      <dgm:spPr/>
      <dgm:t>
        <a:bodyPr/>
        <a:lstStyle/>
        <a:p>
          <a:pPr rtl="1"/>
          <a:endParaRPr lang="ar-SA"/>
        </a:p>
      </dgm:t>
    </dgm:pt>
    <dgm:pt modelId="{26F7282A-0176-4A5B-BF86-08B846D0235A}" type="pres">
      <dgm:prSet presAssocID="{A0F9E1D6-60AE-4038-A7B3-E60BF8DCDDF6}" presName="rootText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D888FF5-18BA-4331-BCE8-ED9973343F2B}" type="pres">
      <dgm:prSet presAssocID="{A0F9E1D6-60AE-4038-A7B3-E60BF8DCDDF6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382BD65F-4C09-4C24-A3B3-228F6D8DBA85}" type="pres">
      <dgm:prSet presAssocID="{A0F9E1D6-60AE-4038-A7B3-E60BF8DCDDF6}" presName="childShape" presStyleCnt="0"/>
      <dgm:spPr/>
      <dgm:t>
        <a:bodyPr/>
        <a:lstStyle/>
        <a:p>
          <a:pPr rtl="1"/>
          <a:endParaRPr lang="ar-SA"/>
        </a:p>
      </dgm:t>
    </dgm:pt>
    <dgm:pt modelId="{6199B4F8-81FD-480A-A5D7-6D080C685461}" type="pres">
      <dgm:prSet presAssocID="{1F848FE5-CB77-46E9-8982-464282243268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C4BA709B-FAE6-45C1-A3E7-A883FA780FAA}" type="pres">
      <dgm:prSet presAssocID="{C849AAC9-5C27-43E5-8866-8390FD993A40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C08F1E-2CEB-4FE9-91C1-DF4B5A3E57F6}" type="pres">
      <dgm:prSet presAssocID="{922D8D26-D35B-4EC9-94E4-F8EE1C04C4D3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2410D617-6347-4FF3-B60F-91F1495B6D15}" type="pres">
      <dgm:prSet presAssocID="{2FAE6949-DB2A-425F-8461-3B5BF5DF7E60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21E8A1-2E33-4772-9A13-AD3B2D7D7F47}" type="pres">
      <dgm:prSet presAssocID="{63DB6BC3-1CF0-48EE-A211-34717674AB39}" presName="root" presStyleCnt="0"/>
      <dgm:spPr/>
      <dgm:t>
        <a:bodyPr/>
        <a:lstStyle/>
        <a:p>
          <a:pPr rtl="1"/>
          <a:endParaRPr lang="ar-SA"/>
        </a:p>
      </dgm:t>
    </dgm:pt>
    <dgm:pt modelId="{3D97A84C-70D6-4389-BE0B-ABE9FA5522C7}" type="pres">
      <dgm:prSet presAssocID="{63DB6BC3-1CF0-48EE-A211-34717674AB39}" presName="rootComposite" presStyleCnt="0"/>
      <dgm:spPr/>
      <dgm:t>
        <a:bodyPr/>
        <a:lstStyle/>
        <a:p>
          <a:pPr rtl="1"/>
          <a:endParaRPr lang="ar-SA"/>
        </a:p>
      </dgm:t>
    </dgm:pt>
    <dgm:pt modelId="{97C144F1-5BFC-496D-B266-94916850761E}" type="pres">
      <dgm:prSet presAssocID="{63DB6BC3-1CF0-48EE-A211-34717674AB39}" presName="rootText" presStyleLbl="node1" presStyleIdx="2" presStyleCnt="3"/>
      <dgm:spPr/>
      <dgm:t>
        <a:bodyPr/>
        <a:lstStyle/>
        <a:p>
          <a:pPr rtl="1"/>
          <a:endParaRPr lang="ar-SA"/>
        </a:p>
      </dgm:t>
    </dgm:pt>
    <dgm:pt modelId="{D0505245-98DC-4167-8457-6C65387DFD34}" type="pres">
      <dgm:prSet presAssocID="{63DB6BC3-1CF0-48EE-A211-34717674AB39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926A8688-F7B0-4174-9838-87B79445D859}" type="pres">
      <dgm:prSet presAssocID="{63DB6BC3-1CF0-48EE-A211-34717674AB39}" presName="childShape" presStyleCnt="0"/>
      <dgm:spPr/>
      <dgm:t>
        <a:bodyPr/>
        <a:lstStyle/>
        <a:p>
          <a:pPr rtl="1"/>
          <a:endParaRPr lang="ar-SA"/>
        </a:p>
      </dgm:t>
    </dgm:pt>
    <dgm:pt modelId="{D1DEFCA7-3E86-4C4F-A74E-82AE197182B3}" type="pres">
      <dgm:prSet presAssocID="{EC101E63-1474-4E3E-8BB7-EA118330732D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F8276DAA-2B89-41F7-9B4B-FDF3255A30C7}" type="pres">
      <dgm:prSet presAssocID="{5A823E50-EBB4-405A-9DDA-65EED00FCA4A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D5B77F-4559-41E4-8849-26570F953014}" type="pres">
      <dgm:prSet presAssocID="{6240B4CB-F40A-4C0C-AD83-B2444FEB27CA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CD2297F3-C356-4C6C-ACFE-7ABC9D034D2D}" type="pres">
      <dgm:prSet presAssocID="{B376064C-FE44-42F2-866C-C4996B01A565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6F2B0B-F104-4EE4-9D70-F56ADBB6F79A}" srcId="{63DB6BC3-1CF0-48EE-A211-34717674AB39}" destId="{5A823E50-EBB4-405A-9DDA-65EED00FCA4A}" srcOrd="0" destOrd="0" parTransId="{EC101E63-1474-4E3E-8BB7-EA118330732D}" sibTransId="{9EB8742D-6E53-4994-9DB9-94B52281AA7A}"/>
    <dgm:cxn modelId="{F39238C9-2935-4561-A559-9170125ACACF}" type="presOf" srcId="{A0F9E1D6-60AE-4038-A7B3-E60BF8DCDDF6}" destId="{26F7282A-0176-4A5B-BF86-08B846D0235A}" srcOrd="0" destOrd="0" presId="urn:microsoft.com/office/officeart/2005/8/layout/hierarchy3"/>
    <dgm:cxn modelId="{6E91A254-E255-47B3-9921-961C1101643F}" type="presOf" srcId="{9C49CC31-C482-471E-B24A-446FD6E7BC7E}" destId="{AD139AFC-01CE-429C-93D6-749D4208B8B6}" srcOrd="0" destOrd="0" presId="urn:microsoft.com/office/officeart/2005/8/layout/hierarchy3"/>
    <dgm:cxn modelId="{7C544D8B-581A-4CBA-8049-5F00D6532268}" type="presOf" srcId="{76159705-8C6A-4E4A-9FCC-9CD3EA9E8BF6}" destId="{619C1F28-0E50-4F39-94DA-002744D8E49E}" srcOrd="0" destOrd="0" presId="urn:microsoft.com/office/officeart/2005/8/layout/hierarchy3"/>
    <dgm:cxn modelId="{F31C7CC1-8A44-46ED-B2F0-E5D30E699802}" type="presOf" srcId="{B376064C-FE44-42F2-866C-C4996B01A565}" destId="{CD2297F3-C356-4C6C-ACFE-7ABC9D034D2D}" srcOrd="0" destOrd="0" presId="urn:microsoft.com/office/officeart/2005/8/layout/hierarchy3"/>
    <dgm:cxn modelId="{22A0AEAF-32B8-4F21-9EDC-26CFB3950C61}" srcId="{A8732F01-ADF3-4879-A9E3-74A347C1AE1F}" destId="{A0F9E1D6-60AE-4038-A7B3-E60BF8DCDDF6}" srcOrd="1" destOrd="0" parTransId="{EF1E3AE5-F437-450C-870C-DCAF973370DA}" sibTransId="{48943E0F-BED0-42F1-A013-F7F49C10BFB8}"/>
    <dgm:cxn modelId="{8C0C772C-3B84-4A9C-B4FA-F79336B742ED}" type="presOf" srcId="{A8732F01-ADF3-4879-A9E3-74A347C1AE1F}" destId="{EECAA00E-4946-45D0-A001-D3EE43BC4BD3}" srcOrd="0" destOrd="0" presId="urn:microsoft.com/office/officeart/2005/8/layout/hierarchy3"/>
    <dgm:cxn modelId="{08EC9A61-13C8-4564-BD05-0EFB1F306CF9}" type="presOf" srcId="{9DD971EA-5816-4DA7-A1FA-22DAD98AFC06}" destId="{47F22462-D86A-459B-93BD-D6CADB26A6A0}" srcOrd="1" destOrd="0" presId="urn:microsoft.com/office/officeart/2005/8/layout/hierarchy3"/>
    <dgm:cxn modelId="{DBC751B4-99E3-4230-AEAC-2F60921DF844}" srcId="{A0F9E1D6-60AE-4038-A7B3-E60BF8DCDDF6}" destId="{2FAE6949-DB2A-425F-8461-3B5BF5DF7E60}" srcOrd="1" destOrd="0" parTransId="{922D8D26-D35B-4EC9-94E4-F8EE1C04C4D3}" sibTransId="{E0786710-37B6-428F-AD94-9C9E29AE5F4D}"/>
    <dgm:cxn modelId="{33A7211C-7127-43C1-BC07-1FF1F8C5B76D}" type="presOf" srcId="{A0F9E1D6-60AE-4038-A7B3-E60BF8DCDDF6}" destId="{1D888FF5-18BA-4331-BCE8-ED9973343F2B}" srcOrd="1" destOrd="0" presId="urn:microsoft.com/office/officeart/2005/8/layout/hierarchy3"/>
    <dgm:cxn modelId="{0CD9F4B2-0090-4CED-AA44-62959F649DB9}" srcId="{9DD971EA-5816-4DA7-A1FA-22DAD98AFC06}" destId="{9C49CC31-C482-471E-B24A-446FD6E7BC7E}" srcOrd="0" destOrd="0" parTransId="{311B2A32-7834-4770-81F2-BB60E784FE04}" sibTransId="{44B08693-1543-48FC-9F99-045C939FAD05}"/>
    <dgm:cxn modelId="{2BD7A68A-26AF-45D0-9A25-BB7AA4B5B448}" type="presOf" srcId="{4CBC022E-3D00-44A2-8F28-031D5DD35943}" destId="{347E8EF3-63D4-4012-A130-7BE57F932786}" srcOrd="0" destOrd="0" presId="urn:microsoft.com/office/officeart/2005/8/layout/hierarchy3"/>
    <dgm:cxn modelId="{63131AA0-CBB4-4DEB-8227-C7AFC260373E}" type="presOf" srcId="{922D8D26-D35B-4EC9-94E4-F8EE1C04C4D3}" destId="{61C08F1E-2CEB-4FE9-91C1-DF4B5A3E57F6}" srcOrd="0" destOrd="0" presId="urn:microsoft.com/office/officeart/2005/8/layout/hierarchy3"/>
    <dgm:cxn modelId="{DA90CCA8-0DF7-4F6C-B2C8-3A017BF9A542}" type="presOf" srcId="{5A823E50-EBB4-405A-9DDA-65EED00FCA4A}" destId="{F8276DAA-2B89-41F7-9B4B-FDF3255A30C7}" srcOrd="0" destOrd="0" presId="urn:microsoft.com/office/officeart/2005/8/layout/hierarchy3"/>
    <dgm:cxn modelId="{22D32A6C-7740-41F7-AFDB-D29A56D7A460}" srcId="{9DD971EA-5816-4DA7-A1FA-22DAD98AFC06}" destId="{76159705-8C6A-4E4A-9FCC-9CD3EA9E8BF6}" srcOrd="1" destOrd="0" parTransId="{4CBC022E-3D00-44A2-8F28-031D5DD35943}" sibTransId="{41C7B20D-8413-4466-84F4-E2B265D21D4A}"/>
    <dgm:cxn modelId="{833467C2-9B3C-4E1D-BCBF-67D75C76B0F4}" type="presOf" srcId="{6240B4CB-F40A-4C0C-AD83-B2444FEB27CA}" destId="{13D5B77F-4559-41E4-8849-26570F953014}" srcOrd="0" destOrd="0" presId="urn:microsoft.com/office/officeart/2005/8/layout/hierarchy3"/>
    <dgm:cxn modelId="{9D31682D-D06F-4642-9191-51EC0A93914F}" srcId="{A8732F01-ADF3-4879-A9E3-74A347C1AE1F}" destId="{63DB6BC3-1CF0-48EE-A211-34717674AB39}" srcOrd="2" destOrd="0" parTransId="{F2CD7F1E-AF1A-41CA-A08C-EC3080F9C156}" sibTransId="{89C549FA-14F7-4626-BC28-53EFD27773F0}"/>
    <dgm:cxn modelId="{2C357D61-1D74-475F-89D9-A9DB3453763B}" srcId="{A8732F01-ADF3-4879-A9E3-74A347C1AE1F}" destId="{9DD971EA-5816-4DA7-A1FA-22DAD98AFC06}" srcOrd="0" destOrd="0" parTransId="{E20C5CEA-A286-4F9B-BCDF-BB169127A552}" sibTransId="{E8BC3C75-77C0-4A6F-B8A7-7DBBF5907EEA}"/>
    <dgm:cxn modelId="{15ED6871-ABCB-4D49-9DC2-03F4D036E264}" srcId="{A0F9E1D6-60AE-4038-A7B3-E60BF8DCDDF6}" destId="{C849AAC9-5C27-43E5-8866-8390FD993A40}" srcOrd="0" destOrd="0" parTransId="{1F848FE5-CB77-46E9-8982-464282243268}" sibTransId="{BD9FEB5C-2CA1-4525-ABB4-9AC947EA03E6}"/>
    <dgm:cxn modelId="{FB91FDDC-151F-405C-BEE9-A56DD547C74D}" type="presOf" srcId="{C849AAC9-5C27-43E5-8866-8390FD993A40}" destId="{C4BA709B-FAE6-45C1-A3E7-A883FA780FAA}" srcOrd="0" destOrd="0" presId="urn:microsoft.com/office/officeart/2005/8/layout/hierarchy3"/>
    <dgm:cxn modelId="{7EE1AB90-6F80-40F7-B5E9-DCF3EF95E64B}" srcId="{63DB6BC3-1CF0-48EE-A211-34717674AB39}" destId="{B376064C-FE44-42F2-866C-C4996B01A565}" srcOrd="1" destOrd="0" parTransId="{6240B4CB-F40A-4C0C-AD83-B2444FEB27CA}" sibTransId="{552D386A-4A34-4DBF-BC73-D628D2FF3F60}"/>
    <dgm:cxn modelId="{DE2E2DF5-4C03-4284-8FC2-1D6A78CAE2A0}" type="presOf" srcId="{9DD971EA-5816-4DA7-A1FA-22DAD98AFC06}" destId="{D4918E17-058C-4B7C-8038-F7EA2C92AC6D}" srcOrd="0" destOrd="0" presId="urn:microsoft.com/office/officeart/2005/8/layout/hierarchy3"/>
    <dgm:cxn modelId="{329CB87A-6100-4542-BEAC-E0E47AADA9DF}" type="presOf" srcId="{EC101E63-1474-4E3E-8BB7-EA118330732D}" destId="{D1DEFCA7-3E86-4C4F-A74E-82AE197182B3}" srcOrd="0" destOrd="0" presId="urn:microsoft.com/office/officeart/2005/8/layout/hierarchy3"/>
    <dgm:cxn modelId="{3DDB0C53-5C9E-4242-A3FF-0ED6CF46E50D}" type="presOf" srcId="{63DB6BC3-1CF0-48EE-A211-34717674AB39}" destId="{97C144F1-5BFC-496D-B266-94916850761E}" srcOrd="0" destOrd="0" presId="urn:microsoft.com/office/officeart/2005/8/layout/hierarchy3"/>
    <dgm:cxn modelId="{05B048AF-A46B-4CAD-A9C1-2BCDE1B78728}" type="presOf" srcId="{63DB6BC3-1CF0-48EE-A211-34717674AB39}" destId="{D0505245-98DC-4167-8457-6C65387DFD34}" srcOrd="1" destOrd="0" presId="urn:microsoft.com/office/officeart/2005/8/layout/hierarchy3"/>
    <dgm:cxn modelId="{1265E701-9F8C-40AE-8A7B-F1B96A9543CB}" type="presOf" srcId="{311B2A32-7834-4770-81F2-BB60E784FE04}" destId="{04F1282A-F0BB-41CB-8313-E4CFEB2722E0}" srcOrd="0" destOrd="0" presId="urn:microsoft.com/office/officeart/2005/8/layout/hierarchy3"/>
    <dgm:cxn modelId="{34646007-0544-4356-8962-ED1F514741FF}" type="presOf" srcId="{1F848FE5-CB77-46E9-8982-464282243268}" destId="{6199B4F8-81FD-480A-A5D7-6D080C685461}" srcOrd="0" destOrd="0" presId="urn:microsoft.com/office/officeart/2005/8/layout/hierarchy3"/>
    <dgm:cxn modelId="{7867EA16-178C-46EB-9523-C34DB617EDEE}" type="presOf" srcId="{2FAE6949-DB2A-425F-8461-3B5BF5DF7E60}" destId="{2410D617-6347-4FF3-B60F-91F1495B6D15}" srcOrd="0" destOrd="0" presId="urn:microsoft.com/office/officeart/2005/8/layout/hierarchy3"/>
    <dgm:cxn modelId="{FC304DDD-B2D8-400A-9CA4-F4075C8E3D03}" type="presParOf" srcId="{EECAA00E-4946-45D0-A001-D3EE43BC4BD3}" destId="{3B8ED6C0-02E4-41DC-A227-C8F3D94E144E}" srcOrd="0" destOrd="0" presId="urn:microsoft.com/office/officeart/2005/8/layout/hierarchy3"/>
    <dgm:cxn modelId="{95409F04-741B-4D0D-91DB-38E7CDC456C0}" type="presParOf" srcId="{3B8ED6C0-02E4-41DC-A227-C8F3D94E144E}" destId="{60510727-16D3-4CF6-87A2-5A8CDDA3826B}" srcOrd="0" destOrd="0" presId="urn:microsoft.com/office/officeart/2005/8/layout/hierarchy3"/>
    <dgm:cxn modelId="{49D76773-2D6B-4C92-9FD6-9E625A572A69}" type="presParOf" srcId="{60510727-16D3-4CF6-87A2-5A8CDDA3826B}" destId="{D4918E17-058C-4B7C-8038-F7EA2C92AC6D}" srcOrd="0" destOrd="0" presId="urn:microsoft.com/office/officeart/2005/8/layout/hierarchy3"/>
    <dgm:cxn modelId="{3819847B-FF09-4134-B4CA-C0793D43BCE5}" type="presParOf" srcId="{60510727-16D3-4CF6-87A2-5A8CDDA3826B}" destId="{47F22462-D86A-459B-93BD-D6CADB26A6A0}" srcOrd="1" destOrd="0" presId="urn:microsoft.com/office/officeart/2005/8/layout/hierarchy3"/>
    <dgm:cxn modelId="{575B240D-547D-423B-A04B-814F12246D2C}" type="presParOf" srcId="{3B8ED6C0-02E4-41DC-A227-C8F3D94E144E}" destId="{0CADAE82-8EE8-4F94-B744-BDCC6376B6D8}" srcOrd="1" destOrd="0" presId="urn:microsoft.com/office/officeart/2005/8/layout/hierarchy3"/>
    <dgm:cxn modelId="{9F24FBFE-7F37-47ED-BD04-B2CE1B057ECD}" type="presParOf" srcId="{0CADAE82-8EE8-4F94-B744-BDCC6376B6D8}" destId="{04F1282A-F0BB-41CB-8313-E4CFEB2722E0}" srcOrd="0" destOrd="0" presId="urn:microsoft.com/office/officeart/2005/8/layout/hierarchy3"/>
    <dgm:cxn modelId="{9966140D-184C-47CC-9E4E-A1C519ADFDAF}" type="presParOf" srcId="{0CADAE82-8EE8-4F94-B744-BDCC6376B6D8}" destId="{AD139AFC-01CE-429C-93D6-749D4208B8B6}" srcOrd="1" destOrd="0" presId="urn:microsoft.com/office/officeart/2005/8/layout/hierarchy3"/>
    <dgm:cxn modelId="{0FB27D8C-EA95-40EC-89BD-54F758BF2E6D}" type="presParOf" srcId="{0CADAE82-8EE8-4F94-B744-BDCC6376B6D8}" destId="{347E8EF3-63D4-4012-A130-7BE57F932786}" srcOrd="2" destOrd="0" presId="urn:microsoft.com/office/officeart/2005/8/layout/hierarchy3"/>
    <dgm:cxn modelId="{D28A7EDE-16CA-42DF-81A9-035B36235DE5}" type="presParOf" srcId="{0CADAE82-8EE8-4F94-B744-BDCC6376B6D8}" destId="{619C1F28-0E50-4F39-94DA-002744D8E49E}" srcOrd="3" destOrd="0" presId="urn:microsoft.com/office/officeart/2005/8/layout/hierarchy3"/>
    <dgm:cxn modelId="{1E974540-C32C-4457-A62E-5FEDEC9E92F2}" type="presParOf" srcId="{EECAA00E-4946-45D0-A001-D3EE43BC4BD3}" destId="{73FDDC41-9854-42B1-B2A4-288F4EE54918}" srcOrd="1" destOrd="0" presId="urn:microsoft.com/office/officeart/2005/8/layout/hierarchy3"/>
    <dgm:cxn modelId="{7FFAEC46-18AA-4D7B-8701-DD8CB339A50F}" type="presParOf" srcId="{73FDDC41-9854-42B1-B2A4-288F4EE54918}" destId="{DDABD9A1-E6B1-432F-B277-1A905728DC28}" srcOrd="0" destOrd="0" presId="urn:microsoft.com/office/officeart/2005/8/layout/hierarchy3"/>
    <dgm:cxn modelId="{BC408A44-000F-4432-AAE2-55459AB039EA}" type="presParOf" srcId="{DDABD9A1-E6B1-432F-B277-1A905728DC28}" destId="{26F7282A-0176-4A5B-BF86-08B846D0235A}" srcOrd="0" destOrd="0" presId="urn:microsoft.com/office/officeart/2005/8/layout/hierarchy3"/>
    <dgm:cxn modelId="{DB187718-900D-44D3-B463-75CE86EDED3D}" type="presParOf" srcId="{DDABD9A1-E6B1-432F-B277-1A905728DC28}" destId="{1D888FF5-18BA-4331-BCE8-ED9973343F2B}" srcOrd="1" destOrd="0" presId="urn:microsoft.com/office/officeart/2005/8/layout/hierarchy3"/>
    <dgm:cxn modelId="{98E9F9C5-5A75-45AB-BE42-0626D2ED2D9E}" type="presParOf" srcId="{73FDDC41-9854-42B1-B2A4-288F4EE54918}" destId="{382BD65F-4C09-4C24-A3B3-228F6D8DBA85}" srcOrd="1" destOrd="0" presId="urn:microsoft.com/office/officeart/2005/8/layout/hierarchy3"/>
    <dgm:cxn modelId="{B5E184C9-E368-47A8-85B3-E030D1E2C565}" type="presParOf" srcId="{382BD65F-4C09-4C24-A3B3-228F6D8DBA85}" destId="{6199B4F8-81FD-480A-A5D7-6D080C685461}" srcOrd="0" destOrd="0" presId="urn:microsoft.com/office/officeart/2005/8/layout/hierarchy3"/>
    <dgm:cxn modelId="{5CC1FEB8-6C93-49C2-B341-A740E55368F2}" type="presParOf" srcId="{382BD65F-4C09-4C24-A3B3-228F6D8DBA85}" destId="{C4BA709B-FAE6-45C1-A3E7-A883FA780FAA}" srcOrd="1" destOrd="0" presId="urn:microsoft.com/office/officeart/2005/8/layout/hierarchy3"/>
    <dgm:cxn modelId="{58B9444D-B53A-4EA7-BE53-69E418D37D67}" type="presParOf" srcId="{382BD65F-4C09-4C24-A3B3-228F6D8DBA85}" destId="{61C08F1E-2CEB-4FE9-91C1-DF4B5A3E57F6}" srcOrd="2" destOrd="0" presId="urn:microsoft.com/office/officeart/2005/8/layout/hierarchy3"/>
    <dgm:cxn modelId="{A9B3760E-D967-44D7-BCF2-DF84120DD464}" type="presParOf" srcId="{382BD65F-4C09-4C24-A3B3-228F6D8DBA85}" destId="{2410D617-6347-4FF3-B60F-91F1495B6D15}" srcOrd="3" destOrd="0" presId="urn:microsoft.com/office/officeart/2005/8/layout/hierarchy3"/>
    <dgm:cxn modelId="{65DCAB59-8EB3-4233-9DA0-55BE5283CC42}" type="presParOf" srcId="{EECAA00E-4946-45D0-A001-D3EE43BC4BD3}" destId="{6A21E8A1-2E33-4772-9A13-AD3B2D7D7F47}" srcOrd="2" destOrd="0" presId="urn:microsoft.com/office/officeart/2005/8/layout/hierarchy3"/>
    <dgm:cxn modelId="{CB2AF406-1AB6-4B89-82F5-F4103AB98E4E}" type="presParOf" srcId="{6A21E8A1-2E33-4772-9A13-AD3B2D7D7F47}" destId="{3D97A84C-70D6-4389-BE0B-ABE9FA5522C7}" srcOrd="0" destOrd="0" presId="urn:microsoft.com/office/officeart/2005/8/layout/hierarchy3"/>
    <dgm:cxn modelId="{C18A67CE-435D-4C6B-B610-FD98AEDD17B9}" type="presParOf" srcId="{3D97A84C-70D6-4389-BE0B-ABE9FA5522C7}" destId="{97C144F1-5BFC-496D-B266-94916850761E}" srcOrd="0" destOrd="0" presId="urn:microsoft.com/office/officeart/2005/8/layout/hierarchy3"/>
    <dgm:cxn modelId="{EE10E1FA-87FF-48F4-AA80-EAA4C7E62DAD}" type="presParOf" srcId="{3D97A84C-70D6-4389-BE0B-ABE9FA5522C7}" destId="{D0505245-98DC-4167-8457-6C65387DFD34}" srcOrd="1" destOrd="0" presId="urn:microsoft.com/office/officeart/2005/8/layout/hierarchy3"/>
    <dgm:cxn modelId="{A7FB4225-E580-436F-B91B-683AA1B6D18B}" type="presParOf" srcId="{6A21E8A1-2E33-4772-9A13-AD3B2D7D7F47}" destId="{926A8688-F7B0-4174-9838-87B79445D859}" srcOrd="1" destOrd="0" presId="urn:microsoft.com/office/officeart/2005/8/layout/hierarchy3"/>
    <dgm:cxn modelId="{2C8C00D8-C7C6-4C9A-B3ED-34BD2CE3C0F1}" type="presParOf" srcId="{926A8688-F7B0-4174-9838-87B79445D859}" destId="{D1DEFCA7-3E86-4C4F-A74E-82AE197182B3}" srcOrd="0" destOrd="0" presId="urn:microsoft.com/office/officeart/2005/8/layout/hierarchy3"/>
    <dgm:cxn modelId="{76D32064-00E0-410E-AEA8-607C47A9FD54}" type="presParOf" srcId="{926A8688-F7B0-4174-9838-87B79445D859}" destId="{F8276DAA-2B89-41F7-9B4B-FDF3255A30C7}" srcOrd="1" destOrd="0" presId="urn:microsoft.com/office/officeart/2005/8/layout/hierarchy3"/>
    <dgm:cxn modelId="{F9EDC2E4-D86F-41BD-B535-7C00865FDEEB}" type="presParOf" srcId="{926A8688-F7B0-4174-9838-87B79445D859}" destId="{13D5B77F-4559-41E4-8849-26570F953014}" srcOrd="2" destOrd="0" presId="urn:microsoft.com/office/officeart/2005/8/layout/hierarchy3"/>
    <dgm:cxn modelId="{BF98AA69-AECE-490B-ACCD-E15FFADC61DC}" type="presParOf" srcId="{926A8688-F7B0-4174-9838-87B79445D859}" destId="{CD2297F3-C356-4C6C-ACFE-7ABC9D034D2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SAP result VS Rayleigh</a:t>
          </a:r>
          <a:r>
            <a:rPr lang="ar-SA" sz="3200" b="1" dirty="0" smtClean="0"/>
            <a:t> </a:t>
          </a:r>
          <a:r>
            <a:rPr lang="en-US" sz="3200" b="1" dirty="0" smtClean="0"/>
            <a:t>result for Block D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AFF72E-8260-4100-89B5-005CE2A9C252}" type="presOf" srcId="{DB7FE9FF-C83B-4F44-A9AF-06D1374846A3}" destId="{17CFD606-9EC8-4C5E-AEA3-5C666857CF6F}" srcOrd="0" destOrd="0" presId="urn:microsoft.com/office/officeart/2005/8/layout/vList3"/>
    <dgm:cxn modelId="{099A11D7-984C-4AD3-A0F0-96F8619A9831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D265D60-FFBD-4FFD-B6DF-72194940972A}" type="presParOf" srcId="{0291625F-666E-4587-9DB2-B9A7DD9B829E}" destId="{C4D0C0A2-201A-44B2-957A-2D66967CB889}" srcOrd="0" destOrd="0" presId="urn:microsoft.com/office/officeart/2005/8/layout/vList3"/>
    <dgm:cxn modelId="{18A99A9A-7DB5-41FB-8650-921697397A34}" type="presParOf" srcId="{C4D0C0A2-201A-44B2-957A-2D66967CB889}" destId="{D1279113-3457-4876-B30A-3E73295C68DD}" srcOrd="0" destOrd="0" presId="urn:microsoft.com/office/officeart/2005/8/layout/vList3"/>
    <dgm:cxn modelId="{BE34D439-FF74-4A65-92BE-305425C2C7C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A8732F01-ADF3-4879-A9E3-74A347C1AE1F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A0F9E1D6-60AE-4038-A7B3-E60BF8DCDDF6}">
      <dgm:prSet phldrT="[Text]"/>
      <dgm:spPr/>
      <dgm:t>
        <a:bodyPr/>
        <a:lstStyle/>
        <a:p>
          <a:pPr algn="l" rtl="1"/>
          <a:r>
            <a:rPr lang="en-US" b="1" dirty="0" smtClean="0"/>
            <a:t>X-direction</a:t>
          </a:r>
          <a:endParaRPr lang="ar-SA" b="1" dirty="0"/>
        </a:p>
      </dgm:t>
    </dgm:pt>
    <dgm:pt modelId="{EF1E3AE5-F437-450C-870C-DCAF973370DA}" type="parTrans" cxnId="{22A0AEAF-32B8-4F21-9EDC-26CFB3950C61}">
      <dgm:prSet/>
      <dgm:spPr/>
      <dgm:t>
        <a:bodyPr/>
        <a:lstStyle/>
        <a:p>
          <a:pPr algn="l" rtl="1"/>
          <a:endParaRPr lang="ar-SA"/>
        </a:p>
      </dgm:t>
    </dgm:pt>
    <dgm:pt modelId="{48943E0F-BED0-42F1-A013-F7F49C10BFB8}" type="sibTrans" cxnId="{22A0AEAF-32B8-4F21-9EDC-26CFB3950C61}">
      <dgm:prSet/>
      <dgm:spPr/>
      <dgm:t>
        <a:bodyPr/>
        <a:lstStyle/>
        <a:p>
          <a:pPr algn="l" rtl="1"/>
          <a:endParaRPr lang="ar-SA"/>
        </a:p>
      </dgm:t>
    </dgm:pt>
    <dgm:pt modelId="{2FAE6949-DB2A-425F-8461-3B5BF5DF7E60}">
      <dgm:prSet phldrT="[Text]"/>
      <dgm:spPr/>
      <dgm:t>
        <a:bodyPr/>
        <a:lstStyle/>
        <a:p>
          <a:pPr algn="l" rtl="0"/>
          <a:r>
            <a:rPr lang="en-US" dirty="0" smtClean="0"/>
            <a:t>Ray=0.201</a:t>
          </a:r>
          <a:endParaRPr lang="ar-SA" dirty="0"/>
        </a:p>
      </dgm:t>
    </dgm:pt>
    <dgm:pt modelId="{E0786710-37B6-428F-AD94-9C9E29AE5F4D}" type="sibTrans" cxnId="{DBC751B4-99E3-4230-AEAC-2F60921DF844}">
      <dgm:prSet/>
      <dgm:spPr/>
      <dgm:t>
        <a:bodyPr/>
        <a:lstStyle/>
        <a:p>
          <a:pPr algn="l" rtl="1"/>
          <a:endParaRPr lang="ar-SA"/>
        </a:p>
      </dgm:t>
    </dgm:pt>
    <dgm:pt modelId="{922D8D26-D35B-4EC9-94E4-F8EE1C04C4D3}" type="parTrans" cxnId="{DBC751B4-99E3-4230-AEAC-2F60921DF844}">
      <dgm:prSet/>
      <dgm:spPr/>
      <dgm:t>
        <a:bodyPr/>
        <a:lstStyle/>
        <a:p>
          <a:pPr algn="l" rtl="1"/>
          <a:endParaRPr lang="ar-SA"/>
        </a:p>
      </dgm:t>
    </dgm:pt>
    <dgm:pt modelId="{C849AAC9-5C27-43E5-8866-8390FD993A40}">
      <dgm:prSet phldrT="[Text]"/>
      <dgm:spPr/>
      <dgm:t>
        <a:bodyPr/>
        <a:lstStyle/>
        <a:p>
          <a:pPr algn="l" rtl="0"/>
          <a:r>
            <a:rPr lang="en-US" smtClean="0"/>
            <a:t>SAP=0.197</a:t>
          </a:r>
          <a:endParaRPr lang="ar-SA" dirty="0"/>
        </a:p>
      </dgm:t>
    </dgm:pt>
    <dgm:pt modelId="{BD9FEB5C-2CA1-4525-ABB4-9AC947EA03E6}" type="sibTrans" cxnId="{15ED6871-ABCB-4D49-9DC2-03F4D036E264}">
      <dgm:prSet/>
      <dgm:spPr/>
      <dgm:t>
        <a:bodyPr/>
        <a:lstStyle/>
        <a:p>
          <a:pPr algn="l" rtl="1"/>
          <a:endParaRPr lang="ar-SA"/>
        </a:p>
      </dgm:t>
    </dgm:pt>
    <dgm:pt modelId="{1F848FE5-CB77-46E9-8982-464282243268}" type="parTrans" cxnId="{15ED6871-ABCB-4D49-9DC2-03F4D036E264}">
      <dgm:prSet/>
      <dgm:spPr/>
      <dgm:t>
        <a:bodyPr/>
        <a:lstStyle/>
        <a:p>
          <a:pPr algn="l" rtl="1"/>
          <a:endParaRPr lang="ar-SA"/>
        </a:p>
      </dgm:t>
    </dgm:pt>
    <dgm:pt modelId="{5A823E50-EBB4-405A-9DDA-65EED00FCA4A}">
      <dgm:prSet phldrT="[Text]"/>
      <dgm:spPr/>
      <dgm:t>
        <a:bodyPr/>
        <a:lstStyle/>
        <a:p>
          <a:pPr algn="l" rtl="0"/>
          <a:r>
            <a:rPr lang="en-US" dirty="0" smtClean="0"/>
            <a:t>ASP=0.314</a:t>
          </a:r>
          <a:endParaRPr lang="ar-SA" dirty="0"/>
        </a:p>
      </dgm:t>
    </dgm:pt>
    <dgm:pt modelId="{9EB8742D-6E53-4994-9DB9-94B52281AA7A}" type="sibTrans" cxnId="{EB6F2B0B-F104-4EE4-9D70-F56ADBB6F79A}">
      <dgm:prSet/>
      <dgm:spPr/>
      <dgm:t>
        <a:bodyPr/>
        <a:lstStyle/>
        <a:p>
          <a:pPr algn="l" rtl="1"/>
          <a:endParaRPr lang="ar-SA"/>
        </a:p>
      </dgm:t>
    </dgm:pt>
    <dgm:pt modelId="{EC101E63-1474-4E3E-8BB7-EA118330732D}" type="parTrans" cxnId="{EB6F2B0B-F104-4EE4-9D70-F56ADBB6F79A}">
      <dgm:prSet/>
      <dgm:spPr/>
      <dgm:t>
        <a:bodyPr/>
        <a:lstStyle/>
        <a:p>
          <a:pPr algn="l" rtl="1"/>
          <a:endParaRPr lang="ar-SA"/>
        </a:p>
      </dgm:t>
    </dgm:pt>
    <dgm:pt modelId="{B376064C-FE44-42F2-866C-C4996B01A565}">
      <dgm:prSet phldrT="[Text]"/>
      <dgm:spPr/>
      <dgm:t>
        <a:bodyPr/>
        <a:lstStyle/>
        <a:p>
          <a:pPr algn="l" rtl="0"/>
          <a:r>
            <a:rPr lang="en-US" dirty="0" smtClean="0"/>
            <a:t>Ray=0.326</a:t>
          </a:r>
          <a:endParaRPr lang="ar-SA" dirty="0"/>
        </a:p>
      </dgm:t>
    </dgm:pt>
    <dgm:pt modelId="{552D386A-4A34-4DBF-BC73-D628D2FF3F60}" type="sibTrans" cxnId="{7EE1AB90-6F80-40F7-B5E9-DCF3EF95E64B}">
      <dgm:prSet/>
      <dgm:spPr/>
      <dgm:t>
        <a:bodyPr/>
        <a:lstStyle/>
        <a:p>
          <a:pPr algn="l" rtl="1"/>
          <a:endParaRPr lang="ar-SA"/>
        </a:p>
      </dgm:t>
    </dgm:pt>
    <dgm:pt modelId="{6240B4CB-F40A-4C0C-AD83-B2444FEB27CA}" type="parTrans" cxnId="{7EE1AB90-6F80-40F7-B5E9-DCF3EF95E64B}">
      <dgm:prSet/>
      <dgm:spPr/>
      <dgm:t>
        <a:bodyPr/>
        <a:lstStyle/>
        <a:p>
          <a:pPr algn="l" rtl="1"/>
          <a:endParaRPr lang="ar-SA"/>
        </a:p>
      </dgm:t>
    </dgm:pt>
    <dgm:pt modelId="{63DB6BC3-1CF0-48EE-A211-34717674AB39}">
      <dgm:prSet phldrT="[Text]"/>
      <dgm:spPr/>
      <dgm:t>
        <a:bodyPr/>
        <a:lstStyle/>
        <a:p>
          <a:pPr algn="l" rtl="1"/>
          <a:r>
            <a:rPr lang="en-US" b="1" dirty="0" smtClean="0"/>
            <a:t>Y-direction</a:t>
          </a:r>
          <a:endParaRPr lang="ar-SA" dirty="0"/>
        </a:p>
      </dgm:t>
    </dgm:pt>
    <dgm:pt modelId="{89C549FA-14F7-4626-BC28-53EFD27773F0}" type="sibTrans" cxnId="{9D31682D-D06F-4642-9191-51EC0A93914F}">
      <dgm:prSet/>
      <dgm:spPr/>
      <dgm:t>
        <a:bodyPr/>
        <a:lstStyle/>
        <a:p>
          <a:pPr algn="l" rtl="1"/>
          <a:endParaRPr lang="ar-SA"/>
        </a:p>
      </dgm:t>
    </dgm:pt>
    <dgm:pt modelId="{F2CD7F1E-AF1A-41CA-A08C-EC3080F9C156}" type="parTrans" cxnId="{9D31682D-D06F-4642-9191-51EC0A93914F}">
      <dgm:prSet/>
      <dgm:spPr/>
      <dgm:t>
        <a:bodyPr/>
        <a:lstStyle/>
        <a:p>
          <a:pPr algn="l" rtl="1"/>
          <a:endParaRPr lang="ar-SA"/>
        </a:p>
      </dgm:t>
    </dgm:pt>
    <dgm:pt modelId="{8ED5C27E-4A24-4FD6-B1AC-F85D1E484FED}">
      <dgm:prSet phldrT="[Text]"/>
      <dgm:spPr/>
      <dgm:t>
        <a:bodyPr/>
        <a:lstStyle/>
        <a:p>
          <a:pPr algn="l" rtl="0"/>
          <a:r>
            <a:rPr lang="en-US" dirty="0" smtClean="0"/>
            <a:t>Error % =2</a:t>
          </a:r>
          <a:endParaRPr lang="ar-SA" dirty="0"/>
        </a:p>
      </dgm:t>
    </dgm:pt>
    <dgm:pt modelId="{73D30CE4-2977-4691-A6B8-7FDDA04A210F}" type="parTrans" cxnId="{B5A7E257-C1DB-4197-A5C4-37F7CEFAE374}">
      <dgm:prSet/>
      <dgm:spPr/>
      <dgm:t>
        <a:bodyPr/>
        <a:lstStyle/>
        <a:p>
          <a:pPr rtl="1"/>
          <a:endParaRPr lang="ar-SA"/>
        </a:p>
      </dgm:t>
    </dgm:pt>
    <dgm:pt modelId="{64598F42-F162-404B-81FF-1E595ED22A34}" type="sibTrans" cxnId="{B5A7E257-C1DB-4197-A5C4-37F7CEFAE374}">
      <dgm:prSet/>
      <dgm:spPr/>
      <dgm:t>
        <a:bodyPr/>
        <a:lstStyle/>
        <a:p>
          <a:pPr rtl="1"/>
          <a:endParaRPr lang="ar-SA"/>
        </a:p>
      </dgm:t>
    </dgm:pt>
    <dgm:pt modelId="{9846CBB2-5C09-46A8-BEE4-C9C12BD7AAD0}">
      <dgm:prSet phldrT="[Text]"/>
      <dgm:spPr/>
      <dgm:t>
        <a:bodyPr/>
        <a:lstStyle/>
        <a:p>
          <a:pPr algn="l" rtl="0"/>
          <a:r>
            <a:rPr lang="en-US" dirty="0" smtClean="0"/>
            <a:t>Error % = 3.8</a:t>
          </a:r>
          <a:endParaRPr lang="ar-SA" dirty="0"/>
        </a:p>
      </dgm:t>
    </dgm:pt>
    <dgm:pt modelId="{8A449B03-BABE-4A7C-94A1-FB35593A7494}" type="parTrans" cxnId="{B8357113-0C38-4336-B2CC-C904AF336A81}">
      <dgm:prSet/>
      <dgm:spPr/>
      <dgm:t>
        <a:bodyPr/>
        <a:lstStyle/>
        <a:p>
          <a:pPr rtl="1"/>
          <a:endParaRPr lang="ar-SA"/>
        </a:p>
      </dgm:t>
    </dgm:pt>
    <dgm:pt modelId="{25DE80FE-03B7-418E-A696-07A149A4ECA4}" type="sibTrans" cxnId="{B8357113-0C38-4336-B2CC-C904AF336A81}">
      <dgm:prSet/>
      <dgm:spPr/>
      <dgm:t>
        <a:bodyPr/>
        <a:lstStyle/>
        <a:p>
          <a:pPr rtl="1"/>
          <a:endParaRPr lang="ar-SA"/>
        </a:p>
      </dgm:t>
    </dgm:pt>
    <dgm:pt modelId="{514EF330-38D1-413B-ABC1-DC1734755FD5}" type="pres">
      <dgm:prSet presAssocID="{A8732F01-ADF3-4879-A9E3-74A347C1AE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EF20D51-3251-486F-83F0-5A6D6628C976}" type="pres">
      <dgm:prSet presAssocID="{A0F9E1D6-60AE-4038-A7B3-E60BF8DCDDF6}" presName="composite" presStyleCnt="0"/>
      <dgm:spPr/>
    </dgm:pt>
    <dgm:pt modelId="{6578FC18-DCB9-4575-973F-1CEE314B0936}" type="pres">
      <dgm:prSet presAssocID="{A0F9E1D6-60AE-4038-A7B3-E60BF8DCDDF6}" presName="parTx" presStyleLbl="alignNode1" presStyleIdx="0" presStyleCnt="2" custScaleX="101502" custScaleY="85680" custLinFactY="-100000" custLinFactNeighborX="190" custLinFactNeighborY="-1520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0A3E54-3E44-485C-B976-991F5905EBAF}" type="pres">
      <dgm:prSet presAssocID="{A0F9E1D6-60AE-4038-A7B3-E60BF8DCDDF6}" presName="desTx" presStyleLbl="alignAccFollowNode1" presStyleIdx="0" presStyleCnt="2" custLinFactNeighborX="-1038" custLinFactNeighborY="-827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1479F8-440C-4BE9-82A6-FEB9EA7F881F}" type="pres">
      <dgm:prSet presAssocID="{48943E0F-BED0-42F1-A013-F7F49C10BFB8}" presName="space" presStyleCnt="0"/>
      <dgm:spPr/>
    </dgm:pt>
    <dgm:pt modelId="{3B52C2BF-3B37-4377-8C0D-AFD8E24012CF}" type="pres">
      <dgm:prSet presAssocID="{63DB6BC3-1CF0-48EE-A211-34717674AB39}" presName="composite" presStyleCnt="0"/>
      <dgm:spPr/>
    </dgm:pt>
    <dgm:pt modelId="{490D566E-D5E9-4EE6-8338-07349D9E050E}" type="pres">
      <dgm:prSet presAssocID="{63DB6BC3-1CF0-48EE-A211-34717674AB39}" presName="parTx" presStyleLbl="alignNode1" presStyleIdx="1" presStyleCnt="2" custScaleX="105442" custLinFactX="-17732" custLinFactY="100000" custLinFactNeighborX="-100000" custLinFactNeighborY="1598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529FEC-7EBD-4247-BDE7-D9E19B7153DA}" type="pres">
      <dgm:prSet presAssocID="{63DB6BC3-1CF0-48EE-A211-34717674AB39}" presName="desTx" presStyleLbl="alignAccFollowNode1" presStyleIdx="1" presStyleCnt="2" custLinFactX="-15038" custLinFactNeighborX="-100000" custLinFactNeighborY="932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31682D-D06F-4642-9191-51EC0A93914F}" srcId="{A8732F01-ADF3-4879-A9E3-74A347C1AE1F}" destId="{63DB6BC3-1CF0-48EE-A211-34717674AB39}" srcOrd="1" destOrd="0" parTransId="{F2CD7F1E-AF1A-41CA-A08C-EC3080F9C156}" sibTransId="{89C549FA-14F7-4626-BC28-53EFD27773F0}"/>
    <dgm:cxn modelId="{2038D23A-0F54-4544-B421-1E89BDDCD3D1}" type="presOf" srcId="{B376064C-FE44-42F2-866C-C4996B01A565}" destId="{74529FEC-7EBD-4247-BDE7-D9E19B7153DA}" srcOrd="0" destOrd="1" presId="urn:microsoft.com/office/officeart/2005/8/layout/hList1"/>
    <dgm:cxn modelId="{73C914B1-AF27-4E92-89B8-699E9A9C6B7F}" type="presOf" srcId="{8ED5C27E-4A24-4FD6-B1AC-F85D1E484FED}" destId="{E60A3E54-3E44-485C-B976-991F5905EBAF}" srcOrd="0" destOrd="2" presId="urn:microsoft.com/office/officeart/2005/8/layout/hList1"/>
    <dgm:cxn modelId="{57A10C11-0A3F-4471-8619-AD5F1B54867C}" type="presOf" srcId="{63DB6BC3-1CF0-48EE-A211-34717674AB39}" destId="{490D566E-D5E9-4EE6-8338-07349D9E050E}" srcOrd="0" destOrd="0" presId="urn:microsoft.com/office/officeart/2005/8/layout/hList1"/>
    <dgm:cxn modelId="{92903C8D-A346-4BBE-908A-6ECBD542CD06}" type="presOf" srcId="{C849AAC9-5C27-43E5-8866-8390FD993A40}" destId="{E60A3E54-3E44-485C-B976-991F5905EBAF}" srcOrd="0" destOrd="0" presId="urn:microsoft.com/office/officeart/2005/8/layout/hList1"/>
    <dgm:cxn modelId="{46A54C72-F3D8-41B6-ACD2-3A69220A37E3}" type="presOf" srcId="{9846CBB2-5C09-46A8-BEE4-C9C12BD7AAD0}" destId="{74529FEC-7EBD-4247-BDE7-D9E19B7153DA}" srcOrd="0" destOrd="2" presId="urn:microsoft.com/office/officeart/2005/8/layout/hList1"/>
    <dgm:cxn modelId="{7EE1AB90-6F80-40F7-B5E9-DCF3EF95E64B}" srcId="{63DB6BC3-1CF0-48EE-A211-34717674AB39}" destId="{B376064C-FE44-42F2-866C-C4996B01A565}" srcOrd="1" destOrd="0" parTransId="{6240B4CB-F40A-4C0C-AD83-B2444FEB27CA}" sibTransId="{552D386A-4A34-4DBF-BC73-D628D2FF3F60}"/>
    <dgm:cxn modelId="{22A0AEAF-32B8-4F21-9EDC-26CFB3950C61}" srcId="{A8732F01-ADF3-4879-A9E3-74A347C1AE1F}" destId="{A0F9E1D6-60AE-4038-A7B3-E60BF8DCDDF6}" srcOrd="0" destOrd="0" parTransId="{EF1E3AE5-F437-450C-870C-DCAF973370DA}" sibTransId="{48943E0F-BED0-42F1-A013-F7F49C10BFB8}"/>
    <dgm:cxn modelId="{B56DB9BF-872C-43C7-B843-56090F559927}" type="presOf" srcId="{5A823E50-EBB4-405A-9DDA-65EED00FCA4A}" destId="{74529FEC-7EBD-4247-BDE7-D9E19B7153DA}" srcOrd="0" destOrd="0" presId="urn:microsoft.com/office/officeart/2005/8/layout/hList1"/>
    <dgm:cxn modelId="{EB6F2B0B-F104-4EE4-9D70-F56ADBB6F79A}" srcId="{63DB6BC3-1CF0-48EE-A211-34717674AB39}" destId="{5A823E50-EBB4-405A-9DDA-65EED00FCA4A}" srcOrd="0" destOrd="0" parTransId="{EC101E63-1474-4E3E-8BB7-EA118330732D}" sibTransId="{9EB8742D-6E53-4994-9DB9-94B52281AA7A}"/>
    <dgm:cxn modelId="{15ED6871-ABCB-4D49-9DC2-03F4D036E264}" srcId="{A0F9E1D6-60AE-4038-A7B3-E60BF8DCDDF6}" destId="{C849AAC9-5C27-43E5-8866-8390FD993A40}" srcOrd="0" destOrd="0" parTransId="{1F848FE5-CB77-46E9-8982-464282243268}" sibTransId="{BD9FEB5C-2CA1-4525-ABB4-9AC947EA03E6}"/>
    <dgm:cxn modelId="{F68BE380-FBD0-415C-B744-2AD3886971EC}" type="presOf" srcId="{A0F9E1D6-60AE-4038-A7B3-E60BF8DCDDF6}" destId="{6578FC18-DCB9-4575-973F-1CEE314B0936}" srcOrd="0" destOrd="0" presId="urn:microsoft.com/office/officeart/2005/8/layout/hList1"/>
    <dgm:cxn modelId="{B8357113-0C38-4336-B2CC-C904AF336A81}" srcId="{63DB6BC3-1CF0-48EE-A211-34717674AB39}" destId="{9846CBB2-5C09-46A8-BEE4-C9C12BD7AAD0}" srcOrd="2" destOrd="0" parTransId="{8A449B03-BABE-4A7C-94A1-FB35593A7494}" sibTransId="{25DE80FE-03B7-418E-A696-07A149A4ECA4}"/>
    <dgm:cxn modelId="{DBC751B4-99E3-4230-AEAC-2F60921DF844}" srcId="{A0F9E1D6-60AE-4038-A7B3-E60BF8DCDDF6}" destId="{2FAE6949-DB2A-425F-8461-3B5BF5DF7E60}" srcOrd="1" destOrd="0" parTransId="{922D8D26-D35B-4EC9-94E4-F8EE1C04C4D3}" sibTransId="{E0786710-37B6-428F-AD94-9C9E29AE5F4D}"/>
    <dgm:cxn modelId="{B5A7E257-C1DB-4197-A5C4-37F7CEFAE374}" srcId="{A0F9E1D6-60AE-4038-A7B3-E60BF8DCDDF6}" destId="{8ED5C27E-4A24-4FD6-B1AC-F85D1E484FED}" srcOrd="2" destOrd="0" parTransId="{73D30CE4-2977-4691-A6B8-7FDDA04A210F}" sibTransId="{64598F42-F162-404B-81FF-1E595ED22A34}"/>
    <dgm:cxn modelId="{9865E7C5-C7CF-4D70-9475-17563003E11F}" type="presOf" srcId="{2FAE6949-DB2A-425F-8461-3B5BF5DF7E60}" destId="{E60A3E54-3E44-485C-B976-991F5905EBAF}" srcOrd="0" destOrd="1" presId="urn:microsoft.com/office/officeart/2005/8/layout/hList1"/>
    <dgm:cxn modelId="{C561C976-1423-4D16-8F60-EC84CE9CB2CE}" type="presOf" srcId="{A8732F01-ADF3-4879-A9E3-74A347C1AE1F}" destId="{514EF330-38D1-413B-ABC1-DC1734755FD5}" srcOrd="0" destOrd="0" presId="urn:microsoft.com/office/officeart/2005/8/layout/hList1"/>
    <dgm:cxn modelId="{228D3C49-DD33-4ED6-8410-233A6A58B732}" type="presParOf" srcId="{514EF330-38D1-413B-ABC1-DC1734755FD5}" destId="{EEF20D51-3251-486F-83F0-5A6D6628C976}" srcOrd="0" destOrd="0" presId="urn:microsoft.com/office/officeart/2005/8/layout/hList1"/>
    <dgm:cxn modelId="{91FAAC18-A91A-47CA-A5DC-B779BC02670F}" type="presParOf" srcId="{EEF20D51-3251-486F-83F0-5A6D6628C976}" destId="{6578FC18-DCB9-4575-973F-1CEE314B0936}" srcOrd="0" destOrd="0" presId="urn:microsoft.com/office/officeart/2005/8/layout/hList1"/>
    <dgm:cxn modelId="{C0416E4B-71BD-4D90-8E87-C5C97AF52B37}" type="presParOf" srcId="{EEF20D51-3251-486F-83F0-5A6D6628C976}" destId="{E60A3E54-3E44-485C-B976-991F5905EBAF}" srcOrd="1" destOrd="0" presId="urn:microsoft.com/office/officeart/2005/8/layout/hList1"/>
    <dgm:cxn modelId="{9D313213-A27C-489C-8668-C6F99DD6E99F}" type="presParOf" srcId="{514EF330-38D1-413B-ABC1-DC1734755FD5}" destId="{F21479F8-440C-4BE9-82A6-FEB9EA7F881F}" srcOrd="1" destOrd="0" presId="urn:microsoft.com/office/officeart/2005/8/layout/hList1"/>
    <dgm:cxn modelId="{8AD9BE64-1A38-4EEC-AC35-24B155304177}" type="presParOf" srcId="{514EF330-38D1-413B-ABC1-DC1734755FD5}" destId="{3B52C2BF-3B37-4377-8C0D-AFD8E24012CF}" srcOrd="2" destOrd="0" presId="urn:microsoft.com/office/officeart/2005/8/layout/hList1"/>
    <dgm:cxn modelId="{9A60EE25-BC4D-440E-8629-9853E6BB7763}" type="presParOf" srcId="{3B52C2BF-3B37-4377-8C0D-AFD8E24012CF}" destId="{490D566E-D5E9-4EE6-8338-07349D9E050E}" srcOrd="0" destOrd="0" presId="urn:microsoft.com/office/officeart/2005/8/layout/hList1"/>
    <dgm:cxn modelId="{1BBDCE7E-3C69-4567-ABB3-CC43FF82287B}" type="presParOf" srcId="{3B52C2BF-3B37-4377-8C0D-AFD8E24012CF}" destId="{74529FEC-7EBD-4247-BDE7-D9E19B7153D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Response Spectrum Analysis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88154CA-4461-4C6E-A0EF-334E5E97E12E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48BB9C2-DF5F-4349-B2B7-DF4B7D3DDCA8}" type="presOf" srcId="{DB7FE9FF-C83B-4F44-A9AF-06D1374846A3}" destId="{17CFD606-9EC8-4C5E-AEA3-5C666857CF6F}" srcOrd="0" destOrd="0" presId="urn:microsoft.com/office/officeart/2005/8/layout/vList3"/>
    <dgm:cxn modelId="{24830F4B-ABF6-44D4-A5A6-C06B47A7CD36}" type="presParOf" srcId="{0291625F-666E-4587-9DB2-B9A7DD9B829E}" destId="{C4D0C0A2-201A-44B2-957A-2D66967CB889}" srcOrd="0" destOrd="0" presId="urn:microsoft.com/office/officeart/2005/8/layout/vList3"/>
    <dgm:cxn modelId="{5A4019FB-2C95-450C-A08F-B0996B562687}" type="presParOf" srcId="{C4D0C0A2-201A-44B2-957A-2D66967CB889}" destId="{D1279113-3457-4876-B30A-3E73295C68DD}" srcOrd="0" destOrd="0" presId="urn:microsoft.com/office/officeart/2005/8/layout/vList3"/>
    <dgm:cxn modelId="{DEAA9CAC-FDB8-4896-8DE9-18823119E438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UBC-97 Factors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C0E1E8C-19F1-4917-AB88-86158C3A0394}" type="presOf" srcId="{DB7FE9FF-C83B-4F44-A9AF-06D1374846A3}" destId="{17CFD606-9EC8-4C5E-AEA3-5C666857CF6F}" srcOrd="0" destOrd="0" presId="urn:microsoft.com/office/officeart/2005/8/layout/vList3"/>
    <dgm:cxn modelId="{33A1345F-16B7-4DBB-9A3C-95A1B058B4A8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34718555-9449-4EE5-88C3-05B325336AFF}" type="presParOf" srcId="{0291625F-666E-4587-9DB2-B9A7DD9B829E}" destId="{C4D0C0A2-201A-44B2-957A-2D66967CB889}" srcOrd="0" destOrd="0" presId="urn:microsoft.com/office/officeart/2005/8/layout/vList3"/>
    <dgm:cxn modelId="{A2203EDB-D27E-4371-8D8B-BE9F83F0B77F}" type="presParOf" srcId="{C4D0C0A2-201A-44B2-957A-2D66967CB889}" destId="{D1279113-3457-4876-B30A-3E73295C68DD}" srcOrd="0" destOrd="0" presId="urn:microsoft.com/office/officeart/2005/8/layout/vList3"/>
    <dgm:cxn modelId="{A47DD21A-A63F-4181-BCEF-9A64F3CFBE3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Response spectrum function definition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CBB67B6-E01B-4627-979B-A472862FA55F}" type="presOf" srcId="{65CC0761-3FAD-4B3C-A8C0-B8FB8E7C7633}" destId="{0291625F-666E-4587-9DB2-B9A7DD9B829E}" srcOrd="0" destOrd="0" presId="urn:microsoft.com/office/officeart/2005/8/layout/vList3"/>
    <dgm:cxn modelId="{16BACD0F-8523-4A5A-92E7-96D75104544B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334A5FA7-F7F3-4B5F-B4E1-9490D428CBBC}" type="presParOf" srcId="{0291625F-666E-4587-9DB2-B9A7DD9B829E}" destId="{C4D0C0A2-201A-44B2-957A-2D66967CB889}" srcOrd="0" destOrd="0" presId="urn:microsoft.com/office/officeart/2005/8/layout/vList3"/>
    <dgm:cxn modelId="{22289B73-C370-454D-B811-96853EFD0C1A}" type="presParOf" srcId="{C4D0C0A2-201A-44B2-957A-2D66967CB889}" destId="{D1279113-3457-4876-B30A-3E73295C68DD}" srcOrd="0" destOrd="0" presId="urn:microsoft.com/office/officeart/2005/8/layout/vList3"/>
    <dgm:cxn modelId="{3B60F999-A9E0-4957-83B1-F8822852A85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1"/>
          <a:r>
            <a:rPr lang="en-GB" sz="4400" b="1" dirty="0" smtClean="0"/>
            <a:t>Site and Geology</a:t>
          </a:r>
          <a:endParaRPr lang="ar-SA" sz="44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DA129F-BF9B-42EF-86EE-F49AB8B2B148}" type="presOf" srcId="{65CC0761-3FAD-4B3C-A8C0-B8FB8E7C7633}" destId="{0291625F-666E-4587-9DB2-B9A7DD9B829E}" srcOrd="0" destOrd="0" presId="urn:microsoft.com/office/officeart/2005/8/layout/vList3"/>
    <dgm:cxn modelId="{04B0B0CD-FFFF-42FF-B0E7-091DFD3E788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2B04D38-2CF7-4033-AB61-1D7DF83F7C25}" type="presParOf" srcId="{0291625F-666E-4587-9DB2-B9A7DD9B829E}" destId="{C4D0C0A2-201A-44B2-957A-2D66967CB889}" srcOrd="0" destOrd="0" presId="urn:microsoft.com/office/officeart/2005/8/layout/vList3"/>
    <dgm:cxn modelId="{B94752D0-ECA8-4306-8DC7-5B3F7545908B}" type="presParOf" srcId="{C4D0C0A2-201A-44B2-957A-2D66967CB889}" destId="{D1279113-3457-4876-B30A-3E73295C68DD}" srcOrd="0" destOrd="0" presId="urn:microsoft.com/office/officeart/2005/8/layout/vList3"/>
    <dgm:cxn modelId="{AD5ECA40-3FD4-4274-91A1-AEFE33749C4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load cases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FCFFC57-7B0F-4B1D-9B9A-4208C358F8F3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0BC50B7-D5D8-48F0-913E-8A2272BB1EE6}" type="presOf" srcId="{65CC0761-3FAD-4B3C-A8C0-B8FB8E7C7633}" destId="{0291625F-666E-4587-9DB2-B9A7DD9B829E}" srcOrd="0" destOrd="0" presId="urn:microsoft.com/office/officeart/2005/8/layout/vList3"/>
    <dgm:cxn modelId="{4FC09513-A6F4-4B69-A1F4-D5DCB0AE71C9}" type="presParOf" srcId="{0291625F-666E-4587-9DB2-B9A7DD9B829E}" destId="{C4D0C0A2-201A-44B2-957A-2D66967CB889}" srcOrd="0" destOrd="0" presId="urn:microsoft.com/office/officeart/2005/8/layout/vList3"/>
    <dgm:cxn modelId="{B39308B7-CB04-4433-96AB-773529AF2A38}" type="presParOf" srcId="{C4D0C0A2-201A-44B2-957A-2D66967CB889}" destId="{D1279113-3457-4876-B30A-3E73295C68DD}" srcOrd="0" destOrd="0" presId="urn:microsoft.com/office/officeart/2005/8/layout/vList3"/>
    <dgm:cxn modelId="{E2FCC19D-67BA-4071-867D-21A45FF1127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Base Shear (V) from response spectrum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B45E41-5204-4619-A9E6-55858C038DB5}" type="presOf" srcId="{65CC0761-3FAD-4B3C-A8C0-B8FB8E7C7633}" destId="{0291625F-666E-4587-9DB2-B9A7DD9B829E}" srcOrd="0" destOrd="0" presId="urn:microsoft.com/office/officeart/2005/8/layout/vList3"/>
    <dgm:cxn modelId="{6616F2D5-44E0-48FA-991E-12DDB7CBF3F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E1356E83-4826-47AF-A1AB-2BC18FDCCF29}" type="presParOf" srcId="{0291625F-666E-4587-9DB2-B9A7DD9B829E}" destId="{C4D0C0A2-201A-44B2-957A-2D66967CB889}" srcOrd="0" destOrd="0" presId="urn:microsoft.com/office/officeart/2005/8/layout/vList3"/>
    <dgm:cxn modelId="{0B250375-0078-4219-9FB4-AC123E961918}" type="presParOf" srcId="{C4D0C0A2-201A-44B2-957A-2D66967CB889}" destId="{D1279113-3457-4876-B30A-3E73295C68DD}" srcOrd="0" destOrd="0" presId="urn:microsoft.com/office/officeart/2005/8/layout/vList3"/>
    <dgm:cxn modelId="{01D1C3E7-A7CE-47D2-B136-394775531F7B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algn="l" rtl="0"/>
          <a:r>
            <a:rPr lang="en-US" dirty="0" smtClean="0"/>
            <a:t>Equivalent Static check</a:t>
          </a:r>
          <a:endParaRPr lang="ar-SA" dirty="0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DBBD135-01F9-49FC-9456-0FF942203BD1}" type="presOf" srcId="{65CC0761-3FAD-4B3C-A8C0-B8FB8E7C7633}" destId="{0291625F-666E-4587-9DB2-B9A7DD9B829E}" srcOrd="0" destOrd="0" presId="urn:microsoft.com/office/officeart/2005/8/layout/vList3"/>
    <dgm:cxn modelId="{D8890A35-7BF8-4ECB-85F4-AB60B260A6DC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B928C6C-E90D-43B0-A24C-C27D4052AB85}" type="presParOf" srcId="{0291625F-666E-4587-9DB2-B9A7DD9B829E}" destId="{C4D0C0A2-201A-44B2-957A-2D66967CB889}" srcOrd="0" destOrd="0" presId="urn:microsoft.com/office/officeart/2005/8/layout/vList3"/>
    <dgm:cxn modelId="{4EABA6D4-D915-432B-893D-713361843B23}" type="presParOf" srcId="{C4D0C0A2-201A-44B2-957A-2D66967CB889}" destId="{D1279113-3457-4876-B30A-3E73295C68DD}" srcOrd="0" destOrd="0" presId="urn:microsoft.com/office/officeart/2005/8/layout/vList3"/>
    <dgm:cxn modelId="{8B298F28-0B75-446C-8560-D8B690679415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1F11F2AE-BCD1-41E4-812F-7C5A1E18C70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FFFF8DB2-B20B-4A1A-A994-6AE18EC273CF}">
          <dgm:prSet phldrT="[Text]"/>
          <dgm:spPr/>
          <dgm:t>
            <a:bodyPr/>
            <a:lstStyle/>
            <a:p>
              <a:pPr rtl="1"/>
              <a14:m>
                <m:oMath xmlns:m="http://schemas.openxmlformats.org/officeDocument/2006/math">
                  <m:r>
                    <a:rPr lang="en-US" b="0" i="1" smtClean="0">
                      <a:latin typeface="Cambria Math"/>
                    </a:rPr>
                    <m:t>𝑣</m:t>
                  </m:r>
                  <m:r>
                    <a:rPr lang="en-US" b="0" i="1" smtClean="0">
                      <a:latin typeface="Cambria Math"/>
                    </a:rPr>
                    <m:t>=</m:t>
                  </m:r>
                  <m:f>
                    <m:fPr>
                      <m:ctrlPr>
                        <a:rPr lang="en-US" b="0" i="1" smtClean="0">
                          <a:latin typeface="Cambria Math"/>
                        </a:rPr>
                      </m:ctrlPr>
                    </m:fPr>
                    <m:num>
                      <m:r>
                        <a:rPr lang="en-US" b="0" i="1" smtClean="0">
                          <a:latin typeface="Cambria Math"/>
                        </a:rPr>
                        <m:t>𝐶𝑣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</m:num>
                    <m:den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</m:den>
                  </m:f>
                </m:oMath>
              </a14:m>
              <a:r>
                <a:rPr lang="en-US" dirty="0" smtClean="0"/>
                <a:t> w</a:t>
              </a:r>
              <a:endParaRPr lang="ar-SA" dirty="0"/>
            </a:p>
          </dgm:t>
        </dgm:pt>
      </mc:Choice>
      <mc:Fallback xmlns="">
        <dgm:pt modelId="{FFFF8DB2-B20B-4A1A-A994-6AE18EC273CF}">
          <dgm:prSet phldrT="[Text]"/>
          <dgm:spPr/>
          <dgm:t>
            <a:bodyPr/>
            <a:lstStyle/>
            <a:p>
              <a:pPr rtl="1"/>
              <a:r>
                <a:rPr lang="en-US" b="0" i="0" smtClean="0">
                  <a:latin typeface="Cambria Math"/>
                </a:rPr>
                <a:t>𝑣=(𝐶𝑣 𝐼)/(𝑅 𝑇)</a:t>
              </a:r>
              <a:r>
                <a:rPr lang="en-US" dirty="0" smtClean="0"/>
                <a:t> w</a:t>
              </a:r>
              <a:endParaRPr lang="ar-SA" dirty="0"/>
            </a:p>
          </dgm:t>
        </dgm:pt>
      </mc:Fallback>
    </mc:AlternateContent>
    <dgm:pt modelId="{76B38365-B0D8-416E-8617-8B324F2602E7}" type="par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2E9B3A70-DEB6-4A0D-9F89-E4A12EB75F06}" type="sib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C5204E9F-91BE-4268-801D-7694EE62B90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Method B</a:t>
          </a:r>
        </a:p>
        <a:p>
          <a:pPr rtl="1"/>
          <a:r>
            <a:rPr lang="en-US" sz="2400" dirty="0" smtClean="0">
              <a:cs typeface="+mj-cs"/>
            </a:rPr>
            <a:t>T= T </a:t>
          </a:r>
          <a:r>
            <a:rPr lang="en-US" sz="1400" dirty="0" smtClean="0">
              <a:cs typeface="+mj-cs"/>
            </a:rPr>
            <a:t>(Rayleigh)</a:t>
          </a:r>
          <a:endParaRPr lang="ar-SA" sz="2400" dirty="0">
            <a:cs typeface="+mj-cs"/>
          </a:endParaRPr>
        </a:p>
      </dgm:t>
    </dgm:pt>
    <dgm:pt modelId="{AF109B9F-4463-416E-9391-CAD1DC67145A}" type="par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3A415A6-0692-4525-BAAD-BD9F13415127}" type="sib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5148758-4B1F-4E87-8AAC-8B7A323A4F1A}">
      <dgm:prSet phldrT="[Text]"/>
      <dgm:spPr/>
      <dgm:t>
        <a:bodyPr/>
        <a:lstStyle/>
        <a:p>
          <a:pPr rtl="1"/>
          <a:r>
            <a:rPr lang="en-US" dirty="0" smtClean="0"/>
            <a:t>X-direction</a:t>
          </a:r>
        </a:p>
        <a:p>
          <a:pPr rtl="1"/>
          <a:r>
            <a:rPr lang="en-US" dirty="0" smtClean="0"/>
            <a:t>2.283 sec</a:t>
          </a:r>
          <a:endParaRPr lang="ar-SA" dirty="0"/>
        </a:p>
      </dgm:t>
    </dgm:pt>
    <dgm:pt modelId="{959535CA-B94B-43F8-A22C-2B92837EB68E}" type="par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B2BD791E-01A5-4DA1-94CA-D0A980F64885}" type="sib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A6A94695-5F4F-4859-898B-35901CD0E00F}">
      <dgm:prSet phldrT="[Text]"/>
      <dgm:spPr/>
      <dgm:t>
        <a:bodyPr/>
        <a:lstStyle/>
        <a:p>
          <a:pPr rtl="1"/>
          <a:r>
            <a:rPr lang="en-US" dirty="0" smtClean="0"/>
            <a:t>Y-direction</a:t>
          </a:r>
        </a:p>
        <a:p>
          <a:pPr rtl="0"/>
          <a:r>
            <a:rPr lang="en-US" dirty="0" smtClean="0"/>
            <a:t>2.584 sec</a:t>
          </a:r>
        </a:p>
      </dgm:t>
    </dgm:pt>
    <dgm:pt modelId="{EADD555C-98CA-4680-97AA-7BDD7E7EE28D}" type="parTrans" cxnId="{7A32AD7E-CD75-4B34-8E46-E8C841AFEEE2}">
      <dgm:prSet/>
      <dgm:spPr/>
      <dgm:t>
        <a:bodyPr/>
        <a:lstStyle/>
        <a:p>
          <a:pPr rtl="1"/>
          <a:endParaRPr lang="ar-SA"/>
        </a:p>
      </dgm:t>
    </dgm:pt>
    <dgm:pt modelId="{7538EBB8-7F4C-461F-9A45-7F1A8EDF0FDF}" type="sibTrans" cxnId="{7A32AD7E-CD75-4B34-8E46-E8C841AFEEE2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1B052BF7-D624-4605-AC4B-F4614F76717F}">
          <dgm:prSet phldrT="[Text]" custT="1"/>
          <dgm:spPr/>
          <dgm:t>
            <a:bodyPr/>
            <a:lstStyle/>
            <a:p>
              <a:pPr rtl="1"/>
              <a:r>
                <a:rPr lang="en-US" sz="2400" dirty="0" smtClean="0">
                  <a:cs typeface="+mj-cs"/>
                </a:rPr>
                <a:t>Method A</a:t>
              </a:r>
            </a:p>
            <a:p>
              <a:pPr rtl="1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𝑇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𝐶𝑡</m:t>
                    </m:r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en-US" sz="1800" b="0" i="1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m:oMathPara>
              </a14:m>
              <a:endParaRPr lang="ar-SA" sz="1800" dirty="0"/>
            </a:p>
          </dgm:t>
        </dgm:pt>
      </mc:Choice>
      <mc:Fallback xmlns="">
        <dgm:pt modelId="{1B052BF7-D624-4605-AC4B-F4614F76717F}">
          <dgm:prSet phldrT="[Text]" custT="1"/>
          <dgm:spPr/>
          <dgm:t>
            <a:bodyPr/>
            <a:lstStyle/>
            <a:p>
              <a:pPr rtl="1"/>
              <a:r>
                <a:rPr lang="en-US" sz="2400" dirty="0" smtClean="0">
                  <a:cs typeface="+mj-cs"/>
                </a:rPr>
                <a:t>Method A</a:t>
              </a:r>
            </a:p>
            <a:p>
              <a:pPr rtl="1"/>
              <a:r>
                <a:rPr lang="en-US" sz="1800" b="0" i="0" smtClean="0">
                  <a:latin typeface="Cambria Math"/>
                </a:rPr>
                <a:t>𝑇=𝐶𝑡ℎ^((3/4))</a:t>
              </a:r>
              <a:endParaRPr lang="ar-SA" sz="1800" dirty="0"/>
            </a:p>
          </dgm:t>
        </dgm:pt>
      </mc:Fallback>
    </mc:AlternateContent>
    <dgm:pt modelId="{6EFBF781-D6B9-4EB2-B147-525B18DE9300}" type="par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BEC2F275-CD0E-4923-A30A-03ECFE34342D}" type="sib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69F17BB8-E52F-44AA-9D1E-190E671C0F04}">
      <dgm:prSet phldrT="[Text]"/>
      <dgm:spPr/>
      <dgm:t>
        <a:bodyPr/>
        <a:lstStyle/>
        <a:p>
          <a:pPr rtl="1"/>
          <a:r>
            <a:rPr lang="en-US" dirty="0" smtClean="0"/>
            <a:t>X-direction</a:t>
          </a:r>
        </a:p>
        <a:p>
          <a:pPr rtl="0"/>
          <a:r>
            <a:rPr lang="en-US" dirty="0" smtClean="0"/>
            <a:t> 0.944 sec</a:t>
          </a:r>
          <a:endParaRPr lang="ar-SA" dirty="0"/>
        </a:p>
      </dgm:t>
    </dgm:pt>
    <dgm:pt modelId="{685FDE27-819D-448E-8391-0DA017B6474B}" type="par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6D17AD89-BA61-4EF1-B545-F72227E7CA31}" type="sib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9DF834DC-4396-4825-9315-B73EE9D33129}">
      <dgm:prSet phldrT="[Text]"/>
      <dgm:spPr/>
      <dgm:t>
        <a:bodyPr/>
        <a:lstStyle/>
        <a:p>
          <a:pPr rtl="1"/>
          <a:r>
            <a:rPr lang="en-US" dirty="0" smtClean="0"/>
            <a:t>Y-direction</a:t>
          </a:r>
        </a:p>
        <a:p>
          <a:pPr rtl="1"/>
          <a:r>
            <a:rPr lang="en-US" dirty="0" smtClean="0"/>
            <a:t>0.944 sec</a:t>
          </a:r>
          <a:endParaRPr lang="ar-SA" dirty="0"/>
        </a:p>
      </dgm:t>
    </dgm:pt>
    <dgm:pt modelId="{4FB6AECE-9B29-44BA-AE2C-D5004AAF6400}" type="parTrans" cxnId="{ACD93B74-77CE-4B0C-B5BC-913AE43C4C40}">
      <dgm:prSet/>
      <dgm:spPr/>
      <dgm:t>
        <a:bodyPr/>
        <a:lstStyle/>
        <a:p>
          <a:pPr rtl="1"/>
          <a:endParaRPr lang="ar-SA"/>
        </a:p>
      </dgm:t>
    </dgm:pt>
    <dgm:pt modelId="{63BDA075-8B06-475D-9157-265A79C49CA8}" type="sibTrans" cxnId="{ACD93B74-77CE-4B0C-B5BC-913AE43C4C40}">
      <dgm:prSet/>
      <dgm:spPr/>
      <dgm:t>
        <a:bodyPr/>
        <a:lstStyle/>
        <a:p>
          <a:pPr rtl="1"/>
          <a:endParaRPr lang="ar-SA"/>
        </a:p>
      </dgm:t>
    </dgm:pt>
    <dgm:pt modelId="{34CA92CA-DF93-4706-9542-5D8A8CDAF145}" type="pres">
      <dgm:prSet presAssocID="{1F11F2AE-BCD1-41E4-812F-7C5A1E18C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8A3DF1-74DE-44AF-A4E7-9F3BA5796A08}" type="pres">
      <dgm:prSet presAssocID="{FFFF8DB2-B20B-4A1A-A994-6AE18EC273CF}" presName="hierRoot1" presStyleCnt="0"/>
      <dgm:spPr/>
    </dgm:pt>
    <dgm:pt modelId="{E1E24C41-D0A9-4F7B-8ECC-069311C341D4}" type="pres">
      <dgm:prSet presAssocID="{FFFF8DB2-B20B-4A1A-A994-6AE18EC273CF}" presName="composite" presStyleCnt="0"/>
      <dgm:spPr/>
    </dgm:pt>
    <dgm:pt modelId="{AA713B47-FCE1-4A87-AD2C-22BD4CCD71F8}" type="pres">
      <dgm:prSet presAssocID="{FFFF8DB2-B20B-4A1A-A994-6AE18EC273CF}" presName="background" presStyleLbl="node0" presStyleIdx="0" presStyleCnt="1"/>
      <dgm:spPr/>
    </dgm:pt>
    <dgm:pt modelId="{59B92909-E77E-4A84-813B-381B431C640F}" type="pres">
      <dgm:prSet presAssocID="{FFFF8DB2-B20B-4A1A-A994-6AE18EC273C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7B70E-1B95-4B6D-98BE-FD360472EC1F}" type="pres">
      <dgm:prSet presAssocID="{FFFF8DB2-B20B-4A1A-A994-6AE18EC273CF}" presName="hierChild2" presStyleCnt="0"/>
      <dgm:spPr/>
    </dgm:pt>
    <dgm:pt modelId="{C3C051B4-3759-420F-B993-07166B0AC022}" type="pres">
      <dgm:prSet presAssocID="{AF109B9F-4463-416E-9391-CAD1DC67145A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3EC254-7364-4A83-8204-A980C657AAC5}" type="pres">
      <dgm:prSet presAssocID="{C5204E9F-91BE-4268-801D-7694EE62B90F}" presName="hierRoot2" presStyleCnt="0"/>
      <dgm:spPr/>
    </dgm:pt>
    <dgm:pt modelId="{9E114D7A-9C9A-47DE-AE9D-146F2B6FC4CD}" type="pres">
      <dgm:prSet presAssocID="{C5204E9F-91BE-4268-801D-7694EE62B90F}" presName="composite2" presStyleCnt="0"/>
      <dgm:spPr/>
    </dgm:pt>
    <dgm:pt modelId="{FAE99F28-2665-40AD-BD2A-8189396C8B57}" type="pres">
      <dgm:prSet presAssocID="{C5204E9F-91BE-4268-801D-7694EE62B90F}" presName="background2" presStyleLbl="node2" presStyleIdx="0" presStyleCnt="2"/>
      <dgm:spPr/>
    </dgm:pt>
    <dgm:pt modelId="{1E70AD64-C9AA-4222-A733-BFAB4628003C}" type="pres">
      <dgm:prSet presAssocID="{C5204E9F-91BE-4268-801D-7694EE62B90F}" presName="text2" presStyleLbl="fgAcc2" presStyleIdx="0" presStyleCnt="2" custScaleX="1116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EE918F6-F017-4C6C-A848-A27CE75BFBAC}" type="pres">
      <dgm:prSet presAssocID="{C5204E9F-91BE-4268-801D-7694EE62B90F}" presName="hierChild3" presStyleCnt="0"/>
      <dgm:spPr/>
    </dgm:pt>
    <dgm:pt modelId="{52BF7354-D330-420E-9DE0-99004E2A9709}" type="pres">
      <dgm:prSet presAssocID="{959535CA-B94B-43F8-A22C-2B92837EB68E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CE7BD6D6-4FE4-4BA1-957F-4ADD07EBDB30}" type="pres">
      <dgm:prSet presAssocID="{15148758-4B1F-4E87-8AAC-8B7A323A4F1A}" presName="hierRoot3" presStyleCnt="0"/>
      <dgm:spPr/>
    </dgm:pt>
    <dgm:pt modelId="{E4F07689-1773-49E7-BFA0-DDA75729D239}" type="pres">
      <dgm:prSet presAssocID="{15148758-4B1F-4E87-8AAC-8B7A323A4F1A}" presName="composite3" presStyleCnt="0"/>
      <dgm:spPr/>
    </dgm:pt>
    <dgm:pt modelId="{53193B79-6878-46EC-8863-BE96C2AB2BD0}" type="pres">
      <dgm:prSet presAssocID="{15148758-4B1F-4E87-8AAC-8B7A323A4F1A}" presName="background3" presStyleLbl="node3" presStyleIdx="0" presStyleCnt="4"/>
      <dgm:spPr/>
    </dgm:pt>
    <dgm:pt modelId="{2A89BC8A-8B75-4ED9-A307-9342F9983129}" type="pres">
      <dgm:prSet presAssocID="{15148758-4B1F-4E87-8AAC-8B7A323A4F1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44539-D9EC-465B-9F49-82799506728B}" type="pres">
      <dgm:prSet presAssocID="{15148758-4B1F-4E87-8AAC-8B7A323A4F1A}" presName="hierChild4" presStyleCnt="0"/>
      <dgm:spPr/>
    </dgm:pt>
    <dgm:pt modelId="{393A3410-74C6-48FA-A570-4BB61B21C00B}" type="pres">
      <dgm:prSet presAssocID="{EADD555C-98CA-4680-97AA-7BDD7E7EE28D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BF57A42-8E23-46AF-AD11-B0D62523A8A3}" type="pres">
      <dgm:prSet presAssocID="{A6A94695-5F4F-4859-898B-35901CD0E00F}" presName="hierRoot3" presStyleCnt="0"/>
      <dgm:spPr/>
    </dgm:pt>
    <dgm:pt modelId="{C3053E6F-1F49-45F8-BCD1-035BEC613F38}" type="pres">
      <dgm:prSet presAssocID="{A6A94695-5F4F-4859-898B-35901CD0E00F}" presName="composite3" presStyleCnt="0"/>
      <dgm:spPr/>
    </dgm:pt>
    <dgm:pt modelId="{1EB1DFFD-1E7F-484B-B666-3059A3F5B811}" type="pres">
      <dgm:prSet presAssocID="{A6A94695-5F4F-4859-898B-35901CD0E00F}" presName="background3" presStyleLbl="node3" presStyleIdx="1" presStyleCnt="4"/>
      <dgm:spPr/>
    </dgm:pt>
    <dgm:pt modelId="{F6ADDE4C-40D9-49E6-BB29-5CC2D3832753}" type="pres">
      <dgm:prSet presAssocID="{A6A94695-5F4F-4859-898B-35901CD0E00F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478535-97FE-4B65-86E9-1FAB83FE15AD}" type="pres">
      <dgm:prSet presAssocID="{A6A94695-5F4F-4859-898B-35901CD0E00F}" presName="hierChild4" presStyleCnt="0"/>
      <dgm:spPr/>
    </dgm:pt>
    <dgm:pt modelId="{0E5D73FC-7824-4509-9A27-2010560E14BC}" type="pres">
      <dgm:prSet presAssocID="{6EFBF781-D6B9-4EB2-B147-525B18DE930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CCFFC73-E16E-4BE5-A84E-1EE3F6587DEE}" type="pres">
      <dgm:prSet presAssocID="{1B052BF7-D624-4605-AC4B-F4614F76717F}" presName="hierRoot2" presStyleCnt="0"/>
      <dgm:spPr/>
    </dgm:pt>
    <dgm:pt modelId="{49584B3C-1AA9-4F9D-9F19-50A388AA7221}" type="pres">
      <dgm:prSet presAssocID="{1B052BF7-D624-4605-AC4B-F4614F76717F}" presName="composite2" presStyleCnt="0"/>
      <dgm:spPr/>
    </dgm:pt>
    <dgm:pt modelId="{A8D2242B-70D0-46F3-817D-0D700F5DEA9F}" type="pres">
      <dgm:prSet presAssocID="{1B052BF7-D624-4605-AC4B-F4614F76717F}" presName="background2" presStyleLbl="node2" presStyleIdx="1" presStyleCnt="2"/>
      <dgm:spPr/>
    </dgm:pt>
    <dgm:pt modelId="{79A96E83-93F4-4A5A-93F2-EF3D5547CCCC}" type="pres">
      <dgm:prSet presAssocID="{1B052BF7-D624-4605-AC4B-F4614F76717F}" presName="text2" presStyleLbl="fgAcc2" presStyleIdx="1" presStyleCnt="2" custScaleX="1442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469D8FF-F6A6-4449-A8AA-B76D349F0D82}" type="pres">
      <dgm:prSet presAssocID="{1B052BF7-D624-4605-AC4B-F4614F76717F}" presName="hierChild3" presStyleCnt="0"/>
      <dgm:spPr/>
    </dgm:pt>
    <dgm:pt modelId="{3857F7AC-3152-4F2D-A6C7-449C4AFFF9E2}" type="pres">
      <dgm:prSet presAssocID="{685FDE27-819D-448E-8391-0DA017B6474B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E0E6706B-5FC8-4885-B873-E5C78C32A912}" type="pres">
      <dgm:prSet presAssocID="{69F17BB8-E52F-44AA-9D1E-190E671C0F04}" presName="hierRoot3" presStyleCnt="0"/>
      <dgm:spPr/>
    </dgm:pt>
    <dgm:pt modelId="{4B9C02E7-7162-46A5-B603-1D15549B5A40}" type="pres">
      <dgm:prSet presAssocID="{69F17BB8-E52F-44AA-9D1E-190E671C0F04}" presName="composite3" presStyleCnt="0"/>
      <dgm:spPr/>
    </dgm:pt>
    <dgm:pt modelId="{E88554FA-8F8C-471A-A199-0ED710DEDC39}" type="pres">
      <dgm:prSet presAssocID="{69F17BB8-E52F-44AA-9D1E-190E671C0F04}" presName="background3" presStyleLbl="node3" presStyleIdx="2" presStyleCnt="4"/>
      <dgm:spPr/>
    </dgm:pt>
    <dgm:pt modelId="{FA7355A9-8413-482E-BD36-C2FF47BFEFB1}" type="pres">
      <dgm:prSet presAssocID="{69F17BB8-E52F-44AA-9D1E-190E671C0F04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61AEB9-7FB6-4BA9-AAE2-F333F73F2A19}" type="pres">
      <dgm:prSet presAssocID="{69F17BB8-E52F-44AA-9D1E-190E671C0F04}" presName="hierChild4" presStyleCnt="0"/>
      <dgm:spPr/>
    </dgm:pt>
    <dgm:pt modelId="{746F2BCC-B097-47D9-B714-194FA8E0E9B2}" type="pres">
      <dgm:prSet presAssocID="{4FB6AECE-9B29-44BA-AE2C-D5004AAF6400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41E5DE3A-E18B-491C-8158-7ED197900319}" type="pres">
      <dgm:prSet presAssocID="{9DF834DC-4396-4825-9315-B73EE9D33129}" presName="hierRoot3" presStyleCnt="0"/>
      <dgm:spPr/>
    </dgm:pt>
    <dgm:pt modelId="{C9932947-F74A-4568-98EA-C81A7D280339}" type="pres">
      <dgm:prSet presAssocID="{9DF834DC-4396-4825-9315-B73EE9D33129}" presName="composite3" presStyleCnt="0"/>
      <dgm:spPr/>
    </dgm:pt>
    <dgm:pt modelId="{0904F18E-57D7-4A52-941F-B991210A6CBE}" type="pres">
      <dgm:prSet presAssocID="{9DF834DC-4396-4825-9315-B73EE9D33129}" presName="background3" presStyleLbl="node3" presStyleIdx="3" presStyleCnt="4"/>
      <dgm:spPr/>
    </dgm:pt>
    <dgm:pt modelId="{1A69A4D3-25A4-43E9-AD6C-172550B1C804}" type="pres">
      <dgm:prSet presAssocID="{9DF834DC-4396-4825-9315-B73EE9D33129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0DD6D7-2FCB-4CEA-978B-6C40351840D6}" type="pres">
      <dgm:prSet presAssocID="{9DF834DC-4396-4825-9315-B73EE9D33129}" presName="hierChild4" presStyleCnt="0"/>
      <dgm:spPr/>
    </dgm:pt>
  </dgm:ptLst>
  <dgm:cxnLst>
    <dgm:cxn modelId="{4C0881F5-9077-4F21-8944-C4983F577F16}" srcId="{1B052BF7-D624-4605-AC4B-F4614F76717F}" destId="{69F17BB8-E52F-44AA-9D1E-190E671C0F04}" srcOrd="0" destOrd="0" parTransId="{685FDE27-819D-448E-8391-0DA017B6474B}" sibTransId="{6D17AD89-BA61-4EF1-B545-F72227E7CA31}"/>
    <dgm:cxn modelId="{ACD93B74-77CE-4B0C-B5BC-913AE43C4C40}" srcId="{1B052BF7-D624-4605-AC4B-F4614F76717F}" destId="{9DF834DC-4396-4825-9315-B73EE9D33129}" srcOrd="1" destOrd="0" parTransId="{4FB6AECE-9B29-44BA-AE2C-D5004AAF6400}" sibTransId="{63BDA075-8B06-475D-9157-265A79C49CA8}"/>
    <dgm:cxn modelId="{1E52F343-EA8C-4E85-B84B-1AAB83B6763D}" type="presOf" srcId="{6EFBF781-D6B9-4EB2-B147-525B18DE9300}" destId="{0E5D73FC-7824-4509-9A27-2010560E14BC}" srcOrd="0" destOrd="0" presId="urn:microsoft.com/office/officeart/2005/8/layout/hierarchy1"/>
    <dgm:cxn modelId="{6FD842F1-8092-4404-9D8C-8633AADBE85C}" type="presOf" srcId="{69F17BB8-E52F-44AA-9D1E-190E671C0F04}" destId="{FA7355A9-8413-482E-BD36-C2FF47BFEFB1}" srcOrd="0" destOrd="0" presId="urn:microsoft.com/office/officeart/2005/8/layout/hierarchy1"/>
    <dgm:cxn modelId="{8F6F3A6E-0EB3-43A6-827A-B9F1C9EBFB78}" srcId="{C5204E9F-91BE-4268-801D-7694EE62B90F}" destId="{15148758-4B1F-4E87-8AAC-8B7A323A4F1A}" srcOrd="0" destOrd="0" parTransId="{959535CA-B94B-43F8-A22C-2B92837EB68E}" sibTransId="{B2BD791E-01A5-4DA1-94CA-D0A980F64885}"/>
    <dgm:cxn modelId="{2582F597-87B5-4763-8B70-52DFF02F5F7F}" type="presOf" srcId="{685FDE27-819D-448E-8391-0DA017B6474B}" destId="{3857F7AC-3152-4F2D-A6C7-449C4AFFF9E2}" srcOrd="0" destOrd="0" presId="urn:microsoft.com/office/officeart/2005/8/layout/hierarchy1"/>
    <dgm:cxn modelId="{7843195D-1278-41BE-A97C-D5868182FA9C}" type="presOf" srcId="{C5204E9F-91BE-4268-801D-7694EE62B90F}" destId="{1E70AD64-C9AA-4222-A733-BFAB4628003C}" srcOrd="0" destOrd="0" presId="urn:microsoft.com/office/officeart/2005/8/layout/hierarchy1"/>
    <dgm:cxn modelId="{135870A0-FD3E-4978-91D3-31000CA34017}" type="presOf" srcId="{4FB6AECE-9B29-44BA-AE2C-D5004AAF6400}" destId="{746F2BCC-B097-47D9-B714-194FA8E0E9B2}" srcOrd="0" destOrd="0" presId="urn:microsoft.com/office/officeart/2005/8/layout/hierarchy1"/>
    <dgm:cxn modelId="{7A32AD7E-CD75-4B34-8E46-E8C841AFEEE2}" srcId="{C5204E9F-91BE-4268-801D-7694EE62B90F}" destId="{A6A94695-5F4F-4859-898B-35901CD0E00F}" srcOrd="1" destOrd="0" parTransId="{EADD555C-98CA-4680-97AA-7BDD7E7EE28D}" sibTransId="{7538EBB8-7F4C-461F-9A45-7F1A8EDF0FDF}"/>
    <dgm:cxn modelId="{7435CD9C-2990-4C8A-A137-3A1598AC1516}" type="presOf" srcId="{FFFF8DB2-B20B-4A1A-A994-6AE18EC273CF}" destId="{59B92909-E77E-4A84-813B-381B431C640F}" srcOrd="0" destOrd="0" presId="urn:microsoft.com/office/officeart/2005/8/layout/hierarchy1"/>
    <dgm:cxn modelId="{FB939231-1B67-4F22-9F53-1168944DD77A}" type="presOf" srcId="{959535CA-B94B-43F8-A22C-2B92837EB68E}" destId="{52BF7354-D330-420E-9DE0-99004E2A9709}" srcOrd="0" destOrd="0" presId="urn:microsoft.com/office/officeart/2005/8/layout/hierarchy1"/>
    <dgm:cxn modelId="{805EAF43-44FA-45AA-B572-21EC2B397A80}" type="presOf" srcId="{1F11F2AE-BCD1-41E4-812F-7C5A1E18C705}" destId="{34CA92CA-DF93-4706-9542-5D8A8CDAF145}" srcOrd="0" destOrd="0" presId="urn:microsoft.com/office/officeart/2005/8/layout/hierarchy1"/>
    <dgm:cxn modelId="{DAA9168A-7F94-44FF-A451-D2B7F1241500}" srcId="{FFFF8DB2-B20B-4A1A-A994-6AE18EC273CF}" destId="{C5204E9F-91BE-4268-801D-7694EE62B90F}" srcOrd="0" destOrd="0" parTransId="{AF109B9F-4463-416E-9391-CAD1DC67145A}" sibTransId="{13A415A6-0692-4525-BAAD-BD9F13415127}"/>
    <dgm:cxn modelId="{D0A87A30-8B9A-4990-B638-15AADF1A2809}" srcId="{FFFF8DB2-B20B-4A1A-A994-6AE18EC273CF}" destId="{1B052BF7-D624-4605-AC4B-F4614F76717F}" srcOrd="1" destOrd="0" parTransId="{6EFBF781-D6B9-4EB2-B147-525B18DE9300}" sibTransId="{BEC2F275-CD0E-4923-A30A-03ECFE34342D}"/>
    <dgm:cxn modelId="{7417E8EF-1081-4E32-99F1-8A6043B39741}" type="presOf" srcId="{1B052BF7-D624-4605-AC4B-F4614F76717F}" destId="{79A96E83-93F4-4A5A-93F2-EF3D5547CCCC}" srcOrd="0" destOrd="0" presId="urn:microsoft.com/office/officeart/2005/8/layout/hierarchy1"/>
    <dgm:cxn modelId="{7DBB43D7-E5D2-45A6-92E2-532547E3B0CE}" srcId="{1F11F2AE-BCD1-41E4-812F-7C5A1E18C705}" destId="{FFFF8DB2-B20B-4A1A-A994-6AE18EC273CF}" srcOrd="0" destOrd="0" parTransId="{76B38365-B0D8-416E-8617-8B324F2602E7}" sibTransId="{2E9B3A70-DEB6-4A0D-9F89-E4A12EB75F06}"/>
    <dgm:cxn modelId="{5BBD8D03-666D-445F-B7A3-F542267CBC83}" type="presOf" srcId="{AF109B9F-4463-416E-9391-CAD1DC67145A}" destId="{C3C051B4-3759-420F-B993-07166B0AC022}" srcOrd="0" destOrd="0" presId="urn:microsoft.com/office/officeart/2005/8/layout/hierarchy1"/>
    <dgm:cxn modelId="{66BBD37D-9821-4430-91E4-71E2BC9BE43A}" type="presOf" srcId="{15148758-4B1F-4E87-8AAC-8B7A323A4F1A}" destId="{2A89BC8A-8B75-4ED9-A307-9342F9983129}" srcOrd="0" destOrd="0" presId="urn:microsoft.com/office/officeart/2005/8/layout/hierarchy1"/>
    <dgm:cxn modelId="{0117D6F2-C572-43BA-B25C-3EFC4056C25E}" type="presOf" srcId="{EADD555C-98CA-4680-97AA-7BDD7E7EE28D}" destId="{393A3410-74C6-48FA-A570-4BB61B21C00B}" srcOrd="0" destOrd="0" presId="urn:microsoft.com/office/officeart/2005/8/layout/hierarchy1"/>
    <dgm:cxn modelId="{DD636EB6-8996-4616-92EA-C57C52C3ECB9}" type="presOf" srcId="{A6A94695-5F4F-4859-898B-35901CD0E00F}" destId="{F6ADDE4C-40D9-49E6-BB29-5CC2D3832753}" srcOrd="0" destOrd="0" presId="urn:microsoft.com/office/officeart/2005/8/layout/hierarchy1"/>
    <dgm:cxn modelId="{257BD0B5-563E-4ED8-8D22-39F5AB743ED0}" type="presOf" srcId="{9DF834DC-4396-4825-9315-B73EE9D33129}" destId="{1A69A4D3-25A4-43E9-AD6C-172550B1C804}" srcOrd="0" destOrd="0" presId="urn:microsoft.com/office/officeart/2005/8/layout/hierarchy1"/>
    <dgm:cxn modelId="{B7656B66-EB36-42B9-993F-1DC3540F2E17}" type="presParOf" srcId="{34CA92CA-DF93-4706-9542-5D8A8CDAF145}" destId="{D68A3DF1-74DE-44AF-A4E7-9F3BA5796A08}" srcOrd="0" destOrd="0" presId="urn:microsoft.com/office/officeart/2005/8/layout/hierarchy1"/>
    <dgm:cxn modelId="{F5B4A928-B1AC-4FA0-B630-85EE54F617E7}" type="presParOf" srcId="{D68A3DF1-74DE-44AF-A4E7-9F3BA5796A08}" destId="{E1E24C41-D0A9-4F7B-8ECC-069311C341D4}" srcOrd="0" destOrd="0" presId="urn:microsoft.com/office/officeart/2005/8/layout/hierarchy1"/>
    <dgm:cxn modelId="{433FB9CC-AC6B-4201-B39D-4DD318FFC124}" type="presParOf" srcId="{E1E24C41-D0A9-4F7B-8ECC-069311C341D4}" destId="{AA713B47-FCE1-4A87-AD2C-22BD4CCD71F8}" srcOrd="0" destOrd="0" presId="urn:microsoft.com/office/officeart/2005/8/layout/hierarchy1"/>
    <dgm:cxn modelId="{7E9C06A2-7259-4D44-AA22-CBB8158A228C}" type="presParOf" srcId="{E1E24C41-D0A9-4F7B-8ECC-069311C341D4}" destId="{59B92909-E77E-4A84-813B-381B431C640F}" srcOrd="1" destOrd="0" presId="urn:microsoft.com/office/officeart/2005/8/layout/hierarchy1"/>
    <dgm:cxn modelId="{1B5C4B81-04E6-47CA-8C65-8325E7866FEC}" type="presParOf" srcId="{D68A3DF1-74DE-44AF-A4E7-9F3BA5796A08}" destId="{C597B70E-1B95-4B6D-98BE-FD360472EC1F}" srcOrd="1" destOrd="0" presId="urn:microsoft.com/office/officeart/2005/8/layout/hierarchy1"/>
    <dgm:cxn modelId="{C0BD4273-5597-4585-9010-64CC15E7432C}" type="presParOf" srcId="{C597B70E-1B95-4B6D-98BE-FD360472EC1F}" destId="{C3C051B4-3759-420F-B993-07166B0AC022}" srcOrd="0" destOrd="0" presId="urn:microsoft.com/office/officeart/2005/8/layout/hierarchy1"/>
    <dgm:cxn modelId="{608917FF-8A8E-4206-B3C9-6039E876B1C5}" type="presParOf" srcId="{C597B70E-1B95-4B6D-98BE-FD360472EC1F}" destId="{573EC254-7364-4A83-8204-A980C657AAC5}" srcOrd="1" destOrd="0" presId="urn:microsoft.com/office/officeart/2005/8/layout/hierarchy1"/>
    <dgm:cxn modelId="{DE709C60-E4C1-4829-B76C-A5E8B64B48C8}" type="presParOf" srcId="{573EC254-7364-4A83-8204-A980C657AAC5}" destId="{9E114D7A-9C9A-47DE-AE9D-146F2B6FC4CD}" srcOrd="0" destOrd="0" presId="urn:microsoft.com/office/officeart/2005/8/layout/hierarchy1"/>
    <dgm:cxn modelId="{3BABBB2F-400F-4E38-8736-2506B68FC97E}" type="presParOf" srcId="{9E114D7A-9C9A-47DE-AE9D-146F2B6FC4CD}" destId="{FAE99F28-2665-40AD-BD2A-8189396C8B57}" srcOrd="0" destOrd="0" presId="urn:microsoft.com/office/officeart/2005/8/layout/hierarchy1"/>
    <dgm:cxn modelId="{609F57C5-B83A-4F29-8919-B52A11908983}" type="presParOf" srcId="{9E114D7A-9C9A-47DE-AE9D-146F2B6FC4CD}" destId="{1E70AD64-C9AA-4222-A733-BFAB4628003C}" srcOrd="1" destOrd="0" presId="urn:microsoft.com/office/officeart/2005/8/layout/hierarchy1"/>
    <dgm:cxn modelId="{0EC9E412-7BDB-4A80-B230-525D02A6245E}" type="presParOf" srcId="{573EC254-7364-4A83-8204-A980C657AAC5}" destId="{4EE918F6-F017-4C6C-A848-A27CE75BFBAC}" srcOrd="1" destOrd="0" presId="urn:microsoft.com/office/officeart/2005/8/layout/hierarchy1"/>
    <dgm:cxn modelId="{D4EF0F25-0AE1-4AE8-AA5B-2FF727E34DED}" type="presParOf" srcId="{4EE918F6-F017-4C6C-A848-A27CE75BFBAC}" destId="{52BF7354-D330-420E-9DE0-99004E2A9709}" srcOrd="0" destOrd="0" presId="urn:microsoft.com/office/officeart/2005/8/layout/hierarchy1"/>
    <dgm:cxn modelId="{A919C69D-F7C8-4713-A897-40A9CBE94474}" type="presParOf" srcId="{4EE918F6-F017-4C6C-A848-A27CE75BFBAC}" destId="{CE7BD6D6-4FE4-4BA1-957F-4ADD07EBDB30}" srcOrd="1" destOrd="0" presId="urn:microsoft.com/office/officeart/2005/8/layout/hierarchy1"/>
    <dgm:cxn modelId="{49912C9B-324D-4152-84F4-926A60AC8CDB}" type="presParOf" srcId="{CE7BD6D6-4FE4-4BA1-957F-4ADD07EBDB30}" destId="{E4F07689-1773-49E7-BFA0-DDA75729D239}" srcOrd="0" destOrd="0" presId="urn:microsoft.com/office/officeart/2005/8/layout/hierarchy1"/>
    <dgm:cxn modelId="{7C876DEF-545A-42AE-A721-92499BBA2022}" type="presParOf" srcId="{E4F07689-1773-49E7-BFA0-DDA75729D239}" destId="{53193B79-6878-46EC-8863-BE96C2AB2BD0}" srcOrd="0" destOrd="0" presId="urn:microsoft.com/office/officeart/2005/8/layout/hierarchy1"/>
    <dgm:cxn modelId="{67381469-9DF1-41BF-9FF0-62D9E62C886A}" type="presParOf" srcId="{E4F07689-1773-49E7-BFA0-DDA75729D239}" destId="{2A89BC8A-8B75-4ED9-A307-9342F9983129}" srcOrd="1" destOrd="0" presId="urn:microsoft.com/office/officeart/2005/8/layout/hierarchy1"/>
    <dgm:cxn modelId="{476DE1A0-86C4-4976-9CBB-1AFEE18855B9}" type="presParOf" srcId="{CE7BD6D6-4FE4-4BA1-957F-4ADD07EBDB30}" destId="{79844539-D9EC-465B-9F49-82799506728B}" srcOrd="1" destOrd="0" presId="urn:microsoft.com/office/officeart/2005/8/layout/hierarchy1"/>
    <dgm:cxn modelId="{3660623D-1C16-4085-AC9F-FDF9CF3984F7}" type="presParOf" srcId="{4EE918F6-F017-4C6C-A848-A27CE75BFBAC}" destId="{393A3410-74C6-48FA-A570-4BB61B21C00B}" srcOrd="2" destOrd="0" presId="urn:microsoft.com/office/officeart/2005/8/layout/hierarchy1"/>
    <dgm:cxn modelId="{32BED090-312F-4BCC-8298-DFF26AE3AD64}" type="presParOf" srcId="{4EE918F6-F017-4C6C-A848-A27CE75BFBAC}" destId="{9BF57A42-8E23-46AF-AD11-B0D62523A8A3}" srcOrd="3" destOrd="0" presId="urn:microsoft.com/office/officeart/2005/8/layout/hierarchy1"/>
    <dgm:cxn modelId="{2E50E3D4-3610-4F31-B984-5D48EFB5FE47}" type="presParOf" srcId="{9BF57A42-8E23-46AF-AD11-B0D62523A8A3}" destId="{C3053E6F-1F49-45F8-BCD1-035BEC613F38}" srcOrd="0" destOrd="0" presId="urn:microsoft.com/office/officeart/2005/8/layout/hierarchy1"/>
    <dgm:cxn modelId="{54A96126-DF34-4CD9-A9A1-A474260CD563}" type="presParOf" srcId="{C3053E6F-1F49-45F8-BCD1-035BEC613F38}" destId="{1EB1DFFD-1E7F-484B-B666-3059A3F5B811}" srcOrd="0" destOrd="0" presId="urn:microsoft.com/office/officeart/2005/8/layout/hierarchy1"/>
    <dgm:cxn modelId="{BC836C74-81A9-41C2-BFB6-2C8850724C2C}" type="presParOf" srcId="{C3053E6F-1F49-45F8-BCD1-035BEC613F38}" destId="{F6ADDE4C-40D9-49E6-BB29-5CC2D3832753}" srcOrd="1" destOrd="0" presId="urn:microsoft.com/office/officeart/2005/8/layout/hierarchy1"/>
    <dgm:cxn modelId="{6CE07207-DCBB-4E9A-A806-E323B1D5CC67}" type="presParOf" srcId="{9BF57A42-8E23-46AF-AD11-B0D62523A8A3}" destId="{AC478535-97FE-4B65-86E9-1FAB83FE15AD}" srcOrd="1" destOrd="0" presId="urn:microsoft.com/office/officeart/2005/8/layout/hierarchy1"/>
    <dgm:cxn modelId="{8FEA0607-B3EE-4D25-B7AA-7B1A247E9FBF}" type="presParOf" srcId="{C597B70E-1B95-4B6D-98BE-FD360472EC1F}" destId="{0E5D73FC-7824-4509-9A27-2010560E14BC}" srcOrd="2" destOrd="0" presId="urn:microsoft.com/office/officeart/2005/8/layout/hierarchy1"/>
    <dgm:cxn modelId="{D0DF6933-1594-4BD5-A493-A7CD724F86B7}" type="presParOf" srcId="{C597B70E-1B95-4B6D-98BE-FD360472EC1F}" destId="{7CCFFC73-E16E-4BE5-A84E-1EE3F6587DEE}" srcOrd="3" destOrd="0" presId="urn:microsoft.com/office/officeart/2005/8/layout/hierarchy1"/>
    <dgm:cxn modelId="{E01219E5-6B6D-4489-924D-14343BEF8CA2}" type="presParOf" srcId="{7CCFFC73-E16E-4BE5-A84E-1EE3F6587DEE}" destId="{49584B3C-1AA9-4F9D-9F19-50A388AA7221}" srcOrd="0" destOrd="0" presId="urn:microsoft.com/office/officeart/2005/8/layout/hierarchy1"/>
    <dgm:cxn modelId="{2A8E68E5-6D9A-4BE5-BE58-A8A6A176B610}" type="presParOf" srcId="{49584B3C-1AA9-4F9D-9F19-50A388AA7221}" destId="{A8D2242B-70D0-46F3-817D-0D700F5DEA9F}" srcOrd="0" destOrd="0" presId="urn:microsoft.com/office/officeart/2005/8/layout/hierarchy1"/>
    <dgm:cxn modelId="{8BC6CA0B-E618-48BD-9CB8-916A2C05F51C}" type="presParOf" srcId="{49584B3C-1AA9-4F9D-9F19-50A388AA7221}" destId="{79A96E83-93F4-4A5A-93F2-EF3D5547CCCC}" srcOrd="1" destOrd="0" presId="urn:microsoft.com/office/officeart/2005/8/layout/hierarchy1"/>
    <dgm:cxn modelId="{3453D7F6-9103-42B5-81CD-3A1A5AF4B2A6}" type="presParOf" srcId="{7CCFFC73-E16E-4BE5-A84E-1EE3F6587DEE}" destId="{3469D8FF-F6A6-4449-A8AA-B76D349F0D82}" srcOrd="1" destOrd="0" presId="urn:microsoft.com/office/officeart/2005/8/layout/hierarchy1"/>
    <dgm:cxn modelId="{F8597D2D-281C-47E8-8342-8FE45931367A}" type="presParOf" srcId="{3469D8FF-F6A6-4449-A8AA-B76D349F0D82}" destId="{3857F7AC-3152-4F2D-A6C7-449C4AFFF9E2}" srcOrd="0" destOrd="0" presId="urn:microsoft.com/office/officeart/2005/8/layout/hierarchy1"/>
    <dgm:cxn modelId="{45673504-CD51-442F-8F39-793D26431842}" type="presParOf" srcId="{3469D8FF-F6A6-4449-A8AA-B76D349F0D82}" destId="{E0E6706B-5FC8-4885-B873-E5C78C32A912}" srcOrd="1" destOrd="0" presId="urn:microsoft.com/office/officeart/2005/8/layout/hierarchy1"/>
    <dgm:cxn modelId="{016B5EF6-360F-47D0-9F5E-3954F45444E5}" type="presParOf" srcId="{E0E6706B-5FC8-4885-B873-E5C78C32A912}" destId="{4B9C02E7-7162-46A5-B603-1D15549B5A40}" srcOrd="0" destOrd="0" presId="urn:microsoft.com/office/officeart/2005/8/layout/hierarchy1"/>
    <dgm:cxn modelId="{A493D17C-ABE1-456C-A073-991B8C729063}" type="presParOf" srcId="{4B9C02E7-7162-46A5-B603-1D15549B5A40}" destId="{E88554FA-8F8C-471A-A199-0ED710DEDC39}" srcOrd="0" destOrd="0" presId="urn:microsoft.com/office/officeart/2005/8/layout/hierarchy1"/>
    <dgm:cxn modelId="{0963FFAC-DF9A-44ED-B741-4C9565C2ADD0}" type="presParOf" srcId="{4B9C02E7-7162-46A5-B603-1D15549B5A40}" destId="{FA7355A9-8413-482E-BD36-C2FF47BFEFB1}" srcOrd="1" destOrd="0" presId="urn:microsoft.com/office/officeart/2005/8/layout/hierarchy1"/>
    <dgm:cxn modelId="{13A9073E-955C-461B-8665-84D464E13D06}" type="presParOf" srcId="{E0E6706B-5FC8-4885-B873-E5C78C32A912}" destId="{8261AEB9-7FB6-4BA9-AAE2-F333F73F2A19}" srcOrd="1" destOrd="0" presId="urn:microsoft.com/office/officeart/2005/8/layout/hierarchy1"/>
    <dgm:cxn modelId="{4A56A0CD-8B8C-4F5C-8C57-5D14A4587794}" type="presParOf" srcId="{3469D8FF-F6A6-4449-A8AA-B76D349F0D82}" destId="{746F2BCC-B097-47D9-B714-194FA8E0E9B2}" srcOrd="2" destOrd="0" presId="urn:microsoft.com/office/officeart/2005/8/layout/hierarchy1"/>
    <dgm:cxn modelId="{25F3EE53-EBE9-49C4-BCDE-4DFCD26F88CB}" type="presParOf" srcId="{3469D8FF-F6A6-4449-A8AA-B76D349F0D82}" destId="{41E5DE3A-E18B-491C-8158-7ED197900319}" srcOrd="3" destOrd="0" presId="urn:microsoft.com/office/officeart/2005/8/layout/hierarchy1"/>
    <dgm:cxn modelId="{79594A8C-20DB-4867-B558-4C046E675E90}" type="presParOf" srcId="{41E5DE3A-E18B-491C-8158-7ED197900319}" destId="{C9932947-F74A-4568-98EA-C81A7D280339}" srcOrd="0" destOrd="0" presId="urn:microsoft.com/office/officeart/2005/8/layout/hierarchy1"/>
    <dgm:cxn modelId="{5F194EEF-51FA-4F9E-AF0A-AC59E43833BD}" type="presParOf" srcId="{C9932947-F74A-4568-98EA-C81A7D280339}" destId="{0904F18E-57D7-4A52-941F-B991210A6CBE}" srcOrd="0" destOrd="0" presId="urn:microsoft.com/office/officeart/2005/8/layout/hierarchy1"/>
    <dgm:cxn modelId="{EA140020-556E-477F-AFDD-7F37197581C7}" type="presParOf" srcId="{C9932947-F74A-4568-98EA-C81A7D280339}" destId="{1A69A4D3-25A4-43E9-AD6C-172550B1C804}" srcOrd="1" destOrd="0" presId="urn:microsoft.com/office/officeart/2005/8/layout/hierarchy1"/>
    <dgm:cxn modelId="{37D9B983-8FF4-46D3-8F06-AA78A75D5E93}" type="presParOf" srcId="{41E5DE3A-E18B-491C-8158-7ED197900319}" destId="{0C0DD6D7-2FCB-4CEA-978B-6C40351840D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The manual value of Equivalent Static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7209487-B453-4213-9FFF-E2BBDF99E522}" type="presOf" srcId="{DB7FE9FF-C83B-4F44-A9AF-06D1374846A3}" destId="{17CFD606-9EC8-4C5E-AEA3-5C666857CF6F}" srcOrd="0" destOrd="0" presId="urn:microsoft.com/office/officeart/2005/8/layout/vList3"/>
    <dgm:cxn modelId="{9CABF335-C23A-44A3-BB92-B6FE98519514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9D1BA7D-1D96-43BB-B8F2-51328D5F8698}" type="presParOf" srcId="{0291625F-666E-4587-9DB2-B9A7DD9B829E}" destId="{C4D0C0A2-201A-44B2-957A-2D66967CB889}" srcOrd="0" destOrd="0" presId="urn:microsoft.com/office/officeart/2005/8/layout/vList3"/>
    <dgm:cxn modelId="{9CC7C055-55CC-4141-A117-C0762D83BDB1}" type="presParOf" srcId="{C4D0C0A2-201A-44B2-957A-2D66967CB889}" destId="{D1279113-3457-4876-B30A-3E73295C68DD}" srcOrd="0" destOrd="0" presId="urn:microsoft.com/office/officeart/2005/8/layout/vList3"/>
    <dgm:cxn modelId="{7E973951-F6BB-406D-B237-D0EB6F8E88A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40.xml><?xml version="1.0" encoding="utf-8"?>
<dgm:dataModel xmlns:dgm="http://schemas.openxmlformats.org/drawingml/2006/diagram" xmlns:a="http://schemas.openxmlformats.org/drawingml/2006/main">
  <dgm:ptLst>
    <dgm:pt modelId="{1F11F2AE-BCD1-41E4-812F-7C5A1E18C70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FFF8DB2-B20B-4A1A-A994-6AE18EC273CF}">
      <dgm:prSet phldrT="[Text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76B38365-B0D8-416E-8617-8B324F2602E7}" type="par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2E9B3A70-DEB6-4A0D-9F89-E4A12EB75F06}" type="sib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C5204E9F-91BE-4268-801D-7694EE62B90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Between Blocks A&amp;B</a:t>
          </a:r>
          <a:endParaRPr lang="en-US" sz="2400" dirty="0" smtClean="0">
            <a:cs typeface="+mj-cs"/>
          </a:endParaRPr>
        </a:p>
      </dgm:t>
    </dgm:pt>
    <dgm:pt modelId="{AF109B9F-4463-416E-9391-CAD1DC67145A}" type="par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3A415A6-0692-4525-BAAD-BD9F13415127}" type="sib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5148758-4B1F-4E87-8AAC-8B7A323A4F1A}">
      <dgm:prSet phldrT="[Text]" custT="1"/>
      <dgm:spPr/>
      <dgm:t>
        <a:bodyPr/>
        <a:lstStyle/>
        <a:p>
          <a:pPr rtl="0"/>
          <a:r>
            <a:rPr lang="en-US" sz="2800" b="1" dirty="0" smtClean="0"/>
            <a:t>50</a:t>
          </a:r>
          <a:r>
            <a:rPr lang="en-US" sz="2800" b="1" baseline="0" dirty="0" smtClean="0"/>
            <a:t> cm</a:t>
          </a:r>
          <a:endParaRPr lang="ar-SA" sz="2800" b="1" dirty="0"/>
        </a:p>
      </dgm:t>
    </dgm:pt>
    <dgm:pt modelId="{959535CA-B94B-43F8-A22C-2B92837EB68E}" type="par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B2BD791E-01A5-4DA1-94CA-D0A980F64885}" type="sib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1B052BF7-D624-4605-AC4B-F4614F76717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Between Blocks A&amp;D</a:t>
          </a:r>
          <a:endParaRPr lang="en-US" sz="2400" dirty="0" smtClean="0">
            <a:cs typeface="+mj-cs"/>
          </a:endParaRPr>
        </a:p>
      </dgm:t>
    </dgm:pt>
    <dgm:pt modelId="{6EFBF781-D6B9-4EB2-B147-525B18DE9300}" type="par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BEC2F275-CD0E-4923-A30A-03ECFE34342D}" type="sib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69F17BB8-E52F-44AA-9D1E-190E671C0F04}">
      <dgm:prSet phldrT="[Text]" custT="1"/>
      <dgm:spPr/>
      <dgm:t>
        <a:bodyPr/>
        <a:lstStyle/>
        <a:p>
          <a:pPr rtl="1"/>
          <a:r>
            <a:rPr lang="en-US" sz="2800" b="1" dirty="0" smtClean="0"/>
            <a:t>31</a:t>
          </a:r>
          <a:r>
            <a:rPr lang="en-US" sz="2800" b="1" baseline="0" dirty="0" smtClean="0"/>
            <a:t> cm</a:t>
          </a:r>
          <a:endParaRPr lang="ar-SA" sz="2800" b="1" dirty="0"/>
        </a:p>
      </dgm:t>
    </dgm:pt>
    <dgm:pt modelId="{685FDE27-819D-448E-8391-0DA017B6474B}" type="par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6D17AD89-BA61-4EF1-B545-F72227E7CA31}" type="sib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34CA92CA-DF93-4706-9542-5D8A8CDAF145}" type="pres">
      <dgm:prSet presAssocID="{1F11F2AE-BCD1-41E4-812F-7C5A1E18C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8A3DF1-74DE-44AF-A4E7-9F3BA5796A08}" type="pres">
      <dgm:prSet presAssocID="{FFFF8DB2-B20B-4A1A-A994-6AE18EC273CF}" presName="hierRoot1" presStyleCnt="0"/>
      <dgm:spPr/>
    </dgm:pt>
    <dgm:pt modelId="{E1E24C41-D0A9-4F7B-8ECC-069311C341D4}" type="pres">
      <dgm:prSet presAssocID="{FFFF8DB2-B20B-4A1A-A994-6AE18EC273CF}" presName="composite" presStyleCnt="0"/>
      <dgm:spPr/>
    </dgm:pt>
    <dgm:pt modelId="{AA713B47-FCE1-4A87-AD2C-22BD4CCD71F8}" type="pres">
      <dgm:prSet presAssocID="{FFFF8DB2-B20B-4A1A-A994-6AE18EC273CF}" presName="background" presStyleLbl="node0" presStyleIdx="0" presStyleCnt="1"/>
      <dgm:spPr/>
    </dgm:pt>
    <dgm:pt modelId="{59B92909-E77E-4A84-813B-381B431C640F}" type="pres">
      <dgm:prSet presAssocID="{FFFF8DB2-B20B-4A1A-A994-6AE18EC273CF}" presName="text" presStyleLbl="fgAcc0" presStyleIdx="0" presStyleCnt="1" custScaleX="181182" custLinFactNeighborX="-823" custLinFactNeighborY="125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7B70E-1B95-4B6D-98BE-FD360472EC1F}" type="pres">
      <dgm:prSet presAssocID="{FFFF8DB2-B20B-4A1A-A994-6AE18EC273CF}" presName="hierChild2" presStyleCnt="0"/>
      <dgm:spPr/>
    </dgm:pt>
    <dgm:pt modelId="{C3C051B4-3759-420F-B993-07166B0AC022}" type="pres">
      <dgm:prSet presAssocID="{AF109B9F-4463-416E-9391-CAD1DC67145A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3EC254-7364-4A83-8204-A980C657AAC5}" type="pres">
      <dgm:prSet presAssocID="{C5204E9F-91BE-4268-801D-7694EE62B90F}" presName="hierRoot2" presStyleCnt="0"/>
      <dgm:spPr/>
    </dgm:pt>
    <dgm:pt modelId="{9E114D7A-9C9A-47DE-AE9D-146F2B6FC4CD}" type="pres">
      <dgm:prSet presAssocID="{C5204E9F-91BE-4268-801D-7694EE62B90F}" presName="composite2" presStyleCnt="0"/>
      <dgm:spPr/>
    </dgm:pt>
    <dgm:pt modelId="{FAE99F28-2665-40AD-BD2A-8189396C8B57}" type="pres">
      <dgm:prSet presAssocID="{C5204E9F-91BE-4268-801D-7694EE62B90F}" presName="background2" presStyleLbl="node2" presStyleIdx="0" presStyleCnt="2"/>
      <dgm:spPr/>
    </dgm:pt>
    <dgm:pt modelId="{1E70AD64-C9AA-4222-A733-BFAB4628003C}" type="pres">
      <dgm:prSet presAssocID="{C5204E9F-91BE-4268-801D-7694EE62B90F}" presName="text2" presStyleLbl="fgAcc2" presStyleIdx="0" presStyleCnt="2" custScaleX="1116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EE918F6-F017-4C6C-A848-A27CE75BFBAC}" type="pres">
      <dgm:prSet presAssocID="{C5204E9F-91BE-4268-801D-7694EE62B90F}" presName="hierChild3" presStyleCnt="0"/>
      <dgm:spPr/>
    </dgm:pt>
    <dgm:pt modelId="{52BF7354-D330-420E-9DE0-99004E2A9709}" type="pres">
      <dgm:prSet presAssocID="{959535CA-B94B-43F8-A22C-2B92837EB68E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CE7BD6D6-4FE4-4BA1-957F-4ADD07EBDB30}" type="pres">
      <dgm:prSet presAssocID="{15148758-4B1F-4E87-8AAC-8B7A323A4F1A}" presName="hierRoot3" presStyleCnt="0"/>
      <dgm:spPr/>
    </dgm:pt>
    <dgm:pt modelId="{E4F07689-1773-49E7-BFA0-DDA75729D239}" type="pres">
      <dgm:prSet presAssocID="{15148758-4B1F-4E87-8AAC-8B7A323A4F1A}" presName="composite3" presStyleCnt="0"/>
      <dgm:spPr/>
    </dgm:pt>
    <dgm:pt modelId="{53193B79-6878-46EC-8863-BE96C2AB2BD0}" type="pres">
      <dgm:prSet presAssocID="{15148758-4B1F-4E87-8AAC-8B7A323A4F1A}" presName="background3" presStyleLbl="node3" presStyleIdx="0" presStyleCnt="2"/>
      <dgm:spPr/>
    </dgm:pt>
    <dgm:pt modelId="{2A89BC8A-8B75-4ED9-A307-9342F9983129}" type="pres">
      <dgm:prSet presAssocID="{15148758-4B1F-4E87-8AAC-8B7A323A4F1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44539-D9EC-465B-9F49-82799506728B}" type="pres">
      <dgm:prSet presAssocID="{15148758-4B1F-4E87-8AAC-8B7A323A4F1A}" presName="hierChild4" presStyleCnt="0"/>
      <dgm:spPr/>
    </dgm:pt>
    <dgm:pt modelId="{0E5D73FC-7824-4509-9A27-2010560E14BC}" type="pres">
      <dgm:prSet presAssocID="{6EFBF781-D6B9-4EB2-B147-525B18DE930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CCFFC73-E16E-4BE5-A84E-1EE3F6587DEE}" type="pres">
      <dgm:prSet presAssocID="{1B052BF7-D624-4605-AC4B-F4614F76717F}" presName="hierRoot2" presStyleCnt="0"/>
      <dgm:spPr/>
    </dgm:pt>
    <dgm:pt modelId="{49584B3C-1AA9-4F9D-9F19-50A388AA7221}" type="pres">
      <dgm:prSet presAssocID="{1B052BF7-D624-4605-AC4B-F4614F76717F}" presName="composite2" presStyleCnt="0"/>
      <dgm:spPr/>
    </dgm:pt>
    <dgm:pt modelId="{A8D2242B-70D0-46F3-817D-0D700F5DEA9F}" type="pres">
      <dgm:prSet presAssocID="{1B052BF7-D624-4605-AC4B-F4614F76717F}" presName="background2" presStyleLbl="node2" presStyleIdx="1" presStyleCnt="2"/>
      <dgm:spPr/>
    </dgm:pt>
    <dgm:pt modelId="{79A96E83-93F4-4A5A-93F2-EF3D5547CCCC}" type="pres">
      <dgm:prSet presAssocID="{1B052BF7-D624-4605-AC4B-F4614F76717F}" presName="text2" presStyleLbl="fgAcc2" presStyleIdx="1" presStyleCnt="2" custScaleX="10950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469D8FF-F6A6-4449-A8AA-B76D349F0D82}" type="pres">
      <dgm:prSet presAssocID="{1B052BF7-D624-4605-AC4B-F4614F76717F}" presName="hierChild3" presStyleCnt="0"/>
      <dgm:spPr/>
    </dgm:pt>
    <dgm:pt modelId="{3857F7AC-3152-4F2D-A6C7-449C4AFFF9E2}" type="pres">
      <dgm:prSet presAssocID="{685FDE27-819D-448E-8391-0DA017B6474B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E0E6706B-5FC8-4885-B873-E5C78C32A912}" type="pres">
      <dgm:prSet presAssocID="{69F17BB8-E52F-44AA-9D1E-190E671C0F04}" presName="hierRoot3" presStyleCnt="0"/>
      <dgm:spPr/>
    </dgm:pt>
    <dgm:pt modelId="{4B9C02E7-7162-46A5-B603-1D15549B5A40}" type="pres">
      <dgm:prSet presAssocID="{69F17BB8-E52F-44AA-9D1E-190E671C0F04}" presName="composite3" presStyleCnt="0"/>
      <dgm:spPr/>
    </dgm:pt>
    <dgm:pt modelId="{E88554FA-8F8C-471A-A199-0ED710DEDC39}" type="pres">
      <dgm:prSet presAssocID="{69F17BB8-E52F-44AA-9D1E-190E671C0F04}" presName="background3" presStyleLbl="node3" presStyleIdx="1" presStyleCnt="2"/>
      <dgm:spPr/>
    </dgm:pt>
    <dgm:pt modelId="{FA7355A9-8413-482E-BD36-C2FF47BFEFB1}" type="pres">
      <dgm:prSet presAssocID="{69F17BB8-E52F-44AA-9D1E-190E671C0F04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61AEB9-7FB6-4BA9-AAE2-F333F73F2A19}" type="pres">
      <dgm:prSet presAssocID="{69F17BB8-E52F-44AA-9D1E-190E671C0F04}" presName="hierChild4" presStyleCnt="0"/>
      <dgm:spPr/>
    </dgm:pt>
  </dgm:ptLst>
  <dgm:cxnLst>
    <dgm:cxn modelId="{ADFB1276-85F8-4473-8261-27739E35D093}" type="presOf" srcId="{FFFF8DB2-B20B-4A1A-A994-6AE18EC273CF}" destId="{59B92909-E77E-4A84-813B-381B431C640F}" srcOrd="0" destOrd="0" presId="urn:microsoft.com/office/officeart/2005/8/layout/hierarchy1"/>
    <dgm:cxn modelId="{7DBB43D7-E5D2-45A6-92E2-532547E3B0CE}" srcId="{1F11F2AE-BCD1-41E4-812F-7C5A1E18C705}" destId="{FFFF8DB2-B20B-4A1A-A994-6AE18EC273CF}" srcOrd="0" destOrd="0" parTransId="{76B38365-B0D8-416E-8617-8B324F2602E7}" sibTransId="{2E9B3A70-DEB6-4A0D-9F89-E4A12EB75F06}"/>
    <dgm:cxn modelId="{4C0881F5-9077-4F21-8944-C4983F577F16}" srcId="{1B052BF7-D624-4605-AC4B-F4614F76717F}" destId="{69F17BB8-E52F-44AA-9D1E-190E671C0F04}" srcOrd="0" destOrd="0" parTransId="{685FDE27-819D-448E-8391-0DA017B6474B}" sibTransId="{6D17AD89-BA61-4EF1-B545-F72227E7CA31}"/>
    <dgm:cxn modelId="{8F6F3A6E-0EB3-43A6-827A-B9F1C9EBFB78}" srcId="{C5204E9F-91BE-4268-801D-7694EE62B90F}" destId="{15148758-4B1F-4E87-8AAC-8B7A323A4F1A}" srcOrd="0" destOrd="0" parTransId="{959535CA-B94B-43F8-A22C-2B92837EB68E}" sibTransId="{B2BD791E-01A5-4DA1-94CA-D0A980F64885}"/>
    <dgm:cxn modelId="{564F23A7-8D16-463C-AA20-3D6F7D8CACDF}" type="presOf" srcId="{15148758-4B1F-4E87-8AAC-8B7A323A4F1A}" destId="{2A89BC8A-8B75-4ED9-A307-9342F9983129}" srcOrd="0" destOrd="0" presId="urn:microsoft.com/office/officeart/2005/8/layout/hierarchy1"/>
    <dgm:cxn modelId="{57494B59-58A8-40CD-998B-50B278AF9E84}" type="presOf" srcId="{6EFBF781-D6B9-4EB2-B147-525B18DE9300}" destId="{0E5D73FC-7824-4509-9A27-2010560E14BC}" srcOrd="0" destOrd="0" presId="urn:microsoft.com/office/officeart/2005/8/layout/hierarchy1"/>
    <dgm:cxn modelId="{3EB2A4C8-DBAB-4FEA-AED8-4111EE357427}" type="presOf" srcId="{AF109B9F-4463-416E-9391-CAD1DC67145A}" destId="{C3C051B4-3759-420F-B993-07166B0AC022}" srcOrd="0" destOrd="0" presId="urn:microsoft.com/office/officeart/2005/8/layout/hierarchy1"/>
    <dgm:cxn modelId="{67892FBB-3EA9-45A7-BA04-D0D1C40FB621}" type="presOf" srcId="{685FDE27-819D-448E-8391-0DA017B6474B}" destId="{3857F7AC-3152-4F2D-A6C7-449C4AFFF9E2}" srcOrd="0" destOrd="0" presId="urn:microsoft.com/office/officeart/2005/8/layout/hierarchy1"/>
    <dgm:cxn modelId="{38F678C7-95C4-4160-B068-D64E1ED4A0A8}" type="presOf" srcId="{1B052BF7-D624-4605-AC4B-F4614F76717F}" destId="{79A96E83-93F4-4A5A-93F2-EF3D5547CCCC}" srcOrd="0" destOrd="0" presId="urn:microsoft.com/office/officeart/2005/8/layout/hierarchy1"/>
    <dgm:cxn modelId="{DAA9168A-7F94-44FF-A451-D2B7F1241500}" srcId="{FFFF8DB2-B20B-4A1A-A994-6AE18EC273CF}" destId="{C5204E9F-91BE-4268-801D-7694EE62B90F}" srcOrd="0" destOrd="0" parTransId="{AF109B9F-4463-416E-9391-CAD1DC67145A}" sibTransId="{13A415A6-0692-4525-BAAD-BD9F13415127}"/>
    <dgm:cxn modelId="{B3B1F310-5D28-406B-92F6-B4BA4A809B27}" type="presOf" srcId="{69F17BB8-E52F-44AA-9D1E-190E671C0F04}" destId="{FA7355A9-8413-482E-BD36-C2FF47BFEFB1}" srcOrd="0" destOrd="0" presId="urn:microsoft.com/office/officeart/2005/8/layout/hierarchy1"/>
    <dgm:cxn modelId="{D0A87A30-8B9A-4990-B638-15AADF1A2809}" srcId="{FFFF8DB2-B20B-4A1A-A994-6AE18EC273CF}" destId="{1B052BF7-D624-4605-AC4B-F4614F76717F}" srcOrd="1" destOrd="0" parTransId="{6EFBF781-D6B9-4EB2-B147-525B18DE9300}" sibTransId="{BEC2F275-CD0E-4923-A30A-03ECFE34342D}"/>
    <dgm:cxn modelId="{71B012B0-CC09-4638-922B-72F334AC5E7C}" type="presOf" srcId="{959535CA-B94B-43F8-A22C-2B92837EB68E}" destId="{52BF7354-D330-420E-9DE0-99004E2A9709}" srcOrd="0" destOrd="0" presId="urn:microsoft.com/office/officeart/2005/8/layout/hierarchy1"/>
    <dgm:cxn modelId="{D94A13CB-09F9-4358-9228-0FD6944601E3}" type="presOf" srcId="{1F11F2AE-BCD1-41E4-812F-7C5A1E18C705}" destId="{34CA92CA-DF93-4706-9542-5D8A8CDAF145}" srcOrd="0" destOrd="0" presId="urn:microsoft.com/office/officeart/2005/8/layout/hierarchy1"/>
    <dgm:cxn modelId="{D199BFE7-A6FB-42C0-86A3-AC855736DEDF}" type="presOf" srcId="{C5204E9F-91BE-4268-801D-7694EE62B90F}" destId="{1E70AD64-C9AA-4222-A733-BFAB4628003C}" srcOrd="0" destOrd="0" presId="urn:microsoft.com/office/officeart/2005/8/layout/hierarchy1"/>
    <dgm:cxn modelId="{60564A8D-6169-4CAF-A123-B0FA1394C9A6}" type="presParOf" srcId="{34CA92CA-DF93-4706-9542-5D8A8CDAF145}" destId="{D68A3DF1-74DE-44AF-A4E7-9F3BA5796A08}" srcOrd="0" destOrd="0" presId="urn:microsoft.com/office/officeart/2005/8/layout/hierarchy1"/>
    <dgm:cxn modelId="{E607EC01-D47A-42F0-A9A0-CAAA8A31B4AF}" type="presParOf" srcId="{D68A3DF1-74DE-44AF-A4E7-9F3BA5796A08}" destId="{E1E24C41-D0A9-4F7B-8ECC-069311C341D4}" srcOrd="0" destOrd="0" presId="urn:microsoft.com/office/officeart/2005/8/layout/hierarchy1"/>
    <dgm:cxn modelId="{97DAA9A9-73E7-4F94-8A6B-6DB5FB30C7D9}" type="presParOf" srcId="{E1E24C41-D0A9-4F7B-8ECC-069311C341D4}" destId="{AA713B47-FCE1-4A87-AD2C-22BD4CCD71F8}" srcOrd="0" destOrd="0" presId="urn:microsoft.com/office/officeart/2005/8/layout/hierarchy1"/>
    <dgm:cxn modelId="{B246DC17-03C4-4DA3-991C-0BB07827DA9A}" type="presParOf" srcId="{E1E24C41-D0A9-4F7B-8ECC-069311C341D4}" destId="{59B92909-E77E-4A84-813B-381B431C640F}" srcOrd="1" destOrd="0" presId="urn:microsoft.com/office/officeart/2005/8/layout/hierarchy1"/>
    <dgm:cxn modelId="{B558E0AD-DFE1-4241-9FBF-1DF7D180688B}" type="presParOf" srcId="{D68A3DF1-74DE-44AF-A4E7-9F3BA5796A08}" destId="{C597B70E-1B95-4B6D-98BE-FD360472EC1F}" srcOrd="1" destOrd="0" presId="urn:microsoft.com/office/officeart/2005/8/layout/hierarchy1"/>
    <dgm:cxn modelId="{938EB5B4-FF7C-4812-84FA-D56E1A242E90}" type="presParOf" srcId="{C597B70E-1B95-4B6D-98BE-FD360472EC1F}" destId="{C3C051B4-3759-420F-B993-07166B0AC022}" srcOrd="0" destOrd="0" presId="urn:microsoft.com/office/officeart/2005/8/layout/hierarchy1"/>
    <dgm:cxn modelId="{6D1062C7-8F54-4633-981C-DD2A074CC35B}" type="presParOf" srcId="{C597B70E-1B95-4B6D-98BE-FD360472EC1F}" destId="{573EC254-7364-4A83-8204-A980C657AAC5}" srcOrd="1" destOrd="0" presId="urn:microsoft.com/office/officeart/2005/8/layout/hierarchy1"/>
    <dgm:cxn modelId="{97F60663-944F-4C88-9AFA-3D374EA36D75}" type="presParOf" srcId="{573EC254-7364-4A83-8204-A980C657AAC5}" destId="{9E114D7A-9C9A-47DE-AE9D-146F2B6FC4CD}" srcOrd="0" destOrd="0" presId="urn:microsoft.com/office/officeart/2005/8/layout/hierarchy1"/>
    <dgm:cxn modelId="{099DB56B-875F-483C-9898-92FD99C195FD}" type="presParOf" srcId="{9E114D7A-9C9A-47DE-AE9D-146F2B6FC4CD}" destId="{FAE99F28-2665-40AD-BD2A-8189396C8B57}" srcOrd="0" destOrd="0" presId="urn:microsoft.com/office/officeart/2005/8/layout/hierarchy1"/>
    <dgm:cxn modelId="{E9A962F2-AD51-42D8-B9D7-41AD5E67D334}" type="presParOf" srcId="{9E114D7A-9C9A-47DE-AE9D-146F2B6FC4CD}" destId="{1E70AD64-C9AA-4222-A733-BFAB4628003C}" srcOrd="1" destOrd="0" presId="urn:microsoft.com/office/officeart/2005/8/layout/hierarchy1"/>
    <dgm:cxn modelId="{A535144D-85D8-454D-95FF-1C70400BFD14}" type="presParOf" srcId="{573EC254-7364-4A83-8204-A980C657AAC5}" destId="{4EE918F6-F017-4C6C-A848-A27CE75BFBAC}" srcOrd="1" destOrd="0" presId="urn:microsoft.com/office/officeart/2005/8/layout/hierarchy1"/>
    <dgm:cxn modelId="{B46F3466-9DC7-49D4-A93A-C70D7A24AF93}" type="presParOf" srcId="{4EE918F6-F017-4C6C-A848-A27CE75BFBAC}" destId="{52BF7354-D330-420E-9DE0-99004E2A9709}" srcOrd="0" destOrd="0" presId="urn:microsoft.com/office/officeart/2005/8/layout/hierarchy1"/>
    <dgm:cxn modelId="{73034379-CF3C-47DE-ACA4-D2A9082D7E84}" type="presParOf" srcId="{4EE918F6-F017-4C6C-A848-A27CE75BFBAC}" destId="{CE7BD6D6-4FE4-4BA1-957F-4ADD07EBDB30}" srcOrd="1" destOrd="0" presId="urn:microsoft.com/office/officeart/2005/8/layout/hierarchy1"/>
    <dgm:cxn modelId="{63936EDD-3EB9-47CD-A56B-E7046C996BF5}" type="presParOf" srcId="{CE7BD6D6-4FE4-4BA1-957F-4ADD07EBDB30}" destId="{E4F07689-1773-49E7-BFA0-DDA75729D239}" srcOrd="0" destOrd="0" presId="urn:microsoft.com/office/officeart/2005/8/layout/hierarchy1"/>
    <dgm:cxn modelId="{46254F1E-C350-478A-9A15-1FFD2779870C}" type="presParOf" srcId="{E4F07689-1773-49E7-BFA0-DDA75729D239}" destId="{53193B79-6878-46EC-8863-BE96C2AB2BD0}" srcOrd="0" destOrd="0" presId="urn:microsoft.com/office/officeart/2005/8/layout/hierarchy1"/>
    <dgm:cxn modelId="{3B2F0F8A-34FB-4FAE-932B-3D56E2605EFF}" type="presParOf" srcId="{E4F07689-1773-49E7-BFA0-DDA75729D239}" destId="{2A89BC8A-8B75-4ED9-A307-9342F9983129}" srcOrd="1" destOrd="0" presId="urn:microsoft.com/office/officeart/2005/8/layout/hierarchy1"/>
    <dgm:cxn modelId="{98781332-A8D6-44FA-A4B2-6041C1CF070E}" type="presParOf" srcId="{CE7BD6D6-4FE4-4BA1-957F-4ADD07EBDB30}" destId="{79844539-D9EC-465B-9F49-82799506728B}" srcOrd="1" destOrd="0" presId="urn:microsoft.com/office/officeart/2005/8/layout/hierarchy1"/>
    <dgm:cxn modelId="{0B3CE5DF-D9AD-4BFB-9E1B-FF96B48F2012}" type="presParOf" srcId="{C597B70E-1B95-4B6D-98BE-FD360472EC1F}" destId="{0E5D73FC-7824-4509-9A27-2010560E14BC}" srcOrd="2" destOrd="0" presId="urn:microsoft.com/office/officeart/2005/8/layout/hierarchy1"/>
    <dgm:cxn modelId="{916D17D7-6656-40A6-B532-4053EB29F38C}" type="presParOf" srcId="{C597B70E-1B95-4B6D-98BE-FD360472EC1F}" destId="{7CCFFC73-E16E-4BE5-A84E-1EE3F6587DEE}" srcOrd="3" destOrd="0" presId="urn:microsoft.com/office/officeart/2005/8/layout/hierarchy1"/>
    <dgm:cxn modelId="{D03132F1-A673-4DB6-8F9D-9722F0D6582A}" type="presParOf" srcId="{7CCFFC73-E16E-4BE5-A84E-1EE3F6587DEE}" destId="{49584B3C-1AA9-4F9D-9F19-50A388AA7221}" srcOrd="0" destOrd="0" presId="urn:microsoft.com/office/officeart/2005/8/layout/hierarchy1"/>
    <dgm:cxn modelId="{66BB7EBC-BF2E-4289-96A7-FACDBC3BF4F0}" type="presParOf" srcId="{49584B3C-1AA9-4F9D-9F19-50A388AA7221}" destId="{A8D2242B-70D0-46F3-817D-0D700F5DEA9F}" srcOrd="0" destOrd="0" presId="urn:microsoft.com/office/officeart/2005/8/layout/hierarchy1"/>
    <dgm:cxn modelId="{83301BBD-15CB-4467-883E-57AC89ABF0A2}" type="presParOf" srcId="{49584B3C-1AA9-4F9D-9F19-50A388AA7221}" destId="{79A96E83-93F4-4A5A-93F2-EF3D5547CCCC}" srcOrd="1" destOrd="0" presId="urn:microsoft.com/office/officeart/2005/8/layout/hierarchy1"/>
    <dgm:cxn modelId="{5A6F7940-E3B9-4B9D-A922-5843750B38DB}" type="presParOf" srcId="{7CCFFC73-E16E-4BE5-A84E-1EE3F6587DEE}" destId="{3469D8FF-F6A6-4449-A8AA-B76D349F0D82}" srcOrd="1" destOrd="0" presId="urn:microsoft.com/office/officeart/2005/8/layout/hierarchy1"/>
    <dgm:cxn modelId="{2E84EB2F-6C18-4069-886E-5D4F826BE418}" type="presParOf" srcId="{3469D8FF-F6A6-4449-A8AA-B76D349F0D82}" destId="{3857F7AC-3152-4F2D-A6C7-449C4AFFF9E2}" srcOrd="0" destOrd="0" presId="urn:microsoft.com/office/officeart/2005/8/layout/hierarchy1"/>
    <dgm:cxn modelId="{759943DF-CF6D-4A42-90F2-FA54B05191F4}" type="presParOf" srcId="{3469D8FF-F6A6-4449-A8AA-B76D349F0D82}" destId="{E0E6706B-5FC8-4885-B873-E5C78C32A912}" srcOrd="1" destOrd="0" presId="urn:microsoft.com/office/officeart/2005/8/layout/hierarchy1"/>
    <dgm:cxn modelId="{EA1F4635-488D-4079-AB11-33A1CC68A0A7}" type="presParOf" srcId="{E0E6706B-5FC8-4885-B873-E5C78C32A912}" destId="{4B9C02E7-7162-46A5-B603-1D15549B5A40}" srcOrd="0" destOrd="0" presId="urn:microsoft.com/office/officeart/2005/8/layout/hierarchy1"/>
    <dgm:cxn modelId="{B647BB44-487E-4674-9E44-EFB27DDE2533}" type="presParOf" srcId="{4B9C02E7-7162-46A5-B603-1D15549B5A40}" destId="{E88554FA-8F8C-471A-A199-0ED710DEDC39}" srcOrd="0" destOrd="0" presId="urn:microsoft.com/office/officeart/2005/8/layout/hierarchy1"/>
    <dgm:cxn modelId="{223B9B11-EC02-409F-A65B-62E6A66DABEF}" type="presParOf" srcId="{4B9C02E7-7162-46A5-B603-1D15549B5A40}" destId="{FA7355A9-8413-482E-BD36-C2FF47BFEFB1}" srcOrd="1" destOrd="0" presId="urn:microsoft.com/office/officeart/2005/8/layout/hierarchy1"/>
    <dgm:cxn modelId="{86A68795-6BEB-4C4D-8CCB-3D8BAA59854C}" type="presParOf" srcId="{E0E6706B-5FC8-4885-B873-E5C78C32A912}" destId="{8261AEB9-7FB6-4BA9-AAE2-F333F73F2A1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5.xml><?xml version="1.0" encoding="utf-8"?>
<dgm:dataModel xmlns:dgm="http://schemas.openxmlformats.org/drawingml/2006/diagram" xmlns:a="http://schemas.openxmlformats.org/drawingml/2006/main">
  <dgm:ptLst>
    <dgm:pt modelId="{CB2F70A2-28E9-481B-AB25-C48D2943E2C2}" type="doc">
      <dgm:prSet loTypeId="urn:microsoft.com/office/officeart/2005/8/layout/process3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87A294C-AE72-410F-9940-BB6FD72810FA}">
      <dgm:prSet phldrT="[Text]" custT="1"/>
      <dgm:spPr/>
      <dgm:t>
        <a:bodyPr/>
        <a:lstStyle/>
        <a:p>
          <a:pPr algn="ctr" rtl="0"/>
          <a:r>
            <a:rPr lang="en-US" sz="2400" b="1" dirty="0" smtClean="0"/>
            <a:t>V min</a:t>
          </a:r>
          <a:endParaRPr lang="ar-SA" sz="2400" b="1" dirty="0"/>
        </a:p>
      </dgm:t>
    </dgm:pt>
    <dgm:pt modelId="{763E72B4-5A5B-4917-9184-955F82CBB787}" type="parTrans" cxnId="{0769658F-E643-4694-817F-A375F92CFE3B}">
      <dgm:prSet/>
      <dgm:spPr/>
      <dgm:t>
        <a:bodyPr/>
        <a:lstStyle/>
        <a:p>
          <a:pPr rtl="1"/>
          <a:endParaRPr lang="ar-SA"/>
        </a:p>
      </dgm:t>
    </dgm:pt>
    <dgm:pt modelId="{8668E2CA-C702-4CDA-966D-944DA1466E92}" type="sibTrans" cxnId="{0769658F-E643-4694-817F-A375F92CFE3B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92887DD4-A8C0-496C-97AA-5889A3104787}">
          <dgm:prSet phldrT="[Text]"/>
          <dgm:spPr/>
          <dgm:t>
            <a:bodyPr/>
            <a:lstStyle/>
            <a:p>
              <a:pPr rtl="0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11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𝐶𝑎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𝐼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m:oMathPara>
              </a14:m>
              <a:r>
                <a:rPr lang="en-US" b="0" dirty="0" smtClean="0"/>
                <a:t/>
              </a:r>
              <a:br>
                <a:rPr lang="en-US" b="0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>
                  <a:solidFill>
                    <a:srgbClr val="FF0000"/>
                  </a:solidFill>
                </a:rPr>
                <a:t>1502</a:t>
              </a:r>
              <a:r>
                <a:rPr lang="en-US" dirty="0" smtClean="0"/>
                <a:t> </a:t>
              </a:r>
              <a:r>
                <a:rPr lang="en-US" dirty="0" err="1" smtClean="0"/>
                <a:t>kN</a:t>
              </a:r>
              <a:endParaRPr lang="ar-SA" dirty="0"/>
            </a:p>
          </dgm:t>
        </dgm:pt>
      </mc:Choice>
      <mc:Fallback xmlns="">
        <dgm:pt modelId="{92887DD4-A8C0-496C-97AA-5889A3104787}">
          <dgm:prSet phldrT="[Text]"/>
          <dgm:spPr/>
          <dgm:t>
            <a:bodyPr/>
            <a:lstStyle/>
            <a:p>
              <a:pPr rtl="0"/>
              <a:r>
                <a:rPr lang="en-US" b="0" i="0" smtClean="0">
                  <a:latin typeface="Cambria Math"/>
                </a:rPr>
                <a:t>0.11 𝐶𝑎 𝐼 𝑊=</a:t>
              </a:r>
              <a:r>
                <a:rPr lang="en-US" b="0" dirty="0" smtClean="0"/>
                <a:t/>
              </a:r>
              <a:br>
                <a:rPr lang="en-US" b="0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b="1" dirty="0" smtClean="0">
                  <a:solidFill>
                    <a:srgbClr val="FF0000"/>
                  </a:solidFill>
                </a:rPr>
                <a:t>1502</a:t>
              </a:r>
              <a:r>
                <a:rPr lang="en-US" dirty="0" smtClean="0"/>
                <a:t> </a:t>
              </a:r>
              <a:r>
                <a:rPr lang="en-US" dirty="0" err="1" smtClean="0"/>
                <a:t>kN</a:t>
              </a:r>
              <a:endParaRPr lang="ar-SA" dirty="0"/>
            </a:p>
          </dgm:t>
        </dgm:pt>
      </mc:Fallback>
    </mc:AlternateContent>
    <dgm:pt modelId="{45619A63-E148-41D0-BD65-C22472B09868}" type="parTrans" cxnId="{BF9E8B7F-D3E3-4CB5-8742-A5292447D8DD}">
      <dgm:prSet/>
      <dgm:spPr/>
      <dgm:t>
        <a:bodyPr/>
        <a:lstStyle/>
        <a:p>
          <a:pPr rtl="1"/>
          <a:endParaRPr lang="ar-SA"/>
        </a:p>
      </dgm:t>
    </dgm:pt>
    <dgm:pt modelId="{39E2D3D7-245A-4263-8461-65734D6CB1B9}" type="sibTrans" cxnId="{BF9E8B7F-D3E3-4CB5-8742-A5292447D8DD}">
      <dgm:prSet/>
      <dgm:spPr/>
      <dgm:t>
        <a:bodyPr/>
        <a:lstStyle/>
        <a:p>
          <a:pPr rtl="1"/>
          <a:endParaRPr lang="ar-SA"/>
        </a:p>
      </dgm:t>
    </dgm:pt>
    <dgm:pt modelId="{46D0369D-2106-47AE-893F-3D382F0DC8D0}">
      <dgm:prSet phldrT="[Text]" custT="1"/>
      <dgm:spPr/>
      <dgm:t>
        <a:bodyPr/>
        <a:lstStyle/>
        <a:p>
          <a:pPr algn="ctr" rtl="0"/>
          <a:r>
            <a:rPr lang="en-US" sz="2400" b="1" dirty="0" smtClean="0"/>
            <a:t>V</a:t>
          </a:r>
          <a:endParaRPr lang="ar-SA" sz="2400" b="1" dirty="0"/>
        </a:p>
      </dgm:t>
    </dgm:pt>
    <dgm:pt modelId="{FC706B7E-90CC-41E8-9ABF-AEDFBCCC1D52}" type="parTrans" cxnId="{09217ED1-AF69-48A7-A58A-750F5117EC42}">
      <dgm:prSet/>
      <dgm:spPr/>
      <dgm:t>
        <a:bodyPr/>
        <a:lstStyle/>
        <a:p>
          <a:pPr rtl="1"/>
          <a:endParaRPr lang="ar-SA"/>
        </a:p>
      </dgm:t>
    </dgm:pt>
    <dgm:pt modelId="{5A590096-4614-4061-ACEE-3B11E0A50AE0}" type="sibTrans" cxnId="{09217ED1-AF69-48A7-A58A-750F5117EC42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F08440F3-4C75-42F0-8301-B8B8E872162F}">
          <dgm:prSet phldrT="[Text]" custT="1"/>
          <dgm:spPr/>
          <dgm:t>
            <a:bodyPr/>
            <a:lstStyle/>
            <a:p>
              <a:pPr rtl="0"/>
              <a14:m>
                <m:oMath xmlns:m="http://schemas.openxmlformats.org/officeDocument/2006/math">
                  <m:f>
                    <m:fPr>
                      <m:ctrlPr>
                        <a:rPr lang="en-US" sz="2800" b="0" i="1" smtClean="0">
                          <a:latin typeface="Cambria Math"/>
                        </a:rPr>
                      </m:ctrlPr>
                    </m:fPr>
                    <m:num>
                      <m:r>
                        <a:rPr lang="en-US" sz="2800" b="0" i="1" smtClean="0">
                          <a:latin typeface="Cambria Math"/>
                        </a:rPr>
                        <m:t>𝐶𝑣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</m:num>
                    <m:den>
                      <m:r>
                        <a:rPr lang="en-US" sz="2800" b="0" i="1" smtClean="0">
                          <a:latin typeface="Cambria Math"/>
                        </a:rPr>
                        <m:t>𝑅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𝑇</m:t>
                      </m:r>
                    </m:den>
                  </m:f>
                </m:oMath>
              </a14:m>
              <a:r>
                <a:rPr lang="en-US" sz="2000" dirty="0" smtClean="0"/>
                <a:t> </a:t>
              </a:r>
              <a:r>
                <a:rPr lang="en-US" sz="3200" dirty="0" smtClean="0"/>
                <a:t>w</a:t>
              </a:r>
              <a:r>
                <a:rPr lang="en-US" sz="2000" dirty="0" smtClean="0"/>
                <a:t> =</a:t>
              </a:r>
              <a:br>
                <a:rPr lang="en-US" sz="2000" dirty="0" smtClean="0"/>
              </a:br>
              <a:r>
                <a:rPr lang="en-US" sz="2000" dirty="0" smtClean="0"/>
                <a:t/>
              </a:r>
              <a:br>
                <a:rPr lang="en-US" sz="2000" dirty="0" smtClean="0"/>
              </a:br>
              <a:r>
                <a:rPr lang="en-US" sz="2000" b="1" dirty="0" smtClean="0">
                  <a:solidFill>
                    <a:srgbClr val="FF0000"/>
                  </a:solidFill>
                </a:rPr>
                <a:t> 2508 </a:t>
              </a:r>
              <a:r>
                <a:rPr lang="en-US" sz="2000" dirty="0" err="1" smtClean="0"/>
                <a:t>kN</a:t>
              </a:r>
              <a:endParaRPr lang="ar-SA" sz="2000" dirty="0"/>
            </a:p>
          </dgm:t>
        </dgm:pt>
      </mc:Choice>
      <mc:Fallback xmlns="">
        <dgm:pt modelId="{F08440F3-4C75-42F0-8301-B8B8E872162F}">
          <dgm:prSet phldrT="[Text]" custT="1"/>
          <dgm:spPr/>
          <dgm:t>
            <a:bodyPr/>
            <a:lstStyle/>
            <a:p>
              <a:pPr rtl="0"/>
              <a:r>
                <a:rPr lang="en-US" sz="2800" b="0" i="0" smtClean="0">
                  <a:latin typeface="Cambria Math"/>
                </a:rPr>
                <a:t>(𝐶𝑣 𝐼)/(𝑅 𝑇)</a:t>
              </a:r>
              <a:r>
                <a:rPr lang="en-US" sz="2000" dirty="0" smtClean="0"/>
                <a:t> </a:t>
              </a:r>
              <a:r>
                <a:rPr lang="en-US" sz="3200" dirty="0" smtClean="0"/>
                <a:t>w</a:t>
              </a:r>
              <a:r>
                <a:rPr lang="en-US" sz="2000" dirty="0" smtClean="0"/>
                <a:t> =</a:t>
              </a:r>
              <a:br>
                <a:rPr lang="en-US" sz="2000" dirty="0" smtClean="0"/>
              </a:br>
              <a:r>
                <a:rPr lang="en-US" sz="2000" dirty="0" smtClean="0"/>
                <a:t/>
              </a:r>
              <a:br>
                <a:rPr lang="en-US" sz="2000" dirty="0" smtClean="0"/>
              </a:br>
              <a:r>
                <a:rPr lang="en-US" sz="2000" b="1" dirty="0" smtClean="0">
                  <a:solidFill>
                    <a:srgbClr val="FF0000"/>
                  </a:solidFill>
                </a:rPr>
                <a:t> 2508 </a:t>
              </a:r>
              <a:r>
                <a:rPr lang="en-US" sz="2000" dirty="0" err="1" smtClean="0"/>
                <a:t>kN</a:t>
              </a:r>
              <a:endParaRPr lang="ar-SA" sz="2000" dirty="0"/>
            </a:p>
          </dgm:t>
        </dgm:pt>
      </mc:Fallback>
    </mc:AlternateContent>
    <dgm:pt modelId="{F6FE6F83-270A-41B0-92F2-FC3345273E55}" type="parTrans" cxnId="{5158BD59-E648-4280-8E96-F7ED02863EA0}">
      <dgm:prSet/>
      <dgm:spPr/>
      <dgm:t>
        <a:bodyPr/>
        <a:lstStyle/>
        <a:p>
          <a:pPr rtl="1"/>
          <a:endParaRPr lang="ar-SA"/>
        </a:p>
      </dgm:t>
    </dgm:pt>
    <dgm:pt modelId="{0DA7E911-36C0-4B97-8FD1-6698D4E6B9A6}" type="sibTrans" cxnId="{5158BD59-E648-4280-8E96-F7ED02863EA0}">
      <dgm:prSet/>
      <dgm:spPr/>
      <dgm:t>
        <a:bodyPr/>
        <a:lstStyle/>
        <a:p>
          <a:pPr rtl="1"/>
          <a:endParaRPr lang="ar-SA"/>
        </a:p>
      </dgm:t>
    </dgm:pt>
    <dgm:pt modelId="{97F6F6DD-13EB-4FDA-9058-EC0128F77C2D}">
      <dgm:prSet phldrT="[Text]" custT="1"/>
      <dgm:spPr/>
      <dgm:t>
        <a:bodyPr/>
        <a:lstStyle/>
        <a:p>
          <a:pPr algn="ctr" rtl="1"/>
          <a:r>
            <a:rPr lang="en-US" sz="2400" b="1" dirty="0" smtClean="0"/>
            <a:t>V max</a:t>
          </a:r>
          <a:endParaRPr lang="ar-SA" sz="2400" b="1" dirty="0"/>
        </a:p>
      </dgm:t>
    </dgm:pt>
    <dgm:pt modelId="{F3F8027C-E699-41FE-842C-D7C2E976F01E}" type="parTrans" cxnId="{CCB244EA-B4A8-4803-AA02-14632A343D6E}">
      <dgm:prSet/>
      <dgm:spPr/>
      <dgm:t>
        <a:bodyPr/>
        <a:lstStyle/>
        <a:p>
          <a:pPr rtl="1"/>
          <a:endParaRPr lang="ar-SA"/>
        </a:p>
      </dgm:t>
    </dgm:pt>
    <dgm:pt modelId="{69ACF964-51D9-4DAA-A8FF-87EC44982EE7}" type="sibTrans" cxnId="{CCB244EA-B4A8-4803-AA02-14632A343D6E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949EA12E-0A2B-4652-B3BF-31789725AC8F}">
          <dgm:prSet phldrT="[Text]" custT="1"/>
          <dgm:spPr/>
          <dgm:t>
            <a:bodyPr/>
            <a:lstStyle/>
            <a:p>
              <a:pPr rtl="0"/>
              <a14:m>
                <m:oMath xmlns:m="http://schemas.openxmlformats.org/officeDocument/2006/math">
                  <m:f>
                    <m:fPr>
                      <m:ctrlPr>
                        <a:rPr lang="ar-SA" sz="2800" i="1" smtClean="0">
                          <a:latin typeface="Cambria Math"/>
                        </a:rPr>
                      </m:ctrlPr>
                    </m:fPr>
                    <m:num>
                      <m:r>
                        <a:rPr lang="ar-SA" sz="2800" b="0" i="1" smtClean="0">
                          <a:latin typeface="Cambria Math"/>
                        </a:rPr>
                        <m:t>2</m:t>
                      </m:r>
                      <m:r>
                        <a:rPr lang="ar-SA" sz="2800" b="0" i="1" smtClean="0">
                          <a:latin typeface="Cambria Math"/>
                        </a:rPr>
                        <m:t>.</m:t>
                      </m:r>
                      <m:r>
                        <a:rPr lang="ar-SA" sz="2800" b="0" i="1" smtClean="0">
                          <a:latin typeface="Cambria Math"/>
                        </a:rPr>
                        <m:t>5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𝐶𝑎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</m:num>
                    <m:den>
                      <m:r>
                        <a:rPr lang="en-US" sz="2800" b="0" i="1" smtClean="0">
                          <a:latin typeface="Cambria Math"/>
                        </a:rPr>
                        <m:t>𝑅</m:t>
                      </m:r>
                    </m:den>
                  </m:f>
                </m:oMath>
              </a14:m>
              <a:r>
                <a:rPr lang="ar-SA" sz="2100" dirty="0" smtClean="0"/>
                <a:t> </a:t>
              </a:r>
              <a:r>
                <a:rPr lang="en-US" sz="2100" dirty="0" smtClean="0"/>
                <a:t>W =</a:t>
              </a:r>
              <a:br>
                <a:rPr lang="en-US" sz="2100" dirty="0" smtClean="0"/>
              </a:br>
              <a:r>
                <a:rPr lang="en-US" sz="2100" dirty="0" smtClean="0"/>
                <a:t/>
              </a:r>
              <a:br>
                <a:rPr lang="en-US" sz="2100" dirty="0" smtClean="0"/>
              </a:br>
              <a:r>
                <a:rPr lang="en-US" sz="2100" dirty="0" smtClean="0"/>
                <a:t> </a:t>
              </a:r>
              <a:r>
                <a:rPr lang="en-US" sz="2100" b="1" dirty="0" smtClean="0">
                  <a:solidFill>
                    <a:srgbClr val="FF0000"/>
                  </a:solidFill>
                </a:rPr>
                <a:t>6205</a:t>
              </a:r>
              <a:r>
                <a:rPr lang="en-US" sz="2100" dirty="0" smtClean="0"/>
                <a:t> </a:t>
              </a:r>
              <a:r>
                <a:rPr lang="en-US" sz="2100" dirty="0" err="1" smtClean="0"/>
                <a:t>kN</a:t>
              </a:r>
              <a:endParaRPr lang="ar-SA" sz="2100" dirty="0"/>
            </a:p>
          </dgm:t>
        </dgm:pt>
      </mc:Choice>
      <mc:Fallback xmlns="">
        <dgm:pt modelId="{949EA12E-0A2B-4652-B3BF-31789725AC8F}">
          <dgm:prSet phldrT="[Text]" custT="1"/>
          <dgm:spPr/>
          <dgm:t>
            <a:bodyPr/>
            <a:lstStyle/>
            <a:p>
              <a:pPr rtl="0"/>
              <a:r>
                <a:rPr lang="ar-SA" sz="2800" i="0" smtClean="0">
                  <a:latin typeface="Cambria Math"/>
                </a:rPr>
                <a:t>(</a:t>
              </a:r>
              <a:r>
                <a:rPr lang="ar-SA" sz="2800" b="0" i="0" smtClean="0">
                  <a:latin typeface="Cambria Math"/>
                </a:rPr>
                <a:t>2.5</a:t>
              </a:r>
              <a:r>
                <a:rPr lang="en-US" sz="2800" b="0" i="0" smtClean="0">
                  <a:latin typeface="Cambria Math"/>
                </a:rPr>
                <a:t> 𝐶𝑎 𝐼</a:t>
              </a:r>
              <a:r>
                <a:rPr lang="ar-SA" sz="2800" b="0" i="0" smtClean="0">
                  <a:latin typeface="Cambria Math"/>
                </a:rPr>
                <a:t>)/</a:t>
              </a:r>
              <a:r>
                <a:rPr lang="en-US" sz="2800" b="0" i="0" smtClean="0">
                  <a:latin typeface="Cambria Math"/>
                </a:rPr>
                <a:t>𝑅</a:t>
              </a:r>
              <a:r>
                <a:rPr lang="ar-SA" sz="2100" dirty="0" smtClean="0"/>
                <a:t> </a:t>
              </a:r>
              <a:r>
                <a:rPr lang="en-US" sz="2100" dirty="0" smtClean="0"/>
                <a:t>W =</a:t>
              </a:r>
              <a:br>
                <a:rPr lang="en-US" sz="2100" dirty="0" smtClean="0"/>
              </a:br>
              <a:r>
                <a:rPr lang="en-US" sz="2100" dirty="0" smtClean="0"/>
                <a:t/>
              </a:r>
              <a:br>
                <a:rPr lang="en-US" sz="2100" dirty="0" smtClean="0"/>
              </a:br>
              <a:r>
                <a:rPr lang="en-US" sz="2100" dirty="0" smtClean="0"/>
                <a:t> </a:t>
              </a:r>
              <a:r>
                <a:rPr lang="en-US" sz="2100" b="1" dirty="0" smtClean="0">
                  <a:solidFill>
                    <a:srgbClr val="FF0000"/>
                  </a:solidFill>
                </a:rPr>
                <a:t>6205</a:t>
              </a:r>
              <a:r>
                <a:rPr lang="en-US" sz="2100" dirty="0" smtClean="0"/>
                <a:t> </a:t>
              </a:r>
              <a:r>
                <a:rPr lang="en-US" sz="2100" dirty="0" err="1" smtClean="0"/>
                <a:t>kN</a:t>
              </a:r>
              <a:endParaRPr lang="ar-SA" sz="2100" dirty="0"/>
            </a:p>
          </dgm:t>
        </dgm:pt>
      </mc:Fallback>
    </mc:AlternateContent>
    <dgm:pt modelId="{1B5C3D64-9C55-45BC-B9F7-A89D3A71C7DF}" type="parTrans" cxnId="{CC74EBDB-8170-4393-BC1B-7A99E1DD8786}">
      <dgm:prSet/>
      <dgm:spPr/>
      <dgm:t>
        <a:bodyPr/>
        <a:lstStyle/>
        <a:p>
          <a:pPr rtl="1"/>
          <a:endParaRPr lang="ar-SA"/>
        </a:p>
      </dgm:t>
    </dgm:pt>
    <dgm:pt modelId="{637F68EF-7A08-4B82-AB0F-EF084C2D7520}" type="sibTrans" cxnId="{CC74EBDB-8170-4393-BC1B-7A99E1DD8786}">
      <dgm:prSet/>
      <dgm:spPr/>
      <dgm:t>
        <a:bodyPr/>
        <a:lstStyle/>
        <a:p>
          <a:pPr rtl="1"/>
          <a:endParaRPr lang="ar-SA"/>
        </a:p>
      </dgm:t>
    </dgm:pt>
    <dgm:pt modelId="{00A060D8-08C8-48D5-96FD-58E9511A09AE}" type="pres">
      <dgm:prSet presAssocID="{CB2F70A2-28E9-481B-AB25-C48D2943E2C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A53FE5-5E61-46A5-9801-C61D6FF4CCDD}" type="pres">
      <dgm:prSet presAssocID="{387A294C-AE72-410F-9940-BB6FD72810FA}" presName="composite" presStyleCnt="0"/>
      <dgm:spPr/>
    </dgm:pt>
    <dgm:pt modelId="{D86903CE-5D1A-4BB4-A4E2-0A928A131D0F}" type="pres">
      <dgm:prSet presAssocID="{387A294C-AE72-410F-9940-BB6FD72810F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93A8F3-6382-4992-A0CF-2CB9F4DBBE06}" type="pres">
      <dgm:prSet presAssocID="{387A294C-AE72-410F-9940-BB6FD72810FA}" presName="parSh" presStyleLbl="node1" presStyleIdx="0" presStyleCnt="3"/>
      <dgm:spPr/>
      <dgm:t>
        <a:bodyPr/>
        <a:lstStyle/>
        <a:p>
          <a:pPr rtl="1"/>
          <a:endParaRPr lang="ar-SA"/>
        </a:p>
      </dgm:t>
    </dgm:pt>
    <dgm:pt modelId="{CF0E473C-0571-463F-AD2D-93ED0525224B}" type="pres">
      <dgm:prSet presAssocID="{387A294C-AE72-410F-9940-BB6FD72810FA}" presName="desTx" presStyleLbl="fgAcc1" presStyleIdx="0" presStyleCnt="3" custScaleX="115776" custScaleY="93824" custLinFactNeighborX="-372" custLinFactNeighborY="17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ED9461-DC9D-47D3-9F19-7E76ECBEBA7A}" type="pres">
      <dgm:prSet presAssocID="{8668E2CA-C702-4CDA-966D-944DA1466E92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ACB5B8F-CB33-4D20-8FCF-C16B0FE41E9C}" type="pres">
      <dgm:prSet presAssocID="{8668E2CA-C702-4CDA-966D-944DA1466E92}" presName="connTx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DC8E7D95-F18C-4A38-9A50-9F1990FB31D9}" type="pres">
      <dgm:prSet presAssocID="{46D0369D-2106-47AE-893F-3D382F0DC8D0}" presName="composite" presStyleCnt="0"/>
      <dgm:spPr/>
    </dgm:pt>
    <dgm:pt modelId="{55B87121-7319-47E3-A21A-CC71713B85EE}" type="pres">
      <dgm:prSet presAssocID="{46D0369D-2106-47AE-893F-3D382F0DC8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5DAF0C-7EC6-4D50-91FA-7EE3EE236C55}" type="pres">
      <dgm:prSet presAssocID="{46D0369D-2106-47AE-893F-3D382F0DC8D0}" presName="parSh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9363C6D-DAAE-485F-87A3-1A882CBBD363}" type="pres">
      <dgm:prSet presAssocID="{46D0369D-2106-47AE-893F-3D382F0DC8D0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F69DB5-EF88-4166-8E6B-C51AF9A1618A}" type="pres">
      <dgm:prSet presAssocID="{5A590096-4614-4061-ACEE-3B11E0A50AE0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2B725C1A-80E8-49C4-9FA1-0885D1A1986A}" type="pres">
      <dgm:prSet presAssocID="{5A590096-4614-4061-ACEE-3B11E0A50AE0}" presName="connTx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28C669C7-0C9F-40F6-A07E-262785C8CB54}" type="pres">
      <dgm:prSet presAssocID="{97F6F6DD-13EB-4FDA-9058-EC0128F77C2D}" presName="composite" presStyleCnt="0"/>
      <dgm:spPr/>
    </dgm:pt>
    <dgm:pt modelId="{1977D131-F867-4E02-9229-0B7CBAB99F05}" type="pres">
      <dgm:prSet presAssocID="{97F6F6DD-13EB-4FDA-9058-EC0128F77C2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E628C0-321D-427F-9278-EE2F1FFF2ACA}" type="pres">
      <dgm:prSet presAssocID="{97F6F6DD-13EB-4FDA-9058-EC0128F77C2D}" presName="parSh" presStyleLbl="node1" presStyleIdx="2" presStyleCnt="3"/>
      <dgm:spPr/>
      <dgm:t>
        <a:bodyPr/>
        <a:lstStyle/>
        <a:p>
          <a:pPr rtl="1"/>
          <a:endParaRPr lang="ar-SA"/>
        </a:p>
      </dgm:t>
    </dgm:pt>
    <dgm:pt modelId="{29987BAA-3379-4FE5-B62D-E25F61782CF5}" type="pres">
      <dgm:prSet presAssocID="{97F6F6DD-13EB-4FDA-9058-EC0128F77C2D}" presName="desTx" presStyleLbl="fgAcc1" presStyleIdx="2" presStyleCnt="3" custScaleX="1164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74EBDB-8170-4393-BC1B-7A99E1DD8786}" srcId="{97F6F6DD-13EB-4FDA-9058-EC0128F77C2D}" destId="{949EA12E-0A2B-4652-B3BF-31789725AC8F}" srcOrd="0" destOrd="0" parTransId="{1B5C3D64-9C55-45BC-B9F7-A89D3A71C7DF}" sibTransId="{637F68EF-7A08-4B82-AB0F-EF084C2D7520}"/>
    <dgm:cxn modelId="{6F0B98CB-337B-4056-9A37-AB1051830E55}" type="presOf" srcId="{387A294C-AE72-410F-9940-BB6FD72810FA}" destId="{D86903CE-5D1A-4BB4-A4E2-0A928A131D0F}" srcOrd="0" destOrd="0" presId="urn:microsoft.com/office/officeart/2005/8/layout/process3"/>
    <dgm:cxn modelId="{C1627104-48DA-4078-AA81-53D560CF105C}" type="presOf" srcId="{97F6F6DD-13EB-4FDA-9058-EC0128F77C2D}" destId="{1977D131-F867-4E02-9229-0B7CBAB99F05}" srcOrd="0" destOrd="0" presId="urn:microsoft.com/office/officeart/2005/8/layout/process3"/>
    <dgm:cxn modelId="{0769658F-E643-4694-817F-A375F92CFE3B}" srcId="{CB2F70A2-28E9-481B-AB25-C48D2943E2C2}" destId="{387A294C-AE72-410F-9940-BB6FD72810FA}" srcOrd="0" destOrd="0" parTransId="{763E72B4-5A5B-4917-9184-955F82CBB787}" sibTransId="{8668E2CA-C702-4CDA-966D-944DA1466E92}"/>
    <dgm:cxn modelId="{AF6F8B7C-71B1-4973-9AA2-F2EA30EAC475}" type="presOf" srcId="{F08440F3-4C75-42F0-8301-B8B8E872162F}" destId="{19363C6D-DAAE-485F-87A3-1A882CBBD363}" srcOrd="0" destOrd="0" presId="urn:microsoft.com/office/officeart/2005/8/layout/process3"/>
    <dgm:cxn modelId="{622D759F-31B4-4A9C-84F4-CBE5FC79D78B}" type="presOf" srcId="{92887DD4-A8C0-496C-97AA-5889A3104787}" destId="{CF0E473C-0571-463F-AD2D-93ED0525224B}" srcOrd="0" destOrd="0" presId="urn:microsoft.com/office/officeart/2005/8/layout/process3"/>
    <dgm:cxn modelId="{09217ED1-AF69-48A7-A58A-750F5117EC42}" srcId="{CB2F70A2-28E9-481B-AB25-C48D2943E2C2}" destId="{46D0369D-2106-47AE-893F-3D382F0DC8D0}" srcOrd="1" destOrd="0" parTransId="{FC706B7E-90CC-41E8-9ABF-AEDFBCCC1D52}" sibTransId="{5A590096-4614-4061-ACEE-3B11E0A50AE0}"/>
    <dgm:cxn modelId="{5158BD59-E648-4280-8E96-F7ED02863EA0}" srcId="{46D0369D-2106-47AE-893F-3D382F0DC8D0}" destId="{F08440F3-4C75-42F0-8301-B8B8E872162F}" srcOrd="0" destOrd="0" parTransId="{F6FE6F83-270A-41B0-92F2-FC3345273E55}" sibTransId="{0DA7E911-36C0-4B97-8FD1-6698D4E6B9A6}"/>
    <dgm:cxn modelId="{B9F41486-405F-4111-AEB9-07AD69107AB4}" type="presOf" srcId="{46D0369D-2106-47AE-893F-3D382F0DC8D0}" destId="{55B87121-7319-47E3-A21A-CC71713B85EE}" srcOrd="0" destOrd="0" presId="urn:microsoft.com/office/officeart/2005/8/layout/process3"/>
    <dgm:cxn modelId="{F48C00D2-2563-4F4C-B23C-FECAE6D57191}" type="presOf" srcId="{5A590096-4614-4061-ACEE-3B11E0A50AE0}" destId="{2B725C1A-80E8-49C4-9FA1-0885D1A1986A}" srcOrd="1" destOrd="0" presId="urn:microsoft.com/office/officeart/2005/8/layout/process3"/>
    <dgm:cxn modelId="{F08C4A9B-BA5A-40C7-BD88-84AF0C62C7ED}" type="presOf" srcId="{387A294C-AE72-410F-9940-BB6FD72810FA}" destId="{A393A8F3-6382-4992-A0CF-2CB9F4DBBE06}" srcOrd="1" destOrd="0" presId="urn:microsoft.com/office/officeart/2005/8/layout/process3"/>
    <dgm:cxn modelId="{E73DF58D-6C27-4EE4-B5A1-E26B6B57A4A8}" type="presOf" srcId="{97F6F6DD-13EB-4FDA-9058-EC0128F77C2D}" destId="{2EE628C0-321D-427F-9278-EE2F1FFF2ACA}" srcOrd="1" destOrd="0" presId="urn:microsoft.com/office/officeart/2005/8/layout/process3"/>
    <dgm:cxn modelId="{BF9E8B7F-D3E3-4CB5-8742-A5292447D8DD}" srcId="{387A294C-AE72-410F-9940-BB6FD72810FA}" destId="{92887DD4-A8C0-496C-97AA-5889A3104787}" srcOrd="0" destOrd="0" parTransId="{45619A63-E148-41D0-BD65-C22472B09868}" sibTransId="{39E2D3D7-245A-4263-8461-65734D6CB1B9}"/>
    <dgm:cxn modelId="{40FC015D-1F52-4E15-97B7-7349CEC48C13}" type="presOf" srcId="{CB2F70A2-28E9-481B-AB25-C48D2943E2C2}" destId="{00A060D8-08C8-48D5-96FD-58E9511A09AE}" srcOrd="0" destOrd="0" presId="urn:microsoft.com/office/officeart/2005/8/layout/process3"/>
    <dgm:cxn modelId="{B3E5E997-2DD0-4705-A516-A7B44A7A3A3D}" type="presOf" srcId="{5A590096-4614-4061-ACEE-3B11E0A50AE0}" destId="{15F69DB5-EF88-4166-8E6B-C51AF9A1618A}" srcOrd="0" destOrd="0" presId="urn:microsoft.com/office/officeart/2005/8/layout/process3"/>
    <dgm:cxn modelId="{ABFEB4E2-25B3-4E51-8B8C-68BB5F670D78}" type="presOf" srcId="{8668E2CA-C702-4CDA-966D-944DA1466E92}" destId="{ADED9461-DC9D-47D3-9F19-7E76ECBEBA7A}" srcOrd="0" destOrd="0" presId="urn:microsoft.com/office/officeart/2005/8/layout/process3"/>
    <dgm:cxn modelId="{9868A1FC-ADFB-4AA4-8097-606180A63AAE}" type="presOf" srcId="{949EA12E-0A2B-4652-B3BF-31789725AC8F}" destId="{29987BAA-3379-4FE5-B62D-E25F61782CF5}" srcOrd="0" destOrd="0" presId="urn:microsoft.com/office/officeart/2005/8/layout/process3"/>
    <dgm:cxn modelId="{E6E62E3A-9E45-4C9C-A616-4921AB34FC4E}" type="presOf" srcId="{46D0369D-2106-47AE-893F-3D382F0DC8D0}" destId="{9A5DAF0C-7EC6-4D50-91FA-7EE3EE236C55}" srcOrd="1" destOrd="0" presId="urn:microsoft.com/office/officeart/2005/8/layout/process3"/>
    <dgm:cxn modelId="{CCB244EA-B4A8-4803-AA02-14632A343D6E}" srcId="{CB2F70A2-28E9-481B-AB25-C48D2943E2C2}" destId="{97F6F6DD-13EB-4FDA-9058-EC0128F77C2D}" srcOrd="2" destOrd="0" parTransId="{F3F8027C-E699-41FE-842C-D7C2E976F01E}" sibTransId="{69ACF964-51D9-4DAA-A8FF-87EC44982EE7}"/>
    <dgm:cxn modelId="{1149C844-B471-4424-8C1C-1881F5FF65B8}" type="presOf" srcId="{8668E2CA-C702-4CDA-966D-944DA1466E92}" destId="{8ACB5B8F-CB33-4D20-8FCF-C16B0FE41E9C}" srcOrd="1" destOrd="0" presId="urn:microsoft.com/office/officeart/2005/8/layout/process3"/>
    <dgm:cxn modelId="{72BFB5C3-C059-4301-A7E9-8B33C522689B}" type="presParOf" srcId="{00A060D8-08C8-48D5-96FD-58E9511A09AE}" destId="{3CA53FE5-5E61-46A5-9801-C61D6FF4CCDD}" srcOrd="0" destOrd="0" presId="urn:microsoft.com/office/officeart/2005/8/layout/process3"/>
    <dgm:cxn modelId="{6AB570C2-C3AA-44C5-ABA1-8B0F2351CC4A}" type="presParOf" srcId="{3CA53FE5-5E61-46A5-9801-C61D6FF4CCDD}" destId="{D86903CE-5D1A-4BB4-A4E2-0A928A131D0F}" srcOrd="0" destOrd="0" presId="urn:microsoft.com/office/officeart/2005/8/layout/process3"/>
    <dgm:cxn modelId="{D01F1010-000F-4FE3-AC56-78712318887F}" type="presParOf" srcId="{3CA53FE5-5E61-46A5-9801-C61D6FF4CCDD}" destId="{A393A8F3-6382-4992-A0CF-2CB9F4DBBE06}" srcOrd="1" destOrd="0" presId="urn:microsoft.com/office/officeart/2005/8/layout/process3"/>
    <dgm:cxn modelId="{88A873EF-F68B-46CB-A565-CCEDB7ADDEF4}" type="presParOf" srcId="{3CA53FE5-5E61-46A5-9801-C61D6FF4CCDD}" destId="{CF0E473C-0571-463F-AD2D-93ED0525224B}" srcOrd="2" destOrd="0" presId="urn:microsoft.com/office/officeart/2005/8/layout/process3"/>
    <dgm:cxn modelId="{BCBFAA67-B74F-402A-8A03-4EE0E4637BE3}" type="presParOf" srcId="{00A060D8-08C8-48D5-96FD-58E9511A09AE}" destId="{ADED9461-DC9D-47D3-9F19-7E76ECBEBA7A}" srcOrd="1" destOrd="0" presId="urn:microsoft.com/office/officeart/2005/8/layout/process3"/>
    <dgm:cxn modelId="{66192EF5-E604-45B4-A65C-2FC53150B937}" type="presParOf" srcId="{ADED9461-DC9D-47D3-9F19-7E76ECBEBA7A}" destId="{8ACB5B8F-CB33-4D20-8FCF-C16B0FE41E9C}" srcOrd="0" destOrd="0" presId="urn:microsoft.com/office/officeart/2005/8/layout/process3"/>
    <dgm:cxn modelId="{856A34BD-69CE-4801-B5D9-D3564066B316}" type="presParOf" srcId="{00A060D8-08C8-48D5-96FD-58E9511A09AE}" destId="{DC8E7D95-F18C-4A38-9A50-9F1990FB31D9}" srcOrd="2" destOrd="0" presId="urn:microsoft.com/office/officeart/2005/8/layout/process3"/>
    <dgm:cxn modelId="{7307654F-F66F-4770-8AEA-77E9BD767476}" type="presParOf" srcId="{DC8E7D95-F18C-4A38-9A50-9F1990FB31D9}" destId="{55B87121-7319-47E3-A21A-CC71713B85EE}" srcOrd="0" destOrd="0" presId="urn:microsoft.com/office/officeart/2005/8/layout/process3"/>
    <dgm:cxn modelId="{DD85F01F-47D4-4385-B214-7BE616B37732}" type="presParOf" srcId="{DC8E7D95-F18C-4A38-9A50-9F1990FB31D9}" destId="{9A5DAF0C-7EC6-4D50-91FA-7EE3EE236C55}" srcOrd="1" destOrd="0" presId="urn:microsoft.com/office/officeart/2005/8/layout/process3"/>
    <dgm:cxn modelId="{8ABCC421-9A3D-455E-9064-2D170A79E57C}" type="presParOf" srcId="{DC8E7D95-F18C-4A38-9A50-9F1990FB31D9}" destId="{19363C6D-DAAE-485F-87A3-1A882CBBD363}" srcOrd="2" destOrd="0" presId="urn:microsoft.com/office/officeart/2005/8/layout/process3"/>
    <dgm:cxn modelId="{866591B9-D2A1-4CC5-A078-1190A72171CE}" type="presParOf" srcId="{00A060D8-08C8-48D5-96FD-58E9511A09AE}" destId="{15F69DB5-EF88-4166-8E6B-C51AF9A1618A}" srcOrd="3" destOrd="0" presId="urn:microsoft.com/office/officeart/2005/8/layout/process3"/>
    <dgm:cxn modelId="{1C0B1B2B-C9B7-4430-8B21-F8A45EB0A6F4}" type="presParOf" srcId="{15F69DB5-EF88-4166-8E6B-C51AF9A1618A}" destId="{2B725C1A-80E8-49C4-9FA1-0885D1A1986A}" srcOrd="0" destOrd="0" presId="urn:microsoft.com/office/officeart/2005/8/layout/process3"/>
    <dgm:cxn modelId="{2C9F0A9E-236B-4333-92D9-C415CAA3481B}" type="presParOf" srcId="{00A060D8-08C8-48D5-96FD-58E9511A09AE}" destId="{28C669C7-0C9F-40F6-A07E-262785C8CB54}" srcOrd="4" destOrd="0" presId="urn:microsoft.com/office/officeart/2005/8/layout/process3"/>
    <dgm:cxn modelId="{C283AEDB-5F74-4F48-9F5A-6CF4AF0BF577}" type="presParOf" srcId="{28C669C7-0C9F-40F6-A07E-262785C8CB54}" destId="{1977D131-F867-4E02-9229-0B7CBAB99F05}" srcOrd="0" destOrd="0" presId="urn:microsoft.com/office/officeart/2005/8/layout/process3"/>
    <dgm:cxn modelId="{3F47E056-3A70-452E-A173-986E5CF14DE6}" type="presParOf" srcId="{28C669C7-0C9F-40F6-A07E-262785C8CB54}" destId="{2EE628C0-321D-427F-9278-EE2F1FFF2ACA}" srcOrd="1" destOrd="0" presId="urn:microsoft.com/office/officeart/2005/8/layout/process3"/>
    <dgm:cxn modelId="{01A28DD5-E533-4EA6-AF73-1828D068236B}" type="presParOf" srcId="{28C669C7-0C9F-40F6-A07E-262785C8CB54}" destId="{29987BAA-3379-4FE5-B62D-E25F61782CF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2800" b="1" dirty="0" smtClean="0"/>
            <a:t>Response spectrum base shear VS Equivalent static base shear</a:t>
          </a:r>
          <a:endParaRPr lang="ar-SA" sz="28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5099A4-2B0A-4367-80A9-724488D2DFDB}" type="presOf" srcId="{DB7FE9FF-C83B-4F44-A9AF-06D1374846A3}" destId="{17CFD606-9EC8-4C5E-AEA3-5C666857CF6F}" srcOrd="0" destOrd="0" presId="urn:microsoft.com/office/officeart/2005/8/layout/vList3"/>
    <dgm:cxn modelId="{0864D4B8-F84B-4A48-A0A4-25D053968415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881BCF1C-1072-4361-B556-9F7E340ECF26}" type="presParOf" srcId="{0291625F-666E-4587-9DB2-B9A7DD9B829E}" destId="{C4D0C0A2-201A-44B2-957A-2D66967CB889}" srcOrd="0" destOrd="0" presId="urn:microsoft.com/office/officeart/2005/8/layout/vList3"/>
    <dgm:cxn modelId="{69AFDC56-EEDC-46AC-924B-CD58992E573E}" type="presParOf" srcId="{C4D0C0A2-201A-44B2-957A-2D66967CB889}" destId="{D1279113-3457-4876-B30A-3E73295C68DD}" srcOrd="0" destOrd="0" presId="urn:microsoft.com/office/officeart/2005/8/layout/vList3"/>
    <dgm:cxn modelId="{42288EFE-EFBC-45E3-9DE8-8EEF090E1D11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Modify the scale factor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119C1AE-F2C4-495C-A2C7-63346AE0C29C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8727D16-0B1E-4B06-B4F8-476E55B705C9}" type="presOf" srcId="{65CC0761-3FAD-4B3C-A8C0-B8FB8E7C7633}" destId="{0291625F-666E-4587-9DB2-B9A7DD9B829E}" srcOrd="0" destOrd="0" presId="urn:microsoft.com/office/officeart/2005/8/layout/vList3"/>
    <dgm:cxn modelId="{37D859D2-3884-4A51-B306-BE6FA19C6F4C}" type="presParOf" srcId="{0291625F-666E-4587-9DB2-B9A7DD9B829E}" destId="{C4D0C0A2-201A-44B2-957A-2D66967CB889}" srcOrd="0" destOrd="0" presId="urn:microsoft.com/office/officeart/2005/8/layout/vList3"/>
    <dgm:cxn modelId="{CC2C39B7-1257-4277-AF34-FDD6A4EB68B7}" type="presParOf" srcId="{C4D0C0A2-201A-44B2-957A-2D66967CB889}" destId="{D1279113-3457-4876-B30A-3E73295C68DD}" srcOrd="0" destOrd="0" presId="urn:microsoft.com/office/officeart/2005/8/layout/vList3"/>
    <dgm:cxn modelId="{D131B0BC-BBFE-429A-B82D-C7763BC58193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Final SAP Results for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1CF13F-0B45-4977-AE00-7C7FA54001A1}" type="presOf" srcId="{DB7FE9FF-C83B-4F44-A9AF-06D1374846A3}" destId="{17CFD606-9EC8-4C5E-AEA3-5C666857CF6F}" srcOrd="0" destOrd="0" presId="urn:microsoft.com/office/officeart/2005/8/layout/vList3"/>
    <dgm:cxn modelId="{849B5E9D-B1BF-4F18-A01D-29C509577043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7617B51D-03CC-4030-A6E2-BC92B5907DE1}" type="presParOf" srcId="{0291625F-666E-4587-9DB2-B9A7DD9B829E}" destId="{C4D0C0A2-201A-44B2-957A-2D66967CB889}" srcOrd="0" destOrd="0" presId="urn:microsoft.com/office/officeart/2005/8/layout/vList3"/>
    <dgm:cxn modelId="{94B48020-7D5D-4BE5-91A8-E2D84CA37312}" type="presParOf" srcId="{C4D0C0A2-201A-44B2-957A-2D66967CB889}" destId="{D1279113-3457-4876-B30A-3E73295C68DD}" srcOrd="0" destOrd="0" presId="urn:microsoft.com/office/officeart/2005/8/layout/vList3"/>
    <dgm:cxn modelId="{DB186A10-60A9-48A6-90F9-59C69D2073D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9.xml><?xml version="1.0" encoding="utf-8"?>
<dgm:dataModel xmlns:dgm="http://schemas.openxmlformats.org/drawingml/2006/diagram" xmlns:a="http://schemas.openxmlformats.org/drawingml/2006/main">
  <dgm:ptLst>
    <dgm:pt modelId="{CB2F70A2-28E9-481B-AB25-C48D2943E2C2}" type="doc">
      <dgm:prSet loTypeId="urn:microsoft.com/office/officeart/2005/8/layout/process3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87A294C-AE72-410F-9940-BB6FD72810FA}">
      <dgm:prSet phldrT="[Text]" custT="1"/>
      <dgm:spPr/>
      <dgm:t>
        <a:bodyPr/>
        <a:lstStyle/>
        <a:p>
          <a:pPr algn="ctr" rtl="0"/>
          <a:r>
            <a:rPr lang="en-US" sz="2400" b="1" dirty="0" smtClean="0"/>
            <a:t>V min</a:t>
          </a:r>
          <a:endParaRPr lang="ar-SA" sz="2400" b="1" dirty="0"/>
        </a:p>
      </dgm:t>
    </dgm:pt>
    <dgm:pt modelId="{763E72B4-5A5B-4917-9184-955F82CBB787}" type="parTrans" cxnId="{0769658F-E643-4694-817F-A375F92CFE3B}">
      <dgm:prSet/>
      <dgm:spPr/>
      <dgm:t>
        <a:bodyPr/>
        <a:lstStyle/>
        <a:p>
          <a:pPr rtl="1"/>
          <a:endParaRPr lang="ar-SA"/>
        </a:p>
      </dgm:t>
    </dgm:pt>
    <dgm:pt modelId="{8668E2CA-C702-4CDA-966D-944DA1466E92}" type="sibTrans" cxnId="{0769658F-E643-4694-817F-A375F92CFE3B}">
      <dgm:prSet/>
      <dgm:spPr/>
      <dgm:t>
        <a:bodyPr/>
        <a:lstStyle/>
        <a:p>
          <a:pPr rtl="1"/>
          <a:endParaRPr lang="ar-SA"/>
        </a:p>
      </dgm:t>
    </dgm:pt>
    <dgm:pt modelId="{92887DD4-A8C0-496C-97AA-5889A3104787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45619A63-E148-41D0-BD65-C22472B09868}" type="parTrans" cxnId="{BF9E8B7F-D3E3-4CB5-8742-A5292447D8DD}">
      <dgm:prSet/>
      <dgm:spPr/>
      <dgm:t>
        <a:bodyPr/>
        <a:lstStyle/>
        <a:p>
          <a:pPr rtl="1"/>
          <a:endParaRPr lang="ar-SA"/>
        </a:p>
      </dgm:t>
    </dgm:pt>
    <dgm:pt modelId="{39E2D3D7-245A-4263-8461-65734D6CB1B9}" type="sibTrans" cxnId="{BF9E8B7F-D3E3-4CB5-8742-A5292447D8DD}">
      <dgm:prSet/>
      <dgm:spPr/>
      <dgm:t>
        <a:bodyPr/>
        <a:lstStyle/>
        <a:p>
          <a:pPr rtl="1"/>
          <a:endParaRPr lang="ar-SA"/>
        </a:p>
      </dgm:t>
    </dgm:pt>
    <dgm:pt modelId="{46D0369D-2106-47AE-893F-3D382F0DC8D0}">
      <dgm:prSet phldrT="[Text]" custT="1"/>
      <dgm:spPr/>
      <dgm:t>
        <a:bodyPr/>
        <a:lstStyle/>
        <a:p>
          <a:pPr algn="ctr" rtl="0"/>
          <a:r>
            <a:rPr lang="en-US" sz="2400" b="1" dirty="0" smtClean="0"/>
            <a:t>V</a:t>
          </a:r>
          <a:endParaRPr lang="ar-SA" sz="2400" b="1" dirty="0"/>
        </a:p>
      </dgm:t>
    </dgm:pt>
    <dgm:pt modelId="{FC706B7E-90CC-41E8-9ABF-AEDFBCCC1D52}" type="parTrans" cxnId="{09217ED1-AF69-48A7-A58A-750F5117EC42}">
      <dgm:prSet/>
      <dgm:spPr/>
      <dgm:t>
        <a:bodyPr/>
        <a:lstStyle/>
        <a:p>
          <a:pPr rtl="1"/>
          <a:endParaRPr lang="ar-SA"/>
        </a:p>
      </dgm:t>
    </dgm:pt>
    <dgm:pt modelId="{5A590096-4614-4061-ACEE-3B11E0A50AE0}" type="sibTrans" cxnId="{09217ED1-AF69-48A7-A58A-750F5117EC42}">
      <dgm:prSet/>
      <dgm:spPr/>
      <dgm:t>
        <a:bodyPr/>
        <a:lstStyle/>
        <a:p>
          <a:pPr rtl="1"/>
          <a:endParaRPr lang="ar-SA"/>
        </a:p>
      </dgm:t>
    </dgm:pt>
    <dgm:pt modelId="{F08440F3-4C75-42F0-8301-B8B8E872162F}">
      <dgm:prSet phldrT="[Text]" custT="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F6FE6F83-270A-41B0-92F2-FC3345273E55}" type="parTrans" cxnId="{5158BD59-E648-4280-8E96-F7ED02863EA0}">
      <dgm:prSet/>
      <dgm:spPr/>
      <dgm:t>
        <a:bodyPr/>
        <a:lstStyle/>
        <a:p>
          <a:pPr rtl="1"/>
          <a:endParaRPr lang="ar-SA"/>
        </a:p>
      </dgm:t>
    </dgm:pt>
    <dgm:pt modelId="{0DA7E911-36C0-4B97-8FD1-6698D4E6B9A6}" type="sibTrans" cxnId="{5158BD59-E648-4280-8E96-F7ED02863EA0}">
      <dgm:prSet/>
      <dgm:spPr/>
      <dgm:t>
        <a:bodyPr/>
        <a:lstStyle/>
        <a:p>
          <a:pPr rtl="1"/>
          <a:endParaRPr lang="ar-SA"/>
        </a:p>
      </dgm:t>
    </dgm:pt>
    <dgm:pt modelId="{97F6F6DD-13EB-4FDA-9058-EC0128F77C2D}">
      <dgm:prSet phldrT="[Text]" custT="1"/>
      <dgm:spPr/>
      <dgm:t>
        <a:bodyPr/>
        <a:lstStyle/>
        <a:p>
          <a:pPr algn="ctr" rtl="1"/>
          <a:r>
            <a:rPr lang="en-US" sz="2400" b="1" dirty="0" smtClean="0"/>
            <a:t>V max</a:t>
          </a:r>
          <a:endParaRPr lang="ar-SA" sz="2400" b="1" dirty="0"/>
        </a:p>
      </dgm:t>
    </dgm:pt>
    <dgm:pt modelId="{F3F8027C-E699-41FE-842C-D7C2E976F01E}" type="parTrans" cxnId="{CCB244EA-B4A8-4803-AA02-14632A343D6E}">
      <dgm:prSet/>
      <dgm:spPr/>
      <dgm:t>
        <a:bodyPr/>
        <a:lstStyle/>
        <a:p>
          <a:pPr rtl="1"/>
          <a:endParaRPr lang="ar-SA"/>
        </a:p>
      </dgm:t>
    </dgm:pt>
    <dgm:pt modelId="{69ACF964-51D9-4DAA-A8FF-87EC44982EE7}" type="sibTrans" cxnId="{CCB244EA-B4A8-4803-AA02-14632A343D6E}">
      <dgm:prSet/>
      <dgm:spPr/>
      <dgm:t>
        <a:bodyPr/>
        <a:lstStyle/>
        <a:p>
          <a:pPr rtl="1"/>
          <a:endParaRPr lang="ar-SA"/>
        </a:p>
      </dgm:t>
    </dgm:pt>
    <dgm:pt modelId="{949EA12E-0A2B-4652-B3BF-31789725AC8F}">
      <dgm:prSet phldrT="[Text]" custT="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1B5C3D64-9C55-45BC-B9F7-A89D3A71C7DF}" type="parTrans" cxnId="{CC74EBDB-8170-4393-BC1B-7A99E1DD8786}">
      <dgm:prSet/>
      <dgm:spPr/>
      <dgm:t>
        <a:bodyPr/>
        <a:lstStyle/>
        <a:p>
          <a:pPr rtl="1"/>
          <a:endParaRPr lang="ar-SA"/>
        </a:p>
      </dgm:t>
    </dgm:pt>
    <dgm:pt modelId="{637F68EF-7A08-4B82-AB0F-EF084C2D7520}" type="sibTrans" cxnId="{CC74EBDB-8170-4393-BC1B-7A99E1DD8786}">
      <dgm:prSet/>
      <dgm:spPr/>
      <dgm:t>
        <a:bodyPr/>
        <a:lstStyle/>
        <a:p>
          <a:pPr rtl="1"/>
          <a:endParaRPr lang="ar-SA"/>
        </a:p>
      </dgm:t>
    </dgm:pt>
    <dgm:pt modelId="{00A060D8-08C8-48D5-96FD-58E9511A09AE}" type="pres">
      <dgm:prSet presAssocID="{CB2F70A2-28E9-481B-AB25-C48D2943E2C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A53FE5-5E61-46A5-9801-C61D6FF4CCDD}" type="pres">
      <dgm:prSet presAssocID="{387A294C-AE72-410F-9940-BB6FD72810FA}" presName="composite" presStyleCnt="0"/>
      <dgm:spPr/>
    </dgm:pt>
    <dgm:pt modelId="{D86903CE-5D1A-4BB4-A4E2-0A928A131D0F}" type="pres">
      <dgm:prSet presAssocID="{387A294C-AE72-410F-9940-BB6FD72810F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93A8F3-6382-4992-A0CF-2CB9F4DBBE06}" type="pres">
      <dgm:prSet presAssocID="{387A294C-AE72-410F-9940-BB6FD72810FA}" presName="parSh" presStyleLbl="node1" presStyleIdx="0" presStyleCnt="3"/>
      <dgm:spPr/>
      <dgm:t>
        <a:bodyPr/>
        <a:lstStyle/>
        <a:p>
          <a:pPr rtl="1"/>
          <a:endParaRPr lang="ar-SA"/>
        </a:p>
      </dgm:t>
    </dgm:pt>
    <dgm:pt modelId="{CF0E473C-0571-463F-AD2D-93ED0525224B}" type="pres">
      <dgm:prSet presAssocID="{387A294C-AE72-410F-9940-BB6FD72810FA}" presName="desTx" presStyleLbl="fgAcc1" presStyleIdx="0" presStyleCnt="3" custScaleX="115776" custScaleY="93824" custLinFactNeighborX="-372" custLinFactNeighborY="17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ED9461-DC9D-47D3-9F19-7E76ECBEBA7A}" type="pres">
      <dgm:prSet presAssocID="{8668E2CA-C702-4CDA-966D-944DA1466E92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ACB5B8F-CB33-4D20-8FCF-C16B0FE41E9C}" type="pres">
      <dgm:prSet presAssocID="{8668E2CA-C702-4CDA-966D-944DA1466E92}" presName="connTx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DC8E7D95-F18C-4A38-9A50-9F1990FB31D9}" type="pres">
      <dgm:prSet presAssocID="{46D0369D-2106-47AE-893F-3D382F0DC8D0}" presName="composite" presStyleCnt="0"/>
      <dgm:spPr/>
    </dgm:pt>
    <dgm:pt modelId="{55B87121-7319-47E3-A21A-CC71713B85EE}" type="pres">
      <dgm:prSet presAssocID="{46D0369D-2106-47AE-893F-3D382F0DC8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5DAF0C-7EC6-4D50-91FA-7EE3EE236C55}" type="pres">
      <dgm:prSet presAssocID="{46D0369D-2106-47AE-893F-3D382F0DC8D0}" presName="parSh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9363C6D-DAAE-485F-87A3-1A882CBBD363}" type="pres">
      <dgm:prSet presAssocID="{46D0369D-2106-47AE-893F-3D382F0DC8D0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F69DB5-EF88-4166-8E6B-C51AF9A1618A}" type="pres">
      <dgm:prSet presAssocID="{5A590096-4614-4061-ACEE-3B11E0A50AE0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2B725C1A-80E8-49C4-9FA1-0885D1A1986A}" type="pres">
      <dgm:prSet presAssocID="{5A590096-4614-4061-ACEE-3B11E0A50AE0}" presName="connTx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28C669C7-0C9F-40F6-A07E-262785C8CB54}" type="pres">
      <dgm:prSet presAssocID="{97F6F6DD-13EB-4FDA-9058-EC0128F77C2D}" presName="composite" presStyleCnt="0"/>
      <dgm:spPr/>
    </dgm:pt>
    <dgm:pt modelId="{1977D131-F867-4E02-9229-0B7CBAB99F05}" type="pres">
      <dgm:prSet presAssocID="{97F6F6DD-13EB-4FDA-9058-EC0128F77C2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E628C0-321D-427F-9278-EE2F1FFF2ACA}" type="pres">
      <dgm:prSet presAssocID="{97F6F6DD-13EB-4FDA-9058-EC0128F77C2D}" presName="parSh" presStyleLbl="node1" presStyleIdx="2" presStyleCnt="3"/>
      <dgm:spPr/>
      <dgm:t>
        <a:bodyPr/>
        <a:lstStyle/>
        <a:p>
          <a:pPr rtl="1"/>
          <a:endParaRPr lang="ar-SA"/>
        </a:p>
      </dgm:t>
    </dgm:pt>
    <dgm:pt modelId="{29987BAA-3379-4FE5-B62D-E25F61782CF5}" type="pres">
      <dgm:prSet presAssocID="{97F6F6DD-13EB-4FDA-9058-EC0128F77C2D}" presName="desTx" presStyleLbl="fgAcc1" presStyleIdx="2" presStyleCnt="3" custScaleX="1164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74EBDB-8170-4393-BC1B-7A99E1DD8786}" srcId="{97F6F6DD-13EB-4FDA-9058-EC0128F77C2D}" destId="{949EA12E-0A2B-4652-B3BF-31789725AC8F}" srcOrd="0" destOrd="0" parTransId="{1B5C3D64-9C55-45BC-B9F7-A89D3A71C7DF}" sibTransId="{637F68EF-7A08-4B82-AB0F-EF084C2D7520}"/>
    <dgm:cxn modelId="{6F0B98CB-337B-4056-9A37-AB1051830E55}" type="presOf" srcId="{387A294C-AE72-410F-9940-BB6FD72810FA}" destId="{D86903CE-5D1A-4BB4-A4E2-0A928A131D0F}" srcOrd="0" destOrd="0" presId="urn:microsoft.com/office/officeart/2005/8/layout/process3"/>
    <dgm:cxn modelId="{C1627104-48DA-4078-AA81-53D560CF105C}" type="presOf" srcId="{97F6F6DD-13EB-4FDA-9058-EC0128F77C2D}" destId="{1977D131-F867-4E02-9229-0B7CBAB99F05}" srcOrd="0" destOrd="0" presId="urn:microsoft.com/office/officeart/2005/8/layout/process3"/>
    <dgm:cxn modelId="{0769658F-E643-4694-817F-A375F92CFE3B}" srcId="{CB2F70A2-28E9-481B-AB25-C48D2943E2C2}" destId="{387A294C-AE72-410F-9940-BB6FD72810FA}" srcOrd="0" destOrd="0" parTransId="{763E72B4-5A5B-4917-9184-955F82CBB787}" sibTransId="{8668E2CA-C702-4CDA-966D-944DA1466E92}"/>
    <dgm:cxn modelId="{AF6F8B7C-71B1-4973-9AA2-F2EA30EAC475}" type="presOf" srcId="{F08440F3-4C75-42F0-8301-B8B8E872162F}" destId="{19363C6D-DAAE-485F-87A3-1A882CBBD363}" srcOrd="0" destOrd="0" presId="urn:microsoft.com/office/officeart/2005/8/layout/process3"/>
    <dgm:cxn modelId="{622D759F-31B4-4A9C-84F4-CBE5FC79D78B}" type="presOf" srcId="{92887DD4-A8C0-496C-97AA-5889A3104787}" destId="{CF0E473C-0571-463F-AD2D-93ED0525224B}" srcOrd="0" destOrd="0" presId="urn:microsoft.com/office/officeart/2005/8/layout/process3"/>
    <dgm:cxn modelId="{09217ED1-AF69-48A7-A58A-750F5117EC42}" srcId="{CB2F70A2-28E9-481B-AB25-C48D2943E2C2}" destId="{46D0369D-2106-47AE-893F-3D382F0DC8D0}" srcOrd="1" destOrd="0" parTransId="{FC706B7E-90CC-41E8-9ABF-AEDFBCCC1D52}" sibTransId="{5A590096-4614-4061-ACEE-3B11E0A50AE0}"/>
    <dgm:cxn modelId="{5158BD59-E648-4280-8E96-F7ED02863EA0}" srcId="{46D0369D-2106-47AE-893F-3D382F0DC8D0}" destId="{F08440F3-4C75-42F0-8301-B8B8E872162F}" srcOrd="0" destOrd="0" parTransId="{F6FE6F83-270A-41B0-92F2-FC3345273E55}" sibTransId="{0DA7E911-36C0-4B97-8FD1-6698D4E6B9A6}"/>
    <dgm:cxn modelId="{B9F41486-405F-4111-AEB9-07AD69107AB4}" type="presOf" srcId="{46D0369D-2106-47AE-893F-3D382F0DC8D0}" destId="{55B87121-7319-47E3-A21A-CC71713B85EE}" srcOrd="0" destOrd="0" presId="urn:microsoft.com/office/officeart/2005/8/layout/process3"/>
    <dgm:cxn modelId="{F48C00D2-2563-4F4C-B23C-FECAE6D57191}" type="presOf" srcId="{5A590096-4614-4061-ACEE-3B11E0A50AE0}" destId="{2B725C1A-80E8-49C4-9FA1-0885D1A1986A}" srcOrd="1" destOrd="0" presId="urn:microsoft.com/office/officeart/2005/8/layout/process3"/>
    <dgm:cxn modelId="{F08C4A9B-BA5A-40C7-BD88-84AF0C62C7ED}" type="presOf" srcId="{387A294C-AE72-410F-9940-BB6FD72810FA}" destId="{A393A8F3-6382-4992-A0CF-2CB9F4DBBE06}" srcOrd="1" destOrd="0" presId="urn:microsoft.com/office/officeart/2005/8/layout/process3"/>
    <dgm:cxn modelId="{E73DF58D-6C27-4EE4-B5A1-E26B6B57A4A8}" type="presOf" srcId="{97F6F6DD-13EB-4FDA-9058-EC0128F77C2D}" destId="{2EE628C0-321D-427F-9278-EE2F1FFF2ACA}" srcOrd="1" destOrd="0" presId="urn:microsoft.com/office/officeart/2005/8/layout/process3"/>
    <dgm:cxn modelId="{BF9E8B7F-D3E3-4CB5-8742-A5292447D8DD}" srcId="{387A294C-AE72-410F-9940-BB6FD72810FA}" destId="{92887DD4-A8C0-496C-97AA-5889A3104787}" srcOrd="0" destOrd="0" parTransId="{45619A63-E148-41D0-BD65-C22472B09868}" sibTransId="{39E2D3D7-245A-4263-8461-65734D6CB1B9}"/>
    <dgm:cxn modelId="{40FC015D-1F52-4E15-97B7-7349CEC48C13}" type="presOf" srcId="{CB2F70A2-28E9-481B-AB25-C48D2943E2C2}" destId="{00A060D8-08C8-48D5-96FD-58E9511A09AE}" srcOrd="0" destOrd="0" presId="urn:microsoft.com/office/officeart/2005/8/layout/process3"/>
    <dgm:cxn modelId="{B3E5E997-2DD0-4705-A516-A7B44A7A3A3D}" type="presOf" srcId="{5A590096-4614-4061-ACEE-3B11E0A50AE0}" destId="{15F69DB5-EF88-4166-8E6B-C51AF9A1618A}" srcOrd="0" destOrd="0" presId="urn:microsoft.com/office/officeart/2005/8/layout/process3"/>
    <dgm:cxn modelId="{ABFEB4E2-25B3-4E51-8B8C-68BB5F670D78}" type="presOf" srcId="{8668E2CA-C702-4CDA-966D-944DA1466E92}" destId="{ADED9461-DC9D-47D3-9F19-7E76ECBEBA7A}" srcOrd="0" destOrd="0" presId="urn:microsoft.com/office/officeart/2005/8/layout/process3"/>
    <dgm:cxn modelId="{9868A1FC-ADFB-4AA4-8097-606180A63AAE}" type="presOf" srcId="{949EA12E-0A2B-4652-B3BF-31789725AC8F}" destId="{29987BAA-3379-4FE5-B62D-E25F61782CF5}" srcOrd="0" destOrd="0" presId="urn:microsoft.com/office/officeart/2005/8/layout/process3"/>
    <dgm:cxn modelId="{E6E62E3A-9E45-4C9C-A616-4921AB34FC4E}" type="presOf" srcId="{46D0369D-2106-47AE-893F-3D382F0DC8D0}" destId="{9A5DAF0C-7EC6-4D50-91FA-7EE3EE236C55}" srcOrd="1" destOrd="0" presId="urn:microsoft.com/office/officeart/2005/8/layout/process3"/>
    <dgm:cxn modelId="{CCB244EA-B4A8-4803-AA02-14632A343D6E}" srcId="{CB2F70A2-28E9-481B-AB25-C48D2943E2C2}" destId="{97F6F6DD-13EB-4FDA-9058-EC0128F77C2D}" srcOrd="2" destOrd="0" parTransId="{F3F8027C-E699-41FE-842C-D7C2E976F01E}" sibTransId="{69ACF964-51D9-4DAA-A8FF-87EC44982EE7}"/>
    <dgm:cxn modelId="{1149C844-B471-4424-8C1C-1881F5FF65B8}" type="presOf" srcId="{8668E2CA-C702-4CDA-966D-944DA1466E92}" destId="{8ACB5B8F-CB33-4D20-8FCF-C16B0FE41E9C}" srcOrd="1" destOrd="0" presId="urn:microsoft.com/office/officeart/2005/8/layout/process3"/>
    <dgm:cxn modelId="{72BFB5C3-C059-4301-A7E9-8B33C522689B}" type="presParOf" srcId="{00A060D8-08C8-48D5-96FD-58E9511A09AE}" destId="{3CA53FE5-5E61-46A5-9801-C61D6FF4CCDD}" srcOrd="0" destOrd="0" presId="urn:microsoft.com/office/officeart/2005/8/layout/process3"/>
    <dgm:cxn modelId="{6AB570C2-C3AA-44C5-ABA1-8B0F2351CC4A}" type="presParOf" srcId="{3CA53FE5-5E61-46A5-9801-C61D6FF4CCDD}" destId="{D86903CE-5D1A-4BB4-A4E2-0A928A131D0F}" srcOrd="0" destOrd="0" presId="urn:microsoft.com/office/officeart/2005/8/layout/process3"/>
    <dgm:cxn modelId="{D01F1010-000F-4FE3-AC56-78712318887F}" type="presParOf" srcId="{3CA53FE5-5E61-46A5-9801-C61D6FF4CCDD}" destId="{A393A8F3-6382-4992-A0CF-2CB9F4DBBE06}" srcOrd="1" destOrd="0" presId="urn:microsoft.com/office/officeart/2005/8/layout/process3"/>
    <dgm:cxn modelId="{88A873EF-F68B-46CB-A565-CCEDB7ADDEF4}" type="presParOf" srcId="{3CA53FE5-5E61-46A5-9801-C61D6FF4CCDD}" destId="{CF0E473C-0571-463F-AD2D-93ED0525224B}" srcOrd="2" destOrd="0" presId="urn:microsoft.com/office/officeart/2005/8/layout/process3"/>
    <dgm:cxn modelId="{BCBFAA67-B74F-402A-8A03-4EE0E4637BE3}" type="presParOf" srcId="{00A060D8-08C8-48D5-96FD-58E9511A09AE}" destId="{ADED9461-DC9D-47D3-9F19-7E76ECBEBA7A}" srcOrd="1" destOrd="0" presId="urn:microsoft.com/office/officeart/2005/8/layout/process3"/>
    <dgm:cxn modelId="{66192EF5-E604-45B4-A65C-2FC53150B937}" type="presParOf" srcId="{ADED9461-DC9D-47D3-9F19-7E76ECBEBA7A}" destId="{8ACB5B8F-CB33-4D20-8FCF-C16B0FE41E9C}" srcOrd="0" destOrd="0" presId="urn:microsoft.com/office/officeart/2005/8/layout/process3"/>
    <dgm:cxn modelId="{856A34BD-69CE-4801-B5D9-D3564066B316}" type="presParOf" srcId="{00A060D8-08C8-48D5-96FD-58E9511A09AE}" destId="{DC8E7D95-F18C-4A38-9A50-9F1990FB31D9}" srcOrd="2" destOrd="0" presId="urn:microsoft.com/office/officeart/2005/8/layout/process3"/>
    <dgm:cxn modelId="{7307654F-F66F-4770-8AEA-77E9BD767476}" type="presParOf" srcId="{DC8E7D95-F18C-4A38-9A50-9F1990FB31D9}" destId="{55B87121-7319-47E3-A21A-CC71713B85EE}" srcOrd="0" destOrd="0" presId="urn:microsoft.com/office/officeart/2005/8/layout/process3"/>
    <dgm:cxn modelId="{DD85F01F-47D4-4385-B214-7BE616B37732}" type="presParOf" srcId="{DC8E7D95-F18C-4A38-9A50-9F1990FB31D9}" destId="{9A5DAF0C-7EC6-4D50-91FA-7EE3EE236C55}" srcOrd="1" destOrd="0" presId="urn:microsoft.com/office/officeart/2005/8/layout/process3"/>
    <dgm:cxn modelId="{8ABCC421-9A3D-455E-9064-2D170A79E57C}" type="presParOf" srcId="{DC8E7D95-F18C-4A38-9A50-9F1990FB31D9}" destId="{19363C6D-DAAE-485F-87A3-1A882CBBD363}" srcOrd="2" destOrd="0" presId="urn:microsoft.com/office/officeart/2005/8/layout/process3"/>
    <dgm:cxn modelId="{866591B9-D2A1-4CC5-A078-1190A72171CE}" type="presParOf" srcId="{00A060D8-08C8-48D5-96FD-58E9511A09AE}" destId="{15F69DB5-EF88-4166-8E6B-C51AF9A1618A}" srcOrd="3" destOrd="0" presId="urn:microsoft.com/office/officeart/2005/8/layout/process3"/>
    <dgm:cxn modelId="{1C0B1B2B-C9B7-4430-8B21-F8A45EB0A6F4}" type="presParOf" srcId="{15F69DB5-EF88-4166-8E6B-C51AF9A1618A}" destId="{2B725C1A-80E8-49C4-9FA1-0885D1A1986A}" srcOrd="0" destOrd="0" presId="urn:microsoft.com/office/officeart/2005/8/layout/process3"/>
    <dgm:cxn modelId="{2C9F0A9E-236B-4333-92D9-C415CAA3481B}" type="presParOf" srcId="{00A060D8-08C8-48D5-96FD-58E9511A09AE}" destId="{28C669C7-0C9F-40F6-A07E-262785C8CB54}" srcOrd="4" destOrd="0" presId="urn:microsoft.com/office/officeart/2005/8/layout/process3"/>
    <dgm:cxn modelId="{C283AEDB-5F74-4F48-9F5A-6CF4AF0BF577}" type="presParOf" srcId="{28C669C7-0C9F-40F6-A07E-262785C8CB54}" destId="{1977D131-F867-4E02-9229-0B7CBAB99F05}" srcOrd="0" destOrd="0" presId="urn:microsoft.com/office/officeart/2005/8/layout/process3"/>
    <dgm:cxn modelId="{3F47E056-3A70-452E-A173-986E5CF14DE6}" type="presParOf" srcId="{28C669C7-0C9F-40F6-A07E-262785C8CB54}" destId="{2EE628C0-321D-427F-9278-EE2F1FFF2ACA}" srcOrd="1" destOrd="0" presId="urn:microsoft.com/office/officeart/2005/8/layout/process3"/>
    <dgm:cxn modelId="{01A28DD5-E533-4EA6-AF73-1828D068236B}" type="presParOf" srcId="{28C669C7-0C9F-40F6-A07E-262785C8CB54}" destId="{29987BAA-3379-4FE5-B62D-E25F61782CF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DB355E-2637-4809-B84E-4FAE8FCDF067}" type="doc">
      <dgm:prSet loTypeId="urn:microsoft.com/office/officeart/2005/8/layout/target3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6207621B-B8BE-4411-8000-33ECF7BAE612}">
      <dgm:prSet phldrT="[Text]" custT="1"/>
      <dgm:spPr/>
      <dgm:t>
        <a:bodyPr/>
        <a:lstStyle/>
        <a:p>
          <a:pPr rtl="0"/>
          <a:r>
            <a:rPr lang="en-US" sz="3200" b="1" dirty="0" smtClean="0"/>
            <a:t>The office area</a:t>
          </a:r>
          <a:endParaRPr lang="ar-SA" sz="3200" b="1" dirty="0"/>
        </a:p>
      </dgm:t>
    </dgm:pt>
    <dgm:pt modelId="{658A1924-CAE8-49E7-A3B9-265CF5E8F8CB}" type="parTrans" cxnId="{E4CA3340-52EF-462D-AE14-127CBAB31CE4}">
      <dgm:prSet/>
      <dgm:spPr/>
      <dgm:t>
        <a:bodyPr/>
        <a:lstStyle/>
        <a:p>
          <a:pPr rtl="1"/>
          <a:endParaRPr lang="ar-SA"/>
        </a:p>
      </dgm:t>
    </dgm:pt>
    <dgm:pt modelId="{7D07BEC2-5654-45A2-B576-045148569760}" type="sibTrans" cxnId="{E4CA3340-52EF-462D-AE14-127CBAB31CE4}">
      <dgm:prSet/>
      <dgm:spPr/>
      <dgm:t>
        <a:bodyPr/>
        <a:lstStyle/>
        <a:p>
          <a:pPr rtl="1"/>
          <a:endParaRPr lang="ar-SA"/>
        </a:p>
      </dgm:t>
    </dgm:pt>
    <dgm:pt modelId="{7FA67B48-CAC2-4767-A181-7325987445F5}">
      <dgm:prSet phldrT="[Text]" custT="1"/>
      <dgm:spPr/>
      <dgm:t>
        <a:bodyPr/>
        <a:lstStyle/>
        <a:p>
          <a:pPr rtl="0"/>
          <a:r>
            <a:rPr lang="en-US" sz="3200" b="1" dirty="0" smtClean="0"/>
            <a:t>310 </a:t>
          </a:r>
          <a:r>
            <a:rPr lang="en-US" sz="3200" b="1" dirty="0" err="1" smtClean="0"/>
            <a:t>kN</a:t>
          </a:r>
          <a:r>
            <a:rPr lang="en-US" sz="3200" b="1" dirty="0" smtClean="0"/>
            <a:t>/</a:t>
          </a:r>
          <a:r>
            <a:rPr lang="en-US" sz="3200" b="1" dirty="0" smtClean="0">
              <a:effectLst/>
            </a:rPr>
            <a:t>m</a:t>
          </a:r>
          <a:r>
            <a:rPr lang="en-US" sz="3200" b="1" baseline="30000" dirty="0" smtClean="0">
              <a:effectLst/>
            </a:rPr>
            <a:t>2</a:t>
          </a:r>
          <a:endParaRPr lang="ar-SA" sz="3200" b="1" dirty="0"/>
        </a:p>
      </dgm:t>
    </dgm:pt>
    <dgm:pt modelId="{AABC121C-D65E-4D48-86B2-D827827FA730}" type="parTrans" cxnId="{A5C5F738-0EC4-4398-A90C-564A94C603BC}">
      <dgm:prSet/>
      <dgm:spPr/>
      <dgm:t>
        <a:bodyPr/>
        <a:lstStyle/>
        <a:p>
          <a:pPr rtl="1"/>
          <a:endParaRPr lang="ar-SA"/>
        </a:p>
      </dgm:t>
    </dgm:pt>
    <dgm:pt modelId="{93F39033-9F8A-4640-8513-8E1416FC5C05}" type="sibTrans" cxnId="{A5C5F738-0EC4-4398-A90C-564A94C603BC}">
      <dgm:prSet/>
      <dgm:spPr/>
      <dgm:t>
        <a:bodyPr/>
        <a:lstStyle/>
        <a:p>
          <a:pPr rtl="1"/>
          <a:endParaRPr lang="ar-SA"/>
        </a:p>
      </dgm:t>
    </dgm:pt>
    <dgm:pt modelId="{DA4BCF34-07E0-4F49-8815-03CB61AE454F}">
      <dgm:prSet phldrT="[Text]" custT="1"/>
      <dgm:spPr/>
      <dgm:t>
        <a:bodyPr/>
        <a:lstStyle/>
        <a:p>
          <a:pPr rtl="1"/>
          <a:r>
            <a:rPr lang="en-US" sz="3200" b="1" dirty="0" smtClean="0"/>
            <a:t>The factory area</a:t>
          </a:r>
          <a:endParaRPr lang="ar-SA" sz="3200" b="1" dirty="0"/>
        </a:p>
      </dgm:t>
    </dgm:pt>
    <dgm:pt modelId="{D2D59BCA-683E-4389-9F0D-7122BDBB61D7}" type="parTrans" cxnId="{7C1FB169-3B5F-4F6F-973A-83D25A1F8BE6}">
      <dgm:prSet/>
      <dgm:spPr/>
      <dgm:t>
        <a:bodyPr/>
        <a:lstStyle/>
        <a:p>
          <a:pPr rtl="1"/>
          <a:endParaRPr lang="ar-SA"/>
        </a:p>
      </dgm:t>
    </dgm:pt>
    <dgm:pt modelId="{DFC9F9FB-B112-4640-8BDA-3CD829DC8E84}" type="sibTrans" cxnId="{7C1FB169-3B5F-4F6F-973A-83D25A1F8BE6}">
      <dgm:prSet/>
      <dgm:spPr/>
      <dgm:t>
        <a:bodyPr/>
        <a:lstStyle/>
        <a:p>
          <a:pPr rtl="1"/>
          <a:endParaRPr lang="ar-SA"/>
        </a:p>
      </dgm:t>
    </dgm:pt>
    <dgm:pt modelId="{2F6F3DE8-7F1A-49F8-8A4A-705AABCA9F50}">
      <dgm:prSet phldrT="[Text]" custT="1"/>
      <dgm:spPr/>
      <dgm:t>
        <a:bodyPr/>
        <a:lstStyle/>
        <a:p>
          <a:pPr rtl="0"/>
          <a:r>
            <a:rPr lang="en-US" sz="3200" b="1" dirty="0" smtClean="0"/>
            <a:t>300 </a:t>
          </a:r>
          <a:r>
            <a:rPr lang="en-US" sz="3200" b="1" dirty="0" err="1" smtClean="0"/>
            <a:t>kN</a:t>
          </a:r>
          <a:r>
            <a:rPr lang="en-US" sz="3200" b="1" dirty="0" smtClean="0"/>
            <a:t>/</a:t>
          </a:r>
          <a:r>
            <a:rPr lang="en-US" sz="3200" b="1" dirty="0" smtClean="0">
              <a:effectLst/>
            </a:rPr>
            <a:t>m</a:t>
          </a:r>
          <a:r>
            <a:rPr lang="en-US" sz="3200" b="1" baseline="30000" dirty="0" smtClean="0">
              <a:effectLst/>
            </a:rPr>
            <a:t>2</a:t>
          </a:r>
          <a:endParaRPr lang="ar-SA" sz="3200" b="1" dirty="0"/>
        </a:p>
      </dgm:t>
    </dgm:pt>
    <dgm:pt modelId="{0667C3EB-3A0F-4652-8CED-C9E5B22365BA}" type="parTrans" cxnId="{E4BEA0F4-0CB2-49CE-80DE-90629F1E91F0}">
      <dgm:prSet/>
      <dgm:spPr/>
      <dgm:t>
        <a:bodyPr/>
        <a:lstStyle/>
        <a:p>
          <a:pPr rtl="1"/>
          <a:endParaRPr lang="ar-SA"/>
        </a:p>
      </dgm:t>
    </dgm:pt>
    <dgm:pt modelId="{83F4C50E-C41F-4835-A869-C584FB07778B}" type="sibTrans" cxnId="{E4BEA0F4-0CB2-49CE-80DE-90629F1E91F0}">
      <dgm:prSet/>
      <dgm:spPr/>
      <dgm:t>
        <a:bodyPr/>
        <a:lstStyle/>
        <a:p>
          <a:pPr rtl="1"/>
          <a:endParaRPr lang="ar-SA"/>
        </a:p>
      </dgm:t>
    </dgm:pt>
    <dgm:pt modelId="{0DE6BA1B-6451-44AE-A37B-4301C545F68B}" type="pres">
      <dgm:prSet presAssocID="{77DB355E-2637-4809-B84E-4FAE8FCDF06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9C7CE06-370E-41CB-B100-CF2D32056A79}" type="pres">
      <dgm:prSet presAssocID="{6207621B-B8BE-4411-8000-33ECF7BAE612}" presName="circle1" presStyleLbl="node1" presStyleIdx="0" presStyleCnt="2"/>
      <dgm:spPr/>
    </dgm:pt>
    <dgm:pt modelId="{73B6E2B6-BAC9-43BB-9234-22BC759E398F}" type="pres">
      <dgm:prSet presAssocID="{6207621B-B8BE-4411-8000-33ECF7BAE612}" presName="space" presStyleCnt="0"/>
      <dgm:spPr/>
    </dgm:pt>
    <dgm:pt modelId="{0E100126-6552-48A7-A051-9CB98AB0EC30}" type="pres">
      <dgm:prSet presAssocID="{6207621B-B8BE-4411-8000-33ECF7BAE612}" presName="rect1" presStyleLbl="alignAcc1" presStyleIdx="0" presStyleCnt="2"/>
      <dgm:spPr/>
      <dgm:t>
        <a:bodyPr/>
        <a:lstStyle/>
        <a:p>
          <a:pPr rtl="1"/>
          <a:endParaRPr lang="ar-SA"/>
        </a:p>
      </dgm:t>
    </dgm:pt>
    <dgm:pt modelId="{59052B6C-0106-4B1B-B7FC-B269D08A3F9F}" type="pres">
      <dgm:prSet presAssocID="{DA4BCF34-07E0-4F49-8815-03CB61AE454F}" presName="vertSpace2" presStyleLbl="node1" presStyleIdx="0" presStyleCnt="2"/>
      <dgm:spPr/>
    </dgm:pt>
    <dgm:pt modelId="{8C165A7A-CFDE-48EC-8548-7F675D7D916D}" type="pres">
      <dgm:prSet presAssocID="{DA4BCF34-07E0-4F49-8815-03CB61AE454F}" presName="circle2" presStyleLbl="node1" presStyleIdx="1" presStyleCnt="2" custLinFactNeighborX="1399" custLinFactNeighborY="5263"/>
      <dgm:spPr/>
    </dgm:pt>
    <dgm:pt modelId="{EA21AB7C-2307-47C2-9F50-7F2C3865A37F}" type="pres">
      <dgm:prSet presAssocID="{DA4BCF34-07E0-4F49-8815-03CB61AE454F}" presName="rect2" presStyleLbl="alignAcc1" presStyleIdx="1" presStyleCnt="2" custLinFactNeighborX="-43" custLinFactNeighborY="3319"/>
      <dgm:spPr/>
      <dgm:t>
        <a:bodyPr/>
        <a:lstStyle/>
        <a:p>
          <a:pPr rtl="1"/>
          <a:endParaRPr lang="ar-SA"/>
        </a:p>
      </dgm:t>
    </dgm:pt>
    <dgm:pt modelId="{95AFB7FB-A758-4DAD-846B-652C74BBD822}" type="pres">
      <dgm:prSet presAssocID="{6207621B-B8BE-4411-8000-33ECF7BAE612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3BB164-E54C-4E11-9D1C-B7367FA3B7D3}" type="pres">
      <dgm:prSet presAssocID="{6207621B-B8BE-4411-8000-33ECF7BAE612}" presName="rect1ChTx" presStyleLbl="alignAcc1" presStyleIdx="1" presStyleCnt="2" custScaleX="1086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9501F5-5B0E-4EAF-BB0C-A7355249D749}" type="pres">
      <dgm:prSet presAssocID="{DA4BCF34-07E0-4F49-8815-03CB61AE454F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B88B32-7788-41FD-9A6D-A13ACD137B44}" type="pres">
      <dgm:prSet presAssocID="{DA4BCF34-07E0-4F49-8815-03CB61AE454F}" presName="rect2ChTx" presStyleLbl="alignAcc1" presStyleIdx="1" presStyleCnt="2" custScaleX="11026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C1FB169-3B5F-4F6F-973A-83D25A1F8BE6}" srcId="{77DB355E-2637-4809-B84E-4FAE8FCDF067}" destId="{DA4BCF34-07E0-4F49-8815-03CB61AE454F}" srcOrd="1" destOrd="0" parTransId="{D2D59BCA-683E-4389-9F0D-7122BDBB61D7}" sibTransId="{DFC9F9FB-B112-4640-8BDA-3CD829DC8E84}"/>
    <dgm:cxn modelId="{68F64FDF-E519-48FE-BDD4-CF35494D1D8D}" type="presOf" srcId="{6207621B-B8BE-4411-8000-33ECF7BAE612}" destId="{0E100126-6552-48A7-A051-9CB98AB0EC30}" srcOrd="0" destOrd="0" presId="urn:microsoft.com/office/officeart/2005/8/layout/target3"/>
    <dgm:cxn modelId="{3F173137-0B96-44FC-A39D-4D0852664274}" type="presOf" srcId="{DA4BCF34-07E0-4F49-8815-03CB61AE454F}" destId="{1D9501F5-5B0E-4EAF-BB0C-A7355249D749}" srcOrd="1" destOrd="0" presId="urn:microsoft.com/office/officeart/2005/8/layout/target3"/>
    <dgm:cxn modelId="{A5C5F738-0EC4-4398-A90C-564A94C603BC}" srcId="{6207621B-B8BE-4411-8000-33ECF7BAE612}" destId="{7FA67B48-CAC2-4767-A181-7325987445F5}" srcOrd="0" destOrd="0" parTransId="{AABC121C-D65E-4D48-86B2-D827827FA730}" sibTransId="{93F39033-9F8A-4640-8513-8E1416FC5C05}"/>
    <dgm:cxn modelId="{E4CA3340-52EF-462D-AE14-127CBAB31CE4}" srcId="{77DB355E-2637-4809-B84E-4FAE8FCDF067}" destId="{6207621B-B8BE-4411-8000-33ECF7BAE612}" srcOrd="0" destOrd="0" parTransId="{658A1924-CAE8-49E7-A3B9-265CF5E8F8CB}" sibTransId="{7D07BEC2-5654-45A2-B576-045148569760}"/>
    <dgm:cxn modelId="{E4BEA0F4-0CB2-49CE-80DE-90629F1E91F0}" srcId="{DA4BCF34-07E0-4F49-8815-03CB61AE454F}" destId="{2F6F3DE8-7F1A-49F8-8A4A-705AABCA9F50}" srcOrd="0" destOrd="0" parTransId="{0667C3EB-3A0F-4652-8CED-C9E5B22365BA}" sibTransId="{83F4C50E-C41F-4835-A869-C584FB07778B}"/>
    <dgm:cxn modelId="{2552106C-7AE1-49D9-B3B5-38FD1E3C68EB}" type="presOf" srcId="{77DB355E-2637-4809-B84E-4FAE8FCDF067}" destId="{0DE6BA1B-6451-44AE-A37B-4301C545F68B}" srcOrd="0" destOrd="0" presId="urn:microsoft.com/office/officeart/2005/8/layout/target3"/>
    <dgm:cxn modelId="{C591B001-BCEA-49F8-B3F5-22A2AD79A6CC}" type="presOf" srcId="{7FA67B48-CAC2-4767-A181-7325987445F5}" destId="{8A3BB164-E54C-4E11-9D1C-B7367FA3B7D3}" srcOrd="0" destOrd="0" presId="urn:microsoft.com/office/officeart/2005/8/layout/target3"/>
    <dgm:cxn modelId="{027C317C-93DC-4A7C-8713-DCFBD87D87F8}" type="presOf" srcId="{6207621B-B8BE-4411-8000-33ECF7BAE612}" destId="{95AFB7FB-A758-4DAD-846B-652C74BBD822}" srcOrd="1" destOrd="0" presId="urn:microsoft.com/office/officeart/2005/8/layout/target3"/>
    <dgm:cxn modelId="{94F93CDA-7046-4A2C-B2E7-996E422EA3BA}" type="presOf" srcId="{DA4BCF34-07E0-4F49-8815-03CB61AE454F}" destId="{EA21AB7C-2307-47C2-9F50-7F2C3865A37F}" srcOrd="0" destOrd="0" presId="urn:microsoft.com/office/officeart/2005/8/layout/target3"/>
    <dgm:cxn modelId="{CF82F7FD-E2FD-4DD8-BFC9-0B2F54B59E46}" type="presOf" srcId="{2F6F3DE8-7F1A-49F8-8A4A-705AABCA9F50}" destId="{20B88B32-7788-41FD-9A6D-A13ACD137B44}" srcOrd="0" destOrd="0" presId="urn:microsoft.com/office/officeart/2005/8/layout/target3"/>
    <dgm:cxn modelId="{8B1BC1B6-A871-4600-A8F9-BF03BB611242}" type="presParOf" srcId="{0DE6BA1B-6451-44AE-A37B-4301C545F68B}" destId="{99C7CE06-370E-41CB-B100-CF2D32056A79}" srcOrd="0" destOrd="0" presId="urn:microsoft.com/office/officeart/2005/8/layout/target3"/>
    <dgm:cxn modelId="{96A52BD3-4174-4531-AE02-BB80DDA9004B}" type="presParOf" srcId="{0DE6BA1B-6451-44AE-A37B-4301C545F68B}" destId="{73B6E2B6-BAC9-43BB-9234-22BC759E398F}" srcOrd="1" destOrd="0" presId="urn:microsoft.com/office/officeart/2005/8/layout/target3"/>
    <dgm:cxn modelId="{F22769F5-8A63-4125-8B87-E4503CE9C59F}" type="presParOf" srcId="{0DE6BA1B-6451-44AE-A37B-4301C545F68B}" destId="{0E100126-6552-48A7-A051-9CB98AB0EC30}" srcOrd="2" destOrd="0" presId="urn:microsoft.com/office/officeart/2005/8/layout/target3"/>
    <dgm:cxn modelId="{E9C2F805-761D-4E88-9C18-2AE45E94B18D}" type="presParOf" srcId="{0DE6BA1B-6451-44AE-A37B-4301C545F68B}" destId="{59052B6C-0106-4B1B-B7FC-B269D08A3F9F}" srcOrd="3" destOrd="0" presId="urn:microsoft.com/office/officeart/2005/8/layout/target3"/>
    <dgm:cxn modelId="{5CB65EAA-D003-4227-A7B0-1BB221030437}" type="presParOf" srcId="{0DE6BA1B-6451-44AE-A37B-4301C545F68B}" destId="{8C165A7A-CFDE-48EC-8548-7F675D7D916D}" srcOrd="4" destOrd="0" presId="urn:microsoft.com/office/officeart/2005/8/layout/target3"/>
    <dgm:cxn modelId="{B5926493-98AE-438D-948B-A0F5B115F7F9}" type="presParOf" srcId="{0DE6BA1B-6451-44AE-A37B-4301C545F68B}" destId="{EA21AB7C-2307-47C2-9F50-7F2C3865A37F}" srcOrd="5" destOrd="0" presId="urn:microsoft.com/office/officeart/2005/8/layout/target3"/>
    <dgm:cxn modelId="{4840A171-0704-40AD-956D-A257612CE8C6}" type="presParOf" srcId="{0DE6BA1B-6451-44AE-A37B-4301C545F68B}" destId="{95AFB7FB-A758-4DAD-846B-652C74BBD822}" srcOrd="6" destOrd="0" presId="urn:microsoft.com/office/officeart/2005/8/layout/target3"/>
    <dgm:cxn modelId="{AE578209-B435-4B6F-B573-20C277D661F3}" type="presParOf" srcId="{0DE6BA1B-6451-44AE-A37B-4301C545F68B}" destId="{8A3BB164-E54C-4E11-9D1C-B7367FA3B7D3}" srcOrd="7" destOrd="0" presId="urn:microsoft.com/office/officeart/2005/8/layout/target3"/>
    <dgm:cxn modelId="{2EE574D4-A6C4-4E34-A643-12F180001F5B}" type="presParOf" srcId="{0DE6BA1B-6451-44AE-A37B-4301C545F68B}" destId="{1D9501F5-5B0E-4EAF-BB0C-A7355249D749}" srcOrd="8" destOrd="0" presId="urn:microsoft.com/office/officeart/2005/8/layout/target3"/>
    <dgm:cxn modelId="{CFD4D4AE-0C17-420B-B94C-7706FB41C922}" type="presParOf" srcId="{0DE6BA1B-6451-44AE-A37B-4301C545F68B}" destId="{20B88B32-7788-41FD-9A6D-A13ACD137B44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Final SAP Results for Block D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FF8B3C-C8E1-4AF3-A745-55790E46A709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7D5613B-835B-4B8F-82BC-0D2A54B855A6}" type="presOf" srcId="{DB7FE9FF-C83B-4F44-A9AF-06D1374846A3}" destId="{17CFD606-9EC8-4C5E-AEA3-5C666857CF6F}" srcOrd="0" destOrd="0" presId="urn:microsoft.com/office/officeart/2005/8/layout/vList3"/>
    <dgm:cxn modelId="{75D97F2B-77E1-4176-B92C-2B37715932FB}" type="presParOf" srcId="{0291625F-666E-4587-9DB2-B9A7DD9B829E}" destId="{C4D0C0A2-201A-44B2-957A-2D66967CB889}" srcOrd="0" destOrd="0" presId="urn:microsoft.com/office/officeart/2005/8/layout/vList3"/>
    <dgm:cxn modelId="{50256012-8D9E-41B6-B8A1-BE807B9B715E}" type="presParOf" srcId="{C4D0C0A2-201A-44B2-957A-2D66967CB889}" destId="{D1279113-3457-4876-B30A-3E73295C68DD}" srcOrd="0" destOrd="0" presId="urn:microsoft.com/office/officeart/2005/8/layout/vList3"/>
    <dgm:cxn modelId="{06DCD2E3-17D3-40C3-8351-80D4B306089B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200" b="1" dirty="0" smtClean="0"/>
            <a:t>Comparison between Static and Dynamic Results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0EAA18A-5D33-4CBF-AA95-E63D080006BE}" type="presOf" srcId="{65CC0761-3FAD-4B3C-A8C0-B8FB8E7C7633}" destId="{0291625F-666E-4587-9DB2-B9A7DD9B829E}" srcOrd="0" destOrd="0" presId="urn:microsoft.com/office/officeart/2005/8/layout/vList3"/>
    <dgm:cxn modelId="{AE336BD1-ACE6-4B20-8703-16E7A60D1866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755CE52-33B0-42DE-B3A3-BA1DC1E5A576}" type="presParOf" srcId="{0291625F-666E-4587-9DB2-B9A7DD9B829E}" destId="{C4D0C0A2-201A-44B2-957A-2D66967CB889}" srcOrd="0" destOrd="0" presId="urn:microsoft.com/office/officeart/2005/8/layout/vList3"/>
    <dgm:cxn modelId="{A91AA981-C12B-4A0C-A4FC-24354CBEC532}" type="presParOf" srcId="{C4D0C0A2-201A-44B2-957A-2D66967CB889}" destId="{D1279113-3457-4876-B30A-3E73295C68DD}" srcOrd="0" destOrd="0" presId="urn:microsoft.com/office/officeart/2005/8/layout/vList3"/>
    <dgm:cxn modelId="{CF5E2C2E-6322-4FB0-8ED4-BA52432310C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2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7B29DC1-EAB2-4710-AE4B-071AB2AA0F22}">
      <dgm:prSet phldrT="[Text]"/>
      <dgm:spPr/>
      <dgm:t>
        <a:bodyPr/>
        <a:lstStyle/>
        <a:p>
          <a:pPr rtl="1"/>
          <a:r>
            <a:rPr lang="en-US" b="1" dirty="0" smtClean="0"/>
            <a:t>Slab</a:t>
          </a:r>
          <a:endParaRPr lang="ar-SA" b="1" dirty="0"/>
        </a:p>
      </dgm:t>
    </dgm:pt>
    <dgm:pt modelId="{36F9B6D3-1338-49E2-9972-DE920BCF75D3}" type="par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7A5BB928-E5E6-421F-BB30-437BFDDA8CE4}" type="sib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D24093F-03DF-4DC8-BE85-AD1DE5323D4E}" type="pres">
      <dgm:prSet presAssocID="{97B29DC1-EAB2-4710-AE4B-071AB2AA0F22}" presName="composite" presStyleCnt="0"/>
      <dgm:spPr/>
    </dgm:pt>
    <dgm:pt modelId="{EC56DBA2-EA55-453C-9424-647A51F05515}" type="pres">
      <dgm:prSet presAssocID="{97B29DC1-EAB2-4710-AE4B-071AB2AA0F22}" presName="ParentText" presStyleLbl="node1" presStyleIdx="0" presStyleCnt="1" custScaleX="57096" custScaleY="27073" custLinFactNeighborX="-48158" custLinFactNeighborY="-859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70B5F0-0B7B-40D4-B016-CEC1C7264CE5}" type="presOf" srcId="{97B29DC1-EAB2-4710-AE4B-071AB2AA0F22}" destId="{EC56DBA2-EA55-453C-9424-647A51F05515}" srcOrd="0" destOrd="0" presId="urn:microsoft.com/office/officeart/2005/8/layout/StepDownProcess"/>
    <dgm:cxn modelId="{A6EDFC0B-95F3-4063-9490-A11A9F6DBB94}" type="presOf" srcId="{AC773E48-EB8A-43DA-A62C-917FDC97C044}" destId="{5A5B595C-8CCB-49EE-9897-0BBE4A974E77}" srcOrd="0" destOrd="0" presId="urn:microsoft.com/office/officeart/2005/8/layout/StepDownProcess"/>
    <dgm:cxn modelId="{6309F20B-C359-4A02-9C4F-95985E14D8DE}" srcId="{AC773E48-EB8A-43DA-A62C-917FDC97C044}" destId="{97B29DC1-EAB2-4710-AE4B-071AB2AA0F22}" srcOrd="0" destOrd="0" parTransId="{36F9B6D3-1338-49E2-9972-DE920BCF75D3}" sibTransId="{7A5BB928-E5E6-421F-BB30-437BFDDA8CE4}"/>
    <dgm:cxn modelId="{368B917D-82FD-4C42-AAAC-F6D4D621DC0D}" type="presParOf" srcId="{5A5B595C-8CCB-49EE-9897-0BBE4A974E77}" destId="{DD24093F-03DF-4DC8-BE85-AD1DE5323D4E}" srcOrd="0" destOrd="0" presId="urn:microsoft.com/office/officeart/2005/8/layout/StepDownProcess"/>
    <dgm:cxn modelId="{898E276B-D930-46E3-B496-3A555564A16C}" type="presParOf" srcId="{DD24093F-03DF-4DC8-BE85-AD1DE5323D4E}" destId="{EC56DBA2-EA55-453C-9424-647A51F0551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200" b="1" dirty="0" smtClean="0"/>
            <a:t>Comparison between Static and Dynamic Results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3F52350-DF44-4812-AF76-7F9CF793395B}" type="presOf" srcId="{65CC0761-3FAD-4B3C-A8C0-B8FB8E7C7633}" destId="{0291625F-666E-4587-9DB2-B9A7DD9B829E}" srcOrd="0" destOrd="0" presId="urn:microsoft.com/office/officeart/2005/8/layout/vList3"/>
    <dgm:cxn modelId="{9D337D47-41E5-41DC-A057-F975FCB0527F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ACCAAF8D-DD0C-4BE5-81C5-8244701F5658}" type="presParOf" srcId="{0291625F-666E-4587-9DB2-B9A7DD9B829E}" destId="{C4D0C0A2-201A-44B2-957A-2D66967CB889}" srcOrd="0" destOrd="0" presId="urn:microsoft.com/office/officeart/2005/8/layout/vList3"/>
    <dgm:cxn modelId="{B66E6DD3-BCD5-4D10-BCEA-87B6A384FCE0}" type="presParOf" srcId="{C4D0C0A2-201A-44B2-957A-2D66967CB889}" destId="{D1279113-3457-4876-B30A-3E73295C68DD}" srcOrd="0" destOrd="0" presId="urn:microsoft.com/office/officeart/2005/8/layout/vList3"/>
    <dgm:cxn modelId="{52230E7D-31B5-4504-BEFD-9BC9DD8A97E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4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7B29DC1-EAB2-4710-AE4B-071AB2AA0F22}">
      <dgm:prSet phldrT="[Text]"/>
      <dgm:spPr/>
      <dgm:t>
        <a:bodyPr/>
        <a:lstStyle/>
        <a:p>
          <a:pPr rtl="1"/>
          <a:r>
            <a:rPr lang="en-US" b="1" dirty="0" smtClean="0"/>
            <a:t>Beam</a:t>
          </a:r>
          <a:endParaRPr lang="ar-SA" b="1" dirty="0"/>
        </a:p>
      </dgm:t>
    </dgm:pt>
    <dgm:pt modelId="{36F9B6D3-1338-49E2-9972-DE920BCF75D3}" type="par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7A5BB928-E5E6-421F-BB30-437BFDDA8CE4}" type="sib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D24093F-03DF-4DC8-BE85-AD1DE5323D4E}" type="pres">
      <dgm:prSet presAssocID="{97B29DC1-EAB2-4710-AE4B-071AB2AA0F22}" presName="composite" presStyleCnt="0"/>
      <dgm:spPr/>
    </dgm:pt>
    <dgm:pt modelId="{EC56DBA2-EA55-453C-9424-647A51F05515}" type="pres">
      <dgm:prSet presAssocID="{97B29DC1-EAB2-4710-AE4B-071AB2AA0F22}" presName="ParentText" presStyleLbl="node1" presStyleIdx="0" presStyleCnt="1" custScaleX="58498" custScaleY="31118" custLinFactNeighborX="-49262" custLinFactNeighborY="-784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22EA88-1237-4202-AAD6-8299F57D7789}" type="presOf" srcId="{97B29DC1-EAB2-4710-AE4B-071AB2AA0F22}" destId="{EC56DBA2-EA55-453C-9424-647A51F05515}" srcOrd="0" destOrd="0" presId="urn:microsoft.com/office/officeart/2005/8/layout/StepDownProcess"/>
    <dgm:cxn modelId="{CE547E15-D245-41A3-9862-BE68128E3AF9}" type="presOf" srcId="{AC773E48-EB8A-43DA-A62C-917FDC97C044}" destId="{5A5B595C-8CCB-49EE-9897-0BBE4A974E77}" srcOrd="0" destOrd="0" presId="urn:microsoft.com/office/officeart/2005/8/layout/StepDownProcess"/>
    <dgm:cxn modelId="{6309F20B-C359-4A02-9C4F-95985E14D8DE}" srcId="{AC773E48-EB8A-43DA-A62C-917FDC97C044}" destId="{97B29DC1-EAB2-4710-AE4B-071AB2AA0F22}" srcOrd="0" destOrd="0" parTransId="{36F9B6D3-1338-49E2-9972-DE920BCF75D3}" sibTransId="{7A5BB928-E5E6-421F-BB30-437BFDDA8CE4}"/>
    <dgm:cxn modelId="{DBABC679-0981-4D65-BDD1-9880057C5D89}" type="presParOf" srcId="{5A5B595C-8CCB-49EE-9897-0BBE4A974E77}" destId="{DD24093F-03DF-4DC8-BE85-AD1DE5323D4E}" srcOrd="0" destOrd="0" presId="urn:microsoft.com/office/officeart/2005/8/layout/StepDownProcess"/>
    <dgm:cxn modelId="{893D02D7-C4D4-4164-A5FE-6BC76E9BDC2E}" type="presParOf" srcId="{DD24093F-03DF-4DC8-BE85-AD1DE5323D4E}" destId="{EC56DBA2-EA55-453C-9424-647A51F0551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200" b="1" dirty="0" smtClean="0"/>
            <a:t>Comparison between Static and Dynamic Results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3D4AD6-DAF1-4AFE-9CA8-6836FE821E9A}" type="presOf" srcId="{DB7FE9FF-C83B-4F44-A9AF-06D1374846A3}" destId="{17CFD606-9EC8-4C5E-AEA3-5C666857CF6F}" srcOrd="0" destOrd="0" presId="urn:microsoft.com/office/officeart/2005/8/layout/vList3"/>
    <dgm:cxn modelId="{0192F5F3-EF85-4B9A-8E3A-24658D9B62FF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A69DD639-4849-4860-92AA-C4461D59FFEA}" type="presParOf" srcId="{0291625F-666E-4587-9DB2-B9A7DD9B829E}" destId="{C4D0C0A2-201A-44B2-957A-2D66967CB889}" srcOrd="0" destOrd="0" presId="urn:microsoft.com/office/officeart/2005/8/layout/vList3"/>
    <dgm:cxn modelId="{A124A3D9-D154-42B1-827F-E3B76E9E7D93}" type="presParOf" srcId="{C4D0C0A2-201A-44B2-957A-2D66967CB889}" destId="{D1279113-3457-4876-B30A-3E73295C68DD}" srcOrd="0" destOrd="0" presId="urn:microsoft.com/office/officeart/2005/8/layout/vList3"/>
    <dgm:cxn modelId="{1998BA76-A6C8-4D0F-A748-EA6E45AB241A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6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7B29DC1-EAB2-4710-AE4B-071AB2AA0F22}">
      <dgm:prSet phldrT="[Text]"/>
      <dgm:spPr/>
      <dgm:t>
        <a:bodyPr/>
        <a:lstStyle/>
        <a:p>
          <a:pPr rtl="1"/>
          <a:r>
            <a:rPr lang="en-US" dirty="0" smtClean="0"/>
            <a:t>Column</a:t>
          </a:r>
          <a:endParaRPr lang="ar-SA" dirty="0"/>
        </a:p>
      </dgm:t>
    </dgm:pt>
    <dgm:pt modelId="{36F9B6D3-1338-49E2-9972-DE920BCF75D3}" type="par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7A5BB928-E5E6-421F-BB30-437BFDDA8CE4}" type="sibTrans" cxnId="{6309F20B-C359-4A02-9C4F-95985E14D8DE}">
      <dgm:prSet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DD24093F-03DF-4DC8-BE85-AD1DE5323D4E}" type="pres">
      <dgm:prSet presAssocID="{97B29DC1-EAB2-4710-AE4B-071AB2AA0F22}" presName="composite" presStyleCnt="0"/>
      <dgm:spPr/>
    </dgm:pt>
    <dgm:pt modelId="{EC56DBA2-EA55-453C-9424-647A51F05515}" type="pres">
      <dgm:prSet presAssocID="{97B29DC1-EAB2-4710-AE4B-071AB2AA0F22}" presName="ParentText" presStyleLbl="node1" presStyleIdx="0" presStyleCnt="1" custScaleX="65157" custScaleY="27073" custLinFactNeighborX="-44259" custLinFactNeighborY="-895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261F506-5571-44BF-985A-5EBD63D1610C}" type="presOf" srcId="{97B29DC1-EAB2-4710-AE4B-071AB2AA0F22}" destId="{EC56DBA2-EA55-453C-9424-647A51F05515}" srcOrd="0" destOrd="0" presId="urn:microsoft.com/office/officeart/2005/8/layout/StepDownProcess"/>
    <dgm:cxn modelId="{6309F20B-C359-4A02-9C4F-95985E14D8DE}" srcId="{AC773E48-EB8A-43DA-A62C-917FDC97C044}" destId="{97B29DC1-EAB2-4710-AE4B-071AB2AA0F22}" srcOrd="0" destOrd="0" parTransId="{36F9B6D3-1338-49E2-9972-DE920BCF75D3}" sibTransId="{7A5BB928-E5E6-421F-BB30-437BFDDA8CE4}"/>
    <dgm:cxn modelId="{DC65864B-DDDB-49B0-AE0F-78499F620A99}" type="presOf" srcId="{AC773E48-EB8A-43DA-A62C-917FDC97C044}" destId="{5A5B595C-8CCB-49EE-9897-0BBE4A974E77}" srcOrd="0" destOrd="0" presId="urn:microsoft.com/office/officeart/2005/8/layout/StepDownProcess"/>
    <dgm:cxn modelId="{1B1D5ACB-70D4-4207-A149-1599FF7E0FFF}" type="presParOf" srcId="{5A5B595C-8CCB-49EE-9897-0BBE4A974E77}" destId="{DD24093F-03DF-4DC8-BE85-AD1DE5323D4E}" srcOrd="0" destOrd="0" presId="urn:microsoft.com/office/officeart/2005/8/layout/StepDownProcess"/>
    <dgm:cxn modelId="{85D3BF3E-575E-4BAB-A8F6-B88A68CB4DDE}" type="presParOf" srcId="{DD24093F-03DF-4DC8-BE85-AD1DE5323D4E}" destId="{EC56DBA2-EA55-453C-9424-647A51F0551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rtl="0"/>
          <a:r>
            <a:rPr lang="en-US" sz="3200" b="1" dirty="0" smtClean="0"/>
            <a:t>Comparison between Static and Dynamic Results Block D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8B6581E-0603-407B-ABE7-932FD6D07F18}" type="presOf" srcId="{DB7FE9FF-C83B-4F44-A9AF-06D1374846A3}" destId="{17CFD606-9EC8-4C5E-AEA3-5C666857CF6F}" srcOrd="0" destOrd="0" presId="urn:microsoft.com/office/officeart/2005/8/layout/vList3"/>
    <dgm:cxn modelId="{A39F3AB5-CB6C-4FC4-AE7F-F6E037226B6D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B4089DA-29DE-4136-AA72-11E459F2D93C}" type="presParOf" srcId="{0291625F-666E-4587-9DB2-B9A7DD9B829E}" destId="{C4D0C0A2-201A-44B2-957A-2D66967CB889}" srcOrd="0" destOrd="0" presId="urn:microsoft.com/office/officeart/2005/8/layout/vList3"/>
    <dgm:cxn modelId="{7102F6E1-00F6-42EA-85D3-CAC55A09371B}" type="presParOf" srcId="{C4D0C0A2-201A-44B2-957A-2D66967CB889}" destId="{D1279113-3457-4876-B30A-3E73295C68DD}" srcOrd="0" destOrd="0" presId="urn:microsoft.com/office/officeart/2005/8/layout/vList3"/>
    <dgm:cxn modelId="{5AE4FF27-DD59-4EB3-A013-E3CD72B4ABD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8.xml><?xml version="1.0" encoding="utf-8"?>
<dgm:dataModel xmlns:dgm="http://schemas.openxmlformats.org/drawingml/2006/diagram" xmlns:a="http://schemas.openxmlformats.org/drawingml/2006/main">
  <dgm:ptLst>
    <dgm:pt modelId="{AC773E48-EB8A-43DA-A62C-917FDC97C044}" type="doc">
      <dgm:prSet loTypeId="urn:microsoft.com/office/officeart/2005/8/layout/StepDown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5A5B595C-8CCB-49EE-9897-0BBE4A974E77}" type="pres">
      <dgm:prSet presAssocID="{AC773E48-EB8A-43DA-A62C-917FDC97C04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F8FFFF6-EF71-4349-AA52-6B5007C3DE74}" type="presOf" srcId="{AC773E48-EB8A-43DA-A62C-917FDC97C044}" destId="{5A5B595C-8CCB-49EE-9897-0BBE4A974E7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Check Drift for Block B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9472D1-6FDF-4F06-A4AF-01A59323003A}" type="presOf" srcId="{DB7FE9FF-C83B-4F44-A9AF-06D1374846A3}" destId="{17CFD606-9EC8-4C5E-AEA3-5C666857CF6F}" srcOrd="0" destOrd="0" presId="urn:microsoft.com/office/officeart/2005/8/layout/vList3"/>
    <dgm:cxn modelId="{436B4723-4F96-4E7C-BC06-B50D13F33CF7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70CF5E76-7DD4-4DF2-BCC6-11C0F60D0164}" type="presParOf" srcId="{0291625F-666E-4587-9DB2-B9A7DD9B829E}" destId="{C4D0C0A2-201A-44B2-957A-2D66967CB889}" srcOrd="0" destOrd="0" presId="urn:microsoft.com/office/officeart/2005/8/layout/vList3"/>
    <dgm:cxn modelId="{94BD18AE-D274-40A4-A937-2CA1DB895B4F}" type="presParOf" srcId="{C4D0C0A2-201A-44B2-957A-2D66967CB889}" destId="{D1279113-3457-4876-B30A-3E73295C68DD}" srcOrd="0" destOrd="0" presId="urn:microsoft.com/office/officeart/2005/8/layout/vList3"/>
    <dgm:cxn modelId="{D6CC4E0F-9FC2-44FB-99A7-8E203418DBA4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1"/>
          <a:r>
            <a:rPr lang="en-GB" b="1" dirty="0" smtClean="0"/>
            <a:t>Codes and Standards</a:t>
          </a:r>
          <a:endParaRPr lang="ar-SA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1A8E2D-7A71-4661-BC1B-7412621DF642}" type="presOf" srcId="{65CC0761-3FAD-4B3C-A8C0-B8FB8E7C7633}" destId="{0291625F-666E-4587-9DB2-B9A7DD9B829E}" srcOrd="0" destOrd="0" presId="urn:microsoft.com/office/officeart/2005/8/layout/vList3"/>
    <dgm:cxn modelId="{2104F8AC-D844-441E-B8C8-96087A05D0D4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AAFD054E-962B-4966-BEA8-3A2FA1BCCFFC}" type="presParOf" srcId="{0291625F-666E-4587-9DB2-B9A7DD9B829E}" destId="{C4D0C0A2-201A-44B2-957A-2D66967CB889}" srcOrd="0" destOrd="0" presId="urn:microsoft.com/office/officeart/2005/8/layout/vList3"/>
    <dgm:cxn modelId="{779BB81A-7B7F-4432-9F83-AD0B0DFE85FA}" type="presParOf" srcId="{C4D0C0A2-201A-44B2-957A-2D66967CB889}" destId="{D1279113-3457-4876-B30A-3E73295C68DD}" srcOrd="0" destOrd="0" presId="urn:microsoft.com/office/officeart/2005/8/layout/vList3"/>
    <dgm:cxn modelId="{DD83C2B6-8C61-43A2-BEAB-BE7CB41B8275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Check Drift for Block D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11F8AB0-566F-4490-93BF-79E0AC8C2754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EF68F34-57E5-4A03-9716-6E08E24EF5EF}" type="presOf" srcId="{65CC0761-3FAD-4B3C-A8C0-B8FB8E7C7633}" destId="{0291625F-666E-4587-9DB2-B9A7DD9B829E}" srcOrd="0" destOrd="0" presId="urn:microsoft.com/office/officeart/2005/8/layout/vList3"/>
    <dgm:cxn modelId="{F3966CB8-6D73-494A-A9E0-35032290C2E7}" type="presParOf" srcId="{0291625F-666E-4587-9DB2-B9A7DD9B829E}" destId="{C4D0C0A2-201A-44B2-957A-2D66967CB889}" srcOrd="0" destOrd="0" presId="urn:microsoft.com/office/officeart/2005/8/layout/vList3"/>
    <dgm:cxn modelId="{9B35728C-0C57-40E1-827E-52B5CDB32B43}" type="presParOf" srcId="{C4D0C0A2-201A-44B2-957A-2D66967CB889}" destId="{D1279113-3457-4876-B30A-3E73295C68DD}" srcOrd="0" destOrd="0" presId="urn:microsoft.com/office/officeart/2005/8/layout/vList3"/>
    <dgm:cxn modelId="{096062BD-2668-4C6F-A67A-6981A7F9FDA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ctr" rtl="0"/>
          <a:r>
            <a:rPr lang="en-US" sz="3200" b="1" dirty="0" smtClean="0"/>
            <a:t>Check building separation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57972" custLinFactNeighborY="66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9057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8CDE1FA-5DF8-4612-8633-F6C8E2A51ADF}" type="presOf" srcId="{65CC0761-3FAD-4B3C-A8C0-B8FB8E7C7633}" destId="{0291625F-666E-4587-9DB2-B9A7DD9B829E}" srcOrd="0" destOrd="0" presId="urn:microsoft.com/office/officeart/2005/8/layout/vList3"/>
    <dgm:cxn modelId="{34F0D5D5-71B3-48CA-BED2-FB02C830BCDA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2817358-1146-4880-83CF-C19BDC2AFCAC}" type="presParOf" srcId="{0291625F-666E-4587-9DB2-B9A7DD9B829E}" destId="{C4D0C0A2-201A-44B2-957A-2D66967CB889}" srcOrd="0" destOrd="0" presId="urn:microsoft.com/office/officeart/2005/8/layout/vList3"/>
    <dgm:cxn modelId="{2BD65C76-9C4C-46D4-92DB-5D34E1BAA05B}" type="presParOf" srcId="{C4D0C0A2-201A-44B2-957A-2D66967CB889}" destId="{D1279113-3457-4876-B30A-3E73295C68DD}" srcOrd="0" destOrd="0" presId="urn:microsoft.com/office/officeart/2005/8/layout/vList3"/>
    <dgm:cxn modelId="{9984C27D-FD30-4517-9808-063FF2EDEFC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The required separation between Blocks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C562199-A492-484C-BC7B-D37762D8FB75}" type="presOf" srcId="{65CC0761-3FAD-4B3C-A8C0-B8FB8E7C7633}" destId="{0291625F-666E-4587-9DB2-B9A7DD9B829E}" srcOrd="0" destOrd="0" presId="urn:microsoft.com/office/officeart/2005/8/layout/vList3"/>
    <dgm:cxn modelId="{B8A744DD-4FDB-4EEE-ACCA-7EC662E8D37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248596C-C639-4B3B-AB06-CB302D8727BA}" type="presParOf" srcId="{0291625F-666E-4587-9DB2-B9A7DD9B829E}" destId="{C4D0C0A2-201A-44B2-957A-2D66967CB889}" srcOrd="0" destOrd="0" presId="urn:microsoft.com/office/officeart/2005/8/layout/vList3"/>
    <dgm:cxn modelId="{A8F03F26-A582-441F-A289-CEA3E5E4ABD9}" type="presParOf" srcId="{C4D0C0A2-201A-44B2-957A-2D66967CB889}" destId="{D1279113-3457-4876-B30A-3E73295C68DD}" srcOrd="0" destOrd="0" presId="urn:microsoft.com/office/officeart/2005/8/layout/vList3"/>
    <dgm:cxn modelId="{EE0360C9-04A7-40E1-A4A4-55A58AEDF02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3.xml><?xml version="1.0" encoding="utf-8"?>
<dgm:dataModel xmlns:dgm="http://schemas.openxmlformats.org/drawingml/2006/diagram" xmlns:a="http://schemas.openxmlformats.org/drawingml/2006/main">
  <dgm:ptLst>
    <dgm:pt modelId="{1F11F2AE-BCD1-41E4-812F-7C5A1E18C70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FFFF8DB2-B20B-4A1A-A994-6AE18EC273CF}">
          <dgm:prSet phldrT="[Text]" custT="1"/>
          <dgm:spPr/>
          <dgm:t>
            <a:bodyPr/>
            <a:lstStyle/>
            <a:p>
              <a:pPr rtl="1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ar-SA" sz="18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m:rPr>
                        <m:sty m:val="p"/>
                      </m:rPr>
                      <a:rPr lang="el-GR" sz="1800" i="1" smtClean="0">
                        <a:latin typeface="Cambria Math"/>
                        <a:ea typeface="Cambria Math"/>
                      </a:rPr>
                      <m:t>ΜΤ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l-GR" sz="1800" b="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l-GR" sz="1800" b="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m:oMathPara>
              </a14:m>
              <a:endParaRPr lang="ar-SA" sz="1800" dirty="0"/>
            </a:p>
          </dgm:t>
        </dgm:pt>
      </mc:Choice>
      <mc:Fallback xmlns="">
        <dgm:pt modelId="{FFFF8DB2-B20B-4A1A-A994-6AE18EC273CF}">
          <dgm:prSet phldrT="[Text]" custT="1"/>
          <dgm:spPr/>
          <dgm:t>
            <a:bodyPr/>
            <a:lstStyle/>
            <a:p>
              <a:pPr rtl="1"/>
              <a:r>
                <a:rPr lang="ar-SA" sz="1800" i="0" smtClean="0">
                  <a:latin typeface="Cambria Math"/>
                  <a:ea typeface="Cambria Math"/>
                </a:rPr>
                <a:t>∆</a:t>
              </a:r>
              <a:r>
                <a:rPr lang="el-GR" sz="1800" i="0" smtClean="0">
                  <a:latin typeface="Cambria Math"/>
                  <a:ea typeface="Cambria Math"/>
                </a:rPr>
                <a:t>ΜΤ</a:t>
              </a:r>
              <a:r>
                <a:rPr lang="en-US" sz="1800" b="0" i="0" smtClean="0">
                  <a:latin typeface="Cambria Math"/>
                  <a:ea typeface="Cambria Math"/>
                </a:rPr>
                <a:t>= √(〖(</a:t>
              </a:r>
              <a:r>
                <a:rPr lang="el-GR" sz="1800" b="0" i="0" smtClean="0">
                  <a:latin typeface="Cambria Math"/>
                  <a:ea typeface="Cambria Math"/>
                </a:rPr>
                <a:t>Δ</a:t>
              </a:r>
              <a:r>
                <a:rPr lang="en-US" sz="1800" b="0" i="0" smtClean="0">
                  <a:latin typeface="Cambria Math"/>
                  <a:ea typeface="Cambria Math"/>
                </a:rPr>
                <a:t>𝑀1)〗^(2 )+〖(</a:t>
              </a:r>
              <a:r>
                <a:rPr lang="el-GR" sz="1800" b="0" i="0" smtClean="0">
                  <a:latin typeface="Cambria Math"/>
                  <a:ea typeface="Cambria Math"/>
                </a:rPr>
                <a:t>Δ</a:t>
              </a:r>
              <a:r>
                <a:rPr lang="en-US" sz="1800" b="0" i="0" smtClean="0">
                  <a:latin typeface="Cambria Math"/>
                  <a:ea typeface="Cambria Math"/>
                </a:rPr>
                <a:t>𝑀2)〗^2 )</a:t>
              </a:r>
              <a:endParaRPr lang="ar-SA" sz="1800" dirty="0"/>
            </a:p>
          </dgm:t>
        </dgm:pt>
      </mc:Fallback>
    </mc:AlternateContent>
    <dgm:pt modelId="{76B38365-B0D8-416E-8617-8B324F2602E7}" type="par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2E9B3A70-DEB6-4A0D-9F89-E4A12EB75F06}" type="sibTrans" cxnId="{7DBB43D7-E5D2-45A6-92E2-532547E3B0CE}">
      <dgm:prSet/>
      <dgm:spPr/>
      <dgm:t>
        <a:bodyPr/>
        <a:lstStyle/>
        <a:p>
          <a:pPr rtl="1"/>
          <a:endParaRPr lang="ar-SA"/>
        </a:p>
      </dgm:t>
    </dgm:pt>
    <dgm:pt modelId="{C5204E9F-91BE-4268-801D-7694EE62B90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Between Blocks A&amp;B</a:t>
          </a:r>
        </a:p>
      </dgm:t>
    </dgm:pt>
    <dgm:pt modelId="{AF109B9F-4463-416E-9391-CAD1DC67145A}" type="par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3A415A6-0692-4525-BAAD-BD9F13415127}" type="sibTrans" cxnId="{DAA9168A-7F94-44FF-A451-D2B7F1241500}">
      <dgm:prSet/>
      <dgm:spPr/>
      <dgm:t>
        <a:bodyPr/>
        <a:lstStyle/>
        <a:p>
          <a:pPr rtl="1"/>
          <a:endParaRPr lang="ar-SA"/>
        </a:p>
      </dgm:t>
    </dgm:pt>
    <dgm:pt modelId="{15148758-4B1F-4E87-8AAC-8B7A323A4F1A}">
      <dgm:prSet phldrT="[Text]" custT="1"/>
      <dgm:spPr/>
      <dgm:t>
        <a:bodyPr/>
        <a:lstStyle/>
        <a:p>
          <a:pPr rtl="0"/>
          <a:r>
            <a:rPr lang="en-US" sz="2800" b="1" dirty="0" smtClean="0"/>
            <a:t>50</a:t>
          </a:r>
          <a:r>
            <a:rPr lang="en-US" sz="2800" b="1" baseline="0" dirty="0" smtClean="0"/>
            <a:t> cm</a:t>
          </a:r>
          <a:endParaRPr lang="ar-SA" sz="2800" b="1" dirty="0"/>
        </a:p>
      </dgm:t>
    </dgm:pt>
    <dgm:pt modelId="{959535CA-B94B-43F8-A22C-2B92837EB68E}" type="par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B2BD791E-01A5-4DA1-94CA-D0A980F64885}" type="sibTrans" cxnId="{8F6F3A6E-0EB3-43A6-827A-B9F1C9EBFB78}">
      <dgm:prSet/>
      <dgm:spPr/>
      <dgm:t>
        <a:bodyPr/>
        <a:lstStyle/>
        <a:p>
          <a:pPr rtl="1"/>
          <a:endParaRPr lang="ar-SA"/>
        </a:p>
      </dgm:t>
    </dgm:pt>
    <dgm:pt modelId="{1B052BF7-D624-4605-AC4B-F4614F76717F}">
      <dgm:prSet phldrT="[Text]" custT="1"/>
      <dgm:spPr/>
      <dgm:t>
        <a:bodyPr/>
        <a:lstStyle/>
        <a:p>
          <a:pPr rtl="1"/>
          <a:r>
            <a:rPr lang="en-US" sz="2400" dirty="0" smtClean="0">
              <a:cs typeface="+mj-cs"/>
            </a:rPr>
            <a:t>Between Blocks A&amp;D</a:t>
          </a:r>
        </a:p>
      </dgm:t>
    </dgm:pt>
    <dgm:pt modelId="{6EFBF781-D6B9-4EB2-B147-525B18DE9300}" type="par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BEC2F275-CD0E-4923-A30A-03ECFE34342D}" type="sibTrans" cxnId="{D0A87A30-8B9A-4990-B638-15AADF1A2809}">
      <dgm:prSet/>
      <dgm:spPr/>
      <dgm:t>
        <a:bodyPr/>
        <a:lstStyle/>
        <a:p>
          <a:pPr rtl="1"/>
          <a:endParaRPr lang="ar-SA"/>
        </a:p>
      </dgm:t>
    </dgm:pt>
    <dgm:pt modelId="{69F17BB8-E52F-44AA-9D1E-190E671C0F04}">
      <dgm:prSet phldrT="[Text]" custT="1"/>
      <dgm:spPr/>
      <dgm:t>
        <a:bodyPr/>
        <a:lstStyle/>
        <a:p>
          <a:pPr rtl="1"/>
          <a:r>
            <a:rPr lang="en-US" sz="2800" b="1" dirty="0" smtClean="0"/>
            <a:t>31</a:t>
          </a:r>
          <a:r>
            <a:rPr lang="en-US" sz="2800" b="1" baseline="0" dirty="0" smtClean="0"/>
            <a:t> cm</a:t>
          </a:r>
          <a:endParaRPr lang="ar-SA" sz="2800" b="1" dirty="0"/>
        </a:p>
      </dgm:t>
    </dgm:pt>
    <dgm:pt modelId="{685FDE27-819D-448E-8391-0DA017B6474B}" type="par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6D17AD89-BA61-4EF1-B545-F72227E7CA31}" type="sibTrans" cxnId="{4C0881F5-9077-4F21-8944-C4983F577F16}">
      <dgm:prSet/>
      <dgm:spPr/>
      <dgm:t>
        <a:bodyPr/>
        <a:lstStyle/>
        <a:p>
          <a:pPr rtl="1"/>
          <a:endParaRPr lang="ar-SA"/>
        </a:p>
      </dgm:t>
    </dgm:pt>
    <dgm:pt modelId="{34CA92CA-DF93-4706-9542-5D8A8CDAF145}" type="pres">
      <dgm:prSet presAssocID="{1F11F2AE-BCD1-41E4-812F-7C5A1E18C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8A3DF1-74DE-44AF-A4E7-9F3BA5796A08}" type="pres">
      <dgm:prSet presAssocID="{FFFF8DB2-B20B-4A1A-A994-6AE18EC273CF}" presName="hierRoot1" presStyleCnt="0"/>
      <dgm:spPr/>
    </dgm:pt>
    <dgm:pt modelId="{E1E24C41-D0A9-4F7B-8ECC-069311C341D4}" type="pres">
      <dgm:prSet presAssocID="{FFFF8DB2-B20B-4A1A-A994-6AE18EC273CF}" presName="composite" presStyleCnt="0"/>
      <dgm:spPr/>
    </dgm:pt>
    <dgm:pt modelId="{AA713B47-FCE1-4A87-AD2C-22BD4CCD71F8}" type="pres">
      <dgm:prSet presAssocID="{FFFF8DB2-B20B-4A1A-A994-6AE18EC273CF}" presName="background" presStyleLbl="node0" presStyleIdx="0" presStyleCnt="1"/>
      <dgm:spPr/>
    </dgm:pt>
    <dgm:pt modelId="{59B92909-E77E-4A84-813B-381B431C640F}" type="pres">
      <dgm:prSet presAssocID="{FFFF8DB2-B20B-4A1A-A994-6AE18EC273CF}" presName="text" presStyleLbl="fgAcc0" presStyleIdx="0" presStyleCnt="1" custScaleX="181182" custLinFactNeighborX="-823" custLinFactNeighborY="1253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7B70E-1B95-4B6D-98BE-FD360472EC1F}" type="pres">
      <dgm:prSet presAssocID="{FFFF8DB2-B20B-4A1A-A994-6AE18EC273CF}" presName="hierChild2" presStyleCnt="0"/>
      <dgm:spPr/>
    </dgm:pt>
    <dgm:pt modelId="{C3C051B4-3759-420F-B993-07166B0AC022}" type="pres">
      <dgm:prSet presAssocID="{AF109B9F-4463-416E-9391-CAD1DC67145A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3EC254-7364-4A83-8204-A980C657AAC5}" type="pres">
      <dgm:prSet presAssocID="{C5204E9F-91BE-4268-801D-7694EE62B90F}" presName="hierRoot2" presStyleCnt="0"/>
      <dgm:spPr/>
    </dgm:pt>
    <dgm:pt modelId="{9E114D7A-9C9A-47DE-AE9D-146F2B6FC4CD}" type="pres">
      <dgm:prSet presAssocID="{C5204E9F-91BE-4268-801D-7694EE62B90F}" presName="composite2" presStyleCnt="0"/>
      <dgm:spPr/>
    </dgm:pt>
    <dgm:pt modelId="{FAE99F28-2665-40AD-BD2A-8189396C8B57}" type="pres">
      <dgm:prSet presAssocID="{C5204E9F-91BE-4268-801D-7694EE62B90F}" presName="background2" presStyleLbl="node2" presStyleIdx="0" presStyleCnt="2"/>
      <dgm:spPr/>
    </dgm:pt>
    <dgm:pt modelId="{1E70AD64-C9AA-4222-A733-BFAB4628003C}" type="pres">
      <dgm:prSet presAssocID="{C5204E9F-91BE-4268-801D-7694EE62B90F}" presName="text2" presStyleLbl="fgAcc2" presStyleIdx="0" presStyleCnt="2" custScaleX="1116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EE918F6-F017-4C6C-A848-A27CE75BFBAC}" type="pres">
      <dgm:prSet presAssocID="{C5204E9F-91BE-4268-801D-7694EE62B90F}" presName="hierChild3" presStyleCnt="0"/>
      <dgm:spPr/>
    </dgm:pt>
    <dgm:pt modelId="{52BF7354-D330-420E-9DE0-99004E2A9709}" type="pres">
      <dgm:prSet presAssocID="{959535CA-B94B-43F8-A22C-2B92837EB68E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CE7BD6D6-4FE4-4BA1-957F-4ADD07EBDB30}" type="pres">
      <dgm:prSet presAssocID="{15148758-4B1F-4E87-8AAC-8B7A323A4F1A}" presName="hierRoot3" presStyleCnt="0"/>
      <dgm:spPr/>
    </dgm:pt>
    <dgm:pt modelId="{E4F07689-1773-49E7-BFA0-DDA75729D239}" type="pres">
      <dgm:prSet presAssocID="{15148758-4B1F-4E87-8AAC-8B7A323A4F1A}" presName="composite3" presStyleCnt="0"/>
      <dgm:spPr/>
    </dgm:pt>
    <dgm:pt modelId="{53193B79-6878-46EC-8863-BE96C2AB2BD0}" type="pres">
      <dgm:prSet presAssocID="{15148758-4B1F-4E87-8AAC-8B7A323A4F1A}" presName="background3" presStyleLbl="node3" presStyleIdx="0" presStyleCnt="2"/>
      <dgm:spPr/>
    </dgm:pt>
    <dgm:pt modelId="{2A89BC8A-8B75-4ED9-A307-9342F9983129}" type="pres">
      <dgm:prSet presAssocID="{15148758-4B1F-4E87-8AAC-8B7A323A4F1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844539-D9EC-465B-9F49-82799506728B}" type="pres">
      <dgm:prSet presAssocID="{15148758-4B1F-4E87-8AAC-8B7A323A4F1A}" presName="hierChild4" presStyleCnt="0"/>
      <dgm:spPr/>
    </dgm:pt>
    <dgm:pt modelId="{0E5D73FC-7824-4509-9A27-2010560E14BC}" type="pres">
      <dgm:prSet presAssocID="{6EFBF781-D6B9-4EB2-B147-525B18DE9300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CCFFC73-E16E-4BE5-A84E-1EE3F6587DEE}" type="pres">
      <dgm:prSet presAssocID="{1B052BF7-D624-4605-AC4B-F4614F76717F}" presName="hierRoot2" presStyleCnt="0"/>
      <dgm:spPr/>
    </dgm:pt>
    <dgm:pt modelId="{49584B3C-1AA9-4F9D-9F19-50A388AA7221}" type="pres">
      <dgm:prSet presAssocID="{1B052BF7-D624-4605-AC4B-F4614F76717F}" presName="composite2" presStyleCnt="0"/>
      <dgm:spPr/>
    </dgm:pt>
    <dgm:pt modelId="{A8D2242B-70D0-46F3-817D-0D700F5DEA9F}" type="pres">
      <dgm:prSet presAssocID="{1B052BF7-D624-4605-AC4B-F4614F76717F}" presName="background2" presStyleLbl="node2" presStyleIdx="1" presStyleCnt="2"/>
      <dgm:spPr/>
    </dgm:pt>
    <dgm:pt modelId="{79A96E83-93F4-4A5A-93F2-EF3D5547CCCC}" type="pres">
      <dgm:prSet presAssocID="{1B052BF7-D624-4605-AC4B-F4614F76717F}" presName="text2" presStyleLbl="fgAcc2" presStyleIdx="1" presStyleCnt="2" custScaleX="10950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469D8FF-F6A6-4449-A8AA-B76D349F0D82}" type="pres">
      <dgm:prSet presAssocID="{1B052BF7-D624-4605-AC4B-F4614F76717F}" presName="hierChild3" presStyleCnt="0"/>
      <dgm:spPr/>
    </dgm:pt>
    <dgm:pt modelId="{3857F7AC-3152-4F2D-A6C7-449C4AFFF9E2}" type="pres">
      <dgm:prSet presAssocID="{685FDE27-819D-448E-8391-0DA017B6474B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E0E6706B-5FC8-4885-B873-E5C78C32A912}" type="pres">
      <dgm:prSet presAssocID="{69F17BB8-E52F-44AA-9D1E-190E671C0F04}" presName="hierRoot3" presStyleCnt="0"/>
      <dgm:spPr/>
    </dgm:pt>
    <dgm:pt modelId="{4B9C02E7-7162-46A5-B603-1D15549B5A40}" type="pres">
      <dgm:prSet presAssocID="{69F17BB8-E52F-44AA-9D1E-190E671C0F04}" presName="composite3" presStyleCnt="0"/>
      <dgm:spPr/>
    </dgm:pt>
    <dgm:pt modelId="{E88554FA-8F8C-471A-A199-0ED710DEDC39}" type="pres">
      <dgm:prSet presAssocID="{69F17BB8-E52F-44AA-9D1E-190E671C0F04}" presName="background3" presStyleLbl="node3" presStyleIdx="1" presStyleCnt="2"/>
      <dgm:spPr/>
    </dgm:pt>
    <dgm:pt modelId="{FA7355A9-8413-482E-BD36-C2FF47BFEFB1}" type="pres">
      <dgm:prSet presAssocID="{69F17BB8-E52F-44AA-9D1E-190E671C0F04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61AEB9-7FB6-4BA9-AAE2-F333F73F2A19}" type="pres">
      <dgm:prSet presAssocID="{69F17BB8-E52F-44AA-9D1E-190E671C0F04}" presName="hierChild4" presStyleCnt="0"/>
      <dgm:spPr/>
    </dgm:pt>
  </dgm:ptLst>
  <dgm:cxnLst>
    <dgm:cxn modelId="{7DBB43D7-E5D2-45A6-92E2-532547E3B0CE}" srcId="{1F11F2AE-BCD1-41E4-812F-7C5A1E18C705}" destId="{FFFF8DB2-B20B-4A1A-A994-6AE18EC273CF}" srcOrd="0" destOrd="0" parTransId="{76B38365-B0D8-416E-8617-8B324F2602E7}" sibTransId="{2E9B3A70-DEB6-4A0D-9F89-E4A12EB75F06}"/>
    <dgm:cxn modelId="{3EB2A4C8-DBAB-4FEA-AED8-4111EE357427}" type="presOf" srcId="{AF109B9F-4463-416E-9391-CAD1DC67145A}" destId="{C3C051B4-3759-420F-B993-07166B0AC022}" srcOrd="0" destOrd="0" presId="urn:microsoft.com/office/officeart/2005/8/layout/hierarchy1"/>
    <dgm:cxn modelId="{ADFB1276-85F8-4473-8261-27739E35D093}" type="presOf" srcId="{FFFF8DB2-B20B-4A1A-A994-6AE18EC273CF}" destId="{59B92909-E77E-4A84-813B-381B431C640F}" srcOrd="0" destOrd="0" presId="urn:microsoft.com/office/officeart/2005/8/layout/hierarchy1"/>
    <dgm:cxn modelId="{57494B59-58A8-40CD-998B-50B278AF9E84}" type="presOf" srcId="{6EFBF781-D6B9-4EB2-B147-525B18DE9300}" destId="{0E5D73FC-7824-4509-9A27-2010560E14BC}" srcOrd="0" destOrd="0" presId="urn:microsoft.com/office/officeart/2005/8/layout/hierarchy1"/>
    <dgm:cxn modelId="{B3B1F310-5D28-406B-92F6-B4BA4A809B27}" type="presOf" srcId="{69F17BB8-E52F-44AA-9D1E-190E671C0F04}" destId="{FA7355A9-8413-482E-BD36-C2FF47BFEFB1}" srcOrd="0" destOrd="0" presId="urn:microsoft.com/office/officeart/2005/8/layout/hierarchy1"/>
    <dgm:cxn modelId="{4C0881F5-9077-4F21-8944-C4983F577F16}" srcId="{1B052BF7-D624-4605-AC4B-F4614F76717F}" destId="{69F17BB8-E52F-44AA-9D1E-190E671C0F04}" srcOrd="0" destOrd="0" parTransId="{685FDE27-819D-448E-8391-0DA017B6474B}" sibTransId="{6D17AD89-BA61-4EF1-B545-F72227E7CA31}"/>
    <dgm:cxn modelId="{DAA9168A-7F94-44FF-A451-D2B7F1241500}" srcId="{FFFF8DB2-B20B-4A1A-A994-6AE18EC273CF}" destId="{C5204E9F-91BE-4268-801D-7694EE62B90F}" srcOrd="0" destOrd="0" parTransId="{AF109B9F-4463-416E-9391-CAD1DC67145A}" sibTransId="{13A415A6-0692-4525-BAAD-BD9F13415127}"/>
    <dgm:cxn modelId="{D94A13CB-09F9-4358-9228-0FD6944601E3}" type="presOf" srcId="{1F11F2AE-BCD1-41E4-812F-7C5A1E18C705}" destId="{34CA92CA-DF93-4706-9542-5D8A8CDAF145}" srcOrd="0" destOrd="0" presId="urn:microsoft.com/office/officeart/2005/8/layout/hierarchy1"/>
    <dgm:cxn modelId="{D0A87A30-8B9A-4990-B638-15AADF1A2809}" srcId="{FFFF8DB2-B20B-4A1A-A994-6AE18EC273CF}" destId="{1B052BF7-D624-4605-AC4B-F4614F76717F}" srcOrd="1" destOrd="0" parTransId="{6EFBF781-D6B9-4EB2-B147-525B18DE9300}" sibTransId="{BEC2F275-CD0E-4923-A30A-03ECFE34342D}"/>
    <dgm:cxn modelId="{38F678C7-95C4-4160-B068-D64E1ED4A0A8}" type="presOf" srcId="{1B052BF7-D624-4605-AC4B-F4614F76717F}" destId="{79A96E83-93F4-4A5A-93F2-EF3D5547CCCC}" srcOrd="0" destOrd="0" presId="urn:microsoft.com/office/officeart/2005/8/layout/hierarchy1"/>
    <dgm:cxn modelId="{8F6F3A6E-0EB3-43A6-827A-B9F1C9EBFB78}" srcId="{C5204E9F-91BE-4268-801D-7694EE62B90F}" destId="{15148758-4B1F-4E87-8AAC-8B7A323A4F1A}" srcOrd="0" destOrd="0" parTransId="{959535CA-B94B-43F8-A22C-2B92837EB68E}" sibTransId="{B2BD791E-01A5-4DA1-94CA-D0A980F64885}"/>
    <dgm:cxn modelId="{564F23A7-8D16-463C-AA20-3D6F7D8CACDF}" type="presOf" srcId="{15148758-4B1F-4E87-8AAC-8B7A323A4F1A}" destId="{2A89BC8A-8B75-4ED9-A307-9342F9983129}" srcOrd="0" destOrd="0" presId="urn:microsoft.com/office/officeart/2005/8/layout/hierarchy1"/>
    <dgm:cxn modelId="{71B012B0-CC09-4638-922B-72F334AC5E7C}" type="presOf" srcId="{959535CA-B94B-43F8-A22C-2B92837EB68E}" destId="{52BF7354-D330-420E-9DE0-99004E2A9709}" srcOrd="0" destOrd="0" presId="urn:microsoft.com/office/officeart/2005/8/layout/hierarchy1"/>
    <dgm:cxn modelId="{67892FBB-3EA9-45A7-BA04-D0D1C40FB621}" type="presOf" srcId="{685FDE27-819D-448E-8391-0DA017B6474B}" destId="{3857F7AC-3152-4F2D-A6C7-449C4AFFF9E2}" srcOrd="0" destOrd="0" presId="urn:microsoft.com/office/officeart/2005/8/layout/hierarchy1"/>
    <dgm:cxn modelId="{D199BFE7-A6FB-42C0-86A3-AC855736DEDF}" type="presOf" srcId="{C5204E9F-91BE-4268-801D-7694EE62B90F}" destId="{1E70AD64-C9AA-4222-A733-BFAB4628003C}" srcOrd="0" destOrd="0" presId="urn:microsoft.com/office/officeart/2005/8/layout/hierarchy1"/>
    <dgm:cxn modelId="{60564A8D-6169-4CAF-A123-B0FA1394C9A6}" type="presParOf" srcId="{34CA92CA-DF93-4706-9542-5D8A8CDAF145}" destId="{D68A3DF1-74DE-44AF-A4E7-9F3BA5796A08}" srcOrd="0" destOrd="0" presId="urn:microsoft.com/office/officeart/2005/8/layout/hierarchy1"/>
    <dgm:cxn modelId="{E607EC01-D47A-42F0-A9A0-CAAA8A31B4AF}" type="presParOf" srcId="{D68A3DF1-74DE-44AF-A4E7-9F3BA5796A08}" destId="{E1E24C41-D0A9-4F7B-8ECC-069311C341D4}" srcOrd="0" destOrd="0" presId="urn:microsoft.com/office/officeart/2005/8/layout/hierarchy1"/>
    <dgm:cxn modelId="{97DAA9A9-73E7-4F94-8A6B-6DB5FB30C7D9}" type="presParOf" srcId="{E1E24C41-D0A9-4F7B-8ECC-069311C341D4}" destId="{AA713B47-FCE1-4A87-AD2C-22BD4CCD71F8}" srcOrd="0" destOrd="0" presId="urn:microsoft.com/office/officeart/2005/8/layout/hierarchy1"/>
    <dgm:cxn modelId="{B246DC17-03C4-4DA3-991C-0BB07827DA9A}" type="presParOf" srcId="{E1E24C41-D0A9-4F7B-8ECC-069311C341D4}" destId="{59B92909-E77E-4A84-813B-381B431C640F}" srcOrd="1" destOrd="0" presId="urn:microsoft.com/office/officeart/2005/8/layout/hierarchy1"/>
    <dgm:cxn modelId="{B558E0AD-DFE1-4241-9FBF-1DF7D180688B}" type="presParOf" srcId="{D68A3DF1-74DE-44AF-A4E7-9F3BA5796A08}" destId="{C597B70E-1B95-4B6D-98BE-FD360472EC1F}" srcOrd="1" destOrd="0" presId="urn:microsoft.com/office/officeart/2005/8/layout/hierarchy1"/>
    <dgm:cxn modelId="{938EB5B4-FF7C-4812-84FA-D56E1A242E90}" type="presParOf" srcId="{C597B70E-1B95-4B6D-98BE-FD360472EC1F}" destId="{C3C051B4-3759-420F-B993-07166B0AC022}" srcOrd="0" destOrd="0" presId="urn:microsoft.com/office/officeart/2005/8/layout/hierarchy1"/>
    <dgm:cxn modelId="{6D1062C7-8F54-4633-981C-DD2A074CC35B}" type="presParOf" srcId="{C597B70E-1B95-4B6D-98BE-FD360472EC1F}" destId="{573EC254-7364-4A83-8204-A980C657AAC5}" srcOrd="1" destOrd="0" presId="urn:microsoft.com/office/officeart/2005/8/layout/hierarchy1"/>
    <dgm:cxn modelId="{97F60663-944F-4C88-9AFA-3D374EA36D75}" type="presParOf" srcId="{573EC254-7364-4A83-8204-A980C657AAC5}" destId="{9E114D7A-9C9A-47DE-AE9D-146F2B6FC4CD}" srcOrd="0" destOrd="0" presId="urn:microsoft.com/office/officeart/2005/8/layout/hierarchy1"/>
    <dgm:cxn modelId="{099DB56B-875F-483C-9898-92FD99C195FD}" type="presParOf" srcId="{9E114D7A-9C9A-47DE-AE9D-146F2B6FC4CD}" destId="{FAE99F28-2665-40AD-BD2A-8189396C8B57}" srcOrd="0" destOrd="0" presId="urn:microsoft.com/office/officeart/2005/8/layout/hierarchy1"/>
    <dgm:cxn modelId="{E9A962F2-AD51-42D8-B9D7-41AD5E67D334}" type="presParOf" srcId="{9E114D7A-9C9A-47DE-AE9D-146F2B6FC4CD}" destId="{1E70AD64-C9AA-4222-A733-BFAB4628003C}" srcOrd="1" destOrd="0" presId="urn:microsoft.com/office/officeart/2005/8/layout/hierarchy1"/>
    <dgm:cxn modelId="{A535144D-85D8-454D-95FF-1C70400BFD14}" type="presParOf" srcId="{573EC254-7364-4A83-8204-A980C657AAC5}" destId="{4EE918F6-F017-4C6C-A848-A27CE75BFBAC}" srcOrd="1" destOrd="0" presId="urn:microsoft.com/office/officeart/2005/8/layout/hierarchy1"/>
    <dgm:cxn modelId="{B46F3466-9DC7-49D4-A93A-C70D7A24AF93}" type="presParOf" srcId="{4EE918F6-F017-4C6C-A848-A27CE75BFBAC}" destId="{52BF7354-D330-420E-9DE0-99004E2A9709}" srcOrd="0" destOrd="0" presId="urn:microsoft.com/office/officeart/2005/8/layout/hierarchy1"/>
    <dgm:cxn modelId="{73034379-CF3C-47DE-ACA4-D2A9082D7E84}" type="presParOf" srcId="{4EE918F6-F017-4C6C-A848-A27CE75BFBAC}" destId="{CE7BD6D6-4FE4-4BA1-957F-4ADD07EBDB30}" srcOrd="1" destOrd="0" presId="urn:microsoft.com/office/officeart/2005/8/layout/hierarchy1"/>
    <dgm:cxn modelId="{63936EDD-3EB9-47CD-A56B-E7046C996BF5}" type="presParOf" srcId="{CE7BD6D6-4FE4-4BA1-957F-4ADD07EBDB30}" destId="{E4F07689-1773-49E7-BFA0-DDA75729D239}" srcOrd="0" destOrd="0" presId="urn:microsoft.com/office/officeart/2005/8/layout/hierarchy1"/>
    <dgm:cxn modelId="{46254F1E-C350-478A-9A15-1FFD2779870C}" type="presParOf" srcId="{E4F07689-1773-49E7-BFA0-DDA75729D239}" destId="{53193B79-6878-46EC-8863-BE96C2AB2BD0}" srcOrd="0" destOrd="0" presId="urn:microsoft.com/office/officeart/2005/8/layout/hierarchy1"/>
    <dgm:cxn modelId="{3B2F0F8A-34FB-4FAE-932B-3D56E2605EFF}" type="presParOf" srcId="{E4F07689-1773-49E7-BFA0-DDA75729D239}" destId="{2A89BC8A-8B75-4ED9-A307-9342F9983129}" srcOrd="1" destOrd="0" presId="urn:microsoft.com/office/officeart/2005/8/layout/hierarchy1"/>
    <dgm:cxn modelId="{98781332-A8D6-44FA-A4B2-6041C1CF070E}" type="presParOf" srcId="{CE7BD6D6-4FE4-4BA1-957F-4ADD07EBDB30}" destId="{79844539-D9EC-465B-9F49-82799506728B}" srcOrd="1" destOrd="0" presId="urn:microsoft.com/office/officeart/2005/8/layout/hierarchy1"/>
    <dgm:cxn modelId="{0B3CE5DF-D9AD-4BFB-9E1B-FF96B48F2012}" type="presParOf" srcId="{C597B70E-1B95-4B6D-98BE-FD360472EC1F}" destId="{0E5D73FC-7824-4509-9A27-2010560E14BC}" srcOrd="2" destOrd="0" presId="urn:microsoft.com/office/officeart/2005/8/layout/hierarchy1"/>
    <dgm:cxn modelId="{916D17D7-6656-40A6-B532-4053EB29F38C}" type="presParOf" srcId="{C597B70E-1B95-4B6D-98BE-FD360472EC1F}" destId="{7CCFFC73-E16E-4BE5-A84E-1EE3F6587DEE}" srcOrd="3" destOrd="0" presId="urn:microsoft.com/office/officeart/2005/8/layout/hierarchy1"/>
    <dgm:cxn modelId="{D03132F1-A673-4DB6-8F9D-9722F0D6582A}" type="presParOf" srcId="{7CCFFC73-E16E-4BE5-A84E-1EE3F6587DEE}" destId="{49584B3C-1AA9-4F9D-9F19-50A388AA7221}" srcOrd="0" destOrd="0" presId="urn:microsoft.com/office/officeart/2005/8/layout/hierarchy1"/>
    <dgm:cxn modelId="{66BB7EBC-BF2E-4289-96A7-FACDBC3BF4F0}" type="presParOf" srcId="{49584B3C-1AA9-4F9D-9F19-50A388AA7221}" destId="{A8D2242B-70D0-46F3-817D-0D700F5DEA9F}" srcOrd="0" destOrd="0" presId="urn:microsoft.com/office/officeart/2005/8/layout/hierarchy1"/>
    <dgm:cxn modelId="{83301BBD-15CB-4467-883E-57AC89ABF0A2}" type="presParOf" srcId="{49584B3C-1AA9-4F9D-9F19-50A388AA7221}" destId="{79A96E83-93F4-4A5A-93F2-EF3D5547CCCC}" srcOrd="1" destOrd="0" presId="urn:microsoft.com/office/officeart/2005/8/layout/hierarchy1"/>
    <dgm:cxn modelId="{5A6F7940-E3B9-4B9D-A922-5843750B38DB}" type="presParOf" srcId="{7CCFFC73-E16E-4BE5-A84E-1EE3F6587DEE}" destId="{3469D8FF-F6A6-4449-A8AA-B76D349F0D82}" srcOrd="1" destOrd="0" presId="urn:microsoft.com/office/officeart/2005/8/layout/hierarchy1"/>
    <dgm:cxn modelId="{2E84EB2F-6C18-4069-886E-5D4F826BE418}" type="presParOf" srcId="{3469D8FF-F6A6-4449-A8AA-B76D349F0D82}" destId="{3857F7AC-3152-4F2D-A6C7-449C4AFFF9E2}" srcOrd="0" destOrd="0" presId="urn:microsoft.com/office/officeart/2005/8/layout/hierarchy1"/>
    <dgm:cxn modelId="{759943DF-CF6D-4A42-90F2-FA54B05191F4}" type="presParOf" srcId="{3469D8FF-F6A6-4449-A8AA-B76D349F0D82}" destId="{E0E6706B-5FC8-4885-B873-E5C78C32A912}" srcOrd="1" destOrd="0" presId="urn:microsoft.com/office/officeart/2005/8/layout/hierarchy1"/>
    <dgm:cxn modelId="{EA1F4635-488D-4079-AB11-33A1CC68A0A7}" type="presParOf" srcId="{E0E6706B-5FC8-4885-B873-E5C78C32A912}" destId="{4B9C02E7-7162-46A5-B603-1D15549B5A40}" srcOrd="0" destOrd="0" presId="urn:microsoft.com/office/officeart/2005/8/layout/hierarchy1"/>
    <dgm:cxn modelId="{B647BB44-487E-4674-9E44-EFB27DDE2533}" type="presParOf" srcId="{4B9C02E7-7162-46A5-B603-1D15549B5A40}" destId="{E88554FA-8F8C-471A-A199-0ED710DEDC39}" srcOrd="0" destOrd="0" presId="urn:microsoft.com/office/officeart/2005/8/layout/hierarchy1"/>
    <dgm:cxn modelId="{223B9B11-EC02-409F-A65B-62E6A66DABEF}" type="presParOf" srcId="{4B9C02E7-7162-46A5-B603-1D15549B5A40}" destId="{FA7355A9-8413-482E-BD36-C2FF47BFEFB1}" srcOrd="1" destOrd="0" presId="urn:microsoft.com/office/officeart/2005/8/layout/hierarchy1"/>
    <dgm:cxn modelId="{86A68795-6BEB-4C4D-8CCB-3D8BAA59854C}" type="presParOf" srcId="{E0E6706B-5FC8-4885-B873-E5C78C32A912}" destId="{8261AEB9-7FB6-4BA9-AAE2-F333F73F2A1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for seismic separation    (Block A)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B7B9AA-C12B-4E78-A6C3-E979681CA218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99F6F57-EE19-4144-B85A-4F1DC3771E5A}" type="presOf" srcId="{65CC0761-3FAD-4B3C-A8C0-B8FB8E7C7633}" destId="{0291625F-666E-4587-9DB2-B9A7DD9B829E}" srcOrd="0" destOrd="0" presId="urn:microsoft.com/office/officeart/2005/8/layout/vList3"/>
    <dgm:cxn modelId="{A66FE6B2-BC88-4740-AB99-FD2FAA5128CF}" type="presParOf" srcId="{0291625F-666E-4587-9DB2-B9A7DD9B829E}" destId="{C4D0C0A2-201A-44B2-957A-2D66967CB889}" srcOrd="0" destOrd="0" presId="urn:microsoft.com/office/officeart/2005/8/layout/vList3"/>
    <dgm:cxn modelId="{AF433A6D-8AD4-4A9D-882B-6510D22C56C9}" type="presParOf" srcId="{C4D0C0A2-201A-44B2-957A-2D66967CB889}" destId="{D1279113-3457-4876-B30A-3E73295C68DD}" srcOrd="0" destOrd="0" presId="urn:microsoft.com/office/officeart/2005/8/layout/vList3"/>
    <dgm:cxn modelId="{CA1CD8CD-8928-4294-9972-BB82A2DB51DA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for seismic separation    (Block B)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EE0AFCB-EF03-46AB-AE8A-307587B9F03C}" type="presOf" srcId="{65CC0761-3FAD-4B3C-A8C0-B8FB8E7C7633}" destId="{0291625F-666E-4587-9DB2-B9A7DD9B829E}" srcOrd="0" destOrd="0" presId="urn:microsoft.com/office/officeart/2005/8/layout/vList3"/>
    <dgm:cxn modelId="{9CFE46E9-6814-479C-9020-2142AE63AF8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815F65B-9D97-4052-98DC-FD9F94809D2F}" type="presParOf" srcId="{0291625F-666E-4587-9DB2-B9A7DD9B829E}" destId="{C4D0C0A2-201A-44B2-957A-2D66967CB889}" srcOrd="0" destOrd="0" presId="urn:microsoft.com/office/officeart/2005/8/layout/vList3"/>
    <dgm:cxn modelId="{2CDBE8F8-522C-42A2-A06B-89663628420D}" type="presParOf" srcId="{C4D0C0A2-201A-44B2-957A-2D66967CB889}" destId="{D1279113-3457-4876-B30A-3E73295C68DD}" srcOrd="0" destOrd="0" presId="urn:microsoft.com/office/officeart/2005/8/layout/vList3"/>
    <dgm:cxn modelId="{81E6BACA-24B4-41F5-BF13-56E1EB764CF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 The result of retrofitting for seismic separation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1727CE-5489-415D-B078-79AB4C8AF426}" type="presOf" srcId="{65CC0761-3FAD-4B3C-A8C0-B8FB8E7C7633}" destId="{0291625F-666E-4587-9DB2-B9A7DD9B829E}" srcOrd="0" destOrd="0" presId="urn:microsoft.com/office/officeart/2005/8/layout/vList3"/>
    <dgm:cxn modelId="{48E56071-66E9-44C7-8457-AFEEEF8EEBCC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4175283-B584-4D29-94C0-02ECECE71B5D}" type="presParOf" srcId="{0291625F-666E-4587-9DB2-B9A7DD9B829E}" destId="{C4D0C0A2-201A-44B2-957A-2D66967CB889}" srcOrd="0" destOrd="0" presId="urn:microsoft.com/office/officeart/2005/8/layout/vList3"/>
    <dgm:cxn modelId="{70CE2838-2BBF-4047-8294-19E11BB56D8B}" type="presParOf" srcId="{C4D0C0A2-201A-44B2-957A-2D66967CB889}" destId="{D1279113-3457-4876-B30A-3E73295C68DD}" srcOrd="0" destOrd="0" presId="urn:microsoft.com/office/officeart/2005/8/layout/vList3"/>
    <dgm:cxn modelId="{D5A04174-6413-4C54-80F8-B3CF1DDE8D4C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6F3BA67-FC24-4550-B23D-E90DE1952030}" type="presOf" srcId="{65CC0761-3FAD-4B3C-A8C0-B8FB8E7C7633}" destId="{0291625F-666E-4587-9DB2-B9A7DD9B829E}" srcOrd="0" destOrd="0" presId="urn:microsoft.com/office/officeart/2005/8/layout/vList3"/>
    <dgm:cxn modelId="{65C3D2A2-2BF1-4641-9B97-5B46112E04CF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9F5DDF7-438A-4940-9A2E-82B5FBFC1BB8}" type="presParOf" srcId="{0291625F-666E-4587-9DB2-B9A7DD9B829E}" destId="{C4D0C0A2-201A-44B2-957A-2D66967CB889}" srcOrd="0" destOrd="0" presId="urn:microsoft.com/office/officeart/2005/8/layout/vList3"/>
    <dgm:cxn modelId="{921E0991-E50E-4DFF-B8A9-641BF45995F7}" type="presParOf" srcId="{C4D0C0A2-201A-44B2-957A-2D66967CB889}" destId="{D1279113-3457-4876-B30A-3E73295C68DD}" srcOrd="0" destOrd="0" presId="urn:microsoft.com/office/officeart/2005/8/layout/vList3"/>
    <dgm:cxn modelId="{1D418591-5B48-41C6-9779-7C2E15499031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1A2E5A-1CC6-497B-94BD-87D198DED246}" type="presOf" srcId="{65CC0761-3FAD-4B3C-A8C0-B8FB8E7C7633}" destId="{0291625F-666E-4587-9DB2-B9A7DD9B829E}" srcOrd="0" destOrd="0" presId="urn:microsoft.com/office/officeart/2005/8/layout/vList3"/>
    <dgm:cxn modelId="{D5EE30D5-358A-4249-9263-A821603E9CF5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2BA2C7C1-942C-4BB4-B15D-CE138DF7D49C}" type="presParOf" srcId="{0291625F-666E-4587-9DB2-B9A7DD9B829E}" destId="{C4D0C0A2-201A-44B2-957A-2D66967CB889}" srcOrd="0" destOrd="0" presId="urn:microsoft.com/office/officeart/2005/8/layout/vList3"/>
    <dgm:cxn modelId="{FD314FB1-2C2C-4234-986E-11E905D7D90A}" type="presParOf" srcId="{C4D0C0A2-201A-44B2-957A-2D66967CB889}" destId="{D1279113-3457-4876-B30A-3E73295C68DD}" srcOrd="0" destOrd="0" presId="urn:microsoft.com/office/officeart/2005/8/layout/vList3"/>
    <dgm:cxn modelId="{BD4CB72F-109A-4FD4-ACE7-F91438184A33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AE75C5-288F-4AC9-9A5B-BFF04D7D9013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D8136847-4810-4F0D-A427-92252E93A199}" type="presOf" srcId="{65CC0761-3FAD-4B3C-A8C0-B8FB8E7C7633}" destId="{0291625F-666E-4587-9DB2-B9A7DD9B829E}" srcOrd="0" destOrd="0" presId="urn:microsoft.com/office/officeart/2005/8/layout/vList3"/>
    <dgm:cxn modelId="{EFC63675-E71E-4CE8-8F9F-1007AAD6D3C9}" type="presParOf" srcId="{0291625F-666E-4587-9DB2-B9A7DD9B829E}" destId="{C4D0C0A2-201A-44B2-957A-2D66967CB889}" srcOrd="0" destOrd="0" presId="urn:microsoft.com/office/officeart/2005/8/layout/vList3"/>
    <dgm:cxn modelId="{1E6E5DF2-0484-4070-A25C-4C793F8377BB}" type="presParOf" srcId="{C4D0C0A2-201A-44B2-957A-2D66967CB889}" destId="{D1279113-3457-4876-B30A-3E73295C68DD}" srcOrd="0" destOrd="0" presId="urn:microsoft.com/office/officeart/2005/8/layout/vList3"/>
    <dgm:cxn modelId="{CBCE4E7D-B509-4ED3-9999-938F91C1DC04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/>
      <dgm:spPr/>
      <dgm:t>
        <a:bodyPr/>
        <a:lstStyle/>
        <a:p>
          <a:pPr rtl="1"/>
          <a:r>
            <a:rPr lang="en-GB" b="1" dirty="0" smtClean="0"/>
            <a:t>Material</a:t>
          </a:r>
          <a:endParaRPr lang="ar-SA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</dgm:pt>
    <dgm:pt modelId="{17CFD606-9EC8-4C5E-AEA3-5C666857CF6F}" type="pres">
      <dgm:prSet presAssocID="{DB7FE9FF-C83B-4F44-A9AF-06D1374846A3}" presName="txShp" presStyleLbl="node1" presStyleIdx="0" presStyleCnt="1" custScaleX="133387" custScaleY="62308" custLinFactNeighborX="8762" custLinFactNeighborY="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59AF75-7B5C-4196-8CA3-210E7EC3B792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E6D167B-8FE4-48F0-A686-4E9E9204D74B}" type="presOf" srcId="{65CC0761-3FAD-4B3C-A8C0-B8FB8E7C7633}" destId="{0291625F-666E-4587-9DB2-B9A7DD9B829E}" srcOrd="0" destOrd="0" presId="urn:microsoft.com/office/officeart/2005/8/layout/vList3"/>
    <dgm:cxn modelId="{A4E7972F-2069-4165-BBE5-F0B6619750F5}" type="presParOf" srcId="{0291625F-666E-4587-9DB2-B9A7DD9B829E}" destId="{C4D0C0A2-201A-44B2-957A-2D66967CB889}" srcOrd="0" destOrd="0" presId="urn:microsoft.com/office/officeart/2005/8/layout/vList3"/>
    <dgm:cxn modelId="{958E475D-2832-465C-ACA1-5FF053F91232}" type="presParOf" srcId="{C4D0C0A2-201A-44B2-957A-2D66967CB889}" destId="{D1279113-3457-4876-B30A-3E73295C68DD}" srcOrd="0" destOrd="0" presId="urn:microsoft.com/office/officeart/2005/8/layout/vList3"/>
    <dgm:cxn modelId="{7127D872-590A-4730-A11D-1A26D8A8B7AB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0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2C2F668-EAC3-447E-B82F-7BFAA52B293D}" type="presOf" srcId="{DB7FE9FF-C83B-4F44-A9AF-06D1374846A3}" destId="{17CFD606-9EC8-4C5E-AEA3-5C666857CF6F}" srcOrd="0" destOrd="0" presId="urn:microsoft.com/office/officeart/2005/8/layout/vList3"/>
    <dgm:cxn modelId="{10F7B41A-E405-494B-BDB0-EF4AE6B6FF5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FA6EB064-2223-4EEC-A9DA-DB4C53801187}" type="presParOf" srcId="{0291625F-666E-4587-9DB2-B9A7DD9B829E}" destId="{C4D0C0A2-201A-44B2-957A-2D66967CB889}" srcOrd="0" destOrd="0" presId="urn:microsoft.com/office/officeart/2005/8/layout/vList3"/>
    <dgm:cxn modelId="{15B26153-150E-4323-997B-3E29B749D99F}" type="presParOf" srcId="{C4D0C0A2-201A-44B2-957A-2D66967CB889}" destId="{D1279113-3457-4876-B30A-3E73295C68DD}" srcOrd="0" destOrd="0" presId="urn:microsoft.com/office/officeart/2005/8/layout/vList3"/>
    <dgm:cxn modelId="{1B53D17B-666D-44A4-8843-28692793644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1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AD599FB-CBD8-4F34-8E23-7C58E99B5C2E}" type="presOf" srcId="{65CC0761-3FAD-4B3C-A8C0-B8FB8E7C7633}" destId="{0291625F-666E-4587-9DB2-B9A7DD9B829E}" srcOrd="0" destOrd="0" presId="urn:microsoft.com/office/officeart/2005/8/layout/vList3"/>
    <dgm:cxn modelId="{4BD6A5BA-5446-4BB6-8022-3C00CE48B602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5023D104-A221-461A-ACF5-A7C1B22CEA0E}" type="presParOf" srcId="{0291625F-666E-4587-9DB2-B9A7DD9B829E}" destId="{C4D0C0A2-201A-44B2-957A-2D66967CB889}" srcOrd="0" destOrd="0" presId="urn:microsoft.com/office/officeart/2005/8/layout/vList3"/>
    <dgm:cxn modelId="{E719890C-1C14-4EBB-9348-4E651C45E609}" type="presParOf" srcId="{C4D0C0A2-201A-44B2-957A-2D66967CB889}" destId="{D1279113-3457-4876-B30A-3E73295C68DD}" srcOrd="0" destOrd="0" presId="urn:microsoft.com/office/officeart/2005/8/layout/vList3"/>
    <dgm:cxn modelId="{14C02EFC-9252-4184-96A2-4449F8B8691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2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4BD819-A12F-4798-B7BF-A9B78CAE3B64}" type="presOf" srcId="{65CC0761-3FAD-4B3C-A8C0-B8FB8E7C7633}" destId="{0291625F-666E-4587-9DB2-B9A7DD9B829E}" srcOrd="0" destOrd="0" presId="urn:microsoft.com/office/officeart/2005/8/layout/vList3"/>
    <dgm:cxn modelId="{E711F2AB-AD0C-4F71-9926-3304BD676EF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E0A5E13-9D0D-4147-AD47-46C0BF36E8FF}" type="presParOf" srcId="{0291625F-666E-4587-9DB2-B9A7DD9B829E}" destId="{C4D0C0A2-201A-44B2-957A-2D66967CB889}" srcOrd="0" destOrd="0" presId="urn:microsoft.com/office/officeart/2005/8/layout/vList3"/>
    <dgm:cxn modelId="{FDA43027-3DCA-4880-8A76-B15160F73865}" type="presParOf" srcId="{C4D0C0A2-201A-44B2-957A-2D66967CB889}" destId="{D1279113-3457-4876-B30A-3E73295C68DD}" srcOrd="0" destOrd="0" presId="urn:microsoft.com/office/officeart/2005/8/layout/vList3"/>
    <dgm:cxn modelId="{B6AF96FC-778C-4DA1-A675-140115FEDD4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3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8FC4E2-FF03-4B22-96B9-FAB6DF14D657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5AB3965-C4CA-4201-AFFB-BE9F4260AD91}" type="presOf" srcId="{DB7FE9FF-C83B-4F44-A9AF-06D1374846A3}" destId="{17CFD606-9EC8-4C5E-AEA3-5C666857CF6F}" srcOrd="0" destOrd="0" presId="urn:microsoft.com/office/officeart/2005/8/layout/vList3"/>
    <dgm:cxn modelId="{B75C2863-487C-46E4-9C7F-BCC92A9A8835}" type="presParOf" srcId="{0291625F-666E-4587-9DB2-B9A7DD9B829E}" destId="{C4D0C0A2-201A-44B2-957A-2D66967CB889}" srcOrd="0" destOrd="0" presId="urn:microsoft.com/office/officeart/2005/8/layout/vList3"/>
    <dgm:cxn modelId="{BB9958A6-BC58-4BEA-825F-9081E5282190}" type="presParOf" srcId="{C4D0C0A2-201A-44B2-957A-2D66967CB889}" destId="{D1279113-3457-4876-B30A-3E73295C68DD}" srcOrd="0" destOrd="0" presId="urn:microsoft.com/office/officeart/2005/8/layout/vList3"/>
    <dgm:cxn modelId="{1EFD4EDC-4736-4408-BD4F-3FFFE4657787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4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columns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1E7DFF3-11F0-4E7B-B3C6-D951304FBCE0}" type="presOf" srcId="{DB7FE9FF-C83B-4F44-A9AF-06D1374846A3}" destId="{17CFD606-9EC8-4C5E-AEA3-5C666857CF6F}" srcOrd="0" destOrd="0" presId="urn:microsoft.com/office/officeart/2005/8/layout/vList3"/>
    <dgm:cxn modelId="{465A0CA0-7BD7-4515-AF6E-6717EE5F9CC0}" type="presOf" srcId="{65CC0761-3FAD-4B3C-A8C0-B8FB8E7C7633}" destId="{0291625F-666E-4587-9DB2-B9A7DD9B829E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762A6B2-2AFC-4D09-824E-84970FCDF4DE}" type="presParOf" srcId="{0291625F-666E-4587-9DB2-B9A7DD9B829E}" destId="{C4D0C0A2-201A-44B2-957A-2D66967CB889}" srcOrd="0" destOrd="0" presId="urn:microsoft.com/office/officeart/2005/8/layout/vList3"/>
    <dgm:cxn modelId="{F36BF39B-6CCD-4E81-A3AC-5FC157FEAD40}" type="presParOf" srcId="{C4D0C0A2-201A-44B2-957A-2D66967CB889}" destId="{D1279113-3457-4876-B30A-3E73295C68DD}" srcOrd="0" destOrd="0" presId="urn:microsoft.com/office/officeart/2005/8/layout/vList3"/>
    <dgm:cxn modelId="{621D2138-DFB0-44A8-BC92-B119F0B6243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5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894FBB3-57AA-430F-9E49-C4DEED3091C0}" type="presOf" srcId="{65CC0761-3FAD-4B3C-A8C0-B8FB8E7C7633}" destId="{0291625F-666E-4587-9DB2-B9A7DD9B829E}" srcOrd="0" destOrd="0" presId="urn:microsoft.com/office/officeart/2005/8/layout/vList3"/>
    <dgm:cxn modelId="{BC5235CF-DF5D-4656-A1FE-048DE958FFAD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987EBF47-2141-418E-A567-A05DB8D6DE90}" type="presParOf" srcId="{0291625F-666E-4587-9DB2-B9A7DD9B829E}" destId="{C4D0C0A2-201A-44B2-957A-2D66967CB889}" srcOrd="0" destOrd="0" presId="urn:microsoft.com/office/officeart/2005/8/layout/vList3"/>
    <dgm:cxn modelId="{09FD132E-2020-414E-8510-CA7CAAAB8F96}" type="presParOf" srcId="{C4D0C0A2-201A-44B2-957A-2D66967CB889}" destId="{D1279113-3457-4876-B30A-3E73295C68DD}" srcOrd="0" destOrd="0" presId="urn:microsoft.com/office/officeart/2005/8/layout/vList3"/>
    <dgm:cxn modelId="{5710265E-54E9-498C-A92A-6D4D8C16D61D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6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 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BCC37F-502B-45AA-B245-679950FF2729}" type="presOf" srcId="{65CC0761-3FAD-4B3C-A8C0-B8FB8E7C7633}" destId="{0291625F-666E-4587-9DB2-B9A7DD9B829E}" srcOrd="0" destOrd="0" presId="urn:microsoft.com/office/officeart/2005/8/layout/vList3"/>
    <dgm:cxn modelId="{56B59707-9ABA-4EFC-9B21-FE7D40047A00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C61E152D-D3B8-44B9-9041-677209B8D3C6}" type="presParOf" srcId="{0291625F-666E-4587-9DB2-B9A7DD9B829E}" destId="{C4D0C0A2-201A-44B2-957A-2D66967CB889}" srcOrd="0" destOrd="0" presId="urn:microsoft.com/office/officeart/2005/8/layout/vList3"/>
    <dgm:cxn modelId="{1439058D-302A-4D3A-817C-DAEB01DBF764}" type="presParOf" srcId="{C4D0C0A2-201A-44B2-957A-2D66967CB889}" destId="{D1279113-3457-4876-B30A-3E73295C68DD}" srcOrd="0" destOrd="0" presId="urn:microsoft.com/office/officeart/2005/8/layout/vList3"/>
    <dgm:cxn modelId="{B756CB26-1E51-4F82-94C6-CB8D7FC3AA32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7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B45DA3-71E6-4098-8333-45AF2606C48B}" type="presOf" srcId="{65CC0761-3FAD-4B3C-A8C0-B8FB8E7C7633}" destId="{0291625F-666E-4587-9DB2-B9A7DD9B829E}" srcOrd="0" destOrd="0" presId="urn:microsoft.com/office/officeart/2005/8/layout/vList3"/>
    <dgm:cxn modelId="{6D6C91F8-6266-4F0C-AB9A-86F1C502A572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B20A4CCE-77AA-40E1-A3D8-11F938FC0464}" type="presParOf" srcId="{0291625F-666E-4587-9DB2-B9A7DD9B829E}" destId="{C4D0C0A2-201A-44B2-957A-2D66967CB889}" srcOrd="0" destOrd="0" presId="urn:microsoft.com/office/officeart/2005/8/layout/vList3"/>
    <dgm:cxn modelId="{E9CB77B4-8D91-4DD2-B048-61E734602D65}" type="presParOf" srcId="{C4D0C0A2-201A-44B2-957A-2D66967CB889}" destId="{D1279113-3457-4876-B30A-3E73295C68DD}" srcOrd="0" destOrd="0" presId="urn:microsoft.com/office/officeart/2005/8/layout/vList3"/>
    <dgm:cxn modelId="{1E2C9CD5-D33D-4F8E-B313-60B871C43DDF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8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26B8D7-B39A-41D4-91F5-5A030841D638}" type="presOf" srcId="{65CC0761-3FAD-4B3C-A8C0-B8FB8E7C7633}" destId="{0291625F-666E-4587-9DB2-B9A7DD9B829E}" srcOrd="0" destOrd="0" presId="urn:microsoft.com/office/officeart/2005/8/layout/vList3"/>
    <dgm:cxn modelId="{234D892A-7B9B-4BAC-B053-53B8724DB880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166336A7-31A4-42F7-8361-DB3B23846EEF}" type="presParOf" srcId="{0291625F-666E-4587-9DB2-B9A7DD9B829E}" destId="{C4D0C0A2-201A-44B2-957A-2D66967CB889}" srcOrd="0" destOrd="0" presId="urn:microsoft.com/office/officeart/2005/8/layout/vList3"/>
    <dgm:cxn modelId="{527A6435-0E30-421C-972D-3B2FEC366863}" type="presParOf" srcId="{C4D0C0A2-201A-44B2-957A-2D66967CB889}" destId="{D1279113-3457-4876-B30A-3E73295C68DD}" srcOrd="0" destOrd="0" presId="urn:microsoft.com/office/officeart/2005/8/layout/vList3"/>
    <dgm:cxn modelId="{391B0773-D330-41E6-983B-144F7CA694A6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9.xml><?xml version="1.0" encoding="utf-8"?>
<dgm:dataModel xmlns:dgm="http://schemas.openxmlformats.org/drawingml/2006/diagram" xmlns:a="http://schemas.openxmlformats.org/drawingml/2006/main">
  <dgm:ptLst>
    <dgm:pt modelId="{65CC0761-3FAD-4B3C-A8C0-B8FB8E7C7633}" type="doc">
      <dgm:prSet loTypeId="urn:microsoft.com/office/officeart/2005/8/layout/vList3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DB7FE9FF-C83B-4F44-A9AF-06D1374846A3}">
      <dgm:prSet custT="1"/>
      <dgm:spPr/>
      <dgm:t>
        <a:bodyPr/>
        <a:lstStyle/>
        <a:p>
          <a:pPr algn="l" rtl="0"/>
          <a:r>
            <a:rPr lang="en-US" sz="3200" b="1" dirty="0" smtClean="0"/>
            <a:t>Retrofitting of Beam</a:t>
          </a:r>
          <a:endParaRPr lang="ar-SA" sz="3200" b="1" dirty="0"/>
        </a:p>
      </dgm:t>
    </dgm:pt>
    <dgm:pt modelId="{F47C7C98-07CB-4728-AAB3-2589C5935C68}" type="par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481F8C93-7355-4E7F-AB50-B4C55556C351}" type="sibTrans" cxnId="{1FE7D433-31C6-492A-8E32-3B03E29121BE}">
      <dgm:prSet/>
      <dgm:spPr/>
      <dgm:t>
        <a:bodyPr/>
        <a:lstStyle/>
        <a:p>
          <a:pPr rtl="1"/>
          <a:endParaRPr lang="ar-SA"/>
        </a:p>
      </dgm:t>
    </dgm:pt>
    <dgm:pt modelId="{0291625F-666E-4587-9DB2-B9A7DD9B829E}" type="pres">
      <dgm:prSet presAssocID="{65CC0761-3FAD-4B3C-A8C0-B8FB8E7C76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D0C0A2-201A-44B2-957A-2D66967CB889}" type="pres">
      <dgm:prSet presAssocID="{DB7FE9FF-C83B-4F44-A9AF-06D1374846A3}" presName="composite" presStyleCnt="0"/>
      <dgm:spPr/>
      <dgm:t>
        <a:bodyPr/>
        <a:lstStyle/>
        <a:p>
          <a:pPr rtl="1"/>
          <a:endParaRPr lang="ar-SA"/>
        </a:p>
      </dgm:t>
    </dgm:pt>
    <dgm:pt modelId="{D1279113-3457-4876-B30A-3E73295C68DD}" type="pres">
      <dgm:prSet presAssocID="{DB7FE9FF-C83B-4F44-A9AF-06D1374846A3}" presName="imgShp" presStyleLbl="fgImgPlace1" presStyleIdx="0" presStyleCnt="1" custAng="0" custScaleX="88889" custScaleY="88890" custLinFactNeighborX="-74639" custLinFactNeighborY="55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gm:spPr>
      <dgm:t>
        <a:bodyPr/>
        <a:lstStyle/>
        <a:p>
          <a:pPr rtl="1"/>
          <a:endParaRPr lang="ar-SA"/>
        </a:p>
      </dgm:t>
    </dgm:pt>
    <dgm:pt modelId="{17CFD606-9EC8-4C5E-AEA3-5C666857CF6F}" type="pres">
      <dgm:prSet presAssocID="{DB7FE9FF-C83B-4F44-A9AF-06D1374846A3}" presName="txShp" presStyleLbl="node1" presStyleIdx="0" presStyleCnt="1" custScaleX="139533" custScaleY="73475" custLinFactNeighborX="8762" custLinFactNeighborY="7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DDB9E0-7BB5-4177-B37F-DF3AC9F0647B}" type="presOf" srcId="{65CC0761-3FAD-4B3C-A8C0-B8FB8E7C7633}" destId="{0291625F-666E-4587-9DB2-B9A7DD9B829E}" srcOrd="0" destOrd="0" presId="urn:microsoft.com/office/officeart/2005/8/layout/vList3"/>
    <dgm:cxn modelId="{C7C5D3E2-18FE-4020-91B8-2D1C8B7DECAE}" type="presOf" srcId="{DB7FE9FF-C83B-4F44-A9AF-06D1374846A3}" destId="{17CFD606-9EC8-4C5E-AEA3-5C666857CF6F}" srcOrd="0" destOrd="0" presId="urn:microsoft.com/office/officeart/2005/8/layout/vList3"/>
    <dgm:cxn modelId="{1FE7D433-31C6-492A-8E32-3B03E29121BE}" srcId="{65CC0761-3FAD-4B3C-A8C0-B8FB8E7C7633}" destId="{DB7FE9FF-C83B-4F44-A9AF-06D1374846A3}" srcOrd="0" destOrd="0" parTransId="{F47C7C98-07CB-4728-AAB3-2589C5935C68}" sibTransId="{481F8C93-7355-4E7F-AB50-B4C55556C351}"/>
    <dgm:cxn modelId="{4479EE53-BFC2-48CD-8A83-F9A938CB8756}" type="presParOf" srcId="{0291625F-666E-4587-9DB2-B9A7DD9B829E}" destId="{C4D0C0A2-201A-44B2-957A-2D66967CB889}" srcOrd="0" destOrd="0" presId="urn:microsoft.com/office/officeart/2005/8/layout/vList3"/>
    <dgm:cxn modelId="{A839946A-05EA-4AAF-BB27-66AEF9B8C478}" type="presParOf" srcId="{C4D0C0A2-201A-44B2-957A-2D66967CB889}" destId="{D1279113-3457-4876-B30A-3E73295C68DD}" srcOrd="0" destOrd="0" presId="urn:microsoft.com/office/officeart/2005/8/layout/vList3"/>
    <dgm:cxn modelId="{058B5A2D-DA5C-4AD0-8326-5CAAFB2DA1A9}" type="presParOf" srcId="{C4D0C0A2-201A-44B2-957A-2D66967CB889}" destId="{17CFD606-9EC8-4C5E-AEA3-5C666857C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EC502-FB9D-4E2D-A501-2458752064FC}">
      <dsp:nvSpPr>
        <dsp:cNvPr id="0" name=""/>
        <dsp:cNvSpPr/>
      </dsp:nvSpPr>
      <dsp:spPr>
        <a:xfrm>
          <a:off x="2070352" y="4323653"/>
          <a:ext cx="4078353" cy="0"/>
        </a:xfrm>
        <a:prstGeom prst="line">
          <a:avLst/>
        </a:pr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4E225-9095-4EAA-AAA9-A0721907BE60}">
      <dsp:nvSpPr>
        <dsp:cNvPr id="0" name=""/>
        <dsp:cNvSpPr/>
      </dsp:nvSpPr>
      <dsp:spPr>
        <a:xfrm>
          <a:off x="2070352" y="3317521"/>
          <a:ext cx="3395177" cy="0"/>
        </a:xfrm>
        <a:prstGeom prst="line">
          <a:avLst/>
        </a:pr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A28646-A5FB-465A-BC49-46189289BA51}">
      <dsp:nvSpPr>
        <dsp:cNvPr id="0" name=""/>
        <dsp:cNvSpPr/>
      </dsp:nvSpPr>
      <dsp:spPr>
        <a:xfrm>
          <a:off x="2070352" y="2100226"/>
          <a:ext cx="3395177" cy="0"/>
        </a:xfrm>
        <a:prstGeom prst="line">
          <a:avLst/>
        </a:pr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C1E5B-3343-48C5-93D2-B7B8E1B8203E}">
      <dsp:nvSpPr>
        <dsp:cNvPr id="0" name=""/>
        <dsp:cNvSpPr/>
      </dsp:nvSpPr>
      <dsp:spPr>
        <a:xfrm>
          <a:off x="2070352" y="1094094"/>
          <a:ext cx="4078353" cy="0"/>
        </a:xfrm>
        <a:prstGeom prst="line">
          <a:avLst/>
        </a:pr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4FF70-845D-47E9-9B4E-2EEB16A977BC}">
      <dsp:nvSpPr>
        <dsp:cNvPr id="0" name=""/>
        <dsp:cNvSpPr/>
      </dsp:nvSpPr>
      <dsp:spPr>
        <a:xfrm>
          <a:off x="122" y="638643"/>
          <a:ext cx="4140460" cy="414046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A2C0F63-F3D9-4F29-9B73-74A7AF0BFB95}">
      <dsp:nvSpPr>
        <dsp:cNvPr id="0" name=""/>
        <dsp:cNvSpPr/>
      </dsp:nvSpPr>
      <dsp:spPr>
        <a:xfrm>
          <a:off x="745405" y="2837228"/>
          <a:ext cx="2649894" cy="1366351"/>
        </a:xfrm>
        <a:prstGeom prst="rect">
          <a:avLst/>
        </a:prstGeom>
        <a:noFill/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/>
        </a:p>
      </dsp:txBody>
      <dsp:txXfrm>
        <a:off x="745405" y="2837228"/>
        <a:ext cx="2649894" cy="1366351"/>
      </dsp:txXfrm>
    </dsp:sp>
    <dsp:sp modelId="{D399C15F-1782-49A0-B6E4-6E915F8AE8C0}">
      <dsp:nvSpPr>
        <dsp:cNvPr id="0" name=""/>
        <dsp:cNvSpPr/>
      </dsp:nvSpPr>
      <dsp:spPr>
        <a:xfrm>
          <a:off x="5328589" y="0"/>
          <a:ext cx="1321744" cy="127002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03C482F-D947-4C3D-97ED-6538AD76F3DB}">
      <dsp:nvSpPr>
        <dsp:cNvPr id="0" name=""/>
        <dsp:cNvSpPr/>
      </dsp:nvSpPr>
      <dsp:spPr>
        <a:xfrm>
          <a:off x="6704287" y="384"/>
          <a:ext cx="1252424" cy="910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Mahde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Soboh</a:t>
          </a:r>
          <a:endParaRPr lang="ar-SA" sz="2800" kern="1200" dirty="0"/>
        </a:p>
      </dsp:txBody>
      <dsp:txXfrm>
        <a:off x="6704287" y="384"/>
        <a:ext cx="1252424" cy="910901"/>
      </dsp:txXfrm>
    </dsp:sp>
    <dsp:sp modelId="{F3600BA8-21F8-4417-B1F3-DC8B43C14EED}">
      <dsp:nvSpPr>
        <dsp:cNvPr id="0" name=""/>
        <dsp:cNvSpPr/>
      </dsp:nvSpPr>
      <dsp:spPr>
        <a:xfrm>
          <a:off x="4774292" y="1183130"/>
          <a:ext cx="1382474" cy="142900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EA0AD20-40F1-4B51-AC1A-A38D639AE657}">
      <dsp:nvSpPr>
        <dsp:cNvPr id="0" name=""/>
        <dsp:cNvSpPr/>
      </dsp:nvSpPr>
      <dsp:spPr>
        <a:xfrm>
          <a:off x="6382656" y="1656271"/>
          <a:ext cx="1364410" cy="910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Tahreer</a:t>
          </a:r>
          <a:r>
            <a:rPr lang="en-US" sz="2800" kern="1200" dirty="0" smtClean="0"/>
            <a:t> Sabah</a:t>
          </a:r>
          <a:endParaRPr lang="ar-SA" sz="2800" kern="1200" dirty="0"/>
        </a:p>
      </dsp:txBody>
      <dsp:txXfrm>
        <a:off x="6382656" y="1656271"/>
        <a:ext cx="1364410" cy="910901"/>
      </dsp:txXfrm>
    </dsp:sp>
    <dsp:sp modelId="{98F1FA16-1D9D-47EE-9D95-6EE187EFD0DC}">
      <dsp:nvSpPr>
        <dsp:cNvPr id="0" name=""/>
        <dsp:cNvSpPr/>
      </dsp:nvSpPr>
      <dsp:spPr>
        <a:xfrm>
          <a:off x="4886297" y="2600587"/>
          <a:ext cx="1454654" cy="156261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63857C7-2B61-45D5-8A32-5F4FBB420F31}">
      <dsp:nvSpPr>
        <dsp:cNvPr id="0" name=""/>
        <dsp:cNvSpPr/>
      </dsp:nvSpPr>
      <dsp:spPr>
        <a:xfrm>
          <a:off x="6600960" y="2749975"/>
          <a:ext cx="1679959" cy="910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err="1" smtClean="0"/>
            <a:t>Shaima</a:t>
          </a:r>
          <a:r>
            <a:rPr lang="en-US" sz="2800" b="0" kern="1200" dirty="0" smtClean="0"/>
            <a:t>’ </a:t>
          </a:r>
          <a:r>
            <a:rPr lang="en-US" sz="2800" b="0" kern="1200" dirty="0" err="1" smtClean="0"/>
            <a:t>Suliman</a:t>
          </a:r>
          <a:endParaRPr lang="ar-SA" sz="2800" b="0" kern="1200" dirty="0"/>
        </a:p>
      </dsp:txBody>
      <dsp:txXfrm>
        <a:off x="6600960" y="2749975"/>
        <a:ext cx="1679959" cy="910901"/>
      </dsp:txXfrm>
    </dsp:sp>
    <dsp:sp modelId="{DDEB5BAC-1F06-49C0-BBB0-42E7FC4281C7}">
      <dsp:nvSpPr>
        <dsp:cNvPr id="0" name=""/>
        <dsp:cNvSpPr/>
      </dsp:nvSpPr>
      <dsp:spPr>
        <a:xfrm>
          <a:off x="5400601" y="4107359"/>
          <a:ext cx="1260577" cy="1284498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8184C43-004A-4278-B8C5-B8C9DB8CBD7D}">
      <dsp:nvSpPr>
        <dsp:cNvPr id="0" name=""/>
        <dsp:cNvSpPr/>
      </dsp:nvSpPr>
      <dsp:spPr>
        <a:xfrm>
          <a:off x="6604279" y="4323380"/>
          <a:ext cx="1676640" cy="910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Isalam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Taqateq</a:t>
          </a:r>
          <a:endParaRPr lang="ar-SA" sz="2800" kern="1200" dirty="0"/>
        </a:p>
      </dsp:txBody>
      <dsp:txXfrm>
        <a:off x="6604279" y="4323380"/>
        <a:ext cx="1676640" cy="91090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1A929-7CBB-41C2-B840-1BE3B7DC674F}">
      <dsp:nvSpPr>
        <dsp:cNvPr id="0" name=""/>
        <dsp:cNvSpPr/>
      </dsp:nvSpPr>
      <dsp:spPr>
        <a:xfrm>
          <a:off x="0" y="541789"/>
          <a:ext cx="6987470" cy="1998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42305" tIns="562356" rIns="542305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/>
              <a:ea typeface="Calibri"/>
              <a:cs typeface="Arial"/>
            </a:rPr>
            <a:t>Unit weight= 25kN/m3</a:t>
          </a:r>
          <a:endParaRPr lang="ar-SA" sz="2800" kern="1200" dirty="0">
            <a:latin typeface="Times New Roman"/>
            <a:ea typeface="Calibri"/>
            <a:cs typeface="Arial"/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>
              <a:latin typeface="Times New Roman"/>
              <a:ea typeface="Calibri"/>
              <a:cs typeface="Arial"/>
            </a:rPr>
            <a:t>fc`= 28 MPa</a:t>
          </a:r>
          <a:endParaRPr lang="ar-SA" sz="2800" b="1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b="1" kern="1200" dirty="0"/>
        </a:p>
      </dsp:txBody>
      <dsp:txXfrm>
        <a:off x="0" y="541789"/>
        <a:ext cx="6987470" cy="1998675"/>
      </dsp:txXfrm>
    </dsp:sp>
    <dsp:sp modelId="{79780C7B-504A-413F-A2D6-AAF839D2F217}">
      <dsp:nvSpPr>
        <dsp:cNvPr id="0" name=""/>
        <dsp:cNvSpPr/>
      </dsp:nvSpPr>
      <dsp:spPr>
        <a:xfrm>
          <a:off x="349373" y="22310"/>
          <a:ext cx="4912163" cy="91799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77" tIns="0" rIns="184877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Concrete</a:t>
          </a:r>
          <a:endParaRPr lang="ar-SA" sz="3200" b="1" kern="1200" dirty="0"/>
        </a:p>
      </dsp:txBody>
      <dsp:txXfrm>
        <a:off x="394186" y="67123"/>
        <a:ext cx="4822537" cy="828372"/>
      </dsp:txXfrm>
    </dsp:sp>
    <dsp:sp modelId="{6F637347-2A7F-482F-B405-02BDE357549E}">
      <dsp:nvSpPr>
        <dsp:cNvPr id="0" name=""/>
        <dsp:cNvSpPr/>
      </dsp:nvSpPr>
      <dsp:spPr>
        <a:xfrm>
          <a:off x="0" y="3084784"/>
          <a:ext cx="6987470" cy="15734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42305" tIns="562356" rIns="542305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>
              <a:latin typeface="Times New Roman"/>
              <a:ea typeface="Calibri"/>
              <a:cs typeface="Arial"/>
            </a:rPr>
            <a:t>Fy</a:t>
          </a:r>
          <a:r>
            <a:rPr lang="en-US" sz="2800" kern="1200" dirty="0" smtClean="0">
              <a:latin typeface="Times New Roman"/>
              <a:ea typeface="Calibri"/>
              <a:cs typeface="Arial"/>
            </a:rPr>
            <a:t>=420MPa</a:t>
          </a:r>
          <a:endParaRPr lang="ar-SA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>
              <a:latin typeface="Times New Roman"/>
              <a:ea typeface="Calibri"/>
              <a:cs typeface="Arial"/>
            </a:rPr>
            <a:t>Es</a:t>
          </a:r>
          <a:r>
            <a:rPr lang="en-US" sz="2800" kern="1200" dirty="0" smtClean="0">
              <a:latin typeface="Times New Roman"/>
              <a:ea typeface="Calibri"/>
              <a:cs typeface="Arial"/>
            </a:rPr>
            <a:t> = 200GPa</a:t>
          </a:r>
          <a:endParaRPr lang="ar-SA" sz="2800" kern="1200" dirty="0"/>
        </a:p>
      </dsp:txBody>
      <dsp:txXfrm>
        <a:off x="0" y="3084784"/>
        <a:ext cx="6987470" cy="1573424"/>
      </dsp:txXfrm>
    </dsp:sp>
    <dsp:sp modelId="{71B03644-4A39-4742-ABE8-A642D9BAA595}">
      <dsp:nvSpPr>
        <dsp:cNvPr id="0" name=""/>
        <dsp:cNvSpPr/>
      </dsp:nvSpPr>
      <dsp:spPr>
        <a:xfrm>
          <a:off x="349373" y="2686264"/>
          <a:ext cx="4891229" cy="7970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877" tIns="0" rIns="184877" bIns="0" numCol="1" spcCol="1270" anchor="ctr" anchorCtr="0">
          <a:noAutofit/>
        </a:bodyPr>
        <a:lstStyle/>
        <a:p>
          <a:pPr lvl="0" algn="l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 </a:t>
          </a:r>
          <a:r>
            <a:rPr lang="en-US" sz="3200" b="1" kern="1200" dirty="0" smtClean="0"/>
            <a:t>Reinforcement Steel</a:t>
          </a:r>
          <a:endParaRPr lang="ar-SA" sz="3200" b="1" kern="1200" dirty="0"/>
        </a:p>
      </dsp:txBody>
      <dsp:txXfrm>
        <a:off x="388281" y="2725172"/>
        <a:ext cx="4813413" cy="719224"/>
      </dsp:txXfrm>
    </dsp:sp>
  </dsp:spTree>
</dsp:drawing>
</file>

<file path=ppt/diagrams/drawing10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Evaluation of Foundations of Block B</a:t>
          </a:r>
          <a:endParaRPr lang="ar-SA" sz="28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Evaluation of Foundations of Block B</a:t>
          </a:r>
          <a:endParaRPr lang="ar-SA" sz="28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Evaluation of Foundations of Block D</a:t>
          </a:r>
          <a:endParaRPr lang="ar-SA" sz="28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Retrofitting of Foundations  of Block D</a:t>
          </a:r>
          <a:endParaRPr lang="ar-SA" sz="28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Design of shear wall 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Design of shear wall 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Design of shear wall 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Loads</a:t>
          </a:r>
          <a:endParaRPr lang="ar-SA" sz="44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Design of shear wall 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Design of shear wall 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Loads combinations</a:t>
          </a:r>
          <a:endParaRPr lang="ar-SA" sz="44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Structural system 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The selected zones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Zone B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Zone D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Preliminary evaluation 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71B90-E47B-4FB8-B7A7-349CFCB8C126}">
      <dsp:nvSpPr>
        <dsp:cNvPr id="0" name=""/>
        <dsp:cNvSpPr/>
      </dsp:nvSpPr>
      <dsp:spPr>
        <a:xfrm>
          <a:off x="3848138" y="1861409"/>
          <a:ext cx="2730936" cy="649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846"/>
              </a:lnTo>
              <a:lnTo>
                <a:pt x="2730936" y="442846"/>
              </a:lnTo>
              <a:lnTo>
                <a:pt x="2730936" y="64983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84FE54-B1D6-44ED-88E4-82B18B35F113}">
      <dsp:nvSpPr>
        <dsp:cNvPr id="0" name=""/>
        <dsp:cNvSpPr/>
      </dsp:nvSpPr>
      <dsp:spPr>
        <a:xfrm>
          <a:off x="3802418" y="1861409"/>
          <a:ext cx="91440" cy="6498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4983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5F416E-2AEC-4ABF-91B5-68B4C4D0F76A}">
      <dsp:nvSpPr>
        <dsp:cNvPr id="0" name=""/>
        <dsp:cNvSpPr/>
      </dsp:nvSpPr>
      <dsp:spPr>
        <a:xfrm>
          <a:off x="1117201" y="1861409"/>
          <a:ext cx="2730936" cy="649838"/>
        </a:xfrm>
        <a:custGeom>
          <a:avLst/>
          <a:gdLst/>
          <a:ahLst/>
          <a:cxnLst/>
          <a:rect l="0" t="0" r="0" b="0"/>
          <a:pathLst>
            <a:path>
              <a:moveTo>
                <a:pt x="2730936" y="0"/>
              </a:moveTo>
              <a:lnTo>
                <a:pt x="2730936" y="442846"/>
              </a:lnTo>
              <a:lnTo>
                <a:pt x="0" y="442846"/>
              </a:lnTo>
              <a:lnTo>
                <a:pt x="0" y="64983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FB4521-A26D-43D9-B6DB-1A84ECA20F6B}">
      <dsp:nvSpPr>
        <dsp:cNvPr id="0" name=""/>
        <dsp:cNvSpPr/>
      </dsp:nvSpPr>
      <dsp:spPr>
        <a:xfrm>
          <a:off x="987946" y="442563"/>
          <a:ext cx="5720384" cy="14188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995B4-B1D9-49A1-AEBA-0D28911C7D01}">
      <dsp:nvSpPr>
        <dsp:cNvPr id="0" name=""/>
        <dsp:cNvSpPr/>
      </dsp:nvSpPr>
      <dsp:spPr>
        <a:xfrm>
          <a:off x="1236213" y="678417"/>
          <a:ext cx="5720384" cy="141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We checked </a:t>
          </a:r>
          <a:r>
            <a:rPr lang="en-US" sz="2400" b="1" kern="1200" dirty="0" smtClean="0">
              <a:solidFill>
                <a:srgbClr val="FF0000"/>
              </a:solidFill>
            </a:rPr>
            <a:t>Beam</a:t>
          </a:r>
          <a:r>
            <a:rPr lang="en-US" sz="2400" kern="1200" dirty="0" smtClean="0"/>
            <a:t>, </a:t>
          </a:r>
          <a:r>
            <a:rPr lang="en-US" sz="2400" b="1" kern="1200" dirty="0" smtClean="0">
              <a:solidFill>
                <a:srgbClr val="0070C0"/>
              </a:solidFill>
            </a:rPr>
            <a:t>Column</a:t>
          </a:r>
          <a:r>
            <a:rPr lang="en-US" sz="2400" kern="1200" dirty="0" smtClean="0"/>
            <a:t>, and </a:t>
          </a:r>
          <a:r>
            <a:rPr lang="en-US" sz="2400" b="1" kern="1200" dirty="0" smtClean="0">
              <a:solidFill>
                <a:srgbClr val="008000"/>
              </a:solidFill>
            </a:rPr>
            <a:t>slab</a:t>
          </a:r>
          <a:endParaRPr lang="ar-SA" sz="2400" b="1" kern="1200" dirty="0">
            <a:solidFill>
              <a:srgbClr val="008000"/>
            </a:solidFill>
          </a:endParaRPr>
        </a:p>
      </dsp:txBody>
      <dsp:txXfrm>
        <a:off x="1277770" y="719974"/>
        <a:ext cx="5637270" cy="1335731"/>
      </dsp:txXfrm>
    </dsp:sp>
    <dsp:sp modelId="{1F491335-0FB1-4B42-BB03-402059DDAC7C}">
      <dsp:nvSpPr>
        <dsp:cNvPr id="0" name=""/>
        <dsp:cNvSpPr/>
      </dsp:nvSpPr>
      <dsp:spPr>
        <a:xfrm>
          <a:off x="0" y="2511248"/>
          <a:ext cx="2234402" cy="1418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FDBF3-B167-4341-B9BC-738C858499FF}">
      <dsp:nvSpPr>
        <dsp:cNvPr id="0" name=""/>
        <dsp:cNvSpPr/>
      </dsp:nvSpPr>
      <dsp:spPr>
        <a:xfrm>
          <a:off x="248267" y="2747102"/>
          <a:ext cx="2234402" cy="141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Dimensions</a:t>
          </a:r>
          <a:endParaRPr lang="ar-SA" sz="2600" kern="1200" dirty="0"/>
        </a:p>
      </dsp:txBody>
      <dsp:txXfrm>
        <a:off x="289824" y="2788659"/>
        <a:ext cx="2151288" cy="1335731"/>
      </dsp:txXfrm>
    </dsp:sp>
    <dsp:sp modelId="{FD27396C-9748-4963-9CDA-4FA88D205A2E}">
      <dsp:nvSpPr>
        <dsp:cNvPr id="0" name=""/>
        <dsp:cNvSpPr/>
      </dsp:nvSpPr>
      <dsp:spPr>
        <a:xfrm>
          <a:off x="2730937" y="2511248"/>
          <a:ext cx="2234402" cy="1418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8C37E-D7E7-49ED-9405-FEF0A3B2EADF}">
      <dsp:nvSpPr>
        <dsp:cNvPr id="0" name=""/>
        <dsp:cNvSpPr/>
      </dsp:nvSpPr>
      <dsp:spPr>
        <a:xfrm>
          <a:off x="2979204" y="2747102"/>
          <a:ext cx="2234402" cy="141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Moment reinforcement</a:t>
          </a:r>
          <a:endParaRPr lang="ar-SA" sz="2600" kern="1200" dirty="0"/>
        </a:p>
      </dsp:txBody>
      <dsp:txXfrm>
        <a:off x="3020761" y="2788659"/>
        <a:ext cx="2151288" cy="1335731"/>
      </dsp:txXfrm>
    </dsp:sp>
    <dsp:sp modelId="{CCCEC4C4-EFFA-4F8E-B965-E41844FB0904}">
      <dsp:nvSpPr>
        <dsp:cNvPr id="0" name=""/>
        <dsp:cNvSpPr/>
      </dsp:nvSpPr>
      <dsp:spPr>
        <a:xfrm>
          <a:off x="5461873" y="2511248"/>
          <a:ext cx="2234402" cy="1418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8939B-FB25-4716-A2FB-9B6C7D7B480A}">
      <dsp:nvSpPr>
        <dsp:cNvPr id="0" name=""/>
        <dsp:cNvSpPr/>
      </dsp:nvSpPr>
      <dsp:spPr>
        <a:xfrm>
          <a:off x="5710140" y="2747102"/>
          <a:ext cx="2234402" cy="141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Shear reinforcement</a:t>
          </a:r>
          <a:endParaRPr lang="ar-SA" sz="2600" kern="1200" dirty="0"/>
        </a:p>
      </dsp:txBody>
      <dsp:txXfrm>
        <a:off x="5751697" y="2788659"/>
        <a:ext cx="2151288" cy="133573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Cases of loading for Zone B </a:t>
          </a:r>
          <a:endParaRPr lang="ar-SA" sz="40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67640" rIns="312928" bIns="167640" numCol="1" spcCol="1270" anchor="ctr" anchorCtr="0">
          <a:noAutofit/>
        </a:bodyPr>
        <a:lstStyle/>
        <a:p>
          <a:pPr lvl="0" algn="l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Outline</a:t>
          </a:r>
          <a:endParaRPr lang="ar-SA" sz="44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+mn-lt"/>
              <a:ea typeface="Times New Roman"/>
            </a:rPr>
            <a:t>Compatibility of structural model</a:t>
          </a:r>
          <a:endParaRPr lang="ar-SA" sz="3600" b="1" kern="1200" dirty="0">
            <a:latin typeface="+mn-lt"/>
          </a:endParaRPr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Times New Roman"/>
            </a:rPr>
            <a:t>Equilibrium</a:t>
          </a:r>
          <a:endParaRPr lang="ar-SA" sz="4000" b="1" kern="1200" dirty="0">
            <a:latin typeface="+mn-lt"/>
          </a:endParaRPr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Times New Roman"/>
            </a:rPr>
            <a:t>Stress Strain </a:t>
          </a:r>
          <a:endParaRPr lang="ar-SA" sz="4000" b="1" kern="1200" dirty="0">
            <a:latin typeface="+mn-lt"/>
          </a:endParaRPr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Evaluation of slabs for block B </a:t>
          </a:r>
          <a:endParaRPr lang="ar-SA" sz="36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Evaluation of slabs for block </a:t>
          </a:r>
          <a:r>
            <a:rPr lang="en-US" sz="3600" b="1" kern="1200" dirty="0" smtClean="0"/>
            <a:t>D </a:t>
          </a:r>
          <a:endParaRPr lang="ar-SA" sz="36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Evaluation of </a:t>
          </a:r>
          <a:r>
            <a:rPr lang="en-US" sz="3600" b="1" kern="1200" dirty="0" smtClean="0"/>
            <a:t>beams </a:t>
          </a:r>
          <a:endParaRPr lang="ar-SA" sz="36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Evaluation of columns </a:t>
          </a:r>
          <a:endParaRPr lang="ar-SA" sz="36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Implementation of RVS for block B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Verifying and updating the building identification information</a:t>
          </a:r>
          <a:endParaRPr lang="ar-SA" sz="2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Sketching the Plan and Elevation Views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80627-79B8-4E33-83D2-D9610A514C5B}">
      <dsp:nvSpPr>
        <dsp:cNvPr id="0" name=""/>
        <dsp:cNvSpPr/>
      </dsp:nvSpPr>
      <dsp:spPr>
        <a:xfrm rot="5400000">
          <a:off x="-222429" y="225592"/>
          <a:ext cx="1482862" cy="103800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Ch1</a:t>
          </a:r>
          <a:endParaRPr lang="ar-SA" sz="2400" b="1" kern="1200" dirty="0"/>
        </a:p>
      </dsp:txBody>
      <dsp:txXfrm rot="-5400000">
        <a:off x="0" y="522165"/>
        <a:ext cx="1038004" cy="444858"/>
      </dsp:txXfrm>
    </dsp:sp>
    <dsp:sp modelId="{9D2DB008-F464-4B3D-8777-6C2ED32DF601}">
      <dsp:nvSpPr>
        <dsp:cNvPr id="0" name=""/>
        <dsp:cNvSpPr/>
      </dsp:nvSpPr>
      <dsp:spPr>
        <a:xfrm rot="5400000">
          <a:off x="3085071" y="-2043904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 smtClean="0"/>
            <a:t>Introduction</a:t>
          </a:r>
          <a:endParaRPr lang="ar-SA" sz="3600" b="1" kern="1200" dirty="0"/>
        </a:p>
      </dsp:txBody>
      <dsp:txXfrm rot="-5400000">
        <a:off x="1038004" y="50215"/>
        <a:ext cx="5010943" cy="869756"/>
      </dsp:txXfrm>
    </dsp:sp>
    <dsp:sp modelId="{6033DD7D-F989-4079-B621-F5E90CD93447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Ch2</a:t>
          </a:r>
          <a:endParaRPr lang="ar-SA" sz="2400" b="1" kern="1200" dirty="0"/>
        </a:p>
      </dsp:txBody>
      <dsp:txXfrm rot="-5400000">
        <a:off x="0" y="1809570"/>
        <a:ext cx="1038004" cy="444858"/>
      </dsp:txXfrm>
    </dsp:sp>
    <dsp:sp modelId="{1966BB30-463D-4678-8130-6D0408D05BF6}">
      <dsp:nvSpPr>
        <dsp:cNvPr id="0" name=""/>
        <dsp:cNvSpPr/>
      </dsp:nvSpPr>
      <dsp:spPr>
        <a:xfrm rot="5400000">
          <a:off x="3085071" y="-756498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b="1" kern="1200" dirty="0" smtClean="0"/>
            <a:t>Revision of static evaluation</a:t>
          </a:r>
          <a:r>
            <a:rPr lang="en-US" sz="3200" kern="1200" dirty="0" smtClean="0"/>
            <a:t> </a:t>
          </a:r>
          <a:endParaRPr lang="ar-SA" sz="3200" kern="1200" dirty="0"/>
        </a:p>
      </dsp:txBody>
      <dsp:txXfrm rot="-5400000">
        <a:off x="1038004" y="1337621"/>
        <a:ext cx="5010943" cy="869756"/>
      </dsp:txXfrm>
    </dsp:sp>
    <dsp:sp modelId="{22473AC3-6A11-441B-9F5B-3681B4195098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Ch3</a:t>
          </a:r>
          <a:endParaRPr lang="ar-SA" sz="2400" b="1" kern="1200" dirty="0"/>
        </a:p>
      </dsp:txBody>
      <dsp:txXfrm rot="-5400000">
        <a:off x="0" y="3096976"/>
        <a:ext cx="1038004" cy="444858"/>
      </dsp:txXfrm>
    </dsp:sp>
    <dsp:sp modelId="{4B66A55C-AB20-4B1E-A8D7-38EA83004127}">
      <dsp:nvSpPr>
        <dsp:cNvPr id="0" name=""/>
        <dsp:cNvSpPr/>
      </dsp:nvSpPr>
      <dsp:spPr>
        <a:xfrm rot="5400000">
          <a:off x="3085071" y="530906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 smtClean="0"/>
            <a:t>Dynamic evaluation</a:t>
          </a:r>
          <a:endParaRPr lang="ar-SA" sz="3600" b="1" kern="1200" dirty="0"/>
        </a:p>
      </dsp:txBody>
      <dsp:txXfrm rot="-5400000">
        <a:off x="1038004" y="2625025"/>
        <a:ext cx="5010943" cy="86975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Determining soil type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Determining and documenting occupancy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Recording Score Modifiers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Implementation of RVS for block D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 Seismic Design Category SDC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D430EE-2F71-4291-9EAD-D009FCFC8E59}">
      <dsp:nvSpPr>
        <dsp:cNvPr id="0" name=""/>
        <dsp:cNvSpPr/>
      </dsp:nvSpPr>
      <dsp:spPr>
        <a:xfrm>
          <a:off x="0" y="74282"/>
          <a:ext cx="5688632" cy="355539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22141-C8C0-46D3-8DCF-6C40358526AA}">
      <dsp:nvSpPr>
        <dsp:cNvPr id="0" name=""/>
        <dsp:cNvSpPr/>
      </dsp:nvSpPr>
      <dsp:spPr>
        <a:xfrm>
          <a:off x="722456" y="2528216"/>
          <a:ext cx="147904" cy="147904"/>
        </a:xfrm>
        <a:prstGeom prst="ellipse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064031-BF95-4F7C-8E92-CEDA28038233}">
      <dsp:nvSpPr>
        <dsp:cNvPr id="0" name=""/>
        <dsp:cNvSpPr/>
      </dsp:nvSpPr>
      <dsp:spPr>
        <a:xfrm>
          <a:off x="796408" y="2602168"/>
          <a:ext cx="1325451" cy="1027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71" tIns="0" rIns="0" bIns="0" numCol="1" spcCol="1270" anchor="t" anchorCtr="0">
          <a:noAutofit/>
        </a:bodyPr>
        <a:lstStyle/>
        <a:p>
          <a:pPr lvl="0" algn="l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SDC</a:t>
          </a:r>
          <a:r>
            <a:rPr lang="en-US" sz="1700" kern="1200" dirty="0" smtClean="0"/>
            <a:t/>
          </a:r>
          <a:br>
            <a:rPr lang="en-US" sz="1700" kern="1200" dirty="0" smtClean="0"/>
          </a:br>
          <a:endParaRPr lang="ar-SA" sz="1700" kern="1200" dirty="0"/>
        </a:p>
      </dsp:txBody>
      <dsp:txXfrm>
        <a:off x="796408" y="2602168"/>
        <a:ext cx="1325451" cy="1027509"/>
      </dsp:txXfrm>
    </dsp:sp>
    <dsp:sp modelId="{81D99EEC-6E54-434C-A823-B27DAF551E1C}">
      <dsp:nvSpPr>
        <dsp:cNvPr id="0" name=""/>
        <dsp:cNvSpPr/>
      </dsp:nvSpPr>
      <dsp:spPr>
        <a:xfrm>
          <a:off x="2027997" y="1561859"/>
          <a:ext cx="267365" cy="267365"/>
        </a:xfrm>
        <a:prstGeom prst="ellipse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958F04-623E-4EE9-BC2C-A88149001330}">
      <dsp:nvSpPr>
        <dsp:cNvPr id="0" name=""/>
        <dsp:cNvSpPr/>
      </dsp:nvSpPr>
      <dsp:spPr>
        <a:xfrm>
          <a:off x="2161680" y="1695542"/>
          <a:ext cx="1365271" cy="1934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672" tIns="0" rIns="0" bIns="0" numCol="1" spcCol="1270" anchor="t" anchorCtr="0">
          <a:noAutofit/>
        </a:bodyPr>
        <a:lstStyle/>
        <a:p>
          <a:pPr lvl="0" algn="l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C</a:t>
          </a:r>
          <a:endParaRPr lang="ar-SA" sz="4000" b="1" kern="1200" dirty="0"/>
        </a:p>
      </dsp:txBody>
      <dsp:txXfrm>
        <a:off x="2161680" y="1695542"/>
        <a:ext cx="1365271" cy="1934134"/>
      </dsp:txXfrm>
    </dsp:sp>
    <dsp:sp modelId="{224D155F-E2A0-40FF-A4C9-6BB9302C0BE3}">
      <dsp:nvSpPr>
        <dsp:cNvPr id="0" name=""/>
        <dsp:cNvSpPr/>
      </dsp:nvSpPr>
      <dsp:spPr>
        <a:xfrm>
          <a:off x="3598059" y="973797"/>
          <a:ext cx="369761" cy="369761"/>
        </a:xfrm>
        <a:prstGeom prst="ellipse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05D12D-91D4-442B-A1CE-F18075F5DB3A}">
      <dsp:nvSpPr>
        <dsp:cNvPr id="0" name=""/>
        <dsp:cNvSpPr/>
      </dsp:nvSpPr>
      <dsp:spPr>
        <a:xfrm>
          <a:off x="2644754" y="1232960"/>
          <a:ext cx="2407028" cy="247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929" tIns="0" rIns="0" bIns="0" numCol="1" spcCol="1270" anchor="t" anchorCtr="0">
          <a:noAutofit/>
        </a:bodyPr>
        <a:lstStyle/>
        <a:p>
          <a:pPr lvl="0" algn="l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intermediate</a:t>
          </a:r>
          <a:endParaRPr lang="ar-SA" sz="3200" b="1" kern="1200" dirty="0"/>
        </a:p>
      </dsp:txBody>
      <dsp:txXfrm>
        <a:off x="2644754" y="1232960"/>
        <a:ext cx="2407028" cy="2470999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Check type of structural Detailing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6DBA2-EA55-453C-9424-647A51F05515}">
      <dsp:nvSpPr>
        <dsp:cNvPr id="0" name=""/>
        <dsp:cNvSpPr/>
      </dsp:nvSpPr>
      <dsp:spPr>
        <a:xfrm>
          <a:off x="743735" y="87772"/>
          <a:ext cx="1872208" cy="7200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Beam</a:t>
          </a:r>
          <a:endParaRPr lang="ar-SA" sz="3000" kern="1200" dirty="0"/>
        </a:p>
      </dsp:txBody>
      <dsp:txXfrm>
        <a:off x="778894" y="122931"/>
        <a:ext cx="1801890" cy="649778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Check type of structural Detailing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Check type of structural Detailing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Project description </a:t>
          </a:r>
          <a:endParaRPr lang="ar-SA" sz="37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6DBA2-EA55-453C-9424-647A51F05515}">
      <dsp:nvSpPr>
        <dsp:cNvPr id="0" name=""/>
        <dsp:cNvSpPr/>
      </dsp:nvSpPr>
      <dsp:spPr>
        <a:xfrm>
          <a:off x="743735" y="0"/>
          <a:ext cx="1872208" cy="100811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Column</a:t>
          </a:r>
          <a:endParaRPr lang="ar-SA" sz="3700" kern="1200" dirty="0"/>
        </a:p>
      </dsp:txBody>
      <dsp:txXfrm>
        <a:off x="792956" y="49221"/>
        <a:ext cx="1773766" cy="909668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The result of Check type of structural Detailing</a:t>
          </a:r>
          <a:endParaRPr lang="ar-SA" sz="3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E82209-7D0D-4415-AA12-3ACE2770B230}">
      <dsp:nvSpPr>
        <dsp:cNvPr id="0" name=""/>
        <dsp:cNvSpPr/>
      </dsp:nvSpPr>
      <dsp:spPr>
        <a:xfrm>
          <a:off x="1075944" y="490220"/>
          <a:ext cx="3931920" cy="136550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2D675D-20AC-430D-9034-AE86AE09397C}">
      <dsp:nvSpPr>
        <dsp:cNvPr id="0" name=""/>
        <dsp:cNvSpPr/>
      </dsp:nvSpPr>
      <dsp:spPr>
        <a:xfrm>
          <a:off x="2667000" y="3833876"/>
          <a:ext cx="762000" cy="48768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1011C7-69FD-4C5E-9EBA-7590ECAA837A}">
      <dsp:nvSpPr>
        <dsp:cNvPr id="0" name=""/>
        <dsp:cNvSpPr/>
      </dsp:nvSpPr>
      <dsp:spPr>
        <a:xfrm>
          <a:off x="-408377" y="4458691"/>
          <a:ext cx="6912754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Do </a:t>
          </a:r>
          <a:r>
            <a:rPr lang="en-US" sz="2800" b="1" kern="1200" dirty="0" smtClean="0"/>
            <a:t>not meet the requirements of UBC-97 for intermediate structural detailing</a:t>
          </a:r>
          <a:endParaRPr lang="ar-SA" sz="2800" b="1" kern="1200" dirty="0"/>
        </a:p>
      </dsp:txBody>
      <dsp:txXfrm>
        <a:off x="-408377" y="4458691"/>
        <a:ext cx="6912754" cy="914400"/>
      </dsp:txXfrm>
    </dsp:sp>
    <dsp:sp modelId="{92FFD6F5-2786-4C1E-A0CC-7C8A455F2E89}">
      <dsp:nvSpPr>
        <dsp:cNvPr id="0" name=""/>
        <dsp:cNvSpPr/>
      </dsp:nvSpPr>
      <dsp:spPr>
        <a:xfrm>
          <a:off x="2505456" y="1961184"/>
          <a:ext cx="1371600" cy="137160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Block B</a:t>
          </a:r>
          <a:endParaRPr lang="ar-SA" sz="2900" kern="1200" dirty="0"/>
        </a:p>
      </dsp:txBody>
      <dsp:txXfrm>
        <a:off x="2706322" y="2162050"/>
        <a:ext cx="969868" cy="969868"/>
      </dsp:txXfrm>
    </dsp:sp>
    <dsp:sp modelId="{0FED0210-B510-4A16-900C-A5318F80449C}">
      <dsp:nvSpPr>
        <dsp:cNvPr id="0" name=""/>
        <dsp:cNvSpPr/>
      </dsp:nvSpPr>
      <dsp:spPr>
        <a:xfrm>
          <a:off x="1524000" y="932180"/>
          <a:ext cx="1371600" cy="137160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&amp;</a:t>
          </a:r>
          <a:endParaRPr lang="ar-SA" sz="2900" kern="1200" dirty="0"/>
        </a:p>
      </dsp:txBody>
      <dsp:txXfrm>
        <a:off x="1724866" y="1133046"/>
        <a:ext cx="969868" cy="969868"/>
      </dsp:txXfrm>
    </dsp:sp>
    <dsp:sp modelId="{94D85525-EE9D-440E-B04C-B9F690621276}">
      <dsp:nvSpPr>
        <dsp:cNvPr id="0" name=""/>
        <dsp:cNvSpPr/>
      </dsp:nvSpPr>
      <dsp:spPr>
        <a:xfrm>
          <a:off x="2926080" y="600557"/>
          <a:ext cx="1371600" cy="13716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Block </a:t>
          </a:r>
          <a:br>
            <a:rPr lang="en-US" sz="2900" kern="1200" dirty="0" smtClean="0"/>
          </a:br>
          <a:r>
            <a:rPr lang="en-US" sz="2900" kern="1200" dirty="0" smtClean="0"/>
            <a:t>D</a:t>
          </a:r>
          <a:endParaRPr lang="ar-SA" sz="2900" kern="1200" dirty="0"/>
        </a:p>
      </dsp:txBody>
      <dsp:txXfrm>
        <a:off x="3126946" y="801423"/>
        <a:ext cx="969868" cy="969868"/>
      </dsp:txXfrm>
    </dsp:sp>
    <dsp:sp modelId="{CF0A7843-5DFC-43E9-BC71-875FDAC652D3}">
      <dsp:nvSpPr>
        <dsp:cNvPr id="0" name=""/>
        <dsp:cNvSpPr/>
      </dsp:nvSpPr>
      <dsp:spPr>
        <a:xfrm>
          <a:off x="914400" y="322580"/>
          <a:ext cx="4267200" cy="34137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52706"/>
          <a:ext cx="7792480" cy="878160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Analyze the blocks under the effect of earthquake</a:t>
          </a:r>
          <a:endParaRPr lang="ar-SA" sz="3200" b="1" kern="1200" dirty="0"/>
        </a:p>
      </dsp:txBody>
      <dsp:txXfrm rot="10800000">
        <a:off x="1212035" y="252706"/>
        <a:ext cx="7572940" cy="878160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5F1B1-DAF8-4511-858B-1F64F58AD561}">
      <dsp:nvSpPr>
        <dsp:cNvPr id="0" name=""/>
        <dsp:cNvSpPr/>
      </dsp:nvSpPr>
      <dsp:spPr>
        <a:xfrm>
          <a:off x="2912566" y="1548840"/>
          <a:ext cx="1489769" cy="708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3159"/>
              </a:lnTo>
              <a:lnTo>
                <a:pt x="1489769" y="483159"/>
              </a:lnTo>
              <a:lnTo>
                <a:pt x="1489769" y="708994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EBFDF-48D5-4C05-A138-B37FB8C37F57}">
      <dsp:nvSpPr>
        <dsp:cNvPr id="0" name=""/>
        <dsp:cNvSpPr/>
      </dsp:nvSpPr>
      <dsp:spPr>
        <a:xfrm>
          <a:off x="1422796" y="1548840"/>
          <a:ext cx="1489769" cy="708994"/>
        </a:xfrm>
        <a:custGeom>
          <a:avLst/>
          <a:gdLst/>
          <a:ahLst/>
          <a:cxnLst/>
          <a:rect l="0" t="0" r="0" b="0"/>
          <a:pathLst>
            <a:path>
              <a:moveTo>
                <a:pt x="1489769" y="0"/>
              </a:moveTo>
              <a:lnTo>
                <a:pt x="1489769" y="483159"/>
              </a:lnTo>
              <a:lnTo>
                <a:pt x="0" y="483159"/>
              </a:lnTo>
              <a:lnTo>
                <a:pt x="0" y="708994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4680E-BF6F-4E67-865E-4CE82E55B0FB}">
      <dsp:nvSpPr>
        <dsp:cNvPr id="0" name=""/>
        <dsp:cNvSpPr/>
      </dsp:nvSpPr>
      <dsp:spPr>
        <a:xfrm>
          <a:off x="1693664" y="834"/>
          <a:ext cx="2437804" cy="15480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2F98D0-B4A5-4A6F-B370-3AA6E6F50231}">
      <dsp:nvSpPr>
        <dsp:cNvPr id="0" name=""/>
        <dsp:cNvSpPr/>
      </dsp:nvSpPr>
      <dsp:spPr>
        <a:xfrm>
          <a:off x="1964531" y="258158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Before get the SAP result we should check the code requirement</a:t>
          </a:r>
          <a:endParaRPr lang="ar-SA" sz="2200" kern="1200" dirty="0"/>
        </a:p>
      </dsp:txBody>
      <dsp:txXfrm>
        <a:off x="2009871" y="303498"/>
        <a:ext cx="2347124" cy="1457325"/>
      </dsp:txXfrm>
    </dsp:sp>
    <dsp:sp modelId="{BF6E8984-4047-49BD-AB92-60DDC42AE4E5}">
      <dsp:nvSpPr>
        <dsp:cNvPr id="0" name=""/>
        <dsp:cNvSpPr/>
      </dsp:nvSpPr>
      <dsp:spPr>
        <a:xfrm>
          <a:off x="203894" y="2257835"/>
          <a:ext cx="2437804" cy="15480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CEF8E3-3D77-4B68-AE5F-AFAED4F151D8}">
      <dsp:nvSpPr>
        <dsp:cNvPr id="0" name=""/>
        <dsp:cNvSpPr/>
      </dsp:nvSpPr>
      <dsp:spPr>
        <a:xfrm>
          <a:off x="474761" y="2515159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Mass Source</a:t>
          </a:r>
          <a:endParaRPr lang="ar-SA" sz="2200" kern="1200" dirty="0"/>
        </a:p>
      </dsp:txBody>
      <dsp:txXfrm>
        <a:off x="520101" y="2560499"/>
        <a:ext cx="2347124" cy="1457325"/>
      </dsp:txXfrm>
    </dsp:sp>
    <dsp:sp modelId="{93AC7F15-B36A-4D44-A18E-0A29C923E427}">
      <dsp:nvSpPr>
        <dsp:cNvPr id="0" name=""/>
        <dsp:cNvSpPr/>
      </dsp:nvSpPr>
      <dsp:spPr>
        <a:xfrm>
          <a:off x="3183433" y="2257835"/>
          <a:ext cx="2437804" cy="154800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9A6F5-707E-4875-B507-0F9B3D080355}">
      <dsp:nvSpPr>
        <dsp:cNvPr id="0" name=""/>
        <dsp:cNvSpPr/>
      </dsp:nvSpPr>
      <dsp:spPr>
        <a:xfrm>
          <a:off x="3454300" y="2515159"/>
          <a:ext cx="2437804" cy="1548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Modal Mass Participation ratio</a:t>
          </a:r>
          <a:endParaRPr lang="ar-SA" sz="2200" kern="1200" dirty="0"/>
        </a:p>
      </dsp:txBody>
      <dsp:txXfrm>
        <a:off x="3499640" y="2560499"/>
        <a:ext cx="2347124" cy="1457325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Mass Source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Modal mass participation ratio Block D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Modal mass participation ratio Block B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/>
            <a:t>Periods</a:t>
          </a:r>
          <a:endParaRPr lang="ar-SA" sz="44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b="1" kern="1200" dirty="0" smtClean="0"/>
            <a:t>Architectural Plan</a:t>
          </a:r>
          <a:endParaRPr lang="ar-SA" sz="37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AA038-8F8B-4656-A4E1-AD41035DE17A}">
      <dsp:nvSpPr>
        <dsp:cNvPr id="0" name=""/>
        <dsp:cNvSpPr/>
      </dsp:nvSpPr>
      <dsp:spPr>
        <a:xfrm rot="21300000">
          <a:off x="18706" y="1685100"/>
          <a:ext cx="6058586" cy="69379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64279D-0333-436B-AB31-236B31A5AAA9}">
      <dsp:nvSpPr>
        <dsp:cNvPr id="0" name=""/>
        <dsp:cNvSpPr/>
      </dsp:nvSpPr>
      <dsp:spPr>
        <a:xfrm>
          <a:off x="731520" y="203200"/>
          <a:ext cx="1828800" cy="1625600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64B489-C3B3-43BB-A082-F85BDE93D056}">
      <dsp:nvSpPr>
        <dsp:cNvPr id="0" name=""/>
        <dsp:cNvSpPr/>
      </dsp:nvSpPr>
      <dsp:spPr>
        <a:xfrm>
          <a:off x="3230880" y="0"/>
          <a:ext cx="1950720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/>
            <a:t>SAP</a:t>
          </a:r>
          <a:endParaRPr lang="ar-SA" sz="5400" b="1" kern="1200" dirty="0"/>
        </a:p>
      </dsp:txBody>
      <dsp:txXfrm>
        <a:off x="3230880" y="0"/>
        <a:ext cx="1950720" cy="1706880"/>
      </dsp:txXfrm>
    </dsp:sp>
    <dsp:sp modelId="{A361533D-6386-4DE2-88B1-8F9C73798C18}">
      <dsp:nvSpPr>
        <dsp:cNvPr id="0" name=""/>
        <dsp:cNvSpPr/>
      </dsp:nvSpPr>
      <dsp:spPr>
        <a:xfrm>
          <a:off x="3535680" y="2235200"/>
          <a:ext cx="1828800" cy="1625600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0EC887-7F1F-450A-B265-7B1CDD68965C}">
      <dsp:nvSpPr>
        <dsp:cNvPr id="0" name=""/>
        <dsp:cNvSpPr/>
      </dsp:nvSpPr>
      <dsp:spPr>
        <a:xfrm>
          <a:off x="144021" y="2357120"/>
          <a:ext cx="3491476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/>
            <a:t>Rayleigh</a:t>
          </a:r>
        </a:p>
      </dsp:txBody>
      <dsp:txXfrm>
        <a:off x="144021" y="2357120"/>
        <a:ext cx="3491476" cy="1706880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Period from SAP for Block B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Period from manual calculations (Rayleigh method) for Block B</a:t>
          </a:r>
          <a:endParaRPr lang="ar-SA" sz="3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SAP result VS Rayleigh</a:t>
          </a:r>
          <a:r>
            <a:rPr lang="ar-SA" sz="3200" b="1" kern="1200" dirty="0" smtClean="0"/>
            <a:t> </a:t>
          </a:r>
          <a:r>
            <a:rPr lang="en-US" sz="3200" b="1" kern="1200" dirty="0" smtClean="0"/>
            <a:t>result for Block B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18E17-058C-4B7C-8038-F7EA2C92AC6D}">
      <dsp:nvSpPr>
        <dsp:cNvPr id="0" name=""/>
        <dsp:cNvSpPr/>
      </dsp:nvSpPr>
      <dsp:spPr>
        <a:xfrm>
          <a:off x="886" y="557857"/>
          <a:ext cx="2073767" cy="1036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3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SAP</a:t>
          </a:r>
          <a:endParaRPr lang="ar-SA" sz="4200" kern="1200" dirty="0"/>
        </a:p>
      </dsp:txBody>
      <dsp:txXfrm>
        <a:off x="31255" y="588226"/>
        <a:ext cx="2013029" cy="976145"/>
      </dsp:txXfrm>
    </dsp:sp>
    <dsp:sp modelId="{04F1282A-F0BB-41CB-8313-E4CFEB2722E0}">
      <dsp:nvSpPr>
        <dsp:cNvPr id="0" name=""/>
        <dsp:cNvSpPr/>
      </dsp:nvSpPr>
      <dsp:spPr>
        <a:xfrm>
          <a:off x="208263" y="1594741"/>
          <a:ext cx="207376" cy="777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7662"/>
              </a:lnTo>
              <a:lnTo>
                <a:pt x="207376" y="7776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39AFC-01CE-429C-93D6-749D4208B8B6}">
      <dsp:nvSpPr>
        <dsp:cNvPr id="0" name=""/>
        <dsp:cNvSpPr/>
      </dsp:nvSpPr>
      <dsp:spPr>
        <a:xfrm>
          <a:off x="415639" y="1853962"/>
          <a:ext cx="165901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2.277sec</a:t>
          </a:r>
          <a:endParaRPr lang="ar-SA" sz="3200" kern="1200" dirty="0"/>
        </a:p>
      </dsp:txBody>
      <dsp:txXfrm>
        <a:off x="446008" y="1884331"/>
        <a:ext cx="1598276" cy="976145"/>
      </dsp:txXfrm>
    </dsp:sp>
    <dsp:sp modelId="{347E8EF3-63D4-4012-A130-7BE57F932786}">
      <dsp:nvSpPr>
        <dsp:cNvPr id="0" name=""/>
        <dsp:cNvSpPr/>
      </dsp:nvSpPr>
      <dsp:spPr>
        <a:xfrm>
          <a:off x="208263" y="1594741"/>
          <a:ext cx="207376" cy="2073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3767"/>
              </a:lnTo>
              <a:lnTo>
                <a:pt x="207376" y="207376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C1F28-0E50-4F39-94DA-002744D8E49E}">
      <dsp:nvSpPr>
        <dsp:cNvPr id="0" name=""/>
        <dsp:cNvSpPr/>
      </dsp:nvSpPr>
      <dsp:spPr>
        <a:xfrm>
          <a:off x="415639" y="3150066"/>
          <a:ext cx="168436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2.567sec  </a:t>
          </a:r>
          <a:endParaRPr lang="ar-SA" sz="3200" kern="1200" dirty="0"/>
        </a:p>
      </dsp:txBody>
      <dsp:txXfrm>
        <a:off x="446008" y="3180435"/>
        <a:ext cx="1623626" cy="976145"/>
      </dsp:txXfrm>
    </dsp:sp>
    <dsp:sp modelId="{26F7282A-0176-4A5B-BF86-08B846D0235A}">
      <dsp:nvSpPr>
        <dsp:cNvPr id="0" name=""/>
        <dsp:cNvSpPr/>
      </dsp:nvSpPr>
      <dsp:spPr>
        <a:xfrm>
          <a:off x="2593096" y="557857"/>
          <a:ext cx="2073767" cy="1036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15000"/>
                <a:satMod val="180000"/>
              </a:schemeClr>
            </a:gs>
            <a:gs pos="50000">
              <a:schemeClr val="accent3">
                <a:hueOff val="5625132"/>
                <a:satOff val="-8440"/>
                <a:lumOff val="-1373"/>
                <a:alphaOff val="0"/>
                <a:shade val="45000"/>
                <a:satMod val="170000"/>
              </a:schemeClr>
            </a:gs>
            <a:gs pos="70000">
              <a:schemeClr val="accent3">
                <a:hueOff val="5625132"/>
                <a:satOff val="-8440"/>
                <a:lumOff val="-137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3">
              <a:hueOff val="5625132"/>
              <a:satOff val="-8440"/>
              <a:lumOff val="-1373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Rayleigh</a:t>
          </a:r>
          <a:endParaRPr lang="ar-SA" sz="4200" kern="1200" dirty="0"/>
        </a:p>
      </dsp:txBody>
      <dsp:txXfrm>
        <a:off x="2623465" y="588226"/>
        <a:ext cx="2013029" cy="976145"/>
      </dsp:txXfrm>
    </dsp:sp>
    <dsp:sp modelId="{6199B4F8-81FD-480A-A5D7-6D080C685461}">
      <dsp:nvSpPr>
        <dsp:cNvPr id="0" name=""/>
        <dsp:cNvSpPr/>
      </dsp:nvSpPr>
      <dsp:spPr>
        <a:xfrm>
          <a:off x="2800472" y="1594741"/>
          <a:ext cx="207376" cy="777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7662"/>
              </a:lnTo>
              <a:lnTo>
                <a:pt x="207376" y="7776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A709B-FAE6-45C1-A3E7-A883FA780FAA}">
      <dsp:nvSpPr>
        <dsp:cNvPr id="0" name=""/>
        <dsp:cNvSpPr/>
      </dsp:nvSpPr>
      <dsp:spPr>
        <a:xfrm>
          <a:off x="3007849" y="1853962"/>
          <a:ext cx="165901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2.283</a:t>
          </a:r>
          <a:r>
            <a:rPr lang="en-US" sz="3800" kern="1200" dirty="0" smtClean="0"/>
            <a:t> </a:t>
          </a:r>
          <a:r>
            <a:rPr lang="en-US" sz="2800" kern="1200" dirty="0" smtClean="0"/>
            <a:t>sec</a:t>
          </a:r>
          <a:endParaRPr lang="ar-SA" sz="2800" kern="1200" dirty="0"/>
        </a:p>
      </dsp:txBody>
      <dsp:txXfrm>
        <a:off x="3038218" y="1884331"/>
        <a:ext cx="1598276" cy="976145"/>
      </dsp:txXfrm>
    </dsp:sp>
    <dsp:sp modelId="{61C08F1E-2CEB-4FE9-91C1-DF4B5A3E57F6}">
      <dsp:nvSpPr>
        <dsp:cNvPr id="0" name=""/>
        <dsp:cNvSpPr/>
      </dsp:nvSpPr>
      <dsp:spPr>
        <a:xfrm>
          <a:off x="2800472" y="1594741"/>
          <a:ext cx="207376" cy="2073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3767"/>
              </a:lnTo>
              <a:lnTo>
                <a:pt x="207376" y="207376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0D617-6347-4FF3-B60F-91F1495B6D15}">
      <dsp:nvSpPr>
        <dsp:cNvPr id="0" name=""/>
        <dsp:cNvSpPr/>
      </dsp:nvSpPr>
      <dsp:spPr>
        <a:xfrm>
          <a:off x="3007849" y="3150066"/>
          <a:ext cx="165901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2.584</a:t>
          </a:r>
          <a:r>
            <a:rPr lang="en-US" sz="3600" kern="1200" dirty="0" smtClean="0"/>
            <a:t> </a:t>
          </a:r>
          <a:r>
            <a:rPr lang="en-US" sz="2800" kern="1200" dirty="0" smtClean="0"/>
            <a:t>sec</a:t>
          </a:r>
          <a:endParaRPr lang="ar-SA" sz="2800" kern="1200" dirty="0"/>
        </a:p>
      </dsp:txBody>
      <dsp:txXfrm>
        <a:off x="3038218" y="3180435"/>
        <a:ext cx="1598276" cy="976145"/>
      </dsp:txXfrm>
    </dsp:sp>
    <dsp:sp modelId="{97C144F1-5BFC-496D-B266-94916850761E}">
      <dsp:nvSpPr>
        <dsp:cNvPr id="0" name=""/>
        <dsp:cNvSpPr/>
      </dsp:nvSpPr>
      <dsp:spPr>
        <a:xfrm>
          <a:off x="5185305" y="557857"/>
          <a:ext cx="2073767" cy="1036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15000"/>
                <a:satMod val="180000"/>
              </a:schemeClr>
            </a:gs>
            <a:gs pos="50000">
              <a:schemeClr val="accent3">
                <a:hueOff val="11250264"/>
                <a:satOff val="-16880"/>
                <a:lumOff val="-2745"/>
                <a:alphaOff val="0"/>
                <a:shade val="45000"/>
                <a:satMod val="170000"/>
              </a:schemeClr>
            </a:gs>
            <a:gs pos="70000">
              <a:schemeClr val="accent3">
                <a:hueOff val="11250264"/>
                <a:satOff val="-16880"/>
                <a:lumOff val="-274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3">
              <a:hueOff val="11250264"/>
              <a:satOff val="-16880"/>
              <a:lumOff val="-2745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Error %</a:t>
          </a:r>
          <a:endParaRPr lang="ar-SA" sz="4000" kern="1200" dirty="0"/>
        </a:p>
      </dsp:txBody>
      <dsp:txXfrm>
        <a:off x="5215674" y="588226"/>
        <a:ext cx="2013029" cy="976145"/>
      </dsp:txXfrm>
    </dsp:sp>
    <dsp:sp modelId="{D1DEFCA7-3E86-4C4F-A74E-82AE197182B3}">
      <dsp:nvSpPr>
        <dsp:cNvPr id="0" name=""/>
        <dsp:cNvSpPr/>
      </dsp:nvSpPr>
      <dsp:spPr>
        <a:xfrm>
          <a:off x="5392682" y="1594741"/>
          <a:ext cx="207376" cy="777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7662"/>
              </a:lnTo>
              <a:lnTo>
                <a:pt x="207376" y="777662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76DAA-2B89-41F7-9B4B-FDF3255A30C7}">
      <dsp:nvSpPr>
        <dsp:cNvPr id="0" name=""/>
        <dsp:cNvSpPr/>
      </dsp:nvSpPr>
      <dsp:spPr>
        <a:xfrm>
          <a:off x="5600059" y="1853962"/>
          <a:ext cx="165901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0.26%</a:t>
          </a:r>
          <a:endParaRPr lang="ar-SA" sz="3200" kern="1200" dirty="0"/>
        </a:p>
      </dsp:txBody>
      <dsp:txXfrm>
        <a:off x="5630428" y="1884331"/>
        <a:ext cx="1598276" cy="976145"/>
      </dsp:txXfrm>
    </dsp:sp>
    <dsp:sp modelId="{13D5B77F-4559-41E4-8849-26570F953014}">
      <dsp:nvSpPr>
        <dsp:cNvPr id="0" name=""/>
        <dsp:cNvSpPr/>
      </dsp:nvSpPr>
      <dsp:spPr>
        <a:xfrm>
          <a:off x="5392682" y="1594741"/>
          <a:ext cx="207376" cy="2073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3767"/>
              </a:lnTo>
              <a:lnTo>
                <a:pt x="207376" y="207376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297F3-C356-4C6C-ACFE-7ABC9D034D2D}">
      <dsp:nvSpPr>
        <dsp:cNvPr id="0" name=""/>
        <dsp:cNvSpPr/>
      </dsp:nvSpPr>
      <dsp:spPr>
        <a:xfrm>
          <a:off x="5600059" y="3150066"/>
          <a:ext cx="1659014" cy="1036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0.66%</a:t>
          </a:r>
          <a:endParaRPr lang="ar-SA" sz="3200" kern="1200" dirty="0"/>
        </a:p>
      </dsp:txBody>
      <dsp:txXfrm>
        <a:off x="5630428" y="3180435"/>
        <a:ext cx="1598276" cy="976145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SAP result VS Rayleigh</a:t>
          </a:r>
          <a:r>
            <a:rPr lang="ar-SA" sz="3200" b="1" kern="1200" dirty="0" smtClean="0"/>
            <a:t> </a:t>
          </a:r>
          <a:r>
            <a:rPr lang="en-US" sz="3200" b="1" kern="1200" dirty="0" smtClean="0"/>
            <a:t>result for Block D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8FC18-DCB9-4575-973F-1CEE314B0936}">
      <dsp:nvSpPr>
        <dsp:cNvPr id="0" name=""/>
        <dsp:cNvSpPr/>
      </dsp:nvSpPr>
      <dsp:spPr>
        <a:xfrm>
          <a:off x="4902" y="792101"/>
          <a:ext cx="1652366" cy="4780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X-direction</a:t>
          </a:r>
          <a:endParaRPr lang="ar-SA" sz="2000" b="1" kern="1200" dirty="0"/>
        </a:p>
      </dsp:txBody>
      <dsp:txXfrm>
        <a:off x="4902" y="792101"/>
        <a:ext cx="1652366" cy="478025"/>
      </dsp:txXfrm>
    </dsp:sp>
    <dsp:sp modelId="{E60A3E54-3E44-485C-B976-991F5905EBAF}">
      <dsp:nvSpPr>
        <dsp:cNvPr id="0" name=""/>
        <dsp:cNvSpPr/>
      </dsp:nvSpPr>
      <dsp:spPr>
        <a:xfrm>
          <a:off x="0" y="1318207"/>
          <a:ext cx="1627915" cy="159306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smtClean="0"/>
            <a:t>SAP=0.197</a:t>
          </a:r>
          <a:endParaRPr lang="ar-SA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Ray=0.201</a:t>
          </a:r>
          <a:endParaRPr lang="ar-SA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Error % =2</a:t>
          </a:r>
          <a:endParaRPr lang="ar-SA" sz="2000" kern="1200" dirty="0"/>
        </a:p>
      </dsp:txBody>
      <dsp:txXfrm>
        <a:off x="0" y="1318207"/>
        <a:ext cx="1627915" cy="1593065"/>
      </dsp:txXfrm>
    </dsp:sp>
    <dsp:sp modelId="{490D566E-D5E9-4EE6-8338-07349D9E050E}">
      <dsp:nvSpPr>
        <dsp:cNvPr id="0" name=""/>
        <dsp:cNvSpPr/>
      </dsp:nvSpPr>
      <dsp:spPr>
        <a:xfrm>
          <a:off x="0" y="3588123"/>
          <a:ext cx="1716506" cy="55791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Y-direction</a:t>
          </a:r>
          <a:endParaRPr lang="ar-SA" sz="2000" kern="1200" dirty="0"/>
        </a:p>
      </dsp:txBody>
      <dsp:txXfrm>
        <a:off x="0" y="3588123"/>
        <a:ext cx="1716506" cy="557919"/>
      </dsp:txXfrm>
    </dsp:sp>
    <dsp:sp modelId="{74529FEC-7EBD-4247-BDE7-D9E19B7153DA}">
      <dsp:nvSpPr>
        <dsp:cNvPr id="0" name=""/>
        <dsp:cNvSpPr/>
      </dsp:nvSpPr>
      <dsp:spPr>
        <a:xfrm>
          <a:off x="53658" y="4181300"/>
          <a:ext cx="1627915" cy="159306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ASP=0.314</a:t>
          </a:r>
          <a:endParaRPr lang="ar-SA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Ray=0.326</a:t>
          </a:r>
          <a:endParaRPr lang="ar-SA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Error % = 3.8</a:t>
          </a:r>
          <a:endParaRPr lang="ar-SA" sz="2000" kern="1200" dirty="0"/>
        </a:p>
      </dsp:txBody>
      <dsp:txXfrm>
        <a:off x="53658" y="4181300"/>
        <a:ext cx="1627915" cy="1593065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Response Spectrum Analysis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UBC-97 Factors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Response spectrum function definition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380"/>
          <a:ext cx="7792480" cy="80681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67640" rIns="312928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b="1" kern="1200" dirty="0" smtClean="0"/>
            <a:t>Site and Geology</a:t>
          </a:r>
          <a:endParaRPr lang="ar-SA" sz="4400" b="1" kern="1200" dirty="0"/>
        </a:p>
      </dsp:txBody>
      <dsp:txXfrm rot="10800000">
        <a:off x="1194198" y="288380"/>
        <a:ext cx="7590777" cy="806812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load cases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Base Shear (V) from response spectrum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Equivalent Static check</a:t>
          </a:r>
          <a:endParaRPr lang="ar-SA" sz="3700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F2BCC-B097-47D9-B714-194FA8E0E9B2}">
      <dsp:nvSpPr>
        <dsp:cNvPr id="0" name=""/>
        <dsp:cNvSpPr/>
      </dsp:nvSpPr>
      <dsp:spPr>
        <a:xfrm>
          <a:off x="5893475" y="3038790"/>
          <a:ext cx="1012542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1012542" y="328385"/>
              </a:lnTo>
              <a:lnTo>
                <a:pt x="1012542" y="481878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7F7AC-3152-4F2D-A6C7-449C4AFFF9E2}">
      <dsp:nvSpPr>
        <dsp:cNvPr id="0" name=""/>
        <dsp:cNvSpPr/>
      </dsp:nvSpPr>
      <dsp:spPr>
        <a:xfrm>
          <a:off x="4880932" y="3038790"/>
          <a:ext cx="1012542" cy="481878"/>
        </a:xfrm>
        <a:custGeom>
          <a:avLst/>
          <a:gdLst/>
          <a:ahLst/>
          <a:cxnLst/>
          <a:rect l="0" t="0" r="0" b="0"/>
          <a:pathLst>
            <a:path>
              <a:moveTo>
                <a:pt x="1012542" y="0"/>
              </a:moveTo>
              <a:lnTo>
                <a:pt x="1012542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D73FC-7824-4509-9A27-2010560E14BC}">
      <dsp:nvSpPr>
        <dsp:cNvPr id="0" name=""/>
        <dsp:cNvSpPr/>
      </dsp:nvSpPr>
      <dsp:spPr>
        <a:xfrm>
          <a:off x="4003547" y="1504789"/>
          <a:ext cx="1889927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1889927" y="328385"/>
              </a:lnTo>
              <a:lnTo>
                <a:pt x="1889927" y="481878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A3410-74C6-48FA-A570-4BB61B21C00B}">
      <dsp:nvSpPr>
        <dsp:cNvPr id="0" name=""/>
        <dsp:cNvSpPr/>
      </dsp:nvSpPr>
      <dsp:spPr>
        <a:xfrm>
          <a:off x="1843306" y="3038790"/>
          <a:ext cx="1012542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1012542" y="328385"/>
              </a:lnTo>
              <a:lnTo>
                <a:pt x="1012542" y="481878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BF7354-D330-420E-9DE0-99004E2A9709}">
      <dsp:nvSpPr>
        <dsp:cNvPr id="0" name=""/>
        <dsp:cNvSpPr/>
      </dsp:nvSpPr>
      <dsp:spPr>
        <a:xfrm>
          <a:off x="830764" y="3038790"/>
          <a:ext cx="1012542" cy="481878"/>
        </a:xfrm>
        <a:custGeom>
          <a:avLst/>
          <a:gdLst/>
          <a:ahLst/>
          <a:cxnLst/>
          <a:rect l="0" t="0" r="0" b="0"/>
          <a:pathLst>
            <a:path>
              <a:moveTo>
                <a:pt x="1012542" y="0"/>
              </a:moveTo>
              <a:lnTo>
                <a:pt x="1012542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051B4-3759-420F-B993-07166B0AC022}">
      <dsp:nvSpPr>
        <dsp:cNvPr id="0" name=""/>
        <dsp:cNvSpPr/>
      </dsp:nvSpPr>
      <dsp:spPr>
        <a:xfrm>
          <a:off x="1843306" y="1504789"/>
          <a:ext cx="2160240" cy="481878"/>
        </a:xfrm>
        <a:custGeom>
          <a:avLst/>
          <a:gdLst/>
          <a:ahLst/>
          <a:cxnLst/>
          <a:rect l="0" t="0" r="0" b="0"/>
          <a:pathLst>
            <a:path>
              <a:moveTo>
                <a:pt x="2160240" y="0"/>
              </a:moveTo>
              <a:lnTo>
                <a:pt x="2160240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13B47-FCE1-4A87-AD2C-22BD4CCD71F8}">
      <dsp:nvSpPr>
        <dsp:cNvPr id="0" name=""/>
        <dsp:cNvSpPr/>
      </dsp:nvSpPr>
      <dsp:spPr>
        <a:xfrm>
          <a:off x="3175103" y="45266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92909-E77E-4A84-813B-381B431C640F}">
      <dsp:nvSpPr>
        <dsp:cNvPr id="0" name=""/>
        <dsp:cNvSpPr/>
      </dsp:nvSpPr>
      <dsp:spPr>
        <a:xfrm>
          <a:off x="3359202" y="62755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lang="en-US" sz="2400" b="0" i="1" kern="1200" smtClean="0">
                  <a:latin typeface="Cambria Math"/>
                </a:rPr>
                <m:t>𝑣</m:t>
              </m:r>
              <m:r>
                <a:rPr lang="en-US" sz="2400" b="0" i="1" kern="1200" smtClean="0">
                  <a:latin typeface="Cambria Math"/>
                </a:rPr>
                <m:t>=</m:t>
              </m:r>
              <m:f>
                <m:fPr>
                  <m:ctrlPr>
                    <a:rPr lang="en-US" sz="2400" b="0" i="1" kern="1200" smtClean="0">
                      <a:latin typeface="Cambria Math"/>
                    </a:rPr>
                  </m:ctrlPr>
                </m:fPr>
                <m:num>
                  <m:r>
                    <a:rPr lang="en-US" sz="2400" b="0" i="1" kern="1200" smtClean="0">
                      <a:latin typeface="Cambria Math"/>
                    </a:rPr>
                    <m:t>𝐶𝑣</m:t>
                  </m:r>
                  <m:r>
                    <a:rPr lang="en-US" sz="2400" b="0" i="1" kern="1200" smtClean="0">
                      <a:latin typeface="Cambria Math"/>
                    </a:rPr>
                    <m:t> </m:t>
                  </m:r>
                  <m:r>
                    <a:rPr lang="en-US" sz="2400" b="0" i="1" kern="1200" smtClean="0">
                      <a:latin typeface="Cambria Math"/>
                    </a:rPr>
                    <m:t>𝐼</m:t>
                  </m:r>
                </m:num>
                <m:den>
                  <m:r>
                    <a:rPr lang="en-US" sz="2400" b="0" i="1" kern="1200" smtClean="0">
                      <a:latin typeface="Cambria Math"/>
                    </a:rPr>
                    <m:t>𝑅</m:t>
                  </m:r>
                  <m:r>
                    <a:rPr lang="en-US" sz="2400" b="0" i="1" kern="1200" smtClean="0">
                      <a:latin typeface="Cambria Math"/>
                    </a:rPr>
                    <m:t> </m:t>
                  </m:r>
                  <m:r>
                    <a:rPr lang="en-US" sz="2400" b="0" i="1" kern="1200" smtClean="0">
                      <a:latin typeface="Cambria Math"/>
                    </a:rPr>
                    <m:t>𝑇</m:t>
                  </m:r>
                </m:den>
              </m:f>
            </m:oMath>
          </a14:m>
          <a:r>
            <a:rPr lang="en-US" sz="2400" kern="1200" dirty="0" smtClean="0"/>
            <a:t> w</a:t>
          </a:r>
          <a:endParaRPr lang="ar-SA" sz="2400" kern="1200" dirty="0"/>
        </a:p>
      </dsp:txBody>
      <dsp:txXfrm>
        <a:off x="3390018" y="658375"/>
        <a:ext cx="1595255" cy="990491"/>
      </dsp:txXfrm>
    </dsp:sp>
    <dsp:sp modelId="{FAE99F28-2665-40AD-BD2A-8189396C8B57}">
      <dsp:nvSpPr>
        <dsp:cNvPr id="0" name=""/>
        <dsp:cNvSpPr/>
      </dsp:nvSpPr>
      <dsp:spPr>
        <a:xfrm>
          <a:off x="918382" y="1986667"/>
          <a:ext cx="1849848" cy="10521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0AD64-C9AA-4222-A733-BFAB4628003C}">
      <dsp:nvSpPr>
        <dsp:cNvPr id="0" name=""/>
        <dsp:cNvSpPr/>
      </dsp:nvSpPr>
      <dsp:spPr>
        <a:xfrm>
          <a:off x="1102480" y="2161561"/>
          <a:ext cx="1849848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+mj-cs"/>
            </a:rPr>
            <a:t>Method B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+mj-cs"/>
            </a:rPr>
            <a:t>T= T </a:t>
          </a:r>
          <a:r>
            <a:rPr lang="en-US" sz="1400" kern="1200" dirty="0" smtClean="0">
              <a:cs typeface="+mj-cs"/>
            </a:rPr>
            <a:t>(Rayleigh)</a:t>
          </a:r>
          <a:endParaRPr lang="ar-SA" sz="2400" kern="1200" dirty="0">
            <a:cs typeface="+mj-cs"/>
          </a:endParaRPr>
        </a:p>
      </dsp:txBody>
      <dsp:txXfrm>
        <a:off x="1133296" y="2192377"/>
        <a:ext cx="1788216" cy="990491"/>
      </dsp:txXfrm>
    </dsp:sp>
    <dsp:sp modelId="{53193B79-6878-46EC-8863-BE96C2AB2BD0}">
      <dsp:nvSpPr>
        <dsp:cNvPr id="0" name=""/>
        <dsp:cNvSpPr/>
      </dsp:nvSpPr>
      <dsp:spPr>
        <a:xfrm>
          <a:off x="2320" y="3520668"/>
          <a:ext cx="1656887" cy="10521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9BC8A-8B75-4ED9-A307-9342F9983129}">
      <dsp:nvSpPr>
        <dsp:cNvPr id="0" name=""/>
        <dsp:cNvSpPr/>
      </dsp:nvSpPr>
      <dsp:spPr>
        <a:xfrm>
          <a:off x="186419" y="369556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X-direction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2.283 sec</a:t>
          </a:r>
          <a:endParaRPr lang="ar-SA" sz="2400" kern="1200" dirty="0"/>
        </a:p>
      </dsp:txBody>
      <dsp:txXfrm>
        <a:off x="217235" y="3726378"/>
        <a:ext cx="1595255" cy="990491"/>
      </dsp:txXfrm>
    </dsp:sp>
    <dsp:sp modelId="{1EB1DFFD-1E7F-484B-B666-3059A3F5B811}">
      <dsp:nvSpPr>
        <dsp:cNvPr id="0" name=""/>
        <dsp:cNvSpPr/>
      </dsp:nvSpPr>
      <dsp:spPr>
        <a:xfrm>
          <a:off x="2027404" y="3520668"/>
          <a:ext cx="1656887" cy="10521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DDE4C-40D9-49E6-BB29-5CC2D3832753}">
      <dsp:nvSpPr>
        <dsp:cNvPr id="0" name=""/>
        <dsp:cNvSpPr/>
      </dsp:nvSpPr>
      <dsp:spPr>
        <a:xfrm>
          <a:off x="2211503" y="369556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Y-direction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2.584 sec</a:t>
          </a:r>
        </a:p>
      </dsp:txBody>
      <dsp:txXfrm>
        <a:off x="2242319" y="3726378"/>
        <a:ext cx="1595255" cy="990491"/>
      </dsp:txXfrm>
    </dsp:sp>
    <dsp:sp modelId="{A8D2242B-70D0-46F3-817D-0D700F5DEA9F}">
      <dsp:nvSpPr>
        <dsp:cNvPr id="0" name=""/>
        <dsp:cNvSpPr/>
      </dsp:nvSpPr>
      <dsp:spPr>
        <a:xfrm>
          <a:off x="4698238" y="1986667"/>
          <a:ext cx="2390474" cy="10521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96E83-93F4-4A5A-93F2-EF3D5547CCCC}">
      <dsp:nvSpPr>
        <dsp:cNvPr id="0" name=""/>
        <dsp:cNvSpPr/>
      </dsp:nvSpPr>
      <dsp:spPr>
        <a:xfrm>
          <a:off x="4882336" y="2161561"/>
          <a:ext cx="2390474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+mj-cs"/>
            </a:rPr>
            <a:t>Method A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800" b="0" i="1" kern="1200" smtClean="0">
                    <a:latin typeface="Cambria Math"/>
                  </a:rPr>
                  <m:t>𝑇</m:t>
                </m:r>
                <m:r>
                  <a:rPr lang="en-US" sz="1800" b="0" i="1" kern="1200" smtClean="0">
                    <a:latin typeface="Cambria Math"/>
                  </a:rPr>
                  <m:t>=</m:t>
                </m:r>
                <m:r>
                  <a:rPr lang="en-US" sz="1800" b="0" i="1" kern="1200" smtClean="0">
                    <a:latin typeface="Cambria Math"/>
                  </a:rPr>
                  <m:t>𝐶𝑡</m:t>
                </m:r>
                <m:sSup>
                  <m:sSupPr>
                    <m:ctrlPr>
                      <a:rPr lang="en-US" sz="1800" b="0" i="1" kern="1200" smtClean="0">
                        <a:latin typeface="Cambria Math"/>
                      </a:rPr>
                    </m:ctrlPr>
                  </m:sSupPr>
                  <m:e>
                    <m:r>
                      <a:rPr lang="en-US" sz="1800" b="0" i="1" kern="1200" smtClean="0">
                        <a:latin typeface="Cambria Math"/>
                      </a:rPr>
                      <m:t>h</m:t>
                    </m:r>
                  </m:e>
                  <m:sup>
                    <m:r>
                      <a:rPr lang="en-US" sz="1800" b="0" i="1" kern="1200" smtClean="0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sz="1800" b="0" i="1" kern="120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kern="120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kern="120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kern="1200" smtClean="0">
                        <a:latin typeface="Cambria Math"/>
                      </a:rPr>
                      <m:t>)</m:t>
                    </m:r>
                  </m:sup>
                </m:sSup>
              </m:oMath>
            </m:oMathPara>
          </a14:m>
          <a:endParaRPr lang="ar-SA" sz="1800" kern="1200" dirty="0"/>
        </a:p>
      </dsp:txBody>
      <dsp:txXfrm>
        <a:off x="4913152" y="2192377"/>
        <a:ext cx="2328842" cy="990491"/>
      </dsp:txXfrm>
    </dsp:sp>
    <dsp:sp modelId="{E88554FA-8F8C-471A-A199-0ED710DEDC39}">
      <dsp:nvSpPr>
        <dsp:cNvPr id="0" name=""/>
        <dsp:cNvSpPr/>
      </dsp:nvSpPr>
      <dsp:spPr>
        <a:xfrm>
          <a:off x="4052489" y="3520668"/>
          <a:ext cx="1656887" cy="10521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355A9-8413-482E-BD36-C2FF47BFEFB1}">
      <dsp:nvSpPr>
        <dsp:cNvPr id="0" name=""/>
        <dsp:cNvSpPr/>
      </dsp:nvSpPr>
      <dsp:spPr>
        <a:xfrm>
          <a:off x="4236587" y="369556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X-direction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0.944 sec</a:t>
          </a:r>
          <a:endParaRPr lang="ar-SA" sz="2400" kern="1200" dirty="0"/>
        </a:p>
      </dsp:txBody>
      <dsp:txXfrm>
        <a:off x="4267403" y="3726378"/>
        <a:ext cx="1595255" cy="990491"/>
      </dsp:txXfrm>
    </dsp:sp>
    <dsp:sp modelId="{0904F18E-57D7-4A52-941F-B991210A6CBE}">
      <dsp:nvSpPr>
        <dsp:cNvPr id="0" name=""/>
        <dsp:cNvSpPr/>
      </dsp:nvSpPr>
      <dsp:spPr>
        <a:xfrm>
          <a:off x="6077573" y="3520668"/>
          <a:ext cx="1656887" cy="10521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9A4D3-25A4-43E9-AD6C-172550B1C804}">
      <dsp:nvSpPr>
        <dsp:cNvPr id="0" name=""/>
        <dsp:cNvSpPr/>
      </dsp:nvSpPr>
      <dsp:spPr>
        <a:xfrm>
          <a:off x="6261672" y="369556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Y-direction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0.944 sec</a:t>
          </a:r>
          <a:endParaRPr lang="ar-SA" sz="2400" kern="1200" dirty="0"/>
        </a:p>
      </dsp:txBody>
      <dsp:txXfrm>
        <a:off x="6292488" y="3726378"/>
        <a:ext cx="1595255" cy="990491"/>
      </dsp:txXfrm>
    </dsp:sp>
  </dsp:spTree>
</dsp:drawing>
</file>

<file path=ppt/diagrams/drawing6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The manual value of Equivalent Static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3A8F3-6382-4992-A0CF-2CB9F4DBBE06}">
      <dsp:nvSpPr>
        <dsp:cNvPr id="0" name=""/>
        <dsp:cNvSpPr/>
      </dsp:nvSpPr>
      <dsp:spPr>
        <a:xfrm>
          <a:off x="7698" y="3317273"/>
          <a:ext cx="1970291" cy="903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V min</a:t>
          </a:r>
          <a:endParaRPr lang="ar-SA" sz="2400" b="1" kern="1200" dirty="0"/>
        </a:p>
      </dsp:txBody>
      <dsp:txXfrm>
        <a:off x="7698" y="3317273"/>
        <a:ext cx="1970291" cy="602514"/>
      </dsp:txXfrm>
    </dsp:sp>
    <dsp:sp modelId="{CF0E473C-0571-463F-AD2D-93ED0525224B}">
      <dsp:nvSpPr>
        <dsp:cNvPr id="0" name=""/>
        <dsp:cNvSpPr/>
      </dsp:nvSpPr>
      <dsp:spPr>
        <a:xfrm>
          <a:off x="248506" y="4015882"/>
          <a:ext cx="2281124" cy="1847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r>
                <a:rPr lang="en-US" sz="2000" b="0" i="1" kern="1200" smtClean="0">
                  <a:latin typeface="Cambria Math"/>
                </a:rPr>
                <m:t>0</m:t>
              </m:r>
              <m:r>
                <a:rPr lang="en-US" sz="2000" b="0" i="1" kern="1200" smtClean="0">
                  <a:latin typeface="Cambria Math"/>
                </a:rPr>
                <m:t>.</m:t>
              </m:r>
              <m:r>
                <a:rPr lang="en-US" sz="2000" b="0" i="1" kern="1200" smtClean="0">
                  <a:latin typeface="Cambria Math"/>
                </a:rPr>
                <m:t>11</m:t>
              </m:r>
              <m:r>
                <a:rPr lang="en-US" sz="2000" b="0" i="1" kern="1200" smtClean="0">
                  <a:latin typeface="Cambria Math"/>
                </a:rPr>
                <m:t> </m:t>
              </m:r>
              <m:r>
                <a:rPr lang="en-US" sz="2000" b="0" i="1" kern="1200" smtClean="0">
                  <a:latin typeface="Cambria Math"/>
                </a:rPr>
                <m:t>𝐶𝑎</m:t>
              </m:r>
              <m:r>
                <a:rPr lang="en-US" sz="2000" b="0" i="1" kern="1200" smtClean="0">
                  <a:latin typeface="Cambria Math"/>
                </a:rPr>
                <m:t> </m:t>
              </m:r>
              <m:r>
                <a:rPr lang="en-US" sz="2000" b="0" i="1" kern="1200" smtClean="0">
                  <a:latin typeface="Cambria Math"/>
                </a:rPr>
                <m:t>𝐼</m:t>
              </m:r>
              <m:r>
                <a:rPr lang="en-US" sz="2000" b="0" i="1" kern="1200" smtClean="0">
                  <a:latin typeface="Cambria Math"/>
                </a:rPr>
                <m:t> </m:t>
              </m:r>
              <m:r>
                <a:rPr lang="en-US" sz="2000" b="0" i="1" kern="1200" smtClean="0">
                  <a:latin typeface="Cambria Math"/>
                </a:rPr>
                <m:t>𝑊</m:t>
              </m:r>
              <m:r>
                <a:rPr lang="en-US" sz="2000" b="0" i="1" kern="1200" smtClean="0">
                  <a:latin typeface="Cambria Math"/>
                </a:rPr>
                <m:t>=</m:t>
              </m:r>
            </m:oMath>
          </a14:m>
          <a:r>
            <a:rPr lang="en-US" sz="2000" b="0" kern="1200" dirty="0" smtClean="0"/>
            <a:t/>
          </a:r>
          <a:br>
            <a:rPr lang="en-US" sz="2000" b="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b="1" kern="1200" dirty="0" smtClean="0">
              <a:solidFill>
                <a:srgbClr val="FF0000"/>
              </a:solidFill>
            </a:rPr>
            <a:t>1502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kN</a:t>
          </a:r>
          <a:endParaRPr lang="ar-SA" sz="2000" kern="1200" dirty="0"/>
        </a:p>
      </dsp:txBody>
      <dsp:txXfrm>
        <a:off x="302607" y="4069983"/>
        <a:ext cx="2172922" cy="1738958"/>
      </dsp:txXfrm>
    </dsp:sp>
    <dsp:sp modelId="{ADED9461-DC9D-47D3-9F19-7E76ECBEBA7A}">
      <dsp:nvSpPr>
        <dsp:cNvPr id="0" name=""/>
        <dsp:cNvSpPr/>
      </dsp:nvSpPr>
      <dsp:spPr>
        <a:xfrm rot="21568530">
          <a:off x="2315518" y="3357873"/>
          <a:ext cx="715621" cy="4905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2315521" y="3456656"/>
        <a:ext cx="568458" cy="294327"/>
      </dsp:txXfrm>
    </dsp:sp>
    <dsp:sp modelId="{9A5DAF0C-7EC6-4D50-91FA-7EE3EE236C55}">
      <dsp:nvSpPr>
        <dsp:cNvPr id="0" name=""/>
        <dsp:cNvSpPr/>
      </dsp:nvSpPr>
      <dsp:spPr>
        <a:xfrm>
          <a:off x="3328163" y="3286875"/>
          <a:ext cx="1970291" cy="903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V</a:t>
          </a:r>
          <a:endParaRPr lang="ar-SA" sz="2400" b="1" kern="1200" dirty="0"/>
        </a:p>
      </dsp:txBody>
      <dsp:txXfrm>
        <a:off x="3328163" y="3286875"/>
        <a:ext cx="1970291" cy="602514"/>
      </dsp:txXfrm>
    </dsp:sp>
    <dsp:sp modelId="{19363C6D-DAAE-485F-87A3-1A882CBBD363}">
      <dsp:nvSpPr>
        <dsp:cNvPr id="0" name=""/>
        <dsp:cNvSpPr/>
      </dsp:nvSpPr>
      <dsp:spPr>
        <a:xfrm>
          <a:off x="3731716" y="3889390"/>
          <a:ext cx="1970291" cy="1968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2800" b="0" i="1" kern="1200" smtClean="0">
                      <a:latin typeface="Cambria Math"/>
                    </a:rPr>
                  </m:ctrlPr>
                </m:fPr>
                <m:num>
                  <m:r>
                    <a:rPr lang="en-US" sz="2800" b="0" i="1" kern="1200" smtClean="0">
                      <a:latin typeface="Cambria Math"/>
                    </a:rPr>
                    <m:t>𝐶𝑣</m:t>
                  </m:r>
                  <m:r>
                    <a:rPr lang="en-US" sz="2800" b="0" i="1" kern="1200" smtClean="0">
                      <a:latin typeface="Cambria Math"/>
                    </a:rPr>
                    <m:t> </m:t>
                  </m:r>
                  <m:r>
                    <a:rPr lang="en-US" sz="2800" b="0" i="1" kern="1200" smtClean="0">
                      <a:latin typeface="Cambria Math"/>
                    </a:rPr>
                    <m:t>𝐼</m:t>
                  </m:r>
                </m:num>
                <m:den>
                  <m:r>
                    <a:rPr lang="en-US" sz="2800" b="0" i="1" kern="1200" smtClean="0">
                      <a:latin typeface="Cambria Math"/>
                    </a:rPr>
                    <m:t>𝑅</m:t>
                  </m:r>
                  <m:r>
                    <a:rPr lang="en-US" sz="2800" b="0" i="1" kern="1200" smtClean="0">
                      <a:latin typeface="Cambria Math"/>
                    </a:rPr>
                    <m:t> </m:t>
                  </m:r>
                  <m:r>
                    <a:rPr lang="en-US" sz="2800" b="0" i="1" kern="1200" smtClean="0">
                      <a:latin typeface="Cambria Math"/>
                    </a:rPr>
                    <m:t>𝑇</m:t>
                  </m:r>
                </m:den>
              </m:f>
            </m:oMath>
          </a14:m>
          <a:r>
            <a:rPr lang="en-US" sz="2000" kern="1200" dirty="0" smtClean="0"/>
            <a:t> </a:t>
          </a:r>
          <a:r>
            <a:rPr lang="en-US" sz="3200" kern="1200" dirty="0" smtClean="0"/>
            <a:t>w</a:t>
          </a:r>
          <a:r>
            <a:rPr lang="en-US" sz="2000" kern="1200" dirty="0" smtClean="0"/>
            <a:t> =</a:t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2000" b="1" kern="1200" dirty="0" smtClean="0">
              <a:solidFill>
                <a:srgbClr val="FF0000"/>
              </a:solidFill>
            </a:rPr>
            <a:t> 2508 </a:t>
          </a:r>
          <a:r>
            <a:rPr lang="en-US" sz="2000" kern="1200" dirty="0" err="1" smtClean="0"/>
            <a:t>kN</a:t>
          </a:r>
          <a:endParaRPr lang="ar-SA" sz="2000" kern="1200" dirty="0"/>
        </a:p>
      </dsp:txBody>
      <dsp:txXfrm>
        <a:off x="3789379" y="3947053"/>
        <a:ext cx="1854965" cy="1853424"/>
      </dsp:txXfrm>
    </dsp:sp>
    <dsp:sp modelId="{15F69DB5-EF88-4166-8E6B-C51AF9A1618A}">
      <dsp:nvSpPr>
        <dsp:cNvPr id="0" name=""/>
        <dsp:cNvSpPr/>
      </dsp:nvSpPr>
      <dsp:spPr>
        <a:xfrm>
          <a:off x="5597143" y="3342860"/>
          <a:ext cx="633220" cy="4905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5597143" y="3440969"/>
        <a:ext cx="486057" cy="294327"/>
      </dsp:txXfrm>
    </dsp:sp>
    <dsp:sp modelId="{2EE628C0-321D-427F-9278-EE2F1FFF2ACA}">
      <dsp:nvSpPr>
        <dsp:cNvPr id="0" name=""/>
        <dsp:cNvSpPr/>
      </dsp:nvSpPr>
      <dsp:spPr>
        <a:xfrm>
          <a:off x="6493210" y="3286875"/>
          <a:ext cx="1970291" cy="903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V max</a:t>
          </a:r>
          <a:endParaRPr lang="ar-SA" sz="2400" b="1" kern="1200" dirty="0"/>
        </a:p>
      </dsp:txBody>
      <dsp:txXfrm>
        <a:off x="6493210" y="3286875"/>
        <a:ext cx="1970291" cy="602514"/>
      </dsp:txXfrm>
    </dsp:sp>
    <dsp:sp modelId="{29987BAA-3379-4FE5-B62D-E25F61782CF5}">
      <dsp:nvSpPr>
        <dsp:cNvPr id="0" name=""/>
        <dsp:cNvSpPr/>
      </dsp:nvSpPr>
      <dsp:spPr>
        <a:xfrm>
          <a:off x="6735023" y="3889390"/>
          <a:ext cx="2293773" cy="1968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ar-SA" sz="2800" i="1" kern="1200" smtClean="0">
                      <a:latin typeface="Cambria Math"/>
                    </a:rPr>
                  </m:ctrlPr>
                </m:fPr>
                <m:num>
                  <m:r>
                    <a:rPr lang="ar-SA" sz="2800" b="0" i="1" kern="1200" smtClean="0">
                      <a:latin typeface="Cambria Math"/>
                    </a:rPr>
                    <m:t>2</m:t>
                  </m:r>
                  <m:r>
                    <a:rPr lang="ar-SA" sz="2800" b="0" i="1" kern="1200" smtClean="0">
                      <a:latin typeface="Cambria Math"/>
                    </a:rPr>
                    <m:t>.</m:t>
                  </m:r>
                  <m:r>
                    <a:rPr lang="ar-SA" sz="2800" b="0" i="1" kern="1200" smtClean="0">
                      <a:latin typeface="Cambria Math"/>
                    </a:rPr>
                    <m:t>5</m:t>
                  </m:r>
                  <m:r>
                    <a:rPr lang="en-US" sz="2800" b="0" i="1" kern="1200" smtClean="0">
                      <a:latin typeface="Cambria Math"/>
                    </a:rPr>
                    <m:t> </m:t>
                  </m:r>
                  <m:r>
                    <a:rPr lang="en-US" sz="2800" b="0" i="1" kern="1200" smtClean="0">
                      <a:latin typeface="Cambria Math"/>
                    </a:rPr>
                    <m:t>𝐶𝑎</m:t>
                  </m:r>
                  <m:r>
                    <a:rPr lang="en-US" sz="2800" b="0" i="1" kern="1200" smtClean="0">
                      <a:latin typeface="Cambria Math"/>
                    </a:rPr>
                    <m:t> </m:t>
                  </m:r>
                  <m:r>
                    <a:rPr lang="en-US" sz="2800" b="0" i="1" kern="1200" smtClean="0">
                      <a:latin typeface="Cambria Math"/>
                    </a:rPr>
                    <m:t>𝐼</m:t>
                  </m:r>
                </m:num>
                <m:den>
                  <m:r>
                    <a:rPr lang="en-US" sz="2800" b="0" i="1" kern="1200" smtClean="0">
                      <a:latin typeface="Cambria Math"/>
                    </a:rPr>
                    <m:t>𝑅</m:t>
                  </m:r>
                </m:den>
              </m:f>
            </m:oMath>
          </a14:m>
          <a:r>
            <a:rPr lang="ar-SA" sz="2100" kern="1200" dirty="0" smtClean="0"/>
            <a:t> </a:t>
          </a:r>
          <a:r>
            <a:rPr lang="en-US" sz="2100" kern="1200" dirty="0" smtClean="0"/>
            <a:t>W =</a:t>
          </a:r>
          <a:br>
            <a:rPr lang="en-US" sz="2100" kern="1200" dirty="0" smtClean="0"/>
          </a:br>
          <a:r>
            <a:rPr lang="en-US" sz="2100" kern="1200" dirty="0" smtClean="0"/>
            <a:t/>
          </a:r>
          <a:br>
            <a:rPr lang="en-US" sz="2100" kern="1200" dirty="0" smtClean="0"/>
          </a:br>
          <a:r>
            <a:rPr lang="en-US" sz="2100" kern="1200" dirty="0" smtClean="0"/>
            <a:t> </a:t>
          </a:r>
          <a:r>
            <a:rPr lang="en-US" sz="2100" b="1" kern="1200" dirty="0" smtClean="0">
              <a:solidFill>
                <a:srgbClr val="FF0000"/>
              </a:solidFill>
            </a:rPr>
            <a:t>6205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kN</a:t>
          </a:r>
          <a:endParaRPr lang="ar-SA" sz="2100" kern="1200" dirty="0"/>
        </a:p>
      </dsp:txBody>
      <dsp:txXfrm>
        <a:off x="6792686" y="3947053"/>
        <a:ext cx="2178447" cy="1853424"/>
      </dsp:txXfrm>
    </dsp:sp>
  </dsp:spTree>
</dsp:drawing>
</file>

<file path=ppt/diagrams/drawing6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06680" rIns="199136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Response spectrum base shear VS Equivalent static base shear</a:t>
          </a:r>
          <a:endParaRPr lang="ar-SA" sz="28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Modify the scale factor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Final SAP Results for Block B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Final SAP Results for Block D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7CE06-370E-41CB-B100-CF2D32056A79}">
      <dsp:nvSpPr>
        <dsp:cNvPr id="0" name=""/>
        <dsp:cNvSpPr/>
      </dsp:nvSpPr>
      <dsp:spPr>
        <a:xfrm>
          <a:off x="-62024" y="0"/>
          <a:ext cx="4064000" cy="40640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100126-6552-48A7-A051-9CB98AB0EC30}">
      <dsp:nvSpPr>
        <dsp:cNvPr id="0" name=""/>
        <dsp:cNvSpPr/>
      </dsp:nvSpPr>
      <dsp:spPr>
        <a:xfrm>
          <a:off x="1969975" y="0"/>
          <a:ext cx="4832423" cy="40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The office area</a:t>
          </a:r>
          <a:endParaRPr lang="ar-SA" sz="3200" b="1" kern="1200" dirty="0"/>
        </a:p>
      </dsp:txBody>
      <dsp:txXfrm>
        <a:off x="1969975" y="0"/>
        <a:ext cx="2416211" cy="1930400"/>
      </dsp:txXfrm>
    </dsp:sp>
    <dsp:sp modelId="{8C165A7A-CFDE-48EC-8548-7F675D7D916D}">
      <dsp:nvSpPr>
        <dsp:cNvPr id="0" name=""/>
        <dsp:cNvSpPr/>
      </dsp:nvSpPr>
      <dsp:spPr>
        <a:xfrm>
          <a:off x="1031782" y="2031996"/>
          <a:ext cx="1930400" cy="1930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21AB7C-2307-47C2-9F50-7F2C3865A37F}">
      <dsp:nvSpPr>
        <dsp:cNvPr id="0" name=""/>
        <dsp:cNvSpPr/>
      </dsp:nvSpPr>
      <dsp:spPr>
        <a:xfrm>
          <a:off x="1967897" y="1994469"/>
          <a:ext cx="4832423" cy="193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alpha val="90000"/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The factory area</a:t>
          </a:r>
          <a:endParaRPr lang="ar-SA" sz="3200" b="1" kern="1200" dirty="0"/>
        </a:p>
      </dsp:txBody>
      <dsp:txXfrm>
        <a:off x="1967897" y="1994469"/>
        <a:ext cx="2416211" cy="1930400"/>
      </dsp:txXfrm>
    </dsp:sp>
    <dsp:sp modelId="{8A3BB164-E54C-4E11-9D1C-B7367FA3B7D3}">
      <dsp:nvSpPr>
        <dsp:cNvPr id="0" name=""/>
        <dsp:cNvSpPr/>
      </dsp:nvSpPr>
      <dsp:spPr>
        <a:xfrm>
          <a:off x="4282121" y="0"/>
          <a:ext cx="2624344" cy="1930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b="1" kern="1200" dirty="0" smtClean="0"/>
            <a:t>310 </a:t>
          </a:r>
          <a:r>
            <a:rPr lang="en-US" sz="3200" b="1" kern="1200" dirty="0" err="1" smtClean="0"/>
            <a:t>kN</a:t>
          </a:r>
          <a:r>
            <a:rPr lang="en-US" sz="3200" b="1" kern="1200" dirty="0" smtClean="0"/>
            <a:t>/</a:t>
          </a:r>
          <a:r>
            <a:rPr lang="en-US" sz="3200" b="1" kern="1200" dirty="0" smtClean="0">
              <a:effectLst/>
            </a:rPr>
            <a:t>m</a:t>
          </a:r>
          <a:r>
            <a:rPr lang="en-US" sz="3200" b="1" kern="1200" baseline="30000" dirty="0" smtClean="0">
              <a:effectLst/>
            </a:rPr>
            <a:t>2</a:t>
          </a:r>
          <a:endParaRPr lang="ar-SA" sz="3200" b="1" kern="1200" dirty="0"/>
        </a:p>
      </dsp:txBody>
      <dsp:txXfrm>
        <a:off x="4282121" y="0"/>
        <a:ext cx="2624344" cy="1930400"/>
      </dsp:txXfrm>
    </dsp:sp>
    <dsp:sp modelId="{20B88B32-7788-41FD-9A6D-A13ACD137B44}">
      <dsp:nvSpPr>
        <dsp:cNvPr id="0" name=""/>
        <dsp:cNvSpPr/>
      </dsp:nvSpPr>
      <dsp:spPr>
        <a:xfrm>
          <a:off x="4262139" y="1930400"/>
          <a:ext cx="2664308" cy="1930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b="1" kern="1200" dirty="0" smtClean="0"/>
            <a:t>300 </a:t>
          </a:r>
          <a:r>
            <a:rPr lang="en-US" sz="3200" b="1" kern="1200" dirty="0" err="1" smtClean="0"/>
            <a:t>kN</a:t>
          </a:r>
          <a:r>
            <a:rPr lang="en-US" sz="3200" b="1" kern="1200" dirty="0" smtClean="0"/>
            <a:t>/</a:t>
          </a:r>
          <a:r>
            <a:rPr lang="en-US" sz="3200" b="1" kern="1200" dirty="0" smtClean="0">
              <a:effectLst/>
            </a:rPr>
            <a:t>m</a:t>
          </a:r>
          <a:r>
            <a:rPr lang="en-US" sz="3200" b="1" kern="1200" baseline="30000" dirty="0" smtClean="0">
              <a:effectLst/>
            </a:rPr>
            <a:t>2</a:t>
          </a:r>
          <a:endParaRPr lang="ar-SA" sz="3200" b="1" kern="1200" dirty="0"/>
        </a:p>
      </dsp:txBody>
      <dsp:txXfrm>
        <a:off x="4262139" y="1930400"/>
        <a:ext cx="2664308" cy="1930400"/>
      </dsp:txXfrm>
    </dsp:sp>
  </dsp:spTree>
</dsp:drawing>
</file>

<file path=ppt/diagrams/drawing7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685"/>
          <a:ext cx="7792480" cy="894204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Comparison between Static and Dynamic Results Block B</a:t>
          </a:r>
          <a:endParaRPr lang="ar-SA" sz="3200" b="1" kern="1200" dirty="0"/>
        </a:p>
      </dsp:txBody>
      <dsp:txXfrm rot="10800000">
        <a:off x="1216046" y="244685"/>
        <a:ext cx="7568929" cy="894204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6DBA2-EA55-453C-9424-647A51F05515}">
      <dsp:nvSpPr>
        <dsp:cNvPr id="0" name=""/>
        <dsp:cNvSpPr/>
      </dsp:nvSpPr>
      <dsp:spPr>
        <a:xfrm>
          <a:off x="843944" y="31557"/>
          <a:ext cx="1640585" cy="5445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Slab</a:t>
          </a:r>
          <a:endParaRPr lang="ar-SA" sz="2200" b="1" kern="1200" dirty="0"/>
        </a:p>
      </dsp:txBody>
      <dsp:txXfrm>
        <a:off x="870530" y="58143"/>
        <a:ext cx="1587413" cy="491340"/>
      </dsp:txXfrm>
    </dsp:sp>
  </dsp:spTree>
</dsp:drawing>
</file>

<file path=ppt/diagrams/drawing7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685"/>
          <a:ext cx="7792480" cy="894204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Comparison between Static and Dynamic Results Block B</a:t>
          </a:r>
          <a:endParaRPr lang="ar-SA" sz="3200" b="1" kern="1200" dirty="0"/>
        </a:p>
      </dsp:txBody>
      <dsp:txXfrm rot="10800000">
        <a:off x="1216046" y="244685"/>
        <a:ext cx="7568929" cy="894204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6DBA2-EA55-453C-9424-647A51F05515}">
      <dsp:nvSpPr>
        <dsp:cNvPr id="0" name=""/>
        <dsp:cNvSpPr/>
      </dsp:nvSpPr>
      <dsp:spPr>
        <a:xfrm>
          <a:off x="792079" y="141322"/>
          <a:ext cx="1680870" cy="62586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Beam</a:t>
          </a:r>
          <a:endParaRPr lang="ar-SA" sz="2600" b="1" kern="1200" dirty="0"/>
        </a:p>
      </dsp:txBody>
      <dsp:txXfrm>
        <a:off x="822637" y="171880"/>
        <a:ext cx="1619754" cy="564752"/>
      </dsp:txXfrm>
    </dsp:sp>
  </dsp:spTree>
</dsp:drawing>
</file>

<file path=ppt/diagrams/drawing7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685"/>
          <a:ext cx="7792480" cy="894204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Comparison between Static and Dynamic Results Block B</a:t>
          </a:r>
          <a:endParaRPr lang="ar-SA" sz="3200" b="1" kern="1200" dirty="0"/>
        </a:p>
      </dsp:txBody>
      <dsp:txXfrm rot="10800000">
        <a:off x="1216046" y="244685"/>
        <a:ext cx="7568929" cy="894204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6DBA2-EA55-453C-9424-647A51F05515}">
      <dsp:nvSpPr>
        <dsp:cNvPr id="0" name=""/>
        <dsp:cNvSpPr/>
      </dsp:nvSpPr>
      <dsp:spPr>
        <a:xfrm>
          <a:off x="840165" y="0"/>
          <a:ext cx="1872208" cy="5445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Column</a:t>
          </a:r>
          <a:endParaRPr lang="ar-SA" sz="2200" kern="1200" dirty="0"/>
        </a:p>
      </dsp:txBody>
      <dsp:txXfrm>
        <a:off x="866751" y="26586"/>
        <a:ext cx="1819036" cy="491340"/>
      </dsp:txXfrm>
    </dsp:sp>
  </dsp:spTree>
</dsp:drawing>
</file>

<file path=ppt/diagrams/drawing7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685"/>
          <a:ext cx="7792480" cy="894204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Comparison between Static and Dynamic Results Block D</a:t>
          </a:r>
          <a:endParaRPr lang="ar-SA" sz="3200" b="1" kern="1200" dirty="0"/>
        </a:p>
      </dsp:txBody>
      <dsp:txXfrm rot="10800000">
        <a:off x="1216046" y="244685"/>
        <a:ext cx="7568929" cy="894204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Check Drift for Block B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Check Drift for Block D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b="1" kern="1200" dirty="0" smtClean="0"/>
            <a:t>Codes and Standards</a:t>
          </a:r>
          <a:endParaRPr lang="ar-SA" sz="37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44290"/>
          <a:ext cx="7792480" cy="895078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Check building separation</a:t>
          </a:r>
          <a:endParaRPr lang="ar-SA" sz="3200" b="1" kern="1200" dirty="0"/>
        </a:p>
      </dsp:txBody>
      <dsp:txXfrm rot="10800000">
        <a:off x="1216264" y="244290"/>
        <a:ext cx="7568711" cy="895078"/>
      </dsp:txXfrm>
    </dsp:sp>
    <dsp:sp modelId="{D1279113-3457-4876-B30A-3E73295C68DD}">
      <dsp:nvSpPr>
        <dsp:cNvPr id="0" name=""/>
        <dsp:cNvSpPr/>
      </dsp:nvSpPr>
      <dsp:spPr>
        <a:xfrm>
          <a:off x="144018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The required separation between Blocks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7F7AC-3152-4F2D-A6C7-449C4AFFF9E2}">
      <dsp:nvSpPr>
        <dsp:cNvPr id="0" name=""/>
        <dsp:cNvSpPr/>
      </dsp:nvSpPr>
      <dsp:spPr>
        <a:xfrm>
          <a:off x="5008607" y="2783931"/>
          <a:ext cx="91440" cy="5183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832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D73FC-7824-4509-9A27-2010560E14BC}">
      <dsp:nvSpPr>
        <dsp:cNvPr id="0" name=""/>
        <dsp:cNvSpPr/>
      </dsp:nvSpPr>
      <dsp:spPr>
        <a:xfrm>
          <a:off x="3846761" y="1275714"/>
          <a:ext cx="1207565" cy="376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420"/>
              </a:lnTo>
              <a:lnTo>
                <a:pt x="1207565" y="211420"/>
              </a:lnTo>
              <a:lnTo>
                <a:pt x="1207565" y="37652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BF7354-D330-420E-9DE0-99004E2A9709}">
      <dsp:nvSpPr>
        <dsp:cNvPr id="0" name=""/>
        <dsp:cNvSpPr/>
      </dsp:nvSpPr>
      <dsp:spPr>
        <a:xfrm>
          <a:off x="2641871" y="2783931"/>
          <a:ext cx="91440" cy="5183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832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051B4-3759-420F-B993-07166B0AC022}">
      <dsp:nvSpPr>
        <dsp:cNvPr id="0" name=""/>
        <dsp:cNvSpPr/>
      </dsp:nvSpPr>
      <dsp:spPr>
        <a:xfrm>
          <a:off x="2687591" y="1275714"/>
          <a:ext cx="1159170" cy="376521"/>
        </a:xfrm>
        <a:custGeom>
          <a:avLst/>
          <a:gdLst/>
          <a:ahLst/>
          <a:cxnLst/>
          <a:rect l="0" t="0" r="0" b="0"/>
          <a:pathLst>
            <a:path>
              <a:moveTo>
                <a:pt x="1159170" y="0"/>
              </a:moveTo>
              <a:lnTo>
                <a:pt x="1159170" y="211420"/>
              </a:lnTo>
              <a:lnTo>
                <a:pt x="0" y="211420"/>
              </a:lnTo>
              <a:lnTo>
                <a:pt x="0" y="376521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13B47-FCE1-4A87-AD2C-22BD4CCD71F8}">
      <dsp:nvSpPr>
        <dsp:cNvPr id="0" name=""/>
        <dsp:cNvSpPr/>
      </dsp:nvSpPr>
      <dsp:spPr>
        <a:xfrm>
          <a:off x="2232250" y="144018"/>
          <a:ext cx="3229021" cy="11316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92909-E77E-4A84-813B-381B431C640F}">
      <dsp:nvSpPr>
        <dsp:cNvPr id="0" name=""/>
        <dsp:cNvSpPr/>
      </dsp:nvSpPr>
      <dsp:spPr>
        <a:xfrm>
          <a:off x="2430272" y="332139"/>
          <a:ext cx="3229021" cy="1131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ar-SA" sz="1800" i="1" kern="1200" smtClean="0">
                    <a:latin typeface="Cambria Math"/>
                    <a:ea typeface="Cambria Math"/>
                  </a:rPr>
                  <m:t>∆</m:t>
                </m:r>
                <m:r>
                  <m:rPr>
                    <m:sty m:val="p"/>
                  </m:rPr>
                  <a:rPr lang="el-GR" sz="1800" i="1" kern="1200" smtClean="0">
                    <a:latin typeface="Cambria Math"/>
                    <a:ea typeface="Cambria Math"/>
                  </a:rPr>
                  <m:t>ΜΤ</m:t>
                </m:r>
                <m:r>
                  <a:rPr lang="en-US" sz="1800" b="0" i="1" kern="1200" smtClean="0">
                    <a:latin typeface="Cambria Math"/>
                    <a:ea typeface="Cambria Math"/>
                  </a:rPr>
                  <m:t>= </m:t>
                </m:r>
                <m:rad>
                  <m:radPr>
                    <m:degHide m:val="on"/>
                    <m:ctrlPr>
                      <a:rPr lang="en-US" sz="1800" b="0" i="1" kern="1200" smtClean="0">
                        <a:latin typeface="Cambria Math"/>
                        <a:ea typeface="Cambria Math"/>
                      </a:rPr>
                    </m:ctrlPr>
                  </m:radPr>
                  <m:deg/>
                  <m:e>
                    <m:sSup>
                      <m:sSupPr>
                        <m:ctrlPr>
                          <a:rPr lang="en-US" sz="1800" b="0" i="1" kern="120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1800" b="0" i="1" kern="1200" smtClean="0"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 </m:t>
                        </m:r>
                      </m:sup>
                    </m:sSup>
                    <m:r>
                      <a:rPr lang="en-US" sz="1800" b="0" i="1" kern="1200" smtClean="0"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en-US" sz="1800" b="0" i="1" kern="120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1800" b="0" i="1" kern="1200" smtClean="0"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sz="1800" b="0" i="1" kern="120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e>
                </m:rad>
              </m:oMath>
            </m:oMathPara>
          </a14:m>
          <a:endParaRPr lang="ar-SA" sz="1800" kern="1200" dirty="0"/>
        </a:p>
      </dsp:txBody>
      <dsp:txXfrm>
        <a:off x="2463418" y="365285"/>
        <a:ext cx="3162729" cy="1065403"/>
      </dsp:txXfrm>
    </dsp:sp>
    <dsp:sp modelId="{FAE99F28-2665-40AD-BD2A-8189396C8B57}">
      <dsp:nvSpPr>
        <dsp:cNvPr id="0" name=""/>
        <dsp:cNvSpPr/>
      </dsp:nvSpPr>
      <dsp:spPr>
        <a:xfrm>
          <a:off x="1692714" y="1652235"/>
          <a:ext cx="1989752" cy="11316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0AD64-C9AA-4222-A733-BFAB4628003C}">
      <dsp:nvSpPr>
        <dsp:cNvPr id="0" name=""/>
        <dsp:cNvSpPr/>
      </dsp:nvSpPr>
      <dsp:spPr>
        <a:xfrm>
          <a:off x="1890736" y="1840356"/>
          <a:ext cx="1989752" cy="1131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+mj-cs"/>
            </a:rPr>
            <a:t>Between Blocks A&amp;B</a:t>
          </a:r>
        </a:p>
      </dsp:txBody>
      <dsp:txXfrm>
        <a:off x="1923882" y="1873502"/>
        <a:ext cx="1923460" cy="1065403"/>
      </dsp:txXfrm>
    </dsp:sp>
    <dsp:sp modelId="{53193B79-6878-46EC-8863-BE96C2AB2BD0}">
      <dsp:nvSpPr>
        <dsp:cNvPr id="0" name=""/>
        <dsp:cNvSpPr/>
      </dsp:nvSpPr>
      <dsp:spPr>
        <a:xfrm>
          <a:off x="1796492" y="3302254"/>
          <a:ext cx="1782197" cy="11316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9BC8A-8B75-4ED9-A307-9342F9983129}">
      <dsp:nvSpPr>
        <dsp:cNvPr id="0" name=""/>
        <dsp:cNvSpPr/>
      </dsp:nvSpPr>
      <dsp:spPr>
        <a:xfrm>
          <a:off x="1994514" y="3490374"/>
          <a:ext cx="1782197" cy="1131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50</a:t>
          </a:r>
          <a:r>
            <a:rPr lang="en-US" sz="2800" b="1" kern="1200" baseline="0" dirty="0" smtClean="0"/>
            <a:t> cm</a:t>
          </a:r>
          <a:endParaRPr lang="ar-SA" sz="2800" b="1" kern="1200" dirty="0"/>
        </a:p>
      </dsp:txBody>
      <dsp:txXfrm>
        <a:off x="2027660" y="3523520"/>
        <a:ext cx="1715905" cy="1065403"/>
      </dsp:txXfrm>
    </dsp:sp>
    <dsp:sp modelId="{A8D2242B-70D0-46F3-817D-0D700F5DEA9F}">
      <dsp:nvSpPr>
        <dsp:cNvPr id="0" name=""/>
        <dsp:cNvSpPr/>
      </dsp:nvSpPr>
      <dsp:spPr>
        <a:xfrm>
          <a:off x="4078511" y="1652235"/>
          <a:ext cx="1951631" cy="11316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96E83-93F4-4A5A-93F2-EF3D5547CCCC}">
      <dsp:nvSpPr>
        <dsp:cNvPr id="0" name=""/>
        <dsp:cNvSpPr/>
      </dsp:nvSpPr>
      <dsp:spPr>
        <a:xfrm>
          <a:off x="4276533" y="1840356"/>
          <a:ext cx="1951631" cy="1131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+mj-cs"/>
            </a:rPr>
            <a:t>Between Blocks A&amp;D</a:t>
          </a:r>
        </a:p>
      </dsp:txBody>
      <dsp:txXfrm>
        <a:off x="4309679" y="1873502"/>
        <a:ext cx="1885339" cy="1065403"/>
      </dsp:txXfrm>
    </dsp:sp>
    <dsp:sp modelId="{E88554FA-8F8C-471A-A199-0ED710DEDC39}">
      <dsp:nvSpPr>
        <dsp:cNvPr id="0" name=""/>
        <dsp:cNvSpPr/>
      </dsp:nvSpPr>
      <dsp:spPr>
        <a:xfrm>
          <a:off x="4163228" y="3302254"/>
          <a:ext cx="1782197" cy="11316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355A9-8413-482E-BD36-C2FF47BFEFB1}">
      <dsp:nvSpPr>
        <dsp:cNvPr id="0" name=""/>
        <dsp:cNvSpPr/>
      </dsp:nvSpPr>
      <dsp:spPr>
        <a:xfrm>
          <a:off x="4361250" y="3490374"/>
          <a:ext cx="1782197" cy="1131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31</a:t>
          </a:r>
          <a:r>
            <a:rPr lang="en-US" sz="2800" b="1" kern="1200" baseline="0" dirty="0" smtClean="0"/>
            <a:t> cm</a:t>
          </a:r>
          <a:endParaRPr lang="ar-SA" sz="2800" b="1" kern="1200" dirty="0"/>
        </a:p>
      </dsp:txBody>
      <dsp:txXfrm>
        <a:off x="4394396" y="3523520"/>
        <a:ext cx="1715905" cy="1065403"/>
      </dsp:txXfrm>
    </dsp:sp>
  </dsp:spTree>
</dsp:drawing>
</file>

<file path=ppt/diagrams/drawing8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for seismic separation    (Block A)</a:t>
          </a:r>
          <a:endParaRPr lang="ar-SA" sz="3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for seismic separation    (Block B)</a:t>
          </a:r>
          <a:endParaRPr lang="ar-SA" sz="3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790"/>
          <a:ext cx="8151530" cy="951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005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 The result of retrofitting for seismic separation</a:t>
          </a:r>
          <a:endParaRPr lang="ar-SA" sz="3200" b="1" kern="1200" dirty="0"/>
        </a:p>
      </dsp:txBody>
      <dsp:txXfrm rot="10800000">
        <a:off x="871298" y="274790"/>
        <a:ext cx="7913677" cy="951411"/>
      </dsp:txXfrm>
    </dsp:sp>
    <dsp:sp modelId="{D1279113-3457-4876-B30A-3E73295C68DD}">
      <dsp:nvSpPr>
        <dsp:cNvPr id="0" name=""/>
        <dsp:cNvSpPr/>
      </dsp:nvSpPr>
      <dsp:spPr>
        <a:xfrm>
          <a:off x="0" y="144506"/>
          <a:ext cx="1151004" cy="11510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992495" y="288029"/>
          <a:ext cx="7792480" cy="807601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40970" rIns="263144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b="1" kern="1200" dirty="0" smtClean="0"/>
            <a:t>Material</a:t>
          </a:r>
          <a:endParaRPr lang="ar-SA" sz="3700" b="1" kern="1200" dirty="0"/>
        </a:p>
      </dsp:txBody>
      <dsp:txXfrm rot="10800000">
        <a:off x="1194395" y="288029"/>
        <a:ext cx="7590580" cy="80760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columns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 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FD606-9EC8-4C5E-AEA3-5C666857CF6F}">
      <dsp:nvSpPr>
        <dsp:cNvPr id="0" name=""/>
        <dsp:cNvSpPr/>
      </dsp:nvSpPr>
      <dsp:spPr>
        <a:xfrm rot="10800000">
          <a:off x="633445" y="274426"/>
          <a:ext cx="8151530" cy="95234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64" tIns="121920" rIns="227584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Retrofitting of Beam</a:t>
          </a:r>
          <a:endParaRPr lang="ar-SA" sz="3200" b="1" kern="1200" dirty="0"/>
        </a:p>
      </dsp:txBody>
      <dsp:txXfrm rot="10800000">
        <a:off x="871530" y="274426"/>
        <a:ext cx="7913445" cy="952341"/>
      </dsp:txXfrm>
    </dsp:sp>
    <dsp:sp modelId="{D1279113-3457-4876-B30A-3E73295C68DD}">
      <dsp:nvSpPr>
        <dsp:cNvPr id="0" name=""/>
        <dsp:cNvSpPr/>
      </dsp:nvSpPr>
      <dsp:spPr>
        <a:xfrm>
          <a:off x="0" y="144001"/>
          <a:ext cx="1152129" cy="11521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 prst="coolSlant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A1D333-4EDD-4659-85AD-08A767D8F1C7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4CA8E5-8D4C-47AF-8474-4BA3320A1A8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647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920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759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024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9405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15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023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5174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012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1783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348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667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6EF80-2F4F-4FD1-A144-F826E7275643}" type="datetimeFigureOut">
              <a:rPr lang="ar-SA" smtClean="0"/>
              <a:t>26/02/36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33F1-EAEE-48A6-9A42-D40C477419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222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3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5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6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8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20.xml"/><Relationship Id="rId7" Type="http://schemas.openxmlformats.org/officeDocument/2006/relationships/image" Target="../media/image19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22.xml"/><Relationship Id="rId7" Type="http://schemas.openxmlformats.org/officeDocument/2006/relationships/image" Target="../media/image21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23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25.xml"/><Relationship Id="rId7" Type="http://schemas.openxmlformats.org/officeDocument/2006/relationships/image" Target="../media/image25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26.xml"/><Relationship Id="rId7" Type="http://schemas.openxmlformats.org/officeDocument/2006/relationships/image" Target="../media/image27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27.xml"/><Relationship Id="rId7" Type="http://schemas.openxmlformats.org/officeDocument/2006/relationships/audio" Target="../media/audio1.wav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31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32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30.xml"/><Relationship Id="rId7" Type="http://schemas.openxmlformats.org/officeDocument/2006/relationships/image" Target="../media/image33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Layout" Target="../diagrams/layout31.xml"/><Relationship Id="rId7" Type="http://schemas.openxmlformats.org/officeDocument/2006/relationships/image" Target="../media/image35.pn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diagramLayout" Target="../diagrams/layout32.xml"/><Relationship Id="rId7" Type="http://schemas.openxmlformats.org/officeDocument/2006/relationships/image" Target="../media/image37.pn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39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5.xml"/><Relationship Id="rId3" Type="http://schemas.openxmlformats.org/officeDocument/2006/relationships/diagramLayout" Target="../diagrams/layout34.xml"/><Relationship Id="rId7" Type="http://schemas.openxmlformats.org/officeDocument/2006/relationships/image" Target="../media/image41.png"/><Relationship Id="rId12" Type="http://schemas.microsoft.com/office/2007/relationships/diagramDrawing" Target="../diagrams/drawing35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openxmlformats.org/officeDocument/2006/relationships/diagramColors" Target="../diagrams/colors35.xml"/><Relationship Id="rId5" Type="http://schemas.openxmlformats.org/officeDocument/2006/relationships/diagramColors" Target="../diagrams/colors34.xml"/><Relationship Id="rId10" Type="http://schemas.openxmlformats.org/officeDocument/2006/relationships/diagramQuickStyle" Target="../diagrams/quickStyle35.xml"/><Relationship Id="rId4" Type="http://schemas.openxmlformats.org/officeDocument/2006/relationships/diagramQuickStyle" Target="../diagrams/quickStyle34.xml"/><Relationship Id="rId9" Type="http://schemas.openxmlformats.org/officeDocument/2006/relationships/diagramLayout" Target="../diagrams/layout3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13" Type="http://schemas.openxmlformats.org/officeDocument/2006/relationships/image" Target="../media/image43.png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12" Type="http://schemas.openxmlformats.org/officeDocument/2006/relationships/image" Target="../media/image42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7" Type="http://schemas.openxmlformats.org/officeDocument/2006/relationships/image" Target="../media/image47.pn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0.xml"/><Relationship Id="rId3" Type="http://schemas.openxmlformats.org/officeDocument/2006/relationships/diagramLayout" Target="../diagrams/layout39.xml"/><Relationship Id="rId7" Type="http://schemas.openxmlformats.org/officeDocument/2006/relationships/diagramData" Target="../diagrams/data40.xml"/><Relationship Id="rId12" Type="http://schemas.openxmlformats.org/officeDocument/2006/relationships/image" Target="../media/image47.png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9.xml"/><Relationship Id="rId11" Type="http://schemas.microsoft.com/office/2007/relationships/diagramDrawing" Target="../diagrams/drawing40.xml"/><Relationship Id="rId5" Type="http://schemas.openxmlformats.org/officeDocument/2006/relationships/diagramColors" Target="../diagrams/colors39.xml"/><Relationship Id="rId10" Type="http://schemas.openxmlformats.org/officeDocument/2006/relationships/diagramColors" Target="../diagrams/colors40.xml"/><Relationship Id="rId4" Type="http://schemas.openxmlformats.org/officeDocument/2006/relationships/diagramQuickStyle" Target="../diagrams/quickStyle39.xml"/><Relationship Id="rId9" Type="http://schemas.openxmlformats.org/officeDocument/2006/relationships/diagramQuickStyle" Target="../diagrams/quickStyle40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2.xml"/><Relationship Id="rId3" Type="http://schemas.openxmlformats.org/officeDocument/2006/relationships/diagramLayout" Target="../diagrams/layout41.xml"/><Relationship Id="rId7" Type="http://schemas.openxmlformats.org/officeDocument/2006/relationships/diagramData" Target="../diagrams/data42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11" Type="http://schemas.microsoft.com/office/2007/relationships/diagramDrawing" Target="../diagrams/drawing42.xml"/><Relationship Id="rId5" Type="http://schemas.openxmlformats.org/officeDocument/2006/relationships/diagramColors" Target="../diagrams/colors41.xml"/><Relationship Id="rId10" Type="http://schemas.openxmlformats.org/officeDocument/2006/relationships/diagramColors" Target="../diagrams/colors42.xml"/><Relationship Id="rId4" Type="http://schemas.openxmlformats.org/officeDocument/2006/relationships/diagramQuickStyle" Target="../diagrams/quickStyle41.xml"/><Relationship Id="rId9" Type="http://schemas.openxmlformats.org/officeDocument/2006/relationships/diagramQuickStyle" Target="../diagrams/quickStyle4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4.xml"/><Relationship Id="rId13" Type="http://schemas.openxmlformats.org/officeDocument/2006/relationships/diagramLayout" Target="../diagrams/layout45.xml"/><Relationship Id="rId3" Type="http://schemas.openxmlformats.org/officeDocument/2006/relationships/diagramLayout" Target="../diagrams/layout43.xml"/><Relationship Id="rId7" Type="http://schemas.openxmlformats.org/officeDocument/2006/relationships/diagramData" Target="../diagrams/data44.xml"/><Relationship Id="rId12" Type="http://schemas.openxmlformats.org/officeDocument/2006/relationships/diagramData" Target="../diagrams/data45.xml"/><Relationship Id="rId2" Type="http://schemas.openxmlformats.org/officeDocument/2006/relationships/diagramData" Target="../diagrams/data43.xml"/><Relationship Id="rId16" Type="http://schemas.microsoft.com/office/2007/relationships/diagramDrawing" Target="../diagrams/drawing4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3.xml"/><Relationship Id="rId11" Type="http://schemas.microsoft.com/office/2007/relationships/diagramDrawing" Target="../diagrams/drawing44.xml"/><Relationship Id="rId5" Type="http://schemas.openxmlformats.org/officeDocument/2006/relationships/diagramColors" Target="../diagrams/colors43.xml"/><Relationship Id="rId15" Type="http://schemas.openxmlformats.org/officeDocument/2006/relationships/diagramColors" Target="../diagrams/colors45.xml"/><Relationship Id="rId10" Type="http://schemas.openxmlformats.org/officeDocument/2006/relationships/diagramColors" Target="../diagrams/colors44.xml"/><Relationship Id="rId4" Type="http://schemas.openxmlformats.org/officeDocument/2006/relationships/diagramQuickStyle" Target="../diagrams/quickStyle43.xml"/><Relationship Id="rId9" Type="http://schemas.openxmlformats.org/officeDocument/2006/relationships/diagramQuickStyle" Target="../diagrams/quickStyle44.xml"/><Relationship Id="rId14" Type="http://schemas.openxmlformats.org/officeDocument/2006/relationships/diagramQuickStyle" Target="../diagrams/quickStyle4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7" Type="http://schemas.openxmlformats.org/officeDocument/2006/relationships/image" Target="../media/image48.png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7" Type="http://schemas.openxmlformats.org/officeDocument/2006/relationships/image" Target="../media/image49.png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8.xml"/><Relationship Id="rId7" Type="http://schemas.openxmlformats.org/officeDocument/2006/relationships/image" Target="../media/image50.png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8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0.xml"/><Relationship Id="rId3" Type="http://schemas.openxmlformats.org/officeDocument/2006/relationships/diagramLayout" Target="../diagrams/layout49.xml"/><Relationship Id="rId7" Type="http://schemas.openxmlformats.org/officeDocument/2006/relationships/diagramData" Target="../diagrams/data50.xml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9.xml"/><Relationship Id="rId11" Type="http://schemas.microsoft.com/office/2007/relationships/diagramDrawing" Target="../diagrams/drawing50.xml"/><Relationship Id="rId5" Type="http://schemas.openxmlformats.org/officeDocument/2006/relationships/diagramColors" Target="../diagrams/colors49.xml"/><Relationship Id="rId10" Type="http://schemas.openxmlformats.org/officeDocument/2006/relationships/diagramColors" Target="../diagrams/colors50.xml"/><Relationship Id="rId4" Type="http://schemas.openxmlformats.org/officeDocument/2006/relationships/diagramQuickStyle" Target="../diagrams/quickStyle49.xml"/><Relationship Id="rId9" Type="http://schemas.openxmlformats.org/officeDocument/2006/relationships/diagramQuickStyle" Target="../diagrams/quickStyle5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7" Type="http://schemas.openxmlformats.org/officeDocument/2006/relationships/image" Target="../media/image51.png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diagramLayout" Target="../diagrams/layout52.xml"/><Relationship Id="rId7" Type="http://schemas.openxmlformats.org/officeDocument/2006/relationships/image" Target="../media/image52.png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5" Type="http://schemas.openxmlformats.org/officeDocument/2006/relationships/diagramColors" Target="../diagrams/colors52.xml"/><Relationship Id="rId4" Type="http://schemas.openxmlformats.org/officeDocument/2006/relationships/diagramQuickStyle" Target="../diagrams/quickStyle5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4.xml"/><Relationship Id="rId3" Type="http://schemas.openxmlformats.org/officeDocument/2006/relationships/diagramLayout" Target="../diagrams/layout53.xml"/><Relationship Id="rId7" Type="http://schemas.openxmlformats.org/officeDocument/2006/relationships/diagramData" Target="../diagrams/data54.xml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3.xml"/><Relationship Id="rId11" Type="http://schemas.microsoft.com/office/2007/relationships/diagramDrawing" Target="../diagrams/drawing54.xml"/><Relationship Id="rId5" Type="http://schemas.openxmlformats.org/officeDocument/2006/relationships/diagramColors" Target="../diagrams/colors53.xml"/><Relationship Id="rId10" Type="http://schemas.openxmlformats.org/officeDocument/2006/relationships/diagramColors" Target="../diagrams/colors54.xml"/><Relationship Id="rId4" Type="http://schemas.openxmlformats.org/officeDocument/2006/relationships/diagramQuickStyle" Target="../diagrams/quickStyle53.xml"/><Relationship Id="rId9" Type="http://schemas.openxmlformats.org/officeDocument/2006/relationships/diagramQuickStyle" Target="../diagrams/quickStyle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6.xml"/><Relationship Id="rId3" Type="http://schemas.openxmlformats.org/officeDocument/2006/relationships/diagramLayout" Target="../diagrams/layout55.xml"/><Relationship Id="rId7" Type="http://schemas.openxmlformats.org/officeDocument/2006/relationships/diagramData" Target="../diagrams/data56.xml"/><Relationship Id="rId12" Type="http://schemas.openxmlformats.org/officeDocument/2006/relationships/image" Target="../media/image53.png"/><Relationship Id="rId2" Type="http://schemas.openxmlformats.org/officeDocument/2006/relationships/diagramData" Target="../diagrams/data5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5.xml"/><Relationship Id="rId11" Type="http://schemas.microsoft.com/office/2007/relationships/diagramDrawing" Target="../diagrams/drawing56.xml"/><Relationship Id="rId5" Type="http://schemas.openxmlformats.org/officeDocument/2006/relationships/diagramColors" Target="../diagrams/colors55.xml"/><Relationship Id="rId10" Type="http://schemas.openxmlformats.org/officeDocument/2006/relationships/diagramColors" Target="../diagrams/colors56.xml"/><Relationship Id="rId4" Type="http://schemas.openxmlformats.org/officeDocument/2006/relationships/diagramQuickStyle" Target="../diagrams/quickStyle55.xml"/><Relationship Id="rId9" Type="http://schemas.openxmlformats.org/officeDocument/2006/relationships/diagramQuickStyle" Target="../diagrams/quickStyle5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diagramLayout" Target="../diagrams/layout57.xml"/><Relationship Id="rId7" Type="http://schemas.openxmlformats.org/officeDocument/2006/relationships/image" Target="../media/image54.jpeg"/><Relationship Id="rId2" Type="http://schemas.openxmlformats.org/officeDocument/2006/relationships/diagramData" Target="../diagrams/data5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7.xml"/><Relationship Id="rId5" Type="http://schemas.openxmlformats.org/officeDocument/2006/relationships/diagramColors" Target="../diagrams/colors57.xml"/><Relationship Id="rId4" Type="http://schemas.openxmlformats.org/officeDocument/2006/relationships/diagramQuickStyle" Target="../diagrams/quickStyle5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8.xml"/><Relationship Id="rId2" Type="http://schemas.openxmlformats.org/officeDocument/2006/relationships/diagramData" Target="../diagrams/data5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8.xml"/><Relationship Id="rId5" Type="http://schemas.openxmlformats.org/officeDocument/2006/relationships/diagramColors" Target="../diagrams/colors58.xml"/><Relationship Id="rId4" Type="http://schemas.openxmlformats.org/officeDocument/2006/relationships/diagramQuickStyle" Target="../diagrams/quickStyle5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9.xml"/><Relationship Id="rId7" Type="http://schemas.openxmlformats.org/officeDocument/2006/relationships/image" Target="../media/image56.png"/><Relationship Id="rId2" Type="http://schemas.openxmlformats.org/officeDocument/2006/relationships/diagramData" Target="../diagrams/data5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9.xml"/><Relationship Id="rId5" Type="http://schemas.openxmlformats.org/officeDocument/2006/relationships/diagramColors" Target="../diagrams/colors59.xml"/><Relationship Id="rId4" Type="http://schemas.openxmlformats.org/officeDocument/2006/relationships/diagramQuickStyle" Target="../diagrams/quickStyle59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diagramLayout" Target="../diagrams/layout60.xml"/><Relationship Id="rId7" Type="http://schemas.openxmlformats.org/officeDocument/2006/relationships/image" Target="../media/image57.png"/><Relationship Id="rId2" Type="http://schemas.openxmlformats.org/officeDocument/2006/relationships/diagramData" Target="../diagrams/data6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0.xml"/><Relationship Id="rId5" Type="http://schemas.openxmlformats.org/officeDocument/2006/relationships/diagramColors" Target="../diagrams/colors60.xml"/><Relationship Id="rId4" Type="http://schemas.openxmlformats.org/officeDocument/2006/relationships/diagramQuickStyle" Target="../diagrams/quickStyle60.xml"/><Relationship Id="rId9" Type="http://schemas.openxmlformats.org/officeDocument/2006/relationships/image" Target="../media/image5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1.xml"/><Relationship Id="rId7" Type="http://schemas.openxmlformats.org/officeDocument/2006/relationships/image" Target="../media/image60.png"/><Relationship Id="rId2" Type="http://schemas.openxmlformats.org/officeDocument/2006/relationships/diagramData" Target="../diagrams/data6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1.xml"/><Relationship Id="rId5" Type="http://schemas.openxmlformats.org/officeDocument/2006/relationships/diagramColors" Target="../diagrams/colors61.xml"/><Relationship Id="rId4" Type="http://schemas.openxmlformats.org/officeDocument/2006/relationships/diagramQuickStyle" Target="../diagrams/quickStyle6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3.xml"/><Relationship Id="rId13" Type="http://schemas.openxmlformats.org/officeDocument/2006/relationships/diagramLayout" Target="../diagrams/layout63.xml"/><Relationship Id="rId3" Type="http://schemas.openxmlformats.org/officeDocument/2006/relationships/diagramLayout" Target="../diagrams/layout62.xml"/><Relationship Id="rId7" Type="http://schemas.openxmlformats.org/officeDocument/2006/relationships/diagramData" Target="../diagrams/data63.xml"/><Relationship Id="rId12" Type="http://schemas.openxmlformats.org/officeDocument/2006/relationships/diagramData" Target="../diagrams/data410.xml"/><Relationship Id="rId2" Type="http://schemas.openxmlformats.org/officeDocument/2006/relationships/diagramData" Target="../diagrams/data6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2.xml"/><Relationship Id="rId11" Type="http://schemas.microsoft.com/office/2007/relationships/diagramDrawing" Target="../diagrams/drawing63.xml"/><Relationship Id="rId5" Type="http://schemas.openxmlformats.org/officeDocument/2006/relationships/diagramColors" Target="../diagrams/colors62.xml"/><Relationship Id="rId15" Type="http://schemas.openxmlformats.org/officeDocument/2006/relationships/diagramColors" Target="../diagrams/colors63.xml"/><Relationship Id="rId10" Type="http://schemas.openxmlformats.org/officeDocument/2006/relationships/diagramColors" Target="../diagrams/colors63.xml"/><Relationship Id="rId4" Type="http://schemas.openxmlformats.org/officeDocument/2006/relationships/diagramQuickStyle" Target="../diagrams/quickStyle62.xml"/><Relationship Id="rId9" Type="http://schemas.openxmlformats.org/officeDocument/2006/relationships/diagramQuickStyle" Target="../diagrams/quickStyle63.xml"/><Relationship Id="rId14" Type="http://schemas.openxmlformats.org/officeDocument/2006/relationships/diagramQuickStyle" Target="../diagrams/quickStyle6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5.xml"/><Relationship Id="rId13" Type="http://schemas.openxmlformats.org/officeDocument/2006/relationships/diagramLayout" Target="../diagrams/layout65.xml"/><Relationship Id="rId3" Type="http://schemas.openxmlformats.org/officeDocument/2006/relationships/diagramLayout" Target="../diagrams/layout64.xml"/><Relationship Id="rId7" Type="http://schemas.openxmlformats.org/officeDocument/2006/relationships/diagramData" Target="../diagrams/data65.xml"/><Relationship Id="rId12" Type="http://schemas.openxmlformats.org/officeDocument/2006/relationships/diagramData" Target="../diagrams/data69.xml"/><Relationship Id="rId2" Type="http://schemas.openxmlformats.org/officeDocument/2006/relationships/diagramData" Target="../diagrams/data6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4.xml"/><Relationship Id="rId11" Type="http://schemas.microsoft.com/office/2007/relationships/diagramDrawing" Target="../diagrams/drawing65.xml"/><Relationship Id="rId5" Type="http://schemas.openxmlformats.org/officeDocument/2006/relationships/diagramColors" Target="../diagrams/colors64.xml"/><Relationship Id="rId15" Type="http://schemas.openxmlformats.org/officeDocument/2006/relationships/diagramColors" Target="../diagrams/colors65.xml"/><Relationship Id="rId10" Type="http://schemas.openxmlformats.org/officeDocument/2006/relationships/diagramColors" Target="../diagrams/colors65.xml"/><Relationship Id="rId4" Type="http://schemas.openxmlformats.org/officeDocument/2006/relationships/diagramQuickStyle" Target="../diagrams/quickStyle64.xml"/><Relationship Id="rId9" Type="http://schemas.openxmlformats.org/officeDocument/2006/relationships/diagramQuickStyle" Target="../diagrams/quickStyle65.xml"/><Relationship Id="rId14" Type="http://schemas.openxmlformats.org/officeDocument/2006/relationships/diagramQuickStyle" Target="../diagrams/quickStyle6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7.xml"/><Relationship Id="rId2" Type="http://schemas.openxmlformats.org/officeDocument/2006/relationships/diagramData" Target="../diagrams/data6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6.xml"/><Relationship Id="rId5" Type="http://schemas.openxmlformats.org/officeDocument/2006/relationships/diagramColors" Target="../diagrams/colors67.xml"/><Relationship Id="rId4" Type="http://schemas.openxmlformats.org/officeDocument/2006/relationships/diagramQuickStyle" Target="../diagrams/quickStyle6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9.xml"/><Relationship Id="rId7" Type="http://schemas.openxmlformats.org/officeDocument/2006/relationships/image" Target="../media/image61.png"/><Relationship Id="rId2" Type="http://schemas.openxmlformats.org/officeDocument/2006/relationships/diagramData" Target="../diagrams/data6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7.xml"/><Relationship Id="rId5" Type="http://schemas.openxmlformats.org/officeDocument/2006/relationships/diagramColors" Target="../diagrams/colors69.xml"/><Relationship Id="rId4" Type="http://schemas.openxmlformats.org/officeDocument/2006/relationships/diagramQuickStyle" Target="../diagrams/quickStyle6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0.xml"/><Relationship Id="rId7" Type="http://schemas.openxmlformats.org/officeDocument/2006/relationships/image" Target="../media/image62.png"/><Relationship Id="rId2" Type="http://schemas.openxmlformats.org/officeDocument/2006/relationships/diagramData" Target="../diagrams/data6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8.xml"/><Relationship Id="rId5" Type="http://schemas.openxmlformats.org/officeDocument/2006/relationships/diagramColors" Target="../diagrams/colors70.xml"/><Relationship Id="rId4" Type="http://schemas.openxmlformats.org/officeDocument/2006/relationships/diagramQuickStyle" Target="../diagrams/quickStyle7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1.xml"/><Relationship Id="rId7" Type="http://schemas.openxmlformats.org/officeDocument/2006/relationships/image" Target="../media/image63.png"/><Relationship Id="rId2" Type="http://schemas.openxmlformats.org/officeDocument/2006/relationships/diagramData" Target="../diagrams/data7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9.xml"/><Relationship Id="rId5" Type="http://schemas.openxmlformats.org/officeDocument/2006/relationships/diagramColors" Target="../diagrams/colors71.xml"/><Relationship Id="rId4" Type="http://schemas.openxmlformats.org/officeDocument/2006/relationships/diagramQuickStyle" Target="../diagrams/quickStyle71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3.xml"/><Relationship Id="rId3" Type="http://schemas.openxmlformats.org/officeDocument/2006/relationships/diagramLayout" Target="../diagrams/layout72.xml"/><Relationship Id="rId7" Type="http://schemas.openxmlformats.org/officeDocument/2006/relationships/diagramData" Target="../diagrams/data72.xml"/><Relationship Id="rId2" Type="http://schemas.openxmlformats.org/officeDocument/2006/relationships/diagramData" Target="../diagrams/data7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0.xml"/><Relationship Id="rId11" Type="http://schemas.microsoft.com/office/2007/relationships/diagramDrawing" Target="../diagrams/drawing71.xml"/><Relationship Id="rId5" Type="http://schemas.openxmlformats.org/officeDocument/2006/relationships/diagramColors" Target="../diagrams/colors72.xml"/><Relationship Id="rId10" Type="http://schemas.openxmlformats.org/officeDocument/2006/relationships/diagramColors" Target="../diagrams/colors73.xml"/><Relationship Id="rId4" Type="http://schemas.openxmlformats.org/officeDocument/2006/relationships/diagramQuickStyle" Target="../diagrams/quickStyle72.xml"/><Relationship Id="rId9" Type="http://schemas.openxmlformats.org/officeDocument/2006/relationships/diagramQuickStyle" Target="../diagrams/quickStyle7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5.xml"/><Relationship Id="rId3" Type="http://schemas.openxmlformats.org/officeDocument/2006/relationships/diagramLayout" Target="../diagrams/layout74.xml"/><Relationship Id="rId7" Type="http://schemas.openxmlformats.org/officeDocument/2006/relationships/diagramData" Target="../diagrams/data74.xml"/><Relationship Id="rId12" Type="http://schemas.openxmlformats.org/officeDocument/2006/relationships/image" Target="../media/image64.png"/><Relationship Id="rId2" Type="http://schemas.openxmlformats.org/officeDocument/2006/relationships/diagramData" Target="../diagrams/data7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2.xml"/><Relationship Id="rId11" Type="http://schemas.microsoft.com/office/2007/relationships/diagramDrawing" Target="../diagrams/drawing73.xml"/><Relationship Id="rId5" Type="http://schemas.openxmlformats.org/officeDocument/2006/relationships/diagramColors" Target="../diagrams/colors74.xml"/><Relationship Id="rId10" Type="http://schemas.openxmlformats.org/officeDocument/2006/relationships/diagramColors" Target="../diagrams/colors75.xml"/><Relationship Id="rId4" Type="http://schemas.openxmlformats.org/officeDocument/2006/relationships/diagramQuickStyle" Target="../diagrams/quickStyle74.xml"/><Relationship Id="rId9" Type="http://schemas.openxmlformats.org/officeDocument/2006/relationships/diagramQuickStyle" Target="../diagrams/quickStyle75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7.xml"/><Relationship Id="rId3" Type="http://schemas.openxmlformats.org/officeDocument/2006/relationships/diagramLayout" Target="../diagrams/layout76.xml"/><Relationship Id="rId7" Type="http://schemas.openxmlformats.org/officeDocument/2006/relationships/diagramData" Target="../diagrams/data76.xml"/><Relationship Id="rId12" Type="http://schemas.openxmlformats.org/officeDocument/2006/relationships/image" Target="../media/image65.png"/><Relationship Id="rId2" Type="http://schemas.openxmlformats.org/officeDocument/2006/relationships/diagramData" Target="../diagrams/data7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4.xml"/><Relationship Id="rId11" Type="http://schemas.microsoft.com/office/2007/relationships/diagramDrawing" Target="../diagrams/drawing75.xml"/><Relationship Id="rId5" Type="http://schemas.openxmlformats.org/officeDocument/2006/relationships/diagramColors" Target="../diagrams/colors76.xml"/><Relationship Id="rId10" Type="http://schemas.openxmlformats.org/officeDocument/2006/relationships/diagramColors" Target="../diagrams/colors77.xml"/><Relationship Id="rId4" Type="http://schemas.openxmlformats.org/officeDocument/2006/relationships/diagramQuickStyle" Target="../diagrams/quickStyle76.xml"/><Relationship Id="rId9" Type="http://schemas.openxmlformats.org/officeDocument/2006/relationships/diagramQuickStyle" Target="../diagrams/quickStyle7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9.xml"/><Relationship Id="rId3" Type="http://schemas.openxmlformats.org/officeDocument/2006/relationships/diagramLayout" Target="../diagrams/layout78.xml"/><Relationship Id="rId7" Type="http://schemas.openxmlformats.org/officeDocument/2006/relationships/diagramData" Target="../diagrams/data78.xml"/><Relationship Id="rId12" Type="http://schemas.openxmlformats.org/officeDocument/2006/relationships/image" Target="../media/image66.png"/><Relationship Id="rId2" Type="http://schemas.openxmlformats.org/officeDocument/2006/relationships/diagramData" Target="../diagrams/data7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6.xml"/><Relationship Id="rId11" Type="http://schemas.microsoft.com/office/2007/relationships/diagramDrawing" Target="../diagrams/drawing77.xml"/><Relationship Id="rId5" Type="http://schemas.openxmlformats.org/officeDocument/2006/relationships/diagramColors" Target="../diagrams/colors78.xml"/><Relationship Id="rId10" Type="http://schemas.openxmlformats.org/officeDocument/2006/relationships/diagramColors" Target="../diagrams/colors79.xml"/><Relationship Id="rId4" Type="http://schemas.openxmlformats.org/officeDocument/2006/relationships/diagramQuickStyle" Target="../diagrams/quickStyle78.xml"/><Relationship Id="rId9" Type="http://schemas.openxmlformats.org/officeDocument/2006/relationships/diagramQuickStyle" Target="../diagrams/quickStyle79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0.xml"/><Relationship Id="rId2" Type="http://schemas.openxmlformats.org/officeDocument/2006/relationships/diagramData" Target="../diagrams/data7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8.xml"/><Relationship Id="rId5" Type="http://schemas.openxmlformats.org/officeDocument/2006/relationships/diagramColors" Target="../diagrams/colors80.xml"/><Relationship Id="rId4" Type="http://schemas.openxmlformats.org/officeDocument/2006/relationships/diagramQuickStyle" Target="../diagrams/quickStyle8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1.xml"/><Relationship Id="rId2" Type="http://schemas.openxmlformats.org/officeDocument/2006/relationships/diagramData" Target="../diagrams/data8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9.xml"/><Relationship Id="rId5" Type="http://schemas.openxmlformats.org/officeDocument/2006/relationships/diagramColors" Target="../diagrams/colors81.xml"/><Relationship Id="rId4" Type="http://schemas.openxmlformats.org/officeDocument/2006/relationships/diagramQuickStyle" Target="../diagrams/quickStyle8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2.xml"/><Relationship Id="rId7" Type="http://schemas.openxmlformats.org/officeDocument/2006/relationships/image" Target="../media/image67.png"/><Relationship Id="rId2" Type="http://schemas.openxmlformats.org/officeDocument/2006/relationships/diagramData" Target="../diagrams/data8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0.xml"/><Relationship Id="rId5" Type="http://schemas.openxmlformats.org/officeDocument/2006/relationships/diagramColors" Target="../diagrams/colors82.xml"/><Relationship Id="rId4" Type="http://schemas.openxmlformats.org/officeDocument/2006/relationships/diagramQuickStyle" Target="../diagrams/quickStyle8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4.xml"/><Relationship Id="rId13" Type="http://schemas.openxmlformats.org/officeDocument/2006/relationships/diagramLayout" Target="../diagrams/layout84.xml"/><Relationship Id="rId3" Type="http://schemas.openxmlformats.org/officeDocument/2006/relationships/diagramLayout" Target="../diagrams/layout83.xml"/><Relationship Id="rId7" Type="http://schemas.openxmlformats.org/officeDocument/2006/relationships/diagramData" Target="../diagrams/data83.xml"/><Relationship Id="rId12" Type="http://schemas.openxmlformats.org/officeDocument/2006/relationships/diagramData" Target="../diagrams/data640.xml"/><Relationship Id="rId2" Type="http://schemas.openxmlformats.org/officeDocument/2006/relationships/diagramData" Target="../diagrams/data8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1.xml"/><Relationship Id="rId11" Type="http://schemas.microsoft.com/office/2007/relationships/diagramDrawing" Target="../diagrams/drawing82.xml"/><Relationship Id="rId5" Type="http://schemas.openxmlformats.org/officeDocument/2006/relationships/diagramColors" Target="../diagrams/colors83.xml"/><Relationship Id="rId15" Type="http://schemas.openxmlformats.org/officeDocument/2006/relationships/diagramColors" Target="../diagrams/colors84.xml"/><Relationship Id="rId10" Type="http://schemas.openxmlformats.org/officeDocument/2006/relationships/diagramColors" Target="../diagrams/colors84.xml"/><Relationship Id="rId4" Type="http://schemas.openxmlformats.org/officeDocument/2006/relationships/diagramQuickStyle" Target="../diagrams/quickStyle83.xml"/><Relationship Id="rId9" Type="http://schemas.openxmlformats.org/officeDocument/2006/relationships/diagramQuickStyle" Target="../diagrams/quickStyle84.xml"/><Relationship Id="rId14" Type="http://schemas.openxmlformats.org/officeDocument/2006/relationships/diagramQuickStyle" Target="../diagrams/quickStyle8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0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diagramLayout" Target="../diagrams/layout85.xml"/><Relationship Id="rId7" Type="http://schemas.openxmlformats.org/officeDocument/2006/relationships/image" Target="../media/image69.png"/><Relationship Id="rId2" Type="http://schemas.openxmlformats.org/officeDocument/2006/relationships/diagramData" Target="../diagrams/data8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3.xml"/><Relationship Id="rId5" Type="http://schemas.openxmlformats.org/officeDocument/2006/relationships/diagramColors" Target="../diagrams/colors85.xml"/><Relationship Id="rId4" Type="http://schemas.openxmlformats.org/officeDocument/2006/relationships/diagramQuickStyle" Target="../diagrams/quickStyle8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diagramLayout" Target="../diagrams/layout87.xml"/><Relationship Id="rId7" Type="http://schemas.openxmlformats.org/officeDocument/2006/relationships/image" Target="../media/image71.png"/><Relationship Id="rId2" Type="http://schemas.openxmlformats.org/officeDocument/2006/relationships/diagramData" Target="../diagrams/data8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4.xml"/><Relationship Id="rId5" Type="http://schemas.openxmlformats.org/officeDocument/2006/relationships/diagramColors" Target="../diagrams/colors87.xml"/><Relationship Id="rId4" Type="http://schemas.openxmlformats.org/officeDocument/2006/relationships/diagramQuickStyle" Target="../diagrams/quickStyle8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8.xml"/><Relationship Id="rId2" Type="http://schemas.openxmlformats.org/officeDocument/2006/relationships/diagramData" Target="../diagrams/data8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5.xml"/><Relationship Id="rId5" Type="http://schemas.openxmlformats.org/officeDocument/2006/relationships/diagramColors" Target="../diagrams/colors88.xml"/><Relationship Id="rId4" Type="http://schemas.openxmlformats.org/officeDocument/2006/relationships/diagramQuickStyle" Target="../diagrams/quickStyle8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9.xml"/><Relationship Id="rId7" Type="http://schemas.openxmlformats.org/officeDocument/2006/relationships/image" Target="../media/image73.png"/><Relationship Id="rId2" Type="http://schemas.openxmlformats.org/officeDocument/2006/relationships/diagramData" Target="../diagrams/data8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6.xml"/><Relationship Id="rId5" Type="http://schemas.openxmlformats.org/officeDocument/2006/relationships/diagramColors" Target="../diagrams/colors89.xml"/><Relationship Id="rId4" Type="http://schemas.openxmlformats.org/officeDocument/2006/relationships/diagramQuickStyle" Target="../diagrams/quickStyle8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0.xml"/><Relationship Id="rId7" Type="http://schemas.openxmlformats.org/officeDocument/2006/relationships/image" Target="../media/image74.png"/><Relationship Id="rId2" Type="http://schemas.openxmlformats.org/officeDocument/2006/relationships/diagramData" Target="../diagrams/data8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7.xml"/><Relationship Id="rId5" Type="http://schemas.openxmlformats.org/officeDocument/2006/relationships/diagramColors" Target="../diagrams/colors90.xml"/><Relationship Id="rId4" Type="http://schemas.openxmlformats.org/officeDocument/2006/relationships/diagramQuickStyle" Target="../diagrams/quickStyle90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1.xml"/><Relationship Id="rId7" Type="http://schemas.openxmlformats.org/officeDocument/2006/relationships/image" Target="../media/image75.png"/><Relationship Id="rId2" Type="http://schemas.openxmlformats.org/officeDocument/2006/relationships/diagramData" Target="../diagrams/data8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8.xml"/><Relationship Id="rId5" Type="http://schemas.openxmlformats.org/officeDocument/2006/relationships/diagramColors" Target="../diagrams/colors91.xml"/><Relationship Id="rId4" Type="http://schemas.openxmlformats.org/officeDocument/2006/relationships/diagramQuickStyle" Target="../diagrams/quickStyle9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2.xml"/><Relationship Id="rId7" Type="http://schemas.openxmlformats.org/officeDocument/2006/relationships/image" Target="../media/image76.png"/><Relationship Id="rId2" Type="http://schemas.openxmlformats.org/officeDocument/2006/relationships/diagramData" Target="../diagrams/data9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9.xml"/><Relationship Id="rId5" Type="http://schemas.openxmlformats.org/officeDocument/2006/relationships/diagramColors" Target="../diagrams/colors92.xml"/><Relationship Id="rId4" Type="http://schemas.openxmlformats.org/officeDocument/2006/relationships/diagramQuickStyle" Target="../diagrams/quickStyle9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Layout" Target="../diagrams/layout93.xml"/><Relationship Id="rId7" Type="http://schemas.openxmlformats.org/officeDocument/2006/relationships/image" Target="../media/image77.png"/><Relationship Id="rId2" Type="http://schemas.openxmlformats.org/officeDocument/2006/relationships/diagramData" Target="../diagrams/data9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0.xml"/><Relationship Id="rId5" Type="http://schemas.openxmlformats.org/officeDocument/2006/relationships/diagramColors" Target="../diagrams/colors93.xml"/><Relationship Id="rId4" Type="http://schemas.openxmlformats.org/officeDocument/2006/relationships/diagramQuickStyle" Target="../diagrams/quickStyle9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4.xml"/><Relationship Id="rId7" Type="http://schemas.openxmlformats.org/officeDocument/2006/relationships/image" Target="../media/image840.png"/><Relationship Id="rId2" Type="http://schemas.openxmlformats.org/officeDocument/2006/relationships/diagramData" Target="../diagrams/data9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1.xml"/><Relationship Id="rId5" Type="http://schemas.openxmlformats.org/officeDocument/2006/relationships/diagramColors" Target="../diagrams/colors94.xml"/><Relationship Id="rId4" Type="http://schemas.openxmlformats.org/officeDocument/2006/relationships/diagramQuickStyle" Target="../diagrams/quickStyle9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diagramLayout" Target="../diagrams/layout95.xml"/><Relationship Id="rId7" Type="http://schemas.openxmlformats.org/officeDocument/2006/relationships/image" Target="../media/image77.png"/><Relationship Id="rId2" Type="http://schemas.openxmlformats.org/officeDocument/2006/relationships/diagramData" Target="../diagrams/data9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2.xml"/><Relationship Id="rId5" Type="http://schemas.openxmlformats.org/officeDocument/2006/relationships/diagramColors" Target="../diagrams/colors95.xml"/><Relationship Id="rId4" Type="http://schemas.openxmlformats.org/officeDocument/2006/relationships/diagramQuickStyle" Target="../diagrams/quickStyle95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Layout" Target="../diagrams/layout96.xml"/><Relationship Id="rId7" Type="http://schemas.openxmlformats.org/officeDocument/2006/relationships/image" Target="../media/image80.png"/><Relationship Id="rId2" Type="http://schemas.openxmlformats.org/officeDocument/2006/relationships/diagramData" Target="../diagrams/data9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3.xml"/><Relationship Id="rId5" Type="http://schemas.openxmlformats.org/officeDocument/2006/relationships/diagramColors" Target="../diagrams/colors96.xml"/><Relationship Id="rId4" Type="http://schemas.openxmlformats.org/officeDocument/2006/relationships/diagramQuickStyle" Target="../diagrams/quickStyle9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7.xml"/><Relationship Id="rId7" Type="http://schemas.openxmlformats.org/officeDocument/2006/relationships/image" Target="../media/image81.png"/><Relationship Id="rId2" Type="http://schemas.openxmlformats.org/officeDocument/2006/relationships/diagramData" Target="../diagrams/data9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4.xml"/><Relationship Id="rId5" Type="http://schemas.openxmlformats.org/officeDocument/2006/relationships/diagramColors" Target="../diagrams/colors97.xml"/><Relationship Id="rId4" Type="http://schemas.openxmlformats.org/officeDocument/2006/relationships/diagramQuickStyle" Target="../diagrams/quickStyle9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8.xml"/><Relationship Id="rId2" Type="http://schemas.openxmlformats.org/officeDocument/2006/relationships/diagramData" Target="../diagrams/data9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5.xml"/><Relationship Id="rId5" Type="http://schemas.openxmlformats.org/officeDocument/2006/relationships/diagramColors" Target="../diagrams/colors98.xml"/><Relationship Id="rId4" Type="http://schemas.openxmlformats.org/officeDocument/2006/relationships/diagramQuickStyle" Target="../diagrams/quickStyle98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diagramLayout" Target="../diagrams/layout99.xml"/><Relationship Id="rId7" Type="http://schemas.openxmlformats.org/officeDocument/2006/relationships/image" Target="../media/image82.png"/><Relationship Id="rId2" Type="http://schemas.openxmlformats.org/officeDocument/2006/relationships/diagramData" Target="../diagrams/data9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6.xml"/><Relationship Id="rId5" Type="http://schemas.openxmlformats.org/officeDocument/2006/relationships/diagramColors" Target="../diagrams/colors99.xml"/><Relationship Id="rId4" Type="http://schemas.openxmlformats.org/officeDocument/2006/relationships/diagramQuickStyle" Target="../diagrams/quickStyle9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0.xml"/><Relationship Id="rId2" Type="http://schemas.openxmlformats.org/officeDocument/2006/relationships/diagramData" Target="../diagrams/data9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7.xml"/><Relationship Id="rId5" Type="http://schemas.openxmlformats.org/officeDocument/2006/relationships/diagramColors" Target="../diagrams/colors100.xml"/><Relationship Id="rId4" Type="http://schemas.openxmlformats.org/officeDocument/2006/relationships/diagramQuickStyle" Target="../diagrams/quickStyle100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1.xml"/><Relationship Id="rId7" Type="http://schemas.openxmlformats.org/officeDocument/2006/relationships/image" Target="../media/image84.png"/><Relationship Id="rId2" Type="http://schemas.openxmlformats.org/officeDocument/2006/relationships/diagramData" Target="../diagrams/data9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8.xml"/><Relationship Id="rId5" Type="http://schemas.openxmlformats.org/officeDocument/2006/relationships/diagramColors" Target="../diagrams/colors101.xml"/><Relationship Id="rId4" Type="http://schemas.openxmlformats.org/officeDocument/2006/relationships/diagramQuickStyle" Target="../diagrams/quickStyle10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2.xml"/><Relationship Id="rId7" Type="http://schemas.openxmlformats.org/officeDocument/2006/relationships/image" Target="../media/image85.png"/><Relationship Id="rId2" Type="http://schemas.openxmlformats.org/officeDocument/2006/relationships/diagramData" Target="../diagrams/data10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9.xml"/><Relationship Id="rId5" Type="http://schemas.openxmlformats.org/officeDocument/2006/relationships/diagramColors" Target="../diagrams/colors102.xml"/><Relationship Id="rId4" Type="http://schemas.openxmlformats.org/officeDocument/2006/relationships/diagramQuickStyle" Target="../diagrams/quickStyle10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3.xml"/><Relationship Id="rId7" Type="http://schemas.openxmlformats.org/officeDocument/2006/relationships/image" Target="../media/image86.png"/><Relationship Id="rId2" Type="http://schemas.openxmlformats.org/officeDocument/2006/relationships/diagramData" Target="../diagrams/data10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0.xml"/><Relationship Id="rId5" Type="http://schemas.openxmlformats.org/officeDocument/2006/relationships/diagramColors" Target="../diagrams/colors103.xml"/><Relationship Id="rId4" Type="http://schemas.openxmlformats.org/officeDocument/2006/relationships/diagramQuickStyle" Target="../diagrams/quickStyle103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diagramLayout" Target="../diagrams/layout104.xml"/><Relationship Id="rId7" Type="http://schemas.openxmlformats.org/officeDocument/2006/relationships/image" Target="../media/image87.png"/><Relationship Id="rId2" Type="http://schemas.openxmlformats.org/officeDocument/2006/relationships/diagramData" Target="../diagrams/data10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1.xml"/><Relationship Id="rId5" Type="http://schemas.openxmlformats.org/officeDocument/2006/relationships/diagramColors" Target="../diagrams/colors104.xml"/><Relationship Id="rId4" Type="http://schemas.openxmlformats.org/officeDocument/2006/relationships/diagramQuickStyle" Target="../diagrams/quickStyle10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6.xml"/><Relationship Id="rId13" Type="http://schemas.openxmlformats.org/officeDocument/2006/relationships/image" Target="../media/image90.png"/><Relationship Id="rId3" Type="http://schemas.openxmlformats.org/officeDocument/2006/relationships/diagramLayout" Target="../diagrams/layout105.xml"/><Relationship Id="rId7" Type="http://schemas.openxmlformats.org/officeDocument/2006/relationships/diagramData" Target="../diagrams/data104.xml"/><Relationship Id="rId12" Type="http://schemas.openxmlformats.org/officeDocument/2006/relationships/image" Target="../media/image89.png"/><Relationship Id="rId2" Type="http://schemas.openxmlformats.org/officeDocument/2006/relationships/diagramData" Target="../diagrams/data10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2.xml"/><Relationship Id="rId11" Type="http://schemas.microsoft.com/office/2007/relationships/diagramDrawing" Target="../diagrams/drawing103.xml"/><Relationship Id="rId5" Type="http://schemas.openxmlformats.org/officeDocument/2006/relationships/diagramColors" Target="../diagrams/colors105.xml"/><Relationship Id="rId10" Type="http://schemas.openxmlformats.org/officeDocument/2006/relationships/diagramColors" Target="../diagrams/colors106.xml"/><Relationship Id="rId4" Type="http://schemas.openxmlformats.org/officeDocument/2006/relationships/diagramQuickStyle" Target="../diagrams/quickStyle105.xml"/><Relationship Id="rId9" Type="http://schemas.openxmlformats.org/officeDocument/2006/relationships/diagramQuickStyle" Target="../diagrams/quickStyle10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7.xml"/><Relationship Id="rId7" Type="http://schemas.openxmlformats.org/officeDocument/2006/relationships/image" Target="../media/image91.png"/><Relationship Id="rId2" Type="http://schemas.openxmlformats.org/officeDocument/2006/relationships/diagramData" Target="../diagrams/data10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4.xml"/><Relationship Id="rId5" Type="http://schemas.openxmlformats.org/officeDocument/2006/relationships/diagramColors" Target="../diagrams/colors107.xml"/><Relationship Id="rId4" Type="http://schemas.openxmlformats.org/officeDocument/2006/relationships/diagramQuickStyle" Target="../diagrams/quickStyle107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diagramLayout" Target="../diagrams/layout108.xml"/><Relationship Id="rId7" Type="http://schemas.openxmlformats.org/officeDocument/2006/relationships/image" Target="../media/image92.png"/><Relationship Id="rId2" Type="http://schemas.openxmlformats.org/officeDocument/2006/relationships/diagramData" Target="../diagrams/data10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5.xml"/><Relationship Id="rId5" Type="http://schemas.openxmlformats.org/officeDocument/2006/relationships/diagramColors" Target="../diagrams/colors108.xml"/><Relationship Id="rId4" Type="http://schemas.openxmlformats.org/officeDocument/2006/relationships/diagramQuickStyle" Target="../diagrams/quickStyle108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diagramLayout" Target="../diagrams/layout109.xml"/><Relationship Id="rId7" Type="http://schemas.openxmlformats.org/officeDocument/2006/relationships/image" Target="../media/image92.png"/><Relationship Id="rId2" Type="http://schemas.openxmlformats.org/officeDocument/2006/relationships/diagramData" Target="../diagrams/data10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6.xml"/><Relationship Id="rId5" Type="http://schemas.openxmlformats.org/officeDocument/2006/relationships/diagramColors" Target="../diagrams/colors109.xml"/><Relationship Id="rId4" Type="http://schemas.openxmlformats.org/officeDocument/2006/relationships/diagramQuickStyle" Target="../diagrams/quickStyle109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diagramLayout" Target="../diagrams/layout110.xml"/><Relationship Id="rId7" Type="http://schemas.openxmlformats.org/officeDocument/2006/relationships/image" Target="../media/image95.png"/><Relationship Id="rId2" Type="http://schemas.openxmlformats.org/officeDocument/2006/relationships/diagramData" Target="../diagrams/data10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7.xml"/><Relationship Id="rId5" Type="http://schemas.openxmlformats.org/officeDocument/2006/relationships/diagramColors" Target="../diagrams/colors110.xml"/><Relationship Id="rId4" Type="http://schemas.openxmlformats.org/officeDocument/2006/relationships/diagramQuickStyle" Target="../diagrams/quickStyle110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1.xml"/><Relationship Id="rId7" Type="http://schemas.openxmlformats.org/officeDocument/2006/relationships/image" Target="../media/image97.png"/><Relationship Id="rId2" Type="http://schemas.openxmlformats.org/officeDocument/2006/relationships/diagramData" Target="../diagrams/data10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8.xml"/><Relationship Id="rId5" Type="http://schemas.openxmlformats.org/officeDocument/2006/relationships/diagramColors" Target="../diagrams/colors111.xml"/><Relationship Id="rId4" Type="http://schemas.openxmlformats.org/officeDocument/2006/relationships/diagramQuickStyle" Target="../diagrams/quickStyle111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diagramLayout" Target="../diagrams/layout112.xml"/><Relationship Id="rId7" Type="http://schemas.openxmlformats.org/officeDocument/2006/relationships/image" Target="../media/image1040.png"/><Relationship Id="rId2" Type="http://schemas.openxmlformats.org/officeDocument/2006/relationships/diagramData" Target="../diagrams/data1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9.xml"/><Relationship Id="rId5" Type="http://schemas.openxmlformats.org/officeDocument/2006/relationships/diagramColors" Target="../diagrams/colors112.xml"/><Relationship Id="rId4" Type="http://schemas.openxmlformats.org/officeDocument/2006/relationships/diagramQuickStyle" Target="../diagrams/quickStyle11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diagramLayout" Target="../diagrams/layout113.xml"/><Relationship Id="rId7" Type="http://schemas.openxmlformats.org/officeDocument/2006/relationships/image" Target="../media/image99.png"/><Relationship Id="rId2" Type="http://schemas.openxmlformats.org/officeDocument/2006/relationships/diagramData" Target="../diagrams/data1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0.xml"/><Relationship Id="rId5" Type="http://schemas.openxmlformats.org/officeDocument/2006/relationships/diagramColors" Target="../diagrams/colors113.xml"/><Relationship Id="rId4" Type="http://schemas.openxmlformats.org/officeDocument/2006/relationships/diagramQuickStyle" Target="../diagrams/quickStyle113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diagramLayout" Target="../diagrams/layout114.xml"/><Relationship Id="rId7" Type="http://schemas.openxmlformats.org/officeDocument/2006/relationships/image" Target="../media/image101.png"/><Relationship Id="rId2" Type="http://schemas.openxmlformats.org/officeDocument/2006/relationships/diagramData" Target="../diagrams/data1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1.xml"/><Relationship Id="rId5" Type="http://schemas.openxmlformats.org/officeDocument/2006/relationships/diagramColors" Target="../diagrams/colors114.xml"/><Relationship Id="rId4" Type="http://schemas.openxmlformats.org/officeDocument/2006/relationships/diagramQuickStyle" Target="../diagrams/quickStyle11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363380"/>
              </p:ext>
            </p:extLst>
          </p:nvPr>
        </p:nvGraphicFramePr>
        <p:xfrm>
          <a:off x="395536" y="1337866"/>
          <a:ext cx="8280920" cy="5424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526" y="260648"/>
            <a:ext cx="846043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dirty="0" smtClean="0">
                <a:solidFill>
                  <a:srgbClr val="0070C0"/>
                </a:solidFill>
                <a:latin typeface="+mj-lt"/>
                <a:cs typeface="+mj-cs"/>
              </a:rPr>
              <a:t>3D Structural Dynamic Evaluation of AL-</a:t>
            </a:r>
            <a:r>
              <a:rPr lang="en-US" sz="3200" b="1" dirty="0" err="1" smtClean="0">
                <a:solidFill>
                  <a:srgbClr val="0070C0"/>
                </a:solidFill>
                <a:latin typeface="+mj-lt"/>
                <a:cs typeface="+mj-cs"/>
              </a:rPr>
              <a:t>Arz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+mj-cs"/>
              </a:rPr>
              <a:t> Ice Cream factory</a:t>
            </a:r>
            <a:endParaRPr lang="ar-SA" sz="3200" b="1" dirty="0">
              <a:solidFill>
                <a:srgbClr val="0070C0"/>
              </a:solidFill>
              <a:latin typeface="+mj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1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1040285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1412775"/>
            <a:ext cx="8460432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3200" b="1" dirty="0">
                <a:solidFill>
                  <a:srgbClr val="008000"/>
                </a:solidFill>
              </a:rPr>
              <a:t>According to "ACI 318-08 9.2.1", the load </a:t>
            </a:r>
            <a:r>
              <a:rPr lang="en-US" sz="3200" b="1" dirty="0" smtClean="0">
                <a:solidFill>
                  <a:srgbClr val="008000"/>
                </a:solidFill>
              </a:rPr>
              <a:t>combinations</a:t>
            </a:r>
            <a:r>
              <a:rPr lang="en-US" sz="3200" b="1" dirty="0" smtClean="0">
                <a:solidFill>
                  <a:srgbClr val="008000"/>
                </a:solidFill>
              </a:rPr>
              <a:t> </a:t>
            </a:r>
            <a:r>
              <a:rPr lang="en-US" sz="3200" b="1" dirty="0">
                <a:solidFill>
                  <a:srgbClr val="008000"/>
                </a:solidFill>
              </a:rPr>
              <a:t>that are used in the design are:</a:t>
            </a:r>
          </a:p>
          <a:p>
            <a:pPr algn="l" rtl="0"/>
            <a:endParaRPr lang="en-US" sz="3200" b="1" dirty="0" smtClean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b="1" dirty="0" smtClean="0"/>
              <a:t>Wu</a:t>
            </a:r>
            <a:r>
              <a:rPr lang="en-US" sz="3200" b="1" dirty="0"/>
              <a:t>= 1.4 D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b="1" dirty="0"/>
              <a:t>Wu= 1.2 D + 1.6 L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b="1" dirty="0"/>
              <a:t>Wu= 1.2D.L + 1.0L.L ± 1.0E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b="1" dirty="0"/>
              <a:t>Wu= 0.9 D ± 1.0 E</a:t>
            </a:r>
          </a:p>
          <a:p>
            <a:pPr marL="285750" indent="-285750" algn="l" rtl="0">
              <a:buFont typeface="Wingdings" pitchFamily="2" charset="2"/>
              <a:buChar char="Ø"/>
            </a:pPr>
            <a:endParaRPr lang="ar-SA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702864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69" y="1196752"/>
            <a:ext cx="8672658" cy="553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95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5848266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95" y="1196752"/>
            <a:ext cx="8890145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95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7501676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escription: C:\Users\PCC\Desktop\graduation project\pic\Block B plaaan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640960" cy="5589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11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5726375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PCC\Desktop\graduation project\Prisentation\6857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57409"/>
            <a:ext cx="7200800" cy="524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36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7408031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54112503"/>
              </p:ext>
            </p:extLst>
          </p:nvPr>
        </p:nvGraphicFramePr>
        <p:xfrm>
          <a:off x="599729" y="1052736"/>
          <a:ext cx="794454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>
            <a:off x="5508104" y="5229200"/>
            <a:ext cx="1728192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691680" y="5229200"/>
            <a:ext cx="2232248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16016" y="522920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175956" y="5996618"/>
            <a:ext cx="1080120" cy="8367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/>
              <a:t>OK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6141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709"/>
            <a:ext cx="7467600" cy="657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47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423339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173" y="1461758"/>
            <a:ext cx="6538032" cy="537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44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1219140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escription: C:\Users\Mahde\Desktop\graduation project\pics &amp; workes\10 (2)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6" y="1193196"/>
            <a:ext cx="4167386" cy="4530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escription: C:\Users\Mahde\Desktop\graduation project\pics &amp; workes\10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486" y="991854"/>
            <a:ext cx="4955832" cy="472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1271585" y="5747443"/>
            <a:ext cx="1872208" cy="720096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ounded Rectangle 6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778894" y="122931"/>
              <a:ext cx="1801890" cy="6497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B</a:t>
              </a:r>
              <a:endParaRPr lang="ar-SA" sz="3600" b="1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39797" y="5782602"/>
            <a:ext cx="1872208" cy="720096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ounded Rectangle 9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778894" y="122931"/>
              <a:ext cx="1801890" cy="6497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D</a:t>
              </a:r>
              <a:endParaRPr lang="ar-SA" sz="36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8124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4429703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791898"/>
              </p:ext>
            </p:extLst>
          </p:nvPr>
        </p:nvGraphicFramePr>
        <p:xfrm>
          <a:off x="3419872" y="1196753"/>
          <a:ext cx="4896544" cy="2389142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24136"/>
                <a:gridCol w="1224136"/>
                <a:gridCol w="1224136"/>
                <a:gridCol w="1224136"/>
              </a:tblGrid>
              <a:tr h="71360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Load type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Hand results </a:t>
                      </a:r>
                      <a:r>
                        <a:rPr lang="en-US" sz="1800" kern="1200" dirty="0" err="1">
                          <a:effectLst/>
                        </a:rPr>
                        <a:t>kN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SAP results </a:t>
                      </a:r>
                      <a:r>
                        <a:rPr lang="en-US" sz="1800" kern="1200" dirty="0" err="1">
                          <a:effectLst/>
                        </a:rPr>
                        <a:t>kN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Difference %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5851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Dead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41960.7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42652.7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</a:rPr>
                        <a:t>1.65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5851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S.I.D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9135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>
                          <a:effectLst/>
                        </a:rPr>
                        <a:t>9154.215</a:t>
                      </a:r>
                      <a:endParaRPr lang="en-GB" sz="16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</a:rPr>
                        <a:t>0.21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5851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Live</a:t>
                      </a:r>
                      <a:endParaRPr lang="en-GB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>
                          <a:effectLst/>
                        </a:rPr>
                        <a:t>34220</a:t>
                      </a:r>
                      <a:endParaRPr lang="en-GB" sz="16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34291.98</a:t>
                      </a:r>
                      <a:endParaRPr lang="en-GB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</a:rPr>
                        <a:t>0.21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612369"/>
              </p:ext>
            </p:extLst>
          </p:nvPr>
        </p:nvGraphicFramePr>
        <p:xfrm>
          <a:off x="3419872" y="3987503"/>
          <a:ext cx="4968552" cy="268185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42138"/>
                <a:gridCol w="1242138"/>
                <a:gridCol w="1242138"/>
                <a:gridCol w="1242138"/>
              </a:tblGrid>
              <a:tr h="1176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Load type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Hand results </a:t>
                      </a:r>
                      <a:r>
                        <a:rPr lang="en-US" sz="1800" dirty="0" err="1">
                          <a:effectLst/>
                        </a:rPr>
                        <a:t>kN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SAP results kN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Difference %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93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Dead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17899.5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18634.2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19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S.I.D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2698.12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2694.15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93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5028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5100.98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1.45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539552" y="2132856"/>
            <a:ext cx="1872208" cy="720096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ounded Rectangle 6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778894" y="122931"/>
              <a:ext cx="1801890" cy="6497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B</a:t>
              </a:r>
              <a:endParaRPr lang="ar-SA" sz="3600" b="1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4858" y="4807935"/>
            <a:ext cx="1872208" cy="720096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ounded Rectangle 9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778894" y="122931"/>
              <a:ext cx="1801890" cy="6497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D</a:t>
              </a:r>
              <a:endParaRPr lang="ar-SA" sz="36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96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227995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07252456"/>
              </p:ext>
            </p:extLst>
          </p:nvPr>
        </p:nvGraphicFramePr>
        <p:xfrm>
          <a:off x="1907704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9027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4995500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escription: Description: C:\Users\Tahreer\Desktop\Screen Shots\New folder\8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5086"/>
            <a:ext cx="3876021" cy="2671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escription: Description: C:\Users\Tahreer\Desktop\Screen Shots\3D\stress-strain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47" y="2276872"/>
            <a:ext cx="3879177" cy="277676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855855"/>
              </p:ext>
            </p:extLst>
          </p:nvPr>
        </p:nvGraphicFramePr>
        <p:xfrm>
          <a:off x="107504" y="5229200"/>
          <a:ext cx="4309420" cy="150414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022154"/>
                <a:gridCol w="1246767"/>
                <a:gridCol w="1040499"/>
              </a:tblGrid>
              <a:tr h="99809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Value from hand </a:t>
                      </a:r>
                      <a:r>
                        <a:rPr lang="en-US" sz="1600" dirty="0" smtClean="0">
                          <a:effectLst/>
                        </a:rPr>
                        <a:t>calculation   (</a:t>
                      </a:r>
                      <a:r>
                        <a:rPr lang="en-US" sz="1600" dirty="0" err="1" smtClean="0">
                          <a:effectLst/>
                        </a:rPr>
                        <a:t>kN.m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Value from SAP</a:t>
                      </a:r>
                      <a:endParaRPr lang="en-GB" sz="1600" dirty="0">
                        <a:effectLst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 err="1" smtClean="0">
                          <a:effectLst/>
                        </a:rPr>
                        <a:t>kN.m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Difference %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6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695450" algn="l"/>
                        </a:tabLst>
                      </a:pPr>
                      <a:r>
                        <a:rPr lang="en-US" sz="1800" b="0" dirty="0" smtClean="0">
                          <a:effectLst/>
                        </a:rPr>
                        <a:t>1369.8</a:t>
                      </a:r>
                      <a:endParaRPr lang="en-GB" sz="18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1347.12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872037"/>
              </p:ext>
            </p:extLst>
          </p:nvPr>
        </p:nvGraphicFramePr>
        <p:xfrm>
          <a:off x="4716016" y="5229200"/>
          <a:ext cx="4305239" cy="150414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020193"/>
                <a:gridCol w="1245556"/>
                <a:gridCol w="1039490"/>
              </a:tblGrid>
              <a:tr h="998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Value from hand </a:t>
                      </a:r>
                      <a:r>
                        <a:rPr lang="ar-SA" sz="1600" dirty="0" smtClean="0">
                          <a:effectLst/>
                        </a:rPr>
                        <a:t>(</a:t>
                      </a:r>
                      <a:r>
                        <a:rPr lang="en-US" sz="1600" dirty="0" smtClean="0">
                          <a:effectLst/>
                        </a:rPr>
                        <a:t>calculation( </a:t>
                      </a:r>
                      <a:r>
                        <a:rPr lang="en-US" sz="1600" dirty="0" err="1">
                          <a:effectLst/>
                        </a:rPr>
                        <a:t>kN.m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Value from SAP</a:t>
                      </a:r>
                      <a:endParaRPr lang="en-GB" sz="1600" dirty="0">
                        <a:effectLst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 err="1" smtClean="0">
                          <a:effectLst/>
                        </a:rPr>
                        <a:t>kN.m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Difference %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6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1695450" algn="l"/>
                        </a:tabLst>
                      </a:pPr>
                      <a:r>
                        <a:rPr lang="en-US" sz="1800" b="0" dirty="0" smtClean="0">
                          <a:effectLst/>
                        </a:rPr>
                        <a:t>246.50</a:t>
                      </a:r>
                      <a:endParaRPr lang="en-GB" sz="18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244.10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0.93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466106" y="1393112"/>
            <a:ext cx="1872208" cy="623036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ounded Rectangle 8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778894" y="122931"/>
              <a:ext cx="1801890" cy="58787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B</a:t>
              </a:r>
              <a:endParaRPr lang="ar-SA" sz="3600" b="1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12160" y="1362935"/>
            <a:ext cx="1872208" cy="618053"/>
            <a:chOff x="743735" y="87772"/>
            <a:chExt cx="1872208" cy="7200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ounded Rectangle 11"/>
            <p:cNvSpPr/>
            <p:nvPr/>
          </p:nvSpPr>
          <p:spPr>
            <a:xfrm>
              <a:off x="743735" y="87772"/>
              <a:ext cx="1872208" cy="720096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778894" y="122931"/>
              <a:ext cx="1801890" cy="6497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Zone D</a:t>
              </a:r>
              <a:endParaRPr lang="ar-SA" sz="36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312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1326034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617027" y="1225169"/>
            <a:ext cx="8779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 Slab </a:t>
            </a:r>
            <a:r>
              <a:rPr lang="en-US" sz="2800" b="1" dirty="0">
                <a:solidFill>
                  <a:srgbClr val="008000"/>
                </a:solidFill>
              </a:rPr>
              <a:t>thickness for </a:t>
            </a:r>
            <a:r>
              <a:rPr lang="en-US" sz="2800" b="1" dirty="0" smtClean="0">
                <a:solidFill>
                  <a:srgbClr val="008000"/>
                </a:solidFill>
              </a:rPr>
              <a:t>Shear.         </a:t>
            </a:r>
            <a:r>
              <a:rPr lang="en-US" sz="2400" b="1" dirty="0" smtClean="0">
                <a:solidFill>
                  <a:srgbClr val="FF0000"/>
                </a:solidFill>
              </a:rPr>
              <a:t>OK</a:t>
            </a:r>
            <a:endParaRPr lang="en-GB" sz="2400" b="1" dirty="0">
              <a:solidFill>
                <a:srgbClr val="FF0000"/>
              </a:solidFill>
            </a:endParaRPr>
          </a:p>
          <a:p>
            <a:pPr lvl="0" algn="l" rtl="0"/>
            <a:endParaRPr lang="en-GB" sz="2800" b="1" dirty="0">
              <a:solidFill>
                <a:srgbClr val="008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0247" y="1865665"/>
            <a:ext cx="81265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</a:rPr>
              <a:t>Evaluation of slab for resisting bending </a:t>
            </a:r>
            <a:r>
              <a:rPr lang="en-US" sz="2800" b="1" dirty="0" smtClean="0">
                <a:solidFill>
                  <a:srgbClr val="008000"/>
                </a:solidFill>
              </a:rPr>
              <a:t/>
            </a:r>
            <a:br>
              <a:rPr lang="en-US" sz="2800" b="1" dirty="0" smtClean="0">
                <a:solidFill>
                  <a:srgbClr val="008000"/>
                </a:solidFill>
              </a:rPr>
            </a:br>
            <a:r>
              <a:rPr lang="en-US" sz="2800" b="1" dirty="0" smtClean="0">
                <a:solidFill>
                  <a:srgbClr val="008000"/>
                </a:solidFill>
              </a:rPr>
              <a:t>moment.         </a:t>
            </a:r>
            <a:r>
              <a:rPr lang="en-US" sz="2400" b="1" dirty="0" smtClean="0">
                <a:solidFill>
                  <a:srgbClr val="FF0000"/>
                </a:solidFill>
              </a:rPr>
              <a:t>OK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/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/>
          </a:p>
          <a:p>
            <a:pPr algn="l" rtl="0"/>
            <a:endParaRPr lang="ar-SA" sz="2400" dirty="0"/>
          </a:p>
        </p:txBody>
      </p:sp>
      <p:sp>
        <p:nvSpPr>
          <p:cNvPr id="5" name="Notched Right Arrow 4"/>
          <p:cNvSpPr/>
          <p:nvPr/>
        </p:nvSpPr>
        <p:spPr>
          <a:xfrm>
            <a:off x="4753386" y="1391669"/>
            <a:ext cx="506789" cy="216024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Notched Right Arrow 5"/>
          <p:cNvSpPr/>
          <p:nvPr/>
        </p:nvSpPr>
        <p:spPr>
          <a:xfrm>
            <a:off x="2629640" y="2528900"/>
            <a:ext cx="506789" cy="216024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582388" y="2968383"/>
                <a:ext cx="9355573" cy="2284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 rtl="0">
                  <a:buFont typeface="Wingdings" pitchFamily="2" charset="2"/>
                  <a:buChar char="Ø"/>
                </a:pPr>
                <a:r>
                  <a:rPr lang="en-US" sz="2800" b="1" dirty="0" smtClean="0">
                    <a:solidFill>
                      <a:srgbClr val="008000"/>
                    </a:solidFill>
                  </a:rPr>
                  <a:t> Long term deflection.</a:t>
                </a:r>
                <a:br>
                  <a:rPr lang="en-US" sz="2800" b="1" dirty="0" smtClean="0">
                    <a:solidFill>
                      <a:srgbClr val="008000"/>
                    </a:solidFill>
                  </a:rPr>
                </a:br>
                <a:r>
                  <a:rPr lang="en-US" sz="2400" dirty="0"/>
                  <a:t>∆ Long term = ∆ L + λ∞ x ∆ D + </a:t>
                </a:r>
                <a:r>
                  <a:rPr lang="en-US" sz="2400" dirty="0" err="1"/>
                  <a:t>λt</a:t>
                </a:r>
                <a:r>
                  <a:rPr lang="en-US" sz="2400" dirty="0"/>
                  <a:t> x ∆ SL =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17.3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mm</a:t>
                </a:r>
                <a:r>
                  <a:rPr lang="en-GB" sz="2400" dirty="0" smtClean="0">
                    <a:latin typeface="Times New Roman"/>
                  </a:rPr>
                  <a:t/>
                </a:r>
                <a:br>
                  <a:rPr lang="en-GB" sz="2400" dirty="0" smtClean="0">
                    <a:latin typeface="Times New Roman"/>
                  </a:rPr>
                </a:br>
                <a:r>
                  <a:rPr lang="en-US" sz="2400" dirty="0"/>
                  <a:t>The allowable deflection </a:t>
                </a:r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400"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5450</m:t>
                        </m:r>
                      </m:num>
                      <m:den>
                        <m:r>
                          <a:rPr lang="en-US" sz="2400"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22.7 mm</a:t>
                </a:r>
                <a:endParaRPr lang="en-GB" sz="2400" b="1" dirty="0">
                  <a:solidFill>
                    <a:srgbClr val="FF0000"/>
                  </a:solidFill>
                </a:endParaRPr>
              </a:p>
              <a:p>
                <a:pPr algn="l" rtl="0"/>
                <a:r>
                  <a:rPr lang="en-US" sz="2800" b="1" dirty="0" smtClean="0">
                    <a:solidFill>
                      <a:srgbClr val="008000"/>
                    </a:solidFill>
                  </a:rPr>
                  <a:t/>
                </a:r>
                <a:br>
                  <a:rPr lang="en-US" sz="2800" b="1" dirty="0" smtClean="0">
                    <a:solidFill>
                      <a:srgbClr val="008000"/>
                    </a:solidFill>
                  </a:rPr>
                </a:br>
                <a:endParaRPr lang="en-GB" sz="2800" b="1" dirty="0">
                  <a:solidFill>
                    <a:srgbClr val="008000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88" y="2968383"/>
                <a:ext cx="9355573" cy="2284215"/>
              </a:xfrm>
              <a:prstGeom prst="rect">
                <a:avLst/>
              </a:prstGeom>
              <a:blipFill rotWithShape="1">
                <a:blip r:embed="rId7"/>
                <a:stretch>
                  <a:fillRect l="-1173" t="-24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Description: G:\3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365104"/>
            <a:ext cx="4063306" cy="2465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79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1968028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617027" y="1225169"/>
            <a:ext cx="8779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 Slab </a:t>
            </a:r>
            <a:r>
              <a:rPr lang="en-US" sz="2800" b="1" dirty="0">
                <a:solidFill>
                  <a:srgbClr val="008000"/>
                </a:solidFill>
              </a:rPr>
              <a:t>thickness for </a:t>
            </a:r>
            <a:r>
              <a:rPr lang="en-US" sz="2800" b="1" dirty="0" smtClean="0">
                <a:solidFill>
                  <a:srgbClr val="008000"/>
                </a:solidFill>
              </a:rPr>
              <a:t>Shear.         </a:t>
            </a:r>
            <a:r>
              <a:rPr lang="en-US" sz="2400" b="1" dirty="0" smtClean="0">
                <a:solidFill>
                  <a:srgbClr val="FF0000"/>
                </a:solidFill>
              </a:rPr>
              <a:t>OK</a:t>
            </a:r>
            <a:endParaRPr lang="en-GB" sz="2400" b="1" dirty="0">
              <a:solidFill>
                <a:srgbClr val="FF0000"/>
              </a:solidFill>
            </a:endParaRPr>
          </a:p>
          <a:p>
            <a:pPr lvl="0" algn="l" rtl="0"/>
            <a:endParaRPr lang="en-GB" sz="2800" b="1" dirty="0">
              <a:solidFill>
                <a:srgbClr val="008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0672" y="2533448"/>
            <a:ext cx="81265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</a:rPr>
              <a:t>Evaluation of slab for resisting bending </a:t>
            </a:r>
            <a:r>
              <a:rPr lang="en-US" sz="2800" b="1" dirty="0" smtClean="0">
                <a:solidFill>
                  <a:srgbClr val="008000"/>
                </a:solidFill>
              </a:rPr>
              <a:t/>
            </a:r>
            <a:br>
              <a:rPr lang="en-US" sz="2800" b="1" dirty="0" smtClean="0">
                <a:solidFill>
                  <a:srgbClr val="008000"/>
                </a:solidFill>
              </a:rPr>
            </a:br>
            <a:r>
              <a:rPr lang="en-US" sz="2800" b="1" dirty="0" smtClean="0">
                <a:solidFill>
                  <a:srgbClr val="008000"/>
                </a:solidFill>
              </a:rPr>
              <a:t>moment.         </a:t>
            </a:r>
            <a:r>
              <a:rPr lang="en-US" sz="2400" b="1" dirty="0" smtClean="0">
                <a:solidFill>
                  <a:srgbClr val="FF0000"/>
                </a:solidFill>
              </a:rPr>
              <a:t>OK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/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/>
          </a:p>
          <a:p>
            <a:pPr algn="l" rtl="0"/>
            <a:endParaRPr lang="ar-SA" sz="2400" dirty="0"/>
          </a:p>
        </p:txBody>
      </p:sp>
      <p:sp>
        <p:nvSpPr>
          <p:cNvPr id="5" name="Notched Right Arrow 4"/>
          <p:cNvSpPr/>
          <p:nvPr/>
        </p:nvSpPr>
        <p:spPr>
          <a:xfrm>
            <a:off x="4753386" y="1391669"/>
            <a:ext cx="506789" cy="216024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Notched Right Arrow 5"/>
          <p:cNvSpPr/>
          <p:nvPr/>
        </p:nvSpPr>
        <p:spPr>
          <a:xfrm>
            <a:off x="2629638" y="3140968"/>
            <a:ext cx="506789" cy="216024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555748" y="4127823"/>
            <a:ext cx="93555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 Long term deflection.</a:t>
            </a:r>
            <a:br>
              <a:rPr lang="en-US" sz="2800" b="1" dirty="0" smtClean="0">
                <a:solidFill>
                  <a:srgbClr val="008000"/>
                </a:solidFill>
              </a:rPr>
            </a:br>
            <a:r>
              <a:rPr lang="en-US" sz="2800" dirty="0">
                <a:ea typeface="Times New Roman"/>
              </a:rPr>
              <a:t>∆ Long term = 7.12 &lt; ∆ allowable = 26.60 </a:t>
            </a:r>
            <a:r>
              <a:rPr lang="en-US" sz="2800" dirty="0" smtClean="0">
                <a:ea typeface="Times New Roman"/>
              </a:rPr>
              <a:t>mm   </a:t>
            </a:r>
            <a:r>
              <a:rPr lang="en-US" sz="2800" dirty="0" smtClean="0"/>
              <a:t>     </a:t>
            </a:r>
            <a:r>
              <a:rPr lang="en-US" sz="2800" b="1" dirty="0" smtClean="0">
                <a:solidFill>
                  <a:srgbClr val="FF0000"/>
                </a:solidFill>
              </a:rPr>
              <a:t>OK</a:t>
            </a:r>
            <a:endParaRPr lang="en-GB" sz="2800" b="1" dirty="0">
              <a:solidFill>
                <a:srgbClr val="FF0000"/>
              </a:solidFill>
            </a:endParaRPr>
          </a:p>
          <a:p>
            <a:pPr algn="l" rtl="0"/>
            <a:r>
              <a:rPr lang="en-US" sz="2800" b="1" dirty="0" smtClean="0">
                <a:solidFill>
                  <a:srgbClr val="008000"/>
                </a:solidFill>
              </a:rPr>
              <a:t/>
            </a:r>
            <a:br>
              <a:rPr lang="en-US" sz="2800" b="1" dirty="0" smtClean="0">
                <a:solidFill>
                  <a:srgbClr val="008000"/>
                </a:solidFill>
              </a:rPr>
            </a:br>
            <a:endParaRPr lang="en-GB" sz="2800" b="1" dirty="0">
              <a:solidFill>
                <a:srgbClr val="008000"/>
              </a:solidFill>
            </a:endParaRPr>
          </a:p>
        </p:txBody>
      </p:sp>
      <p:sp>
        <p:nvSpPr>
          <p:cNvPr id="9" name="Notched Right Arrow 8"/>
          <p:cNvSpPr/>
          <p:nvPr/>
        </p:nvSpPr>
        <p:spPr>
          <a:xfrm>
            <a:off x="7524328" y="4723064"/>
            <a:ext cx="506789" cy="216024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58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5513500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44657"/>
            <a:ext cx="4670484" cy="294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429" y="1026066"/>
            <a:ext cx="4086132" cy="322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7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1316600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4716016" cy="303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03" y="1118716"/>
            <a:ext cx="4359780" cy="3618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7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956260" cy="658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56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922850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>
            <a:hlinkClick r:id="" action="ppaction://hlinkshowjump?jump=nextslide">
              <a:snd r:embed="rId7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66800"/>
            <a:ext cx="5040560" cy="5791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7013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1825259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760640" cy="3744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7003608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3534891" cy="4646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73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3586376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132856"/>
            <a:ext cx="8820150" cy="28289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3655">
            <a:off x="840263" y="4596414"/>
            <a:ext cx="3381375" cy="1085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703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C\Desktop\graduation project\Prisentation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82" y="373944"/>
            <a:ext cx="7741101" cy="647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9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7701552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43016"/>
            <a:ext cx="6480720" cy="242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157192"/>
            <a:ext cx="5605407" cy="1265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006551" y="4401528"/>
            <a:ext cx="648072" cy="72008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8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052700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42" y="1588053"/>
            <a:ext cx="8740264" cy="4433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30" y="6021289"/>
            <a:ext cx="8752876" cy="7513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6104571"/>
            <a:ext cx="36004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-0.4 Less than 2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52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0303664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612">
            <a:off x="1835697" y="969017"/>
            <a:ext cx="5184575" cy="5876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8" name="Oval Callout 7"/>
          <p:cNvSpPr/>
          <p:nvPr/>
        </p:nvSpPr>
        <p:spPr>
          <a:xfrm rot="17922893">
            <a:off x="3892807" y="4834832"/>
            <a:ext cx="994048" cy="704005"/>
          </a:xfrm>
          <a:prstGeom prst="wedgeEllipseCallout">
            <a:avLst>
              <a:gd name="adj1" fmla="val -34593"/>
              <a:gd name="adj2" fmla="val 10338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400" b="1" dirty="0" smtClean="0">
                <a:solidFill>
                  <a:srgbClr val="FF0000"/>
                </a:solidFill>
              </a:rPr>
              <a:t>-0.9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 rot="635302">
            <a:off x="5775600" y="4881240"/>
            <a:ext cx="957356" cy="648952"/>
          </a:xfrm>
          <a:prstGeom prst="wedgeEllipseCallout">
            <a:avLst>
              <a:gd name="adj1" fmla="val -34593"/>
              <a:gd name="adj2" fmla="val 10338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400" b="1" dirty="0" smtClean="0">
                <a:solidFill>
                  <a:srgbClr val="FF0000"/>
                </a:solidFill>
              </a:rPr>
              <a:t>-0.7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 rot="20401995">
            <a:off x="4894826" y="4618648"/>
            <a:ext cx="847599" cy="675735"/>
          </a:xfrm>
          <a:prstGeom prst="wedgeEllipseCallout">
            <a:avLst>
              <a:gd name="adj1" fmla="val -34593"/>
              <a:gd name="adj2" fmla="val 10338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400" b="1" dirty="0" smtClean="0">
                <a:solidFill>
                  <a:srgbClr val="FF0000"/>
                </a:solidFill>
              </a:rPr>
              <a:t>0.3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 rot="1471546">
            <a:off x="7121096" y="4883484"/>
            <a:ext cx="1094497" cy="1070613"/>
          </a:xfrm>
          <a:prstGeom prst="wedgeEllipseCallout">
            <a:avLst>
              <a:gd name="adj1" fmla="val -34593"/>
              <a:gd name="adj2" fmla="val 10338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2400" b="1" dirty="0" smtClean="0">
                <a:solidFill>
                  <a:srgbClr val="FF0000"/>
                </a:solidFill>
              </a:rPr>
              <a:t>yes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6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h-a.akamaihd.net/hphotos-ak-xpf1/v/t35.0-12/10813686_10204653044662491_103677589_o.jpg?oh=584900cea9ecb5a3da7e1ad9fbcb53ea&amp;oe=5478F286&amp;__gda__=1417211122_5ece4b43551c58f83574762ca5e706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0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8809343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3375"/>
            <a:ext cx="4249565" cy="540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rame 1"/>
          <p:cNvSpPr/>
          <p:nvPr/>
        </p:nvSpPr>
        <p:spPr>
          <a:xfrm>
            <a:off x="2149300" y="2687968"/>
            <a:ext cx="982539" cy="360040"/>
          </a:xfrm>
          <a:prstGeom prst="fra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" name="Donut 2"/>
          <p:cNvSpPr/>
          <p:nvPr/>
        </p:nvSpPr>
        <p:spPr>
          <a:xfrm>
            <a:off x="2411760" y="5981797"/>
            <a:ext cx="883641" cy="648072"/>
          </a:xfrm>
          <a:prstGeom prst="donut">
            <a:avLst>
              <a:gd name="adj" fmla="val 5666"/>
            </a:avLst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863640185"/>
              </p:ext>
            </p:extLst>
          </p:nvPr>
        </p:nvGraphicFramePr>
        <p:xfrm>
          <a:off x="3295401" y="2420888"/>
          <a:ext cx="5688632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2528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Graphic spid="9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9233114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35405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ent-Up Arrow 4"/>
          <p:cNvSpPr/>
          <p:nvPr/>
        </p:nvSpPr>
        <p:spPr>
          <a:xfrm rot="5400000">
            <a:off x="1367644" y="1152728"/>
            <a:ext cx="1080120" cy="720080"/>
          </a:xfrm>
          <a:prstGeom prst="bentUp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1288"/>
            <a:ext cx="9144000" cy="149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7715"/>
            <a:ext cx="9144000" cy="1657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43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10411" y="116632"/>
            <a:ext cx="1872208" cy="720079"/>
            <a:chOff x="743735" y="0"/>
            <a:chExt cx="1872208" cy="10081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743735" y="0"/>
              <a:ext cx="1872208" cy="1008110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792956" y="49221"/>
              <a:ext cx="1773766" cy="9096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lvl="0" algn="ctr" defTabSz="1866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200" kern="1200" dirty="0" smtClean="0"/>
                <a:t>Beam</a:t>
              </a:r>
              <a:endParaRPr lang="ar-SA" sz="4200" kern="1200" dirty="0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92351" y="260647"/>
            <a:ext cx="1102907" cy="43204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" y="1556792"/>
            <a:ext cx="9117616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2350" y="3933056"/>
            <a:ext cx="90516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dirty="0"/>
              <a:t>Bottom steel at face of joint ≥ 1/3 top steel at face of </a:t>
            </a:r>
            <a:r>
              <a:rPr lang="en-US" sz="2800" dirty="0" smtClean="0"/>
              <a:t>joint:</a:t>
            </a:r>
            <a:endParaRPr lang="en-US" sz="28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Left </a:t>
            </a:r>
            <a:r>
              <a:rPr lang="en-US" sz="2800" dirty="0" smtClean="0"/>
              <a:t>joint &gt;&gt;&gt; </a:t>
            </a:r>
            <a:r>
              <a:rPr lang="en-US" sz="2800" b="1" dirty="0" smtClean="0">
                <a:solidFill>
                  <a:srgbClr val="0070C0"/>
                </a:solidFill>
              </a:rPr>
              <a:t>Achieved</a:t>
            </a:r>
            <a:r>
              <a:rPr lang="en-US" sz="2800" dirty="0" smtClean="0"/>
              <a:t>.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Right joint &gt;&gt;&gt; </a:t>
            </a:r>
            <a:r>
              <a:rPr lang="en-US" sz="2800" b="1" dirty="0" smtClean="0">
                <a:solidFill>
                  <a:srgbClr val="FF0000"/>
                </a:solidFill>
              </a:rPr>
              <a:t>Not achieved</a:t>
            </a:r>
            <a:r>
              <a:rPr lang="en-US" sz="2800" dirty="0" smtClean="0"/>
              <a:t>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dirty="0"/>
              <a:t>Bottom or top steel at any section ≥ 1/5 top steel at face of </a:t>
            </a:r>
            <a:r>
              <a:rPr lang="en-US" sz="2800" dirty="0" smtClean="0"/>
              <a:t>joint &gt;&gt;&gt; </a:t>
            </a:r>
            <a:r>
              <a:rPr lang="en-US" sz="2800" b="1" dirty="0" smtClean="0">
                <a:solidFill>
                  <a:srgbClr val="FF0000"/>
                </a:solidFill>
              </a:rPr>
              <a:t>Not achieved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marL="285750" indent="-285750" algn="l" rtl="0">
              <a:buFont typeface="Arial" pitchFamily="34" charset="0"/>
              <a:buChar char="•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81441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10411" y="116632"/>
            <a:ext cx="1872208" cy="720079"/>
            <a:chOff x="743735" y="0"/>
            <a:chExt cx="1872208" cy="10081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743735" y="0"/>
              <a:ext cx="1872208" cy="1008110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792956" y="49221"/>
              <a:ext cx="1773766" cy="9096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lvl="0" algn="ctr" defTabSz="1866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200" kern="1200" dirty="0" smtClean="0"/>
                <a:t>Beam</a:t>
              </a:r>
              <a:endParaRPr lang="ar-SA" sz="4200" kern="1200" dirty="0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92351" y="260647"/>
            <a:ext cx="1102907" cy="43204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107820" y="1052735"/>
            <a:ext cx="89441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dirty="0"/>
              <a:t>Stirrups shall be computed based on shear force Vu and shall have a maximum spacing as shown in the figure.</a:t>
            </a:r>
            <a:endParaRPr lang="ar-SA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9" y="2006842"/>
            <a:ext cx="75288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3804" y="5445224"/>
            <a:ext cx="364962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S1 &gt;&gt;&gt;  </a:t>
            </a:r>
            <a:r>
              <a:rPr lang="en-US" sz="2800" b="1" dirty="0">
                <a:solidFill>
                  <a:srgbClr val="FF0000"/>
                </a:solidFill>
              </a:rPr>
              <a:t>Not achieved</a:t>
            </a:r>
            <a:r>
              <a:rPr lang="en-US" sz="2800" dirty="0"/>
              <a:t>.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S2 &gt;&gt;&gt; </a:t>
            </a:r>
            <a:r>
              <a:rPr lang="en-US" sz="2800" b="1" dirty="0">
                <a:solidFill>
                  <a:srgbClr val="0070C0"/>
                </a:solidFill>
              </a:rPr>
              <a:t>Achieved</a:t>
            </a:r>
            <a:r>
              <a:rPr lang="en-US" sz="2800" dirty="0"/>
              <a:t>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932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10411" y="116632"/>
            <a:ext cx="1872208" cy="720079"/>
            <a:chOff x="743735" y="0"/>
            <a:chExt cx="1872208" cy="10081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743735" y="0"/>
              <a:ext cx="1872208" cy="1008110"/>
            </a:xfrm>
            <a:prstGeom prst="roundRect">
              <a:avLst>
                <a:gd name="adj" fmla="val 1667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792956" y="49221"/>
              <a:ext cx="1773766" cy="9096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lvl="0" algn="ctr" defTabSz="1866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200" kern="1200" dirty="0" smtClean="0"/>
                <a:t>Beam</a:t>
              </a:r>
              <a:endParaRPr lang="ar-SA" sz="4200" kern="1200" dirty="0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92351" y="260647"/>
            <a:ext cx="1102907" cy="43204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2350" y="1628800"/>
            <a:ext cx="43356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dirty="0"/>
              <a:t>Bottom steel and top steel should be developed </a:t>
            </a:r>
            <a:r>
              <a:rPr lang="en-US" sz="2800" b="1" i="1" dirty="0" err="1"/>
              <a:t>ld</a:t>
            </a:r>
            <a:r>
              <a:rPr lang="en-US" sz="2800" b="1" i="1" dirty="0"/>
              <a:t> </a:t>
            </a:r>
            <a:r>
              <a:rPr lang="en-US" sz="2800" dirty="0"/>
              <a:t>in the column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For bottom bars &gt;&gt;&gt;</a:t>
            </a:r>
          </a:p>
          <a:p>
            <a:pPr algn="l" rtl="0"/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  </a:t>
            </a:r>
            <a:r>
              <a:rPr lang="en-US" sz="2800" b="1" dirty="0">
                <a:solidFill>
                  <a:srgbClr val="FF0000"/>
                </a:solidFill>
              </a:rPr>
              <a:t>Not </a:t>
            </a:r>
            <a:r>
              <a:rPr lang="en-US" sz="2800" b="1" dirty="0" smtClean="0">
                <a:solidFill>
                  <a:srgbClr val="FF0000"/>
                </a:solidFill>
              </a:rPr>
              <a:t>achieved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For top hooked bars &gt;&gt;&gt; </a:t>
            </a:r>
            <a:r>
              <a:rPr lang="en-US" sz="2800" b="1" dirty="0" smtClean="0">
                <a:solidFill>
                  <a:srgbClr val="FF0000"/>
                </a:solidFill>
              </a:rPr>
              <a:t>Not achieved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marL="285750" indent="-285750" algn="l" rtl="0">
              <a:buFont typeface="Arial" pitchFamily="34" charset="0"/>
              <a:buChar char="•"/>
            </a:pPr>
            <a:endParaRPr lang="ar-SA" sz="2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22302"/>
            <a:ext cx="3672408" cy="26748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796136" y="3112431"/>
            <a:ext cx="0" cy="347296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796136" y="3613959"/>
            <a:ext cx="495672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7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8121891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971600" y="1412776"/>
            <a:ext cx="4968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u="sng" dirty="0"/>
              <a:t>Lap splice </a:t>
            </a:r>
            <a:r>
              <a:rPr lang="en-US" sz="2800" dirty="0"/>
              <a:t>of bars shall be used at mid-height of the column with lap splice length, </a:t>
            </a:r>
            <a:r>
              <a:rPr lang="en-US" sz="2800" dirty="0" err="1"/>
              <a:t>ls</a:t>
            </a:r>
            <a:r>
              <a:rPr lang="en-US" sz="2800" dirty="0"/>
              <a:t> = 1.3 ld.</a:t>
            </a:r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     Not </a:t>
            </a:r>
            <a:r>
              <a:rPr lang="en-US" sz="2800" b="1" dirty="0">
                <a:solidFill>
                  <a:srgbClr val="FF0000"/>
                </a:solidFill>
              </a:rPr>
              <a:t>achieved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96751"/>
            <a:ext cx="1840607" cy="560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nut 5"/>
          <p:cNvSpPr/>
          <p:nvPr/>
        </p:nvSpPr>
        <p:spPr>
          <a:xfrm>
            <a:off x="6588224" y="3501008"/>
            <a:ext cx="1624583" cy="1152128"/>
          </a:xfrm>
          <a:prstGeom prst="donut">
            <a:avLst>
              <a:gd name="adj" fmla="val 5015"/>
            </a:avLst>
          </a:prstGeom>
          <a:solidFill>
            <a:srgbClr val="FF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58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0501028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escription: C:\Users\Mahde\Desktop\graduation project\Capture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55" y="1392125"/>
            <a:ext cx="849694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3851920" y="1052736"/>
            <a:ext cx="18726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1208.50 </a:t>
            </a:r>
            <a:r>
              <a:rPr 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en-US" sz="2800" b="1" baseline="300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ar-SA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1943" y="2204864"/>
            <a:ext cx="16898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180.80 m</a:t>
            </a:r>
            <a:r>
              <a:rPr lang="en-US" sz="2800" b="1" baseline="3000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ar-SA" sz="28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91680" y="1411544"/>
            <a:ext cx="16898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425.00 </a:t>
            </a:r>
            <a:r>
              <a:rPr lang="en-US" sz="2800" b="1" dirty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en-US" sz="2800" b="1" baseline="30000" dirty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ar-SA" sz="2800" b="1" dirty="0">
              <a:ln w="11430">
                <a:solidFill>
                  <a:srgbClr val="00800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00192" y="1392125"/>
            <a:ext cx="16898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644.75 </a:t>
            </a:r>
            <a:r>
              <a:rPr lang="en-US" sz="28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en-US" sz="2800" b="1" baseline="30000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ar-SA" sz="28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20904" y="4769106"/>
            <a:ext cx="1872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en-US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1663.50 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r>
              <a:rPr lang="en-US" sz="2800" b="1" baseline="300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20904" y="5292326"/>
            <a:ext cx="1675330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Basement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555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1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4683731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106602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ent-Up Arrow 4"/>
          <p:cNvSpPr/>
          <p:nvPr/>
        </p:nvSpPr>
        <p:spPr>
          <a:xfrm rot="5400000">
            <a:off x="1367644" y="1152728"/>
            <a:ext cx="1080120" cy="720080"/>
          </a:xfrm>
          <a:prstGeom prst="bentUp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251520" y="2996951"/>
            <a:ext cx="5472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/>
              <a:t>Stirrups shall be computed based on shear force </a:t>
            </a:r>
            <a:r>
              <a:rPr lang="en-US" sz="2800" i="1" dirty="0"/>
              <a:t>Vu </a:t>
            </a:r>
            <a:r>
              <a:rPr lang="en-US" sz="2800" dirty="0"/>
              <a:t>and shall have a maximum spacing </a:t>
            </a:r>
            <a:r>
              <a:rPr lang="en-US" sz="2800" dirty="0" smtClean="0"/>
              <a:t>as detailed </a:t>
            </a:r>
            <a:r>
              <a:rPr lang="en-US" sz="2800" dirty="0"/>
              <a:t>in the figure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So &gt;&gt;&gt; </a:t>
            </a:r>
            <a:r>
              <a:rPr lang="en-US" sz="2800" b="1" dirty="0" smtClean="0">
                <a:solidFill>
                  <a:srgbClr val="0070C0"/>
                </a:solidFill>
              </a:rPr>
              <a:t>Achieved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S1 &gt;&gt;&gt; </a:t>
            </a:r>
            <a:r>
              <a:rPr lang="en-US" sz="2800" b="1" dirty="0">
                <a:solidFill>
                  <a:srgbClr val="0070C0"/>
                </a:solidFill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</a:rPr>
              <a:t>chieved</a:t>
            </a:r>
            <a:endParaRPr lang="ar-SA" sz="2800" b="1" dirty="0">
              <a:solidFill>
                <a:srgbClr val="0070C0"/>
              </a:solidFill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en-US" sz="2800" dirty="0"/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       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96751"/>
            <a:ext cx="1840607" cy="560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nut 5"/>
          <p:cNvSpPr/>
          <p:nvPr/>
        </p:nvSpPr>
        <p:spPr>
          <a:xfrm>
            <a:off x="6012160" y="5085184"/>
            <a:ext cx="2304256" cy="1772816"/>
          </a:xfrm>
          <a:prstGeom prst="donut">
            <a:avLst>
              <a:gd name="adj" fmla="val 3471"/>
            </a:avLst>
          </a:prstGeom>
          <a:solidFill>
            <a:srgbClr val="FF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6228183" y="2996950"/>
            <a:ext cx="1840607" cy="1152129"/>
          </a:xfrm>
          <a:prstGeom prst="donut">
            <a:avLst>
              <a:gd name="adj" fmla="val 5015"/>
            </a:avLst>
          </a:prstGeom>
          <a:solidFill>
            <a:srgbClr val="FF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682901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07522928"/>
              </p:ext>
            </p:extLst>
          </p:nvPr>
        </p:nvGraphicFramePr>
        <p:xfrm>
          <a:off x="1547664" y="1196752"/>
          <a:ext cx="6096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252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9416915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93478533"/>
              </p:ext>
            </p:extLst>
          </p:nvPr>
        </p:nvGraphicFramePr>
        <p:xfrm>
          <a:off x="1544288" y="122656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6869978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68369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5618720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08512" cy="5085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9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7925448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" y="1700808"/>
            <a:ext cx="8943975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3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1892464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0887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8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3920544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255370518"/>
              </p:ext>
            </p:extLst>
          </p:nvPr>
        </p:nvGraphicFramePr>
        <p:xfrm>
          <a:off x="1835696" y="15567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205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972306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5000228" cy="5438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4889051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871296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87624" y="1340768"/>
                <a:ext cx="5256584" cy="109446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800" dirty="0" smtClean="0"/>
                  <a:t>T </a:t>
                </a:r>
                <a:r>
                  <a:rPr lang="en-US" dirty="0" smtClean="0"/>
                  <a:t>(</a:t>
                </a:r>
                <a:r>
                  <a:rPr lang="en-US" dirty="0"/>
                  <a:t>Rayleigh</a:t>
                </a:r>
                <a:r>
                  <a:rPr lang="en-US" dirty="0" smtClean="0"/>
                  <a:t>) </a:t>
                </a:r>
                <a:r>
                  <a:rPr lang="en-US" sz="2800" dirty="0" smtClean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/>
                                <a:ea typeface="Cambria Math"/>
                              </a:rPr>
                              <m:t>Σ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𝑀𝑎𝑠𝑠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</m:sup>
                            </m:sSup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/>
                                <a:ea typeface="Cambria Math"/>
                              </a:rPr>
                              <m:t>Σ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( 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𝐹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l-GR" sz="3200" b="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 )</m:t>
                            </m:r>
                          </m:den>
                        </m:f>
                      </m:e>
                    </m:rad>
                  </m:oMath>
                </a14:m>
                <a:endParaRPr lang="ar-SA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340768"/>
                <a:ext cx="5256584" cy="109446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0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6680651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07090695"/>
              </p:ext>
            </p:extLst>
          </p:nvPr>
        </p:nvGraphicFramePr>
        <p:xfrm>
          <a:off x="1763688" y="1700808"/>
          <a:ext cx="7259960" cy="4744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59764" y="3501008"/>
            <a:ext cx="1531915" cy="9361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X -direction</a:t>
            </a:r>
            <a:endParaRPr lang="ar-SA" sz="20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52494" y="4797830"/>
            <a:ext cx="1539185" cy="9361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Y -direction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70272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19888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3" descr="C:\Users\PCC\Desktop\graduation project\Prisentation\Untitledللل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11311"/>
            <a:ext cx="9144000" cy="56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99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6075088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60673738"/>
              </p:ext>
            </p:extLst>
          </p:nvPr>
        </p:nvGraphicFramePr>
        <p:xfrm>
          <a:off x="6300192" y="416938"/>
          <a:ext cx="3600400" cy="6427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71" y="1572046"/>
            <a:ext cx="5004048" cy="5129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2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6582133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15362" name="Picture 2" descr="http://www.dadisp.com/graphics/srspr00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67394"/>
            <a:ext cx="6661720" cy="503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86180"/>
            <a:ext cx="2074806" cy="14234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6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220906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4364"/>
              </p:ext>
            </p:extLst>
          </p:nvPr>
        </p:nvGraphicFramePr>
        <p:xfrm>
          <a:off x="1619672" y="1988840"/>
          <a:ext cx="6528048" cy="3946536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3264024"/>
                <a:gridCol w="3264024"/>
              </a:tblGrid>
              <a:tr h="460058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dirty="0" smtClean="0"/>
                        <a:t>value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dirty="0" smtClean="0"/>
                        <a:t>Factors</a:t>
                      </a:r>
                      <a:r>
                        <a:rPr lang="en-US" sz="2800" b="1" baseline="0" dirty="0" smtClean="0"/>
                        <a:t> </a:t>
                      </a:r>
                      <a:endParaRPr lang="ar-SA" sz="2800" b="1" dirty="0"/>
                    </a:p>
                  </a:txBody>
                  <a:tcPr/>
                </a:tc>
              </a:tr>
              <a:tr h="46005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0.2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Zone</a:t>
                      </a:r>
                    </a:p>
                  </a:txBody>
                  <a:tcPr/>
                </a:tc>
              </a:tr>
              <a:tr h="46005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C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Soil Classification</a:t>
                      </a:r>
                      <a:endParaRPr lang="ar-SA" sz="2000" dirty="0"/>
                    </a:p>
                  </a:txBody>
                  <a:tcPr/>
                </a:tc>
              </a:tr>
              <a:tr h="46005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0.24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Seismic coefficient </a:t>
                      </a:r>
                      <a:r>
                        <a:rPr lang="en-US" sz="2000" dirty="0" err="1" smtClean="0"/>
                        <a:t>Ca</a:t>
                      </a:r>
                      <a:endParaRPr lang="ar-SA" sz="2000" dirty="0"/>
                    </a:p>
                  </a:txBody>
                  <a:tcPr/>
                </a:tc>
              </a:tr>
              <a:tr h="460058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0.32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Seismic coefficient </a:t>
                      </a:r>
                      <a:r>
                        <a:rPr lang="en-US" sz="2000" dirty="0" err="1" smtClean="0"/>
                        <a:t>Cv</a:t>
                      </a:r>
                      <a:endParaRPr lang="ar-SA" sz="2000" dirty="0"/>
                    </a:p>
                  </a:txBody>
                  <a:tcPr/>
                </a:tc>
              </a:tr>
              <a:tr h="79407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/>
                      </a:r>
                      <a:br>
                        <a:rPr lang="en-US" sz="2000" b="1" dirty="0" smtClean="0"/>
                      </a:br>
                      <a:r>
                        <a:rPr lang="en-US" sz="2000" b="1" dirty="0" smtClean="0"/>
                        <a:t>5.5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Determine response modification factor (R)</a:t>
                      </a:r>
                      <a:endParaRPr lang="ar-SA" sz="2000" b="0" dirty="0"/>
                    </a:p>
                  </a:txBody>
                  <a:tcPr/>
                </a:tc>
              </a:tr>
              <a:tr h="79407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/>
                      </a:r>
                      <a:br>
                        <a:rPr lang="en-US" sz="2000" b="1" dirty="0" smtClean="0"/>
                      </a:br>
                      <a:r>
                        <a:rPr lang="en-US" sz="2000" b="1" dirty="0" smtClean="0"/>
                        <a:t>1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Determine occupancy type (Importance Factor I)</a:t>
                      </a:r>
                      <a:endParaRPr lang="ar-SA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21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74882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287" y="1164748"/>
            <a:ext cx="5895975" cy="554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1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748422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2" y="1212547"/>
            <a:ext cx="5866571" cy="547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756592" y="3687415"/>
            <a:ext cx="410547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Eh1 = Ex +0.3 </a:t>
            </a:r>
            <a:r>
              <a:rPr lang="en-US" sz="24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Ey</a:t>
            </a:r>
            <a:endParaRPr lang="ar-SA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1322">
            <a:off x="3866582" y="2529838"/>
            <a:ext cx="4732262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rot="20515529">
            <a:off x="5334407" y="3569015"/>
            <a:ext cx="410547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Eh2 </a:t>
            </a:r>
            <a:r>
              <a:rPr lang="en-US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0.3 Ex + </a:t>
            </a:r>
            <a:r>
              <a:rPr lang="en-US" sz="24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Ey</a:t>
            </a:r>
            <a:endParaRPr lang="ar-SA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590">
            <a:off x="4521629" y="4548438"/>
            <a:ext cx="4471490" cy="1671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 rot="20515529">
            <a:off x="6203035" y="5358473"/>
            <a:ext cx="410547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</a:t>
            </a:r>
            <a:r>
              <a:rPr lang="en-US" sz="2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Ez</a:t>
            </a:r>
            <a:endParaRPr lang="ar-SA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42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2832604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91944"/>
            <a:ext cx="8820472" cy="204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0904436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1643523260"/>
                  </p:ext>
                </p:extLst>
              </p:nvPr>
            </p:nvGraphicFramePr>
            <p:xfrm>
              <a:off x="611560" y="620688"/>
              <a:ext cx="7920880" cy="520035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 xmlns="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1643523260"/>
                  </p:ext>
                </p:extLst>
              </p:nvPr>
            </p:nvGraphicFramePr>
            <p:xfrm>
              <a:off x="611560" y="620688"/>
              <a:ext cx="7920880" cy="520035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467544" y="5411450"/>
            <a:ext cx="76328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Note:    </a:t>
            </a:r>
            <a:r>
              <a:rPr lang="en-US" sz="2400" b="1" dirty="0" smtClean="0"/>
              <a:t>2.283 &gt; 1.4x0.944 = 1.32 sec.</a:t>
            </a:r>
          </a:p>
          <a:p>
            <a:pPr lvl="3" algn="l" rtl="0"/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/>
              <a:t>2.584&gt;1.4x0.944 = </a:t>
            </a:r>
            <a:r>
              <a:rPr lang="en-US" sz="2400" b="1" dirty="0" smtClean="0"/>
              <a:t>1.32 sec. </a:t>
            </a:r>
            <a:endParaRPr lang="ar-SA" sz="2400" b="1" dirty="0"/>
          </a:p>
        </p:txBody>
      </p:sp>
      <p:sp>
        <p:nvSpPr>
          <p:cNvPr id="5" name="Right Brace 4"/>
          <p:cNvSpPr/>
          <p:nvPr/>
        </p:nvSpPr>
        <p:spPr>
          <a:xfrm>
            <a:off x="5724128" y="5733256"/>
            <a:ext cx="144016" cy="93610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6012160" y="5970475"/>
            <a:ext cx="28083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/>
              <a:t>So , use T = </a:t>
            </a:r>
            <a:r>
              <a:rPr lang="en-US" sz="2400" b="1" dirty="0" smtClean="0">
                <a:solidFill>
                  <a:srgbClr val="FF0000"/>
                </a:solidFill>
              </a:rPr>
              <a:t>1.32 </a:t>
            </a:r>
            <a:r>
              <a:rPr lang="en-US" sz="2400" b="1" dirty="0" smtClean="0"/>
              <a:t>sec.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36998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5627076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867753484"/>
                  </p:ext>
                </p:extLst>
              </p:nvPr>
            </p:nvGraphicFramePr>
            <p:xfrm>
              <a:off x="0" y="-963488"/>
              <a:ext cx="9036496" cy="914501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 xmlns="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867753484"/>
                  </p:ext>
                </p:extLst>
              </p:nvPr>
            </p:nvGraphicFramePr>
            <p:xfrm>
              <a:off x="0" y="-963488"/>
              <a:ext cx="9036496" cy="914501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795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3469543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950468"/>
              </p:ext>
            </p:extLst>
          </p:nvPr>
        </p:nvGraphicFramePr>
        <p:xfrm>
          <a:off x="1763688" y="1412776"/>
          <a:ext cx="6072336" cy="3832201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2024112"/>
                <a:gridCol w="2024112"/>
                <a:gridCol w="2024112"/>
              </a:tblGrid>
              <a:tr h="1104301"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dirty="0" smtClean="0"/>
                        <a:t>Equivalent Static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Response</a:t>
                      </a:r>
                      <a:r>
                        <a:rPr lang="en-US" sz="2800" b="1" baseline="0" dirty="0" smtClean="0"/>
                        <a:t> Spectrum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dirty="0" smtClean="0"/>
                        <a:t>Direction</a:t>
                      </a:r>
                      <a:endParaRPr lang="ar-SA" sz="2800" b="1" dirty="0"/>
                    </a:p>
                  </a:txBody>
                  <a:tcPr/>
                </a:tc>
              </a:tr>
              <a:tr h="909300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2507.47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1306.76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X</a:t>
                      </a:r>
                      <a:endParaRPr lang="ar-SA" sz="2800" b="1" dirty="0"/>
                    </a:p>
                  </a:txBody>
                  <a:tcPr/>
                </a:tc>
              </a:tr>
              <a:tr h="909300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2507.47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1171.23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Y</a:t>
                      </a:r>
                      <a:endParaRPr lang="ar-SA" sz="2800" b="1" dirty="0"/>
                    </a:p>
                  </a:txBody>
                  <a:tcPr/>
                </a:tc>
              </a:tr>
              <a:tr h="909300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2507.47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122.96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Z</a:t>
                      </a:r>
                      <a:endParaRPr lang="ar-SA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1188" y="5342815"/>
            <a:ext cx="835292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Note: </a:t>
            </a:r>
            <a:r>
              <a:rPr lang="en-US" sz="2400" dirty="0" smtClean="0"/>
              <a:t>in </a:t>
            </a:r>
            <a:r>
              <a:rPr lang="en-US" sz="2400" dirty="0"/>
              <a:t>UBC97, for all regular structures, the base shear from response spectrum analysis shall be not less than 90% of the base shear determined by equivalent static </a:t>
            </a:r>
            <a:r>
              <a:rPr lang="en-US" sz="2400" dirty="0" smtClean="0"/>
              <a:t>method (</a:t>
            </a:r>
            <a:r>
              <a:rPr lang="en-US" sz="2400" b="1" dirty="0" smtClean="0">
                <a:solidFill>
                  <a:srgbClr val="FF0000"/>
                </a:solidFill>
              </a:rPr>
              <a:t>2256.73</a:t>
            </a:r>
            <a:r>
              <a:rPr lang="en-US" sz="2400" dirty="0" smtClean="0"/>
              <a:t>).</a:t>
            </a:r>
            <a:r>
              <a:rPr lang="en-US" sz="2400" b="1" dirty="0" smtClean="0"/>
              <a:t>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0652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0337844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655" y="1370034"/>
            <a:ext cx="5760639" cy="5337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0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3872281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4135083"/>
              </p:ext>
            </p:extLst>
          </p:nvPr>
        </p:nvGraphicFramePr>
        <p:xfrm>
          <a:off x="1259632" y="1628800"/>
          <a:ext cx="68644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2990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4123781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8297899" cy="23042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9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0129070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280920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90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6947070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72717577"/>
              </p:ext>
            </p:extLst>
          </p:nvPr>
        </p:nvGraphicFramePr>
        <p:xfrm>
          <a:off x="1567814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ent-Up Arrow 4"/>
          <p:cNvSpPr/>
          <p:nvPr/>
        </p:nvSpPr>
        <p:spPr>
          <a:xfrm rot="5400000">
            <a:off x="1543654" y="976718"/>
            <a:ext cx="728100" cy="720080"/>
          </a:xfrm>
          <a:prstGeom prst="bentUp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774949"/>
              </p:ext>
            </p:extLst>
          </p:nvPr>
        </p:nvGraphicFramePr>
        <p:xfrm>
          <a:off x="1187624" y="2852936"/>
          <a:ext cx="7056783" cy="271317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2352261"/>
                <a:gridCol w="2352261"/>
                <a:gridCol w="2352261"/>
              </a:tblGrid>
              <a:tr h="63007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Envelop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Combination</a:t>
                      </a:r>
                      <a:endParaRPr lang="ar-SA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Static</a:t>
                      </a:r>
                      <a:r>
                        <a:rPr lang="en-US" sz="2400" baseline="0" dirty="0" smtClean="0"/>
                        <a:t> Combination</a:t>
                      </a:r>
                      <a:endParaRPr lang="ar-SA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Internal Forces</a:t>
                      </a:r>
                      <a:endParaRPr lang="ar-SA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42 </a:t>
                      </a:r>
                      <a:r>
                        <a:rPr lang="en-US" sz="2000" dirty="0" err="1" smtClean="0"/>
                        <a:t>kN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39.7 </a:t>
                      </a:r>
                      <a:r>
                        <a:rPr lang="en-US" sz="2000" dirty="0" err="1" smtClean="0"/>
                        <a:t>kN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V13</a:t>
                      </a:r>
                      <a:endParaRPr lang="ar-SA" sz="20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46.2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kN.m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45.9 </a:t>
                      </a:r>
                      <a:r>
                        <a:rPr lang="en-US" sz="2000" dirty="0" err="1" smtClean="0"/>
                        <a:t>kN.m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M11 (+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baseline="0" dirty="0" err="1" smtClean="0"/>
                        <a:t>Ve</a:t>
                      </a:r>
                      <a:r>
                        <a:rPr lang="en-US" sz="2000" b="1" baseline="0" dirty="0" smtClean="0"/>
                        <a:t> )</a:t>
                      </a:r>
                      <a:endParaRPr lang="ar-SA" sz="20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50.96 </a:t>
                      </a:r>
                      <a:r>
                        <a:rPr lang="en-US" sz="2000" dirty="0" err="1" smtClean="0"/>
                        <a:t>kN.m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/>
                        <a:t>49.1 </a:t>
                      </a:r>
                      <a:r>
                        <a:rPr lang="en-US" sz="2000" dirty="0" err="1" smtClean="0"/>
                        <a:t>kN.m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M11 (-</a:t>
                      </a:r>
                      <a:r>
                        <a:rPr lang="en-US" sz="2000" b="1" dirty="0" err="1" smtClean="0"/>
                        <a:t>Ve</a:t>
                      </a:r>
                      <a:r>
                        <a:rPr lang="en-US" sz="2000" b="1" dirty="0" smtClean="0"/>
                        <a:t> )</a:t>
                      </a:r>
                      <a:endParaRPr lang="ar-SA" sz="20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40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454355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4279882"/>
              </p:ext>
            </p:extLst>
          </p:nvPr>
        </p:nvGraphicFramePr>
        <p:xfrm>
          <a:off x="1547664" y="100563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ent-Up Arrow 4"/>
          <p:cNvSpPr/>
          <p:nvPr/>
        </p:nvSpPr>
        <p:spPr>
          <a:xfrm rot="5400000">
            <a:off x="1579658" y="940714"/>
            <a:ext cx="656092" cy="720080"/>
          </a:xfrm>
          <a:prstGeom prst="bentUp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62119"/>
            <a:ext cx="7525067" cy="491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7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454355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41929912"/>
              </p:ext>
            </p:extLst>
          </p:nvPr>
        </p:nvGraphicFramePr>
        <p:xfrm>
          <a:off x="1547664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Bent-Up Arrow 4"/>
          <p:cNvSpPr/>
          <p:nvPr/>
        </p:nvSpPr>
        <p:spPr>
          <a:xfrm rot="5400000">
            <a:off x="1615662" y="904710"/>
            <a:ext cx="584084" cy="720080"/>
          </a:xfrm>
          <a:prstGeom prst="bentUp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056784" cy="513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7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6777662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10656432"/>
              </p:ext>
            </p:extLst>
          </p:nvPr>
        </p:nvGraphicFramePr>
        <p:xfrm>
          <a:off x="1547664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-16236" y="1700808"/>
            <a:ext cx="4948278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8000"/>
                </a:solidFill>
              </a:rPr>
              <a:t>Slab.</a:t>
            </a:r>
            <a:endParaRPr lang="en-US" sz="2400" b="1" dirty="0">
              <a:solidFill>
                <a:srgbClr val="008000"/>
              </a:solidFill>
            </a:endParaRPr>
          </a:p>
          <a:p>
            <a:pPr algn="l" rtl="0"/>
            <a:r>
              <a:rPr lang="en-US" sz="2400" dirty="0" smtClean="0"/>
              <a:t>     The </a:t>
            </a:r>
            <a:r>
              <a:rPr lang="en-US" sz="2400" dirty="0"/>
              <a:t>static design </a:t>
            </a:r>
            <a:r>
              <a:rPr lang="en-US" sz="2400" dirty="0" smtClean="0"/>
              <a:t>govern.</a:t>
            </a: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</a:rPr>
              <a:t>Beam.</a:t>
            </a:r>
          </a:p>
          <a:p>
            <a:pPr lvl="1" algn="l" rtl="0"/>
            <a:r>
              <a:rPr lang="en-US" sz="2400" dirty="0" smtClean="0"/>
              <a:t>That </a:t>
            </a:r>
            <a:r>
              <a:rPr lang="en-US" sz="2400" dirty="0"/>
              <a:t>the increasing in M (-</a:t>
            </a:r>
            <a:r>
              <a:rPr lang="en-US" sz="2400" dirty="0" err="1"/>
              <a:t>Ve</a:t>
            </a:r>
            <a:r>
              <a:rPr lang="en-US" sz="2400" dirty="0"/>
              <a:t>), M (+</a:t>
            </a:r>
            <a:r>
              <a:rPr lang="en-US" sz="2400" dirty="0" err="1"/>
              <a:t>Ve</a:t>
            </a:r>
            <a:r>
              <a:rPr lang="en-US" sz="2400" dirty="0"/>
              <a:t>), shear and torsion are not </a:t>
            </a:r>
            <a:r>
              <a:rPr lang="en-US" sz="2400" dirty="0" smtClean="0"/>
              <a:t>considerable.</a:t>
            </a:r>
            <a:endParaRPr lang="en-US" sz="2400" dirty="0"/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8000"/>
                </a:solidFill>
              </a:rPr>
              <a:t>Column.</a:t>
            </a:r>
          </a:p>
          <a:p>
            <a:pPr lvl="1" algn="l" rtl="0"/>
            <a:r>
              <a:rPr lang="en-US" sz="2400" dirty="0"/>
              <a:t>We note that the values of </a:t>
            </a:r>
            <a:r>
              <a:rPr lang="en-US" sz="2400" dirty="0" err="1"/>
              <a:t>Pu</a:t>
            </a:r>
            <a:r>
              <a:rPr lang="en-US" sz="2400" dirty="0"/>
              <a:t> is increased in all columns but the values of M2, M3 and shear does not increased considerably.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556791"/>
            <a:ext cx="4211960" cy="39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38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8372842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472515" y="1052736"/>
            <a:ext cx="2834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dirty="0"/>
              <a:t>Δ</a:t>
            </a:r>
            <a:r>
              <a:rPr lang="en-US" sz="2800" dirty="0"/>
              <a:t>M = 0.7 × R × </a:t>
            </a:r>
            <a:r>
              <a:rPr lang="el-GR" sz="2800" b="1" dirty="0">
                <a:solidFill>
                  <a:srgbClr val="FF0000"/>
                </a:solidFill>
              </a:rPr>
              <a:t>Δ</a:t>
            </a:r>
            <a:r>
              <a:rPr lang="en-US" sz="2800" b="1" dirty="0" smtClean="0">
                <a:solidFill>
                  <a:srgbClr val="FF0000"/>
                </a:solidFill>
              </a:rPr>
              <a:t>S </a:t>
            </a:r>
            <a:endParaRPr lang="ar-SA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898599"/>
              </p:ext>
            </p:extLst>
          </p:nvPr>
        </p:nvGraphicFramePr>
        <p:xfrm>
          <a:off x="1835696" y="1637011"/>
          <a:ext cx="6552728" cy="3817709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3276364"/>
                <a:gridCol w="3276364"/>
              </a:tblGrid>
              <a:tr h="617309">
                <a:tc>
                  <a:txBody>
                    <a:bodyPr/>
                    <a:lstStyle/>
                    <a:p>
                      <a:pPr algn="ctr" rtl="0"/>
                      <a:r>
                        <a:rPr lang="el-GR" sz="3200" dirty="0" smtClean="0">
                          <a:solidFill>
                            <a:srgbClr val="FF0000"/>
                          </a:solidFill>
                        </a:rPr>
                        <a:t>Δ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 </a:t>
                      </a:r>
                      <a:endParaRPr lang="ar-SA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Floor number </a:t>
                      </a:r>
                      <a:endParaRPr lang="ar-SA" sz="3200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4.5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5th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7.2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4th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9.8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3rd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12.3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2nd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15.3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1st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28.8</a:t>
                      </a:r>
                      <a:endParaRPr lang="ar-S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Ground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14.2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Basement floor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9512" y="5751512"/>
            <a:ext cx="8690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l-GR" sz="2400" dirty="0"/>
              <a:t>Δ</a:t>
            </a:r>
            <a:r>
              <a:rPr lang="en-US" sz="2400" dirty="0"/>
              <a:t>M = </a:t>
            </a:r>
            <a:r>
              <a:rPr lang="en-US" sz="2400" b="1" dirty="0">
                <a:solidFill>
                  <a:srgbClr val="FF0000"/>
                </a:solidFill>
              </a:rPr>
              <a:t>109 mm </a:t>
            </a:r>
            <a:r>
              <a:rPr lang="en-US" sz="2400" dirty="0"/>
              <a:t>&lt; </a:t>
            </a:r>
            <a:r>
              <a:rPr lang="fr-FR" sz="2400" dirty="0"/>
              <a:t>Maximum limitation = 0.02 </a:t>
            </a:r>
            <a:r>
              <a:rPr lang="fr-FR" sz="2400" dirty="0" smtClean="0"/>
              <a:t>×</a:t>
            </a:r>
            <a:r>
              <a:rPr lang="fr-FR" sz="2400" dirty="0"/>
              <a:t>story highet= </a:t>
            </a:r>
            <a:r>
              <a:rPr lang="fr-FR" sz="2400" b="1" dirty="0" smtClean="0">
                <a:solidFill>
                  <a:srgbClr val="FF0000"/>
                </a:solidFill>
              </a:rPr>
              <a:t>113mm OK</a:t>
            </a:r>
            <a:r>
              <a:rPr lang="fr-FR" sz="2400" dirty="0" smtClean="0"/>
              <a:t>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1122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7267259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472515" y="1607412"/>
            <a:ext cx="2834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dirty="0"/>
              <a:t>Δ</a:t>
            </a:r>
            <a:r>
              <a:rPr lang="en-US" sz="2800" dirty="0"/>
              <a:t>M = 0.7 × R × </a:t>
            </a:r>
            <a:r>
              <a:rPr lang="el-GR" sz="2800" b="1" dirty="0">
                <a:solidFill>
                  <a:srgbClr val="FF0000"/>
                </a:solidFill>
              </a:rPr>
              <a:t>Δ</a:t>
            </a:r>
            <a:r>
              <a:rPr lang="en-US" sz="2800" b="1" dirty="0" smtClean="0">
                <a:solidFill>
                  <a:srgbClr val="FF0000"/>
                </a:solidFill>
              </a:rPr>
              <a:t>S </a:t>
            </a:r>
            <a:endParaRPr lang="ar-SA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427494"/>
              </p:ext>
            </p:extLst>
          </p:nvPr>
        </p:nvGraphicFramePr>
        <p:xfrm>
          <a:off x="1835696" y="2564904"/>
          <a:ext cx="6552728" cy="2446109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3276364"/>
                <a:gridCol w="3276364"/>
              </a:tblGrid>
              <a:tr h="617309">
                <a:tc>
                  <a:txBody>
                    <a:bodyPr/>
                    <a:lstStyle/>
                    <a:p>
                      <a:pPr algn="ctr" rtl="0"/>
                      <a:r>
                        <a:rPr lang="el-GR" sz="3200" dirty="0" smtClean="0">
                          <a:solidFill>
                            <a:srgbClr val="FF0000"/>
                          </a:solidFill>
                        </a:rPr>
                        <a:t>Δ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(mm)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Floor number </a:t>
                      </a:r>
                      <a:endParaRPr lang="ar-SA" sz="3200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1.7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3rd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ar-S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2nd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1.6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1st floor</a:t>
                      </a:r>
                      <a:endParaRPr lang="ar-SA" sz="2400" b="1" dirty="0"/>
                    </a:p>
                  </a:txBody>
                  <a:tcPr/>
                </a:tc>
              </a:tr>
              <a:tr h="39529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  <a:endParaRPr lang="ar-SA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u="none" strike="noStrike" kern="1200" baseline="0" dirty="0" smtClean="0"/>
                        <a:t>Ground floor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108520" y="5445224"/>
            <a:ext cx="94823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l-GR" sz="2800" dirty="0"/>
              <a:t>Δ</a:t>
            </a:r>
            <a:r>
              <a:rPr lang="en-US" sz="2800" dirty="0"/>
              <a:t>M </a:t>
            </a:r>
            <a:r>
              <a:rPr lang="en-US" sz="2800" dirty="0" smtClean="0"/>
              <a:t>= </a:t>
            </a:r>
            <a:r>
              <a:rPr lang="en-US" sz="2800" b="1" dirty="0">
                <a:solidFill>
                  <a:srgbClr val="FF0000"/>
                </a:solidFill>
              </a:rPr>
              <a:t>7</a:t>
            </a:r>
            <a:r>
              <a:rPr lang="en-US" sz="2800" b="1" dirty="0" smtClean="0">
                <a:solidFill>
                  <a:srgbClr val="FF0000"/>
                </a:solidFill>
              </a:rPr>
              <a:t>mm </a:t>
            </a:r>
            <a:r>
              <a:rPr lang="en-US" sz="2800" dirty="0"/>
              <a:t>&lt; </a:t>
            </a:r>
            <a:r>
              <a:rPr lang="fr-FR" sz="2800" dirty="0"/>
              <a:t>Maximum limitation = 0.02 </a:t>
            </a:r>
            <a:r>
              <a:rPr lang="fr-FR" sz="2800" dirty="0" smtClean="0"/>
              <a:t>×</a:t>
            </a:r>
            <a:r>
              <a:rPr lang="fr-FR" sz="2800" dirty="0"/>
              <a:t>story highet= </a:t>
            </a:r>
            <a:r>
              <a:rPr lang="fr-FR" sz="2800" b="1" dirty="0" smtClean="0">
                <a:solidFill>
                  <a:srgbClr val="FF0000"/>
                </a:solidFill>
              </a:rPr>
              <a:t>92mm OK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74961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8497493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932" y="1464276"/>
            <a:ext cx="772470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74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24044115"/>
              </p:ext>
            </p:extLst>
          </p:nvPr>
        </p:nvGraphicFramePr>
        <p:xfrm>
          <a:off x="179512" y="-171400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87652" y="6184006"/>
            <a:ext cx="273630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 Y- direction</a:t>
            </a:r>
            <a:endParaRPr lang="ar-SA" sz="28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1579568862"/>
                  </p:ext>
                </p:extLst>
              </p:nvPr>
            </p:nvGraphicFramePr>
            <p:xfrm>
              <a:off x="683568" y="1052736"/>
              <a:ext cx="7920880" cy="462428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 xmlns="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1579568862"/>
                  </p:ext>
                </p:extLst>
              </p:nvPr>
            </p:nvGraphicFramePr>
            <p:xfrm>
              <a:off x="683568" y="1052736"/>
              <a:ext cx="7920880" cy="462428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Fallback>
      </mc:AlternateContent>
      <p:sp>
        <p:nvSpPr>
          <p:cNvPr id="7" name="Left Brace 6"/>
          <p:cNvSpPr/>
          <p:nvPr/>
        </p:nvSpPr>
        <p:spPr>
          <a:xfrm rot="16200000">
            <a:off x="4675684" y="4923865"/>
            <a:ext cx="360040" cy="18002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2288889" y="6169328"/>
            <a:ext cx="5184576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The separation used = </a:t>
            </a:r>
            <a:r>
              <a:rPr lang="en-US" sz="2800" b="1" dirty="0" smtClean="0">
                <a:solidFill>
                  <a:srgbClr val="FF0000"/>
                </a:solidFill>
              </a:rPr>
              <a:t>3 cm </a:t>
            </a:r>
            <a:r>
              <a:rPr lang="en-US" sz="2800" dirty="0" smtClean="0"/>
              <a:t>!!!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783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8573538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7521" y="1268759"/>
            <a:ext cx="7416824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lvl="0" indent="-285750"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</a:rPr>
              <a:t>ACI 318-08: </a:t>
            </a:r>
            <a:r>
              <a:rPr lang="en-US" sz="2400" dirty="0" smtClean="0"/>
              <a:t>For </a:t>
            </a:r>
            <a:r>
              <a:rPr lang="en-US" sz="2400" dirty="0"/>
              <a:t>reinforced concrete structure design.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</a:rPr>
              <a:t>IBC 2009: </a:t>
            </a:r>
            <a:r>
              <a:rPr lang="en-US" sz="2400" dirty="0"/>
              <a:t>F</a:t>
            </a:r>
            <a:r>
              <a:rPr lang="en-US" sz="2400" dirty="0" smtClean="0"/>
              <a:t>or </a:t>
            </a:r>
            <a:r>
              <a:rPr lang="en-US" sz="2400" dirty="0"/>
              <a:t>load determination.</a:t>
            </a:r>
          </a:p>
          <a:p>
            <a:pPr marL="285750" lvl="0" indent="-28575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UBC-97</a:t>
            </a:r>
            <a:r>
              <a:rPr lang="en-US" sz="2800" b="1" dirty="0">
                <a:solidFill>
                  <a:srgbClr val="008000"/>
                </a:solidFill>
              </a:rPr>
              <a:t>: </a:t>
            </a:r>
            <a:r>
              <a:rPr lang="en-US" sz="2400" dirty="0" smtClean="0"/>
              <a:t>For </a:t>
            </a:r>
            <a:r>
              <a:rPr lang="en-US" sz="2400" dirty="0"/>
              <a:t>dynamic design.</a:t>
            </a:r>
          </a:p>
          <a:p>
            <a:pPr lvl="0" algn="l" rtl="0"/>
            <a:r>
              <a:rPr lang="en-US" sz="2400" dirty="0"/>
              <a:t> </a:t>
            </a:r>
          </a:p>
          <a:p>
            <a:pPr algn="l" rtl="0"/>
            <a:endParaRPr lang="ar-SA" dirty="0"/>
          </a:p>
        </p:txBody>
      </p:sp>
      <p:pic>
        <p:nvPicPr>
          <p:cNvPr id="2059" name="Picture 11" descr="http://tienda.imcyc.com.mx/tiendaimcyc/images/productos/chicas/requisitos_de_reglamento_para_concreto_estructur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749" y="3717032"/>
            <a:ext cx="1905000" cy="2505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57" y="3890665"/>
            <a:ext cx="2004093" cy="2532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933" y="4130171"/>
            <a:ext cx="1967086" cy="24588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824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h-a.akamaihd.net/hphotos-ak-xpa1/v/t34.0-12/10822330_10204666261712909_825630952_n.jpg?oh=a897a481f1dbf376dc6341e8ae32b193&amp;oe=547EC2EF&amp;__gda__=1417602878_832cc0fb6c9da318738a3019866f3a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701"/>
            <a:ext cx="889248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12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1954458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4040"/>
            <a:ext cx="25717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15525"/>
            <a:ext cx="4608512" cy="467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3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3335283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44672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95322" y="2302777"/>
            <a:ext cx="530839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25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8586580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Half Frame 2"/>
          <p:cNvSpPr/>
          <p:nvPr/>
        </p:nvSpPr>
        <p:spPr>
          <a:xfrm rot="18859664">
            <a:off x="4573705" y="2140441"/>
            <a:ext cx="1656158" cy="1584176"/>
          </a:xfrm>
          <a:prstGeom prst="halfFrame">
            <a:avLst>
              <a:gd name="adj1" fmla="val 12982"/>
              <a:gd name="adj2" fmla="val 1157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208495"/>
            <a:ext cx="4012098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/>
              <a:t>The required </a:t>
            </a:r>
          </a:p>
          <a:p>
            <a:pPr algn="ctr" rtl="0"/>
            <a:r>
              <a:rPr lang="en-US" sz="3600" b="1" dirty="0" smtClean="0"/>
              <a:t>separation = </a:t>
            </a:r>
            <a:r>
              <a:rPr lang="en-US" sz="4000" b="1" u="sng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/>
              <a:t> cm </a:t>
            </a:r>
            <a:endParaRPr lang="ar-SA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42174" y="2208495"/>
            <a:ext cx="4012098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 smtClean="0"/>
              <a:t>The used </a:t>
            </a:r>
          </a:p>
          <a:p>
            <a:pPr algn="ctr" rtl="0"/>
            <a:r>
              <a:rPr lang="en-US" sz="3600" b="1" dirty="0" smtClean="0"/>
              <a:t>separation = </a:t>
            </a:r>
            <a:r>
              <a:rPr lang="en-US" sz="4000" b="1" u="sng" dirty="0" smtClean="0">
                <a:solidFill>
                  <a:srgbClr val="FF0000"/>
                </a:solidFill>
              </a:rPr>
              <a:t>3</a:t>
            </a:r>
            <a:r>
              <a:rPr lang="en-US" sz="3600" b="1" dirty="0" smtClean="0"/>
              <a:t> cm </a:t>
            </a:r>
            <a:endParaRPr lang="ar-SA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013176"/>
            <a:ext cx="756084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6000" b="1" dirty="0" smtClean="0">
                <a:solidFill>
                  <a:srgbClr val="FF0000"/>
                </a:solidFill>
              </a:rPr>
              <a:t>But</a:t>
            </a:r>
            <a:r>
              <a:rPr lang="en-US" sz="3600" b="1" dirty="0" smtClean="0"/>
              <a:t>, this solution dose not work, </a:t>
            </a:r>
            <a:r>
              <a:rPr lang="en-US" sz="3600" b="1" dirty="0" smtClean="0">
                <a:solidFill>
                  <a:srgbClr val="FF0000"/>
                </a:solidFill>
              </a:rPr>
              <a:t>Why</a:t>
            </a:r>
            <a:r>
              <a:rPr lang="en-US" sz="3600" b="1" dirty="0" smtClean="0"/>
              <a:t> ??!!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19673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7993842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9532" y="1482750"/>
            <a:ext cx="7704856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Load of </a:t>
            </a:r>
            <a:r>
              <a:rPr lang="en-US" sz="2800" dirty="0" smtClean="0"/>
              <a:t>column</a:t>
            </a:r>
          </a:p>
          <a:p>
            <a:pPr>
              <a:buFont typeface="Arial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Pu</a:t>
            </a:r>
            <a:r>
              <a:rPr lang="en-US" dirty="0">
                <a:solidFill>
                  <a:schemeClr val="tx1"/>
                </a:solidFill>
              </a:rPr>
              <a:t> = </a:t>
            </a:r>
            <a:r>
              <a:rPr lang="en-US" dirty="0">
                <a:solidFill>
                  <a:srgbClr val="FF0000"/>
                </a:solidFill>
              </a:rPr>
              <a:t>10036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kN</a:t>
            </a:r>
            <a:r>
              <a:rPr lang="en-US" dirty="0" err="1" smtClean="0">
                <a:solidFill>
                  <a:schemeClr val="tx1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X-direction of </a:t>
            </a:r>
            <a:r>
              <a:rPr lang="en-US" dirty="0" smtClean="0">
                <a:solidFill>
                  <a:schemeClr val="tx1"/>
                </a:solidFill>
              </a:rPr>
              <a:t>column    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M3 </a:t>
            </a:r>
            <a:r>
              <a:rPr lang="en-US" dirty="0">
                <a:solidFill>
                  <a:schemeClr val="tx1"/>
                </a:solidFill>
              </a:rPr>
              <a:t>(bottom) = </a:t>
            </a:r>
            <a:r>
              <a:rPr lang="en-US" dirty="0">
                <a:solidFill>
                  <a:srgbClr val="FF0000"/>
                </a:solidFill>
              </a:rPr>
              <a:t>-956 </a:t>
            </a:r>
            <a:r>
              <a:rPr lang="en-US" dirty="0" err="1">
                <a:solidFill>
                  <a:schemeClr val="tx1"/>
                </a:solidFill>
              </a:rPr>
              <a:t>kN.m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M3 (top) = </a:t>
            </a:r>
            <a:r>
              <a:rPr lang="en-US" dirty="0" smtClean="0">
                <a:solidFill>
                  <a:srgbClr val="FF0000"/>
                </a:solidFill>
              </a:rPr>
              <a:t>-311 </a:t>
            </a:r>
            <a:r>
              <a:rPr lang="en-US" dirty="0" err="1" smtClean="0">
                <a:solidFill>
                  <a:schemeClr val="tx1"/>
                </a:solidFill>
              </a:rPr>
              <a:t>kN.m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Y-direction of </a:t>
            </a:r>
            <a:r>
              <a:rPr lang="en-US" dirty="0" smtClean="0">
                <a:solidFill>
                  <a:schemeClr val="tx1"/>
                </a:solidFill>
              </a:rPr>
              <a:t>column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M2 </a:t>
            </a:r>
            <a:r>
              <a:rPr lang="en-US" dirty="0">
                <a:solidFill>
                  <a:schemeClr val="tx1"/>
                </a:solidFill>
              </a:rPr>
              <a:t>(bottom) = </a:t>
            </a:r>
            <a:r>
              <a:rPr lang="en-US" dirty="0">
                <a:solidFill>
                  <a:srgbClr val="FF0000"/>
                </a:solidFill>
              </a:rPr>
              <a:t>-1260 </a:t>
            </a:r>
            <a:r>
              <a:rPr lang="en-US" dirty="0" err="1">
                <a:solidFill>
                  <a:schemeClr val="tx1"/>
                </a:solidFill>
              </a:rPr>
              <a:t>kN.m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M2 </a:t>
            </a:r>
            <a:r>
              <a:rPr lang="en-US" dirty="0">
                <a:solidFill>
                  <a:schemeClr val="tx1"/>
                </a:solidFill>
              </a:rPr>
              <a:t>(top) = </a:t>
            </a:r>
            <a:r>
              <a:rPr lang="en-US" dirty="0">
                <a:solidFill>
                  <a:srgbClr val="FF0000"/>
                </a:solidFill>
              </a:rPr>
              <a:t>-108 </a:t>
            </a:r>
            <a:r>
              <a:rPr lang="en-US" dirty="0" err="1">
                <a:solidFill>
                  <a:schemeClr val="tx1"/>
                </a:solidFill>
              </a:rPr>
              <a:t>kN.m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2077965" cy="532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08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3396078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1560" y="1482750"/>
            <a:ext cx="3600400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Check Slenderness </a:t>
            </a:r>
            <a:r>
              <a:rPr lang="en-US" sz="2800" dirty="0" smtClean="0"/>
              <a:t>Effect</a:t>
            </a:r>
          </a:p>
          <a:p>
            <a:pPr marL="0" indent="0">
              <a:buNone/>
            </a:pPr>
            <a:endParaRPr lang="en-US" sz="3200" dirty="0" smtClean="0"/>
          </a:p>
          <a:p>
            <a:pPr marL="171450" lvl="1"/>
            <a:r>
              <a:rPr lang="en-US" b="0" dirty="0" smtClean="0">
                <a:solidFill>
                  <a:schemeClr val="tx1"/>
                </a:solidFill>
              </a:rPr>
              <a:t>The </a:t>
            </a:r>
            <a:r>
              <a:rPr lang="en-US" b="0" dirty="0">
                <a:solidFill>
                  <a:schemeClr val="tx1"/>
                </a:solidFill>
              </a:rPr>
              <a:t>Slenderness effects can be neglected in </a:t>
            </a:r>
            <a:r>
              <a:rPr lang="en-US" b="0" dirty="0" smtClean="0">
                <a:solidFill>
                  <a:schemeClr val="tx1"/>
                </a:solidFill>
              </a:rPr>
              <a:t>both directions X and Y.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3667125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9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258563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6282" y="2132856"/>
            <a:ext cx="3455597" cy="32932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column for axial and moment .</a:t>
            </a:r>
          </a:p>
          <a:p>
            <a:endParaRPr lang="en-US" sz="3200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In X-direction </a:t>
            </a:r>
            <a:br>
              <a:rPr lang="en-US" b="0" dirty="0" smtClean="0">
                <a:solidFill>
                  <a:schemeClr val="tx1"/>
                </a:solidFill>
              </a:rPr>
            </a:br>
            <a:r>
              <a:rPr lang="el-GR" b="0" dirty="0" smtClean="0">
                <a:solidFill>
                  <a:schemeClr val="tx1"/>
                </a:solidFill>
              </a:rPr>
              <a:t>ρ</a:t>
            </a:r>
            <a:r>
              <a:rPr lang="en-US" b="0" dirty="0" smtClean="0">
                <a:solidFill>
                  <a:schemeClr val="tx1"/>
                </a:solidFill>
              </a:rPr>
              <a:t> = 1%&gt;&gt;&gt; </a:t>
            </a:r>
            <a:r>
              <a:rPr lang="en-US" dirty="0" smtClean="0"/>
              <a:t>Use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32Ø18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 smtClean="0"/>
              <a:t>In Y-direction </a:t>
            </a:r>
            <a:br>
              <a:rPr lang="en-US" dirty="0" smtClean="0"/>
            </a:br>
            <a:r>
              <a:rPr lang="el-GR" dirty="0"/>
              <a:t>ρ</a:t>
            </a:r>
            <a:r>
              <a:rPr lang="en-US" dirty="0"/>
              <a:t> = 1%&gt;&gt;&gt;</a:t>
            </a:r>
            <a:r>
              <a:rPr lang="en-US" dirty="0" smtClean="0"/>
              <a:t> </a:t>
            </a:r>
            <a:r>
              <a:rPr lang="en-US" dirty="0"/>
              <a:t>Use</a:t>
            </a:r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32Ø18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044" y="1455395"/>
            <a:ext cx="579995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63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011254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344" y="1455527"/>
            <a:ext cx="4319693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column for shear.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Vu = max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2810" y="2164802"/>
            <a:ext cx="716428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v"/>
            </a:pPr>
            <a:r>
              <a:rPr lang="en-US" sz="2400" dirty="0" smtClean="0"/>
              <a:t>Vu from design combination include </a:t>
            </a:r>
            <a:r>
              <a:rPr lang="en-US" sz="2400" b="1" u="sng" dirty="0"/>
              <a:t>3.0 </a:t>
            </a:r>
            <a:r>
              <a:rPr lang="en-US" sz="2400" dirty="0" smtClean="0"/>
              <a:t>E</a:t>
            </a:r>
          </a:p>
          <a:p>
            <a:pPr algn="l" rtl="0"/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162" y="3068957"/>
            <a:ext cx="41910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eft Brace 5"/>
          <p:cNvSpPr/>
          <p:nvPr/>
        </p:nvSpPr>
        <p:spPr>
          <a:xfrm>
            <a:off x="1479550" y="2060848"/>
            <a:ext cx="499644" cy="4006615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1895291" y="3632446"/>
            <a:ext cx="12457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v"/>
            </a:pPr>
            <a:r>
              <a:rPr lang="en-US" sz="2400" dirty="0" smtClean="0"/>
              <a:t>l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35084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0548109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0985" y="1138231"/>
            <a:ext cx="5471821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hoops and check spacing.</a:t>
            </a:r>
          </a:p>
          <a:p>
            <a:pPr marL="0" indent="0">
              <a:buNone/>
            </a:pPr>
            <a:endParaRPr lang="en-US" sz="3200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Use  </a:t>
            </a:r>
            <a:r>
              <a:rPr lang="en-US" dirty="0" smtClean="0"/>
              <a:t>3Ø10 </a:t>
            </a:r>
            <a:r>
              <a:rPr lang="en-US" dirty="0"/>
              <a:t>hoops (6 legs</a:t>
            </a:r>
            <a:r>
              <a:rPr lang="en-US" dirty="0" smtClean="0"/>
              <a:t>)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 smtClean="0"/>
              <a:t>Max spacing.</a:t>
            </a:r>
          </a:p>
          <a:p>
            <a:pPr marL="171450" lvl="1"/>
            <a:r>
              <a:rPr lang="en-US" b="1" dirty="0" smtClean="0">
                <a:solidFill>
                  <a:srgbClr val="FF0000"/>
                </a:solidFill>
              </a:rPr>
              <a:t>     S</a:t>
            </a:r>
            <a:r>
              <a:rPr lang="en-US" sz="1800" b="1" dirty="0" smtClean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 =288 mm</a:t>
            </a:r>
          </a:p>
          <a:p>
            <a:pPr marL="171450" lvl="1"/>
            <a:r>
              <a:rPr lang="en-US" b="1" dirty="0" smtClean="0">
                <a:solidFill>
                  <a:srgbClr val="FF0000"/>
                </a:solidFill>
              </a:rPr>
              <a:t>     S</a:t>
            </a:r>
            <a:r>
              <a:rPr lang="en-US" sz="1800" b="1" dirty="0" smtClean="0">
                <a:solidFill>
                  <a:srgbClr val="FF0000"/>
                </a:solidFill>
              </a:rPr>
              <a:t>o</a:t>
            </a:r>
            <a:r>
              <a:rPr lang="en-US" b="1" dirty="0" smtClean="0">
                <a:solidFill>
                  <a:srgbClr val="FF0000"/>
                </a:solidFill>
              </a:rPr>
              <a:t> =144 mm</a:t>
            </a:r>
          </a:p>
          <a:p>
            <a:pPr marL="171450" lvl="1"/>
            <a:endParaRPr lang="en-US" b="1" dirty="0" smtClean="0">
              <a:solidFill>
                <a:srgbClr val="FF0000"/>
              </a:solidFill>
            </a:endParaRPr>
          </a:p>
          <a:p>
            <a:pPr marL="514350" lvl="1" indent="-342900"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16775"/>
            <a:ext cx="2167370" cy="574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ame 6"/>
          <p:cNvSpPr/>
          <p:nvPr/>
        </p:nvSpPr>
        <p:spPr>
          <a:xfrm>
            <a:off x="6732240" y="5249170"/>
            <a:ext cx="1224136" cy="484086"/>
          </a:xfrm>
          <a:prstGeom prst="frame">
            <a:avLst>
              <a:gd name="adj1" fmla="val 618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6732240" y="3212976"/>
            <a:ext cx="1224136" cy="648072"/>
          </a:xfrm>
          <a:prstGeom prst="frame">
            <a:avLst>
              <a:gd name="adj1" fmla="val 6182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7"/>
            <a:ext cx="4608512" cy="287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3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6587979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1463943"/>
            <a:ext cx="3887645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Final dimensions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3821401"/>
                  </p:ext>
                </p:extLst>
              </p:nvPr>
            </p:nvGraphicFramePr>
            <p:xfrm>
              <a:off x="1259630" y="2276872"/>
              <a:ext cx="6552730" cy="3957602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1310546"/>
                    <a:gridCol w="1310546"/>
                    <a:gridCol w="1310546"/>
                    <a:gridCol w="1310546"/>
                    <a:gridCol w="1310546"/>
                  </a:tblGrid>
                  <a:tr h="805913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Column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Before </a:t>
                          </a:r>
                          <a:r>
                            <a:rPr lang="en-US" sz="1800" b="1" dirty="0">
                              <a:effectLst/>
                            </a:rPr>
                            <a:t>retrofitting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After retrofitting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472012"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Dimensions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Steel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Dimensions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Steel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C1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𝟖𝟎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𝟖𝟎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24Ø18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𝟗𝟎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𝟗𝟎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32Ø18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>
                              <a:effectLst/>
                            </a:rPr>
                            <a:t>C2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𝟖𝟎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𝟒𝟎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18Ø16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𝟖𝟎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𝟔𝟎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24Ø16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>
                              <a:effectLst/>
                            </a:rPr>
                            <a:t>C3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𝟒𝟎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𝟒𝟎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16Ø16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𝟔𝟎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×</m:t>
                                </m:r>
                                <m:r>
                                  <a:rPr lang="en-US" sz="1200" b="1">
                                    <a:effectLst/>
                                    <a:latin typeface="Cambria Math"/>
                                  </a:rPr>
                                  <m:t>𝟔𝟎</m:t>
                                </m:r>
                                <m:r>
                                  <a:rPr lang="en-US" sz="1200" b="1" i="1">
                                    <a:effectLst/>
                                    <a:latin typeface="Cambria Math"/>
                                  </a:rPr>
                                  <m:t>𝐜𝐦</m:t>
                                </m:r>
                              </m:oMath>
                            </m:oMathPara>
                          </a14:m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18Ø16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3821401"/>
                  </p:ext>
                </p:extLst>
              </p:nvPr>
            </p:nvGraphicFramePr>
            <p:xfrm>
              <a:off x="1259630" y="2276872"/>
              <a:ext cx="6552730" cy="3932965"/>
            </p:xfrm>
            <a:graphic>
              <a:graphicData uri="http://schemas.openxmlformats.org/drawingml/2006/table">
                <a:tbl>
                  <a:tblPr firstRow="1" firstCol="1" bandRow="1">
                    <a:tableStyleId>{93296810-A885-4BE3-A3E7-6D5BEEA58F35}</a:tableStyleId>
                  </a:tblPr>
                  <a:tblGrid>
                    <a:gridCol w="1310546"/>
                    <a:gridCol w="1310546"/>
                    <a:gridCol w="1310546"/>
                    <a:gridCol w="1310546"/>
                    <a:gridCol w="1310546"/>
                  </a:tblGrid>
                  <a:tr h="1070674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Column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Before </a:t>
                          </a:r>
                          <a:r>
                            <a:rPr lang="en-US" sz="1800" b="1" dirty="0">
                              <a:effectLst/>
                            </a:rPr>
                            <a:t>retrofitting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After retrofitting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611823"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Dimensions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Steel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Dimensions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Steel</a:t>
                          </a:r>
                          <a:endParaRPr lang="en-US" sz="16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 smtClean="0">
                              <a:effectLst/>
                            </a:rPr>
                            <a:t>C1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100465" t="-225203" r="-30000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24Ø18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300465" t="-225203" r="-10000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32Ø18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>
                              <a:effectLst/>
                            </a:rPr>
                            <a:t>C2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100465" t="-325203" r="-3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18Ø16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300465" t="-325203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24Ø16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7501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1" dirty="0">
                              <a:effectLst/>
                            </a:rPr>
                            <a:t>C3</a:t>
                          </a:r>
                          <a:endParaRPr lang="en-US" sz="18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100465" t="-425203" r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16Ø16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7"/>
                          <a:stretch>
                            <a:fillRect l="-300465" t="-425203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200" b="1" dirty="0">
                              <a:effectLst/>
                            </a:rPr>
                            <a:t>18Ø16</a:t>
                          </a:r>
                          <a:endParaRPr lang="en-US" sz="11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6150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75300516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4304941" y="2967335"/>
            <a:ext cx="534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7678299"/>
              </p:ext>
            </p:extLst>
          </p:nvPr>
        </p:nvGraphicFramePr>
        <p:xfrm>
          <a:off x="1345327" y="1550405"/>
          <a:ext cx="698747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9892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5087107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27584" y="1463943"/>
            <a:ext cx="3887645" cy="29238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Check Splice length and location.</a:t>
            </a:r>
          </a:p>
          <a:p>
            <a:endParaRPr lang="en-US" sz="3200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 err="1" smtClean="0"/>
              <a:t>Ls</a:t>
            </a:r>
            <a:r>
              <a:rPr lang="en-US" dirty="0" smtClean="0"/>
              <a:t> required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=</a:t>
            </a:r>
            <a:r>
              <a:rPr lang="en-US" b="1" dirty="0" smtClean="0">
                <a:solidFill>
                  <a:srgbClr val="FF0000"/>
                </a:solidFill>
              </a:rPr>
              <a:t> 860 </a:t>
            </a:r>
            <a:r>
              <a:rPr lang="en-US" b="1" dirty="0" smtClean="0">
                <a:solidFill>
                  <a:srgbClr val="FF0000"/>
                </a:solidFill>
              </a:rPr>
              <a:t>mm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/>
              <a:t>Lo required</a:t>
            </a:r>
            <a:r>
              <a:rPr lang="en-US" b="1" dirty="0"/>
              <a:t> = </a:t>
            </a:r>
            <a:r>
              <a:rPr lang="en-US" b="1" dirty="0">
                <a:solidFill>
                  <a:srgbClr val="FF0000"/>
                </a:solidFill>
              </a:rPr>
              <a:t>900 mm</a:t>
            </a:r>
          </a:p>
          <a:p>
            <a:pPr marL="171450" lvl="1"/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16775"/>
            <a:ext cx="2167370" cy="574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rame 5"/>
          <p:cNvSpPr/>
          <p:nvPr/>
        </p:nvSpPr>
        <p:spPr>
          <a:xfrm>
            <a:off x="7083547" y="3482322"/>
            <a:ext cx="1440160" cy="882423"/>
          </a:xfrm>
          <a:prstGeom prst="frame">
            <a:avLst>
              <a:gd name="adj1" fmla="val 4635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6876255" y="1988840"/>
            <a:ext cx="1647451" cy="1440160"/>
          </a:xfrm>
          <a:prstGeom prst="frame">
            <a:avLst>
              <a:gd name="adj1" fmla="val 428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175" y="1116775"/>
            <a:ext cx="2620516" cy="555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44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7875047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1463943"/>
            <a:ext cx="525658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How to execute C1 in reality</a:t>
            </a:r>
            <a:endParaRPr lang="en-US" sz="2800" dirty="0" smtClean="0"/>
          </a:p>
          <a:p>
            <a:pPr marL="0" indent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310" y="2636912"/>
            <a:ext cx="512228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6" y="2946029"/>
            <a:ext cx="3840934" cy="255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2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429615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1482750"/>
            <a:ext cx="7704856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Load of </a:t>
            </a:r>
            <a:r>
              <a:rPr lang="en-US" sz="2800" dirty="0" smtClean="0"/>
              <a:t>Beam</a:t>
            </a:r>
          </a:p>
          <a:p>
            <a:pPr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Mu-</a:t>
            </a:r>
            <a:r>
              <a:rPr lang="en-US" b="0" dirty="0" err="1">
                <a:solidFill>
                  <a:schemeClr val="tx1"/>
                </a:solidFill>
              </a:rPr>
              <a:t>ve</a:t>
            </a:r>
            <a:r>
              <a:rPr lang="en-US" b="0" dirty="0">
                <a:solidFill>
                  <a:schemeClr val="tx1"/>
                </a:solidFill>
              </a:rPr>
              <a:t> (Right) = </a:t>
            </a:r>
            <a:r>
              <a:rPr lang="en-US" b="0" dirty="0">
                <a:solidFill>
                  <a:srgbClr val="FF0000"/>
                </a:solidFill>
              </a:rPr>
              <a:t>1112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kN.m</a:t>
            </a:r>
            <a:endParaRPr lang="en-US" b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Mu-</a:t>
            </a:r>
            <a:r>
              <a:rPr lang="en-US" b="0" dirty="0" err="1">
                <a:solidFill>
                  <a:schemeClr val="tx1"/>
                </a:solidFill>
              </a:rPr>
              <a:t>ve</a:t>
            </a:r>
            <a:r>
              <a:rPr lang="en-US" b="0" dirty="0">
                <a:solidFill>
                  <a:schemeClr val="tx1"/>
                </a:solidFill>
              </a:rPr>
              <a:t> (Left) = </a:t>
            </a:r>
            <a:r>
              <a:rPr lang="en-US" b="0" dirty="0">
                <a:solidFill>
                  <a:srgbClr val="FF0000"/>
                </a:solidFill>
              </a:rPr>
              <a:t>1025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kN.m</a:t>
            </a:r>
            <a:endParaRPr lang="en-US" b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0" dirty="0" err="1">
                <a:solidFill>
                  <a:schemeClr val="tx1"/>
                </a:solidFill>
              </a:rPr>
              <a:t>Mu+ve</a:t>
            </a:r>
            <a:r>
              <a:rPr lang="en-US" b="0" dirty="0">
                <a:solidFill>
                  <a:schemeClr val="tx1"/>
                </a:solidFill>
              </a:rPr>
              <a:t> = </a:t>
            </a:r>
            <a:r>
              <a:rPr lang="en-US" b="0" dirty="0">
                <a:solidFill>
                  <a:srgbClr val="FF0000"/>
                </a:solidFill>
              </a:rPr>
              <a:t>502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kN.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570" y="2924944"/>
            <a:ext cx="592665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77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58153899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71600" y="1440358"/>
            <a:ext cx="5039773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beam for moment .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343375"/>
              </p:ext>
            </p:extLst>
          </p:nvPr>
        </p:nvGraphicFramePr>
        <p:xfrm>
          <a:off x="611560" y="2564904"/>
          <a:ext cx="8136904" cy="341195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1194247">
                <a:tc>
                  <a:txBody>
                    <a:bodyPr/>
                    <a:lstStyle/>
                    <a:p>
                      <a:pPr algn="ctr" rtl="0"/>
                      <a:endParaRPr lang="en-US" sz="24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0"/>
                      <a:r>
                        <a:rPr lang="en-US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Steel Reinforcement</a:t>
                      </a:r>
                      <a:endParaRPr lang="ar-SA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2400" dirty="0" smtClean="0"/>
                    </a:p>
                    <a:p>
                      <a:pPr algn="ctr" rtl="0"/>
                      <a:r>
                        <a:rPr lang="en-US" sz="2800" dirty="0" smtClean="0"/>
                        <a:t>The value</a:t>
                      </a:r>
                      <a:r>
                        <a:rPr lang="en-US" sz="2800" baseline="0" dirty="0" smtClean="0"/>
                        <a:t> of the moment </a:t>
                      </a:r>
                      <a:endParaRPr lang="ar-SA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771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12Ø25</a:t>
                      </a:r>
                      <a:endParaRPr lang="ar-SA" sz="24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Mu-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ve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(Right) = 1112 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kN.m</a:t>
                      </a:r>
                      <a:endParaRPr lang="en-US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4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16Ø20</a:t>
                      </a:r>
                      <a:endParaRPr lang="ar-SA" sz="24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Mu-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ve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(Left) = 1025 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kN.m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4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10Ø18</a:t>
                      </a:r>
                      <a:endParaRPr lang="ar-SA" sz="24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Mu+ve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 = 502 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</a:rPr>
                        <a:t>kN.m</a:t>
                      </a:r>
                      <a:endParaRPr lang="ar-S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9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7338998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75048" y="1152326"/>
            <a:ext cx="5039773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Reinforcement for moment.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60565"/>
            <a:ext cx="9144000" cy="2297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83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2483200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1560" y="1440357"/>
            <a:ext cx="8424936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Verify minimum intermediate detailing requirements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</a:rPr>
              <a:t>As+ at face of joint ≥ 1/3 As- at face of that joint</a:t>
            </a:r>
            <a:r>
              <a:rPr lang="en-US" sz="2800" b="0" dirty="0" smtClean="0">
                <a:solidFill>
                  <a:schemeClr val="tx1"/>
                </a:solidFill>
              </a:rPr>
              <a:t>. </a:t>
            </a:r>
            <a:r>
              <a:rPr lang="en-US" sz="2800" dirty="0" smtClean="0">
                <a:solidFill>
                  <a:srgbClr val="FF0000"/>
                </a:solidFill>
              </a:rPr>
              <a:t>OK</a:t>
            </a:r>
          </a:p>
          <a:p>
            <a:pPr marL="0" indent="0">
              <a:buNone/>
            </a:pPr>
            <a:endParaRPr lang="en-US" sz="2800" b="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</a:rPr>
              <a:t>Bottom or top steel at any section ≥ 1/5 max steel at face of either joint</a:t>
            </a:r>
            <a:r>
              <a:rPr lang="en-US" sz="2800" b="0" dirty="0" smtClean="0">
                <a:solidFill>
                  <a:schemeClr val="tx1"/>
                </a:solidFill>
              </a:rPr>
              <a:t>. </a:t>
            </a:r>
            <a:r>
              <a:rPr lang="en-US" sz="2800" dirty="0">
                <a:solidFill>
                  <a:srgbClr val="FF0000"/>
                </a:solidFill>
              </a:rPr>
              <a:t>OK</a:t>
            </a:r>
          </a:p>
          <a:p>
            <a:pPr>
              <a:buFont typeface="Arial" pitchFamily="34" charset="0"/>
              <a:buChar char="•"/>
            </a:pPr>
            <a:endParaRPr lang="en-US" sz="2800" b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8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748172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344" y="1455527"/>
            <a:ext cx="4319693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beam for shear.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Vu = max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2810" y="2164802"/>
            <a:ext cx="716428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Vu from design combination include E</a:t>
            </a:r>
          </a:p>
          <a:p>
            <a:pPr algn="l" rtl="0"/>
            <a:endParaRPr lang="ar-SA" dirty="0"/>
          </a:p>
        </p:txBody>
      </p:sp>
      <p:sp>
        <p:nvSpPr>
          <p:cNvPr id="6" name="Left Brace 5"/>
          <p:cNvSpPr/>
          <p:nvPr/>
        </p:nvSpPr>
        <p:spPr>
          <a:xfrm>
            <a:off x="1479550" y="2060848"/>
            <a:ext cx="499644" cy="4006615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1895291" y="3632446"/>
            <a:ext cx="12457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v"/>
            </a:pPr>
            <a:r>
              <a:rPr lang="en-US" sz="2400" dirty="0" smtClean="0"/>
              <a:t>l</a:t>
            </a:r>
            <a:endParaRPr lang="ar-SA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95853"/>
            <a:ext cx="4176464" cy="416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4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9771218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10470" y="1275030"/>
            <a:ext cx="7461930" cy="2369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Design of hoops and check spacing.</a:t>
            </a:r>
            <a:endParaRPr lang="en-US" sz="3200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Use  </a:t>
            </a:r>
            <a:r>
              <a:rPr lang="en-US" dirty="0" smtClean="0"/>
              <a:t>2Ø10 </a:t>
            </a:r>
            <a:r>
              <a:rPr lang="en-US" dirty="0"/>
              <a:t>hoops </a:t>
            </a:r>
            <a:r>
              <a:rPr lang="en-US" dirty="0" smtClean="0"/>
              <a:t>(4 </a:t>
            </a:r>
            <a:r>
              <a:rPr lang="en-US" dirty="0"/>
              <a:t>legs</a:t>
            </a:r>
            <a:r>
              <a:rPr lang="en-US" dirty="0" smtClean="0"/>
              <a:t>)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 smtClean="0"/>
              <a:t>Max spacing.</a:t>
            </a:r>
          </a:p>
          <a:p>
            <a:pPr marL="171450" lvl="1"/>
            <a:r>
              <a:rPr lang="en-US" b="1" dirty="0" smtClean="0">
                <a:solidFill>
                  <a:srgbClr val="FF0000"/>
                </a:solidFill>
              </a:rPr>
              <a:t>     S1 =112 mm </a:t>
            </a:r>
            <a:r>
              <a:rPr lang="en-US" b="1" dirty="0" smtClean="0"/>
              <a:t>&gt;&gt;&gt;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/>
              <a:t>(use 2Ø10@10cm)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71450" lvl="1"/>
            <a:r>
              <a:rPr lang="en-US" b="1" dirty="0" smtClean="0">
                <a:solidFill>
                  <a:srgbClr val="FF0000"/>
                </a:solidFill>
              </a:rPr>
              <a:t>     S2 =295 mm </a:t>
            </a:r>
            <a:r>
              <a:rPr lang="en-US" b="1" dirty="0" smtClean="0"/>
              <a:t>&gt;&gt;&gt; </a:t>
            </a:r>
            <a:r>
              <a:rPr lang="en-US" b="1" dirty="0"/>
              <a:t>(use 2Ø10@20cm)</a:t>
            </a: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4910"/>
            <a:ext cx="7416824" cy="295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ame 8"/>
          <p:cNvSpPr/>
          <p:nvPr/>
        </p:nvSpPr>
        <p:spPr>
          <a:xfrm>
            <a:off x="4921250" y="3645868"/>
            <a:ext cx="648072" cy="2088346"/>
          </a:xfrm>
          <a:prstGeom prst="frame">
            <a:avLst>
              <a:gd name="adj1" fmla="val 6182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3990061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6083" y="1357040"/>
            <a:ext cx="7461930" cy="27392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 smtClean="0"/>
              <a:t> Check Ld.</a:t>
            </a:r>
            <a:endParaRPr lang="en-US" sz="3200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/>
              <a:t>For top hooked </a:t>
            </a:r>
            <a:r>
              <a:rPr lang="en-US" dirty="0" smtClean="0"/>
              <a:t>bars = </a:t>
            </a:r>
            <a:r>
              <a:rPr lang="en-US" b="1" dirty="0" smtClean="0">
                <a:solidFill>
                  <a:srgbClr val="FF0000"/>
                </a:solidFill>
              </a:rPr>
              <a:t>290</a:t>
            </a:r>
            <a:r>
              <a:rPr lang="en-US" dirty="0" smtClean="0"/>
              <a:t> mm.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bottom hooked </a:t>
            </a:r>
            <a:r>
              <a:rPr lang="en-US" dirty="0" smtClean="0"/>
              <a:t>bars = </a:t>
            </a:r>
            <a:r>
              <a:rPr lang="en-US" b="1" dirty="0">
                <a:solidFill>
                  <a:srgbClr val="FF0000"/>
                </a:solidFill>
              </a:rPr>
              <a:t>260</a:t>
            </a:r>
            <a:r>
              <a:rPr lang="en-US" dirty="0" smtClean="0"/>
              <a:t> mm.</a:t>
            </a:r>
          </a:p>
          <a:p>
            <a:pPr marL="171450" lvl="1"/>
            <a:endParaRPr lang="en-US" dirty="0"/>
          </a:p>
          <a:p>
            <a:pPr marL="171450" lvl="1"/>
            <a:endParaRPr lang="en-US" dirty="0" smtClean="0"/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/>
              <a:t>For straight top </a:t>
            </a:r>
            <a:r>
              <a:rPr lang="en-US" dirty="0" smtClean="0"/>
              <a:t>bars = </a:t>
            </a:r>
            <a:r>
              <a:rPr lang="en-US" b="1" dirty="0" smtClean="0">
                <a:solidFill>
                  <a:srgbClr val="FF0000"/>
                </a:solidFill>
              </a:rPr>
              <a:t>1200</a:t>
            </a:r>
            <a:r>
              <a:rPr lang="en-US" dirty="0" smtClean="0"/>
              <a:t> mm.</a:t>
            </a:r>
          </a:p>
          <a:p>
            <a:pPr marL="514350" lvl="1" indent="-342900">
              <a:buFont typeface="Arial" pitchFamily="34" charset="0"/>
              <a:buChar char="•"/>
            </a:pPr>
            <a:r>
              <a:rPr lang="en-US" dirty="0"/>
              <a:t>For straight bottom </a:t>
            </a:r>
            <a:r>
              <a:rPr lang="en-US" dirty="0" smtClean="0"/>
              <a:t>bars = </a:t>
            </a:r>
            <a:r>
              <a:rPr lang="en-US" b="1" dirty="0" smtClean="0">
                <a:solidFill>
                  <a:srgbClr val="FF0000"/>
                </a:solidFill>
              </a:rPr>
              <a:t>660</a:t>
            </a:r>
            <a:r>
              <a:rPr lang="en-US" dirty="0" smtClean="0"/>
              <a:t> mm.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5292080" y="1630937"/>
            <a:ext cx="288032" cy="1107963"/>
          </a:xfrm>
          <a:prstGeom prst="rightBrace">
            <a:avLst>
              <a:gd name="adj1" fmla="val 18308"/>
              <a:gd name="adj2" fmla="val 46305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5580112" y="1769419"/>
            <a:ext cx="388843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/>
              <a:t>Available </a:t>
            </a:r>
            <a:r>
              <a:rPr lang="en-US" sz="2400" dirty="0" smtClean="0"/>
              <a:t>length = </a:t>
            </a:r>
            <a:r>
              <a:rPr lang="en-US" sz="2400" b="1" dirty="0" smtClean="0">
                <a:solidFill>
                  <a:srgbClr val="FF0000"/>
                </a:solidFill>
              </a:rPr>
              <a:t>540</a:t>
            </a:r>
            <a:r>
              <a:rPr lang="en-US" sz="2400" dirty="0" smtClean="0"/>
              <a:t> mm </a:t>
            </a:r>
            <a:r>
              <a:rPr lang="en-US" sz="2400" b="1" dirty="0" smtClean="0">
                <a:solidFill>
                  <a:srgbClr val="FF0000"/>
                </a:solidFill>
              </a:rPr>
              <a:t>OK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81128"/>
            <a:ext cx="914400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0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1494043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1560" y="1440357"/>
            <a:ext cx="842493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285750" indent="-285750" algn="l" rtl="0">
              <a:buFont typeface="Wingdings" pitchFamily="2" charset="2"/>
              <a:buChar char="Ø"/>
              <a:defRPr sz="2400" b="1">
                <a:solidFill>
                  <a:srgbClr val="008000"/>
                </a:solidFill>
              </a:defRPr>
            </a:lvl1pPr>
            <a:lvl2pPr lvl="1" algn="l" rtl="0">
              <a:defRPr sz="2400"/>
            </a:lvl2pPr>
          </a:lstStyle>
          <a:p>
            <a:r>
              <a:rPr lang="en-US" sz="2800" dirty="0"/>
              <a:t>How to execute B1 in </a:t>
            </a:r>
            <a:r>
              <a:rPr lang="en-US" sz="2800" dirty="0" smtClean="0"/>
              <a:t>reality.</a:t>
            </a:r>
          </a:p>
          <a:p>
            <a:pPr>
              <a:buFont typeface="Arial" pitchFamily="34" charset="0"/>
              <a:buChar char="•"/>
            </a:pPr>
            <a:endParaRPr lang="en-US" sz="2800" b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399" y="2276872"/>
            <a:ext cx="574357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51" y="2053034"/>
            <a:ext cx="6581775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86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76718332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9592" y="1124744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3200" b="1" dirty="0">
                <a:solidFill>
                  <a:srgbClr val="008000"/>
                </a:solidFill>
              </a:rPr>
              <a:t>Superimposed dead load</a:t>
            </a:r>
            <a:endParaRPr lang="ar-SA" sz="3200" b="1" dirty="0">
              <a:solidFill>
                <a:srgbClr val="008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99468"/>
              </p:ext>
            </p:extLst>
          </p:nvPr>
        </p:nvGraphicFramePr>
        <p:xfrm>
          <a:off x="1547664" y="1711895"/>
          <a:ext cx="6425218" cy="172819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763522"/>
                <a:gridCol w="2661696"/>
              </a:tblGrid>
              <a:tr h="6740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1272540" algn="ctr"/>
                        </a:tabLst>
                      </a:pPr>
                      <a:r>
                        <a:rPr lang="en-US" sz="1800" dirty="0">
                          <a:effectLst/>
                        </a:rPr>
                        <a:t>Building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Super imposed dead 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kN</a:t>
                      </a:r>
                      <a:r>
                        <a:rPr lang="en-US" sz="1800" dirty="0" smtClean="0">
                          <a:effectLst/>
                        </a:rPr>
                        <a:t>/m</a:t>
                      </a:r>
                      <a:r>
                        <a:rPr lang="en-US" sz="1800" baseline="30000" dirty="0" smtClean="0">
                          <a:effectLst/>
                        </a:rPr>
                        <a:t>2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01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Factory 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2.25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740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Offices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2.27 ( One-way)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1.65 (Two-way )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55761" y="3573016"/>
            <a:ext cx="489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008000"/>
                </a:solidFill>
              </a:rPr>
              <a:t>Live load</a:t>
            </a:r>
            <a:endParaRPr lang="ar-SA" sz="3200" b="1" dirty="0">
              <a:solidFill>
                <a:srgbClr val="008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74219"/>
              </p:ext>
            </p:extLst>
          </p:nvPr>
        </p:nvGraphicFramePr>
        <p:xfrm>
          <a:off x="1547664" y="4157792"/>
          <a:ext cx="6408712" cy="2583578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923402"/>
                <a:gridCol w="2485310"/>
              </a:tblGrid>
              <a:tr h="8057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7175" algn="l"/>
                          <a:tab pos="1272540" algn="ctr"/>
                        </a:tabLst>
                      </a:pPr>
                      <a:r>
                        <a:rPr lang="en-US" sz="1800" dirty="0">
                          <a:effectLst/>
                        </a:rPr>
                        <a:t>Zone</a:t>
                      </a:r>
                      <a:endParaRPr lang="en-GB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Live load </a:t>
                      </a:r>
                      <a:r>
                        <a:rPr lang="en-US" sz="1800" dirty="0" err="1" smtClean="0">
                          <a:effectLst/>
                        </a:rPr>
                        <a:t>kN</a:t>
                      </a:r>
                      <a:r>
                        <a:rPr lang="en-US" sz="1800" dirty="0" smtClean="0">
                          <a:effectLst/>
                        </a:rPr>
                        <a:t>/m</a:t>
                      </a:r>
                      <a:r>
                        <a:rPr lang="en-US" sz="1800" baseline="30000" dirty="0" smtClean="0">
                          <a:effectLst/>
                        </a:rPr>
                        <a:t>2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Basement slab (machine zone)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Basement slab (refrigerators zone )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Repeated slab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GB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Offices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GB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41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0027955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47537556"/>
              </p:ext>
            </p:extLst>
          </p:nvPr>
        </p:nvGraphicFramePr>
        <p:xfrm>
          <a:off x="1567814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4762473" cy="236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3528" y="1461786"/>
            <a:ext cx="6552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Check </a:t>
            </a:r>
            <a:r>
              <a:rPr lang="en-US" sz="2800" b="1" dirty="0">
                <a:solidFill>
                  <a:srgbClr val="008000"/>
                </a:solidFill>
              </a:rPr>
              <a:t>if we really need mat foundation</a:t>
            </a:r>
            <a:r>
              <a:rPr lang="en-US" b="1" dirty="0"/>
              <a:t>.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3469634" cy="3746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40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05804191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79512" y="1416693"/>
            <a:ext cx="55446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08000"/>
                </a:solidFill>
              </a:rPr>
              <a:t>Checks of mat </a:t>
            </a:r>
            <a:r>
              <a:rPr lang="en-US" sz="2800" b="1" dirty="0" smtClean="0">
                <a:solidFill>
                  <a:srgbClr val="008000"/>
                </a:solidFill>
              </a:rPr>
              <a:t>foundation for</a:t>
            </a:r>
            <a:r>
              <a:rPr lang="en-US" b="1" dirty="0" smtClean="0">
                <a:solidFill>
                  <a:srgbClr val="008000"/>
                </a:solidFill>
              </a:rPr>
              <a:t>.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Compatibility</a:t>
            </a:r>
            <a:r>
              <a:rPr lang="en-US" sz="2400" dirty="0"/>
              <a:t> 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Deflection 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l-GR" sz="2400" dirty="0"/>
              <a:t>Δ </a:t>
            </a:r>
            <a:r>
              <a:rPr lang="en-US" sz="2400" dirty="0"/>
              <a:t>allowable &gt;</a:t>
            </a:r>
            <a:r>
              <a:rPr lang="en-US" sz="2400" dirty="0" smtClean="0"/>
              <a:t> </a:t>
            </a:r>
            <a:r>
              <a:rPr lang="en-US" sz="2400" dirty="0"/>
              <a:t>max deflection</a:t>
            </a:r>
            <a:r>
              <a:rPr lang="en-US" sz="2400" dirty="0" smtClean="0"/>
              <a:t>,</a:t>
            </a:r>
            <a:r>
              <a:rPr lang="en-US" sz="2400" b="1" dirty="0">
                <a:solidFill>
                  <a:srgbClr val="FF0000"/>
                </a:solidFill>
              </a:rPr>
              <a:t> OK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Stress,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dirty="0"/>
              <a:t>The applied stress </a:t>
            </a:r>
            <a:r>
              <a:rPr lang="en-US" sz="2400" dirty="0" smtClean="0"/>
              <a:t>&lt;</a:t>
            </a:r>
            <a:r>
              <a:rPr lang="en-US" sz="2400" dirty="0" err="1" smtClean="0"/>
              <a:t>qu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Punching shear</a:t>
            </a:r>
            <a:r>
              <a:rPr lang="en-US" sz="2400" b="1" dirty="0" smtClean="0">
                <a:solidFill>
                  <a:srgbClr val="FF0000"/>
                </a:solidFill>
              </a:rPr>
              <a:t>, 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Reinforcement in both direction,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  <a:endParaRPr lang="ar-SA" sz="24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68760"/>
            <a:ext cx="2968190" cy="3815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33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40698007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-252536" y="1412776"/>
            <a:ext cx="6892336" cy="5201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algn="l" rtl="0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</a:rPr>
              <a:t>Checks of </a:t>
            </a:r>
            <a:r>
              <a:rPr lang="en-US" sz="2400" b="1" dirty="0" smtClean="0">
                <a:solidFill>
                  <a:srgbClr val="008000"/>
                </a:solidFill>
              </a:rPr>
              <a:t>single footing.</a:t>
            </a:r>
            <a:br>
              <a:rPr lang="en-US" sz="2400" b="1" dirty="0" smtClean="0">
                <a:solidFill>
                  <a:srgbClr val="008000"/>
                </a:solidFill>
              </a:rPr>
            </a:br>
            <a:endParaRPr lang="en-US" sz="2400" b="1" dirty="0" smtClean="0">
              <a:solidFill>
                <a:srgbClr val="008000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b="1" dirty="0"/>
              <a:t>Check the area of the footing based on </a:t>
            </a:r>
            <a:r>
              <a:rPr lang="en-US" sz="2400" b="1" dirty="0" smtClean="0"/>
              <a:t>the</a:t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en-US" sz="2400" b="1" dirty="0"/>
              <a:t>allowable bearing capacity of the </a:t>
            </a:r>
            <a:r>
              <a:rPr lang="en-US" sz="2400" b="1" dirty="0" smtClean="0"/>
              <a:t>soil, </a:t>
            </a:r>
            <a:r>
              <a:rPr lang="en-US" sz="2400" b="1" dirty="0" smtClean="0">
                <a:solidFill>
                  <a:srgbClr val="FF0000"/>
                </a:solidFill>
              </a:rPr>
              <a:t>Not 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endParaRPr lang="en-US" sz="2400" b="1" dirty="0">
              <a:solidFill>
                <a:srgbClr val="FF0000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b="1" dirty="0"/>
              <a:t>Check footing depth for wide beam </a:t>
            </a:r>
            <a:r>
              <a:rPr lang="en-US" sz="2400" b="1" dirty="0" smtClean="0"/>
              <a:t>shear,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b="1" dirty="0"/>
              <a:t>Check footing depth for punching shear</a:t>
            </a:r>
            <a:r>
              <a:rPr lang="en-US" sz="2400" b="1" dirty="0" smtClean="0"/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b="1" dirty="0" smtClean="0"/>
              <a:t>Reinforcement, </a:t>
            </a:r>
            <a:r>
              <a:rPr lang="en-US" sz="2400" b="1" dirty="0" smtClean="0">
                <a:solidFill>
                  <a:srgbClr val="FF0000"/>
                </a:solidFill>
              </a:rPr>
              <a:t>OK.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869" y="1412776"/>
            <a:ext cx="247279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20563"/>
            <a:ext cx="2284128" cy="2433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69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8236523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672408" cy="331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1709376"/>
            <a:ext cx="4680520" cy="442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32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41703635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4716016" cy="423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2800788"/>
            <a:ext cx="418303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36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04354978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838346" y="1610108"/>
            <a:ext cx="49577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8000"/>
                </a:solidFill>
              </a:rPr>
              <a:t>Internal forces and moment.</a:t>
            </a:r>
            <a:r>
              <a:rPr lang="en-US" sz="2800" b="1" dirty="0" smtClean="0">
                <a:solidFill>
                  <a:srgbClr val="008000"/>
                </a:solidFill>
              </a:rPr>
              <a:t/>
            </a:r>
            <a:br>
              <a:rPr lang="en-US" sz="2800" b="1" dirty="0" smtClean="0">
                <a:solidFill>
                  <a:srgbClr val="008000"/>
                </a:solidFill>
              </a:rPr>
            </a:br>
            <a:endParaRPr lang="en-US" sz="2400" dirty="0"/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M1 (</a:t>
            </a:r>
            <a:r>
              <a:rPr lang="en-US" sz="2400" dirty="0" err="1" smtClean="0"/>
              <a:t>Muy</a:t>
            </a:r>
            <a:r>
              <a:rPr lang="en-US" sz="2400" dirty="0" smtClean="0"/>
              <a:t>) = </a:t>
            </a:r>
            <a:r>
              <a:rPr lang="en-US" sz="2400" dirty="0" smtClean="0">
                <a:solidFill>
                  <a:srgbClr val="FF0000"/>
                </a:solidFill>
              </a:rPr>
              <a:t>20</a:t>
            </a:r>
            <a:r>
              <a:rPr lang="en-US" sz="2400" dirty="0" smtClean="0"/>
              <a:t> </a:t>
            </a:r>
            <a:r>
              <a:rPr lang="en-US" sz="2400" dirty="0" err="1" smtClean="0"/>
              <a:t>kN.m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 smtClean="0"/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 smtClean="0"/>
              <a:t>M2 </a:t>
            </a:r>
            <a:r>
              <a:rPr lang="en-US" sz="2400" dirty="0"/>
              <a:t>(Mux) = </a:t>
            </a:r>
            <a:r>
              <a:rPr lang="en-US" sz="2400" dirty="0">
                <a:solidFill>
                  <a:srgbClr val="FF0000"/>
                </a:solidFill>
              </a:rPr>
              <a:t>1600</a:t>
            </a:r>
            <a:r>
              <a:rPr lang="en-US" sz="2400" dirty="0"/>
              <a:t> </a:t>
            </a:r>
            <a:r>
              <a:rPr lang="en-US" sz="2400" dirty="0" err="1"/>
              <a:t>kN.m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/>
              <a:t>F1 (</a:t>
            </a:r>
            <a:r>
              <a:rPr lang="en-US" sz="2400" dirty="0" err="1"/>
              <a:t>Vuy</a:t>
            </a:r>
            <a:r>
              <a:rPr lang="en-US" sz="2400" dirty="0"/>
              <a:t>) = </a:t>
            </a:r>
            <a:r>
              <a:rPr lang="en-US" sz="2400" dirty="0">
                <a:solidFill>
                  <a:srgbClr val="FF0000"/>
                </a:solidFill>
              </a:rPr>
              <a:t>680</a:t>
            </a:r>
            <a:r>
              <a:rPr lang="en-US" sz="2400" dirty="0"/>
              <a:t> </a:t>
            </a:r>
            <a:r>
              <a:rPr lang="en-US" sz="2400" dirty="0" err="1"/>
              <a:t>kN</a:t>
            </a:r>
            <a:r>
              <a:rPr lang="en-US" sz="2400" dirty="0" err="1" smtClean="0"/>
              <a:t>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pPr marL="800100" lvl="1" indent="-342900" algn="l" rtl="0">
              <a:buFont typeface="Arial" pitchFamily="34" charset="0"/>
              <a:buChar char="•"/>
            </a:pPr>
            <a:r>
              <a:rPr lang="en-US" sz="2400" dirty="0"/>
              <a:t>F2 (</a:t>
            </a:r>
            <a:r>
              <a:rPr lang="en-US" sz="2400" dirty="0" err="1"/>
              <a:t>Vux</a:t>
            </a:r>
            <a:r>
              <a:rPr lang="en-US" sz="2400" dirty="0"/>
              <a:t>) = </a:t>
            </a:r>
            <a:r>
              <a:rPr lang="en-US" sz="2400" dirty="0">
                <a:solidFill>
                  <a:srgbClr val="FF0000"/>
                </a:solidFill>
              </a:rPr>
              <a:t>10</a:t>
            </a:r>
            <a:r>
              <a:rPr lang="en-US" sz="2400" dirty="0"/>
              <a:t> </a:t>
            </a:r>
            <a:r>
              <a:rPr lang="en-US" sz="2400" dirty="0" err="1"/>
              <a:t>kN</a:t>
            </a:r>
            <a:endParaRPr lang="ar-SA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015" y="1556792"/>
            <a:ext cx="272415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73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81592994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1520" y="1258661"/>
                <a:ext cx="8892480" cy="49284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 algn="l" rtl="0">
                  <a:buFont typeface="Wingdings" pitchFamily="2" charset="2"/>
                  <a:buChar char="Ø"/>
                </a:pPr>
                <a:r>
                  <a:rPr lang="en-US" sz="2400" b="1" dirty="0">
                    <a:solidFill>
                      <a:srgbClr val="008000"/>
                    </a:solidFill>
                  </a:rPr>
                  <a:t>Check shear in X- </a:t>
                </a:r>
                <a:r>
                  <a:rPr lang="en-US" sz="2400" b="1" dirty="0" smtClean="0">
                    <a:solidFill>
                      <a:srgbClr val="008000"/>
                    </a:solidFill>
                  </a:rPr>
                  <a:t>direction.</a:t>
                </a:r>
                <a:r>
                  <a:rPr lang="en-US" sz="2800" b="1" dirty="0" smtClean="0"/>
                  <a:t/>
                </a:r>
                <a:br>
                  <a:rPr lang="en-US" sz="2800" b="1" dirty="0" smtClean="0"/>
                </a:br>
                <a:r>
                  <a:rPr lang="en-US" sz="2400" dirty="0" err="1" smtClean="0"/>
                  <a:t>ΦVc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= 0.75</a:t>
                </a:r>
                <a:r>
                  <a:rPr lang="en-GB" sz="2400" dirty="0"/>
                  <a:t>(1/6)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GB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>
                            <a:latin typeface="Cambria Math"/>
                          </a:rPr>
                          <m:t>28</m:t>
                        </m:r>
                      </m:e>
                    </m:rad>
                  </m:oMath>
                </a14:m>
                <a:r>
                  <a:rPr lang="en-GB" sz="2400" dirty="0" smtClean="0"/>
                  <a:t>)(200-40)(4200)/</a:t>
                </a:r>
                <a:r>
                  <a:rPr lang="en-GB" sz="2400" dirty="0"/>
                  <a:t>1000 = </a:t>
                </a:r>
                <a:r>
                  <a:rPr lang="en-GB" sz="2400" dirty="0" smtClean="0"/>
                  <a:t>444 </a:t>
                </a:r>
                <a:r>
                  <a:rPr lang="en-GB" sz="2400" dirty="0" err="1"/>
                  <a:t>kN</a:t>
                </a:r>
                <a:r>
                  <a:rPr lang="en-GB" sz="2400" dirty="0"/>
                  <a:t> &gt; </a:t>
                </a:r>
                <a:r>
                  <a:rPr lang="en-GB" sz="2400" dirty="0" smtClean="0"/>
                  <a:t>10kN </a:t>
                </a:r>
                <a:r>
                  <a:rPr lang="en-US" sz="2400" dirty="0"/>
                  <a:t>,,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OK.</a:t>
                </a:r>
                <a:br>
                  <a:rPr lang="en-US" sz="2400" b="1" dirty="0" smtClean="0">
                    <a:solidFill>
                      <a:srgbClr val="FF0000"/>
                    </a:solidFill>
                  </a:rPr>
                </a:br>
                <a:r>
                  <a:rPr lang="en-US" sz="2400" b="1" dirty="0">
                    <a:solidFill>
                      <a:srgbClr val="FF0000"/>
                    </a:solidFill>
                  </a:rPr>
                  <a:t/>
                </a:r>
                <a:br>
                  <a:rPr lang="en-US" sz="2400" b="1" dirty="0">
                    <a:solidFill>
                      <a:srgbClr val="FF0000"/>
                    </a:solidFill>
                  </a:rPr>
                </a:br>
                <a:endParaRPr lang="en-US" sz="2400" b="1" dirty="0">
                  <a:solidFill>
                    <a:srgbClr val="008000"/>
                  </a:solidFill>
                </a:endParaRPr>
              </a:p>
              <a:p>
                <a:pPr marL="457200" indent="-457200" algn="l" rtl="0">
                  <a:buFont typeface="Wingdings" pitchFamily="2" charset="2"/>
                  <a:buChar char="Ø"/>
                </a:pPr>
                <a:r>
                  <a:rPr lang="en-US" sz="2400" b="1" dirty="0">
                    <a:solidFill>
                      <a:srgbClr val="008000"/>
                    </a:solidFill>
                  </a:rPr>
                  <a:t>Design for shear in Y- </a:t>
                </a:r>
                <a:r>
                  <a:rPr lang="en-US" sz="2400" b="1" dirty="0" smtClean="0">
                    <a:solidFill>
                      <a:srgbClr val="008000"/>
                    </a:solidFill>
                  </a:rPr>
                  <a:t>direction.</a:t>
                </a:r>
              </a:p>
              <a:p>
                <a:pPr lvl="1" algn="l" rtl="0"/>
                <a:r>
                  <a:rPr lang="en-US" sz="2400" dirty="0"/>
                  <a:t>Use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2400" dirty="0">
                    <a:solidFill>
                      <a:srgbClr val="FF0000"/>
                    </a:solidFill>
                  </a:rPr>
                  <a:t>Φ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12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mm @ </a:t>
                </a:r>
                <a:r>
                  <a:rPr lang="en-US" sz="2400" dirty="0">
                    <a:solidFill>
                      <a:srgbClr val="FF0000"/>
                    </a:solidFill>
                  </a:rPr>
                  <a:t>250</a:t>
                </a:r>
                <a:r>
                  <a:rPr lang="en-US" sz="2400" dirty="0"/>
                  <a:t> mm C/C</a:t>
                </a:r>
                <a:r>
                  <a:rPr lang="en-US" sz="2400" dirty="0" smtClean="0"/>
                  <a:t>.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 lvl="1" algn="l" rtl="0"/>
                <a:endParaRPr lang="en-US" sz="2400" dirty="0"/>
              </a:p>
              <a:p>
                <a:pPr marL="342900" indent="-342900" algn="l" rtl="0">
                  <a:buFont typeface="Wingdings" pitchFamily="2" charset="2"/>
                  <a:buChar char="Ø"/>
                </a:pPr>
                <a:r>
                  <a:rPr lang="en-US" sz="2400" b="1" dirty="0">
                    <a:solidFill>
                      <a:srgbClr val="008000"/>
                    </a:solidFill>
                  </a:rPr>
                  <a:t>Design for moment around Y- </a:t>
                </a:r>
                <a:r>
                  <a:rPr lang="en-US" sz="2400" b="1" dirty="0" smtClean="0">
                    <a:solidFill>
                      <a:srgbClr val="008000"/>
                    </a:solidFill>
                  </a:rPr>
                  <a:t>axis.</a:t>
                </a:r>
              </a:p>
              <a:p>
                <a:pPr algn="l" rtl="0"/>
                <a:endParaRPr lang="en-US" sz="2400" b="1" dirty="0">
                  <a:solidFill>
                    <a:srgbClr val="008000"/>
                  </a:solidFill>
                </a:endParaRPr>
              </a:p>
              <a:p>
                <a:pPr lvl="1" algn="l" rtl="0"/>
                <a:endParaRPr lang="en-US" sz="2400" b="1" dirty="0">
                  <a:solidFill>
                    <a:srgbClr val="008000"/>
                  </a:solidFill>
                </a:endParaRPr>
              </a:p>
              <a:p>
                <a:pPr lvl="1" algn="l" rtl="0"/>
                <a:endParaRPr lang="en-US" sz="2400" b="1" dirty="0" smtClean="0">
                  <a:solidFill>
                    <a:srgbClr val="008000"/>
                  </a:solidFill>
                </a:endParaRPr>
              </a:p>
              <a:p>
                <a:pPr marL="342900" indent="-342900" algn="l" rtl="0">
                  <a:buFont typeface="Wingdings" pitchFamily="2" charset="2"/>
                  <a:buChar char="Ø"/>
                </a:pPr>
                <a:endParaRPr lang="en-US" sz="2400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258661"/>
                <a:ext cx="8892480" cy="4928465"/>
              </a:xfrm>
              <a:prstGeom prst="rect">
                <a:avLst/>
              </a:prstGeom>
              <a:blipFill rotWithShape="1">
                <a:blip r:embed="rId7"/>
                <a:stretch>
                  <a:fillRect l="-891" t="-98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21858"/>
            <a:ext cx="8290917" cy="66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03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5105818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51520" y="1258661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sz="2400" b="1" dirty="0">
                <a:solidFill>
                  <a:srgbClr val="008000"/>
                </a:solidFill>
              </a:rPr>
              <a:t>Design for axial force and moment around X- </a:t>
            </a:r>
            <a:r>
              <a:rPr lang="en-US" sz="2400" b="1" dirty="0" smtClean="0">
                <a:solidFill>
                  <a:srgbClr val="008000"/>
                </a:solidFill>
              </a:rPr>
              <a:t>axis.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400" b="1" dirty="0">
              <a:solidFill>
                <a:srgbClr val="008000"/>
              </a:solidFill>
            </a:endParaRPr>
          </a:p>
          <a:p>
            <a:pPr lvl="1" algn="l" rtl="0"/>
            <a:endParaRPr lang="en-US" sz="2400" b="1" dirty="0">
              <a:solidFill>
                <a:srgbClr val="008000"/>
              </a:solidFill>
            </a:endParaRPr>
          </a:p>
          <a:p>
            <a:pPr lvl="1" algn="l" rtl="0"/>
            <a:endParaRPr lang="en-US" sz="2400" b="1" dirty="0" smtClean="0">
              <a:solidFill>
                <a:srgbClr val="008000"/>
              </a:solidFill>
            </a:endParaRPr>
          </a:p>
          <a:p>
            <a:pPr marL="342900" indent="-342900" algn="l" rtl="0">
              <a:buFont typeface="Wingdings" pitchFamily="2" charset="2"/>
              <a:buChar char="Ø"/>
            </a:pPr>
            <a:endParaRPr lang="en-US" sz="2400" b="1" dirty="0">
              <a:solidFill>
                <a:srgbClr val="008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543609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49080"/>
            <a:ext cx="3930704" cy="25419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3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58287800"/>
              </p:ext>
            </p:extLst>
          </p:nvPr>
        </p:nvGraphicFramePr>
        <p:xfrm>
          <a:off x="179512" y="-158161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2933"/>
            <a:ext cx="6876256" cy="155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4" y="2420888"/>
            <a:ext cx="3819525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3933056"/>
            <a:ext cx="4999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Use </a:t>
            </a:r>
            <a:r>
              <a:rPr lang="en-US" sz="2800" b="1" dirty="0" smtClean="0">
                <a:solidFill>
                  <a:srgbClr val="FF0000"/>
                </a:solidFill>
              </a:rPr>
              <a:t>11</a:t>
            </a:r>
            <a:r>
              <a:rPr lang="en-US" sz="2800" b="1" dirty="0">
                <a:solidFill>
                  <a:srgbClr val="FF0000"/>
                </a:solidFill>
              </a:rPr>
              <a:t>Φ</a:t>
            </a:r>
            <a:r>
              <a:rPr lang="en-US" sz="2800" b="1" dirty="0" smtClean="0">
                <a:solidFill>
                  <a:srgbClr val="FF0000"/>
                </a:solidFill>
              </a:rPr>
              <a:t>14 </a:t>
            </a:r>
            <a:r>
              <a:rPr lang="en-US" sz="2800" b="1" dirty="0">
                <a:solidFill>
                  <a:srgbClr val="FF0000"/>
                </a:solidFill>
              </a:rPr>
              <a:t>mm/m on each face.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50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492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3075</TotalTime>
  <Words>1837</Words>
  <Application>Microsoft Office PowerPoint</Application>
  <PresentationFormat>On-screen Show (4:3)</PresentationFormat>
  <Paragraphs>546</Paragraphs>
  <Slides>99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Visual Screening (RVS)</dc:title>
  <dc:creator>mega</dc:creator>
  <cp:lastModifiedBy>mega</cp:lastModifiedBy>
  <cp:revision>218</cp:revision>
  <dcterms:created xsi:type="dcterms:W3CDTF">2014-11-22T17:34:39Z</dcterms:created>
  <dcterms:modified xsi:type="dcterms:W3CDTF">2014-12-18T13:37:13Z</dcterms:modified>
</cp:coreProperties>
</file>