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embeddedFontLst>
    <p:embeddedFont>
      <p:font typeface="Roboto"/>
      <p:regular r:id="rId24"/>
      <p:bold r:id="rId25"/>
      <p:italic r:id="rId26"/>
      <p:boldItalic r:id="rId27"/>
    </p:embeddedFont>
    <p:embeddedFont>
      <p:font typeface="Blinker"/>
      <p:regular r:id="rId28"/>
      <p:bold r:id="rId29"/>
    </p:embeddedFont>
    <p:embeddedFont>
      <p:font typeface="Merriweather"/>
      <p:regular r:id="rId30"/>
      <p:bold r:id="rId31"/>
      <p:italic r:id="rId32"/>
      <p:boldItalic r:id="rId33"/>
    </p:embeddedFont>
    <p:embeddedFont>
      <p:font typeface="Barlow"/>
      <p:regular r:id="rId34"/>
      <p:bold r:id="rId35"/>
      <p:italic r:id="rId36"/>
      <p:boldItalic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534">
          <p15:clr>
            <a:srgbClr val="9AA0A6"/>
          </p15:clr>
        </p15:guide>
        <p15:guide id="2" orient="horz" pos="536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34" orient="horz"/>
        <p:guide pos="536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Roboto-regular.fntdata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oboto-italic.fntdata"/><Relationship Id="rId25" Type="http://schemas.openxmlformats.org/officeDocument/2006/relationships/font" Target="fonts/Roboto-bold.fntdata"/><Relationship Id="rId28" Type="http://schemas.openxmlformats.org/officeDocument/2006/relationships/font" Target="fonts/Blinker-regular.fntdata"/><Relationship Id="rId27" Type="http://schemas.openxmlformats.org/officeDocument/2006/relationships/font" Target="fonts/Robo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Blinker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Merriweather-bold.fntdata"/><Relationship Id="rId30" Type="http://schemas.openxmlformats.org/officeDocument/2006/relationships/font" Target="fonts/Merriweather-regular.fntdata"/><Relationship Id="rId11" Type="http://schemas.openxmlformats.org/officeDocument/2006/relationships/slide" Target="slides/slide6.xml"/><Relationship Id="rId33" Type="http://schemas.openxmlformats.org/officeDocument/2006/relationships/font" Target="fonts/Merriweather-boldItalic.fntdata"/><Relationship Id="rId10" Type="http://schemas.openxmlformats.org/officeDocument/2006/relationships/slide" Target="slides/slide5.xml"/><Relationship Id="rId32" Type="http://schemas.openxmlformats.org/officeDocument/2006/relationships/font" Target="fonts/Merriweather-italic.fntdata"/><Relationship Id="rId13" Type="http://schemas.openxmlformats.org/officeDocument/2006/relationships/slide" Target="slides/slide8.xml"/><Relationship Id="rId35" Type="http://schemas.openxmlformats.org/officeDocument/2006/relationships/font" Target="fonts/Barlow-bold.fntdata"/><Relationship Id="rId12" Type="http://schemas.openxmlformats.org/officeDocument/2006/relationships/slide" Target="slides/slide7.xml"/><Relationship Id="rId34" Type="http://schemas.openxmlformats.org/officeDocument/2006/relationships/font" Target="fonts/Barlow-regular.fntdata"/><Relationship Id="rId15" Type="http://schemas.openxmlformats.org/officeDocument/2006/relationships/slide" Target="slides/slide10.xml"/><Relationship Id="rId37" Type="http://schemas.openxmlformats.org/officeDocument/2006/relationships/font" Target="fonts/Barlow-boldItalic.fntdata"/><Relationship Id="rId14" Type="http://schemas.openxmlformats.org/officeDocument/2006/relationships/slide" Target="slides/slide9.xml"/><Relationship Id="rId36" Type="http://schemas.openxmlformats.org/officeDocument/2006/relationships/font" Target="fonts/Barlow-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12e5955a48c_0_34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12e5955a48c_0_34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12e5955a48c_0_34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12e5955a48c_0_34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g12e5955a48c_0_35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7" name="Google Shape;447;g12e5955a48c_0_35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12e5955a48c_0_35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12e5955a48c_0_35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12e56e9289a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12e56e9289a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12e56e9289a_2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12e56e9289a_2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12e56e9289a_2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12e56e9289a_2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12e56e9289a_2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12e56e9289a_2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c460bf9447_1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gc460bf9447_1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898feb88a6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898feb88a6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c460bf9447_1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c460bf9447_1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898feb88a6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g898feb88a6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12e5955a48c_0_32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12e5955a48c_0_3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12e56e9289a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12e56e9289a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12e5955a48c_0_32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12e5955a48c_0_3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12e5955a48c_0_32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12e5955a48c_0_32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12e5955a48c_0_33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12e5955a48c_0_33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/>
          <p:nvPr/>
        </p:nvSpPr>
        <p:spPr>
          <a:xfrm rot="5400000">
            <a:off x="7580009" y="-520725"/>
            <a:ext cx="1046267" cy="2081716"/>
          </a:xfrm>
          <a:custGeom>
            <a:rect b="b" l="l" r="r" t="t"/>
            <a:pathLst>
              <a:path extrusionOk="0" h="35796" w="17991">
                <a:moveTo>
                  <a:pt x="0" y="0"/>
                </a:moveTo>
                <a:lnTo>
                  <a:pt x="0" y="35795"/>
                </a:lnTo>
                <a:lnTo>
                  <a:pt x="2705" y="35795"/>
                </a:lnTo>
                <a:cubicBezTo>
                  <a:pt x="11147" y="35795"/>
                  <a:pt x="17991" y="28952"/>
                  <a:pt x="17991" y="20509"/>
                </a:cubicBezTo>
                <a:lnTo>
                  <a:pt x="17991" y="0"/>
                </a:lnTo>
                <a:close/>
              </a:path>
            </a:pathLst>
          </a:custGeom>
          <a:solidFill>
            <a:srgbClr val="0B96E2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3"/>
          <p:cNvSpPr/>
          <p:nvPr/>
        </p:nvSpPr>
        <p:spPr>
          <a:xfrm rot="5400000">
            <a:off x="7855808" y="1405040"/>
            <a:ext cx="1558154" cy="164075"/>
          </a:xfrm>
          <a:custGeom>
            <a:rect b="b" l="l" r="r" t="t"/>
            <a:pathLst>
              <a:path extrusionOk="0" h="1497" w="41421">
                <a:moveTo>
                  <a:pt x="0" y="0"/>
                </a:moveTo>
                <a:lnTo>
                  <a:pt x="0" y="1497"/>
                </a:lnTo>
                <a:lnTo>
                  <a:pt x="41420" y="1497"/>
                </a:lnTo>
                <a:lnTo>
                  <a:pt x="41420" y="0"/>
                </a:lnTo>
                <a:close/>
              </a:path>
            </a:pathLst>
          </a:custGeom>
          <a:solidFill>
            <a:srgbClr val="FFD845">
              <a:alpha val="787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3"/>
          <p:cNvSpPr/>
          <p:nvPr/>
        </p:nvSpPr>
        <p:spPr>
          <a:xfrm>
            <a:off x="542857" y="0"/>
            <a:ext cx="1194771" cy="597611"/>
          </a:xfrm>
          <a:custGeom>
            <a:rect b="b" l="l" r="r" t="t"/>
            <a:pathLst>
              <a:path extrusionOk="0" h="13253" w="26496">
                <a:moveTo>
                  <a:pt x="1" y="0"/>
                </a:moveTo>
                <a:cubicBezTo>
                  <a:pt x="1" y="7318"/>
                  <a:pt x="5936" y="13253"/>
                  <a:pt x="13254" y="13253"/>
                </a:cubicBezTo>
                <a:cubicBezTo>
                  <a:pt x="20571" y="13253"/>
                  <a:pt x="26496" y="7318"/>
                  <a:pt x="2649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3"/>
          <p:cNvSpPr/>
          <p:nvPr/>
        </p:nvSpPr>
        <p:spPr>
          <a:xfrm>
            <a:off x="258654" y="213309"/>
            <a:ext cx="812589" cy="800738"/>
          </a:xfrm>
          <a:custGeom>
            <a:rect b="b" l="l" r="r" t="t"/>
            <a:pathLst>
              <a:path extrusionOk="0" h="13243" w="13439">
                <a:moveTo>
                  <a:pt x="0" y="0"/>
                </a:moveTo>
                <a:lnTo>
                  <a:pt x="5305" y="13243"/>
                </a:lnTo>
                <a:lnTo>
                  <a:pt x="7628" y="13243"/>
                </a:lnTo>
                <a:lnTo>
                  <a:pt x="13439" y="0"/>
                </a:lnTo>
                <a:lnTo>
                  <a:pt x="11199" y="0"/>
                </a:lnTo>
                <a:lnTo>
                  <a:pt x="8443" y="6544"/>
                </a:lnTo>
                <a:cubicBezTo>
                  <a:pt x="7721" y="8268"/>
                  <a:pt x="7050" y="9940"/>
                  <a:pt x="6585" y="11467"/>
                </a:cubicBezTo>
                <a:lnTo>
                  <a:pt x="6544" y="11467"/>
                </a:lnTo>
                <a:cubicBezTo>
                  <a:pt x="6111" y="9919"/>
                  <a:pt x="5502" y="8309"/>
                  <a:pt x="4800" y="6523"/>
                </a:cubicBezTo>
                <a:lnTo>
                  <a:pt x="2271" y="0"/>
                </a:lnTo>
                <a:close/>
              </a:path>
            </a:pathLst>
          </a:custGeom>
          <a:solidFill>
            <a:srgbClr val="8D8D8D">
              <a:alpha val="821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3"/>
          <p:cNvSpPr/>
          <p:nvPr/>
        </p:nvSpPr>
        <p:spPr>
          <a:xfrm rot="-5400000">
            <a:off x="8189942" y="4120593"/>
            <a:ext cx="560166" cy="1121069"/>
          </a:xfrm>
          <a:custGeom>
            <a:rect b="b" l="l" r="r" t="t"/>
            <a:pathLst>
              <a:path extrusionOk="0" h="16733" w="8361">
                <a:moveTo>
                  <a:pt x="8361" y="1"/>
                </a:moveTo>
                <a:cubicBezTo>
                  <a:pt x="3747" y="1"/>
                  <a:pt x="0" y="3748"/>
                  <a:pt x="0" y="8372"/>
                </a:cubicBezTo>
                <a:cubicBezTo>
                  <a:pt x="0" y="12985"/>
                  <a:pt x="3747" y="16732"/>
                  <a:pt x="8361" y="16732"/>
                </a:cubicBezTo>
                <a:lnTo>
                  <a:pt x="8361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3"/>
          <p:cNvSpPr/>
          <p:nvPr/>
        </p:nvSpPr>
        <p:spPr>
          <a:xfrm>
            <a:off x="220825" y="3432250"/>
            <a:ext cx="428700" cy="4287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3"/>
          <p:cNvSpPr/>
          <p:nvPr/>
        </p:nvSpPr>
        <p:spPr>
          <a:xfrm>
            <a:off x="8255663" y="4125350"/>
            <a:ext cx="428700" cy="428700"/>
          </a:xfrm>
          <a:prstGeom prst="ellipse">
            <a:avLst/>
          </a:prstGeom>
          <a:solidFill>
            <a:srgbClr val="8D8D8D">
              <a:alpha val="821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3"/>
          <p:cNvSpPr/>
          <p:nvPr/>
        </p:nvSpPr>
        <p:spPr>
          <a:xfrm>
            <a:off x="8" y="4701690"/>
            <a:ext cx="1558154" cy="164075"/>
          </a:xfrm>
          <a:custGeom>
            <a:rect b="b" l="l" r="r" t="t"/>
            <a:pathLst>
              <a:path extrusionOk="0" h="1497" w="41421">
                <a:moveTo>
                  <a:pt x="0" y="0"/>
                </a:moveTo>
                <a:lnTo>
                  <a:pt x="0" y="1497"/>
                </a:lnTo>
                <a:lnTo>
                  <a:pt x="41420" y="1497"/>
                </a:lnTo>
                <a:lnTo>
                  <a:pt x="4142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3"/>
          <p:cNvSpPr txBox="1"/>
          <p:nvPr>
            <p:ph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0" name="Google Shape;70;p13"/>
          <p:cNvSpPr txBox="1"/>
          <p:nvPr>
            <p:ph idx="1" type="subTitle"/>
          </p:nvPr>
        </p:nvSpPr>
        <p:spPr>
          <a:xfrm>
            <a:off x="726225" y="1232150"/>
            <a:ext cx="7691400" cy="332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sz="1200"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sz="1200"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sz="1200"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sz="1200"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sz="1200"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sz="1200"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sz="1200"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1">
  <p:cSld name="SECTION_TITLE_AND_DESCRIPTION_1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/>
          <p:nvPr/>
        </p:nvSpPr>
        <p:spPr>
          <a:xfrm>
            <a:off x="-6875" y="-8196"/>
            <a:ext cx="1058905" cy="2106863"/>
          </a:xfrm>
          <a:custGeom>
            <a:rect b="b" l="l" r="r" t="t"/>
            <a:pathLst>
              <a:path extrusionOk="0" h="35796" w="17991">
                <a:moveTo>
                  <a:pt x="0" y="0"/>
                </a:moveTo>
                <a:lnTo>
                  <a:pt x="0" y="35795"/>
                </a:lnTo>
                <a:lnTo>
                  <a:pt x="2705" y="35795"/>
                </a:lnTo>
                <a:cubicBezTo>
                  <a:pt x="11147" y="35795"/>
                  <a:pt x="17991" y="28952"/>
                  <a:pt x="17991" y="20509"/>
                </a:cubicBezTo>
                <a:lnTo>
                  <a:pt x="17991" y="0"/>
                </a:lnTo>
                <a:close/>
              </a:path>
            </a:pathLst>
          </a:custGeom>
          <a:solidFill>
            <a:srgbClr val="0B96E2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4"/>
          <p:cNvSpPr/>
          <p:nvPr/>
        </p:nvSpPr>
        <p:spPr>
          <a:xfrm>
            <a:off x="8384748" y="2600"/>
            <a:ext cx="759256" cy="759256"/>
          </a:xfrm>
          <a:custGeom>
            <a:rect b="b" l="l" r="r" t="t"/>
            <a:pathLst>
              <a:path extrusionOk="0" h="16732" w="16732">
                <a:moveTo>
                  <a:pt x="0" y="0"/>
                </a:moveTo>
                <a:lnTo>
                  <a:pt x="0" y="16731"/>
                </a:lnTo>
                <a:lnTo>
                  <a:pt x="16732" y="16731"/>
                </a:lnTo>
                <a:lnTo>
                  <a:pt x="1673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4"/>
          <p:cNvSpPr/>
          <p:nvPr/>
        </p:nvSpPr>
        <p:spPr>
          <a:xfrm>
            <a:off x="7060876" y="4273362"/>
            <a:ext cx="1323873" cy="662186"/>
          </a:xfrm>
          <a:custGeom>
            <a:rect b="b" l="l" r="r" t="t"/>
            <a:pathLst>
              <a:path extrusionOk="0" h="13253" w="26496">
                <a:moveTo>
                  <a:pt x="1" y="0"/>
                </a:moveTo>
                <a:cubicBezTo>
                  <a:pt x="1" y="7318"/>
                  <a:pt x="5936" y="13253"/>
                  <a:pt x="13254" y="13253"/>
                </a:cubicBezTo>
                <a:cubicBezTo>
                  <a:pt x="20571" y="13253"/>
                  <a:pt x="26496" y="7318"/>
                  <a:pt x="26496" y="0"/>
                </a:cubicBezTo>
                <a:close/>
              </a:path>
            </a:pathLst>
          </a:custGeom>
          <a:solidFill>
            <a:srgbClr val="590F5F">
              <a:alpha val="849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4"/>
          <p:cNvSpPr/>
          <p:nvPr/>
        </p:nvSpPr>
        <p:spPr>
          <a:xfrm>
            <a:off x="8023220" y="3946903"/>
            <a:ext cx="900379" cy="887248"/>
          </a:xfrm>
          <a:custGeom>
            <a:rect b="b" l="l" r="r" t="t"/>
            <a:pathLst>
              <a:path extrusionOk="0" h="13243" w="13439">
                <a:moveTo>
                  <a:pt x="0" y="0"/>
                </a:moveTo>
                <a:lnTo>
                  <a:pt x="5305" y="13243"/>
                </a:lnTo>
                <a:lnTo>
                  <a:pt x="7628" y="13243"/>
                </a:lnTo>
                <a:lnTo>
                  <a:pt x="13439" y="0"/>
                </a:lnTo>
                <a:lnTo>
                  <a:pt x="11199" y="0"/>
                </a:lnTo>
                <a:lnTo>
                  <a:pt x="8443" y="6544"/>
                </a:lnTo>
                <a:cubicBezTo>
                  <a:pt x="7721" y="8268"/>
                  <a:pt x="7050" y="9940"/>
                  <a:pt x="6585" y="11467"/>
                </a:cubicBezTo>
                <a:lnTo>
                  <a:pt x="6544" y="11467"/>
                </a:lnTo>
                <a:cubicBezTo>
                  <a:pt x="6111" y="9919"/>
                  <a:pt x="5502" y="8309"/>
                  <a:pt x="4800" y="6523"/>
                </a:cubicBezTo>
                <a:lnTo>
                  <a:pt x="2271" y="0"/>
                </a:lnTo>
                <a:close/>
              </a:path>
            </a:pathLst>
          </a:custGeom>
          <a:solidFill>
            <a:srgbClr val="0B96E2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4"/>
          <p:cNvSpPr/>
          <p:nvPr/>
        </p:nvSpPr>
        <p:spPr>
          <a:xfrm rot="-5400000">
            <a:off x="7123738" y="-355000"/>
            <a:ext cx="980233" cy="1950819"/>
          </a:xfrm>
          <a:custGeom>
            <a:rect b="b" l="l" r="r" t="t"/>
            <a:pathLst>
              <a:path extrusionOk="0" h="35930" w="18053">
                <a:moveTo>
                  <a:pt x="15287" y="1"/>
                </a:moveTo>
                <a:cubicBezTo>
                  <a:pt x="6844" y="1"/>
                  <a:pt x="0" y="6844"/>
                  <a:pt x="0" y="15287"/>
                </a:cubicBezTo>
                <a:lnTo>
                  <a:pt x="0" y="35930"/>
                </a:lnTo>
                <a:lnTo>
                  <a:pt x="18053" y="35930"/>
                </a:lnTo>
                <a:lnTo>
                  <a:pt x="18053" y="1"/>
                </a:lnTo>
                <a:close/>
              </a:path>
            </a:pathLst>
          </a:custGeom>
          <a:solidFill>
            <a:srgbClr val="E93A30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4"/>
          <p:cNvSpPr/>
          <p:nvPr/>
        </p:nvSpPr>
        <p:spPr>
          <a:xfrm>
            <a:off x="223350" y="4337076"/>
            <a:ext cx="598462" cy="598462"/>
          </a:xfrm>
          <a:custGeom>
            <a:rect b="b" l="l" r="r" t="t"/>
            <a:pathLst>
              <a:path extrusionOk="0" h="16732" w="16732">
                <a:moveTo>
                  <a:pt x="0" y="0"/>
                </a:moveTo>
                <a:lnTo>
                  <a:pt x="0" y="16731"/>
                </a:lnTo>
                <a:lnTo>
                  <a:pt x="16732" y="16731"/>
                </a:lnTo>
                <a:lnTo>
                  <a:pt x="16732" y="0"/>
                </a:lnTo>
                <a:close/>
              </a:path>
            </a:pathLst>
          </a:custGeom>
          <a:solidFill>
            <a:srgbClr val="9B0E4E">
              <a:alpha val="882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4"/>
          <p:cNvSpPr txBox="1"/>
          <p:nvPr>
            <p:ph type="title"/>
          </p:nvPr>
        </p:nvSpPr>
        <p:spPr>
          <a:xfrm>
            <a:off x="4959050" y="1558588"/>
            <a:ext cx="3738000" cy="138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 sz="9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9" name="Google Shape;79;p14"/>
          <p:cNvSpPr txBox="1"/>
          <p:nvPr>
            <p:ph idx="1" type="subTitle"/>
          </p:nvPr>
        </p:nvSpPr>
        <p:spPr>
          <a:xfrm>
            <a:off x="4959050" y="2704913"/>
            <a:ext cx="3501300" cy="99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1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/>
          <p:nvPr/>
        </p:nvSpPr>
        <p:spPr>
          <a:xfrm>
            <a:off x="-6875" y="-8196"/>
            <a:ext cx="1058905" cy="2106863"/>
          </a:xfrm>
          <a:custGeom>
            <a:rect b="b" l="l" r="r" t="t"/>
            <a:pathLst>
              <a:path extrusionOk="0" h="35796" w="17991">
                <a:moveTo>
                  <a:pt x="0" y="0"/>
                </a:moveTo>
                <a:lnTo>
                  <a:pt x="0" y="35795"/>
                </a:lnTo>
                <a:lnTo>
                  <a:pt x="2705" y="35795"/>
                </a:lnTo>
                <a:cubicBezTo>
                  <a:pt x="11147" y="35795"/>
                  <a:pt x="17991" y="28952"/>
                  <a:pt x="17991" y="20509"/>
                </a:cubicBezTo>
                <a:lnTo>
                  <a:pt x="17991" y="0"/>
                </a:lnTo>
                <a:close/>
              </a:path>
            </a:pathLst>
          </a:custGeom>
          <a:solidFill>
            <a:srgbClr val="0B96E2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5"/>
          <p:cNvSpPr/>
          <p:nvPr/>
        </p:nvSpPr>
        <p:spPr>
          <a:xfrm>
            <a:off x="8615448" y="3687799"/>
            <a:ext cx="312067" cy="312620"/>
          </a:xfrm>
          <a:custGeom>
            <a:rect b="b" l="l" r="r" t="t"/>
            <a:pathLst>
              <a:path extrusionOk="0" h="5657" w="5647">
                <a:moveTo>
                  <a:pt x="2818" y="1"/>
                </a:moveTo>
                <a:cubicBezTo>
                  <a:pt x="1260" y="1"/>
                  <a:pt x="1" y="1270"/>
                  <a:pt x="1" y="2829"/>
                </a:cubicBezTo>
                <a:cubicBezTo>
                  <a:pt x="1" y="4387"/>
                  <a:pt x="1260" y="5657"/>
                  <a:pt x="2818" y="5657"/>
                </a:cubicBezTo>
                <a:cubicBezTo>
                  <a:pt x="4377" y="5657"/>
                  <a:pt x="5646" y="4387"/>
                  <a:pt x="5646" y="2829"/>
                </a:cubicBezTo>
                <a:cubicBezTo>
                  <a:pt x="5646" y="1270"/>
                  <a:pt x="4377" y="1"/>
                  <a:pt x="2818" y="1"/>
                </a:cubicBezTo>
                <a:close/>
              </a:path>
            </a:pathLst>
          </a:custGeom>
          <a:solidFill>
            <a:srgbClr val="8D8D8D">
              <a:alpha val="821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5"/>
          <p:cNvSpPr/>
          <p:nvPr/>
        </p:nvSpPr>
        <p:spPr>
          <a:xfrm>
            <a:off x="7969035" y="707947"/>
            <a:ext cx="780058" cy="1559900"/>
          </a:xfrm>
          <a:custGeom>
            <a:rect b="b" l="l" r="r" t="t"/>
            <a:pathLst>
              <a:path extrusionOk="0" h="15339" w="7670">
                <a:moveTo>
                  <a:pt x="7670" y="1"/>
                </a:moveTo>
                <a:cubicBezTo>
                  <a:pt x="3427" y="1"/>
                  <a:pt x="1" y="3438"/>
                  <a:pt x="1" y="7670"/>
                </a:cubicBezTo>
                <a:cubicBezTo>
                  <a:pt x="1" y="11901"/>
                  <a:pt x="3427" y="15338"/>
                  <a:pt x="7670" y="15338"/>
                </a:cubicBezTo>
                <a:lnTo>
                  <a:pt x="7670" y="1"/>
                </a:lnTo>
                <a:close/>
              </a:path>
            </a:pathLst>
          </a:custGeom>
          <a:solidFill>
            <a:srgbClr val="940C49">
              <a:alpha val="843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5"/>
          <p:cNvSpPr/>
          <p:nvPr/>
        </p:nvSpPr>
        <p:spPr>
          <a:xfrm>
            <a:off x="130873" y="4101625"/>
            <a:ext cx="759256" cy="759256"/>
          </a:xfrm>
          <a:custGeom>
            <a:rect b="b" l="l" r="r" t="t"/>
            <a:pathLst>
              <a:path extrusionOk="0" h="16732" w="16732">
                <a:moveTo>
                  <a:pt x="0" y="0"/>
                </a:moveTo>
                <a:lnTo>
                  <a:pt x="0" y="16731"/>
                </a:lnTo>
                <a:lnTo>
                  <a:pt x="16732" y="16731"/>
                </a:lnTo>
                <a:lnTo>
                  <a:pt x="1673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5"/>
          <p:cNvSpPr/>
          <p:nvPr/>
        </p:nvSpPr>
        <p:spPr>
          <a:xfrm rot="5400000">
            <a:off x="7572925" y="-577019"/>
            <a:ext cx="1058905" cy="2171743"/>
          </a:xfrm>
          <a:custGeom>
            <a:rect b="b" l="l" r="r" t="t"/>
            <a:pathLst>
              <a:path extrusionOk="0" h="35796" w="17991">
                <a:moveTo>
                  <a:pt x="0" y="0"/>
                </a:moveTo>
                <a:lnTo>
                  <a:pt x="0" y="35795"/>
                </a:lnTo>
                <a:lnTo>
                  <a:pt x="2705" y="35795"/>
                </a:lnTo>
                <a:cubicBezTo>
                  <a:pt x="11147" y="35795"/>
                  <a:pt x="17991" y="28952"/>
                  <a:pt x="17991" y="20509"/>
                </a:cubicBezTo>
                <a:lnTo>
                  <a:pt x="17991" y="0"/>
                </a:lnTo>
                <a:close/>
              </a:path>
            </a:pathLst>
          </a:custGeom>
          <a:solidFill>
            <a:srgbClr val="590F5F">
              <a:alpha val="849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5"/>
          <p:cNvSpPr/>
          <p:nvPr/>
        </p:nvSpPr>
        <p:spPr>
          <a:xfrm>
            <a:off x="726220" y="479228"/>
            <a:ext cx="900379" cy="887248"/>
          </a:xfrm>
          <a:custGeom>
            <a:rect b="b" l="l" r="r" t="t"/>
            <a:pathLst>
              <a:path extrusionOk="0" h="13243" w="13439">
                <a:moveTo>
                  <a:pt x="0" y="0"/>
                </a:moveTo>
                <a:lnTo>
                  <a:pt x="5305" y="13243"/>
                </a:lnTo>
                <a:lnTo>
                  <a:pt x="7628" y="13243"/>
                </a:lnTo>
                <a:lnTo>
                  <a:pt x="13439" y="0"/>
                </a:lnTo>
                <a:lnTo>
                  <a:pt x="11199" y="0"/>
                </a:lnTo>
                <a:lnTo>
                  <a:pt x="8443" y="6544"/>
                </a:lnTo>
                <a:cubicBezTo>
                  <a:pt x="7721" y="8268"/>
                  <a:pt x="7050" y="9940"/>
                  <a:pt x="6585" y="11467"/>
                </a:cubicBezTo>
                <a:lnTo>
                  <a:pt x="6544" y="11467"/>
                </a:lnTo>
                <a:cubicBezTo>
                  <a:pt x="6111" y="9919"/>
                  <a:pt x="5502" y="8309"/>
                  <a:pt x="4800" y="6523"/>
                </a:cubicBezTo>
                <a:lnTo>
                  <a:pt x="2271" y="0"/>
                </a:lnTo>
                <a:close/>
              </a:path>
            </a:pathLst>
          </a:custGeom>
          <a:solidFill>
            <a:srgbClr val="940C49">
              <a:alpha val="843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5"/>
          <p:cNvSpPr/>
          <p:nvPr/>
        </p:nvSpPr>
        <p:spPr>
          <a:xfrm>
            <a:off x="726225" y="4604450"/>
            <a:ext cx="1833900" cy="184500"/>
          </a:xfrm>
          <a:prstGeom prst="rect">
            <a:avLst/>
          </a:prstGeom>
          <a:solidFill>
            <a:srgbClr val="590F5F">
              <a:alpha val="849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5"/>
          <p:cNvSpPr txBox="1"/>
          <p:nvPr>
            <p:ph type="title"/>
          </p:nvPr>
        </p:nvSpPr>
        <p:spPr>
          <a:xfrm>
            <a:off x="2026750" y="2190849"/>
            <a:ext cx="5091000" cy="128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5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89" name="Google Shape;89;p15"/>
          <p:cNvSpPr txBox="1"/>
          <p:nvPr>
            <p:ph hasCustomPrompt="1" idx="2" type="title"/>
          </p:nvPr>
        </p:nvSpPr>
        <p:spPr>
          <a:xfrm>
            <a:off x="3915825" y="1092840"/>
            <a:ext cx="1313700" cy="1040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60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0" name="Google Shape;90;p15"/>
          <p:cNvSpPr txBox="1"/>
          <p:nvPr>
            <p:ph idx="1" type="subTitle"/>
          </p:nvPr>
        </p:nvSpPr>
        <p:spPr>
          <a:xfrm>
            <a:off x="2029614" y="3532494"/>
            <a:ext cx="5091000" cy="58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9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/>
          <p:nvPr/>
        </p:nvSpPr>
        <p:spPr>
          <a:xfrm>
            <a:off x="200307" y="3950303"/>
            <a:ext cx="900379" cy="887248"/>
          </a:xfrm>
          <a:custGeom>
            <a:rect b="b" l="l" r="r" t="t"/>
            <a:pathLst>
              <a:path extrusionOk="0" h="13243" w="13439">
                <a:moveTo>
                  <a:pt x="0" y="0"/>
                </a:moveTo>
                <a:lnTo>
                  <a:pt x="5305" y="13243"/>
                </a:lnTo>
                <a:lnTo>
                  <a:pt x="7628" y="13243"/>
                </a:lnTo>
                <a:lnTo>
                  <a:pt x="13439" y="0"/>
                </a:lnTo>
                <a:lnTo>
                  <a:pt x="11199" y="0"/>
                </a:lnTo>
                <a:lnTo>
                  <a:pt x="8443" y="6544"/>
                </a:lnTo>
                <a:cubicBezTo>
                  <a:pt x="7721" y="8268"/>
                  <a:pt x="7050" y="9940"/>
                  <a:pt x="6585" y="11467"/>
                </a:cubicBezTo>
                <a:lnTo>
                  <a:pt x="6544" y="11467"/>
                </a:lnTo>
                <a:cubicBezTo>
                  <a:pt x="6111" y="9919"/>
                  <a:pt x="5502" y="8309"/>
                  <a:pt x="4800" y="6523"/>
                </a:cubicBezTo>
                <a:lnTo>
                  <a:pt x="2271" y="0"/>
                </a:lnTo>
                <a:close/>
              </a:path>
            </a:pathLst>
          </a:custGeom>
          <a:solidFill>
            <a:srgbClr val="E93A30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6"/>
          <p:cNvSpPr/>
          <p:nvPr/>
        </p:nvSpPr>
        <p:spPr>
          <a:xfrm>
            <a:off x="396550" y="-3075"/>
            <a:ext cx="189000" cy="2402100"/>
          </a:xfrm>
          <a:prstGeom prst="rect">
            <a:avLst/>
          </a:prstGeom>
          <a:solidFill>
            <a:srgbClr val="FFD845">
              <a:alpha val="787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6"/>
          <p:cNvSpPr/>
          <p:nvPr/>
        </p:nvSpPr>
        <p:spPr>
          <a:xfrm rot="5400000">
            <a:off x="7848450" y="3308900"/>
            <a:ext cx="189000" cy="2402100"/>
          </a:xfrm>
          <a:prstGeom prst="rect">
            <a:avLst/>
          </a:prstGeom>
          <a:solidFill>
            <a:srgbClr val="4E0B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6"/>
          <p:cNvSpPr/>
          <p:nvPr/>
        </p:nvSpPr>
        <p:spPr>
          <a:xfrm rot="-5400000">
            <a:off x="7762596" y="-81538"/>
            <a:ext cx="706254" cy="1412338"/>
          </a:xfrm>
          <a:custGeom>
            <a:rect b="b" l="l" r="r" t="t"/>
            <a:pathLst>
              <a:path extrusionOk="0" h="15339" w="7670">
                <a:moveTo>
                  <a:pt x="7670" y="1"/>
                </a:moveTo>
                <a:cubicBezTo>
                  <a:pt x="3427" y="1"/>
                  <a:pt x="1" y="3438"/>
                  <a:pt x="1" y="7670"/>
                </a:cubicBezTo>
                <a:cubicBezTo>
                  <a:pt x="1" y="11901"/>
                  <a:pt x="3427" y="15338"/>
                  <a:pt x="7670" y="15338"/>
                </a:cubicBezTo>
                <a:lnTo>
                  <a:pt x="7670" y="1"/>
                </a:lnTo>
                <a:close/>
              </a:path>
            </a:pathLst>
          </a:custGeom>
          <a:solidFill>
            <a:srgbClr val="940C49">
              <a:alpha val="843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6"/>
          <p:cNvSpPr/>
          <p:nvPr/>
        </p:nvSpPr>
        <p:spPr>
          <a:xfrm>
            <a:off x="8417775" y="648050"/>
            <a:ext cx="366000" cy="366000"/>
          </a:xfrm>
          <a:prstGeom prst="ellipse">
            <a:avLst/>
          </a:prstGeom>
          <a:solidFill>
            <a:srgbClr val="FFD845">
              <a:alpha val="787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6"/>
          <p:cNvSpPr txBox="1"/>
          <p:nvPr>
            <p:ph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98" name="Google Shape;98;p16"/>
          <p:cNvSpPr txBox="1"/>
          <p:nvPr>
            <p:ph idx="1" type="subTitle"/>
          </p:nvPr>
        </p:nvSpPr>
        <p:spPr>
          <a:xfrm>
            <a:off x="4518375" y="1673475"/>
            <a:ext cx="3899400" cy="240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 1">
  <p:cSld name="BIG_NUMBER_1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/>
          <p:nvPr/>
        </p:nvSpPr>
        <p:spPr>
          <a:xfrm flipH="1">
            <a:off x="8417783" y="2852000"/>
            <a:ext cx="428700" cy="428700"/>
          </a:xfrm>
          <a:prstGeom prst="ellipse">
            <a:avLst/>
          </a:prstGeom>
          <a:solidFill>
            <a:srgbClr val="AF175B">
              <a:alpha val="826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7"/>
          <p:cNvSpPr/>
          <p:nvPr/>
        </p:nvSpPr>
        <p:spPr>
          <a:xfrm rot="10800000">
            <a:off x="8097721" y="3061788"/>
            <a:ext cx="1046267" cy="2081716"/>
          </a:xfrm>
          <a:custGeom>
            <a:rect b="b" l="l" r="r" t="t"/>
            <a:pathLst>
              <a:path extrusionOk="0" h="35796" w="17991">
                <a:moveTo>
                  <a:pt x="0" y="0"/>
                </a:moveTo>
                <a:lnTo>
                  <a:pt x="0" y="35795"/>
                </a:lnTo>
                <a:lnTo>
                  <a:pt x="2705" y="35795"/>
                </a:lnTo>
                <a:cubicBezTo>
                  <a:pt x="11147" y="35795"/>
                  <a:pt x="17991" y="28952"/>
                  <a:pt x="17991" y="20509"/>
                </a:cubicBezTo>
                <a:lnTo>
                  <a:pt x="17991" y="0"/>
                </a:lnTo>
                <a:close/>
              </a:path>
            </a:pathLst>
          </a:custGeom>
          <a:solidFill>
            <a:srgbClr val="FFD845">
              <a:alpha val="787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7"/>
          <p:cNvSpPr/>
          <p:nvPr/>
        </p:nvSpPr>
        <p:spPr>
          <a:xfrm flipH="1" rot="-5400000">
            <a:off x="517733" y="-520725"/>
            <a:ext cx="1046267" cy="2081716"/>
          </a:xfrm>
          <a:custGeom>
            <a:rect b="b" l="l" r="r" t="t"/>
            <a:pathLst>
              <a:path extrusionOk="0" h="35796" w="17991">
                <a:moveTo>
                  <a:pt x="0" y="0"/>
                </a:moveTo>
                <a:lnTo>
                  <a:pt x="0" y="35795"/>
                </a:lnTo>
                <a:lnTo>
                  <a:pt x="2705" y="35795"/>
                </a:lnTo>
                <a:cubicBezTo>
                  <a:pt x="11147" y="35795"/>
                  <a:pt x="17991" y="28952"/>
                  <a:pt x="17991" y="20509"/>
                </a:cubicBezTo>
                <a:lnTo>
                  <a:pt x="17991" y="0"/>
                </a:lnTo>
                <a:close/>
              </a:path>
            </a:pathLst>
          </a:custGeom>
          <a:solidFill>
            <a:srgbClr val="0B96E2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7"/>
          <p:cNvSpPr/>
          <p:nvPr/>
        </p:nvSpPr>
        <p:spPr>
          <a:xfrm flipH="1" rot="-5400000">
            <a:off x="-269954" y="1405040"/>
            <a:ext cx="1558154" cy="164075"/>
          </a:xfrm>
          <a:custGeom>
            <a:rect b="b" l="l" r="r" t="t"/>
            <a:pathLst>
              <a:path extrusionOk="0" h="1497" w="41421">
                <a:moveTo>
                  <a:pt x="0" y="0"/>
                </a:moveTo>
                <a:lnTo>
                  <a:pt x="0" y="1497"/>
                </a:lnTo>
                <a:lnTo>
                  <a:pt x="41420" y="1497"/>
                </a:lnTo>
                <a:lnTo>
                  <a:pt x="41420" y="0"/>
                </a:lnTo>
                <a:close/>
              </a:path>
            </a:pathLst>
          </a:custGeom>
          <a:solidFill>
            <a:srgbClr val="FFD845">
              <a:alpha val="787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7"/>
          <p:cNvSpPr/>
          <p:nvPr/>
        </p:nvSpPr>
        <p:spPr>
          <a:xfrm flipH="1">
            <a:off x="5802580" y="0"/>
            <a:ext cx="1194771" cy="597611"/>
          </a:xfrm>
          <a:custGeom>
            <a:rect b="b" l="l" r="r" t="t"/>
            <a:pathLst>
              <a:path extrusionOk="0" h="13253" w="26496">
                <a:moveTo>
                  <a:pt x="1" y="0"/>
                </a:moveTo>
                <a:cubicBezTo>
                  <a:pt x="1" y="7318"/>
                  <a:pt x="5936" y="13253"/>
                  <a:pt x="13254" y="13253"/>
                </a:cubicBezTo>
                <a:cubicBezTo>
                  <a:pt x="20571" y="13253"/>
                  <a:pt x="26496" y="7318"/>
                  <a:pt x="2649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7"/>
          <p:cNvSpPr/>
          <p:nvPr/>
        </p:nvSpPr>
        <p:spPr>
          <a:xfrm flipH="1">
            <a:off x="6514565" y="213309"/>
            <a:ext cx="812589" cy="800738"/>
          </a:xfrm>
          <a:custGeom>
            <a:rect b="b" l="l" r="r" t="t"/>
            <a:pathLst>
              <a:path extrusionOk="0" h="13243" w="13439">
                <a:moveTo>
                  <a:pt x="0" y="0"/>
                </a:moveTo>
                <a:lnTo>
                  <a:pt x="5305" y="13243"/>
                </a:lnTo>
                <a:lnTo>
                  <a:pt x="7628" y="13243"/>
                </a:lnTo>
                <a:lnTo>
                  <a:pt x="13439" y="0"/>
                </a:lnTo>
                <a:lnTo>
                  <a:pt x="11199" y="0"/>
                </a:lnTo>
                <a:lnTo>
                  <a:pt x="8443" y="6544"/>
                </a:lnTo>
                <a:cubicBezTo>
                  <a:pt x="7721" y="8268"/>
                  <a:pt x="7050" y="9940"/>
                  <a:pt x="6585" y="11467"/>
                </a:cubicBezTo>
                <a:lnTo>
                  <a:pt x="6544" y="11467"/>
                </a:lnTo>
                <a:cubicBezTo>
                  <a:pt x="6111" y="9919"/>
                  <a:pt x="5502" y="8309"/>
                  <a:pt x="4800" y="6523"/>
                </a:cubicBezTo>
                <a:lnTo>
                  <a:pt x="2271" y="0"/>
                </a:lnTo>
                <a:close/>
              </a:path>
            </a:pathLst>
          </a:custGeom>
          <a:solidFill>
            <a:srgbClr val="8D8D8D">
              <a:alpha val="821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7"/>
          <p:cNvSpPr/>
          <p:nvPr/>
        </p:nvSpPr>
        <p:spPr>
          <a:xfrm flipH="1" rot="5400000">
            <a:off x="1870025" y="4120593"/>
            <a:ext cx="560166" cy="1121069"/>
          </a:xfrm>
          <a:custGeom>
            <a:rect b="b" l="l" r="r" t="t"/>
            <a:pathLst>
              <a:path extrusionOk="0" h="16733" w="8361">
                <a:moveTo>
                  <a:pt x="8361" y="1"/>
                </a:moveTo>
                <a:cubicBezTo>
                  <a:pt x="3747" y="1"/>
                  <a:pt x="0" y="3748"/>
                  <a:pt x="0" y="8372"/>
                </a:cubicBezTo>
                <a:cubicBezTo>
                  <a:pt x="0" y="12985"/>
                  <a:pt x="3747" y="16732"/>
                  <a:pt x="8361" y="16732"/>
                </a:cubicBezTo>
                <a:lnTo>
                  <a:pt x="8361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7"/>
          <p:cNvSpPr/>
          <p:nvPr/>
        </p:nvSpPr>
        <p:spPr>
          <a:xfrm flipH="1">
            <a:off x="1935770" y="4125350"/>
            <a:ext cx="428700" cy="428700"/>
          </a:xfrm>
          <a:prstGeom prst="ellipse">
            <a:avLst/>
          </a:prstGeom>
          <a:solidFill>
            <a:srgbClr val="8D8D8D">
              <a:alpha val="821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7"/>
          <p:cNvSpPr/>
          <p:nvPr/>
        </p:nvSpPr>
        <p:spPr>
          <a:xfrm flipH="1">
            <a:off x="7585846" y="4701690"/>
            <a:ext cx="1558154" cy="164075"/>
          </a:xfrm>
          <a:custGeom>
            <a:rect b="b" l="l" r="r" t="t"/>
            <a:pathLst>
              <a:path extrusionOk="0" h="1497" w="41421">
                <a:moveTo>
                  <a:pt x="0" y="0"/>
                </a:moveTo>
                <a:lnTo>
                  <a:pt x="0" y="1497"/>
                </a:lnTo>
                <a:lnTo>
                  <a:pt x="41420" y="1497"/>
                </a:lnTo>
                <a:lnTo>
                  <a:pt x="4142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7"/>
          <p:cNvSpPr txBox="1"/>
          <p:nvPr>
            <p:ph hasCustomPrompt="1" type="title"/>
          </p:nvPr>
        </p:nvSpPr>
        <p:spPr>
          <a:xfrm>
            <a:off x="1816863" y="1707588"/>
            <a:ext cx="5511600" cy="140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9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0" name="Google Shape;110;p17"/>
          <p:cNvSpPr txBox="1"/>
          <p:nvPr>
            <p:ph idx="1" type="subTitle"/>
          </p:nvPr>
        </p:nvSpPr>
        <p:spPr>
          <a:xfrm>
            <a:off x="2363800" y="2971825"/>
            <a:ext cx="4415100" cy="46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10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"/>
          <p:cNvSpPr/>
          <p:nvPr/>
        </p:nvSpPr>
        <p:spPr>
          <a:xfrm rot="5400000">
            <a:off x="7905775" y="786975"/>
            <a:ext cx="1268400" cy="123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8"/>
          <p:cNvSpPr/>
          <p:nvPr/>
        </p:nvSpPr>
        <p:spPr>
          <a:xfrm rot="10800000">
            <a:off x="132521" y="3237037"/>
            <a:ext cx="706254" cy="1412338"/>
          </a:xfrm>
          <a:custGeom>
            <a:rect b="b" l="l" r="r" t="t"/>
            <a:pathLst>
              <a:path extrusionOk="0" h="15339" w="7670">
                <a:moveTo>
                  <a:pt x="7670" y="1"/>
                </a:moveTo>
                <a:cubicBezTo>
                  <a:pt x="3427" y="1"/>
                  <a:pt x="1" y="3438"/>
                  <a:pt x="1" y="7670"/>
                </a:cubicBezTo>
                <a:cubicBezTo>
                  <a:pt x="1" y="11901"/>
                  <a:pt x="3427" y="15338"/>
                  <a:pt x="7670" y="15338"/>
                </a:cubicBezTo>
                <a:lnTo>
                  <a:pt x="7670" y="1"/>
                </a:lnTo>
                <a:close/>
              </a:path>
            </a:pathLst>
          </a:custGeom>
          <a:solidFill>
            <a:srgbClr val="940C49">
              <a:alpha val="843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8"/>
          <p:cNvSpPr/>
          <p:nvPr/>
        </p:nvSpPr>
        <p:spPr>
          <a:xfrm rot="-5400000">
            <a:off x="7718167" y="7868"/>
            <a:ext cx="560166" cy="1121069"/>
          </a:xfrm>
          <a:custGeom>
            <a:rect b="b" l="l" r="r" t="t"/>
            <a:pathLst>
              <a:path extrusionOk="0" h="16733" w="8361">
                <a:moveTo>
                  <a:pt x="8361" y="1"/>
                </a:moveTo>
                <a:cubicBezTo>
                  <a:pt x="3747" y="1"/>
                  <a:pt x="0" y="3748"/>
                  <a:pt x="0" y="8372"/>
                </a:cubicBezTo>
                <a:cubicBezTo>
                  <a:pt x="0" y="12985"/>
                  <a:pt x="3747" y="16732"/>
                  <a:pt x="8361" y="16732"/>
                </a:cubicBezTo>
                <a:lnTo>
                  <a:pt x="8361" y="1"/>
                </a:lnTo>
                <a:close/>
              </a:path>
            </a:pathLst>
          </a:custGeom>
          <a:solidFill>
            <a:srgbClr val="FFD845">
              <a:alpha val="9216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8"/>
          <p:cNvSpPr/>
          <p:nvPr/>
        </p:nvSpPr>
        <p:spPr>
          <a:xfrm>
            <a:off x="530520" y="211453"/>
            <a:ext cx="900379" cy="887248"/>
          </a:xfrm>
          <a:custGeom>
            <a:rect b="b" l="l" r="r" t="t"/>
            <a:pathLst>
              <a:path extrusionOk="0" h="13243" w="13439">
                <a:moveTo>
                  <a:pt x="0" y="0"/>
                </a:moveTo>
                <a:lnTo>
                  <a:pt x="5305" y="13243"/>
                </a:lnTo>
                <a:lnTo>
                  <a:pt x="7628" y="13243"/>
                </a:lnTo>
                <a:lnTo>
                  <a:pt x="13439" y="0"/>
                </a:lnTo>
                <a:lnTo>
                  <a:pt x="11199" y="0"/>
                </a:lnTo>
                <a:lnTo>
                  <a:pt x="8443" y="6544"/>
                </a:lnTo>
                <a:cubicBezTo>
                  <a:pt x="7721" y="8268"/>
                  <a:pt x="7050" y="9940"/>
                  <a:pt x="6585" y="11467"/>
                </a:cubicBezTo>
                <a:lnTo>
                  <a:pt x="6544" y="11467"/>
                </a:lnTo>
                <a:cubicBezTo>
                  <a:pt x="6111" y="9919"/>
                  <a:pt x="5502" y="8309"/>
                  <a:pt x="4800" y="6523"/>
                </a:cubicBezTo>
                <a:lnTo>
                  <a:pt x="2271" y="0"/>
                </a:lnTo>
                <a:close/>
              </a:path>
            </a:pathLst>
          </a:custGeom>
          <a:solidFill>
            <a:srgbClr val="0B96E2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8"/>
          <p:cNvSpPr/>
          <p:nvPr/>
        </p:nvSpPr>
        <p:spPr>
          <a:xfrm>
            <a:off x="8601475" y="3444200"/>
            <a:ext cx="396900" cy="396900"/>
          </a:xfrm>
          <a:prstGeom prst="ellipse">
            <a:avLst/>
          </a:prstGeom>
          <a:solidFill>
            <a:srgbClr val="9E9E9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8"/>
          <p:cNvSpPr txBox="1"/>
          <p:nvPr>
            <p:ph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18" name="Google Shape;118;p18"/>
          <p:cNvSpPr txBox="1"/>
          <p:nvPr>
            <p:ph idx="1" type="subTitle"/>
          </p:nvPr>
        </p:nvSpPr>
        <p:spPr>
          <a:xfrm>
            <a:off x="1214800" y="2076331"/>
            <a:ext cx="1818600" cy="65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2000"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sz="2000"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sz="2000"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sz="2000"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sz="2000"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sz="2000"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sz="2000"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sz="2000"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sz="2000"/>
            </a:lvl9pPr>
          </a:lstStyle>
          <a:p/>
        </p:txBody>
      </p:sp>
      <p:sp>
        <p:nvSpPr>
          <p:cNvPr id="119" name="Google Shape;119;p18"/>
          <p:cNvSpPr txBox="1"/>
          <p:nvPr>
            <p:ph idx="2" type="subTitle"/>
          </p:nvPr>
        </p:nvSpPr>
        <p:spPr>
          <a:xfrm>
            <a:off x="1214800" y="2720968"/>
            <a:ext cx="1818600" cy="9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  <p:sp>
        <p:nvSpPr>
          <p:cNvPr id="120" name="Google Shape;120;p18"/>
          <p:cNvSpPr txBox="1"/>
          <p:nvPr>
            <p:ph idx="3" type="subTitle"/>
          </p:nvPr>
        </p:nvSpPr>
        <p:spPr>
          <a:xfrm>
            <a:off x="3662700" y="2076331"/>
            <a:ext cx="1818600" cy="65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2000"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sz="2000"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sz="2000"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sz="2000"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sz="2000"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sz="2000"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sz="2000"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sz="2000"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sz="2000"/>
            </a:lvl9pPr>
          </a:lstStyle>
          <a:p/>
        </p:txBody>
      </p:sp>
      <p:sp>
        <p:nvSpPr>
          <p:cNvPr id="121" name="Google Shape;121;p18"/>
          <p:cNvSpPr txBox="1"/>
          <p:nvPr>
            <p:ph idx="4" type="subTitle"/>
          </p:nvPr>
        </p:nvSpPr>
        <p:spPr>
          <a:xfrm>
            <a:off x="3662700" y="2720968"/>
            <a:ext cx="1818600" cy="9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  <p:sp>
        <p:nvSpPr>
          <p:cNvPr id="122" name="Google Shape;122;p18"/>
          <p:cNvSpPr txBox="1"/>
          <p:nvPr>
            <p:ph idx="5" type="subTitle"/>
          </p:nvPr>
        </p:nvSpPr>
        <p:spPr>
          <a:xfrm>
            <a:off x="6110600" y="2076331"/>
            <a:ext cx="1818600" cy="65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2000"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sz="2000"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sz="2000"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sz="2000"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sz="2000"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sz="2000"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sz="2000"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sz="2000"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sz="2000"/>
            </a:lvl9pPr>
          </a:lstStyle>
          <a:p/>
        </p:txBody>
      </p:sp>
      <p:sp>
        <p:nvSpPr>
          <p:cNvPr id="123" name="Google Shape;123;p18"/>
          <p:cNvSpPr txBox="1"/>
          <p:nvPr>
            <p:ph idx="6" type="subTitle"/>
          </p:nvPr>
        </p:nvSpPr>
        <p:spPr>
          <a:xfrm>
            <a:off x="6110600" y="2720968"/>
            <a:ext cx="1818600" cy="9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 1">
  <p:cSld name="CAPTION_ONLY_1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/>
          <p:nvPr>
            <p:ph type="title"/>
          </p:nvPr>
        </p:nvSpPr>
        <p:spPr>
          <a:xfrm>
            <a:off x="1375450" y="977750"/>
            <a:ext cx="2915700" cy="216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 1">
  <p:cSld name="ONE_COLUMN_TEXT_1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/>
          <p:nvPr>
            <p:ph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" type="subTitle"/>
          </p:nvPr>
        </p:nvSpPr>
        <p:spPr>
          <a:xfrm>
            <a:off x="3015049" y="2194388"/>
            <a:ext cx="31170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b="1" sz="2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29" name="Google Shape;129;p20"/>
          <p:cNvSpPr txBox="1"/>
          <p:nvPr>
            <p:ph idx="2" type="subTitle"/>
          </p:nvPr>
        </p:nvSpPr>
        <p:spPr>
          <a:xfrm>
            <a:off x="3011925" y="2563202"/>
            <a:ext cx="3117000" cy="97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  <p:sp>
        <p:nvSpPr>
          <p:cNvPr id="130" name="Google Shape;130;p20"/>
          <p:cNvSpPr/>
          <p:nvPr/>
        </p:nvSpPr>
        <p:spPr>
          <a:xfrm rot="10800000">
            <a:off x="8085100" y="2754004"/>
            <a:ext cx="1058905" cy="2106863"/>
          </a:xfrm>
          <a:custGeom>
            <a:rect b="b" l="l" r="r" t="t"/>
            <a:pathLst>
              <a:path extrusionOk="0" h="35796" w="17991">
                <a:moveTo>
                  <a:pt x="0" y="0"/>
                </a:moveTo>
                <a:lnTo>
                  <a:pt x="0" y="35795"/>
                </a:lnTo>
                <a:lnTo>
                  <a:pt x="2705" y="35795"/>
                </a:lnTo>
                <a:cubicBezTo>
                  <a:pt x="11147" y="35795"/>
                  <a:pt x="17991" y="28952"/>
                  <a:pt x="17991" y="20509"/>
                </a:cubicBezTo>
                <a:lnTo>
                  <a:pt x="17991" y="0"/>
                </a:lnTo>
                <a:close/>
              </a:path>
            </a:pathLst>
          </a:custGeom>
          <a:solidFill>
            <a:srgbClr val="0B96E2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20"/>
          <p:cNvSpPr/>
          <p:nvPr/>
        </p:nvSpPr>
        <p:spPr>
          <a:xfrm>
            <a:off x="8261736" y="226424"/>
            <a:ext cx="312067" cy="312620"/>
          </a:xfrm>
          <a:custGeom>
            <a:rect b="b" l="l" r="r" t="t"/>
            <a:pathLst>
              <a:path extrusionOk="0" h="5657" w="5647">
                <a:moveTo>
                  <a:pt x="2818" y="1"/>
                </a:moveTo>
                <a:cubicBezTo>
                  <a:pt x="1260" y="1"/>
                  <a:pt x="1" y="1270"/>
                  <a:pt x="1" y="2829"/>
                </a:cubicBezTo>
                <a:cubicBezTo>
                  <a:pt x="1" y="4387"/>
                  <a:pt x="1260" y="5657"/>
                  <a:pt x="2818" y="5657"/>
                </a:cubicBezTo>
                <a:cubicBezTo>
                  <a:pt x="4377" y="5657"/>
                  <a:pt x="5646" y="4387"/>
                  <a:pt x="5646" y="2829"/>
                </a:cubicBezTo>
                <a:cubicBezTo>
                  <a:pt x="5646" y="1270"/>
                  <a:pt x="4377" y="1"/>
                  <a:pt x="2818" y="1"/>
                </a:cubicBezTo>
                <a:close/>
              </a:path>
            </a:pathLst>
          </a:custGeom>
          <a:solidFill>
            <a:srgbClr val="8D8D8D">
              <a:alpha val="821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0"/>
          <p:cNvSpPr/>
          <p:nvPr/>
        </p:nvSpPr>
        <p:spPr>
          <a:xfrm rot="-5400000">
            <a:off x="860860" y="-241140"/>
            <a:ext cx="780058" cy="1559900"/>
          </a:xfrm>
          <a:custGeom>
            <a:rect b="b" l="l" r="r" t="t"/>
            <a:pathLst>
              <a:path extrusionOk="0" h="15339" w="7670">
                <a:moveTo>
                  <a:pt x="7670" y="1"/>
                </a:moveTo>
                <a:cubicBezTo>
                  <a:pt x="3427" y="1"/>
                  <a:pt x="1" y="3438"/>
                  <a:pt x="1" y="7670"/>
                </a:cubicBezTo>
                <a:cubicBezTo>
                  <a:pt x="1" y="11901"/>
                  <a:pt x="3427" y="15338"/>
                  <a:pt x="7670" y="15338"/>
                </a:cubicBezTo>
                <a:lnTo>
                  <a:pt x="7670" y="1"/>
                </a:lnTo>
                <a:close/>
              </a:path>
            </a:pathLst>
          </a:custGeom>
          <a:solidFill>
            <a:srgbClr val="940C49">
              <a:alpha val="843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20"/>
          <p:cNvSpPr/>
          <p:nvPr/>
        </p:nvSpPr>
        <p:spPr>
          <a:xfrm>
            <a:off x="130873" y="4101625"/>
            <a:ext cx="759256" cy="759256"/>
          </a:xfrm>
          <a:custGeom>
            <a:rect b="b" l="l" r="r" t="t"/>
            <a:pathLst>
              <a:path extrusionOk="0" h="16732" w="16732">
                <a:moveTo>
                  <a:pt x="0" y="0"/>
                </a:moveTo>
                <a:lnTo>
                  <a:pt x="0" y="16731"/>
                </a:lnTo>
                <a:lnTo>
                  <a:pt x="16732" y="16731"/>
                </a:lnTo>
                <a:lnTo>
                  <a:pt x="1673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20"/>
          <p:cNvSpPr/>
          <p:nvPr/>
        </p:nvSpPr>
        <p:spPr>
          <a:xfrm>
            <a:off x="7967582" y="722803"/>
            <a:ext cx="900379" cy="887248"/>
          </a:xfrm>
          <a:custGeom>
            <a:rect b="b" l="l" r="r" t="t"/>
            <a:pathLst>
              <a:path extrusionOk="0" h="13243" w="13439">
                <a:moveTo>
                  <a:pt x="0" y="0"/>
                </a:moveTo>
                <a:lnTo>
                  <a:pt x="5305" y="13243"/>
                </a:lnTo>
                <a:lnTo>
                  <a:pt x="7628" y="13243"/>
                </a:lnTo>
                <a:lnTo>
                  <a:pt x="13439" y="0"/>
                </a:lnTo>
                <a:lnTo>
                  <a:pt x="11199" y="0"/>
                </a:lnTo>
                <a:lnTo>
                  <a:pt x="8443" y="6544"/>
                </a:lnTo>
                <a:cubicBezTo>
                  <a:pt x="7721" y="8268"/>
                  <a:pt x="7050" y="9940"/>
                  <a:pt x="6585" y="11467"/>
                </a:cubicBezTo>
                <a:lnTo>
                  <a:pt x="6544" y="11467"/>
                </a:lnTo>
                <a:cubicBezTo>
                  <a:pt x="6111" y="9919"/>
                  <a:pt x="5502" y="8309"/>
                  <a:pt x="4800" y="6523"/>
                </a:cubicBezTo>
                <a:lnTo>
                  <a:pt x="2271" y="0"/>
                </a:lnTo>
                <a:close/>
              </a:path>
            </a:pathLst>
          </a:custGeom>
          <a:solidFill>
            <a:srgbClr val="940C49">
              <a:alpha val="843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0"/>
          <p:cNvSpPr/>
          <p:nvPr/>
        </p:nvSpPr>
        <p:spPr>
          <a:xfrm rot="5400000">
            <a:off x="-183575" y="1174863"/>
            <a:ext cx="1833900" cy="184500"/>
          </a:xfrm>
          <a:prstGeom prst="rect">
            <a:avLst/>
          </a:prstGeom>
          <a:solidFill>
            <a:srgbClr val="590F5F">
              <a:alpha val="849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APTION_ONLY_1_1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1"/>
          <p:cNvSpPr/>
          <p:nvPr/>
        </p:nvSpPr>
        <p:spPr>
          <a:xfrm>
            <a:off x="8163313" y="3192650"/>
            <a:ext cx="980233" cy="1950819"/>
          </a:xfrm>
          <a:custGeom>
            <a:rect b="b" l="l" r="r" t="t"/>
            <a:pathLst>
              <a:path extrusionOk="0" h="35930" w="18053">
                <a:moveTo>
                  <a:pt x="15287" y="1"/>
                </a:moveTo>
                <a:cubicBezTo>
                  <a:pt x="6844" y="1"/>
                  <a:pt x="0" y="6844"/>
                  <a:pt x="0" y="15287"/>
                </a:cubicBezTo>
                <a:lnTo>
                  <a:pt x="0" y="35930"/>
                </a:lnTo>
                <a:lnTo>
                  <a:pt x="18053" y="35930"/>
                </a:lnTo>
                <a:lnTo>
                  <a:pt x="18053" y="1"/>
                </a:lnTo>
                <a:close/>
              </a:path>
            </a:pathLst>
          </a:custGeom>
          <a:solidFill>
            <a:srgbClr val="E93A30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21"/>
          <p:cNvSpPr/>
          <p:nvPr/>
        </p:nvSpPr>
        <p:spPr>
          <a:xfrm>
            <a:off x="-6875" y="-8196"/>
            <a:ext cx="1058905" cy="2106863"/>
          </a:xfrm>
          <a:custGeom>
            <a:rect b="b" l="l" r="r" t="t"/>
            <a:pathLst>
              <a:path extrusionOk="0" h="35796" w="17991">
                <a:moveTo>
                  <a:pt x="0" y="0"/>
                </a:moveTo>
                <a:lnTo>
                  <a:pt x="0" y="35795"/>
                </a:lnTo>
                <a:lnTo>
                  <a:pt x="2705" y="35795"/>
                </a:lnTo>
                <a:cubicBezTo>
                  <a:pt x="11147" y="35795"/>
                  <a:pt x="17991" y="28952"/>
                  <a:pt x="17991" y="20509"/>
                </a:cubicBezTo>
                <a:lnTo>
                  <a:pt x="17991" y="0"/>
                </a:lnTo>
                <a:close/>
              </a:path>
            </a:pathLst>
          </a:custGeom>
          <a:solidFill>
            <a:srgbClr val="0B96E2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21"/>
          <p:cNvSpPr/>
          <p:nvPr/>
        </p:nvSpPr>
        <p:spPr>
          <a:xfrm>
            <a:off x="1458973" y="349549"/>
            <a:ext cx="312067" cy="312620"/>
          </a:xfrm>
          <a:custGeom>
            <a:rect b="b" l="l" r="r" t="t"/>
            <a:pathLst>
              <a:path extrusionOk="0" h="5657" w="5647">
                <a:moveTo>
                  <a:pt x="2818" y="1"/>
                </a:moveTo>
                <a:cubicBezTo>
                  <a:pt x="1260" y="1"/>
                  <a:pt x="1" y="1270"/>
                  <a:pt x="1" y="2829"/>
                </a:cubicBezTo>
                <a:cubicBezTo>
                  <a:pt x="1" y="4387"/>
                  <a:pt x="1260" y="5657"/>
                  <a:pt x="2818" y="5657"/>
                </a:cubicBezTo>
                <a:cubicBezTo>
                  <a:pt x="4377" y="5657"/>
                  <a:pt x="5646" y="4387"/>
                  <a:pt x="5646" y="2829"/>
                </a:cubicBezTo>
                <a:cubicBezTo>
                  <a:pt x="5646" y="1270"/>
                  <a:pt x="4377" y="1"/>
                  <a:pt x="2818" y="1"/>
                </a:cubicBezTo>
                <a:close/>
              </a:path>
            </a:pathLst>
          </a:custGeom>
          <a:solidFill>
            <a:srgbClr val="8D8D8D">
              <a:alpha val="821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890128" y="126226"/>
            <a:ext cx="379684" cy="759281"/>
          </a:xfrm>
          <a:custGeom>
            <a:rect b="b" l="l" r="r" t="t"/>
            <a:pathLst>
              <a:path extrusionOk="0" h="15339" w="7670">
                <a:moveTo>
                  <a:pt x="7670" y="1"/>
                </a:moveTo>
                <a:cubicBezTo>
                  <a:pt x="3427" y="1"/>
                  <a:pt x="1" y="3438"/>
                  <a:pt x="1" y="7670"/>
                </a:cubicBezTo>
                <a:cubicBezTo>
                  <a:pt x="1" y="11901"/>
                  <a:pt x="3427" y="15338"/>
                  <a:pt x="7670" y="15338"/>
                </a:cubicBezTo>
                <a:lnTo>
                  <a:pt x="7670" y="1"/>
                </a:lnTo>
                <a:close/>
              </a:path>
            </a:pathLst>
          </a:custGeom>
          <a:solidFill>
            <a:srgbClr val="940C49">
              <a:alpha val="843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1"/>
          <p:cNvSpPr/>
          <p:nvPr/>
        </p:nvSpPr>
        <p:spPr>
          <a:xfrm>
            <a:off x="2093013" y="4006009"/>
            <a:ext cx="341687" cy="341687"/>
          </a:xfrm>
          <a:custGeom>
            <a:rect b="b" l="l" r="r" t="t"/>
            <a:pathLst>
              <a:path extrusionOk="0" h="5100" w="5100">
                <a:moveTo>
                  <a:pt x="2550" y="0"/>
                </a:moveTo>
                <a:cubicBezTo>
                  <a:pt x="1147" y="0"/>
                  <a:pt x="1" y="1146"/>
                  <a:pt x="1" y="2550"/>
                </a:cubicBezTo>
                <a:cubicBezTo>
                  <a:pt x="1" y="3953"/>
                  <a:pt x="1147" y="5099"/>
                  <a:pt x="2550" y="5099"/>
                </a:cubicBezTo>
                <a:cubicBezTo>
                  <a:pt x="3964" y="5099"/>
                  <a:pt x="5100" y="3953"/>
                  <a:pt x="5100" y="2550"/>
                </a:cubicBezTo>
                <a:cubicBezTo>
                  <a:pt x="5100" y="1146"/>
                  <a:pt x="3964" y="0"/>
                  <a:pt x="2550" y="0"/>
                </a:cubicBezTo>
                <a:close/>
              </a:path>
            </a:pathLst>
          </a:custGeom>
          <a:solidFill>
            <a:srgbClr val="0B96E2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8384748" y="2600"/>
            <a:ext cx="759256" cy="759256"/>
          </a:xfrm>
          <a:custGeom>
            <a:rect b="b" l="l" r="r" t="t"/>
            <a:pathLst>
              <a:path extrusionOk="0" h="16732" w="16732">
                <a:moveTo>
                  <a:pt x="0" y="0"/>
                </a:moveTo>
                <a:lnTo>
                  <a:pt x="0" y="16731"/>
                </a:lnTo>
                <a:lnTo>
                  <a:pt x="16732" y="16731"/>
                </a:lnTo>
                <a:lnTo>
                  <a:pt x="1673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21"/>
          <p:cNvSpPr/>
          <p:nvPr/>
        </p:nvSpPr>
        <p:spPr>
          <a:xfrm>
            <a:off x="-4790" y="4160491"/>
            <a:ext cx="1775836" cy="887918"/>
          </a:xfrm>
          <a:custGeom>
            <a:rect b="b" l="l" r="r" t="t"/>
            <a:pathLst>
              <a:path extrusionOk="0" h="13253" w="26506">
                <a:moveTo>
                  <a:pt x="0" y="0"/>
                </a:moveTo>
                <a:cubicBezTo>
                  <a:pt x="0" y="7318"/>
                  <a:pt x="5935" y="13253"/>
                  <a:pt x="13253" y="13253"/>
                </a:cubicBezTo>
                <a:cubicBezTo>
                  <a:pt x="20571" y="13253"/>
                  <a:pt x="26506" y="7318"/>
                  <a:pt x="26506" y="0"/>
                </a:cubicBezTo>
                <a:close/>
              </a:path>
            </a:pathLst>
          </a:custGeom>
          <a:solidFill>
            <a:srgbClr val="FFD845">
              <a:alpha val="9216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21"/>
          <p:cNvSpPr/>
          <p:nvPr/>
        </p:nvSpPr>
        <p:spPr>
          <a:xfrm>
            <a:off x="5759201" y="0"/>
            <a:ext cx="1323873" cy="662186"/>
          </a:xfrm>
          <a:custGeom>
            <a:rect b="b" l="l" r="r" t="t"/>
            <a:pathLst>
              <a:path extrusionOk="0" h="13253" w="26496">
                <a:moveTo>
                  <a:pt x="1" y="0"/>
                </a:moveTo>
                <a:cubicBezTo>
                  <a:pt x="1" y="7318"/>
                  <a:pt x="5936" y="13253"/>
                  <a:pt x="13254" y="13253"/>
                </a:cubicBezTo>
                <a:cubicBezTo>
                  <a:pt x="20571" y="13253"/>
                  <a:pt x="26496" y="7318"/>
                  <a:pt x="26496" y="0"/>
                </a:cubicBezTo>
                <a:close/>
              </a:path>
            </a:pathLst>
          </a:custGeom>
          <a:solidFill>
            <a:srgbClr val="590F5F">
              <a:alpha val="849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21"/>
          <p:cNvSpPr/>
          <p:nvPr/>
        </p:nvSpPr>
        <p:spPr>
          <a:xfrm rot="-5400000">
            <a:off x="6431717" y="3224443"/>
            <a:ext cx="560166" cy="1121069"/>
          </a:xfrm>
          <a:custGeom>
            <a:rect b="b" l="l" r="r" t="t"/>
            <a:pathLst>
              <a:path extrusionOk="0" h="16733" w="8361">
                <a:moveTo>
                  <a:pt x="8361" y="1"/>
                </a:moveTo>
                <a:cubicBezTo>
                  <a:pt x="3747" y="1"/>
                  <a:pt x="0" y="3748"/>
                  <a:pt x="0" y="8372"/>
                </a:cubicBezTo>
                <a:cubicBezTo>
                  <a:pt x="0" y="12985"/>
                  <a:pt x="3747" y="16732"/>
                  <a:pt x="8361" y="16732"/>
                </a:cubicBezTo>
                <a:lnTo>
                  <a:pt x="8361" y="1"/>
                </a:lnTo>
                <a:close/>
              </a:path>
            </a:pathLst>
          </a:custGeom>
          <a:solidFill>
            <a:srgbClr val="FFD845">
              <a:alpha val="9216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21"/>
          <p:cNvSpPr/>
          <p:nvPr/>
        </p:nvSpPr>
        <p:spPr>
          <a:xfrm>
            <a:off x="5444295" y="236353"/>
            <a:ext cx="900379" cy="887248"/>
          </a:xfrm>
          <a:custGeom>
            <a:rect b="b" l="l" r="r" t="t"/>
            <a:pathLst>
              <a:path extrusionOk="0" h="13243" w="13439">
                <a:moveTo>
                  <a:pt x="0" y="0"/>
                </a:moveTo>
                <a:lnTo>
                  <a:pt x="5305" y="13243"/>
                </a:lnTo>
                <a:lnTo>
                  <a:pt x="7628" y="13243"/>
                </a:lnTo>
                <a:lnTo>
                  <a:pt x="13439" y="0"/>
                </a:lnTo>
                <a:lnTo>
                  <a:pt x="11199" y="0"/>
                </a:lnTo>
                <a:lnTo>
                  <a:pt x="8443" y="6544"/>
                </a:lnTo>
                <a:cubicBezTo>
                  <a:pt x="7721" y="8268"/>
                  <a:pt x="7050" y="9940"/>
                  <a:pt x="6585" y="11467"/>
                </a:cubicBezTo>
                <a:lnTo>
                  <a:pt x="6544" y="11467"/>
                </a:lnTo>
                <a:cubicBezTo>
                  <a:pt x="6111" y="9919"/>
                  <a:pt x="5502" y="8309"/>
                  <a:pt x="4800" y="6523"/>
                </a:cubicBezTo>
                <a:lnTo>
                  <a:pt x="2271" y="0"/>
                </a:lnTo>
                <a:close/>
              </a:path>
            </a:pathLst>
          </a:custGeom>
          <a:solidFill>
            <a:srgbClr val="0B96E2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1"/>
          <p:cNvSpPr txBox="1"/>
          <p:nvPr>
            <p:ph idx="1" type="body"/>
          </p:nvPr>
        </p:nvSpPr>
        <p:spPr>
          <a:xfrm>
            <a:off x="1786925" y="1698525"/>
            <a:ext cx="5570100" cy="149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</a:lstStyle>
          <a:p/>
        </p:txBody>
      </p:sp>
      <p:sp>
        <p:nvSpPr>
          <p:cNvPr id="148" name="Google Shape;148;p21"/>
          <p:cNvSpPr txBox="1"/>
          <p:nvPr>
            <p:ph idx="2" type="subTitle"/>
          </p:nvPr>
        </p:nvSpPr>
        <p:spPr>
          <a:xfrm>
            <a:off x="1786950" y="3029550"/>
            <a:ext cx="55701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  <a:latin typeface="Blinker"/>
                <a:ea typeface="Blinker"/>
                <a:cs typeface="Blinker"/>
                <a:sym typeface="Blinker"/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  <a:latin typeface="Blinker"/>
                <a:ea typeface="Blinker"/>
                <a:cs typeface="Blinker"/>
                <a:sym typeface="Blinker"/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  <a:latin typeface="Blinker"/>
                <a:ea typeface="Blinker"/>
                <a:cs typeface="Blinker"/>
                <a:sym typeface="Blinker"/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  <a:latin typeface="Blinker"/>
                <a:ea typeface="Blinker"/>
                <a:cs typeface="Blinker"/>
                <a:sym typeface="Blinker"/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  <a:latin typeface="Blinker"/>
                <a:ea typeface="Blinker"/>
                <a:cs typeface="Blinker"/>
                <a:sym typeface="Blinker"/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  <a:latin typeface="Blinker"/>
                <a:ea typeface="Blinker"/>
                <a:cs typeface="Blinker"/>
                <a:sym typeface="Blinker"/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  <a:latin typeface="Blinker"/>
                <a:ea typeface="Blinker"/>
                <a:cs typeface="Blinker"/>
                <a:sym typeface="Blinker"/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  <a:latin typeface="Blinker"/>
                <a:ea typeface="Blinker"/>
                <a:cs typeface="Blinker"/>
                <a:sym typeface="Blinker"/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b="1" sz="2000">
                <a:solidFill>
                  <a:schemeClr val="accent1"/>
                </a:solidFill>
                <a:latin typeface="Blinker"/>
                <a:ea typeface="Blinker"/>
                <a:cs typeface="Blinker"/>
                <a:sym typeface="Blinke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2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 txBox="1"/>
          <p:nvPr>
            <p:ph type="title"/>
          </p:nvPr>
        </p:nvSpPr>
        <p:spPr>
          <a:xfrm>
            <a:off x="1085100" y="438312"/>
            <a:ext cx="697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51" name="Google Shape;151;p22"/>
          <p:cNvSpPr txBox="1"/>
          <p:nvPr>
            <p:ph idx="1" type="subTitle"/>
          </p:nvPr>
        </p:nvSpPr>
        <p:spPr>
          <a:xfrm>
            <a:off x="1384075" y="1750574"/>
            <a:ext cx="17118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sz="2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52" name="Google Shape;152;p22"/>
          <p:cNvSpPr txBox="1"/>
          <p:nvPr>
            <p:ph idx="2" type="subTitle"/>
          </p:nvPr>
        </p:nvSpPr>
        <p:spPr>
          <a:xfrm>
            <a:off x="1384075" y="2119168"/>
            <a:ext cx="1711800" cy="68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  <p:sp>
        <p:nvSpPr>
          <p:cNvPr id="153" name="Google Shape;153;p22"/>
          <p:cNvSpPr txBox="1"/>
          <p:nvPr>
            <p:ph idx="3" type="subTitle"/>
          </p:nvPr>
        </p:nvSpPr>
        <p:spPr>
          <a:xfrm>
            <a:off x="3716100" y="1750574"/>
            <a:ext cx="17118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sz="2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54" name="Google Shape;154;p22"/>
          <p:cNvSpPr txBox="1"/>
          <p:nvPr>
            <p:ph idx="4" type="subTitle"/>
          </p:nvPr>
        </p:nvSpPr>
        <p:spPr>
          <a:xfrm>
            <a:off x="3716100" y="2119168"/>
            <a:ext cx="1711800" cy="68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  <p:sp>
        <p:nvSpPr>
          <p:cNvPr id="155" name="Google Shape;155;p22"/>
          <p:cNvSpPr txBox="1"/>
          <p:nvPr>
            <p:ph idx="5" type="subTitle"/>
          </p:nvPr>
        </p:nvSpPr>
        <p:spPr>
          <a:xfrm>
            <a:off x="6048125" y="1750574"/>
            <a:ext cx="17118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sz="2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56" name="Google Shape;156;p22"/>
          <p:cNvSpPr txBox="1"/>
          <p:nvPr>
            <p:ph idx="6" type="subTitle"/>
          </p:nvPr>
        </p:nvSpPr>
        <p:spPr>
          <a:xfrm>
            <a:off x="6048125" y="2119168"/>
            <a:ext cx="1711800" cy="68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  <p:sp>
        <p:nvSpPr>
          <p:cNvPr id="157" name="Google Shape;157;p22"/>
          <p:cNvSpPr txBox="1"/>
          <p:nvPr>
            <p:ph idx="7" type="subTitle"/>
          </p:nvPr>
        </p:nvSpPr>
        <p:spPr>
          <a:xfrm>
            <a:off x="1384075" y="3507826"/>
            <a:ext cx="17118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sz="2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58" name="Google Shape;158;p22"/>
          <p:cNvSpPr txBox="1"/>
          <p:nvPr>
            <p:ph idx="8" type="subTitle"/>
          </p:nvPr>
        </p:nvSpPr>
        <p:spPr>
          <a:xfrm>
            <a:off x="1384075" y="3877402"/>
            <a:ext cx="1711800" cy="6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  <p:sp>
        <p:nvSpPr>
          <p:cNvPr id="159" name="Google Shape;159;p22"/>
          <p:cNvSpPr txBox="1"/>
          <p:nvPr>
            <p:ph idx="9" type="subTitle"/>
          </p:nvPr>
        </p:nvSpPr>
        <p:spPr>
          <a:xfrm>
            <a:off x="3716100" y="3507826"/>
            <a:ext cx="17118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sz="2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60" name="Google Shape;160;p22"/>
          <p:cNvSpPr txBox="1"/>
          <p:nvPr>
            <p:ph idx="13" type="subTitle"/>
          </p:nvPr>
        </p:nvSpPr>
        <p:spPr>
          <a:xfrm>
            <a:off x="3716100" y="3877402"/>
            <a:ext cx="1711800" cy="6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  <p:sp>
        <p:nvSpPr>
          <p:cNvPr id="161" name="Google Shape;161;p22"/>
          <p:cNvSpPr txBox="1"/>
          <p:nvPr>
            <p:ph idx="14" type="subTitle"/>
          </p:nvPr>
        </p:nvSpPr>
        <p:spPr>
          <a:xfrm>
            <a:off x="6048125" y="3507826"/>
            <a:ext cx="17118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sz="2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62" name="Google Shape;162;p22"/>
          <p:cNvSpPr txBox="1"/>
          <p:nvPr>
            <p:ph idx="15" type="subTitle"/>
          </p:nvPr>
        </p:nvSpPr>
        <p:spPr>
          <a:xfrm>
            <a:off x="6048125" y="3877402"/>
            <a:ext cx="1711800" cy="6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  <p:sp>
        <p:nvSpPr>
          <p:cNvPr id="163" name="Google Shape;163;p22"/>
          <p:cNvSpPr/>
          <p:nvPr/>
        </p:nvSpPr>
        <p:spPr>
          <a:xfrm>
            <a:off x="200307" y="3950303"/>
            <a:ext cx="900379" cy="887248"/>
          </a:xfrm>
          <a:custGeom>
            <a:rect b="b" l="l" r="r" t="t"/>
            <a:pathLst>
              <a:path extrusionOk="0" h="13243" w="13439">
                <a:moveTo>
                  <a:pt x="0" y="0"/>
                </a:moveTo>
                <a:lnTo>
                  <a:pt x="5305" y="13243"/>
                </a:lnTo>
                <a:lnTo>
                  <a:pt x="7628" y="13243"/>
                </a:lnTo>
                <a:lnTo>
                  <a:pt x="13439" y="0"/>
                </a:lnTo>
                <a:lnTo>
                  <a:pt x="11199" y="0"/>
                </a:lnTo>
                <a:lnTo>
                  <a:pt x="8443" y="6544"/>
                </a:lnTo>
                <a:cubicBezTo>
                  <a:pt x="7721" y="8268"/>
                  <a:pt x="7050" y="9940"/>
                  <a:pt x="6585" y="11467"/>
                </a:cubicBezTo>
                <a:lnTo>
                  <a:pt x="6544" y="11467"/>
                </a:lnTo>
                <a:cubicBezTo>
                  <a:pt x="6111" y="9919"/>
                  <a:pt x="5502" y="8309"/>
                  <a:pt x="4800" y="6523"/>
                </a:cubicBezTo>
                <a:lnTo>
                  <a:pt x="2271" y="0"/>
                </a:lnTo>
                <a:close/>
              </a:path>
            </a:pathLst>
          </a:custGeom>
          <a:solidFill>
            <a:srgbClr val="E93A30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2"/>
          <p:cNvSpPr/>
          <p:nvPr/>
        </p:nvSpPr>
        <p:spPr>
          <a:xfrm>
            <a:off x="396550" y="-3075"/>
            <a:ext cx="189000" cy="2402100"/>
          </a:xfrm>
          <a:prstGeom prst="rect">
            <a:avLst/>
          </a:prstGeom>
          <a:solidFill>
            <a:srgbClr val="FFD845">
              <a:alpha val="787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22"/>
          <p:cNvSpPr/>
          <p:nvPr/>
        </p:nvSpPr>
        <p:spPr>
          <a:xfrm rot="5400000">
            <a:off x="7848450" y="3645600"/>
            <a:ext cx="189000" cy="2402100"/>
          </a:xfrm>
          <a:prstGeom prst="rect">
            <a:avLst/>
          </a:prstGeom>
          <a:solidFill>
            <a:srgbClr val="4E0B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2"/>
          <p:cNvSpPr/>
          <p:nvPr/>
        </p:nvSpPr>
        <p:spPr>
          <a:xfrm rot="-5400000">
            <a:off x="7762596" y="-81538"/>
            <a:ext cx="706254" cy="1412338"/>
          </a:xfrm>
          <a:custGeom>
            <a:rect b="b" l="l" r="r" t="t"/>
            <a:pathLst>
              <a:path extrusionOk="0" h="15339" w="7670">
                <a:moveTo>
                  <a:pt x="7670" y="1"/>
                </a:moveTo>
                <a:cubicBezTo>
                  <a:pt x="3427" y="1"/>
                  <a:pt x="1" y="3438"/>
                  <a:pt x="1" y="7670"/>
                </a:cubicBezTo>
                <a:cubicBezTo>
                  <a:pt x="1" y="11901"/>
                  <a:pt x="3427" y="15338"/>
                  <a:pt x="7670" y="15338"/>
                </a:cubicBezTo>
                <a:lnTo>
                  <a:pt x="7670" y="1"/>
                </a:lnTo>
                <a:close/>
              </a:path>
            </a:pathLst>
          </a:custGeom>
          <a:solidFill>
            <a:srgbClr val="940C49">
              <a:alpha val="843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2"/>
          <p:cNvSpPr/>
          <p:nvPr/>
        </p:nvSpPr>
        <p:spPr>
          <a:xfrm>
            <a:off x="8417775" y="648050"/>
            <a:ext cx="366000" cy="366000"/>
          </a:xfrm>
          <a:prstGeom prst="ellipse">
            <a:avLst/>
          </a:prstGeom>
          <a:solidFill>
            <a:srgbClr val="FFD845">
              <a:alpha val="787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numbers">
  <p:cSld name="CUSTOM_8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3"/>
          <p:cNvSpPr txBox="1"/>
          <p:nvPr>
            <p:ph hasCustomPrompt="1" type="title"/>
          </p:nvPr>
        </p:nvSpPr>
        <p:spPr>
          <a:xfrm>
            <a:off x="726225" y="3226100"/>
            <a:ext cx="4123800" cy="5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41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70" name="Google Shape;170;p23"/>
          <p:cNvSpPr txBox="1"/>
          <p:nvPr>
            <p:ph idx="1" type="subTitle"/>
          </p:nvPr>
        </p:nvSpPr>
        <p:spPr>
          <a:xfrm>
            <a:off x="732107" y="3681547"/>
            <a:ext cx="41238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  <p:sp>
        <p:nvSpPr>
          <p:cNvPr id="171" name="Google Shape;171;p23"/>
          <p:cNvSpPr txBox="1"/>
          <p:nvPr>
            <p:ph hasCustomPrompt="1" idx="2" type="title"/>
          </p:nvPr>
        </p:nvSpPr>
        <p:spPr>
          <a:xfrm>
            <a:off x="2507087" y="1717170"/>
            <a:ext cx="4123800" cy="5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41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72" name="Google Shape;172;p23"/>
          <p:cNvSpPr txBox="1"/>
          <p:nvPr>
            <p:ph idx="3" type="subTitle"/>
          </p:nvPr>
        </p:nvSpPr>
        <p:spPr>
          <a:xfrm>
            <a:off x="2512970" y="2173213"/>
            <a:ext cx="41238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  <p:sp>
        <p:nvSpPr>
          <p:cNvPr id="173" name="Google Shape;173;p23"/>
          <p:cNvSpPr txBox="1"/>
          <p:nvPr>
            <p:ph hasCustomPrompt="1" idx="4" type="title"/>
          </p:nvPr>
        </p:nvSpPr>
        <p:spPr>
          <a:xfrm>
            <a:off x="4288100" y="3226106"/>
            <a:ext cx="4123800" cy="5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41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b="1" sz="3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74" name="Google Shape;174;p23"/>
          <p:cNvSpPr txBox="1"/>
          <p:nvPr>
            <p:ph idx="5" type="subTitle"/>
          </p:nvPr>
        </p:nvSpPr>
        <p:spPr>
          <a:xfrm>
            <a:off x="4293982" y="3682149"/>
            <a:ext cx="41238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  <p:sp>
        <p:nvSpPr>
          <p:cNvPr id="175" name="Google Shape;175;p23"/>
          <p:cNvSpPr txBox="1"/>
          <p:nvPr>
            <p:ph idx="6"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76" name="Google Shape;176;p23"/>
          <p:cNvSpPr/>
          <p:nvPr/>
        </p:nvSpPr>
        <p:spPr>
          <a:xfrm rot="5400000">
            <a:off x="7905775" y="786975"/>
            <a:ext cx="1268400" cy="123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3"/>
          <p:cNvSpPr/>
          <p:nvPr/>
        </p:nvSpPr>
        <p:spPr>
          <a:xfrm rot="10800000">
            <a:off x="132521" y="3237037"/>
            <a:ext cx="706254" cy="1412338"/>
          </a:xfrm>
          <a:custGeom>
            <a:rect b="b" l="l" r="r" t="t"/>
            <a:pathLst>
              <a:path extrusionOk="0" h="15339" w="7670">
                <a:moveTo>
                  <a:pt x="7670" y="1"/>
                </a:moveTo>
                <a:cubicBezTo>
                  <a:pt x="3427" y="1"/>
                  <a:pt x="1" y="3438"/>
                  <a:pt x="1" y="7670"/>
                </a:cubicBezTo>
                <a:cubicBezTo>
                  <a:pt x="1" y="11901"/>
                  <a:pt x="3427" y="15338"/>
                  <a:pt x="7670" y="15338"/>
                </a:cubicBezTo>
                <a:lnTo>
                  <a:pt x="7670" y="1"/>
                </a:lnTo>
                <a:close/>
              </a:path>
            </a:pathLst>
          </a:custGeom>
          <a:solidFill>
            <a:srgbClr val="940C49">
              <a:alpha val="843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23"/>
          <p:cNvSpPr/>
          <p:nvPr/>
        </p:nvSpPr>
        <p:spPr>
          <a:xfrm rot="-5400000">
            <a:off x="7718167" y="7868"/>
            <a:ext cx="560166" cy="1121069"/>
          </a:xfrm>
          <a:custGeom>
            <a:rect b="b" l="l" r="r" t="t"/>
            <a:pathLst>
              <a:path extrusionOk="0" h="16733" w="8361">
                <a:moveTo>
                  <a:pt x="8361" y="1"/>
                </a:moveTo>
                <a:cubicBezTo>
                  <a:pt x="3747" y="1"/>
                  <a:pt x="0" y="3748"/>
                  <a:pt x="0" y="8372"/>
                </a:cubicBezTo>
                <a:cubicBezTo>
                  <a:pt x="0" y="12985"/>
                  <a:pt x="3747" y="16732"/>
                  <a:pt x="8361" y="16732"/>
                </a:cubicBezTo>
                <a:lnTo>
                  <a:pt x="8361" y="1"/>
                </a:lnTo>
                <a:close/>
              </a:path>
            </a:pathLst>
          </a:custGeom>
          <a:solidFill>
            <a:srgbClr val="FFD845">
              <a:alpha val="9216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23"/>
          <p:cNvSpPr/>
          <p:nvPr/>
        </p:nvSpPr>
        <p:spPr>
          <a:xfrm>
            <a:off x="530520" y="211453"/>
            <a:ext cx="900379" cy="887248"/>
          </a:xfrm>
          <a:custGeom>
            <a:rect b="b" l="l" r="r" t="t"/>
            <a:pathLst>
              <a:path extrusionOk="0" h="13243" w="13439">
                <a:moveTo>
                  <a:pt x="0" y="0"/>
                </a:moveTo>
                <a:lnTo>
                  <a:pt x="5305" y="13243"/>
                </a:lnTo>
                <a:lnTo>
                  <a:pt x="7628" y="13243"/>
                </a:lnTo>
                <a:lnTo>
                  <a:pt x="13439" y="0"/>
                </a:lnTo>
                <a:lnTo>
                  <a:pt x="11199" y="0"/>
                </a:lnTo>
                <a:lnTo>
                  <a:pt x="8443" y="6544"/>
                </a:lnTo>
                <a:cubicBezTo>
                  <a:pt x="7721" y="8268"/>
                  <a:pt x="7050" y="9940"/>
                  <a:pt x="6585" y="11467"/>
                </a:cubicBezTo>
                <a:lnTo>
                  <a:pt x="6544" y="11467"/>
                </a:lnTo>
                <a:cubicBezTo>
                  <a:pt x="6111" y="9919"/>
                  <a:pt x="5502" y="8309"/>
                  <a:pt x="4800" y="6523"/>
                </a:cubicBezTo>
                <a:lnTo>
                  <a:pt x="2271" y="0"/>
                </a:lnTo>
                <a:close/>
              </a:path>
            </a:pathLst>
          </a:custGeom>
          <a:solidFill>
            <a:srgbClr val="0B96E2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3"/>
          <p:cNvSpPr/>
          <p:nvPr/>
        </p:nvSpPr>
        <p:spPr>
          <a:xfrm>
            <a:off x="8601475" y="3444200"/>
            <a:ext cx="396900" cy="396900"/>
          </a:xfrm>
          <a:prstGeom prst="ellipse">
            <a:avLst/>
          </a:prstGeom>
          <a:solidFill>
            <a:srgbClr val="9E9E9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4"/>
          <p:cNvSpPr/>
          <p:nvPr/>
        </p:nvSpPr>
        <p:spPr>
          <a:xfrm>
            <a:off x="8163313" y="3192650"/>
            <a:ext cx="980233" cy="1950819"/>
          </a:xfrm>
          <a:custGeom>
            <a:rect b="b" l="l" r="r" t="t"/>
            <a:pathLst>
              <a:path extrusionOk="0" h="35930" w="18053">
                <a:moveTo>
                  <a:pt x="15287" y="1"/>
                </a:moveTo>
                <a:cubicBezTo>
                  <a:pt x="6844" y="1"/>
                  <a:pt x="0" y="6844"/>
                  <a:pt x="0" y="15287"/>
                </a:cubicBezTo>
                <a:lnTo>
                  <a:pt x="0" y="35930"/>
                </a:lnTo>
                <a:lnTo>
                  <a:pt x="18053" y="35930"/>
                </a:lnTo>
                <a:lnTo>
                  <a:pt x="18053" y="1"/>
                </a:lnTo>
                <a:close/>
              </a:path>
            </a:pathLst>
          </a:custGeom>
          <a:solidFill>
            <a:srgbClr val="E93A30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24"/>
          <p:cNvSpPr/>
          <p:nvPr/>
        </p:nvSpPr>
        <p:spPr>
          <a:xfrm flipH="1" rot="10800000">
            <a:off x="0" y="2603404"/>
            <a:ext cx="1058905" cy="2106863"/>
          </a:xfrm>
          <a:custGeom>
            <a:rect b="b" l="l" r="r" t="t"/>
            <a:pathLst>
              <a:path extrusionOk="0" h="35796" w="17991">
                <a:moveTo>
                  <a:pt x="0" y="0"/>
                </a:moveTo>
                <a:lnTo>
                  <a:pt x="0" y="35795"/>
                </a:lnTo>
                <a:lnTo>
                  <a:pt x="2705" y="35795"/>
                </a:lnTo>
                <a:cubicBezTo>
                  <a:pt x="11147" y="35795"/>
                  <a:pt x="17991" y="28952"/>
                  <a:pt x="17991" y="20509"/>
                </a:cubicBezTo>
                <a:lnTo>
                  <a:pt x="17991" y="0"/>
                </a:lnTo>
                <a:close/>
              </a:path>
            </a:pathLst>
          </a:custGeom>
          <a:solidFill>
            <a:srgbClr val="0B96E2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24"/>
          <p:cNvSpPr/>
          <p:nvPr/>
        </p:nvSpPr>
        <p:spPr>
          <a:xfrm flipH="1" rot="10800000">
            <a:off x="897003" y="3816564"/>
            <a:ext cx="379684" cy="759281"/>
          </a:xfrm>
          <a:custGeom>
            <a:rect b="b" l="l" r="r" t="t"/>
            <a:pathLst>
              <a:path extrusionOk="0" h="15339" w="7670">
                <a:moveTo>
                  <a:pt x="7670" y="1"/>
                </a:moveTo>
                <a:cubicBezTo>
                  <a:pt x="3427" y="1"/>
                  <a:pt x="1" y="3438"/>
                  <a:pt x="1" y="7670"/>
                </a:cubicBezTo>
                <a:cubicBezTo>
                  <a:pt x="1" y="11901"/>
                  <a:pt x="3427" y="15338"/>
                  <a:pt x="7670" y="15338"/>
                </a:cubicBezTo>
                <a:lnTo>
                  <a:pt x="7670" y="1"/>
                </a:lnTo>
                <a:close/>
              </a:path>
            </a:pathLst>
          </a:custGeom>
          <a:solidFill>
            <a:srgbClr val="940C49">
              <a:alpha val="843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24"/>
          <p:cNvSpPr/>
          <p:nvPr/>
        </p:nvSpPr>
        <p:spPr>
          <a:xfrm>
            <a:off x="8384748" y="2600"/>
            <a:ext cx="759256" cy="759256"/>
          </a:xfrm>
          <a:custGeom>
            <a:rect b="b" l="l" r="r" t="t"/>
            <a:pathLst>
              <a:path extrusionOk="0" h="16732" w="16732">
                <a:moveTo>
                  <a:pt x="0" y="0"/>
                </a:moveTo>
                <a:lnTo>
                  <a:pt x="0" y="16731"/>
                </a:lnTo>
                <a:lnTo>
                  <a:pt x="16732" y="16731"/>
                </a:lnTo>
                <a:lnTo>
                  <a:pt x="1673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4"/>
          <p:cNvSpPr/>
          <p:nvPr/>
        </p:nvSpPr>
        <p:spPr>
          <a:xfrm>
            <a:off x="327579" y="316050"/>
            <a:ext cx="1518529" cy="759264"/>
          </a:xfrm>
          <a:custGeom>
            <a:rect b="b" l="l" r="r" t="t"/>
            <a:pathLst>
              <a:path extrusionOk="0" h="13253" w="26506">
                <a:moveTo>
                  <a:pt x="0" y="0"/>
                </a:moveTo>
                <a:cubicBezTo>
                  <a:pt x="0" y="7318"/>
                  <a:pt x="5935" y="13253"/>
                  <a:pt x="13253" y="13253"/>
                </a:cubicBezTo>
                <a:cubicBezTo>
                  <a:pt x="20571" y="13253"/>
                  <a:pt x="26506" y="7318"/>
                  <a:pt x="26506" y="0"/>
                </a:cubicBezTo>
                <a:close/>
              </a:path>
            </a:pathLst>
          </a:custGeom>
          <a:solidFill>
            <a:srgbClr val="FFD845">
              <a:alpha val="9216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24"/>
          <p:cNvSpPr/>
          <p:nvPr/>
        </p:nvSpPr>
        <p:spPr>
          <a:xfrm rot="10800000">
            <a:off x="3967276" y="4347700"/>
            <a:ext cx="1323873" cy="662186"/>
          </a:xfrm>
          <a:custGeom>
            <a:rect b="b" l="l" r="r" t="t"/>
            <a:pathLst>
              <a:path extrusionOk="0" h="13253" w="26496">
                <a:moveTo>
                  <a:pt x="1" y="0"/>
                </a:moveTo>
                <a:cubicBezTo>
                  <a:pt x="1" y="7318"/>
                  <a:pt x="5936" y="13253"/>
                  <a:pt x="13254" y="13253"/>
                </a:cubicBezTo>
                <a:cubicBezTo>
                  <a:pt x="20571" y="13253"/>
                  <a:pt x="26496" y="7318"/>
                  <a:pt x="26496" y="0"/>
                </a:cubicBezTo>
                <a:close/>
              </a:path>
            </a:pathLst>
          </a:custGeom>
          <a:solidFill>
            <a:srgbClr val="590F5F">
              <a:alpha val="849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4"/>
          <p:cNvSpPr/>
          <p:nvPr/>
        </p:nvSpPr>
        <p:spPr>
          <a:xfrm>
            <a:off x="3811645" y="3833478"/>
            <a:ext cx="900379" cy="887248"/>
          </a:xfrm>
          <a:custGeom>
            <a:rect b="b" l="l" r="r" t="t"/>
            <a:pathLst>
              <a:path extrusionOk="0" h="13243" w="13439">
                <a:moveTo>
                  <a:pt x="0" y="0"/>
                </a:moveTo>
                <a:lnTo>
                  <a:pt x="5305" y="13243"/>
                </a:lnTo>
                <a:lnTo>
                  <a:pt x="7628" y="13243"/>
                </a:lnTo>
                <a:lnTo>
                  <a:pt x="13439" y="0"/>
                </a:lnTo>
                <a:lnTo>
                  <a:pt x="11199" y="0"/>
                </a:lnTo>
                <a:lnTo>
                  <a:pt x="8443" y="6544"/>
                </a:lnTo>
                <a:cubicBezTo>
                  <a:pt x="7721" y="8268"/>
                  <a:pt x="7050" y="9940"/>
                  <a:pt x="6585" y="11467"/>
                </a:cubicBezTo>
                <a:lnTo>
                  <a:pt x="6544" y="11467"/>
                </a:lnTo>
                <a:cubicBezTo>
                  <a:pt x="6111" y="9919"/>
                  <a:pt x="5502" y="8309"/>
                  <a:pt x="4800" y="6523"/>
                </a:cubicBezTo>
                <a:lnTo>
                  <a:pt x="2271" y="0"/>
                </a:lnTo>
                <a:close/>
              </a:path>
            </a:pathLst>
          </a:custGeom>
          <a:solidFill>
            <a:srgbClr val="0B96E2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24"/>
          <p:cNvSpPr/>
          <p:nvPr/>
        </p:nvSpPr>
        <p:spPr>
          <a:xfrm flipH="1" rot="10800000">
            <a:off x="8128953" y="348051"/>
            <a:ext cx="379684" cy="759281"/>
          </a:xfrm>
          <a:custGeom>
            <a:rect b="b" l="l" r="r" t="t"/>
            <a:pathLst>
              <a:path extrusionOk="0" h="15339" w="7670">
                <a:moveTo>
                  <a:pt x="7670" y="1"/>
                </a:moveTo>
                <a:cubicBezTo>
                  <a:pt x="3427" y="1"/>
                  <a:pt x="1" y="3438"/>
                  <a:pt x="1" y="7670"/>
                </a:cubicBezTo>
                <a:cubicBezTo>
                  <a:pt x="1" y="11901"/>
                  <a:pt x="3427" y="15338"/>
                  <a:pt x="7670" y="15338"/>
                </a:cubicBezTo>
                <a:lnTo>
                  <a:pt x="7670" y="1"/>
                </a:lnTo>
                <a:close/>
              </a:path>
            </a:pathLst>
          </a:custGeom>
          <a:solidFill>
            <a:srgbClr val="940C49">
              <a:alpha val="843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24"/>
          <p:cNvSpPr txBox="1"/>
          <p:nvPr>
            <p:ph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1" name="Google Shape;191;p24"/>
          <p:cNvSpPr txBox="1"/>
          <p:nvPr>
            <p:ph idx="1" type="subTitle"/>
          </p:nvPr>
        </p:nvSpPr>
        <p:spPr>
          <a:xfrm>
            <a:off x="1979825" y="1887550"/>
            <a:ext cx="23427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sz="2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92" name="Google Shape;192;p24"/>
          <p:cNvSpPr txBox="1"/>
          <p:nvPr>
            <p:ph idx="2" type="subTitle"/>
          </p:nvPr>
        </p:nvSpPr>
        <p:spPr>
          <a:xfrm>
            <a:off x="1979825" y="2321625"/>
            <a:ext cx="2342700" cy="98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  <p:sp>
        <p:nvSpPr>
          <p:cNvPr id="193" name="Google Shape;193;p24"/>
          <p:cNvSpPr txBox="1"/>
          <p:nvPr>
            <p:ph idx="3" type="subTitle"/>
          </p:nvPr>
        </p:nvSpPr>
        <p:spPr>
          <a:xfrm>
            <a:off x="4821450" y="1887550"/>
            <a:ext cx="23427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sz="2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94" name="Google Shape;194;p24"/>
          <p:cNvSpPr txBox="1"/>
          <p:nvPr>
            <p:ph idx="4" type="subTitle"/>
          </p:nvPr>
        </p:nvSpPr>
        <p:spPr>
          <a:xfrm>
            <a:off x="4821450" y="2321629"/>
            <a:ext cx="2342700" cy="98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2"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5"/>
          <p:cNvSpPr txBox="1"/>
          <p:nvPr>
            <p:ph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7" name="Google Shape;197;p25"/>
          <p:cNvSpPr/>
          <p:nvPr/>
        </p:nvSpPr>
        <p:spPr>
          <a:xfrm>
            <a:off x="9" y="2439525"/>
            <a:ext cx="1046267" cy="2081716"/>
          </a:xfrm>
          <a:custGeom>
            <a:rect b="b" l="l" r="r" t="t"/>
            <a:pathLst>
              <a:path extrusionOk="0" h="35796" w="17991">
                <a:moveTo>
                  <a:pt x="0" y="0"/>
                </a:moveTo>
                <a:lnTo>
                  <a:pt x="0" y="35795"/>
                </a:lnTo>
                <a:lnTo>
                  <a:pt x="2705" y="35795"/>
                </a:lnTo>
                <a:cubicBezTo>
                  <a:pt x="11147" y="35795"/>
                  <a:pt x="17991" y="28952"/>
                  <a:pt x="17991" y="20509"/>
                </a:cubicBezTo>
                <a:lnTo>
                  <a:pt x="17991" y="0"/>
                </a:lnTo>
                <a:close/>
              </a:path>
            </a:pathLst>
          </a:custGeom>
          <a:solidFill>
            <a:srgbClr val="0B96E2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25"/>
          <p:cNvSpPr/>
          <p:nvPr/>
        </p:nvSpPr>
        <p:spPr>
          <a:xfrm rot="5400000">
            <a:off x="7823258" y="1269415"/>
            <a:ext cx="1558154" cy="164075"/>
          </a:xfrm>
          <a:custGeom>
            <a:rect b="b" l="l" r="r" t="t"/>
            <a:pathLst>
              <a:path extrusionOk="0" h="1497" w="41421">
                <a:moveTo>
                  <a:pt x="0" y="0"/>
                </a:moveTo>
                <a:lnTo>
                  <a:pt x="0" y="1497"/>
                </a:lnTo>
                <a:lnTo>
                  <a:pt x="41420" y="1497"/>
                </a:lnTo>
                <a:lnTo>
                  <a:pt x="41420" y="0"/>
                </a:lnTo>
                <a:close/>
              </a:path>
            </a:pathLst>
          </a:custGeom>
          <a:solidFill>
            <a:srgbClr val="FFD845">
              <a:alpha val="787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25"/>
          <p:cNvSpPr/>
          <p:nvPr/>
        </p:nvSpPr>
        <p:spPr>
          <a:xfrm>
            <a:off x="7739982" y="240250"/>
            <a:ext cx="1194771" cy="597611"/>
          </a:xfrm>
          <a:custGeom>
            <a:rect b="b" l="l" r="r" t="t"/>
            <a:pathLst>
              <a:path extrusionOk="0" h="13253" w="26496">
                <a:moveTo>
                  <a:pt x="1" y="0"/>
                </a:moveTo>
                <a:cubicBezTo>
                  <a:pt x="1" y="7318"/>
                  <a:pt x="5936" y="13253"/>
                  <a:pt x="13254" y="13253"/>
                </a:cubicBezTo>
                <a:cubicBezTo>
                  <a:pt x="20571" y="13253"/>
                  <a:pt x="26496" y="7318"/>
                  <a:pt x="2649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25"/>
          <p:cNvSpPr/>
          <p:nvPr/>
        </p:nvSpPr>
        <p:spPr>
          <a:xfrm>
            <a:off x="116841" y="1936784"/>
            <a:ext cx="812589" cy="800738"/>
          </a:xfrm>
          <a:custGeom>
            <a:rect b="b" l="l" r="r" t="t"/>
            <a:pathLst>
              <a:path extrusionOk="0" h="13243" w="13439">
                <a:moveTo>
                  <a:pt x="0" y="0"/>
                </a:moveTo>
                <a:lnTo>
                  <a:pt x="5305" y="13243"/>
                </a:lnTo>
                <a:lnTo>
                  <a:pt x="7628" y="13243"/>
                </a:lnTo>
                <a:lnTo>
                  <a:pt x="13439" y="0"/>
                </a:lnTo>
                <a:lnTo>
                  <a:pt x="11199" y="0"/>
                </a:lnTo>
                <a:lnTo>
                  <a:pt x="8443" y="6544"/>
                </a:lnTo>
                <a:cubicBezTo>
                  <a:pt x="7721" y="8268"/>
                  <a:pt x="7050" y="9940"/>
                  <a:pt x="6585" y="11467"/>
                </a:cubicBezTo>
                <a:lnTo>
                  <a:pt x="6544" y="11467"/>
                </a:lnTo>
                <a:cubicBezTo>
                  <a:pt x="6111" y="9919"/>
                  <a:pt x="5502" y="8309"/>
                  <a:pt x="4800" y="6523"/>
                </a:cubicBezTo>
                <a:lnTo>
                  <a:pt x="2271" y="0"/>
                </a:lnTo>
                <a:close/>
              </a:path>
            </a:pathLst>
          </a:custGeom>
          <a:solidFill>
            <a:srgbClr val="8D8D8D">
              <a:alpha val="821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25"/>
          <p:cNvSpPr/>
          <p:nvPr/>
        </p:nvSpPr>
        <p:spPr>
          <a:xfrm>
            <a:off x="8322252" y="3674469"/>
            <a:ext cx="560166" cy="1121069"/>
          </a:xfrm>
          <a:custGeom>
            <a:rect b="b" l="l" r="r" t="t"/>
            <a:pathLst>
              <a:path extrusionOk="0" h="16733" w="8361">
                <a:moveTo>
                  <a:pt x="8361" y="1"/>
                </a:moveTo>
                <a:cubicBezTo>
                  <a:pt x="3747" y="1"/>
                  <a:pt x="0" y="3748"/>
                  <a:pt x="0" y="8372"/>
                </a:cubicBezTo>
                <a:cubicBezTo>
                  <a:pt x="0" y="12985"/>
                  <a:pt x="3747" y="16732"/>
                  <a:pt x="8361" y="16732"/>
                </a:cubicBezTo>
                <a:lnTo>
                  <a:pt x="8361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5"/>
          <p:cNvSpPr/>
          <p:nvPr/>
        </p:nvSpPr>
        <p:spPr>
          <a:xfrm>
            <a:off x="763313" y="240250"/>
            <a:ext cx="428700" cy="4287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25"/>
          <p:cNvSpPr/>
          <p:nvPr/>
        </p:nvSpPr>
        <p:spPr>
          <a:xfrm>
            <a:off x="8255663" y="4390100"/>
            <a:ext cx="428700" cy="428700"/>
          </a:xfrm>
          <a:prstGeom prst="ellipse">
            <a:avLst/>
          </a:prstGeom>
          <a:solidFill>
            <a:srgbClr val="FFD845">
              <a:alpha val="787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2_2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6"/>
          <p:cNvSpPr/>
          <p:nvPr/>
        </p:nvSpPr>
        <p:spPr>
          <a:xfrm rot="5400000">
            <a:off x="7833076" y="-433952"/>
            <a:ext cx="876971" cy="1744876"/>
          </a:xfrm>
          <a:custGeom>
            <a:rect b="b" l="l" r="r" t="t"/>
            <a:pathLst>
              <a:path extrusionOk="0" h="35796" w="17991">
                <a:moveTo>
                  <a:pt x="0" y="0"/>
                </a:moveTo>
                <a:lnTo>
                  <a:pt x="0" y="35795"/>
                </a:lnTo>
                <a:lnTo>
                  <a:pt x="2705" y="35795"/>
                </a:lnTo>
                <a:cubicBezTo>
                  <a:pt x="11147" y="35795"/>
                  <a:pt x="17991" y="28952"/>
                  <a:pt x="17991" y="20509"/>
                </a:cubicBezTo>
                <a:lnTo>
                  <a:pt x="1799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26"/>
          <p:cNvSpPr/>
          <p:nvPr/>
        </p:nvSpPr>
        <p:spPr>
          <a:xfrm>
            <a:off x="227657" y="4382325"/>
            <a:ext cx="1194771" cy="597611"/>
          </a:xfrm>
          <a:custGeom>
            <a:rect b="b" l="l" r="r" t="t"/>
            <a:pathLst>
              <a:path extrusionOk="0" h="13253" w="26496">
                <a:moveTo>
                  <a:pt x="1" y="0"/>
                </a:moveTo>
                <a:cubicBezTo>
                  <a:pt x="1" y="7318"/>
                  <a:pt x="5936" y="13253"/>
                  <a:pt x="13254" y="13253"/>
                </a:cubicBezTo>
                <a:cubicBezTo>
                  <a:pt x="20571" y="13253"/>
                  <a:pt x="26496" y="7318"/>
                  <a:pt x="2649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26"/>
          <p:cNvSpPr/>
          <p:nvPr/>
        </p:nvSpPr>
        <p:spPr>
          <a:xfrm>
            <a:off x="1039379" y="385234"/>
            <a:ext cx="812589" cy="800738"/>
          </a:xfrm>
          <a:custGeom>
            <a:rect b="b" l="l" r="r" t="t"/>
            <a:pathLst>
              <a:path extrusionOk="0" h="13243" w="13439">
                <a:moveTo>
                  <a:pt x="0" y="0"/>
                </a:moveTo>
                <a:lnTo>
                  <a:pt x="5305" y="13243"/>
                </a:lnTo>
                <a:lnTo>
                  <a:pt x="7628" y="13243"/>
                </a:lnTo>
                <a:lnTo>
                  <a:pt x="13439" y="0"/>
                </a:lnTo>
                <a:lnTo>
                  <a:pt x="11199" y="0"/>
                </a:lnTo>
                <a:lnTo>
                  <a:pt x="8443" y="6544"/>
                </a:lnTo>
                <a:cubicBezTo>
                  <a:pt x="7721" y="8268"/>
                  <a:pt x="7050" y="9940"/>
                  <a:pt x="6585" y="11467"/>
                </a:cubicBezTo>
                <a:lnTo>
                  <a:pt x="6544" y="11467"/>
                </a:lnTo>
                <a:cubicBezTo>
                  <a:pt x="6111" y="9919"/>
                  <a:pt x="5502" y="8309"/>
                  <a:pt x="4800" y="6523"/>
                </a:cubicBezTo>
                <a:lnTo>
                  <a:pt x="2271" y="0"/>
                </a:lnTo>
                <a:close/>
              </a:path>
            </a:pathLst>
          </a:custGeom>
          <a:solidFill>
            <a:srgbClr val="940C49">
              <a:alpha val="843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26"/>
          <p:cNvSpPr/>
          <p:nvPr/>
        </p:nvSpPr>
        <p:spPr>
          <a:xfrm>
            <a:off x="610675" y="4125350"/>
            <a:ext cx="428700" cy="428700"/>
          </a:xfrm>
          <a:prstGeom prst="ellipse">
            <a:avLst/>
          </a:prstGeom>
          <a:solidFill>
            <a:srgbClr val="0B96E2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26"/>
          <p:cNvSpPr/>
          <p:nvPr/>
        </p:nvSpPr>
        <p:spPr>
          <a:xfrm>
            <a:off x="1" y="766425"/>
            <a:ext cx="1422397" cy="164075"/>
          </a:xfrm>
          <a:custGeom>
            <a:rect b="b" l="l" r="r" t="t"/>
            <a:pathLst>
              <a:path extrusionOk="0" h="1497" w="41421">
                <a:moveTo>
                  <a:pt x="0" y="0"/>
                </a:moveTo>
                <a:lnTo>
                  <a:pt x="0" y="1497"/>
                </a:lnTo>
                <a:lnTo>
                  <a:pt x="41420" y="1497"/>
                </a:lnTo>
                <a:lnTo>
                  <a:pt x="41420" y="0"/>
                </a:lnTo>
                <a:close/>
              </a:path>
            </a:pathLst>
          </a:custGeom>
          <a:solidFill>
            <a:srgbClr val="FFD845">
              <a:alpha val="787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26"/>
          <p:cNvSpPr/>
          <p:nvPr/>
        </p:nvSpPr>
        <p:spPr>
          <a:xfrm>
            <a:off x="8388650" y="4382325"/>
            <a:ext cx="597600" cy="597600"/>
          </a:xfrm>
          <a:prstGeom prst="rect">
            <a:avLst/>
          </a:prstGeom>
          <a:solidFill>
            <a:srgbClr val="FFD845">
              <a:alpha val="787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26"/>
          <p:cNvSpPr txBox="1"/>
          <p:nvPr>
            <p:ph type="title"/>
          </p:nvPr>
        </p:nvSpPr>
        <p:spPr>
          <a:xfrm>
            <a:off x="311700" y="438312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12" name="Google Shape;212;p26"/>
          <p:cNvSpPr txBox="1"/>
          <p:nvPr>
            <p:ph idx="1" type="subTitle"/>
          </p:nvPr>
        </p:nvSpPr>
        <p:spPr>
          <a:xfrm>
            <a:off x="726299" y="1406975"/>
            <a:ext cx="2062500" cy="46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1pPr>
            <a:lvl2pPr lvl="1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2pPr>
            <a:lvl3pPr lvl="2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3pPr>
            <a:lvl4pPr lvl="3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4pPr>
            <a:lvl5pPr lvl="4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5pPr>
            <a:lvl6pPr lvl="5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6pPr>
            <a:lvl7pPr lvl="6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7pPr>
            <a:lvl8pPr lvl="7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8pPr>
            <a:lvl9pPr lvl="8" rtl="0" algn="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13" name="Google Shape;213;p26"/>
          <p:cNvSpPr txBox="1"/>
          <p:nvPr>
            <p:ph idx="2" type="subTitle"/>
          </p:nvPr>
        </p:nvSpPr>
        <p:spPr>
          <a:xfrm>
            <a:off x="726325" y="1716074"/>
            <a:ext cx="2062500" cy="85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r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 algn="r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 algn="r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 algn="r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 algn="r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 algn="r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 algn="r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 algn="r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  <p:sp>
        <p:nvSpPr>
          <p:cNvPr id="214" name="Google Shape;214;p26"/>
          <p:cNvSpPr txBox="1"/>
          <p:nvPr>
            <p:ph idx="3" type="subTitle"/>
          </p:nvPr>
        </p:nvSpPr>
        <p:spPr>
          <a:xfrm>
            <a:off x="726299" y="2939645"/>
            <a:ext cx="2062500" cy="4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1pPr>
            <a:lvl2pPr lvl="1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2pPr>
            <a:lvl3pPr lvl="2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3pPr>
            <a:lvl4pPr lvl="3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4pPr>
            <a:lvl5pPr lvl="4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5pPr>
            <a:lvl6pPr lvl="5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6pPr>
            <a:lvl7pPr lvl="6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7pPr>
            <a:lvl8pPr lvl="7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8pPr>
            <a:lvl9pPr lvl="8" rtl="0" algn="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15" name="Google Shape;215;p26"/>
          <p:cNvSpPr txBox="1"/>
          <p:nvPr>
            <p:ph idx="4" type="subTitle"/>
          </p:nvPr>
        </p:nvSpPr>
        <p:spPr>
          <a:xfrm>
            <a:off x="726225" y="3248928"/>
            <a:ext cx="2062500" cy="85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r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 algn="r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 algn="r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 algn="r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 algn="r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 algn="r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 algn="r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 algn="r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  <p:sp>
        <p:nvSpPr>
          <p:cNvPr id="216" name="Google Shape;216;p26"/>
          <p:cNvSpPr txBox="1"/>
          <p:nvPr>
            <p:ph idx="5" type="subTitle"/>
          </p:nvPr>
        </p:nvSpPr>
        <p:spPr>
          <a:xfrm>
            <a:off x="6355277" y="1406975"/>
            <a:ext cx="2062500" cy="46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1pPr>
            <a:lvl2pPr lvl="1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2pPr>
            <a:lvl3pPr lvl="2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3pPr>
            <a:lvl4pPr lvl="3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4pPr>
            <a:lvl5pPr lvl="4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5pPr>
            <a:lvl6pPr lvl="5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6pPr>
            <a:lvl7pPr lvl="6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7pPr>
            <a:lvl8pPr lvl="7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8pPr>
            <a:lvl9pPr lvl="8" rtl="0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17" name="Google Shape;217;p26"/>
          <p:cNvSpPr txBox="1"/>
          <p:nvPr>
            <p:ph idx="6" type="subTitle"/>
          </p:nvPr>
        </p:nvSpPr>
        <p:spPr>
          <a:xfrm>
            <a:off x="6355272" y="1716074"/>
            <a:ext cx="2062500" cy="85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  <p:sp>
        <p:nvSpPr>
          <p:cNvPr id="218" name="Google Shape;218;p26"/>
          <p:cNvSpPr txBox="1"/>
          <p:nvPr>
            <p:ph idx="7" type="subTitle"/>
          </p:nvPr>
        </p:nvSpPr>
        <p:spPr>
          <a:xfrm>
            <a:off x="6355277" y="2939645"/>
            <a:ext cx="2062500" cy="4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1pPr>
            <a:lvl2pPr lvl="1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2pPr>
            <a:lvl3pPr lvl="2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3pPr>
            <a:lvl4pPr lvl="3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4pPr>
            <a:lvl5pPr lvl="4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5pPr>
            <a:lvl6pPr lvl="5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6pPr>
            <a:lvl7pPr lvl="6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7pPr>
            <a:lvl8pPr lvl="7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1"/>
                </a:solidFill>
              </a:defRPr>
            </a:lvl8pPr>
            <a:lvl9pPr lvl="8" rtl="0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19" name="Google Shape;219;p26"/>
          <p:cNvSpPr txBox="1"/>
          <p:nvPr>
            <p:ph idx="8" type="subTitle"/>
          </p:nvPr>
        </p:nvSpPr>
        <p:spPr>
          <a:xfrm>
            <a:off x="6355277" y="3248928"/>
            <a:ext cx="2062500" cy="85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2">
  <p:cSld name="ONE_COLUMN_TEXT_1_1"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7"/>
          <p:cNvSpPr txBox="1"/>
          <p:nvPr>
            <p:ph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2" name="Google Shape;222;p27"/>
          <p:cNvSpPr txBox="1"/>
          <p:nvPr>
            <p:ph idx="1" type="subTitle"/>
          </p:nvPr>
        </p:nvSpPr>
        <p:spPr>
          <a:xfrm>
            <a:off x="5597616" y="1912625"/>
            <a:ext cx="21300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2000">
                <a:solidFill>
                  <a:schemeClr val="accent1"/>
                </a:solidFill>
              </a:defRPr>
            </a:lvl1pPr>
            <a:lvl2pPr lvl="1" rtl="0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2pPr>
            <a:lvl3pPr lvl="2" rtl="0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3pPr>
            <a:lvl4pPr lvl="3" rtl="0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4pPr>
            <a:lvl5pPr lvl="4" rtl="0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5pPr>
            <a:lvl6pPr lvl="5" rtl="0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6pPr>
            <a:lvl7pPr lvl="6" rtl="0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7pPr>
            <a:lvl8pPr lvl="7" rtl="0">
              <a:spcBef>
                <a:spcPts val="1200"/>
              </a:spcBef>
              <a:spcAft>
                <a:spcPts val="0"/>
              </a:spcAft>
              <a:buNone/>
              <a:defRPr sz="2000">
                <a:solidFill>
                  <a:schemeClr val="accent1"/>
                </a:solidFill>
              </a:defRPr>
            </a:lvl8pPr>
            <a:lvl9pPr lvl="8" rtl="0">
              <a:spcBef>
                <a:spcPts val="1200"/>
              </a:spcBef>
              <a:spcAft>
                <a:spcPts val="1200"/>
              </a:spcAft>
              <a:buNone/>
              <a:defRPr sz="2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23" name="Google Shape;223;p27"/>
          <p:cNvSpPr txBox="1"/>
          <p:nvPr>
            <p:ph idx="2" type="subTitle"/>
          </p:nvPr>
        </p:nvSpPr>
        <p:spPr>
          <a:xfrm>
            <a:off x="5595484" y="2281441"/>
            <a:ext cx="2130000" cy="116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  <p:sp>
        <p:nvSpPr>
          <p:cNvPr id="224" name="Google Shape;224;p27"/>
          <p:cNvSpPr/>
          <p:nvPr/>
        </p:nvSpPr>
        <p:spPr>
          <a:xfrm rot="10800000">
            <a:off x="8085100" y="2754004"/>
            <a:ext cx="1058905" cy="2106863"/>
          </a:xfrm>
          <a:custGeom>
            <a:rect b="b" l="l" r="r" t="t"/>
            <a:pathLst>
              <a:path extrusionOk="0" h="35796" w="17991">
                <a:moveTo>
                  <a:pt x="0" y="0"/>
                </a:moveTo>
                <a:lnTo>
                  <a:pt x="0" y="35795"/>
                </a:lnTo>
                <a:lnTo>
                  <a:pt x="2705" y="35795"/>
                </a:lnTo>
                <a:cubicBezTo>
                  <a:pt x="11147" y="35795"/>
                  <a:pt x="17991" y="28952"/>
                  <a:pt x="17991" y="20509"/>
                </a:cubicBezTo>
                <a:lnTo>
                  <a:pt x="17991" y="0"/>
                </a:lnTo>
                <a:close/>
              </a:path>
            </a:pathLst>
          </a:custGeom>
          <a:solidFill>
            <a:srgbClr val="0B96E2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27"/>
          <p:cNvSpPr/>
          <p:nvPr/>
        </p:nvSpPr>
        <p:spPr>
          <a:xfrm>
            <a:off x="8261736" y="226424"/>
            <a:ext cx="312067" cy="312620"/>
          </a:xfrm>
          <a:custGeom>
            <a:rect b="b" l="l" r="r" t="t"/>
            <a:pathLst>
              <a:path extrusionOk="0" h="5657" w="5647">
                <a:moveTo>
                  <a:pt x="2818" y="1"/>
                </a:moveTo>
                <a:cubicBezTo>
                  <a:pt x="1260" y="1"/>
                  <a:pt x="1" y="1270"/>
                  <a:pt x="1" y="2829"/>
                </a:cubicBezTo>
                <a:cubicBezTo>
                  <a:pt x="1" y="4387"/>
                  <a:pt x="1260" y="5657"/>
                  <a:pt x="2818" y="5657"/>
                </a:cubicBezTo>
                <a:cubicBezTo>
                  <a:pt x="4377" y="5657"/>
                  <a:pt x="5646" y="4387"/>
                  <a:pt x="5646" y="2829"/>
                </a:cubicBezTo>
                <a:cubicBezTo>
                  <a:pt x="5646" y="1270"/>
                  <a:pt x="4377" y="1"/>
                  <a:pt x="2818" y="1"/>
                </a:cubicBezTo>
                <a:close/>
              </a:path>
            </a:pathLst>
          </a:custGeom>
          <a:solidFill>
            <a:srgbClr val="8D8D8D">
              <a:alpha val="821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27"/>
          <p:cNvSpPr/>
          <p:nvPr/>
        </p:nvSpPr>
        <p:spPr>
          <a:xfrm rot="-5400000">
            <a:off x="860860" y="-241140"/>
            <a:ext cx="780058" cy="1559900"/>
          </a:xfrm>
          <a:custGeom>
            <a:rect b="b" l="l" r="r" t="t"/>
            <a:pathLst>
              <a:path extrusionOk="0" h="15339" w="7670">
                <a:moveTo>
                  <a:pt x="7670" y="1"/>
                </a:moveTo>
                <a:cubicBezTo>
                  <a:pt x="3427" y="1"/>
                  <a:pt x="1" y="3438"/>
                  <a:pt x="1" y="7670"/>
                </a:cubicBezTo>
                <a:cubicBezTo>
                  <a:pt x="1" y="11901"/>
                  <a:pt x="3427" y="15338"/>
                  <a:pt x="7670" y="15338"/>
                </a:cubicBezTo>
                <a:lnTo>
                  <a:pt x="7670" y="1"/>
                </a:lnTo>
                <a:close/>
              </a:path>
            </a:pathLst>
          </a:custGeom>
          <a:solidFill>
            <a:srgbClr val="940C49">
              <a:alpha val="843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27"/>
          <p:cNvSpPr/>
          <p:nvPr/>
        </p:nvSpPr>
        <p:spPr>
          <a:xfrm>
            <a:off x="130873" y="4101625"/>
            <a:ext cx="759256" cy="759256"/>
          </a:xfrm>
          <a:custGeom>
            <a:rect b="b" l="l" r="r" t="t"/>
            <a:pathLst>
              <a:path extrusionOk="0" h="16732" w="16732">
                <a:moveTo>
                  <a:pt x="0" y="0"/>
                </a:moveTo>
                <a:lnTo>
                  <a:pt x="0" y="16731"/>
                </a:lnTo>
                <a:lnTo>
                  <a:pt x="16732" y="16731"/>
                </a:lnTo>
                <a:lnTo>
                  <a:pt x="1673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27"/>
          <p:cNvSpPr/>
          <p:nvPr/>
        </p:nvSpPr>
        <p:spPr>
          <a:xfrm>
            <a:off x="7967582" y="722803"/>
            <a:ext cx="900379" cy="887248"/>
          </a:xfrm>
          <a:custGeom>
            <a:rect b="b" l="l" r="r" t="t"/>
            <a:pathLst>
              <a:path extrusionOk="0" h="13243" w="13439">
                <a:moveTo>
                  <a:pt x="0" y="0"/>
                </a:moveTo>
                <a:lnTo>
                  <a:pt x="5305" y="13243"/>
                </a:lnTo>
                <a:lnTo>
                  <a:pt x="7628" y="13243"/>
                </a:lnTo>
                <a:lnTo>
                  <a:pt x="13439" y="0"/>
                </a:lnTo>
                <a:lnTo>
                  <a:pt x="11199" y="0"/>
                </a:lnTo>
                <a:lnTo>
                  <a:pt x="8443" y="6544"/>
                </a:lnTo>
                <a:cubicBezTo>
                  <a:pt x="7721" y="8268"/>
                  <a:pt x="7050" y="9940"/>
                  <a:pt x="6585" y="11467"/>
                </a:cubicBezTo>
                <a:lnTo>
                  <a:pt x="6544" y="11467"/>
                </a:lnTo>
                <a:cubicBezTo>
                  <a:pt x="6111" y="9919"/>
                  <a:pt x="5502" y="8309"/>
                  <a:pt x="4800" y="6523"/>
                </a:cubicBezTo>
                <a:lnTo>
                  <a:pt x="2271" y="0"/>
                </a:lnTo>
                <a:close/>
              </a:path>
            </a:pathLst>
          </a:custGeom>
          <a:solidFill>
            <a:srgbClr val="940C49">
              <a:alpha val="843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27"/>
          <p:cNvSpPr/>
          <p:nvPr/>
        </p:nvSpPr>
        <p:spPr>
          <a:xfrm rot="5400000">
            <a:off x="-183575" y="1174863"/>
            <a:ext cx="1833900" cy="184500"/>
          </a:xfrm>
          <a:prstGeom prst="rect">
            <a:avLst/>
          </a:prstGeom>
          <a:solidFill>
            <a:srgbClr val="590F5F">
              <a:alpha val="849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2">
  <p:cSld name="CUSTOM_13"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/>
          <p:nvPr/>
        </p:nvSpPr>
        <p:spPr>
          <a:xfrm>
            <a:off x="7887925" y="167175"/>
            <a:ext cx="1268400" cy="123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28"/>
          <p:cNvSpPr/>
          <p:nvPr/>
        </p:nvSpPr>
        <p:spPr>
          <a:xfrm rot="-5400000">
            <a:off x="749446" y="3841012"/>
            <a:ext cx="706254" cy="1412338"/>
          </a:xfrm>
          <a:custGeom>
            <a:rect b="b" l="l" r="r" t="t"/>
            <a:pathLst>
              <a:path extrusionOk="0" h="15339" w="7670">
                <a:moveTo>
                  <a:pt x="7670" y="1"/>
                </a:moveTo>
                <a:cubicBezTo>
                  <a:pt x="3427" y="1"/>
                  <a:pt x="1" y="3438"/>
                  <a:pt x="1" y="7670"/>
                </a:cubicBezTo>
                <a:cubicBezTo>
                  <a:pt x="1" y="11901"/>
                  <a:pt x="3427" y="15338"/>
                  <a:pt x="7670" y="15338"/>
                </a:cubicBezTo>
                <a:lnTo>
                  <a:pt x="7670" y="1"/>
                </a:lnTo>
                <a:close/>
              </a:path>
            </a:pathLst>
          </a:custGeom>
          <a:solidFill>
            <a:srgbClr val="940C49">
              <a:alpha val="843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28"/>
          <p:cNvSpPr/>
          <p:nvPr/>
        </p:nvSpPr>
        <p:spPr>
          <a:xfrm rot="10800000">
            <a:off x="166067" y="167168"/>
            <a:ext cx="560166" cy="1121069"/>
          </a:xfrm>
          <a:custGeom>
            <a:rect b="b" l="l" r="r" t="t"/>
            <a:pathLst>
              <a:path extrusionOk="0" h="16733" w="8361">
                <a:moveTo>
                  <a:pt x="8361" y="1"/>
                </a:moveTo>
                <a:cubicBezTo>
                  <a:pt x="3747" y="1"/>
                  <a:pt x="0" y="3748"/>
                  <a:pt x="0" y="8372"/>
                </a:cubicBezTo>
                <a:cubicBezTo>
                  <a:pt x="0" y="12985"/>
                  <a:pt x="3747" y="16732"/>
                  <a:pt x="8361" y="16732"/>
                </a:cubicBezTo>
                <a:lnTo>
                  <a:pt x="8361" y="1"/>
                </a:lnTo>
                <a:close/>
              </a:path>
            </a:pathLst>
          </a:custGeom>
          <a:solidFill>
            <a:srgbClr val="FFD845">
              <a:alpha val="9216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28"/>
          <p:cNvSpPr/>
          <p:nvPr/>
        </p:nvSpPr>
        <p:spPr>
          <a:xfrm>
            <a:off x="7770070" y="3890678"/>
            <a:ext cx="900379" cy="887248"/>
          </a:xfrm>
          <a:custGeom>
            <a:rect b="b" l="l" r="r" t="t"/>
            <a:pathLst>
              <a:path extrusionOk="0" h="13243" w="13439">
                <a:moveTo>
                  <a:pt x="0" y="0"/>
                </a:moveTo>
                <a:lnTo>
                  <a:pt x="5305" y="13243"/>
                </a:lnTo>
                <a:lnTo>
                  <a:pt x="7628" y="13243"/>
                </a:lnTo>
                <a:lnTo>
                  <a:pt x="13439" y="0"/>
                </a:lnTo>
                <a:lnTo>
                  <a:pt x="11199" y="0"/>
                </a:lnTo>
                <a:lnTo>
                  <a:pt x="8443" y="6544"/>
                </a:lnTo>
                <a:cubicBezTo>
                  <a:pt x="7721" y="8268"/>
                  <a:pt x="7050" y="9940"/>
                  <a:pt x="6585" y="11467"/>
                </a:cubicBezTo>
                <a:lnTo>
                  <a:pt x="6544" y="11467"/>
                </a:lnTo>
                <a:cubicBezTo>
                  <a:pt x="6111" y="9919"/>
                  <a:pt x="5502" y="8309"/>
                  <a:pt x="4800" y="6523"/>
                </a:cubicBezTo>
                <a:lnTo>
                  <a:pt x="2271" y="0"/>
                </a:lnTo>
                <a:close/>
              </a:path>
            </a:pathLst>
          </a:custGeom>
          <a:solidFill>
            <a:srgbClr val="0B96E2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28"/>
          <p:cNvSpPr/>
          <p:nvPr/>
        </p:nvSpPr>
        <p:spPr>
          <a:xfrm>
            <a:off x="7887925" y="3295550"/>
            <a:ext cx="396900" cy="396900"/>
          </a:xfrm>
          <a:prstGeom prst="ellipse">
            <a:avLst/>
          </a:prstGeom>
          <a:solidFill>
            <a:srgbClr val="9E9E9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28"/>
          <p:cNvSpPr txBox="1"/>
          <p:nvPr>
            <p:ph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37" name="Google Shape;237;p28"/>
          <p:cNvSpPr txBox="1"/>
          <p:nvPr>
            <p:ph idx="1" type="subTitle"/>
          </p:nvPr>
        </p:nvSpPr>
        <p:spPr>
          <a:xfrm>
            <a:off x="1580150" y="2040257"/>
            <a:ext cx="18186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sz="1800"/>
            </a:lvl9pPr>
          </a:lstStyle>
          <a:p/>
        </p:txBody>
      </p:sp>
      <p:sp>
        <p:nvSpPr>
          <p:cNvPr id="238" name="Google Shape;238;p28"/>
          <p:cNvSpPr txBox="1"/>
          <p:nvPr>
            <p:ph idx="2" type="subTitle"/>
          </p:nvPr>
        </p:nvSpPr>
        <p:spPr>
          <a:xfrm>
            <a:off x="1580150" y="2355625"/>
            <a:ext cx="1818600" cy="9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  <p:sp>
        <p:nvSpPr>
          <p:cNvPr id="239" name="Google Shape;239;p28"/>
          <p:cNvSpPr txBox="1"/>
          <p:nvPr>
            <p:ph idx="3" type="subTitle"/>
          </p:nvPr>
        </p:nvSpPr>
        <p:spPr>
          <a:xfrm>
            <a:off x="3627700" y="2040257"/>
            <a:ext cx="18186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sz="1800"/>
            </a:lvl9pPr>
          </a:lstStyle>
          <a:p/>
        </p:txBody>
      </p:sp>
      <p:sp>
        <p:nvSpPr>
          <p:cNvPr id="240" name="Google Shape;240;p28"/>
          <p:cNvSpPr txBox="1"/>
          <p:nvPr>
            <p:ph idx="4" type="subTitle"/>
          </p:nvPr>
        </p:nvSpPr>
        <p:spPr>
          <a:xfrm>
            <a:off x="3627700" y="2355625"/>
            <a:ext cx="1818600" cy="9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  <p:sp>
        <p:nvSpPr>
          <p:cNvPr id="241" name="Google Shape;241;p28"/>
          <p:cNvSpPr txBox="1"/>
          <p:nvPr>
            <p:ph idx="5" type="subTitle"/>
          </p:nvPr>
        </p:nvSpPr>
        <p:spPr>
          <a:xfrm>
            <a:off x="5675250" y="2040257"/>
            <a:ext cx="18186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sz="1800"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sz="1800"/>
            </a:lvl9pPr>
          </a:lstStyle>
          <a:p/>
        </p:txBody>
      </p:sp>
      <p:sp>
        <p:nvSpPr>
          <p:cNvPr id="242" name="Google Shape;242;p28"/>
          <p:cNvSpPr txBox="1"/>
          <p:nvPr>
            <p:ph idx="6" type="subTitle"/>
          </p:nvPr>
        </p:nvSpPr>
        <p:spPr>
          <a:xfrm>
            <a:off x="5675250" y="2355625"/>
            <a:ext cx="1818600" cy="9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0_1_1"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9"/>
          <p:cNvSpPr/>
          <p:nvPr/>
        </p:nvSpPr>
        <p:spPr>
          <a:xfrm>
            <a:off x="8163313" y="3192650"/>
            <a:ext cx="980233" cy="1950819"/>
          </a:xfrm>
          <a:custGeom>
            <a:rect b="b" l="l" r="r" t="t"/>
            <a:pathLst>
              <a:path extrusionOk="0" h="35930" w="18053">
                <a:moveTo>
                  <a:pt x="15287" y="1"/>
                </a:moveTo>
                <a:cubicBezTo>
                  <a:pt x="6844" y="1"/>
                  <a:pt x="0" y="6844"/>
                  <a:pt x="0" y="15287"/>
                </a:cubicBezTo>
                <a:lnTo>
                  <a:pt x="0" y="35930"/>
                </a:lnTo>
                <a:lnTo>
                  <a:pt x="18053" y="35930"/>
                </a:lnTo>
                <a:lnTo>
                  <a:pt x="18053" y="1"/>
                </a:lnTo>
                <a:close/>
              </a:path>
            </a:pathLst>
          </a:custGeom>
          <a:solidFill>
            <a:srgbClr val="E93A30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29"/>
          <p:cNvSpPr/>
          <p:nvPr/>
        </p:nvSpPr>
        <p:spPr>
          <a:xfrm>
            <a:off x="-6875" y="-8199"/>
            <a:ext cx="813013" cy="1617621"/>
          </a:xfrm>
          <a:custGeom>
            <a:rect b="b" l="l" r="r" t="t"/>
            <a:pathLst>
              <a:path extrusionOk="0" h="35796" w="17991">
                <a:moveTo>
                  <a:pt x="0" y="0"/>
                </a:moveTo>
                <a:lnTo>
                  <a:pt x="0" y="35795"/>
                </a:lnTo>
                <a:lnTo>
                  <a:pt x="2705" y="35795"/>
                </a:lnTo>
                <a:cubicBezTo>
                  <a:pt x="11147" y="35795"/>
                  <a:pt x="17991" y="28952"/>
                  <a:pt x="17991" y="20509"/>
                </a:cubicBezTo>
                <a:lnTo>
                  <a:pt x="17991" y="0"/>
                </a:lnTo>
                <a:close/>
              </a:path>
            </a:pathLst>
          </a:custGeom>
          <a:solidFill>
            <a:srgbClr val="0B96E2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29"/>
          <p:cNvSpPr/>
          <p:nvPr/>
        </p:nvSpPr>
        <p:spPr>
          <a:xfrm>
            <a:off x="629376" y="196901"/>
            <a:ext cx="472329" cy="473151"/>
          </a:xfrm>
          <a:custGeom>
            <a:rect b="b" l="l" r="r" t="t"/>
            <a:pathLst>
              <a:path extrusionOk="0" h="5657" w="5647">
                <a:moveTo>
                  <a:pt x="2818" y="1"/>
                </a:moveTo>
                <a:cubicBezTo>
                  <a:pt x="1260" y="1"/>
                  <a:pt x="1" y="1270"/>
                  <a:pt x="1" y="2829"/>
                </a:cubicBezTo>
                <a:cubicBezTo>
                  <a:pt x="1" y="4387"/>
                  <a:pt x="1260" y="5657"/>
                  <a:pt x="2818" y="5657"/>
                </a:cubicBezTo>
                <a:cubicBezTo>
                  <a:pt x="4377" y="5657"/>
                  <a:pt x="5646" y="4387"/>
                  <a:pt x="5646" y="2829"/>
                </a:cubicBezTo>
                <a:cubicBezTo>
                  <a:pt x="5646" y="1270"/>
                  <a:pt x="4377" y="1"/>
                  <a:pt x="2818" y="1"/>
                </a:cubicBezTo>
                <a:close/>
              </a:path>
            </a:pathLst>
          </a:custGeom>
          <a:solidFill>
            <a:srgbClr val="8D8D8D">
              <a:alpha val="821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29"/>
          <p:cNvSpPr/>
          <p:nvPr/>
        </p:nvSpPr>
        <p:spPr>
          <a:xfrm>
            <a:off x="8384748" y="2600"/>
            <a:ext cx="759256" cy="759256"/>
          </a:xfrm>
          <a:custGeom>
            <a:rect b="b" l="l" r="r" t="t"/>
            <a:pathLst>
              <a:path extrusionOk="0" h="16732" w="16732">
                <a:moveTo>
                  <a:pt x="0" y="0"/>
                </a:moveTo>
                <a:lnTo>
                  <a:pt x="0" y="16731"/>
                </a:lnTo>
                <a:lnTo>
                  <a:pt x="16732" y="16731"/>
                </a:lnTo>
                <a:lnTo>
                  <a:pt x="16732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29"/>
          <p:cNvSpPr/>
          <p:nvPr/>
        </p:nvSpPr>
        <p:spPr>
          <a:xfrm>
            <a:off x="54310" y="4160491"/>
            <a:ext cx="1775836" cy="887918"/>
          </a:xfrm>
          <a:custGeom>
            <a:rect b="b" l="l" r="r" t="t"/>
            <a:pathLst>
              <a:path extrusionOk="0" h="13253" w="26506">
                <a:moveTo>
                  <a:pt x="0" y="0"/>
                </a:moveTo>
                <a:cubicBezTo>
                  <a:pt x="0" y="7318"/>
                  <a:pt x="5935" y="13253"/>
                  <a:pt x="13253" y="13253"/>
                </a:cubicBezTo>
                <a:cubicBezTo>
                  <a:pt x="20571" y="13253"/>
                  <a:pt x="26506" y="7318"/>
                  <a:pt x="26506" y="0"/>
                </a:cubicBezTo>
                <a:close/>
              </a:path>
            </a:pathLst>
          </a:custGeom>
          <a:solidFill>
            <a:srgbClr val="FFD845">
              <a:alpha val="9216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29"/>
          <p:cNvSpPr/>
          <p:nvPr/>
        </p:nvSpPr>
        <p:spPr>
          <a:xfrm rot="-5400000">
            <a:off x="991535" y="2031507"/>
            <a:ext cx="1117999" cy="559210"/>
          </a:xfrm>
          <a:custGeom>
            <a:rect b="b" l="l" r="r" t="t"/>
            <a:pathLst>
              <a:path extrusionOk="0" h="13253" w="26496">
                <a:moveTo>
                  <a:pt x="1" y="0"/>
                </a:moveTo>
                <a:cubicBezTo>
                  <a:pt x="1" y="7318"/>
                  <a:pt x="5936" y="13253"/>
                  <a:pt x="13254" y="13253"/>
                </a:cubicBezTo>
                <a:cubicBezTo>
                  <a:pt x="20571" y="13253"/>
                  <a:pt x="26496" y="7318"/>
                  <a:pt x="26496" y="0"/>
                </a:cubicBezTo>
                <a:close/>
              </a:path>
            </a:pathLst>
          </a:custGeom>
          <a:solidFill>
            <a:srgbClr val="590F5F">
              <a:alpha val="849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29"/>
          <p:cNvSpPr/>
          <p:nvPr/>
        </p:nvSpPr>
        <p:spPr>
          <a:xfrm rot="-5400000">
            <a:off x="7274592" y="1819443"/>
            <a:ext cx="560166" cy="1121069"/>
          </a:xfrm>
          <a:custGeom>
            <a:rect b="b" l="l" r="r" t="t"/>
            <a:pathLst>
              <a:path extrusionOk="0" h="16733" w="8361">
                <a:moveTo>
                  <a:pt x="8361" y="1"/>
                </a:moveTo>
                <a:cubicBezTo>
                  <a:pt x="3747" y="1"/>
                  <a:pt x="0" y="3748"/>
                  <a:pt x="0" y="8372"/>
                </a:cubicBezTo>
                <a:cubicBezTo>
                  <a:pt x="0" y="12985"/>
                  <a:pt x="3747" y="16732"/>
                  <a:pt x="8361" y="16732"/>
                </a:cubicBezTo>
                <a:lnTo>
                  <a:pt x="8361" y="1"/>
                </a:lnTo>
                <a:close/>
              </a:path>
            </a:pathLst>
          </a:custGeom>
          <a:solidFill>
            <a:srgbClr val="FFD845">
              <a:alpha val="9216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29"/>
          <p:cNvSpPr/>
          <p:nvPr/>
        </p:nvSpPr>
        <p:spPr>
          <a:xfrm>
            <a:off x="753374" y="2571094"/>
            <a:ext cx="760379" cy="749289"/>
          </a:xfrm>
          <a:custGeom>
            <a:rect b="b" l="l" r="r" t="t"/>
            <a:pathLst>
              <a:path extrusionOk="0" h="13243" w="13439">
                <a:moveTo>
                  <a:pt x="0" y="0"/>
                </a:moveTo>
                <a:lnTo>
                  <a:pt x="5305" y="13243"/>
                </a:lnTo>
                <a:lnTo>
                  <a:pt x="7628" y="13243"/>
                </a:lnTo>
                <a:lnTo>
                  <a:pt x="13439" y="0"/>
                </a:lnTo>
                <a:lnTo>
                  <a:pt x="11199" y="0"/>
                </a:lnTo>
                <a:lnTo>
                  <a:pt x="8443" y="6544"/>
                </a:lnTo>
                <a:cubicBezTo>
                  <a:pt x="7721" y="8268"/>
                  <a:pt x="7050" y="9940"/>
                  <a:pt x="6585" y="11467"/>
                </a:cubicBezTo>
                <a:lnTo>
                  <a:pt x="6544" y="11467"/>
                </a:lnTo>
                <a:cubicBezTo>
                  <a:pt x="6111" y="9919"/>
                  <a:pt x="5502" y="8309"/>
                  <a:pt x="4800" y="6523"/>
                </a:cubicBezTo>
                <a:lnTo>
                  <a:pt x="2271" y="0"/>
                </a:lnTo>
                <a:close/>
              </a:path>
            </a:pathLst>
          </a:custGeom>
          <a:solidFill>
            <a:srgbClr val="0B96E2">
              <a:alpha val="85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29"/>
          <p:cNvSpPr/>
          <p:nvPr/>
        </p:nvSpPr>
        <p:spPr>
          <a:xfrm>
            <a:off x="7316738" y="1752126"/>
            <a:ext cx="472329" cy="473151"/>
          </a:xfrm>
          <a:custGeom>
            <a:rect b="b" l="l" r="r" t="t"/>
            <a:pathLst>
              <a:path extrusionOk="0" h="5657" w="5647">
                <a:moveTo>
                  <a:pt x="2818" y="1"/>
                </a:moveTo>
                <a:cubicBezTo>
                  <a:pt x="1260" y="1"/>
                  <a:pt x="1" y="1270"/>
                  <a:pt x="1" y="2829"/>
                </a:cubicBezTo>
                <a:cubicBezTo>
                  <a:pt x="1" y="4387"/>
                  <a:pt x="1260" y="5657"/>
                  <a:pt x="2818" y="5657"/>
                </a:cubicBezTo>
                <a:cubicBezTo>
                  <a:pt x="4377" y="5657"/>
                  <a:pt x="5646" y="4387"/>
                  <a:pt x="5646" y="2829"/>
                </a:cubicBezTo>
                <a:cubicBezTo>
                  <a:pt x="5646" y="1270"/>
                  <a:pt x="4377" y="1"/>
                  <a:pt x="2818" y="1"/>
                </a:cubicBezTo>
                <a:close/>
              </a:path>
            </a:pathLst>
          </a:custGeom>
          <a:solidFill>
            <a:srgbClr val="8D8D8D">
              <a:alpha val="821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29"/>
          <p:cNvSpPr txBox="1"/>
          <p:nvPr>
            <p:ph type="title"/>
          </p:nvPr>
        </p:nvSpPr>
        <p:spPr>
          <a:xfrm>
            <a:off x="2325950" y="395775"/>
            <a:ext cx="4492800" cy="104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8100"/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8100"/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8100"/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8100"/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8100"/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8100"/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8100"/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8100"/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8100"/>
            </a:lvl9pPr>
          </a:lstStyle>
          <a:p/>
        </p:txBody>
      </p:sp>
      <p:sp>
        <p:nvSpPr>
          <p:cNvPr id="254" name="Google Shape;254;p29"/>
          <p:cNvSpPr txBox="1"/>
          <p:nvPr>
            <p:ph idx="1" type="subTitle"/>
          </p:nvPr>
        </p:nvSpPr>
        <p:spPr>
          <a:xfrm>
            <a:off x="2327041" y="1556401"/>
            <a:ext cx="4492800" cy="146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/>
            </a:lvl9pPr>
          </a:lstStyle>
          <a:p/>
        </p:txBody>
      </p:sp>
      <p:sp>
        <p:nvSpPr>
          <p:cNvPr id="255" name="Google Shape;255;p29"/>
          <p:cNvSpPr txBox="1"/>
          <p:nvPr/>
        </p:nvSpPr>
        <p:spPr>
          <a:xfrm>
            <a:off x="2241300" y="3714050"/>
            <a:ext cx="46614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accent1"/>
                </a:solidFill>
                <a:latin typeface="Barlow"/>
                <a:ea typeface="Barlow"/>
                <a:cs typeface="Barlow"/>
                <a:sym typeface="Barlow"/>
              </a:rPr>
              <a:t>CREDITS:</a:t>
            </a:r>
            <a:r>
              <a:rPr lang="en"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 This presentation template was created by </a:t>
            </a:r>
            <a:r>
              <a:rPr b="1" lang="en" sz="1200">
                <a:solidFill>
                  <a:schemeClr val="accent1"/>
                </a:solidFill>
                <a:uFill>
                  <a:noFill/>
                </a:uFill>
                <a:latin typeface="Barlow"/>
                <a:ea typeface="Barlow"/>
                <a:cs typeface="Barlow"/>
                <a:sym typeface="Barlow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, including icons by </a:t>
            </a:r>
            <a:r>
              <a:rPr b="1" lang="en" sz="1200">
                <a:solidFill>
                  <a:schemeClr val="accent1"/>
                </a:solidFill>
                <a:uFill>
                  <a:noFill/>
                </a:uFill>
                <a:latin typeface="Barlow"/>
                <a:ea typeface="Barlow"/>
                <a:cs typeface="Barlow"/>
                <a:sym typeface="Barlow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, infographics &amp; images by </a:t>
            </a:r>
            <a:r>
              <a:rPr b="1" lang="en" sz="1200">
                <a:solidFill>
                  <a:schemeClr val="accent1"/>
                </a:solidFill>
                <a:uFill>
                  <a:noFill/>
                </a:uFill>
                <a:latin typeface="Barlow"/>
                <a:ea typeface="Barlow"/>
                <a:cs typeface="Barlow"/>
                <a:sym typeface="Barlow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200">
              <a:solidFill>
                <a:schemeClr val="accent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Google Shape;22;p4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Google Shape;23;p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9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theme" Target="../theme/theme2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1.png"/><Relationship Id="rId6" Type="http://schemas.openxmlformats.org/officeDocument/2006/relationships/image" Target="../media/image5.png"/><Relationship Id="rId7" Type="http://schemas.openxmlformats.org/officeDocument/2006/relationships/image" Target="../media/image4.jpg"/><Relationship Id="rId8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0"/>
          <p:cNvSpPr txBox="1"/>
          <p:nvPr>
            <p:ph type="ctrTitle"/>
          </p:nvPr>
        </p:nvSpPr>
        <p:spPr>
          <a:xfrm>
            <a:off x="311700" y="539725"/>
            <a:ext cx="8520600" cy="91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Equestrian Club</a:t>
            </a:r>
            <a:endParaRPr/>
          </a:p>
        </p:txBody>
      </p:sp>
      <p:sp>
        <p:nvSpPr>
          <p:cNvPr id="261" name="Google Shape;261;p30"/>
          <p:cNvSpPr txBox="1"/>
          <p:nvPr>
            <p:ph idx="1" type="subTitle"/>
          </p:nvPr>
        </p:nvSpPr>
        <p:spPr>
          <a:xfrm>
            <a:off x="453400" y="1345050"/>
            <a:ext cx="2281500" cy="245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Supervisor :</a:t>
            </a:r>
            <a:endParaRPr b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Dr.Manar Qamhieh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Participants :</a:t>
            </a:r>
            <a:endParaRPr b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Hasan Abu Thiab</a:t>
            </a:r>
            <a:endParaRPr b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Mohammad Mousa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pSp>
        <p:nvGrpSpPr>
          <p:cNvPr id="262" name="Google Shape;262;p30"/>
          <p:cNvGrpSpPr/>
          <p:nvPr/>
        </p:nvGrpSpPr>
        <p:grpSpPr>
          <a:xfrm>
            <a:off x="5949371" y="633564"/>
            <a:ext cx="3194453" cy="4103184"/>
            <a:chOff x="2314650" y="1151025"/>
            <a:chExt cx="2304800" cy="2960450"/>
          </a:xfrm>
        </p:grpSpPr>
        <p:sp>
          <p:nvSpPr>
            <p:cNvPr id="263" name="Google Shape;263;p30"/>
            <p:cNvSpPr/>
            <p:nvPr/>
          </p:nvSpPr>
          <p:spPr>
            <a:xfrm>
              <a:off x="2377425" y="2745350"/>
              <a:ext cx="1357550" cy="1326750"/>
            </a:xfrm>
            <a:custGeom>
              <a:rect b="b" l="l" r="r" t="t"/>
              <a:pathLst>
                <a:path extrusionOk="0" h="53070" w="54302">
                  <a:moveTo>
                    <a:pt x="30335" y="6848"/>
                  </a:moveTo>
                  <a:cubicBezTo>
                    <a:pt x="29719" y="12532"/>
                    <a:pt x="26340" y="20019"/>
                    <a:pt x="19014" y="24424"/>
                  </a:cubicBezTo>
                  <a:lnTo>
                    <a:pt x="19014" y="24424"/>
                  </a:lnTo>
                  <a:cubicBezTo>
                    <a:pt x="16571" y="25885"/>
                    <a:pt x="15613" y="27414"/>
                    <a:pt x="15613" y="27414"/>
                  </a:cubicBezTo>
                  <a:lnTo>
                    <a:pt x="15613" y="27414"/>
                  </a:lnTo>
                  <a:cubicBezTo>
                    <a:pt x="15613" y="27414"/>
                    <a:pt x="15156" y="30221"/>
                    <a:pt x="11458" y="34969"/>
                  </a:cubicBezTo>
                  <a:lnTo>
                    <a:pt x="11458" y="34969"/>
                  </a:lnTo>
                  <a:cubicBezTo>
                    <a:pt x="7761" y="39694"/>
                    <a:pt x="1438" y="46017"/>
                    <a:pt x="1438" y="46017"/>
                  </a:cubicBezTo>
                  <a:lnTo>
                    <a:pt x="1438" y="46017"/>
                  </a:lnTo>
                  <a:cubicBezTo>
                    <a:pt x="1438" y="46017"/>
                    <a:pt x="0" y="49714"/>
                    <a:pt x="114" y="51449"/>
                  </a:cubicBezTo>
                  <a:lnTo>
                    <a:pt x="114" y="51449"/>
                  </a:lnTo>
                  <a:cubicBezTo>
                    <a:pt x="114" y="51449"/>
                    <a:pt x="2534" y="53070"/>
                    <a:pt x="4405" y="52727"/>
                  </a:cubicBezTo>
                  <a:lnTo>
                    <a:pt x="4405" y="52727"/>
                  </a:lnTo>
                  <a:cubicBezTo>
                    <a:pt x="6277" y="52408"/>
                    <a:pt x="7122" y="52065"/>
                    <a:pt x="7122" y="52065"/>
                  </a:cubicBezTo>
                  <a:lnTo>
                    <a:pt x="7122" y="52065"/>
                  </a:lnTo>
                  <a:lnTo>
                    <a:pt x="7441" y="50102"/>
                  </a:lnTo>
                  <a:lnTo>
                    <a:pt x="9381" y="49783"/>
                  </a:lnTo>
                  <a:cubicBezTo>
                    <a:pt x="9381" y="49783"/>
                    <a:pt x="9632" y="48025"/>
                    <a:pt x="9450" y="47135"/>
                  </a:cubicBezTo>
                  <a:lnTo>
                    <a:pt x="9450" y="47135"/>
                  </a:lnTo>
                  <a:lnTo>
                    <a:pt x="9267" y="46268"/>
                  </a:lnTo>
                  <a:cubicBezTo>
                    <a:pt x="9267" y="46268"/>
                    <a:pt x="12531" y="41018"/>
                    <a:pt x="16389" y="36909"/>
                  </a:cubicBezTo>
                  <a:lnTo>
                    <a:pt x="16389" y="36909"/>
                  </a:lnTo>
                  <a:cubicBezTo>
                    <a:pt x="20223" y="32801"/>
                    <a:pt x="21479" y="31659"/>
                    <a:pt x="24218" y="30632"/>
                  </a:cubicBezTo>
                  <a:lnTo>
                    <a:pt x="24218" y="30632"/>
                  </a:lnTo>
                  <a:cubicBezTo>
                    <a:pt x="26934" y="29582"/>
                    <a:pt x="40515" y="25542"/>
                    <a:pt x="46427" y="20886"/>
                  </a:cubicBezTo>
                  <a:lnTo>
                    <a:pt x="46427" y="20886"/>
                  </a:lnTo>
                  <a:cubicBezTo>
                    <a:pt x="52339" y="16207"/>
                    <a:pt x="54301" y="8469"/>
                    <a:pt x="48823" y="3151"/>
                  </a:cubicBezTo>
                  <a:lnTo>
                    <a:pt x="48823" y="3151"/>
                  </a:lnTo>
                  <a:cubicBezTo>
                    <a:pt x="46632" y="1028"/>
                    <a:pt x="43391" y="1"/>
                    <a:pt x="40218" y="1"/>
                  </a:cubicBezTo>
                  <a:lnTo>
                    <a:pt x="40218" y="1"/>
                  </a:lnTo>
                  <a:cubicBezTo>
                    <a:pt x="35425" y="1"/>
                    <a:pt x="30837" y="2352"/>
                    <a:pt x="30335" y="6848"/>
                  </a:cubicBezTo>
                </a:path>
              </a:pathLst>
            </a:custGeom>
            <a:solidFill>
              <a:srgbClr val="783F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30"/>
            <p:cNvSpPr/>
            <p:nvPr/>
          </p:nvSpPr>
          <p:spPr>
            <a:xfrm>
              <a:off x="4368350" y="2441200"/>
              <a:ext cx="251100" cy="665400"/>
            </a:xfrm>
            <a:custGeom>
              <a:rect b="b" l="l" r="r" t="t"/>
              <a:pathLst>
                <a:path extrusionOk="0" h="26616" w="10044">
                  <a:moveTo>
                    <a:pt x="5479" y="2443"/>
                  </a:moveTo>
                  <a:cubicBezTo>
                    <a:pt x="1" y="6917"/>
                    <a:pt x="3721" y="16458"/>
                    <a:pt x="6597" y="21388"/>
                  </a:cubicBezTo>
                  <a:lnTo>
                    <a:pt x="6597" y="21388"/>
                  </a:lnTo>
                  <a:cubicBezTo>
                    <a:pt x="7670" y="23237"/>
                    <a:pt x="8857" y="24995"/>
                    <a:pt x="10044" y="26615"/>
                  </a:cubicBezTo>
                  <a:lnTo>
                    <a:pt x="10044" y="26615"/>
                  </a:lnTo>
                  <a:lnTo>
                    <a:pt x="10044" y="1"/>
                  </a:lnTo>
                  <a:cubicBezTo>
                    <a:pt x="8469" y="412"/>
                    <a:pt x="6985" y="1211"/>
                    <a:pt x="5479" y="2443"/>
                  </a:cubicBezTo>
                </a:path>
              </a:pathLst>
            </a:custGeom>
            <a:solidFill>
              <a:srgbClr val="6739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30"/>
            <p:cNvSpPr/>
            <p:nvPr/>
          </p:nvSpPr>
          <p:spPr>
            <a:xfrm>
              <a:off x="2396825" y="1856875"/>
              <a:ext cx="203725" cy="167225"/>
            </a:xfrm>
            <a:custGeom>
              <a:rect b="b" l="l" r="r" t="t"/>
              <a:pathLst>
                <a:path extrusionOk="0" h="6689" w="8149">
                  <a:moveTo>
                    <a:pt x="0" y="1"/>
                  </a:moveTo>
                  <a:cubicBezTo>
                    <a:pt x="639" y="2283"/>
                    <a:pt x="2716" y="4863"/>
                    <a:pt x="4109" y="6689"/>
                  </a:cubicBezTo>
                  <a:lnTo>
                    <a:pt x="4109" y="6689"/>
                  </a:lnTo>
                  <a:cubicBezTo>
                    <a:pt x="8149" y="4224"/>
                    <a:pt x="3082" y="1"/>
                    <a:pt x="137" y="1"/>
                  </a:cubicBezTo>
                  <a:lnTo>
                    <a:pt x="137" y="1"/>
                  </a:lnTo>
                  <a:cubicBezTo>
                    <a:pt x="91" y="1"/>
                    <a:pt x="46" y="1"/>
                    <a:pt x="0" y="1"/>
                  </a:cubicBezTo>
                  <a:close/>
                </a:path>
              </a:pathLst>
            </a:custGeom>
            <a:solidFill>
              <a:srgbClr val="783F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30"/>
            <p:cNvSpPr/>
            <p:nvPr/>
          </p:nvSpPr>
          <p:spPr>
            <a:xfrm>
              <a:off x="2702675" y="1906525"/>
              <a:ext cx="1916775" cy="1382100"/>
            </a:xfrm>
            <a:custGeom>
              <a:rect b="b" l="l" r="r" t="t"/>
              <a:pathLst>
                <a:path extrusionOk="0" h="55284" w="76671">
                  <a:moveTo>
                    <a:pt x="1165" y="16686"/>
                  </a:moveTo>
                  <a:cubicBezTo>
                    <a:pt x="1667" y="16481"/>
                    <a:pt x="2329" y="16412"/>
                    <a:pt x="2808" y="16709"/>
                  </a:cubicBezTo>
                  <a:lnTo>
                    <a:pt x="2808" y="16709"/>
                  </a:lnTo>
                  <a:cubicBezTo>
                    <a:pt x="4314" y="17667"/>
                    <a:pt x="5547" y="19242"/>
                    <a:pt x="6529" y="20703"/>
                  </a:cubicBezTo>
                  <a:lnTo>
                    <a:pt x="6529" y="20703"/>
                  </a:lnTo>
                  <a:cubicBezTo>
                    <a:pt x="7350" y="21822"/>
                    <a:pt x="8058" y="23100"/>
                    <a:pt x="8765" y="24287"/>
                  </a:cubicBezTo>
                  <a:lnTo>
                    <a:pt x="8765" y="24287"/>
                  </a:lnTo>
                  <a:cubicBezTo>
                    <a:pt x="10751" y="27505"/>
                    <a:pt x="12669" y="30746"/>
                    <a:pt x="14335" y="34147"/>
                  </a:cubicBezTo>
                  <a:lnTo>
                    <a:pt x="14335" y="34147"/>
                  </a:lnTo>
                  <a:cubicBezTo>
                    <a:pt x="15910" y="37388"/>
                    <a:pt x="17416" y="40744"/>
                    <a:pt x="18557" y="44168"/>
                  </a:cubicBezTo>
                  <a:lnTo>
                    <a:pt x="18557" y="44168"/>
                  </a:lnTo>
                  <a:cubicBezTo>
                    <a:pt x="19060" y="45674"/>
                    <a:pt x="19813" y="47089"/>
                    <a:pt x="20726" y="48367"/>
                  </a:cubicBezTo>
                  <a:lnTo>
                    <a:pt x="20726" y="48367"/>
                  </a:lnTo>
                  <a:cubicBezTo>
                    <a:pt x="22575" y="50901"/>
                    <a:pt x="25108" y="52750"/>
                    <a:pt x="28007" y="53868"/>
                  </a:cubicBezTo>
                  <a:lnTo>
                    <a:pt x="28007" y="53868"/>
                  </a:lnTo>
                  <a:cubicBezTo>
                    <a:pt x="31089" y="55078"/>
                    <a:pt x="34421" y="55283"/>
                    <a:pt x="37708" y="54964"/>
                  </a:cubicBezTo>
                  <a:lnTo>
                    <a:pt x="37708" y="54964"/>
                  </a:lnTo>
                  <a:cubicBezTo>
                    <a:pt x="41428" y="54599"/>
                    <a:pt x="45080" y="54165"/>
                    <a:pt x="48733" y="53343"/>
                  </a:cubicBezTo>
                  <a:lnTo>
                    <a:pt x="48733" y="53343"/>
                  </a:lnTo>
                  <a:cubicBezTo>
                    <a:pt x="52339" y="52522"/>
                    <a:pt x="55877" y="51426"/>
                    <a:pt x="59369" y="50193"/>
                  </a:cubicBezTo>
                  <a:lnTo>
                    <a:pt x="59369" y="50193"/>
                  </a:lnTo>
                  <a:cubicBezTo>
                    <a:pt x="59460" y="50148"/>
                    <a:pt x="59552" y="50125"/>
                    <a:pt x="59643" y="50079"/>
                  </a:cubicBezTo>
                  <a:lnTo>
                    <a:pt x="59643" y="50079"/>
                  </a:lnTo>
                  <a:cubicBezTo>
                    <a:pt x="63158" y="48824"/>
                    <a:pt x="66536" y="47249"/>
                    <a:pt x="69937" y="45765"/>
                  </a:cubicBezTo>
                  <a:lnTo>
                    <a:pt x="69937" y="45765"/>
                  </a:lnTo>
                  <a:cubicBezTo>
                    <a:pt x="71672" y="45012"/>
                    <a:pt x="73384" y="44190"/>
                    <a:pt x="75096" y="43414"/>
                  </a:cubicBezTo>
                  <a:lnTo>
                    <a:pt x="75096" y="43414"/>
                  </a:lnTo>
                  <a:cubicBezTo>
                    <a:pt x="75621" y="43186"/>
                    <a:pt x="76146" y="42958"/>
                    <a:pt x="76671" y="42752"/>
                  </a:cubicBezTo>
                  <a:lnTo>
                    <a:pt x="76671" y="42752"/>
                  </a:lnTo>
                  <a:lnTo>
                    <a:pt x="76671" y="16754"/>
                  </a:lnTo>
                  <a:cubicBezTo>
                    <a:pt x="76077" y="16800"/>
                    <a:pt x="75461" y="16846"/>
                    <a:pt x="74845" y="16891"/>
                  </a:cubicBezTo>
                  <a:lnTo>
                    <a:pt x="74845" y="16891"/>
                  </a:lnTo>
                  <a:cubicBezTo>
                    <a:pt x="68887" y="17439"/>
                    <a:pt x="61446" y="18991"/>
                    <a:pt x="55626" y="19904"/>
                  </a:cubicBezTo>
                  <a:lnTo>
                    <a:pt x="55626" y="19904"/>
                  </a:lnTo>
                  <a:cubicBezTo>
                    <a:pt x="50627" y="20680"/>
                    <a:pt x="43026" y="22096"/>
                    <a:pt x="38233" y="20521"/>
                  </a:cubicBezTo>
                  <a:lnTo>
                    <a:pt x="38233" y="20521"/>
                  </a:lnTo>
                  <a:cubicBezTo>
                    <a:pt x="29536" y="17667"/>
                    <a:pt x="18421" y="10729"/>
                    <a:pt x="16549" y="8651"/>
                  </a:cubicBezTo>
                  <a:lnTo>
                    <a:pt x="16549" y="8651"/>
                  </a:lnTo>
                  <a:cubicBezTo>
                    <a:pt x="14449" y="6346"/>
                    <a:pt x="12326" y="4246"/>
                    <a:pt x="9336" y="3059"/>
                  </a:cubicBezTo>
                  <a:lnTo>
                    <a:pt x="9336" y="3059"/>
                  </a:lnTo>
                  <a:cubicBezTo>
                    <a:pt x="6255" y="1850"/>
                    <a:pt x="3242" y="617"/>
                    <a:pt x="0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783F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30"/>
            <p:cNvSpPr/>
            <p:nvPr/>
          </p:nvSpPr>
          <p:spPr>
            <a:xfrm>
              <a:off x="2719225" y="2048625"/>
              <a:ext cx="360675" cy="750400"/>
            </a:xfrm>
            <a:custGeom>
              <a:rect b="b" l="l" r="r" t="t"/>
              <a:pathLst>
                <a:path extrusionOk="0" h="30016" w="14427">
                  <a:moveTo>
                    <a:pt x="10409" y="8651"/>
                  </a:moveTo>
                  <a:cubicBezTo>
                    <a:pt x="9656" y="6368"/>
                    <a:pt x="8218" y="2990"/>
                    <a:pt x="6643" y="708"/>
                  </a:cubicBezTo>
                  <a:cubicBezTo>
                    <a:pt x="6528" y="548"/>
                    <a:pt x="4794" y="0"/>
                    <a:pt x="4588" y="114"/>
                  </a:cubicBezTo>
                  <a:cubicBezTo>
                    <a:pt x="4360" y="251"/>
                    <a:pt x="4109" y="365"/>
                    <a:pt x="3904" y="502"/>
                  </a:cubicBezTo>
                  <a:cubicBezTo>
                    <a:pt x="3698" y="616"/>
                    <a:pt x="3538" y="776"/>
                    <a:pt x="3356" y="890"/>
                  </a:cubicBezTo>
                  <a:cubicBezTo>
                    <a:pt x="3150" y="1027"/>
                    <a:pt x="2945" y="1141"/>
                    <a:pt x="2739" y="1278"/>
                  </a:cubicBezTo>
                  <a:cubicBezTo>
                    <a:pt x="2351" y="1552"/>
                    <a:pt x="1963" y="1826"/>
                    <a:pt x="1598" y="2146"/>
                  </a:cubicBezTo>
                  <a:cubicBezTo>
                    <a:pt x="1005" y="2648"/>
                    <a:pt x="480" y="3196"/>
                    <a:pt x="0" y="3789"/>
                  </a:cubicBezTo>
                  <a:cubicBezTo>
                    <a:pt x="206" y="6597"/>
                    <a:pt x="343" y="8582"/>
                    <a:pt x="411" y="9518"/>
                  </a:cubicBezTo>
                  <a:cubicBezTo>
                    <a:pt x="411" y="9747"/>
                    <a:pt x="434" y="9975"/>
                    <a:pt x="457" y="10157"/>
                  </a:cubicBezTo>
                  <a:cubicBezTo>
                    <a:pt x="457" y="10203"/>
                    <a:pt x="480" y="10523"/>
                    <a:pt x="480" y="10545"/>
                  </a:cubicBezTo>
                  <a:cubicBezTo>
                    <a:pt x="480" y="10637"/>
                    <a:pt x="480" y="10728"/>
                    <a:pt x="503" y="10797"/>
                  </a:cubicBezTo>
                  <a:cubicBezTo>
                    <a:pt x="503" y="10797"/>
                    <a:pt x="503" y="11002"/>
                    <a:pt x="503" y="11002"/>
                  </a:cubicBezTo>
                  <a:cubicBezTo>
                    <a:pt x="1005" y="10797"/>
                    <a:pt x="1667" y="10728"/>
                    <a:pt x="2146" y="11025"/>
                  </a:cubicBezTo>
                  <a:cubicBezTo>
                    <a:pt x="2694" y="11390"/>
                    <a:pt x="3242" y="11824"/>
                    <a:pt x="3721" y="12326"/>
                  </a:cubicBezTo>
                  <a:cubicBezTo>
                    <a:pt x="4200" y="12828"/>
                    <a:pt x="4657" y="13353"/>
                    <a:pt x="5068" y="13924"/>
                  </a:cubicBezTo>
                  <a:cubicBezTo>
                    <a:pt x="5342" y="14289"/>
                    <a:pt x="5615" y="14654"/>
                    <a:pt x="5867" y="15019"/>
                  </a:cubicBezTo>
                  <a:lnTo>
                    <a:pt x="5867" y="15019"/>
                  </a:lnTo>
                  <a:cubicBezTo>
                    <a:pt x="6688" y="16138"/>
                    <a:pt x="7396" y="17416"/>
                    <a:pt x="8103" y="18603"/>
                  </a:cubicBezTo>
                  <a:cubicBezTo>
                    <a:pt x="10089" y="21821"/>
                    <a:pt x="12007" y="25062"/>
                    <a:pt x="13673" y="28463"/>
                  </a:cubicBezTo>
                  <a:cubicBezTo>
                    <a:pt x="13924" y="28988"/>
                    <a:pt x="14175" y="29490"/>
                    <a:pt x="14426" y="30015"/>
                  </a:cubicBezTo>
                  <a:cubicBezTo>
                    <a:pt x="14289" y="28281"/>
                    <a:pt x="14084" y="26363"/>
                    <a:pt x="13764" y="24515"/>
                  </a:cubicBezTo>
                  <a:cubicBezTo>
                    <a:pt x="13057" y="20566"/>
                    <a:pt x="11984" y="13399"/>
                    <a:pt x="10409" y="8651"/>
                  </a:cubicBezTo>
                </a:path>
              </a:pathLst>
            </a:custGeom>
            <a:solidFill>
              <a:srgbClr val="783F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30"/>
            <p:cNvSpPr/>
            <p:nvPr/>
          </p:nvSpPr>
          <p:spPr>
            <a:xfrm>
              <a:off x="3223675" y="2638075"/>
              <a:ext cx="1395775" cy="650550"/>
            </a:xfrm>
            <a:custGeom>
              <a:rect b="b" l="l" r="r" t="t"/>
              <a:pathLst>
                <a:path extrusionOk="0" h="26022" w="55831">
                  <a:moveTo>
                    <a:pt x="54621" y="389"/>
                  </a:moveTo>
                  <a:cubicBezTo>
                    <a:pt x="53069" y="959"/>
                    <a:pt x="51608" y="1690"/>
                    <a:pt x="50216" y="2557"/>
                  </a:cubicBezTo>
                  <a:cubicBezTo>
                    <a:pt x="48778" y="3470"/>
                    <a:pt x="47499" y="4566"/>
                    <a:pt x="46107" y="5547"/>
                  </a:cubicBezTo>
                  <a:lnTo>
                    <a:pt x="41268" y="8880"/>
                  </a:lnTo>
                  <a:cubicBezTo>
                    <a:pt x="39693" y="9975"/>
                    <a:pt x="38141" y="11139"/>
                    <a:pt x="36520" y="12144"/>
                  </a:cubicBezTo>
                  <a:cubicBezTo>
                    <a:pt x="35060" y="13034"/>
                    <a:pt x="33508" y="13810"/>
                    <a:pt x="31910" y="14449"/>
                  </a:cubicBezTo>
                  <a:cubicBezTo>
                    <a:pt x="28577" y="15819"/>
                    <a:pt x="24948" y="16549"/>
                    <a:pt x="21364" y="16891"/>
                  </a:cubicBezTo>
                  <a:cubicBezTo>
                    <a:pt x="18717" y="17142"/>
                    <a:pt x="16092" y="17006"/>
                    <a:pt x="13490" y="16389"/>
                  </a:cubicBezTo>
                  <a:cubicBezTo>
                    <a:pt x="10522" y="15704"/>
                    <a:pt x="7692" y="14495"/>
                    <a:pt x="5136" y="12851"/>
                  </a:cubicBezTo>
                  <a:cubicBezTo>
                    <a:pt x="3652" y="15157"/>
                    <a:pt x="1758" y="17142"/>
                    <a:pt x="0" y="19242"/>
                  </a:cubicBezTo>
                  <a:cubicBezTo>
                    <a:pt x="1826" y="21685"/>
                    <a:pt x="4314" y="23511"/>
                    <a:pt x="7167" y="24606"/>
                  </a:cubicBezTo>
                  <a:cubicBezTo>
                    <a:pt x="10249" y="25816"/>
                    <a:pt x="13581" y="26021"/>
                    <a:pt x="16868" y="25702"/>
                  </a:cubicBezTo>
                  <a:cubicBezTo>
                    <a:pt x="20588" y="25337"/>
                    <a:pt x="24240" y="24903"/>
                    <a:pt x="27893" y="24081"/>
                  </a:cubicBezTo>
                  <a:cubicBezTo>
                    <a:pt x="31499" y="23260"/>
                    <a:pt x="35037" y="22164"/>
                    <a:pt x="38529" y="20931"/>
                  </a:cubicBezTo>
                  <a:cubicBezTo>
                    <a:pt x="38620" y="20886"/>
                    <a:pt x="38712" y="20863"/>
                    <a:pt x="38803" y="20817"/>
                  </a:cubicBezTo>
                  <a:cubicBezTo>
                    <a:pt x="42318" y="19562"/>
                    <a:pt x="45696" y="17987"/>
                    <a:pt x="49097" y="16503"/>
                  </a:cubicBezTo>
                  <a:cubicBezTo>
                    <a:pt x="50832" y="15750"/>
                    <a:pt x="52544" y="14928"/>
                    <a:pt x="54256" y="14152"/>
                  </a:cubicBezTo>
                  <a:cubicBezTo>
                    <a:pt x="54781" y="13924"/>
                    <a:pt x="55306" y="13696"/>
                    <a:pt x="55831" y="13490"/>
                  </a:cubicBezTo>
                  <a:lnTo>
                    <a:pt x="55831" y="1"/>
                  </a:lnTo>
                  <a:cubicBezTo>
                    <a:pt x="55420" y="115"/>
                    <a:pt x="55032" y="252"/>
                    <a:pt x="54621" y="389"/>
                  </a:cubicBezTo>
                </a:path>
              </a:pathLst>
            </a:custGeom>
            <a:solidFill>
              <a:srgbClr val="783F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30"/>
            <p:cNvSpPr/>
            <p:nvPr/>
          </p:nvSpPr>
          <p:spPr>
            <a:xfrm>
              <a:off x="3768625" y="1417500"/>
              <a:ext cx="224850" cy="307600"/>
            </a:xfrm>
            <a:custGeom>
              <a:rect b="b" l="l" r="r" t="t"/>
              <a:pathLst>
                <a:path extrusionOk="0" h="12304" w="8994">
                  <a:moveTo>
                    <a:pt x="5547" y="0"/>
                  </a:moveTo>
                  <a:cubicBezTo>
                    <a:pt x="5570" y="0"/>
                    <a:pt x="5570" y="0"/>
                    <a:pt x="5547" y="0"/>
                  </a:cubicBezTo>
                  <a:lnTo>
                    <a:pt x="5547" y="0"/>
                  </a:lnTo>
                  <a:cubicBezTo>
                    <a:pt x="5547" y="0"/>
                    <a:pt x="5547" y="0"/>
                    <a:pt x="5547" y="0"/>
                  </a:cubicBezTo>
                  <a:close/>
                  <a:moveTo>
                    <a:pt x="1256" y="3036"/>
                  </a:moveTo>
                  <a:cubicBezTo>
                    <a:pt x="1461" y="3584"/>
                    <a:pt x="2146" y="5387"/>
                    <a:pt x="2351" y="5935"/>
                  </a:cubicBezTo>
                  <a:lnTo>
                    <a:pt x="2351" y="5935"/>
                  </a:lnTo>
                  <a:lnTo>
                    <a:pt x="0" y="8994"/>
                  </a:lnTo>
                  <a:lnTo>
                    <a:pt x="548" y="12303"/>
                  </a:lnTo>
                  <a:lnTo>
                    <a:pt x="7989" y="11573"/>
                  </a:lnTo>
                  <a:cubicBezTo>
                    <a:pt x="7989" y="11573"/>
                    <a:pt x="8879" y="7396"/>
                    <a:pt x="8993" y="7327"/>
                  </a:cubicBezTo>
                  <a:lnTo>
                    <a:pt x="8993" y="7327"/>
                  </a:lnTo>
                  <a:cubicBezTo>
                    <a:pt x="7167" y="5661"/>
                    <a:pt x="5821" y="2420"/>
                    <a:pt x="5547" y="0"/>
                  </a:cubicBezTo>
                  <a:lnTo>
                    <a:pt x="5547" y="0"/>
                  </a:lnTo>
                  <a:cubicBezTo>
                    <a:pt x="5433" y="206"/>
                    <a:pt x="1256" y="3036"/>
                    <a:pt x="1256" y="3036"/>
                  </a:cubicBezTo>
                </a:path>
              </a:pathLst>
            </a:custGeom>
            <a:solidFill>
              <a:srgbClr val="F8CEB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30"/>
            <p:cNvSpPr/>
            <p:nvPr/>
          </p:nvSpPr>
          <p:spPr>
            <a:xfrm>
              <a:off x="3817125" y="1418650"/>
              <a:ext cx="159800" cy="239675"/>
            </a:xfrm>
            <a:custGeom>
              <a:rect b="b" l="l" r="r" t="t"/>
              <a:pathLst>
                <a:path extrusionOk="0" h="9587" w="6392">
                  <a:moveTo>
                    <a:pt x="3584" y="0"/>
                  </a:moveTo>
                  <a:cubicBezTo>
                    <a:pt x="3287" y="274"/>
                    <a:pt x="1119" y="1758"/>
                    <a:pt x="0" y="2534"/>
                  </a:cubicBezTo>
                  <a:cubicBezTo>
                    <a:pt x="46" y="2830"/>
                    <a:pt x="114" y="3127"/>
                    <a:pt x="160" y="3447"/>
                  </a:cubicBezTo>
                  <a:lnTo>
                    <a:pt x="1187" y="2785"/>
                  </a:lnTo>
                  <a:cubicBezTo>
                    <a:pt x="1530" y="3606"/>
                    <a:pt x="2511" y="3880"/>
                    <a:pt x="3036" y="4565"/>
                  </a:cubicBezTo>
                  <a:cubicBezTo>
                    <a:pt x="3356" y="4976"/>
                    <a:pt x="3630" y="5478"/>
                    <a:pt x="3789" y="5980"/>
                  </a:cubicBezTo>
                  <a:cubicBezTo>
                    <a:pt x="3972" y="6482"/>
                    <a:pt x="4132" y="7076"/>
                    <a:pt x="4132" y="7624"/>
                  </a:cubicBezTo>
                  <a:cubicBezTo>
                    <a:pt x="4132" y="8286"/>
                    <a:pt x="3926" y="8925"/>
                    <a:pt x="3881" y="9587"/>
                  </a:cubicBezTo>
                  <a:cubicBezTo>
                    <a:pt x="4657" y="8605"/>
                    <a:pt x="5844" y="7738"/>
                    <a:pt x="6391" y="6574"/>
                  </a:cubicBezTo>
                  <a:cubicBezTo>
                    <a:pt x="4931" y="4839"/>
                    <a:pt x="3881" y="2169"/>
                    <a:pt x="3630" y="69"/>
                  </a:cubicBezTo>
                  <a:cubicBezTo>
                    <a:pt x="3607" y="46"/>
                    <a:pt x="3607" y="23"/>
                    <a:pt x="3584" y="0"/>
                  </a:cubicBezTo>
                  <a:close/>
                </a:path>
              </a:pathLst>
            </a:custGeom>
            <a:solidFill>
              <a:srgbClr val="F8CEB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30"/>
            <p:cNvSpPr/>
            <p:nvPr/>
          </p:nvSpPr>
          <p:spPr>
            <a:xfrm>
              <a:off x="3665325" y="1165850"/>
              <a:ext cx="319575" cy="294475"/>
            </a:xfrm>
            <a:custGeom>
              <a:rect b="b" l="l" r="r" t="t"/>
              <a:pathLst>
                <a:path extrusionOk="0" h="11779" w="12783">
                  <a:moveTo>
                    <a:pt x="3288" y="503"/>
                  </a:moveTo>
                  <a:cubicBezTo>
                    <a:pt x="1713" y="1119"/>
                    <a:pt x="343" y="2717"/>
                    <a:pt x="1" y="4337"/>
                  </a:cubicBezTo>
                  <a:lnTo>
                    <a:pt x="1" y="4337"/>
                  </a:lnTo>
                  <a:cubicBezTo>
                    <a:pt x="1" y="4337"/>
                    <a:pt x="8560" y="8058"/>
                    <a:pt x="8492" y="8697"/>
                  </a:cubicBezTo>
                  <a:lnTo>
                    <a:pt x="8492" y="8697"/>
                  </a:lnTo>
                  <a:cubicBezTo>
                    <a:pt x="8264" y="10454"/>
                    <a:pt x="9702" y="11619"/>
                    <a:pt x="10021" y="11778"/>
                  </a:cubicBezTo>
                  <a:lnTo>
                    <a:pt x="10021" y="11778"/>
                  </a:lnTo>
                  <a:cubicBezTo>
                    <a:pt x="10021" y="11778"/>
                    <a:pt x="10181" y="11299"/>
                    <a:pt x="10683" y="10614"/>
                  </a:cubicBezTo>
                  <a:lnTo>
                    <a:pt x="10683" y="10614"/>
                  </a:lnTo>
                  <a:cubicBezTo>
                    <a:pt x="11779" y="9222"/>
                    <a:pt x="12783" y="6825"/>
                    <a:pt x="11916" y="4383"/>
                  </a:cubicBezTo>
                  <a:lnTo>
                    <a:pt x="11916" y="4383"/>
                  </a:lnTo>
                  <a:cubicBezTo>
                    <a:pt x="10980" y="1781"/>
                    <a:pt x="8606" y="1"/>
                    <a:pt x="5844" y="1"/>
                  </a:cubicBezTo>
                  <a:lnTo>
                    <a:pt x="5844" y="1"/>
                  </a:lnTo>
                  <a:cubicBezTo>
                    <a:pt x="5022" y="1"/>
                    <a:pt x="4155" y="160"/>
                    <a:pt x="3288" y="503"/>
                  </a:cubicBezTo>
                  <a:close/>
                </a:path>
              </a:pathLst>
            </a:custGeom>
            <a:solidFill>
              <a:srgbClr val="FFD8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30"/>
            <p:cNvSpPr/>
            <p:nvPr/>
          </p:nvSpPr>
          <p:spPr>
            <a:xfrm>
              <a:off x="3652200" y="1231475"/>
              <a:ext cx="289925" cy="353250"/>
            </a:xfrm>
            <a:custGeom>
              <a:rect b="b" l="l" r="r" t="t"/>
              <a:pathLst>
                <a:path extrusionOk="0" h="14130" w="11597">
                  <a:moveTo>
                    <a:pt x="1484" y="525"/>
                  </a:moveTo>
                  <a:cubicBezTo>
                    <a:pt x="1462" y="548"/>
                    <a:pt x="1439" y="571"/>
                    <a:pt x="1393" y="571"/>
                  </a:cubicBezTo>
                  <a:lnTo>
                    <a:pt x="1393" y="571"/>
                  </a:lnTo>
                  <a:cubicBezTo>
                    <a:pt x="183" y="1393"/>
                    <a:pt x="1" y="4269"/>
                    <a:pt x="526" y="5730"/>
                  </a:cubicBezTo>
                  <a:lnTo>
                    <a:pt x="526" y="5730"/>
                  </a:lnTo>
                  <a:cubicBezTo>
                    <a:pt x="1051" y="7213"/>
                    <a:pt x="161" y="7533"/>
                    <a:pt x="526" y="9016"/>
                  </a:cubicBezTo>
                  <a:lnTo>
                    <a:pt x="526" y="9016"/>
                  </a:lnTo>
                  <a:cubicBezTo>
                    <a:pt x="891" y="10500"/>
                    <a:pt x="1530" y="11413"/>
                    <a:pt x="1599" y="12326"/>
                  </a:cubicBezTo>
                  <a:lnTo>
                    <a:pt x="1599" y="12326"/>
                  </a:lnTo>
                  <a:cubicBezTo>
                    <a:pt x="1713" y="14129"/>
                    <a:pt x="3744" y="13513"/>
                    <a:pt x="4497" y="13125"/>
                  </a:cubicBezTo>
                  <a:lnTo>
                    <a:pt x="4497" y="13125"/>
                  </a:lnTo>
                  <a:cubicBezTo>
                    <a:pt x="5228" y="12737"/>
                    <a:pt x="6574" y="11847"/>
                    <a:pt x="7761" y="11002"/>
                  </a:cubicBezTo>
                  <a:lnTo>
                    <a:pt x="7761" y="11002"/>
                  </a:lnTo>
                  <a:cubicBezTo>
                    <a:pt x="7761" y="11002"/>
                    <a:pt x="7784" y="11002"/>
                    <a:pt x="7784" y="10979"/>
                  </a:cubicBezTo>
                  <a:lnTo>
                    <a:pt x="7784" y="10979"/>
                  </a:lnTo>
                  <a:cubicBezTo>
                    <a:pt x="7784" y="10979"/>
                    <a:pt x="7784" y="10979"/>
                    <a:pt x="7807" y="10979"/>
                  </a:cubicBezTo>
                  <a:lnTo>
                    <a:pt x="7807" y="10979"/>
                  </a:lnTo>
                  <a:cubicBezTo>
                    <a:pt x="7807" y="10979"/>
                    <a:pt x="7807" y="10979"/>
                    <a:pt x="7807" y="10979"/>
                  </a:cubicBezTo>
                  <a:lnTo>
                    <a:pt x="7807" y="10979"/>
                  </a:lnTo>
                  <a:cubicBezTo>
                    <a:pt x="8674" y="10340"/>
                    <a:pt x="9085" y="9382"/>
                    <a:pt x="9177" y="8423"/>
                  </a:cubicBezTo>
                  <a:lnTo>
                    <a:pt x="9177" y="8423"/>
                  </a:lnTo>
                  <a:cubicBezTo>
                    <a:pt x="9177" y="8400"/>
                    <a:pt x="9177" y="8377"/>
                    <a:pt x="9177" y="8309"/>
                  </a:cubicBezTo>
                  <a:lnTo>
                    <a:pt x="9177" y="8309"/>
                  </a:lnTo>
                  <a:cubicBezTo>
                    <a:pt x="9177" y="8309"/>
                    <a:pt x="9177" y="8309"/>
                    <a:pt x="9177" y="8309"/>
                  </a:cubicBezTo>
                  <a:lnTo>
                    <a:pt x="9177" y="8309"/>
                  </a:lnTo>
                  <a:lnTo>
                    <a:pt x="9199" y="8309"/>
                  </a:lnTo>
                  <a:lnTo>
                    <a:pt x="9199" y="8309"/>
                  </a:lnTo>
                  <a:cubicBezTo>
                    <a:pt x="9382" y="8469"/>
                    <a:pt x="9633" y="8606"/>
                    <a:pt x="9907" y="8606"/>
                  </a:cubicBezTo>
                  <a:lnTo>
                    <a:pt x="9907" y="8606"/>
                  </a:lnTo>
                  <a:cubicBezTo>
                    <a:pt x="10044" y="8606"/>
                    <a:pt x="10181" y="8560"/>
                    <a:pt x="10318" y="8469"/>
                  </a:cubicBezTo>
                  <a:lnTo>
                    <a:pt x="10318" y="8469"/>
                  </a:lnTo>
                  <a:cubicBezTo>
                    <a:pt x="10843" y="8081"/>
                    <a:pt x="10478" y="7807"/>
                    <a:pt x="11003" y="6780"/>
                  </a:cubicBezTo>
                  <a:lnTo>
                    <a:pt x="11003" y="6780"/>
                  </a:lnTo>
                  <a:cubicBezTo>
                    <a:pt x="11596" y="5615"/>
                    <a:pt x="11208" y="4383"/>
                    <a:pt x="10318" y="4314"/>
                  </a:cubicBezTo>
                  <a:lnTo>
                    <a:pt x="10318" y="4314"/>
                  </a:lnTo>
                  <a:cubicBezTo>
                    <a:pt x="10272" y="4314"/>
                    <a:pt x="10227" y="4314"/>
                    <a:pt x="10181" y="4314"/>
                  </a:cubicBezTo>
                  <a:lnTo>
                    <a:pt x="10181" y="4314"/>
                  </a:lnTo>
                  <a:cubicBezTo>
                    <a:pt x="9953" y="4314"/>
                    <a:pt x="9747" y="4406"/>
                    <a:pt x="9565" y="4520"/>
                  </a:cubicBezTo>
                  <a:lnTo>
                    <a:pt x="9565" y="4520"/>
                  </a:lnTo>
                  <a:cubicBezTo>
                    <a:pt x="9336" y="4702"/>
                    <a:pt x="9131" y="4976"/>
                    <a:pt x="9017" y="5227"/>
                  </a:cubicBezTo>
                  <a:lnTo>
                    <a:pt x="9017" y="5227"/>
                  </a:lnTo>
                  <a:cubicBezTo>
                    <a:pt x="9017" y="5227"/>
                    <a:pt x="9017" y="5227"/>
                    <a:pt x="9017" y="5227"/>
                  </a:cubicBezTo>
                  <a:lnTo>
                    <a:pt x="9017" y="5227"/>
                  </a:lnTo>
                  <a:cubicBezTo>
                    <a:pt x="8994" y="5250"/>
                    <a:pt x="8994" y="5250"/>
                    <a:pt x="8971" y="5273"/>
                  </a:cubicBezTo>
                  <a:lnTo>
                    <a:pt x="8971" y="5273"/>
                  </a:lnTo>
                  <a:cubicBezTo>
                    <a:pt x="8789" y="4177"/>
                    <a:pt x="8355" y="2922"/>
                    <a:pt x="7191" y="1667"/>
                  </a:cubicBezTo>
                  <a:lnTo>
                    <a:pt x="7191" y="1667"/>
                  </a:lnTo>
                  <a:cubicBezTo>
                    <a:pt x="7031" y="1484"/>
                    <a:pt x="6848" y="1324"/>
                    <a:pt x="6666" y="1165"/>
                  </a:cubicBezTo>
                  <a:lnTo>
                    <a:pt x="6666" y="1165"/>
                  </a:lnTo>
                  <a:cubicBezTo>
                    <a:pt x="5821" y="617"/>
                    <a:pt x="4954" y="206"/>
                    <a:pt x="4155" y="46"/>
                  </a:cubicBezTo>
                  <a:lnTo>
                    <a:pt x="4155" y="46"/>
                  </a:lnTo>
                  <a:cubicBezTo>
                    <a:pt x="3904" y="23"/>
                    <a:pt x="3676" y="0"/>
                    <a:pt x="3447" y="0"/>
                  </a:cubicBezTo>
                  <a:lnTo>
                    <a:pt x="3447" y="0"/>
                  </a:lnTo>
                  <a:cubicBezTo>
                    <a:pt x="2740" y="0"/>
                    <a:pt x="2078" y="160"/>
                    <a:pt x="1484" y="525"/>
                  </a:cubicBezTo>
                </a:path>
              </a:pathLst>
            </a:custGeom>
            <a:solidFill>
              <a:srgbClr val="F8CEB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30"/>
            <p:cNvSpPr/>
            <p:nvPr/>
          </p:nvSpPr>
          <p:spPr>
            <a:xfrm>
              <a:off x="3651075" y="1231400"/>
              <a:ext cx="291350" cy="338800"/>
            </a:xfrm>
            <a:custGeom>
              <a:rect b="b" l="l" r="r" t="t"/>
              <a:pathLst>
                <a:path extrusionOk="0" h="13552" w="11654">
                  <a:moveTo>
                    <a:pt x="3471" y="1"/>
                  </a:moveTo>
                  <a:cubicBezTo>
                    <a:pt x="2750" y="1"/>
                    <a:pt x="2045" y="177"/>
                    <a:pt x="1438" y="574"/>
                  </a:cubicBezTo>
                  <a:cubicBezTo>
                    <a:pt x="571" y="1168"/>
                    <a:pt x="46" y="2971"/>
                    <a:pt x="0" y="4500"/>
                  </a:cubicBezTo>
                  <a:lnTo>
                    <a:pt x="731" y="4614"/>
                  </a:lnTo>
                  <a:lnTo>
                    <a:pt x="1689" y="5002"/>
                  </a:lnTo>
                  <a:cubicBezTo>
                    <a:pt x="1689" y="5002"/>
                    <a:pt x="2100" y="5618"/>
                    <a:pt x="1917" y="6258"/>
                  </a:cubicBezTo>
                  <a:cubicBezTo>
                    <a:pt x="1758" y="6805"/>
                    <a:pt x="1233" y="7559"/>
                    <a:pt x="616" y="8129"/>
                  </a:cubicBezTo>
                  <a:cubicBezTo>
                    <a:pt x="434" y="8289"/>
                    <a:pt x="525" y="8449"/>
                    <a:pt x="571" y="8586"/>
                  </a:cubicBezTo>
                  <a:cubicBezTo>
                    <a:pt x="639" y="8791"/>
                    <a:pt x="1370" y="8882"/>
                    <a:pt x="1415" y="8974"/>
                  </a:cubicBezTo>
                  <a:cubicBezTo>
                    <a:pt x="1507" y="9088"/>
                    <a:pt x="1164" y="9818"/>
                    <a:pt x="1164" y="9818"/>
                  </a:cubicBezTo>
                  <a:lnTo>
                    <a:pt x="1324" y="10252"/>
                  </a:lnTo>
                  <a:lnTo>
                    <a:pt x="1233" y="10663"/>
                  </a:lnTo>
                  <a:lnTo>
                    <a:pt x="1278" y="11028"/>
                  </a:lnTo>
                  <a:lnTo>
                    <a:pt x="1187" y="11074"/>
                  </a:lnTo>
                  <a:cubicBezTo>
                    <a:pt x="1415" y="11530"/>
                    <a:pt x="1598" y="11941"/>
                    <a:pt x="1644" y="12329"/>
                  </a:cubicBezTo>
                  <a:cubicBezTo>
                    <a:pt x="1703" y="13269"/>
                    <a:pt x="2284" y="13552"/>
                    <a:pt x="2933" y="13552"/>
                  </a:cubicBezTo>
                  <a:cubicBezTo>
                    <a:pt x="3529" y="13552"/>
                    <a:pt x="4182" y="13314"/>
                    <a:pt x="4542" y="13128"/>
                  </a:cubicBezTo>
                  <a:cubicBezTo>
                    <a:pt x="5273" y="12740"/>
                    <a:pt x="6619" y="11850"/>
                    <a:pt x="7806" y="11005"/>
                  </a:cubicBezTo>
                  <a:cubicBezTo>
                    <a:pt x="8742" y="10343"/>
                    <a:pt x="9176" y="9316"/>
                    <a:pt x="9222" y="8312"/>
                  </a:cubicBezTo>
                  <a:cubicBezTo>
                    <a:pt x="9417" y="8462"/>
                    <a:pt x="9682" y="8603"/>
                    <a:pt x="9951" y="8603"/>
                  </a:cubicBezTo>
                  <a:cubicBezTo>
                    <a:pt x="10090" y="8603"/>
                    <a:pt x="10230" y="8565"/>
                    <a:pt x="10363" y="8472"/>
                  </a:cubicBezTo>
                  <a:cubicBezTo>
                    <a:pt x="10888" y="8084"/>
                    <a:pt x="10523" y="7810"/>
                    <a:pt x="11048" y="6783"/>
                  </a:cubicBezTo>
                  <a:cubicBezTo>
                    <a:pt x="11653" y="5571"/>
                    <a:pt x="11245" y="4316"/>
                    <a:pt x="10278" y="4316"/>
                  </a:cubicBezTo>
                  <a:cubicBezTo>
                    <a:pt x="10261" y="4316"/>
                    <a:pt x="10243" y="4317"/>
                    <a:pt x="10226" y="4317"/>
                  </a:cubicBezTo>
                  <a:cubicBezTo>
                    <a:pt x="9632" y="4317"/>
                    <a:pt x="9244" y="4842"/>
                    <a:pt x="9016" y="5276"/>
                  </a:cubicBezTo>
                  <a:cubicBezTo>
                    <a:pt x="8834" y="4180"/>
                    <a:pt x="8400" y="2925"/>
                    <a:pt x="7236" y="1670"/>
                  </a:cubicBezTo>
                  <a:cubicBezTo>
                    <a:pt x="6318" y="662"/>
                    <a:pt x="4865" y="1"/>
                    <a:pt x="3471" y="1"/>
                  </a:cubicBezTo>
                  <a:close/>
                </a:path>
              </a:pathLst>
            </a:custGeom>
            <a:solidFill>
              <a:srgbClr val="F8CEB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30"/>
            <p:cNvSpPr/>
            <p:nvPr/>
          </p:nvSpPr>
          <p:spPr>
            <a:xfrm>
              <a:off x="3886750" y="1354725"/>
              <a:ext cx="38250" cy="75350"/>
            </a:xfrm>
            <a:custGeom>
              <a:rect b="b" l="l" r="r" t="t"/>
              <a:pathLst>
                <a:path extrusionOk="0" h="3014" w="1530">
                  <a:moveTo>
                    <a:pt x="525" y="252"/>
                  </a:moveTo>
                  <a:cubicBezTo>
                    <a:pt x="297" y="434"/>
                    <a:pt x="205" y="822"/>
                    <a:pt x="114" y="1096"/>
                  </a:cubicBezTo>
                  <a:cubicBezTo>
                    <a:pt x="0" y="1461"/>
                    <a:pt x="46" y="1713"/>
                    <a:pt x="228" y="2009"/>
                  </a:cubicBezTo>
                  <a:cubicBezTo>
                    <a:pt x="434" y="2352"/>
                    <a:pt x="479" y="2671"/>
                    <a:pt x="0" y="2740"/>
                  </a:cubicBezTo>
                  <a:cubicBezTo>
                    <a:pt x="114" y="2877"/>
                    <a:pt x="274" y="3014"/>
                    <a:pt x="479" y="2877"/>
                  </a:cubicBezTo>
                  <a:cubicBezTo>
                    <a:pt x="662" y="2763"/>
                    <a:pt x="662" y="2603"/>
                    <a:pt x="662" y="2420"/>
                  </a:cubicBezTo>
                  <a:cubicBezTo>
                    <a:pt x="639" y="2009"/>
                    <a:pt x="685" y="1850"/>
                    <a:pt x="1004" y="1598"/>
                  </a:cubicBezTo>
                  <a:cubicBezTo>
                    <a:pt x="1347" y="1325"/>
                    <a:pt x="1529" y="937"/>
                    <a:pt x="1301" y="503"/>
                  </a:cubicBezTo>
                  <a:cubicBezTo>
                    <a:pt x="1118" y="183"/>
                    <a:pt x="867" y="1"/>
                    <a:pt x="525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30"/>
            <p:cNvSpPr/>
            <p:nvPr/>
          </p:nvSpPr>
          <p:spPr>
            <a:xfrm>
              <a:off x="3637375" y="1225775"/>
              <a:ext cx="252800" cy="168925"/>
            </a:xfrm>
            <a:custGeom>
              <a:rect b="b" l="l" r="r" t="t"/>
              <a:pathLst>
                <a:path extrusionOk="0" h="6757" w="10112">
                  <a:moveTo>
                    <a:pt x="3356" y="23"/>
                  </a:moveTo>
                  <a:cubicBezTo>
                    <a:pt x="1575" y="183"/>
                    <a:pt x="0" y="2671"/>
                    <a:pt x="69" y="4360"/>
                  </a:cubicBezTo>
                  <a:lnTo>
                    <a:pt x="69" y="4360"/>
                  </a:lnTo>
                  <a:cubicBezTo>
                    <a:pt x="913" y="3584"/>
                    <a:pt x="4565" y="2625"/>
                    <a:pt x="4794" y="2602"/>
                  </a:cubicBezTo>
                  <a:lnTo>
                    <a:pt x="4794" y="2602"/>
                  </a:lnTo>
                  <a:cubicBezTo>
                    <a:pt x="5501" y="5821"/>
                    <a:pt x="8195" y="5821"/>
                    <a:pt x="9587" y="6756"/>
                  </a:cubicBezTo>
                  <a:lnTo>
                    <a:pt x="9587" y="6756"/>
                  </a:lnTo>
                  <a:cubicBezTo>
                    <a:pt x="10112" y="3926"/>
                    <a:pt x="7921" y="776"/>
                    <a:pt x="7533" y="616"/>
                  </a:cubicBezTo>
                  <a:lnTo>
                    <a:pt x="7533" y="616"/>
                  </a:lnTo>
                  <a:cubicBezTo>
                    <a:pt x="6711" y="251"/>
                    <a:pt x="5022" y="0"/>
                    <a:pt x="3881" y="0"/>
                  </a:cubicBezTo>
                  <a:lnTo>
                    <a:pt x="3881" y="0"/>
                  </a:lnTo>
                  <a:cubicBezTo>
                    <a:pt x="3698" y="0"/>
                    <a:pt x="3515" y="0"/>
                    <a:pt x="3356" y="2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30"/>
            <p:cNvSpPr/>
            <p:nvPr/>
          </p:nvSpPr>
          <p:spPr>
            <a:xfrm>
              <a:off x="3802275" y="1289675"/>
              <a:ext cx="83925" cy="257950"/>
            </a:xfrm>
            <a:custGeom>
              <a:rect b="b" l="l" r="r" t="t"/>
              <a:pathLst>
                <a:path extrusionOk="0" h="10318" w="3357">
                  <a:moveTo>
                    <a:pt x="1736" y="868"/>
                  </a:moveTo>
                  <a:cubicBezTo>
                    <a:pt x="1736" y="868"/>
                    <a:pt x="2877" y="6506"/>
                    <a:pt x="1941" y="8263"/>
                  </a:cubicBezTo>
                  <a:lnTo>
                    <a:pt x="1941" y="8263"/>
                  </a:lnTo>
                  <a:cubicBezTo>
                    <a:pt x="1758" y="8606"/>
                    <a:pt x="389" y="9679"/>
                    <a:pt x="1" y="9861"/>
                  </a:cubicBezTo>
                  <a:lnTo>
                    <a:pt x="1" y="9861"/>
                  </a:lnTo>
                  <a:lnTo>
                    <a:pt x="275" y="10318"/>
                  </a:lnTo>
                  <a:cubicBezTo>
                    <a:pt x="2398" y="9268"/>
                    <a:pt x="2945" y="8880"/>
                    <a:pt x="3174" y="7305"/>
                  </a:cubicBezTo>
                  <a:lnTo>
                    <a:pt x="3174" y="7305"/>
                  </a:lnTo>
                  <a:cubicBezTo>
                    <a:pt x="3356" y="6118"/>
                    <a:pt x="3333" y="2489"/>
                    <a:pt x="3082" y="1096"/>
                  </a:cubicBezTo>
                  <a:lnTo>
                    <a:pt x="3082" y="1096"/>
                  </a:lnTo>
                  <a:cubicBezTo>
                    <a:pt x="3037" y="845"/>
                    <a:pt x="3014" y="92"/>
                    <a:pt x="2694" y="1"/>
                  </a:cubicBezTo>
                  <a:lnTo>
                    <a:pt x="2694" y="1"/>
                  </a:ln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30"/>
            <p:cNvSpPr/>
            <p:nvPr/>
          </p:nvSpPr>
          <p:spPr>
            <a:xfrm>
              <a:off x="3622525" y="1151025"/>
              <a:ext cx="367525" cy="268200"/>
            </a:xfrm>
            <a:custGeom>
              <a:rect b="b" l="l" r="r" t="t"/>
              <a:pathLst>
                <a:path extrusionOk="0" h="10728" w="14701">
                  <a:moveTo>
                    <a:pt x="1" y="6619"/>
                  </a:moveTo>
                  <a:cubicBezTo>
                    <a:pt x="1553" y="6916"/>
                    <a:pt x="3265" y="6848"/>
                    <a:pt x="8926" y="6414"/>
                  </a:cubicBezTo>
                  <a:lnTo>
                    <a:pt x="8926" y="6414"/>
                  </a:lnTo>
                  <a:cubicBezTo>
                    <a:pt x="8926" y="6414"/>
                    <a:pt x="10158" y="7647"/>
                    <a:pt x="10432" y="8080"/>
                  </a:cubicBezTo>
                  <a:lnTo>
                    <a:pt x="10432" y="8080"/>
                  </a:lnTo>
                  <a:cubicBezTo>
                    <a:pt x="10660" y="7783"/>
                    <a:pt x="10957" y="7532"/>
                    <a:pt x="11368" y="7532"/>
                  </a:cubicBezTo>
                  <a:lnTo>
                    <a:pt x="11368" y="7532"/>
                  </a:lnTo>
                  <a:cubicBezTo>
                    <a:pt x="12372" y="7487"/>
                    <a:pt x="12806" y="8765"/>
                    <a:pt x="12190" y="9998"/>
                  </a:cubicBezTo>
                  <a:lnTo>
                    <a:pt x="12190" y="9998"/>
                  </a:lnTo>
                  <a:cubicBezTo>
                    <a:pt x="12167" y="10043"/>
                    <a:pt x="12144" y="10089"/>
                    <a:pt x="12121" y="10157"/>
                  </a:cubicBezTo>
                  <a:lnTo>
                    <a:pt x="12121" y="10157"/>
                  </a:lnTo>
                  <a:cubicBezTo>
                    <a:pt x="12486" y="10317"/>
                    <a:pt x="12852" y="10545"/>
                    <a:pt x="13103" y="10728"/>
                  </a:cubicBezTo>
                  <a:lnTo>
                    <a:pt x="13103" y="10728"/>
                  </a:lnTo>
                  <a:cubicBezTo>
                    <a:pt x="14700" y="8263"/>
                    <a:pt x="14655" y="5592"/>
                    <a:pt x="14290" y="4337"/>
                  </a:cubicBezTo>
                  <a:lnTo>
                    <a:pt x="14290" y="4337"/>
                  </a:lnTo>
                  <a:cubicBezTo>
                    <a:pt x="13536" y="1917"/>
                    <a:pt x="11414" y="183"/>
                    <a:pt x="8971" y="23"/>
                  </a:cubicBezTo>
                  <a:lnTo>
                    <a:pt x="8971" y="23"/>
                  </a:lnTo>
                  <a:cubicBezTo>
                    <a:pt x="8743" y="23"/>
                    <a:pt x="8492" y="0"/>
                    <a:pt x="8241" y="0"/>
                  </a:cubicBezTo>
                  <a:lnTo>
                    <a:pt x="8241" y="0"/>
                  </a:lnTo>
                  <a:cubicBezTo>
                    <a:pt x="5547" y="0"/>
                    <a:pt x="2032" y="1050"/>
                    <a:pt x="1" y="6619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30"/>
            <p:cNvSpPr/>
            <p:nvPr/>
          </p:nvSpPr>
          <p:spPr>
            <a:xfrm>
              <a:off x="3555775" y="1244600"/>
              <a:ext cx="424000" cy="131275"/>
            </a:xfrm>
            <a:custGeom>
              <a:rect b="b" l="l" r="r" t="t"/>
              <a:pathLst>
                <a:path extrusionOk="0" h="5251" w="16960">
                  <a:moveTo>
                    <a:pt x="2671" y="2876"/>
                  </a:moveTo>
                  <a:lnTo>
                    <a:pt x="3105" y="1826"/>
                  </a:lnTo>
                  <a:cubicBezTo>
                    <a:pt x="3105" y="1826"/>
                    <a:pt x="2123" y="2922"/>
                    <a:pt x="1781" y="3264"/>
                  </a:cubicBezTo>
                  <a:lnTo>
                    <a:pt x="1781" y="3264"/>
                  </a:lnTo>
                  <a:cubicBezTo>
                    <a:pt x="0" y="5250"/>
                    <a:pt x="2990" y="5227"/>
                    <a:pt x="3333" y="5250"/>
                  </a:cubicBezTo>
                  <a:lnTo>
                    <a:pt x="3333" y="5250"/>
                  </a:lnTo>
                  <a:cubicBezTo>
                    <a:pt x="5113" y="5250"/>
                    <a:pt x="8286" y="4953"/>
                    <a:pt x="12121" y="3219"/>
                  </a:cubicBezTo>
                  <a:lnTo>
                    <a:pt x="12121" y="3219"/>
                  </a:lnTo>
                  <a:cubicBezTo>
                    <a:pt x="14974" y="1941"/>
                    <a:pt x="16960" y="594"/>
                    <a:pt x="16960" y="594"/>
                  </a:cubicBezTo>
                  <a:lnTo>
                    <a:pt x="16960" y="594"/>
                  </a:lnTo>
                  <a:lnTo>
                    <a:pt x="16731" y="0"/>
                  </a:lnTo>
                  <a:cubicBezTo>
                    <a:pt x="16731" y="0"/>
                    <a:pt x="12623" y="3630"/>
                    <a:pt x="2671" y="2876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30"/>
            <p:cNvSpPr/>
            <p:nvPr/>
          </p:nvSpPr>
          <p:spPr>
            <a:xfrm>
              <a:off x="2836775" y="2709400"/>
              <a:ext cx="1015175" cy="1248575"/>
            </a:xfrm>
            <a:custGeom>
              <a:rect b="b" l="l" r="r" t="t"/>
              <a:pathLst>
                <a:path extrusionOk="0" h="49943" w="40607">
                  <a:moveTo>
                    <a:pt x="14700" y="10569"/>
                  </a:moveTo>
                  <a:cubicBezTo>
                    <a:pt x="10181" y="18535"/>
                    <a:pt x="3812" y="25154"/>
                    <a:pt x="1165" y="26866"/>
                  </a:cubicBezTo>
                  <a:lnTo>
                    <a:pt x="1165" y="26866"/>
                  </a:lnTo>
                  <a:cubicBezTo>
                    <a:pt x="1165" y="26866"/>
                    <a:pt x="0" y="29879"/>
                    <a:pt x="5159" y="36932"/>
                  </a:cubicBezTo>
                  <a:lnTo>
                    <a:pt x="5159" y="36932"/>
                  </a:lnTo>
                  <a:cubicBezTo>
                    <a:pt x="10317" y="43985"/>
                    <a:pt x="15978" y="47546"/>
                    <a:pt x="15978" y="47546"/>
                  </a:cubicBezTo>
                  <a:lnTo>
                    <a:pt x="15978" y="47546"/>
                  </a:lnTo>
                  <a:lnTo>
                    <a:pt x="15978" y="47546"/>
                  </a:lnTo>
                  <a:cubicBezTo>
                    <a:pt x="16115" y="47637"/>
                    <a:pt x="16252" y="47751"/>
                    <a:pt x="16389" y="47843"/>
                  </a:cubicBezTo>
                  <a:lnTo>
                    <a:pt x="16389" y="47843"/>
                  </a:lnTo>
                  <a:cubicBezTo>
                    <a:pt x="18740" y="49532"/>
                    <a:pt x="21799" y="49623"/>
                    <a:pt x="24515" y="49943"/>
                  </a:cubicBezTo>
                  <a:lnTo>
                    <a:pt x="24515" y="49943"/>
                  </a:lnTo>
                  <a:cubicBezTo>
                    <a:pt x="25063" y="47888"/>
                    <a:pt x="25268" y="47318"/>
                    <a:pt x="24309" y="44031"/>
                  </a:cubicBezTo>
                  <a:lnTo>
                    <a:pt x="24309" y="44031"/>
                  </a:lnTo>
                  <a:cubicBezTo>
                    <a:pt x="23328" y="43985"/>
                    <a:pt x="23237" y="43917"/>
                    <a:pt x="22278" y="43803"/>
                  </a:cubicBezTo>
                  <a:lnTo>
                    <a:pt x="22278" y="43803"/>
                  </a:lnTo>
                  <a:cubicBezTo>
                    <a:pt x="21958" y="42844"/>
                    <a:pt x="22095" y="42844"/>
                    <a:pt x="21525" y="42159"/>
                  </a:cubicBezTo>
                  <a:lnTo>
                    <a:pt x="21525" y="42159"/>
                  </a:lnTo>
                  <a:cubicBezTo>
                    <a:pt x="21114" y="42342"/>
                    <a:pt x="19493" y="42730"/>
                    <a:pt x="18991" y="43278"/>
                  </a:cubicBezTo>
                  <a:lnTo>
                    <a:pt x="18991" y="43278"/>
                  </a:lnTo>
                  <a:cubicBezTo>
                    <a:pt x="18580" y="43688"/>
                    <a:pt x="17964" y="43734"/>
                    <a:pt x="17416" y="43414"/>
                  </a:cubicBezTo>
                  <a:lnTo>
                    <a:pt x="17416" y="43414"/>
                  </a:lnTo>
                  <a:cubicBezTo>
                    <a:pt x="17416" y="43414"/>
                    <a:pt x="9496" y="34718"/>
                    <a:pt x="9838" y="27985"/>
                  </a:cubicBezTo>
                  <a:lnTo>
                    <a:pt x="9838" y="27985"/>
                  </a:lnTo>
                  <a:cubicBezTo>
                    <a:pt x="9838" y="27985"/>
                    <a:pt x="28418" y="26181"/>
                    <a:pt x="34512" y="20338"/>
                  </a:cubicBezTo>
                  <a:lnTo>
                    <a:pt x="34512" y="20338"/>
                  </a:lnTo>
                  <a:cubicBezTo>
                    <a:pt x="40607" y="14518"/>
                    <a:pt x="39716" y="1142"/>
                    <a:pt x="28464" y="69"/>
                  </a:cubicBezTo>
                  <a:lnTo>
                    <a:pt x="28464" y="69"/>
                  </a:lnTo>
                  <a:cubicBezTo>
                    <a:pt x="27916" y="24"/>
                    <a:pt x="27391" y="1"/>
                    <a:pt x="26889" y="1"/>
                  </a:cubicBezTo>
                  <a:lnTo>
                    <a:pt x="26889" y="1"/>
                  </a:lnTo>
                  <a:cubicBezTo>
                    <a:pt x="21319" y="1"/>
                    <a:pt x="18831" y="3265"/>
                    <a:pt x="14700" y="10569"/>
                  </a:cubicBezTo>
                </a:path>
              </a:pathLst>
            </a:custGeom>
            <a:solidFill>
              <a:srgbClr val="783F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30"/>
            <p:cNvSpPr/>
            <p:nvPr/>
          </p:nvSpPr>
          <p:spPr>
            <a:xfrm>
              <a:off x="4159500" y="2596425"/>
              <a:ext cx="459950" cy="1515050"/>
            </a:xfrm>
            <a:custGeom>
              <a:rect b="b" l="l" r="r" t="t"/>
              <a:pathLst>
                <a:path extrusionOk="0" h="60602" w="18398">
                  <a:moveTo>
                    <a:pt x="17964" y="503"/>
                  </a:moveTo>
                  <a:cubicBezTo>
                    <a:pt x="15636" y="3264"/>
                    <a:pt x="12714" y="12851"/>
                    <a:pt x="12714" y="21479"/>
                  </a:cubicBezTo>
                  <a:lnTo>
                    <a:pt x="12714" y="21479"/>
                  </a:lnTo>
                  <a:cubicBezTo>
                    <a:pt x="12714" y="30541"/>
                    <a:pt x="14335" y="38895"/>
                    <a:pt x="14061" y="40424"/>
                  </a:cubicBezTo>
                  <a:lnTo>
                    <a:pt x="14061" y="40424"/>
                  </a:lnTo>
                  <a:cubicBezTo>
                    <a:pt x="13947" y="41017"/>
                    <a:pt x="11459" y="43756"/>
                    <a:pt x="10295" y="44966"/>
                  </a:cubicBezTo>
                  <a:lnTo>
                    <a:pt x="10295" y="44966"/>
                  </a:lnTo>
                  <a:cubicBezTo>
                    <a:pt x="8149" y="47249"/>
                    <a:pt x="5661" y="49760"/>
                    <a:pt x="3219" y="51677"/>
                  </a:cubicBezTo>
                  <a:lnTo>
                    <a:pt x="3219" y="51677"/>
                  </a:lnTo>
                  <a:cubicBezTo>
                    <a:pt x="2511" y="52247"/>
                    <a:pt x="1484" y="53183"/>
                    <a:pt x="1165" y="54028"/>
                  </a:cubicBezTo>
                  <a:lnTo>
                    <a:pt x="1165" y="54028"/>
                  </a:lnTo>
                  <a:cubicBezTo>
                    <a:pt x="754" y="55123"/>
                    <a:pt x="297" y="56767"/>
                    <a:pt x="1" y="58844"/>
                  </a:cubicBezTo>
                  <a:lnTo>
                    <a:pt x="1" y="58844"/>
                  </a:lnTo>
                  <a:cubicBezTo>
                    <a:pt x="1" y="58844"/>
                    <a:pt x="480" y="59962"/>
                    <a:pt x="2032" y="60305"/>
                  </a:cubicBezTo>
                  <a:lnTo>
                    <a:pt x="2032" y="60305"/>
                  </a:lnTo>
                  <a:cubicBezTo>
                    <a:pt x="3424" y="60602"/>
                    <a:pt x="5364" y="60213"/>
                    <a:pt x="6757" y="59825"/>
                  </a:cubicBezTo>
                  <a:lnTo>
                    <a:pt x="6757" y="59825"/>
                  </a:lnTo>
                  <a:cubicBezTo>
                    <a:pt x="7099" y="58958"/>
                    <a:pt x="6894" y="58136"/>
                    <a:pt x="7190" y="57862"/>
                  </a:cubicBezTo>
                  <a:lnTo>
                    <a:pt x="7190" y="57862"/>
                  </a:lnTo>
                  <a:cubicBezTo>
                    <a:pt x="7419" y="57634"/>
                    <a:pt x="7898" y="57908"/>
                    <a:pt x="9108" y="57201"/>
                  </a:cubicBezTo>
                  <a:lnTo>
                    <a:pt x="9108" y="57201"/>
                  </a:lnTo>
                  <a:cubicBezTo>
                    <a:pt x="9039" y="56036"/>
                    <a:pt x="8834" y="55603"/>
                    <a:pt x="8765" y="54987"/>
                  </a:cubicBezTo>
                  <a:lnTo>
                    <a:pt x="8765" y="54987"/>
                  </a:lnTo>
                  <a:cubicBezTo>
                    <a:pt x="8651" y="54096"/>
                    <a:pt x="8446" y="53343"/>
                    <a:pt x="8446" y="53343"/>
                  </a:cubicBezTo>
                  <a:lnTo>
                    <a:pt x="8446" y="53343"/>
                  </a:lnTo>
                  <a:cubicBezTo>
                    <a:pt x="10066" y="52179"/>
                    <a:pt x="11824" y="50536"/>
                    <a:pt x="13422" y="49280"/>
                  </a:cubicBezTo>
                  <a:lnTo>
                    <a:pt x="13422" y="49280"/>
                  </a:lnTo>
                  <a:cubicBezTo>
                    <a:pt x="15271" y="47842"/>
                    <a:pt x="16823" y="46975"/>
                    <a:pt x="18398" y="46039"/>
                  </a:cubicBezTo>
                  <a:lnTo>
                    <a:pt x="18398" y="46039"/>
                  </a:lnTo>
                  <a:lnTo>
                    <a:pt x="18398" y="0"/>
                  </a:lnTo>
                  <a:cubicBezTo>
                    <a:pt x="18261" y="160"/>
                    <a:pt x="18101" y="320"/>
                    <a:pt x="17964" y="503"/>
                  </a:cubicBezTo>
                </a:path>
              </a:pathLst>
            </a:custGeom>
            <a:solidFill>
              <a:srgbClr val="783F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30"/>
            <p:cNvSpPr/>
            <p:nvPr/>
          </p:nvSpPr>
          <p:spPr>
            <a:xfrm>
              <a:off x="2314650" y="1886550"/>
              <a:ext cx="616875" cy="758400"/>
            </a:xfrm>
            <a:custGeom>
              <a:rect b="b" l="l" r="r" t="t"/>
              <a:pathLst>
                <a:path extrusionOk="0" h="30336" w="24675">
                  <a:moveTo>
                    <a:pt x="11048" y="92"/>
                  </a:moveTo>
                  <a:cubicBezTo>
                    <a:pt x="10158" y="366"/>
                    <a:pt x="9359" y="526"/>
                    <a:pt x="8217" y="1736"/>
                  </a:cubicBezTo>
                  <a:lnTo>
                    <a:pt x="8217" y="1736"/>
                  </a:lnTo>
                  <a:cubicBezTo>
                    <a:pt x="7670" y="2329"/>
                    <a:pt x="7145" y="3721"/>
                    <a:pt x="6711" y="5273"/>
                  </a:cubicBezTo>
                  <a:lnTo>
                    <a:pt x="6711" y="5273"/>
                  </a:lnTo>
                  <a:lnTo>
                    <a:pt x="6711" y="5273"/>
                  </a:lnTo>
                  <a:cubicBezTo>
                    <a:pt x="6414" y="6278"/>
                    <a:pt x="5182" y="8720"/>
                    <a:pt x="4976" y="9108"/>
                  </a:cubicBezTo>
                  <a:lnTo>
                    <a:pt x="4976" y="9108"/>
                  </a:lnTo>
                  <a:cubicBezTo>
                    <a:pt x="4725" y="9542"/>
                    <a:pt x="4474" y="9953"/>
                    <a:pt x="4428" y="10455"/>
                  </a:cubicBezTo>
                  <a:lnTo>
                    <a:pt x="4428" y="10455"/>
                  </a:lnTo>
                  <a:cubicBezTo>
                    <a:pt x="4383" y="10934"/>
                    <a:pt x="4634" y="11299"/>
                    <a:pt x="4816" y="11733"/>
                  </a:cubicBezTo>
                  <a:lnTo>
                    <a:pt x="4816" y="11733"/>
                  </a:lnTo>
                  <a:cubicBezTo>
                    <a:pt x="4908" y="11938"/>
                    <a:pt x="4953" y="12144"/>
                    <a:pt x="4999" y="12349"/>
                  </a:cubicBezTo>
                  <a:lnTo>
                    <a:pt x="4999" y="12349"/>
                  </a:lnTo>
                  <a:cubicBezTo>
                    <a:pt x="4634" y="14061"/>
                    <a:pt x="4383" y="15362"/>
                    <a:pt x="3630" y="17485"/>
                  </a:cubicBezTo>
                  <a:lnTo>
                    <a:pt x="3630" y="17485"/>
                  </a:lnTo>
                  <a:cubicBezTo>
                    <a:pt x="2922" y="19448"/>
                    <a:pt x="2557" y="21548"/>
                    <a:pt x="1621" y="23420"/>
                  </a:cubicBezTo>
                  <a:lnTo>
                    <a:pt x="1621" y="23420"/>
                  </a:lnTo>
                  <a:cubicBezTo>
                    <a:pt x="1142" y="24401"/>
                    <a:pt x="0" y="25474"/>
                    <a:pt x="434" y="26684"/>
                  </a:cubicBezTo>
                  <a:lnTo>
                    <a:pt x="434" y="26684"/>
                  </a:lnTo>
                  <a:cubicBezTo>
                    <a:pt x="571" y="27094"/>
                    <a:pt x="1027" y="27254"/>
                    <a:pt x="1187" y="27597"/>
                  </a:cubicBezTo>
                  <a:lnTo>
                    <a:pt x="1187" y="27597"/>
                  </a:lnTo>
                  <a:cubicBezTo>
                    <a:pt x="1415" y="28030"/>
                    <a:pt x="1233" y="28395"/>
                    <a:pt x="1484" y="28783"/>
                  </a:cubicBezTo>
                  <a:lnTo>
                    <a:pt x="1484" y="28783"/>
                  </a:lnTo>
                  <a:cubicBezTo>
                    <a:pt x="1826" y="29331"/>
                    <a:pt x="3105" y="30153"/>
                    <a:pt x="3744" y="30199"/>
                  </a:cubicBezTo>
                  <a:lnTo>
                    <a:pt x="3744" y="30199"/>
                  </a:lnTo>
                  <a:cubicBezTo>
                    <a:pt x="4177" y="30221"/>
                    <a:pt x="4337" y="29970"/>
                    <a:pt x="4657" y="29925"/>
                  </a:cubicBezTo>
                  <a:lnTo>
                    <a:pt x="4657" y="29925"/>
                  </a:lnTo>
                  <a:cubicBezTo>
                    <a:pt x="4953" y="29902"/>
                    <a:pt x="5022" y="30130"/>
                    <a:pt x="5319" y="30221"/>
                  </a:cubicBezTo>
                  <a:lnTo>
                    <a:pt x="5319" y="30221"/>
                  </a:lnTo>
                  <a:cubicBezTo>
                    <a:pt x="5661" y="30336"/>
                    <a:pt x="5935" y="30244"/>
                    <a:pt x="6369" y="29788"/>
                  </a:cubicBezTo>
                  <a:lnTo>
                    <a:pt x="6369" y="29788"/>
                  </a:lnTo>
                  <a:cubicBezTo>
                    <a:pt x="6642" y="29514"/>
                    <a:pt x="7167" y="29560"/>
                    <a:pt x="7624" y="29514"/>
                  </a:cubicBezTo>
                  <a:lnTo>
                    <a:pt x="7624" y="29514"/>
                  </a:lnTo>
                  <a:cubicBezTo>
                    <a:pt x="8674" y="29445"/>
                    <a:pt x="9199" y="28510"/>
                    <a:pt x="9747" y="27619"/>
                  </a:cubicBezTo>
                  <a:lnTo>
                    <a:pt x="9747" y="27619"/>
                  </a:lnTo>
                  <a:cubicBezTo>
                    <a:pt x="10637" y="26113"/>
                    <a:pt x="11116" y="25497"/>
                    <a:pt x="12235" y="24287"/>
                  </a:cubicBezTo>
                  <a:lnTo>
                    <a:pt x="12235" y="24287"/>
                  </a:lnTo>
                  <a:cubicBezTo>
                    <a:pt x="14289" y="22073"/>
                    <a:pt x="16640" y="19927"/>
                    <a:pt x="18329" y="18672"/>
                  </a:cubicBezTo>
                  <a:lnTo>
                    <a:pt x="18329" y="18672"/>
                  </a:lnTo>
                  <a:cubicBezTo>
                    <a:pt x="19904" y="17508"/>
                    <a:pt x="21091" y="16435"/>
                    <a:pt x="22529" y="15111"/>
                  </a:cubicBezTo>
                  <a:lnTo>
                    <a:pt x="22529" y="15111"/>
                  </a:lnTo>
                  <a:cubicBezTo>
                    <a:pt x="23579" y="14130"/>
                    <a:pt x="24674" y="10363"/>
                    <a:pt x="22963" y="7419"/>
                  </a:cubicBezTo>
                  <a:lnTo>
                    <a:pt x="22963" y="7419"/>
                  </a:lnTo>
                  <a:cubicBezTo>
                    <a:pt x="21433" y="4794"/>
                    <a:pt x="17736" y="2101"/>
                    <a:pt x="15042" y="754"/>
                  </a:cubicBezTo>
                  <a:lnTo>
                    <a:pt x="15042" y="754"/>
                  </a:lnTo>
                  <a:cubicBezTo>
                    <a:pt x="14289" y="389"/>
                    <a:pt x="13216" y="183"/>
                    <a:pt x="12349" y="92"/>
                  </a:cubicBezTo>
                  <a:lnTo>
                    <a:pt x="12349" y="92"/>
                  </a:lnTo>
                  <a:cubicBezTo>
                    <a:pt x="12029" y="46"/>
                    <a:pt x="11801" y="1"/>
                    <a:pt x="11573" y="1"/>
                  </a:cubicBezTo>
                  <a:lnTo>
                    <a:pt x="11573" y="1"/>
                  </a:lnTo>
                  <a:cubicBezTo>
                    <a:pt x="11413" y="1"/>
                    <a:pt x="11253" y="24"/>
                    <a:pt x="11048" y="92"/>
                  </a:cubicBezTo>
                  <a:close/>
                </a:path>
              </a:pathLst>
            </a:custGeom>
            <a:solidFill>
              <a:srgbClr val="783F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30"/>
            <p:cNvSpPr/>
            <p:nvPr/>
          </p:nvSpPr>
          <p:spPr>
            <a:xfrm>
              <a:off x="2514925" y="1722225"/>
              <a:ext cx="959850" cy="717300"/>
            </a:xfrm>
            <a:custGeom>
              <a:rect b="b" l="l" r="r" t="t"/>
              <a:pathLst>
                <a:path extrusionOk="0" h="28692" w="38394">
                  <a:moveTo>
                    <a:pt x="1827" y="4109"/>
                  </a:moveTo>
                  <a:cubicBezTo>
                    <a:pt x="1" y="5843"/>
                    <a:pt x="435" y="8080"/>
                    <a:pt x="435" y="8080"/>
                  </a:cubicBezTo>
                  <a:lnTo>
                    <a:pt x="435" y="8080"/>
                  </a:lnTo>
                  <a:cubicBezTo>
                    <a:pt x="2420" y="7304"/>
                    <a:pt x="3197" y="7144"/>
                    <a:pt x="4155" y="7099"/>
                  </a:cubicBezTo>
                  <a:lnTo>
                    <a:pt x="4155" y="7099"/>
                  </a:lnTo>
                  <a:cubicBezTo>
                    <a:pt x="3904" y="7510"/>
                    <a:pt x="3653" y="7921"/>
                    <a:pt x="3402" y="8331"/>
                  </a:cubicBezTo>
                  <a:lnTo>
                    <a:pt x="3402" y="8331"/>
                  </a:lnTo>
                  <a:lnTo>
                    <a:pt x="4429" y="8263"/>
                  </a:lnTo>
                  <a:cubicBezTo>
                    <a:pt x="9588" y="5547"/>
                    <a:pt x="17873" y="13239"/>
                    <a:pt x="21000" y="15772"/>
                  </a:cubicBezTo>
                  <a:lnTo>
                    <a:pt x="21000" y="15772"/>
                  </a:lnTo>
                  <a:cubicBezTo>
                    <a:pt x="24926" y="19014"/>
                    <a:pt x="29491" y="20269"/>
                    <a:pt x="32550" y="22255"/>
                  </a:cubicBezTo>
                  <a:lnTo>
                    <a:pt x="32550" y="22255"/>
                  </a:lnTo>
                  <a:cubicBezTo>
                    <a:pt x="36727" y="24971"/>
                    <a:pt x="37708" y="27847"/>
                    <a:pt x="38393" y="28692"/>
                  </a:cubicBezTo>
                  <a:lnTo>
                    <a:pt x="38393" y="28692"/>
                  </a:lnTo>
                  <a:cubicBezTo>
                    <a:pt x="38347" y="27778"/>
                    <a:pt x="38256" y="26888"/>
                    <a:pt x="38119" y="26021"/>
                  </a:cubicBezTo>
                  <a:lnTo>
                    <a:pt x="38119" y="26021"/>
                  </a:lnTo>
                  <a:cubicBezTo>
                    <a:pt x="37868" y="24263"/>
                    <a:pt x="37389" y="22620"/>
                    <a:pt x="36795" y="21068"/>
                  </a:cubicBezTo>
                  <a:lnTo>
                    <a:pt x="36795" y="21068"/>
                  </a:lnTo>
                  <a:cubicBezTo>
                    <a:pt x="36362" y="19927"/>
                    <a:pt x="35860" y="18854"/>
                    <a:pt x="35312" y="17781"/>
                  </a:cubicBezTo>
                  <a:lnTo>
                    <a:pt x="35312" y="17781"/>
                  </a:lnTo>
                  <a:lnTo>
                    <a:pt x="35312" y="17781"/>
                  </a:lnTo>
                  <a:cubicBezTo>
                    <a:pt x="34764" y="16754"/>
                    <a:pt x="34193" y="15772"/>
                    <a:pt x="33600" y="14768"/>
                  </a:cubicBezTo>
                  <a:lnTo>
                    <a:pt x="33600" y="14768"/>
                  </a:lnTo>
                  <a:cubicBezTo>
                    <a:pt x="33417" y="14494"/>
                    <a:pt x="33235" y="14197"/>
                    <a:pt x="33052" y="13901"/>
                  </a:cubicBezTo>
                  <a:lnTo>
                    <a:pt x="33052" y="13901"/>
                  </a:lnTo>
                  <a:cubicBezTo>
                    <a:pt x="32778" y="13467"/>
                    <a:pt x="32481" y="13079"/>
                    <a:pt x="32162" y="12714"/>
                  </a:cubicBezTo>
                  <a:lnTo>
                    <a:pt x="32162" y="12714"/>
                  </a:lnTo>
                  <a:lnTo>
                    <a:pt x="32162" y="12714"/>
                  </a:lnTo>
                  <a:cubicBezTo>
                    <a:pt x="31523" y="12006"/>
                    <a:pt x="30838" y="11390"/>
                    <a:pt x="30108" y="10842"/>
                  </a:cubicBezTo>
                  <a:lnTo>
                    <a:pt x="30108" y="10842"/>
                  </a:lnTo>
                  <a:cubicBezTo>
                    <a:pt x="28943" y="10819"/>
                    <a:pt x="27369" y="10591"/>
                    <a:pt x="26136" y="10408"/>
                  </a:cubicBezTo>
                  <a:lnTo>
                    <a:pt x="26136" y="10408"/>
                  </a:lnTo>
                  <a:cubicBezTo>
                    <a:pt x="25976" y="10363"/>
                    <a:pt x="25794" y="10340"/>
                    <a:pt x="25634" y="10317"/>
                  </a:cubicBezTo>
                  <a:lnTo>
                    <a:pt x="25634" y="10317"/>
                  </a:lnTo>
                  <a:cubicBezTo>
                    <a:pt x="25794" y="10340"/>
                    <a:pt x="25976" y="10363"/>
                    <a:pt x="26136" y="10408"/>
                  </a:cubicBezTo>
                  <a:lnTo>
                    <a:pt x="26136" y="10408"/>
                  </a:lnTo>
                  <a:cubicBezTo>
                    <a:pt x="27369" y="10591"/>
                    <a:pt x="28943" y="10819"/>
                    <a:pt x="30108" y="10842"/>
                  </a:cubicBezTo>
                  <a:lnTo>
                    <a:pt x="30108" y="10842"/>
                  </a:lnTo>
                  <a:cubicBezTo>
                    <a:pt x="29126" y="10135"/>
                    <a:pt x="28099" y="9518"/>
                    <a:pt x="27072" y="8879"/>
                  </a:cubicBezTo>
                  <a:lnTo>
                    <a:pt x="27072" y="8879"/>
                  </a:lnTo>
                  <a:cubicBezTo>
                    <a:pt x="27026" y="8879"/>
                    <a:pt x="26980" y="8856"/>
                    <a:pt x="26935" y="8856"/>
                  </a:cubicBezTo>
                  <a:lnTo>
                    <a:pt x="26935" y="8856"/>
                  </a:lnTo>
                  <a:cubicBezTo>
                    <a:pt x="26980" y="8856"/>
                    <a:pt x="27026" y="8879"/>
                    <a:pt x="27072" y="8879"/>
                  </a:cubicBezTo>
                  <a:lnTo>
                    <a:pt x="27072" y="8879"/>
                  </a:lnTo>
                  <a:cubicBezTo>
                    <a:pt x="25862" y="8126"/>
                    <a:pt x="24675" y="7350"/>
                    <a:pt x="23648" y="6368"/>
                  </a:cubicBezTo>
                  <a:lnTo>
                    <a:pt x="23648" y="6368"/>
                  </a:lnTo>
                  <a:cubicBezTo>
                    <a:pt x="23602" y="6323"/>
                    <a:pt x="23580" y="6300"/>
                    <a:pt x="23534" y="6254"/>
                  </a:cubicBezTo>
                  <a:lnTo>
                    <a:pt x="23534" y="6254"/>
                  </a:lnTo>
                  <a:cubicBezTo>
                    <a:pt x="23032" y="5775"/>
                    <a:pt x="22552" y="5250"/>
                    <a:pt x="22050" y="4725"/>
                  </a:cubicBezTo>
                  <a:lnTo>
                    <a:pt x="22050" y="4725"/>
                  </a:lnTo>
                  <a:cubicBezTo>
                    <a:pt x="21548" y="4177"/>
                    <a:pt x="21023" y="3629"/>
                    <a:pt x="20475" y="3150"/>
                  </a:cubicBezTo>
                  <a:lnTo>
                    <a:pt x="20475" y="3150"/>
                  </a:lnTo>
                  <a:cubicBezTo>
                    <a:pt x="19882" y="2602"/>
                    <a:pt x="19243" y="2100"/>
                    <a:pt x="18581" y="1758"/>
                  </a:cubicBezTo>
                  <a:lnTo>
                    <a:pt x="18581" y="1758"/>
                  </a:lnTo>
                  <a:cubicBezTo>
                    <a:pt x="18216" y="1575"/>
                    <a:pt x="17850" y="1415"/>
                    <a:pt x="17485" y="1301"/>
                  </a:cubicBezTo>
                  <a:lnTo>
                    <a:pt x="17485" y="1301"/>
                  </a:lnTo>
                  <a:cubicBezTo>
                    <a:pt x="17166" y="1210"/>
                    <a:pt x="16846" y="1164"/>
                    <a:pt x="16526" y="1096"/>
                  </a:cubicBezTo>
                  <a:lnTo>
                    <a:pt x="16526" y="1096"/>
                  </a:lnTo>
                  <a:cubicBezTo>
                    <a:pt x="16070" y="1004"/>
                    <a:pt x="15613" y="959"/>
                    <a:pt x="15157" y="890"/>
                  </a:cubicBezTo>
                  <a:lnTo>
                    <a:pt x="15157" y="890"/>
                  </a:lnTo>
                  <a:cubicBezTo>
                    <a:pt x="14723" y="822"/>
                    <a:pt x="14290" y="753"/>
                    <a:pt x="13856" y="639"/>
                  </a:cubicBezTo>
                  <a:lnTo>
                    <a:pt x="13856" y="639"/>
                  </a:lnTo>
                  <a:cubicBezTo>
                    <a:pt x="13719" y="616"/>
                    <a:pt x="13605" y="571"/>
                    <a:pt x="13491" y="548"/>
                  </a:cubicBezTo>
                  <a:lnTo>
                    <a:pt x="13491" y="548"/>
                  </a:lnTo>
                  <a:cubicBezTo>
                    <a:pt x="13171" y="457"/>
                    <a:pt x="12920" y="343"/>
                    <a:pt x="12920" y="343"/>
                  </a:cubicBezTo>
                  <a:lnTo>
                    <a:pt x="12920" y="343"/>
                  </a:lnTo>
                  <a:cubicBezTo>
                    <a:pt x="12532" y="228"/>
                    <a:pt x="11733" y="571"/>
                    <a:pt x="10683" y="616"/>
                  </a:cubicBezTo>
                  <a:lnTo>
                    <a:pt x="10683" y="616"/>
                  </a:lnTo>
                  <a:cubicBezTo>
                    <a:pt x="10683" y="616"/>
                    <a:pt x="10683" y="616"/>
                    <a:pt x="10683" y="594"/>
                  </a:cubicBezTo>
                  <a:lnTo>
                    <a:pt x="10683" y="594"/>
                  </a:lnTo>
                  <a:cubicBezTo>
                    <a:pt x="10660" y="616"/>
                    <a:pt x="10638" y="616"/>
                    <a:pt x="10592" y="616"/>
                  </a:cubicBezTo>
                  <a:lnTo>
                    <a:pt x="10592" y="616"/>
                  </a:lnTo>
                  <a:cubicBezTo>
                    <a:pt x="10386" y="639"/>
                    <a:pt x="10227" y="639"/>
                    <a:pt x="10044" y="639"/>
                  </a:cubicBezTo>
                  <a:lnTo>
                    <a:pt x="10044" y="639"/>
                  </a:lnTo>
                  <a:cubicBezTo>
                    <a:pt x="10204" y="639"/>
                    <a:pt x="10364" y="639"/>
                    <a:pt x="10546" y="616"/>
                  </a:cubicBezTo>
                  <a:lnTo>
                    <a:pt x="10546" y="616"/>
                  </a:lnTo>
                  <a:cubicBezTo>
                    <a:pt x="10090" y="616"/>
                    <a:pt x="9610" y="571"/>
                    <a:pt x="9063" y="411"/>
                  </a:cubicBezTo>
                  <a:lnTo>
                    <a:pt x="9063" y="411"/>
                  </a:lnTo>
                  <a:cubicBezTo>
                    <a:pt x="8812" y="274"/>
                    <a:pt x="8378" y="0"/>
                    <a:pt x="8378" y="0"/>
                  </a:cubicBezTo>
                  <a:lnTo>
                    <a:pt x="8378" y="0"/>
                  </a:lnTo>
                  <a:cubicBezTo>
                    <a:pt x="7762" y="1050"/>
                    <a:pt x="4338" y="1689"/>
                    <a:pt x="1827" y="4109"/>
                  </a:cubicBezTo>
                  <a:moveTo>
                    <a:pt x="10660" y="616"/>
                  </a:moveTo>
                  <a:cubicBezTo>
                    <a:pt x="10660" y="639"/>
                    <a:pt x="10660" y="662"/>
                    <a:pt x="10638" y="685"/>
                  </a:cubicBezTo>
                  <a:lnTo>
                    <a:pt x="10638" y="685"/>
                  </a:lnTo>
                  <a:cubicBezTo>
                    <a:pt x="10638" y="662"/>
                    <a:pt x="10660" y="639"/>
                    <a:pt x="10660" y="616"/>
                  </a:cubicBezTo>
                  <a:close/>
                  <a:moveTo>
                    <a:pt x="35243" y="20018"/>
                  </a:moveTo>
                  <a:cubicBezTo>
                    <a:pt x="35860" y="20337"/>
                    <a:pt x="36385" y="20703"/>
                    <a:pt x="36795" y="21068"/>
                  </a:cubicBezTo>
                  <a:lnTo>
                    <a:pt x="36795" y="21068"/>
                  </a:lnTo>
                  <a:cubicBezTo>
                    <a:pt x="36385" y="20703"/>
                    <a:pt x="35860" y="20337"/>
                    <a:pt x="35243" y="200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30"/>
            <p:cNvSpPr/>
            <p:nvPr/>
          </p:nvSpPr>
          <p:spPr>
            <a:xfrm>
              <a:off x="2934350" y="1881050"/>
              <a:ext cx="257375" cy="63175"/>
            </a:xfrm>
            <a:custGeom>
              <a:rect b="b" l="l" r="r" t="t"/>
              <a:pathLst>
                <a:path extrusionOk="0" h="2527" w="10295">
                  <a:moveTo>
                    <a:pt x="6304" y="0"/>
                  </a:moveTo>
                  <a:cubicBezTo>
                    <a:pt x="6036" y="0"/>
                    <a:pt x="5769" y="11"/>
                    <a:pt x="5501" y="38"/>
                  </a:cubicBezTo>
                  <a:cubicBezTo>
                    <a:pt x="4657" y="84"/>
                    <a:pt x="3835" y="244"/>
                    <a:pt x="3036" y="495"/>
                  </a:cubicBezTo>
                  <a:cubicBezTo>
                    <a:pt x="2625" y="632"/>
                    <a:pt x="2215" y="791"/>
                    <a:pt x="1804" y="951"/>
                  </a:cubicBezTo>
                  <a:cubicBezTo>
                    <a:pt x="1461" y="1111"/>
                    <a:pt x="1096" y="1294"/>
                    <a:pt x="754" y="1476"/>
                  </a:cubicBezTo>
                  <a:cubicBezTo>
                    <a:pt x="617" y="1545"/>
                    <a:pt x="480" y="1636"/>
                    <a:pt x="366" y="1727"/>
                  </a:cubicBezTo>
                  <a:cubicBezTo>
                    <a:pt x="252" y="1796"/>
                    <a:pt x="115" y="1864"/>
                    <a:pt x="1" y="1956"/>
                  </a:cubicBezTo>
                  <a:cubicBezTo>
                    <a:pt x="1" y="1956"/>
                    <a:pt x="343" y="1887"/>
                    <a:pt x="434" y="1864"/>
                  </a:cubicBezTo>
                  <a:cubicBezTo>
                    <a:pt x="891" y="1773"/>
                    <a:pt x="1324" y="1636"/>
                    <a:pt x="1781" y="1545"/>
                  </a:cubicBezTo>
                  <a:cubicBezTo>
                    <a:pt x="2534" y="1408"/>
                    <a:pt x="3310" y="1294"/>
                    <a:pt x="4086" y="1271"/>
                  </a:cubicBezTo>
                  <a:cubicBezTo>
                    <a:pt x="4885" y="1271"/>
                    <a:pt x="5707" y="1339"/>
                    <a:pt x="6506" y="1499"/>
                  </a:cubicBezTo>
                  <a:cubicBezTo>
                    <a:pt x="6917" y="1590"/>
                    <a:pt x="7327" y="1682"/>
                    <a:pt x="7738" y="1819"/>
                  </a:cubicBezTo>
                  <a:cubicBezTo>
                    <a:pt x="8126" y="1956"/>
                    <a:pt x="8514" y="2138"/>
                    <a:pt x="8902" y="2229"/>
                  </a:cubicBezTo>
                  <a:cubicBezTo>
                    <a:pt x="9199" y="2298"/>
                    <a:pt x="9519" y="2344"/>
                    <a:pt x="9815" y="2435"/>
                  </a:cubicBezTo>
                  <a:cubicBezTo>
                    <a:pt x="9975" y="2481"/>
                    <a:pt x="10135" y="2503"/>
                    <a:pt x="10295" y="2526"/>
                  </a:cubicBezTo>
                  <a:cubicBezTo>
                    <a:pt x="9085" y="1773"/>
                    <a:pt x="7898" y="997"/>
                    <a:pt x="6871" y="15"/>
                  </a:cubicBezTo>
                  <a:cubicBezTo>
                    <a:pt x="6682" y="6"/>
                    <a:pt x="6493" y="0"/>
                    <a:pt x="630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30"/>
            <p:cNvSpPr/>
            <p:nvPr/>
          </p:nvSpPr>
          <p:spPr>
            <a:xfrm>
              <a:off x="3061025" y="1972425"/>
              <a:ext cx="257950" cy="67650"/>
            </a:xfrm>
            <a:custGeom>
              <a:rect b="b" l="l" r="r" t="t"/>
              <a:pathLst>
                <a:path extrusionOk="0" h="2706" w="10318">
                  <a:moveTo>
                    <a:pt x="779" y="0"/>
                  </a:moveTo>
                  <a:cubicBezTo>
                    <a:pt x="261" y="0"/>
                    <a:pt x="1" y="35"/>
                    <a:pt x="1" y="35"/>
                  </a:cubicBezTo>
                  <a:cubicBezTo>
                    <a:pt x="1" y="35"/>
                    <a:pt x="1416" y="218"/>
                    <a:pt x="2717" y="674"/>
                  </a:cubicBezTo>
                  <a:cubicBezTo>
                    <a:pt x="3242" y="857"/>
                    <a:pt x="4885" y="1428"/>
                    <a:pt x="5182" y="1519"/>
                  </a:cubicBezTo>
                  <a:lnTo>
                    <a:pt x="5319" y="1565"/>
                  </a:lnTo>
                  <a:cubicBezTo>
                    <a:pt x="5844" y="1770"/>
                    <a:pt x="6369" y="1975"/>
                    <a:pt x="6894" y="2158"/>
                  </a:cubicBezTo>
                  <a:cubicBezTo>
                    <a:pt x="7328" y="2272"/>
                    <a:pt x="8834" y="2683"/>
                    <a:pt x="10318" y="2706"/>
                  </a:cubicBezTo>
                  <a:cubicBezTo>
                    <a:pt x="9679" y="1975"/>
                    <a:pt x="8994" y="1382"/>
                    <a:pt x="8264" y="834"/>
                  </a:cubicBezTo>
                  <a:cubicBezTo>
                    <a:pt x="6323" y="811"/>
                    <a:pt x="3219" y="172"/>
                    <a:pt x="2512" y="104"/>
                  </a:cubicBezTo>
                  <a:cubicBezTo>
                    <a:pt x="1771" y="23"/>
                    <a:pt x="1193" y="0"/>
                    <a:pt x="77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30"/>
            <p:cNvSpPr/>
            <p:nvPr/>
          </p:nvSpPr>
          <p:spPr>
            <a:xfrm>
              <a:off x="3182000" y="2070300"/>
              <a:ext cx="215725" cy="96475"/>
            </a:xfrm>
            <a:custGeom>
              <a:rect b="b" l="l" r="r" t="t"/>
              <a:pathLst>
                <a:path extrusionOk="0" h="3859" w="8629">
                  <a:moveTo>
                    <a:pt x="1" y="1"/>
                  </a:moveTo>
                  <a:cubicBezTo>
                    <a:pt x="1165" y="1210"/>
                    <a:pt x="5000" y="1872"/>
                    <a:pt x="7282" y="3013"/>
                  </a:cubicBezTo>
                  <a:cubicBezTo>
                    <a:pt x="7784" y="3265"/>
                    <a:pt x="8218" y="3561"/>
                    <a:pt x="8629" y="3858"/>
                  </a:cubicBezTo>
                  <a:cubicBezTo>
                    <a:pt x="8081" y="2831"/>
                    <a:pt x="7510" y="1849"/>
                    <a:pt x="6917" y="845"/>
                  </a:cubicBezTo>
                  <a:cubicBezTo>
                    <a:pt x="5935" y="708"/>
                    <a:pt x="4885" y="708"/>
                    <a:pt x="3927" y="662"/>
                  </a:cubicBezTo>
                  <a:cubicBezTo>
                    <a:pt x="1758" y="617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30"/>
            <p:cNvSpPr/>
            <p:nvPr/>
          </p:nvSpPr>
          <p:spPr>
            <a:xfrm>
              <a:off x="3285850" y="2166175"/>
              <a:ext cx="182075" cy="206575"/>
            </a:xfrm>
            <a:custGeom>
              <a:rect b="b" l="l" r="r" t="t"/>
              <a:pathLst>
                <a:path extrusionOk="0" h="8263" w="7283">
                  <a:moveTo>
                    <a:pt x="1" y="0"/>
                  </a:moveTo>
                  <a:lnTo>
                    <a:pt x="1" y="0"/>
                  </a:lnTo>
                  <a:cubicBezTo>
                    <a:pt x="754" y="936"/>
                    <a:pt x="4703" y="2214"/>
                    <a:pt x="7282" y="8263"/>
                  </a:cubicBezTo>
                  <a:cubicBezTo>
                    <a:pt x="7031" y="6505"/>
                    <a:pt x="6552" y="4862"/>
                    <a:pt x="5958" y="3310"/>
                  </a:cubicBezTo>
                  <a:cubicBezTo>
                    <a:pt x="5456" y="2876"/>
                    <a:pt x="4840" y="2443"/>
                    <a:pt x="4041" y="2077"/>
                  </a:cubicBezTo>
                  <a:cubicBezTo>
                    <a:pt x="1416" y="799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30"/>
            <p:cNvSpPr/>
            <p:nvPr/>
          </p:nvSpPr>
          <p:spPr>
            <a:xfrm>
              <a:off x="2865300" y="1800975"/>
              <a:ext cx="200900" cy="79900"/>
            </a:xfrm>
            <a:custGeom>
              <a:rect b="b" l="l" r="r" t="t"/>
              <a:pathLst>
                <a:path extrusionOk="0" h="3196" w="8036">
                  <a:moveTo>
                    <a:pt x="6460" y="0"/>
                  </a:moveTo>
                  <a:cubicBezTo>
                    <a:pt x="3014" y="799"/>
                    <a:pt x="1" y="3196"/>
                    <a:pt x="1" y="3196"/>
                  </a:cubicBezTo>
                  <a:cubicBezTo>
                    <a:pt x="1" y="3196"/>
                    <a:pt x="3265" y="1712"/>
                    <a:pt x="6232" y="1529"/>
                  </a:cubicBezTo>
                  <a:cubicBezTo>
                    <a:pt x="6475" y="1513"/>
                    <a:pt x="6706" y="1506"/>
                    <a:pt x="6926" y="1506"/>
                  </a:cubicBezTo>
                  <a:cubicBezTo>
                    <a:pt x="7329" y="1506"/>
                    <a:pt x="7696" y="1531"/>
                    <a:pt x="8035" y="1575"/>
                  </a:cubicBezTo>
                  <a:cubicBezTo>
                    <a:pt x="7533" y="1027"/>
                    <a:pt x="7008" y="479"/>
                    <a:pt x="646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30"/>
            <p:cNvSpPr/>
            <p:nvPr/>
          </p:nvSpPr>
          <p:spPr>
            <a:xfrm>
              <a:off x="2816800" y="1749600"/>
              <a:ext cx="162650" cy="97600"/>
            </a:xfrm>
            <a:custGeom>
              <a:rect b="b" l="l" r="r" t="t"/>
              <a:pathLst>
                <a:path extrusionOk="0" h="3904" w="6506">
                  <a:moveTo>
                    <a:pt x="4451" y="1"/>
                  </a:moveTo>
                  <a:cubicBezTo>
                    <a:pt x="4086" y="526"/>
                    <a:pt x="3653" y="1119"/>
                    <a:pt x="3128" y="1690"/>
                  </a:cubicBezTo>
                  <a:cubicBezTo>
                    <a:pt x="1667" y="3288"/>
                    <a:pt x="1" y="3904"/>
                    <a:pt x="1" y="3904"/>
                  </a:cubicBezTo>
                  <a:cubicBezTo>
                    <a:pt x="1" y="3904"/>
                    <a:pt x="2032" y="3356"/>
                    <a:pt x="4292" y="1964"/>
                  </a:cubicBezTo>
                  <a:cubicBezTo>
                    <a:pt x="5250" y="1370"/>
                    <a:pt x="5958" y="937"/>
                    <a:pt x="6506" y="663"/>
                  </a:cubicBezTo>
                  <a:cubicBezTo>
                    <a:pt x="6141" y="480"/>
                    <a:pt x="5775" y="320"/>
                    <a:pt x="5410" y="206"/>
                  </a:cubicBezTo>
                  <a:cubicBezTo>
                    <a:pt x="5091" y="115"/>
                    <a:pt x="4771" y="46"/>
                    <a:pt x="445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30"/>
            <p:cNvSpPr/>
            <p:nvPr/>
          </p:nvSpPr>
          <p:spPr>
            <a:xfrm>
              <a:off x="2781425" y="1735900"/>
              <a:ext cx="112425" cy="91900"/>
            </a:xfrm>
            <a:custGeom>
              <a:rect b="b" l="l" r="r" t="t"/>
              <a:pathLst>
                <a:path extrusionOk="0" h="3676" w="4497">
                  <a:moveTo>
                    <a:pt x="2831" y="1"/>
                  </a:moveTo>
                  <a:cubicBezTo>
                    <a:pt x="2397" y="937"/>
                    <a:pt x="1553" y="2329"/>
                    <a:pt x="0" y="3676"/>
                  </a:cubicBezTo>
                  <a:cubicBezTo>
                    <a:pt x="0" y="3676"/>
                    <a:pt x="2237" y="3105"/>
                    <a:pt x="4497" y="343"/>
                  </a:cubicBezTo>
                  <a:cubicBezTo>
                    <a:pt x="4063" y="275"/>
                    <a:pt x="3630" y="206"/>
                    <a:pt x="3196" y="92"/>
                  </a:cubicBezTo>
                  <a:cubicBezTo>
                    <a:pt x="3059" y="69"/>
                    <a:pt x="2945" y="24"/>
                    <a:pt x="283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30"/>
            <p:cNvSpPr/>
            <p:nvPr/>
          </p:nvSpPr>
          <p:spPr>
            <a:xfrm>
              <a:off x="2746625" y="1730200"/>
              <a:ext cx="91325" cy="76500"/>
            </a:xfrm>
            <a:custGeom>
              <a:rect b="b" l="l" r="r" t="t"/>
              <a:pathLst>
                <a:path extrusionOk="0" h="3060" w="3653">
                  <a:moveTo>
                    <a:pt x="3463" y="0"/>
                  </a:moveTo>
                  <a:cubicBezTo>
                    <a:pt x="3033" y="0"/>
                    <a:pt x="2317" y="258"/>
                    <a:pt x="1415" y="297"/>
                  </a:cubicBezTo>
                  <a:cubicBezTo>
                    <a:pt x="1096" y="1028"/>
                    <a:pt x="639" y="2032"/>
                    <a:pt x="0" y="3059"/>
                  </a:cubicBezTo>
                  <a:cubicBezTo>
                    <a:pt x="1027" y="2511"/>
                    <a:pt x="2009" y="1827"/>
                    <a:pt x="2556" y="1233"/>
                  </a:cubicBezTo>
                  <a:cubicBezTo>
                    <a:pt x="3127" y="617"/>
                    <a:pt x="3652" y="24"/>
                    <a:pt x="3652" y="24"/>
                  </a:cubicBezTo>
                  <a:cubicBezTo>
                    <a:pt x="3597" y="7"/>
                    <a:pt x="3534" y="0"/>
                    <a:pt x="34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30"/>
            <p:cNvSpPr/>
            <p:nvPr/>
          </p:nvSpPr>
          <p:spPr>
            <a:xfrm>
              <a:off x="2649600" y="1732500"/>
              <a:ext cx="129000" cy="98725"/>
            </a:xfrm>
            <a:custGeom>
              <a:rect b="b" l="l" r="r" t="t"/>
              <a:pathLst>
                <a:path extrusionOk="0" h="3949" w="5160">
                  <a:moveTo>
                    <a:pt x="3676" y="0"/>
                  </a:moveTo>
                  <a:cubicBezTo>
                    <a:pt x="2489" y="1096"/>
                    <a:pt x="480" y="1917"/>
                    <a:pt x="1" y="3949"/>
                  </a:cubicBezTo>
                  <a:cubicBezTo>
                    <a:pt x="1" y="3949"/>
                    <a:pt x="571" y="3104"/>
                    <a:pt x="2466" y="2100"/>
                  </a:cubicBezTo>
                  <a:cubicBezTo>
                    <a:pt x="3447" y="1575"/>
                    <a:pt x="4132" y="822"/>
                    <a:pt x="4589" y="228"/>
                  </a:cubicBezTo>
                  <a:cubicBezTo>
                    <a:pt x="4771" y="228"/>
                    <a:pt x="4954" y="228"/>
                    <a:pt x="5159" y="205"/>
                  </a:cubicBezTo>
                  <a:cubicBezTo>
                    <a:pt x="4703" y="205"/>
                    <a:pt x="4223" y="160"/>
                    <a:pt x="367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30"/>
            <p:cNvSpPr/>
            <p:nvPr/>
          </p:nvSpPr>
          <p:spPr>
            <a:xfrm>
              <a:off x="2590825" y="1757600"/>
              <a:ext cx="121575" cy="204300"/>
            </a:xfrm>
            <a:custGeom>
              <a:rect b="b" l="l" r="r" t="t"/>
              <a:pathLst>
                <a:path extrusionOk="0" h="8172" w="4863">
                  <a:moveTo>
                    <a:pt x="1" y="7829"/>
                  </a:moveTo>
                  <a:cubicBezTo>
                    <a:pt x="412" y="7807"/>
                    <a:pt x="1051" y="7875"/>
                    <a:pt x="1735" y="7944"/>
                  </a:cubicBezTo>
                  <a:lnTo>
                    <a:pt x="1735" y="7944"/>
                  </a:lnTo>
                  <a:cubicBezTo>
                    <a:pt x="2831" y="8058"/>
                    <a:pt x="4041" y="8172"/>
                    <a:pt x="4703" y="7898"/>
                  </a:cubicBezTo>
                  <a:lnTo>
                    <a:pt x="4703" y="7898"/>
                  </a:lnTo>
                  <a:cubicBezTo>
                    <a:pt x="4863" y="5136"/>
                    <a:pt x="3767" y="1050"/>
                    <a:pt x="1188" y="0"/>
                  </a:cubicBezTo>
                  <a:lnTo>
                    <a:pt x="1188" y="0"/>
                  </a:lnTo>
                  <a:cubicBezTo>
                    <a:pt x="1165" y="411"/>
                    <a:pt x="640" y="5798"/>
                    <a:pt x="1" y="7829"/>
                  </a:cubicBezTo>
                  <a:close/>
                </a:path>
              </a:pathLst>
            </a:custGeom>
            <a:solidFill>
              <a:srgbClr val="783F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30"/>
            <p:cNvSpPr/>
            <p:nvPr/>
          </p:nvSpPr>
          <p:spPr>
            <a:xfrm>
              <a:off x="2628500" y="1778150"/>
              <a:ext cx="62775" cy="165500"/>
            </a:xfrm>
            <a:custGeom>
              <a:rect b="b" l="l" r="r" t="t"/>
              <a:pathLst>
                <a:path extrusionOk="0" h="6620" w="2511">
                  <a:moveTo>
                    <a:pt x="206" y="0"/>
                  </a:moveTo>
                  <a:cubicBezTo>
                    <a:pt x="251" y="1027"/>
                    <a:pt x="114" y="3584"/>
                    <a:pt x="46" y="5113"/>
                  </a:cubicBezTo>
                  <a:cubicBezTo>
                    <a:pt x="0" y="5798"/>
                    <a:pt x="502" y="6368"/>
                    <a:pt x="1187" y="6437"/>
                  </a:cubicBezTo>
                  <a:cubicBezTo>
                    <a:pt x="1986" y="6528"/>
                    <a:pt x="2511" y="6619"/>
                    <a:pt x="2511" y="6619"/>
                  </a:cubicBezTo>
                  <a:cubicBezTo>
                    <a:pt x="2511" y="1210"/>
                    <a:pt x="206" y="0"/>
                    <a:pt x="206" y="0"/>
                  </a:cubicBezTo>
                </a:path>
              </a:pathLst>
            </a:custGeom>
            <a:solidFill>
              <a:srgbClr val="B45F0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30"/>
            <p:cNvSpPr/>
            <p:nvPr/>
          </p:nvSpPr>
          <p:spPr>
            <a:xfrm>
              <a:off x="2400250" y="2305975"/>
              <a:ext cx="312725" cy="119275"/>
            </a:xfrm>
            <a:custGeom>
              <a:rect b="b" l="l" r="r" t="t"/>
              <a:pathLst>
                <a:path extrusionOk="0" h="4771" w="12509">
                  <a:moveTo>
                    <a:pt x="160" y="160"/>
                  </a:moveTo>
                  <a:lnTo>
                    <a:pt x="23" y="639"/>
                  </a:lnTo>
                  <a:cubicBezTo>
                    <a:pt x="0" y="754"/>
                    <a:pt x="69" y="868"/>
                    <a:pt x="183" y="913"/>
                  </a:cubicBezTo>
                  <a:lnTo>
                    <a:pt x="183" y="913"/>
                  </a:lnTo>
                  <a:cubicBezTo>
                    <a:pt x="4246" y="2009"/>
                    <a:pt x="11869" y="4748"/>
                    <a:pt x="11961" y="4771"/>
                  </a:cubicBezTo>
                  <a:lnTo>
                    <a:pt x="11961" y="4771"/>
                  </a:lnTo>
                  <a:cubicBezTo>
                    <a:pt x="11961" y="4771"/>
                    <a:pt x="12371" y="4451"/>
                    <a:pt x="12463" y="4200"/>
                  </a:cubicBezTo>
                  <a:lnTo>
                    <a:pt x="12463" y="4200"/>
                  </a:lnTo>
                  <a:cubicBezTo>
                    <a:pt x="12508" y="4086"/>
                    <a:pt x="12440" y="3949"/>
                    <a:pt x="12326" y="3904"/>
                  </a:cubicBezTo>
                  <a:lnTo>
                    <a:pt x="12326" y="3904"/>
                  </a:lnTo>
                  <a:cubicBezTo>
                    <a:pt x="11048" y="3447"/>
                    <a:pt x="4154" y="1028"/>
                    <a:pt x="434" y="0"/>
                  </a:cubicBezTo>
                  <a:lnTo>
                    <a:pt x="434" y="0"/>
                  </a:lnTo>
                  <a:cubicBezTo>
                    <a:pt x="411" y="0"/>
                    <a:pt x="388" y="0"/>
                    <a:pt x="365" y="0"/>
                  </a:cubicBezTo>
                  <a:lnTo>
                    <a:pt x="365" y="0"/>
                  </a:lnTo>
                  <a:cubicBezTo>
                    <a:pt x="274" y="0"/>
                    <a:pt x="183" y="69"/>
                    <a:pt x="160" y="16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30"/>
            <p:cNvSpPr/>
            <p:nvPr/>
          </p:nvSpPr>
          <p:spPr>
            <a:xfrm>
              <a:off x="2484125" y="1965300"/>
              <a:ext cx="331550" cy="392625"/>
            </a:xfrm>
            <a:custGeom>
              <a:rect b="b" l="l" r="r" t="t"/>
              <a:pathLst>
                <a:path extrusionOk="0" h="15705" w="13262">
                  <a:moveTo>
                    <a:pt x="160" y="320"/>
                  </a:moveTo>
                  <a:cubicBezTo>
                    <a:pt x="92" y="571"/>
                    <a:pt x="0" y="868"/>
                    <a:pt x="0" y="937"/>
                  </a:cubicBezTo>
                  <a:lnTo>
                    <a:pt x="0" y="937"/>
                  </a:lnTo>
                  <a:cubicBezTo>
                    <a:pt x="366" y="937"/>
                    <a:pt x="708" y="937"/>
                    <a:pt x="1050" y="959"/>
                  </a:cubicBezTo>
                  <a:lnTo>
                    <a:pt x="1050" y="959"/>
                  </a:lnTo>
                  <a:cubicBezTo>
                    <a:pt x="1484" y="1005"/>
                    <a:pt x="1918" y="1073"/>
                    <a:pt x="2351" y="1165"/>
                  </a:cubicBezTo>
                  <a:lnTo>
                    <a:pt x="2351" y="1165"/>
                  </a:lnTo>
                  <a:cubicBezTo>
                    <a:pt x="2762" y="1233"/>
                    <a:pt x="3219" y="1325"/>
                    <a:pt x="3607" y="1462"/>
                  </a:cubicBezTo>
                  <a:lnTo>
                    <a:pt x="3607" y="1462"/>
                  </a:lnTo>
                  <a:cubicBezTo>
                    <a:pt x="3904" y="1553"/>
                    <a:pt x="4200" y="1667"/>
                    <a:pt x="4497" y="1758"/>
                  </a:cubicBezTo>
                  <a:lnTo>
                    <a:pt x="4497" y="1758"/>
                  </a:lnTo>
                  <a:lnTo>
                    <a:pt x="5250" y="2032"/>
                  </a:lnTo>
                  <a:cubicBezTo>
                    <a:pt x="6026" y="2306"/>
                    <a:pt x="6825" y="2580"/>
                    <a:pt x="7601" y="2854"/>
                  </a:cubicBezTo>
                  <a:lnTo>
                    <a:pt x="7601" y="2854"/>
                  </a:lnTo>
                  <a:cubicBezTo>
                    <a:pt x="7875" y="2945"/>
                    <a:pt x="8012" y="2991"/>
                    <a:pt x="8172" y="3036"/>
                  </a:cubicBezTo>
                  <a:lnTo>
                    <a:pt x="8172" y="3036"/>
                  </a:lnTo>
                  <a:cubicBezTo>
                    <a:pt x="8263" y="3059"/>
                    <a:pt x="8606" y="3196"/>
                    <a:pt x="8742" y="3242"/>
                  </a:cubicBezTo>
                  <a:lnTo>
                    <a:pt x="8742" y="3242"/>
                  </a:lnTo>
                  <a:cubicBezTo>
                    <a:pt x="8811" y="3493"/>
                    <a:pt x="8720" y="3835"/>
                    <a:pt x="9062" y="4657"/>
                  </a:cubicBezTo>
                  <a:lnTo>
                    <a:pt x="9062" y="4657"/>
                  </a:lnTo>
                  <a:lnTo>
                    <a:pt x="11755" y="11505"/>
                  </a:lnTo>
                  <a:cubicBezTo>
                    <a:pt x="11915" y="11915"/>
                    <a:pt x="12280" y="12920"/>
                    <a:pt x="12303" y="13399"/>
                  </a:cubicBezTo>
                  <a:lnTo>
                    <a:pt x="12303" y="13399"/>
                  </a:lnTo>
                  <a:cubicBezTo>
                    <a:pt x="12303" y="13787"/>
                    <a:pt x="12280" y="14084"/>
                    <a:pt x="12212" y="14335"/>
                  </a:cubicBezTo>
                  <a:lnTo>
                    <a:pt x="12212" y="14335"/>
                  </a:lnTo>
                  <a:cubicBezTo>
                    <a:pt x="12121" y="14563"/>
                    <a:pt x="11847" y="14928"/>
                    <a:pt x="11778" y="15020"/>
                  </a:cubicBezTo>
                  <a:lnTo>
                    <a:pt x="11778" y="15020"/>
                  </a:lnTo>
                  <a:lnTo>
                    <a:pt x="12098" y="15362"/>
                  </a:lnTo>
                  <a:lnTo>
                    <a:pt x="12395" y="15704"/>
                  </a:lnTo>
                  <a:cubicBezTo>
                    <a:pt x="12531" y="15590"/>
                    <a:pt x="12965" y="15065"/>
                    <a:pt x="13102" y="14609"/>
                  </a:cubicBezTo>
                  <a:lnTo>
                    <a:pt x="13102" y="14609"/>
                  </a:lnTo>
                  <a:cubicBezTo>
                    <a:pt x="13216" y="14244"/>
                    <a:pt x="13262" y="13856"/>
                    <a:pt x="13239" y="13353"/>
                  </a:cubicBezTo>
                  <a:lnTo>
                    <a:pt x="13239" y="13353"/>
                  </a:lnTo>
                  <a:cubicBezTo>
                    <a:pt x="13216" y="12806"/>
                    <a:pt x="12942" y="11984"/>
                    <a:pt x="12623" y="11139"/>
                  </a:cubicBezTo>
                  <a:lnTo>
                    <a:pt x="12623" y="11139"/>
                  </a:lnTo>
                  <a:lnTo>
                    <a:pt x="9998" y="4497"/>
                  </a:lnTo>
                  <a:lnTo>
                    <a:pt x="9929" y="4292"/>
                  </a:lnTo>
                  <a:cubicBezTo>
                    <a:pt x="9473" y="3173"/>
                    <a:pt x="9336" y="2808"/>
                    <a:pt x="9336" y="2763"/>
                  </a:cubicBezTo>
                  <a:lnTo>
                    <a:pt x="9336" y="2763"/>
                  </a:lnTo>
                  <a:lnTo>
                    <a:pt x="9313" y="2420"/>
                  </a:lnTo>
                  <a:lnTo>
                    <a:pt x="9016" y="2329"/>
                  </a:lnTo>
                  <a:cubicBezTo>
                    <a:pt x="8742" y="2238"/>
                    <a:pt x="8606" y="2192"/>
                    <a:pt x="8446" y="2146"/>
                  </a:cubicBezTo>
                  <a:lnTo>
                    <a:pt x="8446" y="2146"/>
                  </a:lnTo>
                  <a:cubicBezTo>
                    <a:pt x="8309" y="2101"/>
                    <a:pt x="8172" y="2055"/>
                    <a:pt x="7921" y="1964"/>
                  </a:cubicBezTo>
                  <a:lnTo>
                    <a:pt x="7921" y="1964"/>
                  </a:lnTo>
                  <a:cubicBezTo>
                    <a:pt x="7122" y="1690"/>
                    <a:pt x="6346" y="1416"/>
                    <a:pt x="5547" y="1142"/>
                  </a:cubicBezTo>
                  <a:lnTo>
                    <a:pt x="5547" y="1142"/>
                  </a:lnTo>
                  <a:lnTo>
                    <a:pt x="4817" y="891"/>
                  </a:lnTo>
                  <a:cubicBezTo>
                    <a:pt x="4520" y="777"/>
                    <a:pt x="4200" y="663"/>
                    <a:pt x="3904" y="571"/>
                  </a:cubicBezTo>
                  <a:lnTo>
                    <a:pt x="3904" y="571"/>
                  </a:lnTo>
                  <a:cubicBezTo>
                    <a:pt x="3447" y="412"/>
                    <a:pt x="2968" y="320"/>
                    <a:pt x="2534" y="229"/>
                  </a:cubicBezTo>
                  <a:lnTo>
                    <a:pt x="2534" y="229"/>
                  </a:lnTo>
                  <a:cubicBezTo>
                    <a:pt x="2078" y="138"/>
                    <a:pt x="1598" y="69"/>
                    <a:pt x="1142" y="24"/>
                  </a:cubicBezTo>
                  <a:lnTo>
                    <a:pt x="1142" y="24"/>
                  </a:lnTo>
                  <a:cubicBezTo>
                    <a:pt x="959" y="24"/>
                    <a:pt x="776" y="1"/>
                    <a:pt x="594" y="1"/>
                  </a:cubicBezTo>
                  <a:lnTo>
                    <a:pt x="594" y="1"/>
                  </a:lnTo>
                  <a:lnTo>
                    <a:pt x="571" y="1"/>
                  </a:lnTo>
                  <a:lnTo>
                    <a:pt x="571" y="1"/>
                  </a:lnTo>
                  <a:cubicBezTo>
                    <a:pt x="388" y="1"/>
                    <a:pt x="206" y="138"/>
                    <a:pt x="160" y="32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30"/>
            <p:cNvSpPr/>
            <p:nvPr/>
          </p:nvSpPr>
          <p:spPr>
            <a:xfrm>
              <a:off x="2388250" y="2473750"/>
              <a:ext cx="61100" cy="85025"/>
            </a:xfrm>
            <a:custGeom>
              <a:rect b="b" l="l" r="r" t="t"/>
              <a:pathLst>
                <a:path extrusionOk="0" h="3401" w="2444">
                  <a:moveTo>
                    <a:pt x="1096" y="46"/>
                  </a:moveTo>
                  <a:cubicBezTo>
                    <a:pt x="891" y="91"/>
                    <a:pt x="708" y="205"/>
                    <a:pt x="549" y="365"/>
                  </a:cubicBezTo>
                  <a:lnTo>
                    <a:pt x="549" y="365"/>
                  </a:lnTo>
                  <a:cubicBezTo>
                    <a:pt x="389" y="525"/>
                    <a:pt x="275" y="708"/>
                    <a:pt x="183" y="936"/>
                  </a:cubicBezTo>
                  <a:lnTo>
                    <a:pt x="183" y="936"/>
                  </a:lnTo>
                  <a:cubicBezTo>
                    <a:pt x="115" y="1141"/>
                    <a:pt x="46" y="1392"/>
                    <a:pt x="24" y="1621"/>
                  </a:cubicBezTo>
                  <a:lnTo>
                    <a:pt x="24" y="1621"/>
                  </a:lnTo>
                  <a:cubicBezTo>
                    <a:pt x="24" y="1758"/>
                    <a:pt x="1" y="1917"/>
                    <a:pt x="24" y="2054"/>
                  </a:cubicBezTo>
                  <a:lnTo>
                    <a:pt x="24" y="2054"/>
                  </a:lnTo>
                  <a:cubicBezTo>
                    <a:pt x="24" y="2283"/>
                    <a:pt x="69" y="2488"/>
                    <a:pt x="115" y="2716"/>
                  </a:cubicBezTo>
                  <a:lnTo>
                    <a:pt x="115" y="2716"/>
                  </a:lnTo>
                  <a:cubicBezTo>
                    <a:pt x="138" y="2853"/>
                    <a:pt x="206" y="2990"/>
                    <a:pt x="320" y="3081"/>
                  </a:cubicBezTo>
                  <a:lnTo>
                    <a:pt x="320" y="3081"/>
                  </a:lnTo>
                  <a:cubicBezTo>
                    <a:pt x="366" y="3104"/>
                    <a:pt x="389" y="3150"/>
                    <a:pt x="434" y="3173"/>
                  </a:cubicBezTo>
                  <a:lnTo>
                    <a:pt x="434" y="3173"/>
                  </a:lnTo>
                  <a:cubicBezTo>
                    <a:pt x="845" y="3401"/>
                    <a:pt x="1347" y="3264"/>
                    <a:pt x="1713" y="3013"/>
                  </a:cubicBezTo>
                  <a:lnTo>
                    <a:pt x="1713" y="3013"/>
                  </a:lnTo>
                  <a:cubicBezTo>
                    <a:pt x="1964" y="2853"/>
                    <a:pt x="2146" y="2556"/>
                    <a:pt x="2260" y="2283"/>
                  </a:cubicBezTo>
                  <a:lnTo>
                    <a:pt x="2260" y="2283"/>
                  </a:lnTo>
                  <a:cubicBezTo>
                    <a:pt x="2375" y="2054"/>
                    <a:pt x="2420" y="1803"/>
                    <a:pt x="2420" y="1552"/>
                  </a:cubicBezTo>
                  <a:lnTo>
                    <a:pt x="2420" y="1552"/>
                  </a:lnTo>
                  <a:cubicBezTo>
                    <a:pt x="2443" y="1096"/>
                    <a:pt x="2329" y="616"/>
                    <a:pt x="2055" y="251"/>
                  </a:cubicBezTo>
                  <a:lnTo>
                    <a:pt x="2055" y="251"/>
                  </a:lnTo>
                  <a:cubicBezTo>
                    <a:pt x="1964" y="114"/>
                    <a:pt x="1781" y="23"/>
                    <a:pt x="1599" y="0"/>
                  </a:cubicBezTo>
                  <a:lnTo>
                    <a:pt x="1599" y="0"/>
                  </a:lnTo>
                  <a:cubicBezTo>
                    <a:pt x="1553" y="0"/>
                    <a:pt x="1484" y="0"/>
                    <a:pt x="1416" y="0"/>
                  </a:cubicBezTo>
                  <a:lnTo>
                    <a:pt x="1416" y="0"/>
                  </a:lnTo>
                  <a:cubicBezTo>
                    <a:pt x="1302" y="0"/>
                    <a:pt x="1210" y="0"/>
                    <a:pt x="1096" y="4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30"/>
            <p:cNvSpPr/>
            <p:nvPr/>
          </p:nvSpPr>
          <p:spPr>
            <a:xfrm>
              <a:off x="2436200" y="2462900"/>
              <a:ext cx="163225" cy="172925"/>
            </a:xfrm>
            <a:custGeom>
              <a:rect b="b" l="l" r="r" t="t"/>
              <a:pathLst>
                <a:path extrusionOk="0" h="6917" w="6529">
                  <a:moveTo>
                    <a:pt x="4976" y="320"/>
                  </a:moveTo>
                  <a:cubicBezTo>
                    <a:pt x="4565" y="617"/>
                    <a:pt x="4200" y="1096"/>
                    <a:pt x="3903" y="1575"/>
                  </a:cubicBezTo>
                  <a:lnTo>
                    <a:pt x="3903" y="1575"/>
                  </a:lnTo>
                  <a:cubicBezTo>
                    <a:pt x="3766" y="1826"/>
                    <a:pt x="3606" y="2055"/>
                    <a:pt x="3447" y="2329"/>
                  </a:cubicBezTo>
                  <a:lnTo>
                    <a:pt x="3447" y="2329"/>
                  </a:lnTo>
                  <a:cubicBezTo>
                    <a:pt x="3287" y="2580"/>
                    <a:pt x="3127" y="2831"/>
                    <a:pt x="2945" y="3059"/>
                  </a:cubicBezTo>
                  <a:lnTo>
                    <a:pt x="2945" y="3059"/>
                  </a:lnTo>
                  <a:cubicBezTo>
                    <a:pt x="2625" y="3584"/>
                    <a:pt x="2283" y="4018"/>
                    <a:pt x="1917" y="4497"/>
                  </a:cubicBezTo>
                  <a:lnTo>
                    <a:pt x="1917" y="4497"/>
                  </a:lnTo>
                  <a:cubicBezTo>
                    <a:pt x="1575" y="4976"/>
                    <a:pt x="1278" y="5387"/>
                    <a:pt x="1004" y="5752"/>
                  </a:cubicBezTo>
                  <a:lnTo>
                    <a:pt x="1004" y="5752"/>
                  </a:lnTo>
                  <a:cubicBezTo>
                    <a:pt x="708" y="6095"/>
                    <a:pt x="457" y="6391"/>
                    <a:pt x="274" y="6597"/>
                  </a:cubicBezTo>
                  <a:lnTo>
                    <a:pt x="274" y="6597"/>
                  </a:lnTo>
                  <a:cubicBezTo>
                    <a:pt x="114" y="6802"/>
                    <a:pt x="0" y="6916"/>
                    <a:pt x="0" y="6916"/>
                  </a:cubicBezTo>
                  <a:lnTo>
                    <a:pt x="0" y="6916"/>
                  </a:lnTo>
                  <a:cubicBezTo>
                    <a:pt x="0" y="6916"/>
                    <a:pt x="571" y="6642"/>
                    <a:pt x="1278" y="6026"/>
                  </a:cubicBezTo>
                  <a:lnTo>
                    <a:pt x="1278" y="6026"/>
                  </a:lnTo>
                  <a:cubicBezTo>
                    <a:pt x="1644" y="5729"/>
                    <a:pt x="2032" y="5319"/>
                    <a:pt x="2397" y="4885"/>
                  </a:cubicBezTo>
                  <a:lnTo>
                    <a:pt x="2397" y="4885"/>
                  </a:lnTo>
                  <a:cubicBezTo>
                    <a:pt x="2579" y="4680"/>
                    <a:pt x="2785" y="4474"/>
                    <a:pt x="2990" y="4223"/>
                  </a:cubicBezTo>
                  <a:lnTo>
                    <a:pt x="2990" y="4223"/>
                  </a:lnTo>
                  <a:cubicBezTo>
                    <a:pt x="3173" y="3972"/>
                    <a:pt x="3355" y="3721"/>
                    <a:pt x="3538" y="3470"/>
                  </a:cubicBezTo>
                  <a:lnTo>
                    <a:pt x="3538" y="3470"/>
                  </a:lnTo>
                  <a:cubicBezTo>
                    <a:pt x="3880" y="2945"/>
                    <a:pt x="4177" y="2397"/>
                    <a:pt x="4451" y="1895"/>
                  </a:cubicBezTo>
                  <a:lnTo>
                    <a:pt x="4451" y="1895"/>
                  </a:lnTo>
                  <a:cubicBezTo>
                    <a:pt x="4702" y="1370"/>
                    <a:pt x="4930" y="936"/>
                    <a:pt x="5227" y="639"/>
                  </a:cubicBezTo>
                  <a:lnTo>
                    <a:pt x="5227" y="639"/>
                  </a:lnTo>
                  <a:cubicBezTo>
                    <a:pt x="5524" y="343"/>
                    <a:pt x="5866" y="206"/>
                    <a:pt x="6117" y="160"/>
                  </a:cubicBezTo>
                  <a:lnTo>
                    <a:pt x="6117" y="160"/>
                  </a:lnTo>
                  <a:cubicBezTo>
                    <a:pt x="6368" y="114"/>
                    <a:pt x="6528" y="137"/>
                    <a:pt x="6528" y="137"/>
                  </a:cubicBezTo>
                  <a:lnTo>
                    <a:pt x="6528" y="137"/>
                  </a:lnTo>
                  <a:cubicBezTo>
                    <a:pt x="6528" y="137"/>
                    <a:pt x="6505" y="137"/>
                    <a:pt x="6437" y="92"/>
                  </a:cubicBezTo>
                  <a:lnTo>
                    <a:pt x="6437" y="92"/>
                  </a:lnTo>
                  <a:cubicBezTo>
                    <a:pt x="6368" y="69"/>
                    <a:pt x="6254" y="46"/>
                    <a:pt x="6117" y="23"/>
                  </a:cubicBezTo>
                  <a:lnTo>
                    <a:pt x="6117" y="23"/>
                  </a:lnTo>
                  <a:cubicBezTo>
                    <a:pt x="6072" y="0"/>
                    <a:pt x="6003" y="0"/>
                    <a:pt x="5957" y="0"/>
                  </a:cubicBezTo>
                  <a:lnTo>
                    <a:pt x="5957" y="0"/>
                  </a:lnTo>
                  <a:cubicBezTo>
                    <a:pt x="5684" y="0"/>
                    <a:pt x="5318" y="92"/>
                    <a:pt x="4976" y="3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30"/>
            <p:cNvSpPr/>
            <p:nvPr/>
          </p:nvSpPr>
          <p:spPr>
            <a:xfrm>
              <a:off x="2631925" y="1906525"/>
              <a:ext cx="105575" cy="552975"/>
            </a:xfrm>
            <a:custGeom>
              <a:rect b="b" l="l" r="r" t="t"/>
              <a:pathLst>
                <a:path extrusionOk="0" h="22119" w="4223">
                  <a:moveTo>
                    <a:pt x="3059" y="1941"/>
                  </a:moveTo>
                  <a:cubicBezTo>
                    <a:pt x="3104" y="3265"/>
                    <a:pt x="2397" y="7784"/>
                    <a:pt x="2283" y="8971"/>
                  </a:cubicBezTo>
                  <a:lnTo>
                    <a:pt x="2283" y="8971"/>
                  </a:lnTo>
                  <a:cubicBezTo>
                    <a:pt x="2169" y="10272"/>
                    <a:pt x="2009" y="11550"/>
                    <a:pt x="1803" y="12737"/>
                  </a:cubicBezTo>
                  <a:lnTo>
                    <a:pt x="1803" y="12737"/>
                  </a:lnTo>
                  <a:cubicBezTo>
                    <a:pt x="1598" y="13947"/>
                    <a:pt x="1324" y="15157"/>
                    <a:pt x="982" y="16344"/>
                  </a:cubicBezTo>
                  <a:lnTo>
                    <a:pt x="982" y="16344"/>
                  </a:lnTo>
                  <a:cubicBezTo>
                    <a:pt x="890" y="16732"/>
                    <a:pt x="753" y="17120"/>
                    <a:pt x="639" y="17485"/>
                  </a:cubicBezTo>
                  <a:lnTo>
                    <a:pt x="639" y="17485"/>
                  </a:lnTo>
                  <a:cubicBezTo>
                    <a:pt x="411" y="18238"/>
                    <a:pt x="160" y="19037"/>
                    <a:pt x="0" y="19836"/>
                  </a:cubicBezTo>
                  <a:lnTo>
                    <a:pt x="0" y="19836"/>
                  </a:lnTo>
                  <a:cubicBezTo>
                    <a:pt x="297" y="20247"/>
                    <a:pt x="799" y="21320"/>
                    <a:pt x="936" y="21844"/>
                  </a:cubicBezTo>
                  <a:lnTo>
                    <a:pt x="936" y="21844"/>
                  </a:lnTo>
                  <a:cubicBezTo>
                    <a:pt x="959" y="21867"/>
                    <a:pt x="959" y="21890"/>
                    <a:pt x="959" y="21936"/>
                  </a:cubicBezTo>
                  <a:lnTo>
                    <a:pt x="959" y="21936"/>
                  </a:lnTo>
                  <a:cubicBezTo>
                    <a:pt x="959" y="22004"/>
                    <a:pt x="982" y="22096"/>
                    <a:pt x="982" y="22118"/>
                  </a:cubicBezTo>
                  <a:lnTo>
                    <a:pt x="982" y="22118"/>
                  </a:lnTo>
                  <a:cubicBezTo>
                    <a:pt x="982" y="22118"/>
                    <a:pt x="1872" y="21890"/>
                    <a:pt x="1849" y="21593"/>
                  </a:cubicBezTo>
                  <a:lnTo>
                    <a:pt x="1849" y="21593"/>
                  </a:lnTo>
                  <a:cubicBezTo>
                    <a:pt x="1803" y="21023"/>
                    <a:pt x="1370" y="20178"/>
                    <a:pt x="1004" y="19653"/>
                  </a:cubicBezTo>
                  <a:lnTo>
                    <a:pt x="1004" y="19653"/>
                  </a:lnTo>
                  <a:cubicBezTo>
                    <a:pt x="1141" y="19014"/>
                    <a:pt x="1347" y="18375"/>
                    <a:pt x="1529" y="17782"/>
                  </a:cubicBezTo>
                  <a:lnTo>
                    <a:pt x="1529" y="17782"/>
                  </a:lnTo>
                  <a:cubicBezTo>
                    <a:pt x="1666" y="17394"/>
                    <a:pt x="1781" y="17006"/>
                    <a:pt x="1895" y="16617"/>
                  </a:cubicBezTo>
                  <a:lnTo>
                    <a:pt x="1895" y="16617"/>
                  </a:lnTo>
                  <a:cubicBezTo>
                    <a:pt x="2237" y="15385"/>
                    <a:pt x="2534" y="14130"/>
                    <a:pt x="2739" y="12897"/>
                  </a:cubicBezTo>
                  <a:lnTo>
                    <a:pt x="2739" y="12897"/>
                  </a:lnTo>
                  <a:cubicBezTo>
                    <a:pt x="2945" y="11687"/>
                    <a:pt x="3104" y="10386"/>
                    <a:pt x="3241" y="9040"/>
                  </a:cubicBezTo>
                  <a:lnTo>
                    <a:pt x="3241" y="9040"/>
                  </a:lnTo>
                  <a:cubicBezTo>
                    <a:pt x="3333" y="7875"/>
                    <a:pt x="4223" y="2603"/>
                    <a:pt x="3972" y="1073"/>
                  </a:cubicBezTo>
                  <a:lnTo>
                    <a:pt x="3972" y="1073"/>
                  </a:lnTo>
                  <a:cubicBezTo>
                    <a:pt x="3858" y="480"/>
                    <a:pt x="2990" y="1"/>
                    <a:pt x="2990" y="1"/>
                  </a:cubicBezTo>
                  <a:lnTo>
                    <a:pt x="2990" y="1"/>
                  </a:lnTo>
                  <a:lnTo>
                    <a:pt x="2967" y="1"/>
                  </a:lnTo>
                  <a:cubicBezTo>
                    <a:pt x="3059" y="663"/>
                    <a:pt x="3082" y="1347"/>
                    <a:pt x="3059" y="194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30"/>
            <p:cNvSpPr/>
            <p:nvPr/>
          </p:nvSpPr>
          <p:spPr>
            <a:xfrm>
              <a:off x="3924975" y="1488825"/>
              <a:ext cx="18850" cy="24000"/>
            </a:xfrm>
            <a:custGeom>
              <a:rect b="b" l="l" r="r" t="t"/>
              <a:pathLst>
                <a:path extrusionOk="0" h="960" w="754">
                  <a:moveTo>
                    <a:pt x="0" y="23"/>
                  </a:moveTo>
                  <a:cubicBezTo>
                    <a:pt x="0" y="23"/>
                    <a:pt x="160" y="640"/>
                    <a:pt x="388" y="959"/>
                  </a:cubicBezTo>
                  <a:lnTo>
                    <a:pt x="388" y="959"/>
                  </a:lnTo>
                  <a:lnTo>
                    <a:pt x="754" y="183"/>
                  </a:lnTo>
                  <a:cubicBezTo>
                    <a:pt x="754" y="183"/>
                    <a:pt x="480" y="1"/>
                    <a:pt x="160" y="1"/>
                  </a:cubicBezTo>
                  <a:lnTo>
                    <a:pt x="160" y="1"/>
                  </a:lnTo>
                  <a:cubicBezTo>
                    <a:pt x="92" y="1"/>
                    <a:pt x="46" y="1"/>
                    <a:pt x="0" y="23"/>
                  </a:cubicBezTo>
                  <a:close/>
                </a:path>
              </a:pathLst>
            </a:custGeom>
            <a:solidFill>
              <a:srgbClr val="2538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30"/>
            <p:cNvSpPr/>
            <p:nvPr/>
          </p:nvSpPr>
          <p:spPr>
            <a:xfrm>
              <a:off x="3459900" y="2172450"/>
              <a:ext cx="652250" cy="935275"/>
            </a:xfrm>
            <a:custGeom>
              <a:rect b="b" l="l" r="r" t="t"/>
              <a:pathLst>
                <a:path extrusionOk="0" h="37411" w="26090">
                  <a:moveTo>
                    <a:pt x="12965" y="0"/>
                  </a:moveTo>
                  <a:cubicBezTo>
                    <a:pt x="12418" y="754"/>
                    <a:pt x="5639" y="12166"/>
                    <a:pt x="3288" y="16343"/>
                  </a:cubicBezTo>
                  <a:cubicBezTo>
                    <a:pt x="2626" y="17530"/>
                    <a:pt x="1507" y="19173"/>
                    <a:pt x="1119" y="20064"/>
                  </a:cubicBezTo>
                  <a:cubicBezTo>
                    <a:pt x="777" y="20794"/>
                    <a:pt x="252" y="21524"/>
                    <a:pt x="115" y="22346"/>
                  </a:cubicBezTo>
                  <a:cubicBezTo>
                    <a:pt x="1" y="23054"/>
                    <a:pt x="115" y="23670"/>
                    <a:pt x="320" y="24332"/>
                  </a:cubicBezTo>
                  <a:cubicBezTo>
                    <a:pt x="1233" y="27459"/>
                    <a:pt x="9359" y="31157"/>
                    <a:pt x="12714" y="33941"/>
                  </a:cubicBezTo>
                  <a:cubicBezTo>
                    <a:pt x="14632" y="35516"/>
                    <a:pt x="18352" y="35699"/>
                    <a:pt x="20133" y="37411"/>
                  </a:cubicBezTo>
                  <a:cubicBezTo>
                    <a:pt x="20232" y="37268"/>
                    <a:pt x="20528" y="37241"/>
                    <a:pt x="20931" y="37241"/>
                  </a:cubicBezTo>
                  <a:cubicBezTo>
                    <a:pt x="21173" y="37241"/>
                    <a:pt x="21454" y="37251"/>
                    <a:pt x="21753" y="37251"/>
                  </a:cubicBezTo>
                  <a:cubicBezTo>
                    <a:pt x="21023" y="36703"/>
                    <a:pt x="16138" y="29399"/>
                    <a:pt x="15362" y="27436"/>
                  </a:cubicBezTo>
                  <a:cubicBezTo>
                    <a:pt x="14426" y="25040"/>
                    <a:pt x="12075" y="23693"/>
                    <a:pt x="10409" y="22917"/>
                  </a:cubicBezTo>
                  <a:cubicBezTo>
                    <a:pt x="12600" y="20383"/>
                    <a:pt x="16229" y="17758"/>
                    <a:pt x="20338" y="13878"/>
                  </a:cubicBezTo>
                  <a:cubicBezTo>
                    <a:pt x="22735" y="11641"/>
                    <a:pt x="26090" y="7578"/>
                    <a:pt x="23168" y="2739"/>
                  </a:cubicBezTo>
                  <a:lnTo>
                    <a:pt x="1296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30"/>
            <p:cNvSpPr/>
            <p:nvPr/>
          </p:nvSpPr>
          <p:spPr>
            <a:xfrm>
              <a:off x="3678450" y="2194125"/>
              <a:ext cx="433700" cy="672800"/>
            </a:xfrm>
            <a:custGeom>
              <a:rect b="b" l="l" r="r" t="t"/>
              <a:pathLst>
                <a:path extrusionOk="0" h="26912" w="17348">
                  <a:moveTo>
                    <a:pt x="7487" y="1"/>
                  </a:moveTo>
                  <a:lnTo>
                    <a:pt x="7533" y="1461"/>
                  </a:lnTo>
                  <a:cubicBezTo>
                    <a:pt x="9587" y="4566"/>
                    <a:pt x="9565" y="8902"/>
                    <a:pt x="7487" y="12007"/>
                  </a:cubicBezTo>
                  <a:cubicBezTo>
                    <a:pt x="6666" y="13239"/>
                    <a:pt x="5570" y="14266"/>
                    <a:pt x="4589" y="15362"/>
                  </a:cubicBezTo>
                  <a:cubicBezTo>
                    <a:pt x="2808" y="17393"/>
                    <a:pt x="1393" y="19744"/>
                    <a:pt x="1" y="22095"/>
                  </a:cubicBezTo>
                  <a:cubicBezTo>
                    <a:pt x="2397" y="23488"/>
                    <a:pt x="4657" y="25108"/>
                    <a:pt x="6780" y="26912"/>
                  </a:cubicBezTo>
                  <a:cubicBezTo>
                    <a:pt x="6711" y="26775"/>
                    <a:pt x="6666" y="26661"/>
                    <a:pt x="6620" y="26569"/>
                  </a:cubicBezTo>
                  <a:cubicBezTo>
                    <a:pt x="5684" y="24173"/>
                    <a:pt x="3333" y="22826"/>
                    <a:pt x="1667" y="22050"/>
                  </a:cubicBezTo>
                  <a:cubicBezTo>
                    <a:pt x="3858" y="19516"/>
                    <a:pt x="7487" y="16891"/>
                    <a:pt x="11596" y="13011"/>
                  </a:cubicBezTo>
                  <a:cubicBezTo>
                    <a:pt x="13993" y="10774"/>
                    <a:pt x="17348" y="6711"/>
                    <a:pt x="14426" y="187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30"/>
            <p:cNvSpPr/>
            <p:nvPr/>
          </p:nvSpPr>
          <p:spPr>
            <a:xfrm>
              <a:off x="3667625" y="2799000"/>
              <a:ext cx="544975" cy="603750"/>
            </a:xfrm>
            <a:custGeom>
              <a:rect b="b" l="l" r="r" t="t"/>
              <a:pathLst>
                <a:path extrusionOk="0" h="24150" w="21799">
                  <a:moveTo>
                    <a:pt x="0" y="6825"/>
                  </a:moveTo>
                  <a:cubicBezTo>
                    <a:pt x="525" y="7053"/>
                    <a:pt x="5615" y="9929"/>
                    <a:pt x="7236" y="10820"/>
                  </a:cubicBezTo>
                  <a:lnTo>
                    <a:pt x="7236" y="10820"/>
                  </a:lnTo>
                  <a:cubicBezTo>
                    <a:pt x="8719" y="11664"/>
                    <a:pt x="10157" y="12395"/>
                    <a:pt x="11732" y="13056"/>
                  </a:cubicBezTo>
                  <a:lnTo>
                    <a:pt x="11732" y="13056"/>
                  </a:lnTo>
                  <a:cubicBezTo>
                    <a:pt x="12463" y="13353"/>
                    <a:pt x="14152" y="14198"/>
                    <a:pt x="14517" y="14426"/>
                  </a:cubicBezTo>
                  <a:lnTo>
                    <a:pt x="14517" y="14426"/>
                  </a:lnTo>
                  <a:cubicBezTo>
                    <a:pt x="15247" y="14928"/>
                    <a:pt x="14426" y="17233"/>
                    <a:pt x="13444" y="19311"/>
                  </a:cubicBezTo>
                  <a:lnTo>
                    <a:pt x="13444" y="19311"/>
                  </a:lnTo>
                  <a:cubicBezTo>
                    <a:pt x="12896" y="20498"/>
                    <a:pt x="12600" y="20977"/>
                    <a:pt x="11869" y="22209"/>
                  </a:cubicBezTo>
                  <a:lnTo>
                    <a:pt x="11869" y="22209"/>
                  </a:lnTo>
                  <a:cubicBezTo>
                    <a:pt x="12280" y="24150"/>
                    <a:pt x="14015" y="24081"/>
                    <a:pt x="14814" y="23944"/>
                  </a:cubicBezTo>
                  <a:lnTo>
                    <a:pt x="14814" y="23944"/>
                  </a:lnTo>
                  <a:cubicBezTo>
                    <a:pt x="16160" y="23716"/>
                    <a:pt x="18991" y="20224"/>
                    <a:pt x="19082" y="19767"/>
                  </a:cubicBezTo>
                  <a:lnTo>
                    <a:pt x="19082" y="19767"/>
                  </a:lnTo>
                  <a:cubicBezTo>
                    <a:pt x="19242" y="18877"/>
                    <a:pt x="18968" y="17553"/>
                    <a:pt x="19287" y="17393"/>
                  </a:cubicBezTo>
                  <a:lnTo>
                    <a:pt x="19287" y="17393"/>
                  </a:lnTo>
                  <a:lnTo>
                    <a:pt x="20109" y="17622"/>
                  </a:lnTo>
                  <a:cubicBezTo>
                    <a:pt x="21182" y="16640"/>
                    <a:pt x="21798" y="14882"/>
                    <a:pt x="21798" y="14882"/>
                  </a:cubicBezTo>
                  <a:lnTo>
                    <a:pt x="21798" y="14882"/>
                  </a:lnTo>
                  <a:cubicBezTo>
                    <a:pt x="20429" y="12760"/>
                    <a:pt x="19949" y="11596"/>
                    <a:pt x="18762" y="11436"/>
                  </a:cubicBezTo>
                  <a:lnTo>
                    <a:pt x="18762" y="11436"/>
                  </a:lnTo>
                  <a:cubicBezTo>
                    <a:pt x="17256" y="11253"/>
                    <a:pt x="15339" y="9153"/>
                    <a:pt x="14357" y="8081"/>
                  </a:cubicBezTo>
                  <a:lnTo>
                    <a:pt x="14357" y="8081"/>
                  </a:lnTo>
                  <a:cubicBezTo>
                    <a:pt x="12463" y="5912"/>
                    <a:pt x="10796" y="4451"/>
                    <a:pt x="8605" y="2100"/>
                  </a:cubicBezTo>
                  <a:lnTo>
                    <a:pt x="8605" y="2100"/>
                  </a:lnTo>
                  <a:cubicBezTo>
                    <a:pt x="7190" y="617"/>
                    <a:pt x="6186" y="0"/>
                    <a:pt x="6186" y="0"/>
                  </a:cubicBezTo>
                  <a:lnTo>
                    <a:pt x="6186" y="0"/>
                  </a:lnTo>
                  <a:cubicBezTo>
                    <a:pt x="2739" y="548"/>
                    <a:pt x="936" y="3538"/>
                    <a:pt x="0" y="682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30"/>
            <p:cNvSpPr/>
            <p:nvPr/>
          </p:nvSpPr>
          <p:spPr>
            <a:xfrm>
              <a:off x="3634525" y="1493400"/>
              <a:ext cx="454800" cy="810875"/>
            </a:xfrm>
            <a:custGeom>
              <a:rect b="b" l="l" r="r" t="t"/>
              <a:pathLst>
                <a:path extrusionOk="0" h="32435" w="18192">
                  <a:moveTo>
                    <a:pt x="9404" y="1735"/>
                  </a:moveTo>
                  <a:cubicBezTo>
                    <a:pt x="8309" y="2077"/>
                    <a:pt x="7601" y="2146"/>
                    <a:pt x="6483" y="2169"/>
                  </a:cubicBezTo>
                  <a:lnTo>
                    <a:pt x="6483" y="2169"/>
                  </a:lnTo>
                  <a:cubicBezTo>
                    <a:pt x="6437" y="2831"/>
                    <a:pt x="6323" y="2808"/>
                    <a:pt x="6437" y="4132"/>
                  </a:cubicBezTo>
                  <a:lnTo>
                    <a:pt x="6437" y="4132"/>
                  </a:lnTo>
                  <a:cubicBezTo>
                    <a:pt x="4383" y="6049"/>
                    <a:pt x="3903" y="6209"/>
                    <a:pt x="1918" y="8765"/>
                  </a:cubicBezTo>
                  <a:lnTo>
                    <a:pt x="1918" y="8765"/>
                  </a:lnTo>
                  <a:cubicBezTo>
                    <a:pt x="753" y="10294"/>
                    <a:pt x="434" y="12440"/>
                    <a:pt x="411" y="13581"/>
                  </a:cubicBezTo>
                  <a:lnTo>
                    <a:pt x="411" y="13581"/>
                  </a:lnTo>
                  <a:cubicBezTo>
                    <a:pt x="343" y="16982"/>
                    <a:pt x="0" y="21593"/>
                    <a:pt x="959" y="27527"/>
                  </a:cubicBezTo>
                  <a:lnTo>
                    <a:pt x="959" y="27527"/>
                  </a:lnTo>
                  <a:cubicBezTo>
                    <a:pt x="1050" y="28121"/>
                    <a:pt x="2420" y="31910"/>
                    <a:pt x="2808" y="32389"/>
                  </a:cubicBezTo>
                  <a:lnTo>
                    <a:pt x="2808" y="32389"/>
                  </a:lnTo>
                  <a:cubicBezTo>
                    <a:pt x="2808" y="32389"/>
                    <a:pt x="3835" y="31476"/>
                    <a:pt x="5478" y="30449"/>
                  </a:cubicBezTo>
                  <a:lnTo>
                    <a:pt x="5478" y="30449"/>
                  </a:lnTo>
                  <a:cubicBezTo>
                    <a:pt x="7236" y="29376"/>
                    <a:pt x="9085" y="29445"/>
                    <a:pt x="10614" y="30084"/>
                  </a:cubicBezTo>
                  <a:lnTo>
                    <a:pt x="10614" y="30084"/>
                  </a:lnTo>
                  <a:cubicBezTo>
                    <a:pt x="12212" y="30723"/>
                    <a:pt x="13148" y="31613"/>
                    <a:pt x="14380" y="32047"/>
                  </a:cubicBezTo>
                  <a:lnTo>
                    <a:pt x="14380" y="32047"/>
                  </a:lnTo>
                  <a:cubicBezTo>
                    <a:pt x="15476" y="32435"/>
                    <a:pt x="16708" y="32161"/>
                    <a:pt x="18192" y="31294"/>
                  </a:cubicBezTo>
                  <a:lnTo>
                    <a:pt x="18192" y="31294"/>
                  </a:lnTo>
                  <a:cubicBezTo>
                    <a:pt x="18101" y="31157"/>
                    <a:pt x="17028" y="30198"/>
                    <a:pt x="16229" y="28943"/>
                  </a:cubicBezTo>
                  <a:lnTo>
                    <a:pt x="16229" y="28943"/>
                  </a:lnTo>
                  <a:cubicBezTo>
                    <a:pt x="15727" y="28167"/>
                    <a:pt x="14380" y="25154"/>
                    <a:pt x="14243" y="24309"/>
                  </a:cubicBezTo>
                  <a:lnTo>
                    <a:pt x="14243" y="24309"/>
                  </a:lnTo>
                  <a:cubicBezTo>
                    <a:pt x="13581" y="20041"/>
                    <a:pt x="16320" y="12805"/>
                    <a:pt x="16777" y="10568"/>
                  </a:cubicBezTo>
                  <a:lnTo>
                    <a:pt x="16777" y="10568"/>
                  </a:lnTo>
                  <a:cubicBezTo>
                    <a:pt x="17347" y="7806"/>
                    <a:pt x="16206" y="5341"/>
                    <a:pt x="14152" y="3926"/>
                  </a:cubicBezTo>
                  <a:lnTo>
                    <a:pt x="14152" y="3926"/>
                  </a:lnTo>
                  <a:cubicBezTo>
                    <a:pt x="13604" y="3561"/>
                    <a:pt x="13125" y="2853"/>
                    <a:pt x="12874" y="2260"/>
                  </a:cubicBezTo>
                  <a:lnTo>
                    <a:pt x="12874" y="2260"/>
                  </a:lnTo>
                  <a:cubicBezTo>
                    <a:pt x="12486" y="1324"/>
                    <a:pt x="12486" y="822"/>
                    <a:pt x="12372" y="0"/>
                  </a:cubicBezTo>
                  <a:lnTo>
                    <a:pt x="12372" y="0"/>
                  </a:lnTo>
                  <a:cubicBezTo>
                    <a:pt x="11618" y="822"/>
                    <a:pt x="10797" y="1278"/>
                    <a:pt x="9404" y="1735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30"/>
            <p:cNvSpPr/>
            <p:nvPr/>
          </p:nvSpPr>
          <p:spPr>
            <a:xfrm>
              <a:off x="3797150" y="1493400"/>
              <a:ext cx="271075" cy="762250"/>
            </a:xfrm>
            <a:custGeom>
              <a:rect b="b" l="l" r="r" t="t"/>
              <a:pathLst>
                <a:path extrusionOk="0" h="30490" w="10843">
                  <a:moveTo>
                    <a:pt x="5889" y="0"/>
                  </a:moveTo>
                  <a:cubicBezTo>
                    <a:pt x="5205" y="731"/>
                    <a:pt x="4474" y="1164"/>
                    <a:pt x="3356" y="1575"/>
                  </a:cubicBezTo>
                  <a:cubicBezTo>
                    <a:pt x="3401" y="2237"/>
                    <a:pt x="3767" y="3356"/>
                    <a:pt x="4223" y="4154"/>
                  </a:cubicBezTo>
                  <a:cubicBezTo>
                    <a:pt x="4223" y="4154"/>
                    <a:pt x="3264" y="5661"/>
                    <a:pt x="3128" y="6072"/>
                  </a:cubicBezTo>
                  <a:cubicBezTo>
                    <a:pt x="982" y="12372"/>
                    <a:pt x="0" y="19288"/>
                    <a:pt x="1804" y="25679"/>
                  </a:cubicBezTo>
                  <a:cubicBezTo>
                    <a:pt x="2169" y="27025"/>
                    <a:pt x="2671" y="28349"/>
                    <a:pt x="2876" y="29719"/>
                  </a:cubicBezTo>
                  <a:cubicBezTo>
                    <a:pt x="3310" y="29787"/>
                    <a:pt x="3721" y="29924"/>
                    <a:pt x="4109" y="30084"/>
                  </a:cubicBezTo>
                  <a:cubicBezTo>
                    <a:pt x="4383" y="30175"/>
                    <a:pt x="4611" y="30289"/>
                    <a:pt x="4862" y="30426"/>
                  </a:cubicBezTo>
                  <a:cubicBezTo>
                    <a:pt x="5755" y="30467"/>
                    <a:pt x="6652" y="30490"/>
                    <a:pt x="7550" y="30490"/>
                  </a:cubicBezTo>
                  <a:cubicBezTo>
                    <a:pt x="8649" y="30490"/>
                    <a:pt x="9749" y="30456"/>
                    <a:pt x="10842" y="30381"/>
                  </a:cubicBezTo>
                  <a:cubicBezTo>
                    <a:pt x="10500" y="29993"/>
                    <a:pt x="10089" y="29490"/>
                    <a:pt x="9724" y="28943"/>
                  </a:cubicBezTo>
                  <a:cubicBezTo>
                    <a:pt x="9222" y="28167"/>
                    <a:pt x="7875" y="25154"/>
                    <a:pt x="7738" y="24309"/>
                  </a:cubicBezTo>
                  <a:cubicBezTo>
                    <a:pt x="7076" y="20041"/>
                    <a:pt x="9815" y="12805"/>
                    <a:pt x="10272" y="10568"/>
                  </a:cubicBezTo>
                  <a:cubicBezTo>
                    <a:pt x="10842" y="7806"/>
                    <a:pt x="9724" y="5341"/>
                    <a:pt x="7647" y="3926"/>
                  </a:cubicBezTo>
                  <a:cubicBezTo>
                    <a:pt x="7099" y="3561"/>
                    <a:pt x="6620" y="2853"/>
                    <a:pt x="6369" y="2260"/>
                  </a:cubicBezTo>
                  <a:cubicBezTo>
                    <a:pt x="5981" y="1324"/>
                    <a:pt x="5981" y="822"/>
                    <a:pt x="58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30"/>
            <p:cNvSpPr/>
            <p:nvPr/>
          </p:nvSpPr>
          <p:spPr>
            <a:xfrm>
              <a:off x="3320100" y="2156475"/>
              <a:ext cx="16575" cy="17125"/>
            </a:xfrm>
            <a:custGeom>
              <a:rect b="b" l="l" r="r" t="t"/>
              <a:pathLst>
                <a:path extrusionOk="0" h="685" w="663">
                  <a:moveTo>
                    <a:pt x="640" y="685"/>
                  </a:moveTo>
                  <a:cubicBezTo>
                    <a:pt x="640" y="662"/>
                    <a:pt x="662" y="662"/>
                    <a:pt x="662" y="639"/>
                  </a:cubicBezTo>
                  <a:lnTo>
                    <a:pt x="662" y="639"/>
                  </a:lnTo>
                  <a:cubicBezTo>
                    <a:pt x="525" y="343"/>
                    <a:pt x="366" y="91"/>
                    <a:pt x="0" y="0"/>
                  </a:cubicBezTo>
                  <a:lnTo>
                    <a:pt x="0" y="0"/>
                  </a:lnTo>
                  <a:cubicBezTo>
                    <a:pt x="206" y="228"/>
                    <a:pt x="389" y="480"/>
                    <a:pt x="640" y="685"/>
                  </a:cubicBezTo>
                  <a:close/>
                </a:path>
              </a:pathLst>
            </a:custGeom>
            <a:solidFill>
              <a:srgbClr val="1618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30"/>
            <p:cNvSpPr/>
            <p:nvPr/>
          </p:nvSpPr>
          <p:spPr>
            <a:xfrm>
              <a:off x="3239650" y="2032075"/>
              <a:ext cx="214575" cy="155225"/>
            </a:xfrm>
            <a:custGeom>
              <a:rect b="b" l="l" r="r" t="t"/>
              <a:pathLst>
                <a:path extrusionOk="0" h="6209" w="8583">
                  <a:moveTo>
                    <a:pt x="2420" y="251"/>
                  </a:moveTo>
                  <a:cubicBezTo>
                    <a:pt x="1621" y="662"/>
                    <a:pt x="91" y="3173"/>
                    <a:pt x="46" y="4018"/>
                  </a:cubicBezTo>
                  <a:lnTo>
                    <a:pt x="46" y="4018"/>
                  </a:lnTo>
                  <a:cubicBezTo>
                    <a:pt x="0" y="4634"/>
                    <a:pt x="1370" y="5821"/>
                    <a:pt x="1575" y="5821"/>
                  </a:cubicBezTo>
                  <a:lnTo>
                    <a:pt x="1575" y="5821"/>
                  </a:lnTo>
                  <a:cubicBezTo>
                    <a:pt x="2054" y="5821"/>
                    <a:pt x="3561" y="6117"/>
                    <a:pt x="3858" y="5661"/>
                  </a:cubicBezTo>
                  <a:lnTo>
                    <a:pt x="3858" y="5661"/>
                  </a:lnTo>
                  <a:cubicBezTo>
                    <a:pt x="3607" y="5456"/>
                    <a:pt x="3424" y="5204"/>
                    <a:pt x="3218" y="4976"/>
                  </a:cubicBezTo>
                  <a:lnTo>
                    <a:pt x="3218" y="4976"/>
                  </a:lnTo>
                  <a:cubicBezTo>
                    <a:pt x="3104" y="4953"/>
                    <a:pt x="2945" y="4931"/>
                    <a:pt x="2785" y="4953"/>
                  </a:cubicBezTo>
                  <a:lnTo>
                    <a:pt x="2785" y="4953"/>
                  </a:lnTo>
                  <a:cubicBezTo>
                    <a:pt x="2283" y="4976"/>
                    <a:pt x="2169" y="4976"/>
                    <a:pt x="2169" y="4976"/>
                  </a:cubicBezTo>
                  <a:lnTo>
                    <a:pt x="2169" y="4976"/>
                  </a:lnTo>
                  <a:cubicBezTo>
                    <a:pt x="2077" y="4794"/>
                    <a:pt x="1986" y="4588"/>
                    <a:pt x="1849" y="4428"/>
                  </a:cubicBezTo>
                  <a:lnTo>
                    <a:pt x="1849" y="4428"/>
                  </a:lnTo>
                  <a:cubicBezTo>
                    <a:pt x="1849" y="4428"/>
                    <a:pt x="2328" y="4451"/>
                    <a:pt x="2442" y="4451"/>
                  </a:cubicBezTo>
                  <a:lnTo>
                    <a:pt x="2442" y="4451"/>
                  </a:lnTo>
                  <a:cubicBezTo>
                    <a:pt x="2739" y="4497"/>
                    <a:pt x="2990" y="4702"/>
                    <a:pt x="3218" y="4976"/>
                  </a:cubicBezTo>
                  <a:lnTo>
                    <a:pt x="3218" y="4976"/>
                  </a:lnTo>
                  <a:cubicBezTo>
                    <a:pt x="3584" y="5067"/>
                    <a:pt x="3743" y="5319"/>
                    <a:pt x="3880" y="5615"/>
                  </a:cubicBezTo>
                  <a:lnTo>
                    <a:pt x="3880" y="5615"/>
                  </a:lnTo>
                  <a:cubicBezTo>
                    <a:pt x="3880" y="5638"/>
                    <a:pt x="3858" y="5638"/>
                    <a:pt x="3858" y="5661"/>
                  </a:cubicBezTo>
                  <a:lnTo>
                    <a:pt x="3858" y="5661"/>
                  </a:lnTo>
                  <a:cubicBezTo>
                    <a:pt x="4063" y="5844"/>
                    <a:pt x="4291" y="5980"/>
                    <a:pt x="4565" y="6026"/>
                  </a:cubicBezTo>
                  <a:lnTo>
                    <a:pt x="4565" y="6026"/>
                  </a:lnTo>
                  <a:cubicBezTo>
                    <a:pt x="5569" y="6209"/>
                    <a:pt x="5775" y="5844"/>
                    <a:pt x="6483" y="5387"/>
                  </a:cubicBezTo>
                  <a:lnTo>
                    <a:pt x="6483" y="5387"/>
                  </a:lnTo>
                  <a:cubicBezTo>
                    <a:pt x="6962" y="5090"/>
                    <a:pt x="7647" y="4885"/>
                    <a:pt x="8103" y="4748"/>
                  </a:cubicBezTo>
                  <a:lnTo>
                    <a:pt x="8103" y="4748"/>
                  </a:lnTo>
                  <a:cubicBezTo>
                    <a:pt x="8582" y="4611"/>
                    <a:pt x="7510" y="1895"/>
                    <a:pt x="7327" y="1530"/>
                  </a:cubicBezTo>
                  <a:lnTo>
                    <a:pt x="7327" y="1530"/>
                  </a:lnTo>
                  <a:lnTo>
                    <a:pt x="6414" y="1507"/>
                  </a:lnTo>
                  <a:cubicBezTo>
                    <a:pt x="5524" y="1119"/>
                    <a:pt x="4474" y="0"/>
                    <a:pt x="3310" y="0"/>
                  </a:cubicBezTo>
                  <a:lnTo>
                    <a:pt x="3310" y="0"/>
                  </a:lnTo>
                  <a:cubicBezTo>
                    <a:pt x="3013" y="0"/>
                    <a:pt x="2716" y="92"/>
                    <a:pt x="2420" y="251"/>
                  </a:cubicBezTo>
                </a:path>
              </a:pathLst>
            </a:custGeom>
            <a:solidFill>
              <a:srgbClr val="1618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30"/>
            <p:cNvSpPr/>
            <p:nvPr/>
          </p:nvSpPr>
          <p:spPr>
            <a:xfrm>
              <a:off x="3417100" y="1647475"/>
              <a:ext cx="536425" cy="520425"/>
            </a:xfrm>
            <a:custGeom>
              <a:rect b="b" l="l" r="r" t="t"/>
              <a:pathLst>
                <a:path extrusionOk="0" h="20817" w="21457">
                  <a:moveTo>
                    <a:pt x="17805" y="0"/>
                  </a:moveTo>
                  <a:cubicBezTo>
                    <a:pt x="16640" y="0"/>
                    <a:pt x="15294" y="479"/>
                    <a:pt x="14335" y="2100"/>
                  </a:cubicBezTo>
                  <a:lnTo>
                    <a:pt x="14335" y="2100"/>
                  </a:lnTo>
                  <a:cubicBezTo>
                    <a:pt x="13924" y="2808"/>
                    <a:pt x="12760" y="5250"/>
                    <a:pt x="12509" y="6163"/>
                  </a:cubicBezTo>
                  <a:lnTo>
                    <a:pt x="12509" y="6163"/>
                  </a:lnTo>
                  <a:cubicBezTo>
                    <a:pt x="12075" y="7783"/>
                    <a:pt x="11391" y="11367"/>
                    <a:pt x="10888" y="12965"/>
                  </a:cubicBezTo>
                  <a:lnTo>
                    <a:pt x="10888" y="12965"/>
                  </a:lnTo>
                  <a:cubicBezTo>
                    <a:pt x="10888" y="12965"/>
                    <a:pt x="9199" y="13033"/>
                    <a:pt x="5547" y="14882"/>
                  </a:cubicBezTo>
                  <a:lnTo>
                    <a:pt x="5547" y="14882"/>
                  </a:lnTo>
                  <a:cubicBezTo>
                    <a:pt x="4269" y="15544"/>
                    <a:pt x="1553" y="16115"/>
                    <a:pt x="161" y="16229"/>
                  </a:cubicBezTo>
                  <a:lnTo>
                    <a:pt x="161" y="16229"/>
                  </a:lnTo>
                  <a:cubicBezTo>
                    <a:pt x="24" y="16959"/>
                    <a:pt x="1" y="17621"/>
                    <a:pt x="24" y="18397"/>
                  </a:cubicBezTo>
                  <a:lnTo>
                    <a:pt x="24" y="18397"/>
                  </a:lnTo>
                  <a:cubicBezTo>
                    <a:pt x="24" y="19242"/>
                    <a:pt x="366" y="19926"/>
                    <a:pt x="457" y="20725"/>
                  </a:cubicBezTo>
                  <a:lnTo>
                    <a:pt x="457" y="20725"/>
                  </a:lnTo>
                  <a:cubicBezTo>
                    <a:pt x="2055" y="20817"/>
                    <a:pt x="4703" y="20337"/>
                    <a:pt x="6323" y="20315"/>
                  </a:cubicBezTo>
                  <a:lnTo>
                    <a:pt x="6323" y="20315"/>
                  </a:lnTo>
                  <a:cubicBezTo>
                    <a:pt x="8195" y="20292"/>
                    <a:pt x="9998" y="20041"/>
                    <a:pt x="11847" y="19698"/>
                  </a:cubicBezTo>
                  <a:lnTo>
                    <a:pt x="11847" y="19698"/>
                  </a:lnTo>
                  <a:cubicBezTo>
                    <a:pt x="13125" y="19447"/>
                    <a:pt x="14038" y="18945"/>
                    <a:pt x="15248" y="18420"/>
                  </a:cubicBezTo>
                  <a:lnTo>
                    <a:pt x="15248" y="18420"/>
                  </a:lnTo>
                  <a:cubicBezTo>
                    <a:pt x="15499" y="18306"/>
                    <a:pt x="15819" y="18123"/>
                    <a:pt x="16115" y="17964"/>
                  </a:cubicBezTo>
                  <a:lnTo>
                    <a:pt x="16115" y="17964"/>
                  </a:lnTo>
                  <a:cubicBezTo>
                    <a:pt x="16709" y="17644"/>
                    <a:pt x="17143" y="17073"/>
                    <a:pt x="17348" y="16389"/>
                  </a:cubicBezTo>
                  <a:lnTo>
                    <a:pt x="17348" y="16389"/>
                  </a:lnTo>
                  <a:cubicBezTo>
                    <a:pt x="18489" y="12508"/>
                    <a:pt x="19265" y="10911"/>
                    <a:pt x="20133" y="8080"/>
                  </a:cubicBezTo>
                  <a:lnTo>
                    <a:pt x="20133" y="8080"/>
                  </a:lnTo>
                  <a:cubicBezTo>
                    <a:pt x="21388" y="4017"/>
                    <a:pt x="21457" y="0"/>
                    <a:pt x="17827" y="0"/>
                  </a:cubicBezTo>
                  <a:lnTo>
                    <a:pt x="17827" y="0"/>
                  </a:lnTo>
                  <a:cubicBezTo>
                    <a:pt x="17827" y="0"/>
                    <a:pt x="17805" y="0"/>
                    <a:pt x="17805" y="0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30"/>
            <p:cNvSpPr/>
            <p:nvPr/>
          </p:nvSpPr>
          <p:spPr>
            <a:xfrm>
              <a:off x="3735525" y="2799000"/>
              <a:ext cx="477075" cy="404025"/>
            </a:xfrm>
            <a:custGeom>
              <a:rect b="b" l="l" r="r" t="t"/>
              <a:pathLst>
                <a:path extrusionOk="0" h="16161" w="19083">
                  <a:moveTo>
                    <a:pt x="3470" y="0"/>
                  </a:moveTo>
                  <a:cubicBezTo>
                    <a:pt x="2055" y="229"/>
                    <a:pt x="913" y="868"/>
                    <a:pt x="0" y="1781"/>
                  </a:cubicBezTo>
                  <a:cubicBezTo>
                    <a:pt x="1256" y="3059"/>
                    <a:pt x="2671" y="4177"/>
                    <a:pt x="4086" y="5296"/>
                  </a:cubicBezTo>
                  <a:cubicBezTo>
                    <a:pt x="5798" y="6643"/>
                    <a:pt x="7510" y="7966"/>
                    <a:pt x="9199" y="9313"/>
                  </a:cubicBezTo>
                  <a:cubicBezTo>
                    <a:pt x="10043" y="9952"/>
                    <a:pt x="10888" y="10614"/>
                    <a:pt x="11778" y="11185"/>
                  </a:cubicBezTo>
                  <a:cubicBezTo>
                    <a:pt x="12463" y="11596"/>
                    <a:pt x="13148" y="11961"/>
                    <a:pt x="13832" y="12372"/>
                  </a:cubicBezTo>
                  <a:cubicBezTo>
                    <a:pt x="15567" y="13399"/>
                    <a:pt x="17119" y="14677"/>
                    <a:pt x="18489" y="16161"/>
                  </a:cubicBezTo>
                  <a:cubicBezTo>
                    <a:pt x="18877" y="15476"/>
                    <a:pt x="19082" y="14882"/>
                    <a:pt x="19082" y="14882"/>
                  </a:cubicBezTo>
                  <a:cubicBezTo>
                    <a:pt x="17713" y="12760"/>
                    <a:pt x="17233" y="11596"/>
                    <a:pt x="16046" y="11436"/>
                  </a:cubicBezTo>
                  <a:cubicBezTo>
                    <a:pt x="14540" y="11253"/>
                    <a:pt x="12623" y="9153"/>
                    <a:pt x="11641" y="8081"/>
                  </a:cubicBezTo>
                  <a:cubicBezTo>
                    <a:pt x="9747" y="5912"/>
                    <a:pt x="8080" y="4451"/>
                    <a:pt x="5889" y="2100"/>
                  </a:cubicBezTo>
                  <a:cubicBezTo>
                    <a:pt x="4474" y="617"/>
                    <a:pt x="3470" y="0"/>
                    <a:pt x="347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30"/>
            <p:cNvSpPr/>
            <p:nvPr/>
          </p:nvSpPr>
          <p:spPr>
            <a:xfrm>
              <a:off x="3429100" y="1648025"/>
              <a:ext cx="523850" cy="519875"/>
            </a:xfrm>
            <a:custGeom>
              <a:rect b="b" l="l" r="r" t="t"/>
              <a:pathLst>
                <a:path extrusionOk="0" h="20795" w="20954">
                  <a:moveTo>
                    <a:pt x="17644" y="1"/>
                  </a:moveTo>
                  <a:cubicBezTo>
                    <a:pt x="17667" y="161"/>
                    <a:pt x="17690" y="320"/>
                    <a:pt x="17713" y="480"/>
                  </a:cubicBezTo>
                  <a:cubicBezTo>
                    <a:pt x="18215" y="4566"/>
                    <a:pt x="17279" y="8697"/>
                    <a:pt x="16343" y="12715"/>
                  </a:cubicBezTo>
                  <a:cubicBezTo>
                    <a:pt x="16023" y="13993"/>
                    <a:pt x="15704" y="15317"/>
                    <a:pt x="14928" y="16367"/>
                  </a:cubicBezTo>
                  <a:cubicBezTo>
                    <a:pt x="14814" y="16549"/>
                    <a:pt x="14677" y="16709"/>
                    <a:pt x="14494" y="16823"/>
                  </a:cubicBezTo>
                  <a:cubicBezTo>
                    <a:pt x="14289" y="16960"/>
                    <a:pt x="14038" y="17029"/>
                    <a:pt x="13787" y="17097"/>
                  </a:cubicBezTo>
                  <a:cubicBezTo>
                    <a:pt x="9199" y="18307"/>
                    <a:pt x="4588" y="19494"/>
                    <a:pt x="0" y="20703"/>
                  </a:cubicBezTo>
                  <a:cubicBezTo>
                    <a:pt x="1621" y="20795"/>
                    <a:pt x="4223" y="20315"/>
                    <a:pt x="5843" y="20293"/>
                  </a:cubicBezTo>
                  <a:cubicBezTo>
                    <a:pt x="7715" y="20270"/>
                    <a:pt x="9518" y="20019"/>
                    <a:pt x="11367" y="19676"/>
                  </a:cubicBezTo>
                  <a:cubicBezTo>
                    <a:pt x="12645" y="19425"/>
                    <a:pt x="13558" y="18923"/>
                    <a:pt x="14768" y="18398"/>
                  </a:cubicBezTo>
                  <a:cubicBezTo>
                    <a:pt x="15019" y="18284"/>
                    <a:pt x="15339" y="18101"/>
                    <a:pt x="15635" y="17942"/>
                  </a:cubicBezTo>
                  <a:cubicBezTo>
                    <a:pt x="16229" y="17622"/>
                    <a:pt x="16663" y="17051"/>
                    <a:pt x="16868" y="16367"/>
                  </a:cubicBezTo>
                  <a:cubicBezTo>
                    <a:pt x="18009" y="12486"/>
                    <a:pt x="18785" y="10889"/>
                    <a:pt x="19653" y="8058"/>
                  </a:cubicBezTo>
                  <a:cubicBezTo>
                    <a:pt x="20862" y="4109"/>
                    <a:pt x="20954" y="229"/>
                    <a:pt x="17644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30"/>
            <p:cNvSpPr/>
            <p:nvPr/>
          </p:nvSpPr>
          <p:spPr>
            <a:xfrm>
              <a:off x="2628500" y="2378450"/>
              <a:ext cx="42250" cy="42250"/>
            </a:xfrm>
            <a:custGeom>
              <a:rect b="b" l="l" r="r" t="t"/>
              <a:pathLst>
                <a:path extrusionOk="0" h="1690" w="1690">
                  <a:moveTo>
                    <a:pt x="0" y="845"/>
                  </a:moveTo>
                  <a:cubicBezTo>
                    <a:pt x="0" y="1301"/>
                    <a:pt x="388" y="1689"/>
                    <a:pt x="845" y="1689"/>
                  </a:cubicBezTo>
                  <a:lnTo>
                    <a:pt x="845" y="1689"/>
                  </a:lnTo>
                  <a:cubicBezTo>
                    <a:pt x="1301" y="1689"/>
                    <a:pt x="1689" y="1301"/>
                    <a:pt x="1689" y="845"/>
                  </a:cubicBezTo>
                  <a:lnTo>
                    <a:pt x="1689" y="845"/>
                  </a:lnTo>
                  <a:cubicBezTo>
                    <a:pt x="1689" y="388"/>
                    <a:pt x="1301" y="0"/>
                    <a:pt x="845" y="0"/>
                  </a:cubicBezTo>
                  <a:lnTo>
                    <a:pt x="845" y="0"/>
                  </a:lnTo>
                  <a:cubicBezTo>
                    <a:pt x="388" y="0"/>
                    <a:pt x="0" y="388"/>
                    <a:pt x="0" y="84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30"/>
            <p:cNvSpPr/>
            <p:nvPr/>
          </p:nvSpPr>
          <p:spPr>
            <a:xfrm>
              <a:off x="2645600" y="2142775"/>
              <a:ext cx="670525" cy="265375"/>
            </a:xfrm>
            <a:custGeom>
              <a:rect b="b" l="l" r="r" t="t"/>
              <a:pathLst>
                <a:path extrusionOk="0" h="10615" w="26821">
                  <a:moveTo>
                    <a:pt x="1097" y="9336"/>
                  </a:moveTo>
                  <a:lnTo>
                    <a:pt x="1" y="9724"/>
                  </a:lnTo>
                  <a:lnTo>
                    <a:pt x="321" y="10614"/>
                  </a:lnTo>
                  <a:lnTo>
                    <a:pt x="1416" y="10226"/>
                  </a:lnTo>
                  <a:cubicBezTo>
                    <a:pt x="19882" y="3789"/>
                    <a:pt x="25291" y="1484"/>
                    <a:pt x="26821" y="366"/>
                  </a:cubicBezTo>
                  <a:lnTo>
                    <a:pt x="26821" y="366"/>
                  </a:lnTo>
                  <a:cubicBezTo>
                    <a:pt x="26638" y="183"/>
                    <a:pt x="26433" y="46"/>
                    <a:pt x="26204" y="23"/>
                  </a:cubicBezTo>
                  <a:lnTo>
                    <a:pt x="26204" y="23"/>
                  </a:lnTo>
                  <a:cubicBezTo>
                    <a:pt x="26136" y="23"/>
                    <a:pt x="25862" y="0"/>
                    <a:pt x="25702" y="0"/>
                  </a:cubicBezTo>
                  <a:lnTo>
                    <a:pt x="25702" y="0"/>
                  </a:lnTo>
                  <a:cubicBezTo>
                    <a:pt x="23214" y="1393"/>
                    <a:pt x="14952" y="4520"/>
                    <a:pt x="1097" y="933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30"/>
            <p:cNvSpPr/>
            <p:nvPr/>
          </p:nvSpPr>
          <p:spPr>
            <a:xfrm>
              <a:off x="3915850" y="1415225"/>
              <a:ext cx="222000" cy="297875"/>
            </a:xfrm>
            <a:custGeom>
              <a:rect b="b" l="l" r="r" t="t"/>
              <a:pathLst>
                <a:path extrusionOk="0" h="11915" w="8880">
                  <a:moveTo>
                    <a:pt x="662" y="639"/>
                  </a:moveTo>
                  <a:cubicBezTo>
                    <a:pt x="160" y="1324"/>
                    <a:pt x="0" y="1803"/>
                    <a:pt x="0" y="1803"/>
                  </a:cubicBezTo>
                  <a:lnTo>
                    <a:pt x="0" y="1803"/>
                  </a:lnTo>
                  <a:cubicBezTo>
                    <a:pt x="297" y="2830"/>
                    <a:pt x="1050" y="3424"/>
                    <a:pt x="1758" y="3652"/>
                  </a:cubicBezTo>
                  <a:lnTo>
                    <a:pt x="1758" y="3652"/>
                  </a:lnTo>
                  <a:cubicBezTo>
                    <a:pt x="2260" y="3812"/>
                    <a:pt x="3036" y="3652"/>
                    <a:pt x="3401" y="4132"/>
                  </a:cubicBezTo>
                  <a:lnTo>
                    <a:pt x="3401" y="4132"/>
                  </a:lnTo>
                  <a:cubicBezTo>
                    <a:pt x="3721" y="4542"/>
                    <a:pt x="3538" y="4953"/>
                    <a:pt x="3424" y="5433"/>
                  </a:cubicBezTo>
                  <a:lnTo>
                    <a:pt x="3424" y="5433"/>
                  </a:lnTo>
                  <a:cubicBezTo>
                    <a:pt x="3287" y="6140"/>
                    <a:pt x="3013" y="6848"/>
                    <a:pt x="3127" y="7578"/>
                  </a:cubicBezTo>
                  <a:lnTo>
                    <a:pt x="3127" y="7578"/>
                  </a:lnTo>
                  <a:cubicBezTo>
                    <a:pt x="3218" y="8172"/>
                    <a:pt x="3447" y="8719"/>
                    <a:pt x="3766" y="9222"/>
                  </a:cubicBezTo>
                  <a:lnTo>
                    <a:pt x="3766" y="9222"/>
                  </a:lnTo>
                  <a:cubicBezTo>
                    <a:pt x="4474" y="10272"/>
                    <a:pt x="5592" y="11048"/>
                    <a:pt x="6802" y="11390"/>
                  </a:cubicBezTo>
                  <a:lnTo>
                    <a:pt x="6802" y="11390"/>
                  </a:lnTo>
                  <a:cubicBezTo>
                    <a:pt x="7213" y="11481"/>
                    <a:pt x="7943" y="11573"/>
                    <a:pt x="8217" y="11915"/>
                  </a:cubicBezTo>
                  <a:lnTo>
                    <a:pt x="8217" y="11915"/>
                  </a:lnTo>
                  <a:cubicBezTo>
                    <a:pt x="8126" y="11413"/>
                    <a:pt x="7487" y="11116"/>
                    <a:pt x="7259" y="10637"/>
                  </a:cubicBezTo>
                  <a:lnTo>
                    <a:pt x="7259" y="10637"/>
                  </a:lnTo>
                  <a:cubicBezTo>
                    <a:pt x="6779" y="9632"/>
                    <a:pt x="7441" y="8605"/>
                    <a:pt x="7966" y="7784"/>
                  </a:cubicBezTo>
                  <a:lnTo>
                    <a:pt x="7966" y="7784"/>
                  </a:lnTo>
                  <a:cubicBezTo>
                    <a:pt x="8514" y="6962"/>
                    <a:pt x="8856" y="5958"/>
                    <a:pt x="8879" y="4953"/>
                  </a:cubicBezTo>
                  <a:lnTo>
                    <a:pt x="8879" y="4953"/>
                  </a:lnTo>
                  <a:cubicBezTo>
                    <a:pt x="8879" y="4337"/>
                    <a:pt x="8765" y="3743"/>
                    <a:pt x="8491" y="3196"/>
                  </a:cubicBezTo>
                  <a:lnTo>
                    <a:pt x="8491" y="3196"/>
                  </a:lnTo>
                  <a:cubicBezTo>
                    <a:pt x="7738" y="1666"/>
                    <a:pt x="5980" y="913"/>
                    <a:pt x="4360" y="868"/>
                  </a:cubicBezTo>
                  <a:lnTo>
                    <a:pt x="4360" y="868"/>
                  </a:lnTo>
                  <a:cubicBezTo>
                    <a:pt x="4200" y="868"/>
                    <a:pt x="4017" y="868"/>
                    <a:pt x="3858" y="868"/>
                  </a:cubicBezTo>
                  <a:lnTo>
                    <a:pt x="3858" y="868"/>
                  </a:lnTo>
                  <a:cubicBezTo>
                    <a:pt x="3310" y="868"/>
                    <a:pt x="2762" y="868"/>
                    <a:pt x="2237" y="708"/>
                  </a:cubicBezTo>
                  <a:lnTo>
                    <a:pt x="2237" y="708"/>
                  </a:lnTo>
                  <a:cubicBezTo>
                    <a:pt x="2123" y="685"/>
                    <a:pt x="1073" y="114"/>
                    <a:pt x="1164" y="23"/>
                  </a:cubicBezTo>
                  <a:lnTo>
                    <a:pt x="1164" y="23"/>
                  </a:lnTo>
                  <a:cubicBezTo>
                    <a:pt x="1164" y="23"/>
                    <a:pt x="1141" y="23"/>
                    <a:pt x="1119" y="0"/>
                  </a:cubicBezTo>
                  <a:lnTo>
                    <a:pt x="1119" y="0"/>
                  </a:lnTo>
                  <a:cubicBezTo>
                    <a:pt x="982" y="228"/>
                    <a:pt x="822" y="457"/>
                    <a:pt x="662" y="63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13" name="Google Shape;313;p30"/>
          <p:cNvSpPr/>
          <p:nvPr/>
        </p:nvSpPr>
        <p:spPr>
          <a:xfrm>
            <a:off x="6175375" y="1622425"/>
            <a:ext cx="146054" cy="450850"/>
          </a:xfrm>
          <a:custGeom>
            <a:rect b="b" l="l" r="r" t="t"/>
            <a:pathLst>
              <a:path extrusionOk="0" h="6917" w="6529">
                <a:moveTo>
                  <a:pt x="4976" y="320"/>
                </a:moveTo>
                <a:cubicBezTo>
                  <a:pt x="4565" y="617"/>
                  <a:pt x="4200" y="1096"/>
                  <a:pt x="3903" y="1575"/>
                </a:cubicBezTo>
                <a:lnTo>
                  <a:pt x="3903" y="1575"/>
                </a:lnTo>
                <a:cubicBezTo>
                  <a:pt x="3766" y="1826"/>
                  <a:pt x="3606" y="2055"/>
                  <a:pt x="3447" y="2329"/>
                </a:cubicBezTo>
                <a:lnTo>
                  <a:pt x="3447" y="2329"/>
                </a:lnTo>
                <a:cubicBezTo>
                  <a:pt x="3287" y="2580"/>
                  <a:pt x="3127" y="2831"/>
                  <a:pt x="2945" y="3059"/>
                </a:cubicBezTo>
                <a:lnTo>
                  <a:pt x="2945" y="3059"/>
                </a:lnTo>
                <a:cubicBezTo>
                  <a:pt x="2625" y="3584"/>
                  <a:pt x="2283" y="4018"/>
                  <a:pt x="1917" y="4497"/>
                </a:cubicBezTo>
                <a:lnTo>
                  <a:pt x="1917" y="4497"/>
                </a:lnTo>
                <a:cubicBezTo>
                  <a:pt x="1575" y="4976"/>
                  <a:pt x="1278" y="5387"/>
                  <a:pt x="1004" y="5752"/>
                </a:cubicBezTo>
                <a:lnTo>
                  <a:pt x="1004" y="5752"/>
                </a:lnTo>
                <a:cubicBezTo>
                  <a:pt x="708" y="6095"/>
                  <a:pt x="457" y="6391"/>
                  <a:pt x="274" y="6597"/>
                </a:cubicBezTo>
                <a:lnTo>
                  <a:pt x="274" y="6597"/>
                </a:lnTo>
                <a:cubicBezTo>
                  <a:pt x="114" y="6802"/>
                  <a:pt x="0" y="6916"/>
                  <a:pt x="0" y="6916"/>
                </a:cubicBezTo>
                <a:lnTo>
                  <a:pt x="0" y="6916"/>
                </a:lnTo>
                <a:cubicBezTo>
                  <a:pt x="0" y="6916"/>
                  <a:pt x="571" y="6642"/>
                  <a:pt x="1278" y="6026"/>
                </a:cubicBezTo>
                <a:lnTo>
                  <a:pt x="1278" y="6026"/>
                </a:lnTo>
                <a:cubicBezTo>
                  <a:pt x="1644" y="5729"/>
                  <a:pt x="2032" y="5319"/>
                  <a:pt x="2397" y="4885"/>
                </a:cubicBezTo>
                <a:lnTo>
                  <a:pt x="2397" y="4885"/>
                </a:lnTo>
                <a:cubicBezTo>
                  <a:pt x="2579" y="4680"/>
                  <a:pt x="2785" y="4474"/>
                  <a:pt x="2990" y="4223"/>
                </a:cubicBezTo>
                <a:lnTo>
                  <a:pt x="2990" y="4223"/>
                </a:lnTo>
                <a:cubicBezTo>
                  <a:pt x="3173" y="3972"/>
                  <a:pt x="3355" y="3721"/>
                  <a:pt x="3538" y="3470"/>
                </a:cubicBezTo>
                <a:lnTo>
                  <a:pt x="3538" y="3470"/>
                </a:lnTo>
                <a:cubicBezTo>
                  <a:pt x="3880" y="2945"/>
                  <a:pt x="4177" y="2397"/>
                  <a:pt x="4451" y="1895"/>
                </a:cubicBezTo>
                <a:lnTo>
                  <a:pt x="4451" y="1895"/>
                </a:lnTo>
                <a:cubicBezTo>
                  <a:pt x="4702" y="1370"/>
                  <a:pt x="4930" y="936"/>
                  <a:pt x="5227" y="639"/>
                </a:cubicBezTo>
                <a:lnTo>
                  <a:pt x="5227" y="639"/>
                </a:lnTo>
                <a:cubicBezTo>
                  <a:pt x="5524" y="343"/>
                  <a:pt x="5866" y="206"/>
                  <a:pt x="6117" y="160"/>
                </a:cubicBezTo>
                <a:lnTo>
                  <a:pt x="6117" y="160"/>
                </a:lnTo>
                <a:cubicBezTo>
                  <a:pt x="6368" y="114"/>
                  <a:pt x="6528" y="137"/>
                  <a:pt x="6528" y="137"/>
                </a:cubicBezTo>
                <a:lnTo>
                  <a:pt x="6528" y="137"/>
                </a:lnTo>
                <a:cubicBezTo>
                  <a:pt x="6528" y="137"/>
                  <a:pt x="6505" y="137"/>
                  <a:pt x="6437" y="92"/>
                </a:cubicBezTo>
                <a:lnTo>
                  <a:pt x="6437" y="92"/>
                </a:lnTo>
                <a:cubicBezTo>
                  <a:pt x="6368" y="69"/>
                  <a:pt x="6254" y="46"/>
                  <a:pt x="6117" y="23"/>
                </a:cubicBezTo>
                <a:lnTo>
                  <a:pt x="6117" y="23"/>
                </a:lnTo>
                <a:cubicBezTo>
                  <a:pt x="6072" y="0"/>
                  <a:pt x="6003" y="0"/>
                  <a:pt x="5957" y="0"/>
                </a:cubicBezTo>
                <a:lnTo>
                  <a:pt x="5957" y="0"/>
                </a:lnTo>
                <a:cubicBezTo>
                  <a:pt x="5684" y="0"/>
                  <a:pt x="5318" y="92"/>
                  <a:pt x="4976" y="3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30"/>
          <p:cNvSpPr/>
          <p:nvPr/>
        </p:nvSpPr>
        <p:spPr>
          <a:xfrm>
            <a:off x="6175375" y="1641475"/>
            <a:ext cx="146054" cy="450850"/>
          </a:xfrm>
          <a:custGeom>
            <a:rect b="b" l="l" r="r" t="t"/>
            <a:pathLst>
              <a:path extrusionOk="0" h="6917" w="6529">
                <a:moveTo>
                  <a:pt x="4976" y="320"/>
                </a:moveTo>
                <a:cubicBezTo>
                  <a:pt x="4565" y="617"/>
                  <a:pt x="4200" y="1096"/>
                  <a:pt x="3903" y="1575"/>
                </a:cubicBezTo>
                <a:lnTo>
                  <a:pt x="3903" y="1575"/>
                </a:lnTo>
                <a:cubicBezTo>
                  <a:pt x="3766" y="1826"/>
                  <a:pt x="3606" y="2055"/>
                  <a:pt x="3447" y="2329"/>
                </a:cubicBezTo>
                <a:lnTo>
                  <a:pt x="3447" y="2329"/>
                </a:lnTo>
                <a:cubicBezTo>
                  <a:pt x="3287" y="2580"/>
                  <a:pt x="3127" y="2831"/>
                  <a:pt x="2945" y="3059"/>
                </a:cubicBezTo>
                <a:lnTo>
                  <a:pt x="2945" y="3059"/>
                </a:lnTo>
                <a:cubicBezTo>
                  <a:pt x="2625" y="3584"/>
                  <a:pt x="2283" y="4018"/>
                  <a:pt x="1917" y="4497"/>
                </a:cubicBezTo>
                <a:lnTo>
                  <a:pt x="1917" y="4497"/>
                </a:lnTo>
                <a:cubicBezTo>
                  <a:pt x="1575" y="4976"/>
                  <a:pt x="1278" y="5387"/>
                  <a:pt x="1004" y="5752"/>
                </a:cubicBezTo>
                <a:lnTo>
                  <a:pt x="1004" y="5752"/>
                </a:lnTo>
                <a:cubicBezTo>
                  <a:pt x="708" y="6095"/>
                  <a:pt x="457" y="6391"/>
                  <a:pt x="274" y="6597"/>
                </a:cubicBezTo>
                <a:lnTo>
                  <a:pt x="274" y="6597"/>
                </a:lnTo>
                <a:cubicBezTo>
                  <a:pt x="114" y="6802"/>
                  <a:pt x="0" y="6916"/>
                  <a:pt x="0" y="6916"/>
                </a:cubicBezTo>
                <a:lnTo>
                  <a:pt x="0" y="6916"/>
                </a:lnTo>
                <a:cubicBezTo>
                  <a:pt x="0" y="6916"/>
                  <a:pt x="571" y="6642"/>
                  <a:pt x="1278" y="6026"/>
                </a:cubicBezTo>
                <a:lnTo>
                  <a:pt x="1278" y="6026"/>
                </a:lnTo>
                <a:cubicBezTo>
                  <a:pt x="1644" y="5729"/>
                  <a:pt x="2032" y="5319"/>
                  <a:pt x="2397" y="4885"/>
                </a:cubicBezTo>
                <a:lnTo>
                  <a:pt x="2397" y="4885"/>
                </a:lnTo>
                <a:cubicBezTo>
                  <a:pt x="2579" y="4680"/>
                  <a:pt x="2785" y="4474"/>
                  <a:pt x="2990" y="4223"/>
                </a:cubicBezTo>
                <a:lnTo>
                  <a:pt x="2990" y="4223"/>
                </a:lnTo>
                <a:cubicBezTo>
                  <a:pt x="3173" y="3972"/>
                  <a:pt x="3355" y="3721"/>
                  <a:pt x="3538" y="3470"/>
                </a:cubicBezTo>
                <a:lnTo>
                  <a:pt x="3538" y="3470"/>
                </a:lnTo>
                <a:cubicBezTo>
                  <a:pt x="3880" y="2945"/>
                  <a:pt x="4177" y="2397"/>
                  <a:pt x="4451" y="1895"/>
                </a:cubicBezTo>
                <a:lnTo>
                  <a:pt x="4451" y="1895"/>
                </a:lnTo>
                <a:cubicBezTo>
                  <a:pt x="4702" y="1370"/>
                  <a:pt x="4930" y="936"/>
                  <a:pt x="5227" y="639"/>
                </a:cubicBezTo>
                <a:lnTo>
                  <a:pt x="5227" y="639"/>
                </a:lnTo>
                <a:cubicBezTo>
                  <a:pt x="5524" y="343"/>
                  <a:pt x="5866" y="206"/>
                  <a:pt x="6117" y="160"/>
                </a:cubicBezTo>
                <a:lnTo>
                  <a:pt x="6117" y="160"/>
                </a:lnTo>
                <a:cubicBezTo>
                  <a:pt x="6368" y="114"/>
                  <a:pt x="6528" y="137"/>
                  <a:pt x="6528" y="137"/>
                </a:cubicBezTo>
                <a:lnTo>
                  <a:pt x="6528" y="137"/>
                </a:lnTo>
                <a:cubicBezTo>
                  <a:pt x="6528" y="137"/>
                  <a:pt x="6505" y="137"/>
                  <a:pt x="6437" y="92"/>
                </a:cubicBezTo>
                <a:lnTo>
                  <a:pt x="6437" y="92"/>
                </a:lnTo>
                <a:cubicBezTo>
                  <a:pt x="6368" y="69"/>
                  <a:pt x="6254" y="46"/>
                  <a:pt x="6117" y="23"/>
                </a:cubicBezTo>
                <a:lnTo>
                  <a:pt x="6117" y="23"/>
                </a:lnTo>
                <a:cubicBezTo>
                  <a:pt x="6072" y="0"/>
                  <a:pt x="6003" y="0"/>
                  <a:pt x="5957" y="0"/>
                </a:cubicBezTo>
                <a:lnTo>
                  <a:pt x="5957" y="0"/>
                </a:lnTo>
                <a:cubicBezTo>
                  <a:pt x="5684" y="0"/>
                  <a:pt x="5318" y="92"/>
                  <a:pt x="4976" y="3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30"/>
          <p:cNvSpPr/>
          <p:nvPr/>
        </p:nvSpPr>
        <p:spPr>
          <a:xfrm>
            <a:off x="6175375" y="1641475"/>
            <a:ext cx="146054" cy="450850"/>
          </a:xfrm>
          <a:custGeom>
            <a:rect b="b" l="l" r="r" t="t"/>
            <a:pathLst>
              <a:path extrusionOk="0" h="6917" w="6529">
                <a:moveTo>
                  <a:pt x="4976" y="320"/>
                </a:moveTo>
                <a:cubicBezTo>
                  <a:pt x="4565" y="617"/>
                  <a:pt x="4200" y="1096"/>
                  <a:pt x="3903" y="1575"/>
                </a:cubicBezTo>
                <a:lnTo>
                  <a:pt x="3903" y="1575"/>
                </a:lnTo>
                <a:cubicBezTo>
                  <a:pt x="3766" y="1826"/>
                  <a:pt x="3606" y="2055"/>
                  <a:pt x="3447" y="2329"/>
                </a:cubicBezTo>
                <a:lnTo>
                  <a:pt x="3447" y="2329"/>
                </a:lnTo>
                <a:cubicBezTo>
                  <a:pt x="3287" y="2580"/>
                  <a:pt x="3127" y="2831"/>
                  <a:pt x="2945" y="3059"/>
                </a:cubicBezTo>
                <a:lnTo>
                  <a:pt x="2945" y="3059"/>
                </a:lnTo>
                <a:cubicBezTo>
                  <a:pt x="2625" y="3584"/>
                  <a:pt x="2283" y="4018"/>
                  <a:pt x="1917" y="4497"/>
                </a:cubicBezTo>
                <a:lnTo>
                  <a:pt x="1917" y="4497"/>
                </a:lnTo>
                <a:cubicBezTo>
                  <a:pt x="1575" y="4976"/>
                  <a:pt x="1278" y="5387"/>
                  <a:pt x="1004" y="5752"/>
                </a:cubicBezTo>
                <a:lnTo>
                  <a:pt x="1004" y="5752"/>
                </a:lnTo>
                <a:cubicBezTo>
                  <a:pt x="708" y="6095"/>
                  <a:pt x="457" y="6391"/>
                  <a:pt x="274" y="6597"/>
                </a:cubicBezTo>
                <a:lnTo>
                  <a:pt x="274" y="6597"/>
                </a:lnTo>
                <a:cubicBezTo>
                  <a:pt x="114" y="6802"/>
                  <a:pt x="0" y="6916"/>
                  <a:pt x="0" y="6916"/>
                </a:cubicBezTo>
                <a:lnTo>
                  <a:pt x="0" y="6916"/>
                </a:lnTo>
                <a:cubicBezTo>
                  <a:pt x="0" y="6916"/>
                  <a:pt x="571" y="6642"/>
                  <a:pt x="1278" y="6026"/>
                </a:cubicBezTo>
                <a:lnTo>
                  <a:pt x="1278" y="6026"/>
                </a:lnTo>
                <a:cubicBezTo>
                  <a:pt x="1644" y="5729"/>
                  <a:pt x="2032" y="5319"/>
                  <a:pt x="2397" y="4885"/>
                </a:cubicBezTo>
                <a:lnTo>
                  <a:pt x="2397" y="4885"/>
                </a:lnTo>
                <a:cubicBezTo>
                  <a:pt x="2579" y="4680"/>
                  <a:pt x="2785" y="4474"/>
                  <a:pt x="2990" y="4223"/>
                </a:cubicBezTo>
                <a:lnTo>
                  <a:pt x="2990" y="4223"/>
                </a:lnTo>
                <a:cubicBezTo>
                  <a:pt x="3173" y="3972"/>
                  <a:pt x="3355" y="3721"/>
                  <a:pt x="3538" y="3470"/>
                </a:cubicBezTo>
                <a:lnTo>
                  <a:pt x="3538" y="3470"/>
                </a:lnTo>
                <a:cubicBezTo>
                  <a:pt x="3880" y="2945"/>
                  <a:pt x="4177" y="2397"/>
                  <a:pt x="4451" y="1895"/>
                </a:cubicBezTo>
                <a:lnTo>
                  <a:pt x="4451" y="1895"/>
                </a:lnTo>
                <a:cubicBezTo>
                  <a:pt x="4702" y="1370"/>
                  <a:pt x="4930" y="936"/>
                  <a:pt x="5227" y="639"/>
                </a:cubicBezTo>
                <a:lnTo>
                  <a:pt x="5227" y="639"/>
                </a:lnTo>
                <a:cubicBezTo>
                  <a:pt x="5524" y="343"/>
                  <a:pt x="5866" y="206"/>
                  <a:pt x="6117" y="160"/>
                </a:cubicBezTo>
                <a:lnTo>
                  <a:pt x="6117" y="160"/>
                </a:lnTo>
                <a:cubicBezTo>
                  <a:pt x="6368" y="114"/>
                  <a:pt x="6528" y="137"/>
                  <a:pt x="6528" y="137"/>
                </a:cubicBezTo>
                <a:lnTo>
                  <a:pt x="6528" y="137"/>
                </a:lnTo>
                <a:cubicBezTo>
                  <a:pt x="6528" y="137"/>
                  <a:pt x="6505" y="137"/>
                  <a:pt x="6437" y="92"/>
                </a:cubicBezTo>
                <a:lnTo>
                  <a:pt x="6437" y="92"/>
                </a:lnTo>
                <a:cubicBezTo>
                  <a:pt x="6368" y="69"/>
                  <a:pt x="6254" y="46"/>
                  <a:pt x="6117" y="23"/>
                </a:cubicBezTo>
                <a:lnTo>
                  <a:pt x="6117" y="23"/>
                </a:lnTo>
                <a:cubicBezTo>
                  <a:pt x="6072" y="0"/>
                  <a:pt x="6003" y="0"/>
                  <a:pt x="5957" y="0"/>
                </a:cubicBezTo>
                <a:lnTo>
                  <a:pt x="5957" y="0"/>
                </a:lnTo>
                <a:cubicBezTo>
                  <a:pt x="5684" y="0"/>
                  <a:pt x="5318" y="92"/>
                  <a:pt x="4976" y="3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30"/>
          <p:cNvSpPr/>
          <p:nvPr/>
        </p:nvSpPr>
        <p:spPr>
          <a:xfrm>
            <a:off x="6175375" y="1660525"/>
            <a:ext cx="146054" cy="450850"/>
          </a:xfrm>
          <a:custGeom>
            <a:rect b="b" l="l" r="r" t="t"/>
            <a:pathLst>
              <a:path extrusionOk="0" h="6917" w="6529">
                <a:moveTo>
                  <a:pt x="4976" y="320"/>
                </a:moveTo>
                <a:cubicBezTo>
                  <a:pt x="4565" y="617"/>
                  <a:pt x="4200" y="1096"/>
                  <a:pt x="3903" y="1575"/>
                </a:cubicBezTo>
                <a:lnTo>
                  <a:pt x="3903" y="1575"/>
                </a:lnTo>
                <a:cubicBezTo>
                  <a:pt x="3766" y="1826"/>
                  <a:pt x="3606" y="2055"/>
                  <a:pt x="3447" y="2329"/>
                </a:cubicBezTo>
                <a:lnTo>
                  <a:pt x="3447" y="2329"/>
                </a:lnTo>
                <a:cubicBezTo>
                  <a:pt x="3287" y="2580"/>
                  <a:pt x="3127" y="2831"/>
                  <a:pt x="2945" y="3059"/>
                </a:cubicBezTo>
                <a:lnTo>
                  <a:pt x="2945" y="3059"/>
                </a:lnTo>
                <a:cubicBezTo>
                  <a:pt x="2625" y="3584"/>
                  <a:pt x="2283" y="4018"/>
                  <a:pt x="1917" y="4497"/>
                </a:cubicBezTo>
                <a:lnTo>
                  <a:pt x="1917" y="4497"/>
                </a:lnTo>
                <a:cubicBezTo>
                  <a:pt x="1575" y="4976"/>
                  <a:pt x="1278" y="5387"/>
                  <a:pt x="1004" y="5752"/>
                </a:cubicBezTo>
                <a:lnTo>
                  <a:pt x="1004" y="5752"/>
                </a:lnTo>
                <a:cubicBezTo>
                  <a:pt x="708" y="6095"/>
                  <a:pt x="457" y="6391"/>
                  <a:pt x="274" y="6597"/>
                </a:cubicBezTo>
                <a:lnTo>
                  <a:pt x="274" y="6597"/>
                </a:lnTo>
                <a:cubicBezTo>
                  <a:pt x="114" y="6802"/>
                  <a:pt x="0" y="6916"/>
                  <a:pt x="0" y="6916"/>
                </a:cubicBezTo>
                <a:lnTo>
                  <a:pt x="0" y="6916"/>
                </a:lnTo>
                <a:cubicBezTo>
                  <a:pt x="0" y="6916"/>
                  <a:pt x="571" y="6642"/>
                  <a:pt x="1278" y="6026"/>
                </a:cubicBezTo>
                <a:lnTo>
                  <a:pt x="1278" y="6026"/>
                </a:lnTo>
                <a:cubicBezTo>
                  <a:pt x="1644" y="5729"/>
                  <a:pt x="2032" y="5319"/>
                  <a:pt x="2397" y="4885"/>
                </a:cubicBezTo>
                <a:lnTo>
                  <a:pt x="2397" y="4885"/>
                </a:lnTo>
                <a:cubicBezTo>
                  <a:pt x="2579" y="4680"/>
                  <a:pt x="2785" y="4474"/>
                  <a:pt x="2990" y="4223"/>
                </a:cubicBezTo>
                <a:lnTo>
                  <a:pt x="2990" y="4223"/>
                </a:lnTo>
                <a:cubicBezTo>
                  <a:pt x="3173" y="3972"/>
                  <a:pt x="3355" y="3721"/>
                  <a:pt x="3538" y="3470"/>
                </a:cubicBezTo>
                <a:lnTo>
                  <a:pt x="3538" y="3470"/>
                </a:lnTo>
                <a:cubicBezTo>
                  <a:pt x="3880" y="2945"/>
                  <a:pt x="4177" y="2397"/>
                  <a:pt x="4451" y="1895"/>
                </a:cubicBezTo>
                <a:lnTo>
                  <a:pt x="4451" y="1895"/>
                </a:lnTo>
                <a:cubicBezTo>
                  <a:pt x="4702" y="1370"/>
                  <a:pt x="4930" y="936"/>
                  <a:pt x="5227" y="639"/>
                </a:cubicBezTo>
                <a:lnTo>
                  <a:pt x="5227" y="639"/>
                </a:lnTo>
                <a:cubicBezTo>
                  <a:pt x="5524" y="343"/>
                  <a:pt x="5866" y="206"/>
                  <a:pt x="6117" y="160"/>
                </a:cubicBezTo>
                <a:lnTo>
                  <a:pt x="6117" y="160"/>
                </a:lnTo>
                <a:cubicBezTo>
                  <a:pt x="6368" y="114"/>
                  <a:pt x="6528" y="137"/>
                  <a:pt x="6528" y="137"/>
                </a:cubicBezTo>
                <a:lnTo>
                  <a:pt x="6528" y="137"/>
                </a:lnTo>
                <a:cubicBezTo>
                  <a:pt x="6528" y="137"/>
                  <a:pt x="6505" y="137"/>
                  <a:pt x="6437" y="92"/>
                </a:cubicBezTo>
                <a:lnTo>
                  <a:pt x="6437" y="92"/>
                </a:lnTo>
                <a:cubicBezTo>
                  <a:pt x="6368" y="69"/>
                  <a:pt x="6254" y="46"/>
                  <a:pt x="6117" y="23"/>
                </a:cubicBezTo>
                <a:lnTo>
                  <a:pt x="6117" y="23"/>
                </a:lnTo>
                <a:cubicBezTo>
                  <a:pt x="6072" y="0"/>
                  <a:pt x="6003" y="0"/>
                  <a:pt x="5957" y="0"/>
                </a:cubicBezTo>
                <a:lnTo>
                  <a:pt x="5957" y="0"/>
                </a:lnTo>
                <a:cubicBezTo>
                  <a:pt x="5684" y="0"/>
                  <a:pt x="5318" y="92"/>
                  <a:pt x="4976" y="3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30"/>
          <p:cNvSpPr/>
          <p:nvPr/>
        </p:nvSpPr>
        <p:spPr>
          <a:xfrm>
            <a:off x="6175375" y="1577975"/>
            <a:ext cx="177817" cy="546097"/>
          </a:xfrm>
          <a:custGeom>
            <a:rect b="b" l="l" r="r" t="t"/>
            <a:pathLst>
              <a:path extrusionOk="0" h="6917" w="6529">
                <a:moveTo>
                  <a:pt x="4976" y="320"/>
                </a:moveTo>
                <a:cubicBezTo>
                  <a:pt x="4565" y="617"/>
                  <a:pt x="4200" y="1096"/>
                  <a:pt x="3903" y="1575"/>
                </a:cubicBezTo>
                <a:lnTo>
                  <a:pt x="3903" y="1575"/>
                </a:lnTo>
                <a:cubicBezTo>
                  <a:pt x="3766" y="1826"/>
                  <a:pt x="3606" y="2055"/>
                  <a:pt x="3447" y="2329"/>
                </a:cubicBezTo>
                <a:lnTo>
                  <a:pt x="3447" y="2329"/>
                </a:lnTo>
                <a:cubicBezTo>
                  <a:pt x="3287" y="2580"/>
                  <a:pt x="3127" y="2831"/>
                  <a:pt x="2945" y="3059"/>
                </a:cubicBezTo>
                <a:lnTo>
                  <a:pt x="2945" y="3059"/>
                </a:lnTo>
                <a:cubicBezTo>
                  <a:pt x="2625" y="3584"/>
                  <a:pt x="2283" y="4018"/>
                  <a:pt x="1917" y="4497"/>
                </a:cubicBezTo>
                <a:lnTo>
                  <a:pt x="1917" y="4497"/>
                </a:lnTo>
                <a:cubicBezTo>
                  <a:pt x="1575" y="4976"/>
                  <a:pt x="1278" y="5387"/>
                  <a:pt x="1004" y="5752"/>
                </a:cubicBezTo>
                <a:lnTo>
                  <a:pt x="1004" y="5752"/>
                </a:lnTo>
                <a:cubicBezTo>
                  <a:pt x="708" y="6095"/>
                  <a:pt x="457" y="6391"/>
                  <a:pt x="274" y="6597"/>
                </a:cubicBezTo>
                <a:lnTo>
                  <a:pt x="274" y="6597"/>
                </a:lnTo>
                <a:cubicBezTo>
                  <a:pt x="114" y="6802"/>
                  <a:pt x="0" y="6916"/>
                  <a:pt x="0" y="6916"/>
                </a:cubicBezTo>
                <a:lnTo>
                  <a:pt x="0" y="6916"/>
                </a:lnTo>
                <a:cubicBezTo>
                  <a:pt x="0" y="6916"/>
                  <a:pt x="571" y="6642"/>
                  <a:pt x="1278" y="6026"/>
                </a:cubicBezTo>
                <a:lnTo>
                  <a:pt x="1278" y="6026"/>
                </a:lnTo>
                <a:cubicBezTo>
                  <a:pt x="1644" y="5729"/>
                  <a:pt x="2032" y="5319"/>
                  <a:pt x="2397" y="4885"/>
                </a:cubicBezTo>
                <a:lnTo>
                  <a:pt x="2397" y="4885"/>
                </a:lnTo>
                <a:cubicBezTo>
                  <a:pt x="2579" y="4680"/>
                  <a:pt x="2785" y="4474"/>
                  <a:pt x="2990" y="4223"/>
                </a:cubicBezTo>
                <a:lnTo>
                  <a:pt x="2990" y="4223"/>
                </a:lnTo>
                <a:cubicBezTo>
                  <a:pt x="3173" y="3972"/>
                  <a:pt x="3355" y="3721"/>
                  <a:pt x="3538" y="3470"/>
                </a:cubicBezTo>
                <a:lnTo>
                  <a:pt x="3538" y="3470"/>
                </a:lnTo>
                <a:cubicBezTo>
                  <a:pt x="3880" y="2945"/>
                  <a:pt x="4177" y="2397"/>
                  <a:pt x="4451" y="1895"/>
                </a:cubicBezTo>
                <a:lnTo>
                  <a:pt x="4451" y="1895"/>
                </a:lnTo>
                <a:cubicBezTo>
                  <a:pt x="4702" y="1370"/>
                  <a:pt x="4930" y="936"/>
                  <a:pt x="5227" y="639"/>
                </a:cubicBezTo>
                <a:lnTo>
                  <a:pt x="5227" y="639"/>
                </a:lnTo>
                <a:cubicBezTo>
                  <a:pt x="5524" y="343"/>
                  <a:pt x="5866" y="206"/>
                  <a:pt x="6117" y="160"/>
                </a:cubicBezTo>
                <a:lnTo>
                  <a:pt x="6117" y="160"/>
                </a:lnTo>
                <a:cubicBezTo>
                  <a:pt x="6368" y="114"/>
                  <a:pt x="6528" y="137"/>
                  <a:pt x="6528" y="137"/>
                </a:cubicBezTo>
                <a:lnTo>
                  <a:pt x="6528" y="137"/>
                </a:lnTo>
                <a:cubicBezTo>
                  <a:pt x="6528" y="137"/>
                  <a:pt x="6505" y="137"/>
                  <a:pt x="6437" y="92"/>
                </a:cubicBezTo>
                <a:lnTo>
                  <a:pt x="6437" y="92"/>
                </a:lnTo>
                <a:cubicBezTo>
                  <a:pt x="6368" y="69"/>
                  <a:pt x="6254" y="46"/>
                  <a:pt x="6117" y="23"/>
                </a:cubicBezTo>
                <a:lnTo>
                  <a:pt x="6117" y="23"/>
                </a:lnTo>
                <a:cubicBezTo>
                  <a:pt x="6072" y="0"/>
                  <a:pt x="6003" y="0"/>
                  <a:pt x="5957" y="0"/>
                </a:cubicBezTo>
                <a:lnTo>
                  <a:pt x="5957" y="0"/>
                </a:lnTo>
                <a:cubicBezTo>
                  <a:pt x="5684" y="0"/>
                  <a:pt x="5318" y="92"/>
                  <a:pt x="4976" y="3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30"/>
          <p:cNvSpPr/>
          <p:nvPr/>
        </p:nvSpPr>
        <p:spPr>
          <a:xfrm>
            <a:off x="6197624" y="1660525"/>
            <a:ext cx="146054" cy="393698"/>
          </a:xfrm>
          <a:custGeom>
            <a:rect b="b" l="l" r="r" t="t"/>
            <a:pathLst>
              <a:path extrusionOk="0" h="6917" w="6529">
                <a:moveTo>
                  <a:pt x="4976" y="320"/>
                </a:moveTo>
                <a:cubicBezTo>
                  <a:pt x="4565" y="617"/>
                  <a:pt x="4200" y="1096"/>
                  <a:pt x="3903" y="1575"/>
                </a:cubicBezTo>
                <a:lnTo>
                  <a:pt x="3903" y="1575"/>
                </a:lnTo>
                <a:cubicBezTo>
                  <a:pt x="3766" y="1826"/>
                  <a:pt x="3606" y="2055"/>
                  <a:pt x="3447" y="2329"/>
                </a:cubicBezTo>
                <a:lnTo>
                  <a:pt x="3447" y="2329"/>
                </a:lnTo>
                <a:cubicBezTo>
                  <a:pt x="3287" y="2580"/>
                  <a:pt x="3127" y="2831"/>
                  <a:pt x="2945" y="3059"/>
                </a:cubicBezTo>
                <a:lnTo>
                  <a:pt x="2945" y="3059"/>
                </a:lnTo>
                <a:cubicBezTo>
                  <a:pt x="2625" y="3584"/>
                  <a:pt x="2283" y="4018"/>
                  <a:pt x="1917" y="4497"/>
                </a:cubicBezTo>
                <a:lnTo>
                  <a:pt x="1917" y="4497"/>
                </a:lnTo>
                <a:cubicBezTo>
                  <a:pt x="1575" y="4976"/>
                  <a:pt x="1278" y="5387"/>
                  <a:pt x="1004" y="5752"/>
                </a:cubicBezTo>
                <a:lnTo>
                  <a:pt x="1004" y="5752"/>
                </a:lnTo>
                <a:cubicBezTo>
                  <a:pt x="708" y="6095"/>
                  <a:pt x="457" y="6391"/>
                  <a:pt x="274" y="6597"/>
                </a:cubicBezTo>
                <a:lnTo>
                  <a:pt x="274" y="6597"/>
                </a:lnTo>
                <a:cubicBezTo>
                  <a:pt x="114" y="6802"/>
                  <a:pt x="0" y="6916"/>
                  <a:pt x="0" y="6916"/>
                </a:cubicBezTo>
                <a:lnTo>
                  <a:pt x="0" y="6916"/>
                </a:lnTo>
                <a:cubicBezTo>
                  <a:pt x="0" y="6916"/>
                  <a:pt x="571" y="6642"/>
                  <a:pt x="1278" y="6026"/>
                </a:cubicBezTo>
                <a:lnTo>
                  <a:pt x="1278" y="6026"/>
                </a:lnTo>
                <a:cubicBezTo>
                  <a:pt x="1644" y="5729"/>
                  <a:pt x="2032" y="5319"/>
                  <a:pt x="2397" y="4885"/>
                </a:cubicBezTo>
                <a:lnTo>
                  <a:pt x="2397" y="4885"/>
                </a:lnTo>
                <a:cubicBezTo>
                  <a:pt x="2579" y="4680"/>
                  <a:pt x="2785" y="4474"/>
                  <a:pt x="2990" y="4223"/>
                </a:cubicBezTo>
                <a:lnTo>
                  <a:pt x="2990" y="4223"/>
                </a:lnTo>
                <a:cubicBezTo>
                  <a:pt x="3173" y="3972"/>
                  <a:pt x="3355" y="3721"/>
                  <a:pt x="3538" y="3470"/>
                </a:cubicBezTo>
                <a:lnTo>
                  <a:pt x="3538" y="3470"/>
                </a:lnTo>
                <a:cubicBezTo>
                  <a:pt x="3880" y="2945"/>
                  <a:pt x="4177" y="2397"/>
                  <a:pt x="4451" y="1895"/>
                </a:cubicBezTo>
                <a:lnTo>
                  <a:pt x="4451" y="1895"/>
                </a:lnTo>
                <a:cubicBezTo>
                  <a:pt x="4702" y="1370"/>
                  <a:pt x="4930" y="936"/>
                  <a:pt x="5227" y="639"/>
                </a:cubicBezTo>
                <a:lnTo>
                  <a:pt x="5227" y="639"/>
                </a:lnTo>
                <a:cubicBezTo>
                  <a:pt x="5524" y="343"/>
                  <a:pt x="5866" y="206"/>
                  <a:pt x="6117" y="160"/>
                </a:cubicBezTo>
                <a:lnTo>
                  <a:pt x="6117" y="160"/>
                </a:lnTo>
                <a:cubicBezTo>
                  <a:pt x="6368" y="114"/>
                  <a:pt x="6528" y="137"/>
                  <a:pt x="6528" y="137"/>
                </a:cubicBezTo>
                <a:lnTo>
                  <a:pt x="6528" y="137"/>
                </a:lnTo>
                <a:cubicBezTo>
                  <a:pt x="6528" y="137"/>
                  <a:pt x="6505" y="137"/>
                  <a:pt x="6437" y="92"/>
                </a:cubicBezTo>
                <a:lnTo>
                  <a:pt x="6437" y="92"/>
                </a:lnTo>
                <a:cubicBezTo>
                  <a:pt x="6368" y="69"/>
                  <a:pt x="6254" y="46"/>
                  <a:pt x="6117" y="23"/>
                </a:cubicBezTo>
                <a:lnTo>
                  <a:pt x="6117" y="23"/>
                </a:lnTo>
                <a:cubicBezTo>
                  <a:pt x="6072" y="0"/>
                  <a:pt x="6003" y="0"/>
                  <a:pt x="5957" y="0"/>
                </a:cubicBezTo>
                <a:lnTo>
                  <a:pt x="5957" y="0"/>
                </a:lnTo>
                <a:cubicBezTo>
                  <a:pt x="5684" y="0"/>
                  <a:pt x="5318" y="92"/>
                  <a:pt x="4976" y="3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30"/>
          <p:cNvSpPr/>
          <p:nvPr/>
        </p:nvSpPr>
        <p:spPr>
          <a:xfrm>
            <a:off x="6162700" y="1660525"/>
            <a:ext cx="146054" cy="495292"/>
          </a:xfrm>
          <a:custGeom>
            <a:rect b="b" l="l" r="r" t="t"/>
            <a:pathLst>
              <a:path extrusionOk="0" h="6917" w="6529">
                <a:moveTo>
                  <a:pt x="4976" y="320"/>
                </a:moveTo>
                <a:cubicBezTo>
                  <a:pt x="4565" y="617"/>
                  <a:pt x="4200" y="1096"/>
                  <a:pt x="3903" y="1575"/>
                </a:cubicBezTo>
                <a:lnTo>
                  <a:pt x="3903" y="1575"/>
                </a:lnTo>
                <a:cubicBezTo>
                  <a:pt x="3766" y="1826"/>
                  <a:pt x="3606" y="2055"/>
                  <a:pt x="3447" y="2329"/>
                </a:cubicBezTo>
                <a:lnTo>
                  <a:pt x="3447" y="2329"/>
                </a:lnTo>
                <a:cubicBezTo>
                  <a:pt x="3287" y="2580"/>
                  <a:pt x="3127" y="2831"/>
                  <a:pt x="2945" y="3059"/>
                </a:cubicBezTo>
                <a:lnTo>
                  <a:pt x="2945" y="3059"/>
                </a:lnTo>
                <a:cubicBezTo>
                  <a:pt x="2625" y="3584"/>
                  <a:pt x="2283" y="4018"/>
                  <a:pt x="1917" y="4497"/>
                </a:cubicBezTo>
                <a:lnTo>
                  <a:pt x="1917" y="4497"/>
                </a:lnTo>
                <a:cubicBezTo>
                  <a:pt x="1575" y="4976"/>
                  <a:pt x="1278" y="5387"/>
                  <a:pt x="1004" y="5752"/>
                </a:cubicBezTo>
                <a:lnTo>
                  <a:pt x="1004" y="5752"/>
                </a:lnTo>
                <a:cubicBezTo>
                  <a:pt x="708" y="6095"/>
                  <a:pt x="457" y="6391"/>
                  <a:pt x="274" y="6597"/>
                </a:cubicBezTo>
                <a:lnTo>
                  <a:pt x="274" y="6597"/>
                </a:lnTo>
                <a:cubicBezTo>
                  <a:pt x="114" y="6802"/>
                  <a:pt x="0" y="6916"/>
                  <a:pt x="0" y="6916"/>
                </a:cubicBezTo>
                <a:lnTo>
                  <a:pt x="0" y="6916"/>
                </a:lnTo>
                <a:cubicBezTo>
                  <a:pt x="0" y="6916"/>
                  <a:pt x="571" y="6642"/>
                  <a:pt x="1278" y="6026"/>
                </a:cubicBezTo>
                <a:lnTo>
                  <a:pt x="1278" y="6026"/>
                </a:lnTo>
                <a:cubicBezTo>
                  <a:pt x="1644" y="5729"/>
                  <a:pt x="2032" y="5319"/>
                  <a:pt x="2397" y="4885"/>
                </a:cubicBezTo>
                <a:lnTo>
                  <a:pt x="2397" y="4885"/>
                </a:lnTo>
                <a:cubicBezTo>
                  <a:pt x="2579" y="4680"/>
                  <a:pt x="2785" y="4474"/>
                  <a:pt x="2990" y="4223"/>
                </a:cubicBezTo>
                <a:lnTo>
                  <a:pt x="2990" y="4223"/>
                </a:lnTo>
                <a:cubicBezTo>
                  <a:pt x="3173" y="3972"/>
                  <a:pt x="3355" y="3721"/>
                  <a:pt x="3538" y="3470"/>
                </a:cubicBezTo>
                <a:lnTo>
                  <a:pt x="3538" y="3470"/>
                </a:lnTo>
                <a:cubicBezTo>
                  <a:pt x="3880" y="2945"/>
                  <a:pt x="4177" y="2397"/>
                  <a:pt x="4451" y="1895"/>
                </a:cubicBezTo>
                <a:lnTo>
                  <a:pt x="4451" y="1895"/>
                </a:lnTo>
                <a:cubicBezTo>
                  <a:pt x="4702" y="1370"/>
                  <a:pt x="4930" y="936"/>
                  <a:pt x="5227" y="639"/>
                </a:cubicBezTo>
                <a:lnTo>
                  <a:pt x="5227" y="639"/>
                </a:lnTo>
                <a:cubicBezTo>
                  <a:pt x="5524" y="343"/>
                  <a:pt x="5866" y="206"/>
                  <a:pt x="6117" y="160"/>
                </a:cubicBezTo>
                <a:lnTo>
                  <a:pt x="6117" y="160"/>
                </a:lnTo>
                <a:cubicBezTo>
                  <a:pt x="6368" y="114"/>
                  <a:pt x="6528" y="137"/>
                  <a:pt x="6528" y="137"/>
                </a:cubicBezTo>
                <a:lnTo>
                  <a:pt x="6528" y="137"/>
                </a:lnTo>
                <a:cubicBezTo>
                  <a:pt x="6528" y="137"/>
                  <a:pt x="6505" y="137"/>
                  <a:pt x="6437" y="92"/>
                </a:cubicBezTo>
                <a:lnTo>
                  <a:pt x="6437" y="92"/>
                </a:lnTo>
                <a:cubicBezTo>
                  <a:pt x="6368" y="69"/>
                  <a:pt x="6254" y="46"/>
                  <a:pt x="6117" y="23"/>
                </a:cubicBezTo>
                <a:lnTo>
                  <a:pt x="6117" y="23"/>
                </a:lnTo>
                <a:cubicBezTo>
                  <a:pt x="6072" y="0"/>
                  <a:pt x="6003" y="0"/>
                  <a:pt x="5957" y="0"/>
                </a:cubicBezTo>
                <a:lnTo>
                  <a:pt x="5957" y="0"/>
                </a:lnTo>
                <a:cubicBezTo>
                  <a:pt x="5684" y="0"/>
                  <a:pt x="5318" y="92"/>
                  <a:pt x="4976" y="3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30"/>
          <p:cNvSpPr/>
          <p:nvPr/>
        </p:nvSpPr>
        <p:spPr>
          <a:xfrm>
            <a:off x="6175371" y="1660525"/>
            <a:ext cx="177817" cy="495292"/>
          </a:xfrm>
          <a:custGeom>
            <a:rect b="b" l="l" r="r" t="t"/>
            <a:pathLst>
              <a:path extrusionOk="0" h="6917" w="6529">
                <a:moveTo>
                  <a:pt x="4976" y="320"/>
                </a:moveTo>
                <a:cubicBezTo>
                  <a:pt x="4565" y="617"/>
                  <a:pt x="4200" y="1096"/>
                  <a:pt x="3903" y="1575"/>
                </a:cubicBezTo>
                <a:lnTo>
                  <a:pt x="3903" y="1575"/>
                </a:lnTo>
                <a:cubicBezTo>
                  <a:pt x="3766" y="1826"/>
                  <a:pt x="3606" y="2055"/>
                  <a:pt x="3447" y="2329"/>
                </a:cubicBezTo>
                <a:lnTo>
                  <a:pt x="3447" y="2329"/>
                </a:lnTo>
                <a:cubicBezTo>
                  <a:pt x="3287" y="2580"/>
                  <a:pt x="3127" y="2831"/>
                  <a:pt x="2945" y="3059"/>
                </a:cubicBezTo>
                <a:lnTo>
                  <a:pt x="2945" y="3059"/>
                </a:lnTo>
                <a:cubicBezTo>
                  <a:pt x="2625" y="3584"/>
                  <a:pt x="2283" y="4018"/>
                  <a:pt x="1917" y="4497"/>
                </a:cubicBezTo>
                <a:lnTo>
                  <a:pt x="1917" y="4497"/>
                </a:lnTo>
                <a:cubicBezTo>
                  <a:pt x="1575" y="4976"/>
                  <a:pt x="1278" y="5387"/>
                  <a:pt x="1004" y="5752"/>
                </a:cubicBezTo>
                <a:lnTo>
                  <a:pt x="1004" y="5752"/>
                </a:lnTo>
                <a:cubicBezTo>
                  <a:pt x="708" y="6095"/>
                  <a:pt x="457" y="6391"/>
                  <a:pt x="274" y="6597"/>
                </a:cubicBezTo>
                <a:lnTo>
                  <a:pt x="274" y="6597"/>
                </a:lnTo>
                <a:cubicBezTo>
                  <a:pt x="114" y="6802"/>
                  <a:pt x="0" y="6916"/>
                  <a:pt x="0" y="6916"/>
                </a:cubicBezTo>
                <a:lnTo>
                  <a:pt x="0" y="6916"/>
                </a:lnTo>
                <a:cubicBezTo>
                  <a:pt x="0" y="6916"/>
                  <a:pt x="571" y="6642"/>
                  <a:pt x="1278" y="6026"/>
                </a:cubicBezTo>
                <a:lnTo>
                  <a:pt x="1278" y="6026"/>
                </a:lnTo>
                <a:cubicBezTo>
                  <a:pt x="1644" y="5729"/>
                  <a:pt x="2032" y="5319"/>
                  <a:pt x="2397" y="4885"/>
                </a:cubicBezTo>
                <a:lnTo>
                  <a:pt x="2397" y="4885"/>
                </a:lnTo>
                <a:cubicBezTo>
                  <a:pt x="2579" y="4680"/>
                  <a:pt x="2785" y="4474"/>
                  <a:pt x="2990" y="4223"/>
                </a:cubicBezTo>
                <a:lnTo>
                  <a:pt x="2990" y="4223"/>
                </a:lnTo>
                <a:cubicBezTo>
                  <a:pt x="3173" y="3972"/>
                  <a:pt x="3355" y="3721"/>
                  <a:pt x="3538" y="3470"/>
                </a:cubicBezTo>
                <a:lnTo>
                  <a:pt x="3538" y="3470"/>
                </a:lnTo>
                <a:cubicBezTo>
                  <a:pt x="3880" y="2945"/>
                  <a:pt x="4177" y="2397"/>
                  <a:pt x="4451" y="1895"/>
                </a:cubicBezTo>
                <a:lnTo>
                  <a:pt x="4451" y="1895"/>
                </a:lnTo>
                <a:cubicBezTo>
                  <a:pt x="4702" y="1370"/>
                  <a:pt x="4930" y="936"/>
                  <a:pt x="5227" y="639"/>
                </a:cubicBezTo>
                <a:lnTo>
                  <a:pt x="5227" y="639"/>
                </a:lnTo>
                <a:cubicBezTo>
                  <a:pt x="5524" y="343"/>
                  <a:pt x="5866" y="206"/>
                  <a:pt x="6117" y="160"/>
                </a:cubicBezTo>
                <a:lnTo>
                  <a:pt x="6117" y="160"/>
                </a:lnTo>
                <a:cubicBezTo>
                  <a:pt x="6368" y="114"/>
                  <a:pt x="6528" y="137"/>
                  <a:pt x="6528" y="137"/>
                </a:cubicBezTo>
                <a:lnTo>
                  <a:pt x="6528" y="137"/>
                </a:lnTo>
                <a:cubicBezTo>
                  <a:pt x="6528" y="137"/>
                  <a:pt x="6505" y="137"/>
                  <a:pt x="6437" y="92"/>
                </a:cubicBezTo>
                <a:lnTo>
                  <a:pt x="6437" y="92"/>
                </a:lnTo>
                <a:cubicBezTo>
                  <a:pt x="6368" y="69"/>
                  <a:pt x="6254" y="46"/>
                  <a:pt x="6117" y="23"/>
                </a:cubicBezTo>
                <a:lnTo>
                  <a:pt x="6117" y="23"/>
                </a:lnTo>
                <a:cubicBezTo>
                  <a:pt x="6072" y="0"/>
                  <a:pt x="6003" y="0"/>
                  <a:pt x="5957" y="0"/>
                </a:cubicBezTo>
                <a:lnTo>
                  <a:pt x="5957" y="0"/>
                </a:lnTo>
                <a:cubicBezTo>
                  <a:pt x="5684" y="0"/>
                  <a:pt x="5318" y="92"/>
                  <a:pt x="4976" y="3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39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</a:t>
            </a:r>
            <a:r>
              <a:rPr lang="en"/>
              <a:t>Architecture cont.</a:t>
            </a:r>
            <a:endParaRPr/>
          </a:p>
        </p:txBody>
      </p:sp>
      <p:pic>
        <p:nvPicPr>
          <p:cNvPr id="436" name="Google Shape;436;p39"/>
          <p:cNvPicPr preferRelativeResize="0"/>
          <p:nvPr/>
        </p:nvPicPr>
        <p:blipFill rotWithShape="1">
          <a:blip r:embed="rId3">
            <a:alphaModFix/>
          </a:blip>
          <a:srcRect b="0" l="0" r="0" t="16534"/>
          <a:stretch/>
        </p:blipFill>
        <p:spPr>
          <a:xfrm>
            <a:off x="4667925" y="1278275"/>
            <a:ext cx="3969624" cy="3099902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Google Shape;437;p39"/>
          <p:cNvSpPr/>
          <p:nvPr/>
        </p:nvSpPr>
        <p:spPr>
          <a:xfrm>
            <a:off x="1173925" y="1708075"/>
            <a:ext cx="1982100" cy="1982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438" name="Google Shape;438;p39"/>
          <p:cNvSpPr txBox="1"/>
          <p:nvPr>
            <p:ph idx="4294967295" type="title"/>
          </p:nvPr>
        </p:nvSpPr>
        <p:spPr>
          <a:xfrm>
            <a:off x="1232275" y="2401975"/>
            <a:ext cx="1865400" cy="59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Client -Server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Architecture</a:t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</a:t>
            </a:r>
            <a:r>
              <a:rPr lang="en"/>
              <a:t>Architecture cont.</a:t>
            </a:r>
            <a:endParaRPr/>
          </a:p>
        </p:txBody>
      </p:sp>
      <p:sp>
        <p:nvSpPr>
          <p:cNvPr id="444" name="Google Shape;444;p40"/>
          <p:cNvSpPr txBox="1"/>
          <p:nvPr/>
        </p:nvSpPr>
        <p:spPr>
          <a:xfrm>
            <a:off x="723525" y="1796150"/>
            <a:ext cx="6411600" cy="22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The </a:t>
            </a: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communication</a:t>
            </a: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between the frontend (the clients) and the backend (the </a:t>
            </a: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server</a:t>
            </a: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) done by REST style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The backend built by M</a:t>
            </a: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odel-View-Controller (MVC) pattern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41"/>
          <p:cNvSpPr/>
          <p:nvPr/>
        </p:nvSpPr>
        <p:spPr>
          <a:xfrm rot="5400000">
            <a:off x="4076416" y="1237198"/>
            <a:ext cx="991175" cy="1982067"/>
          </a:xfrm>
          <a:custGeom>
            <a:rect b="b" l="l" r="r" t="t"/>
            <a:pathLst>
              <a:path extrusionOk="0" h="15339" w="7670">
                <a:moveTo>
                  <a:pt x="7670" y="1"/>
                </a:moveTo>
                <a:cubicBezTo>
                  <a:pt x="3427" y="1"/>
                  <a:pt x="1" y="3438"/>
                  <a:pt x="1" y="7670"/>
                </a:cubicBezTo>
                <a:cubicBezTo>
                  <a:pt x="1" y="11901"/>
                  <a:pt x="3427" y="15338"/>
                  <a:pt x="7670" y="15338"/>
                </a:cubicBezTo>
                <a:lnTo>
                  <a:pt x="767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0" name="Google Shape;450;p41"/>
          <p:cNvSpPr txBox="1"/>
          <p:nvPr>
            <p:ph idx="4294967295" type="title"/>
          </p:nvPr>
        </p:nvSpPr>
        <p:spPr>
          <a:xfrm>
            <a:off x="3448950" y="2723825"/>
            <a:ext cx="2246100" cy="62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Technology</a:t>
            </a:r>
            <a:endParaRPr/>
          </a:p>
        </p:txBody>
      </p:sp>
      <p:sp>
        <p:nvSpPr>
          <p:cNvPr id="451" name="Google Shape;451;p41"/>
          <p:cNvSpPr txBox="1"/>
          <p:nvPr>
            <p:ph idx="4294967295" type="title"/>
          </p:nvPr>
        </p:nvSpPr>
        <p:spPr>
          <a:xfrm>
            <a:off x="4270500" y="1955533"/>
            <a:ext cx="603000" cy="54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42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Technology cont.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p42"/>
          <p:cNvSpPr txBox="1"/>
          <p:nvPr/>
        </p:nvSpPr>
        <p:spPr>
          <a:xfrm>
            <a:off x="311725" y="1798900"/>
            <a:ext cx="1509900" cy="44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Back-end 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58" name="Google Shape;458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8325" y="1480050"/>
            <a:ext cx="1888952" cy="1085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59" name="Google Shape;459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08324" y="2700312"/>
            <a:ext cx="1888952" cy="1033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08326" y="3868000"/>
            <a:ext cx="1888950" cy="977675"/>
          </a:xfrm>
          <a:prstGeom prst="rect">
            <a:avLst/>
          </a:prstGeom>
          <a:noFill/>
          <a:ln>
            <a:noFill/>
          </a:ln>
        </p:spPr>
      </p:pic>
      <p:sp>
        <p:nvSpPr>
          <p:cNvPr id="461" name="Google Shape;461;p42"/>
          <p:cNvSpPr txBox="1"/>
          <p:nvPr/>
        </p:nvSpPr>
        <p:spPr>
          <a:xfrm>
            <a:off x="311725" y="2921075"/>
            <a:ext cx="1509900" cy="44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Front</a:t>
            </a: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-end 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" name="Google Shape;462;p42"/>
          <p:cNvSpPr txBox="1"/>
          <p:nvPr/>
        </p:nvSpPr>
        <p:spPr>
          <a:xfrm>
            <a:off x="311725" y="4219575"/>
            <a:ext cx="1509900" cy="44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Database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63" name="Google Shape;463;p4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64275" y="1506313"/>
            <a:ext cx="1888950" cy="1033050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p42"/>
          <p:cNvSpPr txBox="1"/>
          <p:nvPr/>
        </p:nvSpPr>
        <p:spPr>
          <a:xfrm>
            <a:off x="4714475" y="1798888"/>
            <a:ext cx="1888800" cy="44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Notification API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" name="Google Shape;465;p42"/>
          <p:cNvSpPr txBox="1"/>
          <p:nvPr/>
        </p:nvSpPr>
        <p:spPr>
          <a:xfrm>
            <a:off x="4714475" y="2992863"/>
            <a:ext cx="1888800" cy="44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Payment</a:t>
            </a: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SDK 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66" name="Google Shape;466;p4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864275" y="2656188"/>
            <a:ext cx="1689725" cy="977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7" name="Google Shape;467;p4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864275" y="3900713"/>
            <a:ext cx="1611225" cy="1085624"/>
          </a:xfrm>
          <a:prstGeom prst="rect">
            <a:avLst/>
          </a:prstGeom>
          <a:noFill/>
          <a:ln>
            <a:noFill/>
          </a:ln>
        </p:spPr>
      </p:pic>
      <p:sp>
        <p:nvSpPr>
          <p:cNvPr id="468" name="Google Shape;468;p42"/>
          <p:cNvSpPr txBox="1"/>
          <p:nvPr/>
        </p:nvSpPr>
        <p:spPr>
          <a:xfrm>
            <a:off x="4627475" y="4226925"/>
            <a:ext cx="2062800" cy="4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7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Database</a:t>
            </a:r>
            <a:r>
              <a:rPr lang="en" sz="17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container </a:t>
            </a:r>
            <a:endParaRPr sz="17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43"/>
          <p:cNvSpPr/>
          <p:nvPr/>
        </p:nvSpPr>
        <p:spPr>
          <a:xfrm rot="5400000">
            <a:off x="4076416" y="1237198"/>
            <a:ext cx="991175" cy="1982067"/>
          </a:xfrm>
          <a:custGeom>
            <a:rect b="b" l="l" r="r" t="t"/>
            <a:pathLst>
              <a:path extrusionOk="0" h="15339" w="7670">
                <a:moveTo>
                  <a:pt x="7670" y="1"/>
                </a:moveTo>
                <a:cubicBezTo>
                  <a:pt x="3427" y="1"/>
                  <a:pt x="1" y="3438"/>
                  <a:pt x="1" y="7670"/>
                </a:cubicBezTo>
                <a:cubicBezTo>
                  <a:pt x="1" y="11901"/>
                  <a:pt x="3427" y="15338"/>
                  <a:pt x="7670" y="15338"/>
                </a:cubicBezTo>
                <a:lnTo>
                  <a:pt x="767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4" name="Google Shape;474;p43"/>
          <p:cNvSpPr txBox="1"/>
          <p:nvPr>
            <p:ph idx="4294967295" type="title"/>
          </p:nvPr>
        </p:nvSpPr>
        <p:spPr>
          <a:xfrm>
            <a:off x="3448950" y="2723825"/>
            <a:ext cx="2246100" cy="62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</a:t>
            </a:r>
            <a:endParaRPr/>
          </a:p>
        </p:txBody>
      </p:sp>
      <p:sp>
        <p:nvSpPr>
          <p:cNvPr id="475" name="Google Shape;475;p43"/>
          <p:cNvSpPr txBox="1"/>
          <p:nvPr>
            <p:ph idx="4294967295" type="title"/>
          </p:nvPr>
        </p:nvSpPr>
        <p:spPr>
          <a:xfrm>
            <a:off x="4270500" y="1955533"/>
            <a:ext cx="603000" cy="54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44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</a:t>
            </a:r>
            <a:r>
              <a:rPr lang="en"/>
              <a:t> cont.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1" name="Google Shape;481;p44"/>
          <p:cNvSpPr txBox="1"/>
          <p:nvPr/>
        </p:nvSpPr>
        <p:spPr>
          <a:xfrm>
            <a:off x="1114475" y="1902950"/>
            <a:ext cx="5604900" cy="25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Lack of modern means to run Equestrian club without them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Build a project with a languages we were unfamiliar with in a short period of time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Lack of experience 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45"/>
          <p:cNvSpPr/>
          <p:nvPr/>
        </p:nvSpPr>
        <p:spPr>
          <a:xfrm rot="5400000">
            <a:off x="4076416" y="1237198"/>
            <a:ext cx="991175" cy="1982067"/>
          </a:xfrm>
          <a:custGeom>
            <a:rect b="b" l="l" r="r" t="t"/>
            <a:pathLst>
              <a:path extrusionOk="0" h="15339" w="7670">
                <a:moveTo>
                  <a:pt x="7670" y="1"/>
                </a:moveTo>
                <a:cubicBezTo>
                  <a:pt x="3427" y="1"/>
                  <a:pt x="1" y="3438"/>
                  <a:pt x="1" y="7670"/>
                </a:cubicBezTo>
                <a:cubicBezTo>
                  <a:pt x="1" y="11901"/>
                  <a:pt x="3427" y="15338"/>
                  <a:pt x="7670" y="15338"/>
                </a:cubicBezTo>
                <a:lnTo>
                  <a:pt x="767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7" name="Google Shape;487;p45"/>
          <p:cNvSpPr txBox="1"/>
          <p:nvPr>
            <p:ph idx="4294967295" type="title"/>
          </p:nvPr>
        </p:nvSpPr>
        <p:spPr>
          <a:xfrm>
            <a:off x="3448950" y="2723825"/>
            <a:ext cx="2246100" cy="62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488" name="Google Shape;488;p45"/>
          <p:cNvSpPr txBox="1"/>
          <p:nvPr>
            <p:ph idx="4294967295" type="title"/>
          </p:nvPr>
        </p:nvSpPr>
        <p:spPr>
          <a:xfrm>
            <a:off x="4270500" y="1955533"/>
            <a:ext cx="603000" cy="54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07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4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r>
              <a:rPr lang="en"/>
              <a:t> cont.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4" name="Google Shape;494;p46"/>
          <p:cNvSpPr txBox="1"/>
          <p:nvPr/>
        </p:nvSpPr>
        <p:spPr>
          <a:xfrm>
            <a:off x="416800" y="1339425"/>
            <a:ext cx="7920300" cy="36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Integrate a small shop to provide the User with tools.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Subscription Systems that enables more luxury features.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Build up more on the feedback to include reviews and more </a:t>
            </a: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features</a:t>
            </a: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Integrate AI for Horse health.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Enhance UI/UX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47"/>
          <p:cNvSpPr txBox="1"/>
          <p:nvPr>
            <p:ph idx="1" type="subTitle"/>
          </p:nvPr>
        </p:nvSpPr>
        <p:spPr>
          <a:xfrm>
            <a:off x="3012299" y="1907438"/>
            <a:ext cx="31170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Thanks for listening!</a:t>
            </a:r>
            <a:endParaRPr/>
          </a:p>
        </p:txBody>
      </p:sp>
      <p:sp>
        <p:nvSpPr>
          <p:cNvPr id="500" name="Google Shape;500;p47"/>
          <p:cNvSpPr txBox="1"/>
          <p:nvPr>
            <p:ph idx="2" type="subTitle"/>
          </p:nvPr>
        </p:nvSpPr>
        <p:spPr>
          <a:xfrm>
            <a:off x="3011925" y="2563200"/>
            <a:ext cx="3177000" cy="109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315">
                <a:solidFill>
                  <a:schemeClr val="lt2"/>
                </a:solidFill>
              </a:rPr>
              <a:t>Supervisor :</a:t>
            </a:r>
            <a:endParaRPr b="1" sz="5315">
              <a:solidFill>
                <a:schemeClr val="lt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315">
                <a:solidFill>
                  <a:schemeClr val="lt2"/>
                </a:solidFill>
              </a:rPr>
              <a:t>Dr.Manar Qamhieh</a:t>
            </a:r>
            <a:endParaRPr sz="5315">
              <a:solidFill>
                <a:schemeClr val="lt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315">
              <a:solidFill>
                <a:schemeClr val="lt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315">
                <a:solidFill>
                  <a:schemeClr val="lt2"/>
                </a:solidFill>
              </a:rPr>
              <a:t>Participants :</a:t>
            </a:r>
            <a:endParaRPr b="1" sz="5315">
              <a:solidFill>
                <a:schemeClr val="lt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315">
                <a:solidFill>
                  <a:schemeClr val="lt2"/>
                </a:solidFill>
              </a:rPr>
              <a:t>Hasan Abu Thiab</a:t>
            </a:r>
            <a:endParaRPr b="1" sz="5315">
              <a:solidFill>
                <a:schemeClr val="lt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315">
                <a:solidFill>
                  <a:schemeClr val="lt2"/>
                </a:solidFill>
              </a:rPr>
              <a:t>Mohammad Mousa</a:t>
            </a:r>
            <a:endParaRPr sz="5315"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pSp>
        <p:nvGrpSpPr>
          <p:cNvPr id="501" name="Google Shape;501;p47"/>
          <p:cNvGrpSpPr/>
          <p:nvPr/>
        </p:nvGrpSpPr>
        <p:grpSpPr>
          <a:xfrm rot="1576635">
            <a:off x="6064242" y="1579329"/>
            <a:ext cx="416244" cy="642987"/>
            <a:chOff x="3512050" y="600900"/>
            <a:chExt cx="607175" cy="937925"/>
          </a:xfrm>
        </p:grpSpPr>
        <p:sp>
          <p:nvSpPr>
            <p:cNvPr id="502" name="Google Shape;502;p47"/>
            <p:cNvSpPr/>
            <p:nvPr/>
          </p:nvSpPr>
          <p:spPr>
            <a:xfrm>
              <a:off x="3680600" y="600900"/>
              <a:ext cx="290750" cy="478725"/>
            </a:xfrm>
            <a:custGeom>
              <a:rect b="b" l="l" r="r" t="t"/>
              <a:pathLst>
                <a:path extrusionOk="0" h="19149" w="11630">
                  <a:moveTo>
                    <a:pt x="5815" y="0"/>
                  </a:moveTo>
                  <a:cubicBezTo>
                    <a:pt x="2607" y="0"/>
                    <a:pt x="1" y="2607"/>
                    <a:pt x="1" y="5815"/>
                  </a:cubicBezTo>
                  <a:lnTo>
                    <a:pt x="1" y="13334"/>
                  </a:lnTo>
                  <a:cubicBezTo>
                    <a:pt x="1" y="16542"/>
                    <a:pt x="2607" y="19148"/>
                    <a:pt x="5815" y="19148"/>
                  </a:cubicBezTo>
                  <a:cubicBezTo>
                    <a:pt x="9023" y="19148"/>
                    <a:pt x="11630" y="16542"/>
                    <a:pt x="11630" y="13334"/>
                  </a:cubicBezTo>
                  <a:lnTo>
                    <a:pt x="11630" y="5815"/>
                  </a:lnTo>
                  <a:cubicBezTo>
                    <a:pt x="11630" y="2607"/>
                    <a:pt x="9023" y="0"/>
                    <a:pt x="5815" y="0"/>
                  </a:cubicBezTo>
                  <a:close/>
                </a:path>
              </a:pathLst>
            </a:custGeom>
            <a:solidFill>
              <a:srgbClr val="66146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47"/>
            <p:cNvSpPr/>
            <p:nvPr/>
          </p:nvSpPr>
          <p:spPr>
            <a:xfrm>
              <a:off x="3512050" y="649775"/>
              <a:ext cx="495650" cy="889050"/>
            </a:xfrm>
            <a:custGeom>
              <a:rect b="b" l="l" r="r" t="t"/>
              <a:pathLst>
                <a:path extrusionOk="0" h="35562" w="19826">
                  <a:moveTo>
                    <a:pt x="1" y="0"/>
                  </a:moveTo>
                  <a:lnTo>
                    <a:pt x="1" y="25"/>
                  </a:lnTo>
                  <a:lnTo>
                    <a:pt x="1" y="22081"/>
                  </a:lnTo>
                  <a:cubicBezTo>
                    <a:pt x="1" y="28421"/>
                    <a:pt x="4337" y="33760"/>
                    <a:pt x="10201" y="35314"/>
                  </a:cubicBezTo>
                  <a:cubicBezTo>
                    <a:pt x="10226" y="35314"/>
                    <a:pt x="10251" y="35314"/>
                    <a:pt x="10276" y="35339"/>
                  </a:cubicBezTo>
                  <a:cubicBezTo>
                    <a:pt x="10878" y="35486"/>
                    <a:pt x="11504" y="35561"/>
                    <a:pt x="12130" y="35561"/>
                  </a:cubicBezTo>
                  <a:cubicBezTo>
                    <a:pt x="12782" y="35561"/>
                    <a:pt x="13435" y="35480"/>
                    <a:pt x="14061" y="35314"/>
                  </a:cubicBezTo>
                  <a:lnTo>
                    <a:pt x="14086" y="35314"/>
                  </a:lnTo>
                  <a:cubicBezTo>
                    <a:pt x="15515" y="33635"/>
                    <a:pt x="16667" y="31780"/>
                    <a:pt x="17520" y="29825"/>
                  </a:cubicBezTo>
                  <a:cubicBezTo>
                    <a:pt x="19550" y="25113"/>
                    <a:pt x="19825" y="19775"/>
                    <a:pt x="17845" y="14612"/>
                  </a:cubicBezTo>
                  <a:cubicBezTo>
                    <a:pt x="16968" y="12356"/>
                    <a:pt x="15740" y="10276"/>
                    <a:pt x="14211" y="8471"/>
                  </a:cubicBezTo>
                  <a:cubicBezTo>
                    <a:pt x="13560" y="7695"/>
                    <a:pt x="12883" y="6968"/>
                    <a:pt x="12131" y="6291"/>
                  </a:cubicBezTo>
                  <a:cubicBezTo>
                    <a:pt x="8848" y="3233"/>
                    <a:pt x="4612" y="1078"/>
                    <a:pt x="26" y="25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F34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47"/>
            <p:cNvSpPr/>
            <p:nvPr/>
          </p:nvSpPr>
          <p:spPr>
            <a:xfrm>
              <a:off x="3623575" y="649775"/>
              <a:ext cx="495650" cy="889050"/>
            </a:xfrm>
            <a:custGeom>
              <a:rect b="b" l="l" r="r" t="t"/>
              <a:pathLst>
                <a:path extrusionOk="0" h="35562" w="19826">
                  <a:moveTo>
                    <a:pt x="19800" y="0"/>
                  </a:moveTo>
                  <a:lnTo>
                    <a:pt x="19800" y="25"/>
                  </a:lnTo>
                  <a:lnTo>
                    <a:pt x="19825" y="0"/>
                  </a:lnTo>
                  <a:close/>
                  <a:moveTo>
                    <a:pt x="19800" y="25"/>
                  </a:moveTo>
                  <a:cubicBezTo>
                    <a:pt x="15189" y="1078"/>
                    <a:pt x="10978" y="3233"/>
                    <a:pt x="7670" y="6291"/>
                  </a:cubicBezTo>
                  <a:cubicBezTo>
                    <a:pt x="6943" y="6968"/>
                    <a:pt x="6241" y="7695"/>
                    <a:pt x="5615" y="8471"/>
                  </a:cubicBezTo>
                  <a:cubicBezTo>
                    <a:pt x="4086" y="10276"/>
                    <a:pt x="2833" y="12356"/>
                    <a:pt x="1981" y="14612"/>
                  </a:cubicBezTo>
                  <a:cubicBezTo>
                    <a:pt x="1" y="19775"/>
                    <a:pt x="251" y="25113"/>
                    <a:pt x="2307" y="29825"/>
                  </a:cubicBezTo>
                  <a:cubicBezTo>
                    <a:pt x="3159" y="31780"/>
                    <a:pt x="4312" y="33635"/>
                    <a:pt x="5740" y="35314"/>
                  </a:cubicBezTo>
                  <a:cubicBezTo>
                    <a:pt x="5765" y="35314"/>
                    <a:pt x="5790" y="35314"/>
                    <a:pt x="5815" y="35339"/>
                  </a:cubicBezTo>
                  <a:cubicBezTo>
                    <a:pt x="6417" y="35486"/>
                    <a:pt x="7043" y="35561"/>
                    <a:pt x="7669" y="35561"/>
                  </a:cubicBezTo>
                  <a:cubicBezTo>
                    <a:pt x="8321" y="35561"/>
                    <a:pt x="8974" y="35480"/>
                    <a:pt x="9600" y="35314"/>
                  </a:cubicBezTo>
                  <a:lnTo>
                    <a:pt x="9625" y="35314"/>
                  </a:lnTo>
                  <a:cubicBezTo>
                    <a:pt x="15490" y="33760"/>
                    <a:pt x="19800" y="28421"/>
                    <a:pt x="19800" y="22081"/>
                  </a:cubicBezTo>
                  <a:lnTo>
                    <a:pt x="19800" y="25"/>
                  </a:lnTo>
                  <a:close/>
                </a:path>
              </a:pathLst>
            </a:custGeom>
            <a:solidFill>
              <a:srgbClr val="F164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05" name="Google Shape;505;p47"/>
          <p:cNvGrpSpPr/>
          <p:nvPr/>
        </p:nvGrpSpPr>
        <p:grpSpPr>
          <a:xfrm rot="-1046626">
            <a:off x="2664035" y="1492241"/>
            <a:ext cx="525764" cy="559269"/>
            <a:chOff x="3431850" y="2117825"/>
            <a:chExt cx="766950" cy="815825"/>
          </a:xfrm>
        </p:grpSpPr>
        <p:sp>
          <p:nvSpPr>
            <p:cNvPr id="506" name="Google Shape;506;p47"/>
            <p:cNvSpPr/>
            <p:nvPr/>
          </p:nvSpPr>
          <p:spPr>
            <a:xfrm>
              <a:off x="3503775" y="2340875"/>
              <a:ext cx="311575" cy="404375"/>
            </a:xfrm>
            <a:custGeom>
              <a:rect b="b" l="l" r="r" t="t"/>
              <a:pathLst>
                <a:path extrusionOk="0" h="16175" w="12463">
                  <a:moveTo>
                    <a:pt x="557" y="1"/>
                  </a:moveTo>
                  <a:cubicBezTo>
                    <a:pt x="0" y="5608"/>
                    <a:pt x="7286" y="16174"/>
                    <a:pt x="10723" y="16174"/>
                  </a:cubicBezTo>
                  <a:cubicBezTo>
                    <a:pt x="11772" y="16174"/>
                    <a:pt x="12462" y="15191"/>
                    <a:pt x="12462" y="12783"/>
                  </a:cubicBezTo>
                  <a:cubicBezTo>
                    <a:pt x="12462" y="2457"/>
                    <a:pt x="558" y="1"/>
                    <a:pt x="557" y="1"/>
                  </a:cubicBezTo>
                  <a:close/>
                </a:path>
              </a:pathLst>
            </a:custGeom>
            <a:solidFill>
              <a:srgbClr val="B30D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47"/>
            <p:cNvSpPr/>
            <p:nvPr/>
          </p:nvSpPr>
          <p:spPr>
            <a:xfrm>
              <a:off x="3815325" y="2340875"/>
              <a:ext cx="311700" cy="404375"/>
            </a:xfrm>
            <a:custGeom>
              <a:rect b="b" l="l" r="r" t="t"/>
              <a:pathLst>
                <a:path extrusionOk="0" h="16175" w="12468">
                  <a:moveTo>
                    <a:pt x="11930" y="1"/>
                  </a:moveTo>
                  <a:cubicBezTo>
                    <a:pt x="11929" y="1"/>
                    <a:pt x="0" y="2457"/>
                    <a:pt x="0" y="12783"/>
                  </a:cubicBezTo>
                  <a:cubicBezTo>
                    <a:pt x="0" y="15191"/>
                    <a:pt x="690" y="16174"/>
                    <a:pt x="1739" y="16174"/>
                  </a:cubicBezTo>
                  <a:cubicBezTo>
                    <a:pt x="5177" y="16174"/>
                    <a:pt x="12468" y="5608"/>
                    <a:pt x="11930" y="1"/>
                  </a:cubicBezTo>
                  <a:close/>
                </a:path>
              </a:pathLst>
            </a:custGeom>
            <a:solidFill>
              <a:srgbClr val="B30D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8" name="Google Shape;508;p47"/>
            <p:cNvSpPr/>
            <p:nvPr/>
          </p:nvSpPr>
          <p:spPr>
            <a:xfrm>
              <a:off x="3650525" y="2117825"/>
              <a:ext cx="348400" cy="357175"/>
            </a:xfrm>
            <a:custGeom>
              <a:rect b="b" l="l" r="r" t="t"/>
              <a:pathLst>
                <a:path extrusionOk="0" h="14287" w="13936">
                  <a:moveTo>
                    <a:pt x="276" y="0"/>
                  </a:moveTo>
                  <a:lnTo>
                    <a:pt x="1" y="6416"/>
                  </a:lnTo>
                  <a:lnTo>
                    <a:pt x="8622" y="14286"/>
                  </a:lnTo>
                  <a:lnTo>
                    <a:pt x="13935" y="10928"/>
                  </a:lnTo>
                  <a:cubicBezTo>
                    <a:pt x="13309" y="1529"/>
                    <a:pt x="276" y="0"/>
                    <a:pt x="2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47"/>
            <p:cNvSpPr/>
            <p:nvPr/>
          </p:nvSpPr>
          <p:spPr>
            <a:xfrm>
              <a:off x="3626100" y="2117825"/>
              <a:ext cx="372825" cy="562050"/>
            </a:xfrm>
            <a:custGeom>
              <a:rect b="b" l="l" r="r" t="t"/>
              <a:pathLst>
                <a:path extrusionOk="0" h="22482" w="14913">
                  <a:moveTo>
                    <a:pt x="1253" y="0"/>
                  </a:moveTo>
                  <a:cubicBezTo>
                    <a:pt x="0" y="6066"/>
                    <a:pt x="0" y="20276"/>
                    <a:pt x="0" y="20276"/>
                  </a:cubicBezTo>
                  <a:lnTo>
                    <a:pt x="1604" y="22482"/>
                  </a:lnTo>
                  <a:lnTo>
                    <a:pt x="14912" y="20752"/>
                  </a:lnTo>
                  <a:lnTo>
                    <a:pt x="14912" y="10928"/>
                  </a:lnTo>
                  <a:cubicBezTo>
                    <a:pt x="3634" y="10025"/>
                    <a:pt x="1253" y="0"/>
                    <a:pt x="1253" y="0"/>
                  </a:cubicBezTo>
                  <a:close/>
                </a:path>
              </a:pathLst>
            </a:custGeom>
            <a:solidFill>
              <a:srgbClr val="B30D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0" name="Google Shape;510;p47"/>
            <p:cNvSpPr/>
            <p:nvPr/>
          </p:nvSpPr>
          <p:spPr>
            <a:xfrm>
              <a:off x="3680600" y="2340875"/>
              <a:ext cx="518200" cy="592775"/>
            </a:xfrm>
            <a:custGeom>
              <a:rect b="b" l="l" r="r" t="t"/>
              <a:pathLst>
                <a:path extrusionOk="0" h="23711" w="20728">
                  <a:moveTo>
                    <a:pt x="17319" y="1"/>
                  </a:moveTo>
                  <a:lnTo>
                    <a:pt x="17319" y="1"/>
                  </a:lnTo>
                  <a:cubicBezTo>
                    <a:pt x="13885" y="12507"/>
                    <a:pt x="1" y="12833"/>
                    <a:pt x="1" y="12833"/>
                  </a:cubicBezTo>
                  <a:lnTo>
                    <a:pt x="5389" y="23710"/>
                  </a:lnTo>
                  <a:cubicBezTo>
                    <a:pt x="20727" y="23710"/>
                    <a:pt x="17319" y="2"/>
                    <a:pt x="1731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47"/>
            <p:cNvSpPr/>
            <p:nvPr/>
          </p:nvSpPr>
          <p:spPr>
            <a:xfrm>
              <a:off x="3431850" y="2340875"/>
              <a:ext cx="383500" cy="592775"/>
            </a:xfrm>
            <a:custGeom>
              <a:rect b="b" l="l" r="r" t="t"/>
              <a:pathLst>
                <a:path extrusionOk="0" h="23711" w="15340">
                  <a:moveTo>
                    <a:pt x="3434" y="1"/>
                  </a:moveTo>
                  <a:cubicBezTo>
                    <a:pt x="3434" y="2"/>
                    <a:pt x="1" y="23710"/>
                    <a:pt x="15339" y="23710"/>
                  </a:cubicBezTo>
                  <a:lnTo>
                    <a:pt x="15339" y="20678"/>
                  </a:lnTo>
                  <a:cubicBezTo>
                    <a:pt x="15339" y="16768"/>
                    <a:pt x="13509" y="13033"/>
                    <a:pt x="10276" y="10828"/>
                  </a:cubicBezTo>
                  <a:cubicBezTo>
                    <a:pt x="7820" y="9124"/>
                    <a:pt x="5063" y="5941"/>
                    <a:pt x="343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12" name="Google Shape;512;p47"/>
          <p:cNvGrpSpPr/>
          <p:nvPr/>
        </p:nvGrpSpPr>
        <p:grpSpPr>
          <a:xfrm>
            <a:off x="4349162" y="1196462"/>
            <a:ext cx="443279" cy="652476"/>
            <a:chOff x="2174325" y="3478725"/>
            <a:chExt cx="646650" cy="951825"/>
          </a:xfrm>
        </p:grpSpPr>
        <p:sp>
          <p:nvSpPr>
            <p:cNvPr id="513" name="Google Shape;513;p47"/>
            <p:cNvSpPr/>
            <p:nvPr/>
          </p:nvSpPr>
          <p:spPr>
            <a:xfrm>
              <a:off x="2174325" y="3669200"/>
              <a:ext cx="453025" cy="761325"/>
            </a:xfrm>
            <a:custGeom>
              <a:rect b="b" l="l" r="r" t="t"/>
              <a:pathLst>
                <a:path extrusionOk="0" h="30453" w="18121">
                  <a:moveTo>
                    <a:pt x="1" y="1"/>
                  </a:moveTo>
                  <a:lnTo>
                    <a:pt x="1" y="19124"/>
                  </a:lnTo>
                  <a:cubicBezTo>
                    <a:pt x="1" y="23811"/>
                    <a:pt x="5640" y="30452"/>
                    <a:pt x="13108" y="30452"/>
                  </a:cubicBezTo>
                  <a:cubicBezTo>
                    <a:pt x="18121" y="30452"/>
                    <a:pt x="17169" y="23635"/>
                    <a:pt x="17169" y="20552"/>
                  </a:cubicBezTo>
                  <a:cubicBezTo>
                    <a:pt x="17169" y="15891"/>
                    <a:pt x="15840" y="15765"/>
                    <a:pt x="11078" y="12081"/>
                  </a:cubicBezTo>
                  <a:cubicBezTo>
                    <a:pt x="10051" y="11304"/>
                    <a:pt x="9299" y="10076"/>
                    <a:pt x="8748" y="8798"/>
                  </a:cubicBezTo>
                  <a:cubicBezTo>
                    <a:pt x="7043" y="4888"/>
                    <a:pt x="3860" y="1805"/>
                    <a:pt x="1" y="1"/>
                  </a:cubicBezTo>
                  <a:close/>
                </a:path>
              </a:pathLst>
            </a:custGeom>
            <a:solidFill>
              <a:srgbClr val="F164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47"/>
            <p:cNvSpPr/>
            <p:nvPr/>
          </p:nvSpPr>
          <p:spPr>
            <a:xfrm>
              <a:off x="2367300" y="3669200"/>
              <a:ext cx="453675" cy="761325"/>
            </a:xfrm>
            <a:custGeom>
              <a:rect b="b" l="l" r="r" t="t"/>
              <a:pathLst>
                <a:path extrusionOk="0" h="30453" w="18147">
                  <a:moveTo>
                    <a:pt x="18146" y="1"/>
                  </a:moveTo>
                  <a:cubicBezTo>
                    <a:pt x="14262" y="1805"/>
                    <a:pt x="11104" y="4888"/>
                    <a:pt x="9374" y="8798"/>
                  </a:cubicBezTo>
                  <a:cubicBezTo>
                    <a:pt x="8823" y="10076"/>
                    <a:pt x="8071" y="11304"/>
                    <a:pt x="7044" y="12081"/>
                  </a:cubicBezTo>
                  <a:cubicBezTo>
                    <a:pt x="2282" y="15765"/>
                    <a:pt x="953" y="15891"/>
                    <a:pt x="953" y="20552"/>
                  </a:cubicBezTo>
                  <a:cubicBezTo>
                    <a:pt x="953" y="23635"/>
                    <a:pt x="1" y="30452"/>
                    <a:pt x="5039" y="30452"/>
                  </a:cubicBezTo>
                  <a:cubicBezTo>
                    <a:pt x="12482" y="30452"/>
                    <a:pt x="18146" y="23811"/>
                    <a:pt x="18146" y="19124"/>
                  </a:cubicBezTo>
                  <a:lnTo>
                    <a:pt x="18146" y="1"/>
                  </a:lnTo>
                  <a:close/>
                </a:path>
              </a:pathLst>
            </a:custGeom>
            <a:solidFill>
              <a:srgbClr val="B30D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47"/>
            <p:cNvSpPr/>
            <p:nvPr/>
          </p:nvSpPr>
          <p:spPr>
            <a:xfrm>
              <a:off x="2240750" y="3521350"/>
              <a:ext cx="528225" cy="376575"/>
            </a:xfrm>
            <a:custGeom>
              <a:rect b="b" l="l" r="r" t="t"/>
              <a:pathLst>
                <a:path extrusionOk="0" h="15063" w="21129">
                  <a:moveTo>
                    <a:pt x="10552" y="0"/>
                  </a:moveTo>
                  <a:cubicBezTo>
                    <a:pt x="4712" y="0"/>
                    <a:pt x="0" y="1103"/>
                    <a:pt x="0" y="2481"/>
                  </a:cubicBezTo>
                  <a:cubicBezTo>
                    <a:pt x="0" y="3860"/>
                    <a:pt x="4712" y="15063"/>
                    <a:pt x="10552" y="15063"/>
                  </a:cubicBezTo>
                  <a:cubicBezTo>
                    <a:pt x="16391" y="15063"/>
                    <a:pt x="21128" y="3860"/>
                    <a:pt x="21128" y="2481"/>
                  </a:cubicBezTo>
                  <a:cubicBezTo>
                    <a:pt x="21128" y="1103"/>
                    <a:pt x="16391" y="0"/>
                    <a:pt x="10552" y="0"/>
                  </a:cubicBezTo>
                  <a:close/>
                </a:path>
              </a:pathLst>
            </a:custGeom>
            <a:solidFill>
              <a:srgbClr val="B30D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6" name="Google Shape;516;p47"/>
            <p:cNvSpPr/>
            <p:nvPr/>
          </p:nvSpPr>
          <p:spPr>
            <a:xfrm>
              <a:off x="2408050" y="3478725"/>
              <a:ext cx="211175" cy="419200"/>
            </a:xfrm>
            <a:custGeom>
              <a:rect b="b" l="l" r="r" t="t"/>
              <a:pathLst>
                <a:path extrusionOk="0" h="16768" w="8447">
                  <a:moveTo>
                    <a:pt x="4211" y="1"/>
                  </a:moveTo>
                  <a:cubicBezTo>
                    <a:pt x="1880" y="1"/>
                    <a:pt x="0" y="1880"/>
                    <a:pt x="0" y="4211"/>
                  </a:cubicBezTo>
                  <a:lnTo>
                    <a:pt x="0" y="12532"/>
                  </a:lnTo>
                  <a:cubicBezTo>
                    <a:pt x="0" y="14863"/>
                    <a:pt x="1880" y="16768"/>
                    <a:pt x="4211" y="16768"/>
                  </a:cubicBezTo>
                  <a:cubicBezTo>
                    <a:pt x="6541" y="16768"/>
                    <a:pt x="8446" y="14863"/>
                    <a:pt x="8446" y="12532"/>
                  </a:cubicBezTo>
                  <a:lnTo>
                    <a:pt x="8446" y="4211"/>
                  </a:lnTo>
                  <a:cubicBezTo>
                    <a:pt x="8446" y="1880"/>
                    <a:pt x="6541" y="1"/>
                    <a:pt x="4211" y="1"/>
                  </a:cubicBezTo>
                  <a:close/>
                </a:path>
              </a:pathLst>
            </a:custGeom>
            <a:solidFill>
              <a:srgbClr val="66146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47"/>
            <p:cNvSpPr/>
            <p:nvPr/>
          </p:nvSpPr>
          <p:spPr>
            <a:xfrm>
              <a:off x="2246375" y="3583375"/>
              <a:ext cx="522600" cy="847175"/>
            </a:xfrm>
            <a:custGeom>
              <a:rect b="b" l="l" r="r" t="t"/>
              <a:pathLst>
                <a:path extrusionOk="0" h="33887" w="20904">
                  <a:moveTo>
                    <a:pt x="20903" y="0"/>
                  </a:moveTo>
                  <a:cubicBezTo>
                    <a:pt x="16191" y="2181"/>
                    <a:pt x="12332" y="5940"/>
                    <a:pt x="10251" y="10702"/>
                  </a:cubicBezTo>
                  <a:cubicBezTo>
                    <a:pt x="9575" y="12256"/>
                    <a:pt x="8647" y="13760"/>
                    <a:pt x="7419" y="14712"/>
                  </a:cubicBezTo>
                  <a:cubicBezTo>
                    <a:pt x="1605" y="19173"/>
                    <a:pt x="1" y="19349"/>
                    <a:pt x="1" y="25013"/>
                  </a:cubicBezTo>
                  <a:cubicBezTo>
                    <a:pt x="1" y="28737"/>
                    <a:pt x="4476" y="33887"/>
                    <a:pt x="10504" y="33887"/>
                  </a:cubicBezTo>
                  <a:cubicBezTo>
                    <a:pt x="10562" y="33887"/>
                    <a:pt x="10620" y="33886"/>
                    <a:pt x="10678" y="33885"/>
                  </a:cubicBezTo>
                  <a:cubicBezTo>
                    <a:pt x="16392" y="33810"/>
                    <a:pt x="20903" y="28973"/>
                    <a:pt x="20903" y="23259"/>
                  </a:cubicBezTo>
                  <a:lnTo>
                    <a:pt x="20903" y="0"/>
                  </a:lnTo>
                  <a:close/>
                </a:path>
              </a:pathLst>
            </a:custGeom>
            <a:solidFill>
              <a:srgbClr val="F164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47"/>
            <p:cNvSpPr/>
            <p:nvPr/>
          </p:nvSpPr>
          <p:spPr>
            <a:xfrm>
              <a:off x="2240750" y="3583375"/>
              <a:ext cx="521950" cy="847175"/>
            </a:xfrm>
            <a:custGeom>
              <a:rect b="b" l="l" r="r" t="t"/>
              <a:pathLst>
                <a:path extrusionOk="0" h="33887" w="20878">
                  <a:moveTo>
                    <a:pt x="0" y="0"/>
                  </a:moveTo>
                  <a:lnTo>
                    <a:pt x="0" y="23259"/>
                  </a:lnTo>
                  <a:cubicBezTo>
                    <a:pt x="0" y="28973"/>
                    <a:pt x="4512" y="33810"/>
                    <a:pt x="10226" y="33885"/>
                  </a:cubicBezTo>
                  <a:cubicBezTo>
                    <a:pt x="10284" y="33886"/>
                    <a:pt x="10341" y="33887"/>
                    <a:pt x="10399" y="33887"/>
                  </a:cubicBezTo>
                  <a:cubicBezTo>
                    <a:pt x="16402" y="33887"/>
                    <a:pt x="20878" y="28737"/>
                    <a:pt x="20878" y="25013"/>
                  </a:cubicBezTo>
                  <a:cubicBezTo>
                    <a:pt x="20878" y="19349"/>
                    <a:pt x="19274" y="19173"/>
                    <a:pt x="13484" y="14712"/>
                  </a:cubicBezTo>
                  <a:cubicBezTo>
                    <a:pt x="12231" y="13760"/>
                    <a:pt x="11329" y="12256"/>
                    <a:pt x="10652" y="10702"/>
                  </a:cubicBezTo>
                  <a:cubicBezTo>
                    <a:pt x="8572" y="5940"/>
                    <a:pt x="4712" y="2181"/>
                    <a:pt x="0" y="0"/>
                  </a:cubicBezTo>
                  <a:close/>
                </a:path>
              </a:pathLst>
            </a:custGeom>
            <a:solidFill>
              <a:srgbClr val="F34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19" name="Google Shape;519;p47"/>
          <p:cNvGrpSpPr/>
          <p:nvPr/>
        </p:nvGrpSpPr>
        <p:grpSpPr>
          <a:xfrm rot="-8695837">
            <a:off x="2736843" y="3710060"/>
            <a:ext cx="380159" cy="615203"/>
            <a:chOff x="3538375" y="3533150"/>
            <a:chExt cx="554525" cy="897375"/>
          </a:xfrm>
        </p:grpSpPr>
        <p:sp>
          <p:nvSpPr>
            <p:cNvPr id="520" name="Google Shape;520;p47"/>
            <p:cNvSpPr/>
            <p:nvPr/>
          </p:nvSpPr>
          <p:spPr>
            <a:xfrm>
              <a:off x="3538375" y="3672350"/>
              <a:ext cx="554525" cy="269450"/>
            </a:xfrm>
            <a:custGeom>
              <a:rect b="b" l="l" r="r" t="t"/>
              <a:pathLst>
                <a:path extrusionOk="0" h="10778" w="22181">
                  <a:moveTo>
                    <a:pt x="11078" y="0"/>
                  </a:moveTo>
                  <a:cubicBezTo>
                    <a:pt x="903" y="0"/>
                    <a:pt x="0" y="852"/>
                    <a:pt x="0" y="852"/>
                  </a:cubicBezTo>
                  <a:lnTo>
                    <a:pt x="11354" y="10777"/>
                  </a:lnTo>
                  <a:lnTo>
                    <a:pt x="22181" y="852"/>
                  </a:lnTo>
                  <a:cubicBezTo>
                    <a:pt x="22181" y="852"/>
                    <a:pt x="21254" y="0"/>
                    <a:pt x="11078" y="0"/>
                  </a:cubicBezTo>
                  <a:close/>
                </a:path>
              </a:pathLst>
            </a:custGeom>
            <a:solidFill>
              <a:srgbClr val="B30D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47"/>
            <p:cNvSpPr/>
            <p:nvPr/>
          </p:nvSpPr>
          <p:spPr>
            <a:xfrm>
              <a:off x="3604150" y="3533150"/>
              <a:ext cx="422350" cy="201250"/>
            </a:xfrm>
            <a:custGeom>
              <a:rect b="b" l="l" r="r" t="t"/>
              <a:pathLst>
                <a:path extrusionOk="0" h="8050" w="16894">
                  <a:moveTo>
                    <a:pt x="7820" y="0"/>
                  </a:moveTo>
                  <a:cubicBezTo>
                    <a:pt x="2621" y="0"/>
                    <a:pt x="584" y="892"/>
                    <a:pt x="126" y="1157"/>
                  </a:cubicBezTo>
                  <a:cubicBezTo>
                    <a:pt x="51" y="1207"/>
                    <a:pt x="1" y="1232"/>
                    <a:pt x="1" y="1232"/>
                  </a:cubicBezTo>
                  <a:lnTo>
                    <a:pt x="8447" y="8049"/>
                  </a:lnTo>
                  <a:lnTo>
                    <a:pt x="16893" y="1232"/>
                  </a:lnTo>
                  <a:cubicBezTo>
                    <a:pt x="16893" y="1232"/>
                    <a:pt x="15013" y="79"/>
                    <a:pt x="8447" y="4"/>
                  </a:cubicBezTo>
                  <a:cubicBezTo>
                    <a:pt x="8233" y="1"/>
                    <a:pt x="8024" y="0"/>
                    <a:pt x="7820" y="0"/>
                  </a:cubicBezTo>
                  <a:close/>
                </a:path>
              </a:pathLst>
            </a:custGeom>
            <a:solidFill>
              <a:srgbClr val="B30D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47"/>
            <p:cNvSpPr/>
            <p:nvPr/>
          </p:nvSpPr>
          <p:spPr>
            <a:xfrm>
              <a:off x="3604150" y="3563950"/>
              <a:ext cx="422350" cy="736875"/>
            </a:xfrm>
            <a:custGeom>
              <a:rect b="b" l="l" r="r" t="t"/>
              <a:pathLst>
                <a:path extrusionOk="0" h="29475" w="16894">
                  <a:moveTo>
                    <a:pt x="16893" y="0"/>
                  </a:moveTo>
                  <a:lnTo>
                    <a:pt x="1" y="11629"/>
                  </a:lnTo>
                  <a:lnTo>
                    <a:pt x="1" y="27845"/>
                  </a:lnTo>
                  <a:cubicBezTo>
                    <a:pt x="1705" y="28873"/>
                    <a:pt x="3685" y="29474"/>
                    <a:pt x="5815" y="29474"/>
                  </a:cubicBezTo>
                  <a:cubicBezTo>
                    <a:pt x="11931" y="29474"/>
                    <a:pt x="16893" y="24512"/>
                    <a:pt x="16893" y="18396"/>
                  </a:cubicBezTo>
                  <a:lnTo>
                    <a:pt x="16893" y="0"/>
                  </a:lnTo>
                  <a:close/>
                </a:path>
              </a:pathLst>
            </a:custGeom>
            <a:solidFill>
              <a:srgbClr val="B30D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47"/>
            <p:cNvSpPr/>
            <p:nvPr/>
          </p:nvSpPr>
          <p:spPr>
            <a:xfrm>
              <a:off x="3604150" y="3563950"/>
              <a:ext cx="422350" cy="736875"/>
            </a:xfrm>
            <a:custGeom>
              <a:rect b="b" l="l" r="r" t="t"/>
              <a:pathLst>
                <a:path extrusionOk="0" h="29475" w="16894">
                  <a:moveTo>
                    <a:pt x="1" y="0"/>
                  </a:moveTo>
                  <a:lnTo>
                    <a:pt x="1" y="18396"/>
                  </a:lnTo>
                  <a:cubicBezTo>
                    <a:pt x="1" y="24512"/>
                    <a:pt x="4963" y="29474"/>
                    <a:pt x="11104" y="29474"/>
                  </a:cubicBezTo>
                  <a:cubicBezTo>
                    <a:pt x="13234" y="29474"/>
                    <a:pt x="15214" y="28873"/>
                    <a:pt x="16893" y="27845"/>
                  </a:cubicBezTo>
                  <a:lnTo>
                    <a:pt x="16893" y="1162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66146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47"/>
            <p:cNvSpPr/>
            <p:nvPr/>
          </p:nvSpPr>
          <p:spPr>
            <a:xfrm>
              <a:off x="3538375" y="3693650"/>
              <a:ext cx="554525" cy="736875"/>
            </a:xfrm>
            <a:custGeom>
              <a:rect b="b" l="l" r="r" t="t"/>
              <a:pathLst>
                <a:path extrusionOk="0" h="29475" w="22181">
                  <a:moveTo>
                    <a:pt x="22181" y="0"/>
                  </a:moveTo>
                  <a:lnTo>
                    <a:pt x="0" y="15289"/>
                  </a:lnTo>
                  <a:lnTo>
                    <a:pt x="0" y="18396"/>
                  </a:lnTo>
                  <a:cubicBezTo>
                    <a:pt x="0" y="24512"/>
                    <a:pt x="4963" y="29474"/>
                    <a:pt x="11078" y="29474"/>
                  </a:cubicBezTo>
                  <a:cubicBezTo>
                    <a:pt x="17218" y="29474"/>
                    <a:pt x="22181" y="24512"/>
                    <a:pt x="22181" y="18396"/>
                  </a:cubicBezTo>
                  <a:lnTo>
                    <a:pt x="22181" y="0"/>
                  </a:lnTo>
                  <a:close/>
                </a:path>
              </a:pathLst>
            </a:custGeom>
            <a:solidFill>
              <a:srgbClr val="F164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47"/>
            <p:cNvSpPr/>
            <p:nvPr/>
          </p:nvSpPr>
          <p:spPr>
            <a:xfrm>
              <a:off x="3538375" y="3693650"/>
              <a:ext cx="554525" cy="736875"/>
            </a:xfrm>
            <a:custGeom>
              <a:rect b="b" l="l" r="r" t="t"/>
              <a:pathLst>
                <a:path extrusionOk="0" h="29475" w="22181">
                  <a:moveTo>
                    <a:pt x="0" y="0"/>
                  </a:moveTo>
                  <a:lnTo>
                    <a:pt x="0" y="18396"/>
                  </a:lnTo>
                  <a:cubicBezTo>
                    <a:pt x="0" y="24512"/>
                    <a:pt x="4963" y="29474"/>
                    <a:pt x="11078" y="29474"/>
                  </a:cubicBezTo>
                  <a:cubicBezTo>
                    <a:pt x="17218" y="29474"/>
                    <a:pt x="22181" y="24512"/>
                    <a:pt x="22181" y="18396"/>
                  </a:cubicBezTo>
                  <a:lnTo>
                    <a:pt x="22181" y="152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4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26" name="Google Shape;526;p47"/>
          <p:cNvGrpSpPr/>
          <p:nvPr/>
        </p:nvGrpSpPr>
        <p:grpSpPr>
          <a:xfrm rot="10800000">
            <a:off x="4331333" y="3915543"/>
            <a:ext cx="525744" cy="559248"/>
            <a:chOff x="3431850" y="2117825"/>
            <a:chExt cx="766950" cy="815825"/>
          </a:xfrm>
        </p:grpSpPr>
        <p:sp>
          <p:nvSpPr>
            <p:cNvPr id="527" name="Google Shape;527;p47"/>
            <p:cNvSpPr/>
            <p:nvPr/>
          </p:nvSpPr>
          <p:spPr>
            <a:xfrm>
              <a:off x="3503775" y="2340875"/>
              <a:ext cx="311575" cy="404375"/>
            </a:xfrm>
            <a:custGeom>
              <a:rect b="b" l="l" r="r" t="t"/>
              <a:pathLst>
                <a:path extrusionOk="0" h="16175" w="12463">
                  <a:moveTo>
                    <a:pt x="557" y="1"/>
                  </a:moveTo>
                  <a:cubicBezTo>
                    <a:pt x="0" y="5608"/>
                    <a:pt x="7286" y="16174"/>
                    <a:pt x="10723" y="16174"/>
                  </a:cubicBezTo>
                  <a:cubicBezTo>
                    <a:pt x="11772" y="16174"/>
                    <a:pt x="12462" y="15191"/>
                    <a:pt x="12462" y="12783"/>
                  </a:cubicBezTo>
                  <a:cubicBezTo>
                    <a:pt x="12462" y="2457"/>
                    <a:pt x="558" y="1"/>
                    <a:pt x="557" y="1"/>
                  </a:cubicBezTo>
                  <a:close/>
                </a:path>
              </a:pathLst>
            </a:custGeom>
            <a:solidFill>
              <a:srgbClr val="F164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47"/>
            <p:cNvSpPr/>
            <p:nvPr/>
          </p:nvSpPr>
          <p:spPr>
            <a:xfrm>
              <a:off x="3815325" y="2340875"/>
              <a:ext cx="311700" cy="404375"/>
            </a:xfrm>
            <a:custGeom>
              <a:rect b="b" l="l" r="r" t="t"/>
              <a:pathLst>
                <a:path extrusionOk="0" h="16175" w="12468">
                  <a:moveTo>
                    <a:pt x="11930" y="1"/>
                  </a:moveTo>
                  <a:cubicBezTo>
                    <a:pt x="11929" y="1"/>
                    <a:pt x="0" y="2457"/>
                    <a:pt x="0" y="12783"/>
                  </a:cubicBezTo>
                  <a:cubicBezTo>
                    <a:pt x="0" y="15191"/>
                    <a:pt x="690" y="16174"/>
                    <a:pt x="1739" y="16174"/>
                  </a:cubicBezTo>
                  <a:cubicBezTo>
                    <a:pt x="5177" y="16174"/>
                    <a:pt x="12468" y="5608"/>
                    <a:pt x="11930" y="1"/>
                  </a:cubicBezTo>
                  <a:close/>
                </a:path>
              </a:pathLst>
            </a:custGeom>
            <a:solidFill>
              <a:srgbClr val="B30D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47"/>
            <p:cNvSpPr/>
            <p:nvPr/>
          </p:nvSpPr>
          <p:spPr>
            <a:xfrm>
              <a:off x="3650525" y="2117825"/>
              <a:ext cx="348400" cy="357175"/>
            </a:xfrm>
            <a:custGeom>
              <a:rect b="b" l="l" r="r" t="t"/>
              <a:pathLst>
                <a:path extrusionOk="0" h="14287" w="13936">
                  <a:moveTo>
                    <a:pt x="276" y="0"/>
                  </a:moveTo>
                  <a:lnTo>
                    <a:pt x="1" y="6416"/>
                  </a:lnTo>
                  <a:lnTo>
                    <a:pt x="8622" y="14286"/>
                  </a:lnTo>
                  <a:lnTo>
                    <a:pt x="13935" y="10928"/>
                  </a:lnTo>
                  <a:cubicBezTo>
                    <a:pt x="13309" y="1529"/>
                    <a:pt x="276" y="0"/>
                    <a:pt x="276" y="0"/>
                  </a:cubicBezTo>
                  <a:close/>
                </a:path>
              </a:pathLst>
            </a:custGeom>
            <a:solidFill>
              <a:srgbClr val="B30D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47"/>
            <p:cNvSpPr/>
            <p:nvPr/>
          </p:nvSpPr>
          <p:spPr>
            <a:xfrm>
              <a:off x="3626100" y="2117825"/>
              <a:ext cx="372825" cy="562050"/>
            </a:xfrm>
            <a:custGeom>
              <a:rect b="b" l="l" r="r" t="t"/>
              <a:pathLst>
                <a:path extrusionOk="0" h="22482" w="14913">
                  <a:moveTo>
                    <a:pt x="1253" y="0"/>
                  </a:moveTo>
                  <a:cubicBezTo>
                    <a:pt x="0" y="6066"/>
                    <a:pt x="0" y="20276"/>
                    <a:pt x="0" y="20276"/>
                  </a:cubicBezTo>
                  <a:lnTo>
                    <a:pt x="1604" y="22482"/>
                  </a:lnTo>
                  <a:lnTo>
                    <a:pt x="14912" y="20752"/>
                  </a:lnTo>
                  <a:lnTo>
                    <a:pt x="14912" y="10928"/>
                  </a:lnTo>
                  <a:cubicBezTo>
                    <a:pt x="3634" y="10025"/>
                    <a:pt x="1253" y="0"/>
                    <a:pt x="1253" y="0"/>
                  </a:cubicBezTo>
                  <a:close/>
                </a:path>
              </a:pathLst>
            </a:custGeom>
            <a:solidFill>
              <a:srgbClr val="66146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47"/>
            <p:cNvSpPr/>
            <p:nvPr/>
          </p:nvSpPr>
          <p:spPr>
            <a:xfrm>
              <a:off x="3680600" y="2340875"/>
              <a:ext cx="518200" cy="592775"/>
            </a:xfrm>
            <a:custGeom>
              <a:rect b="b" l="l" r="r" t="t"/>
              <a:pathLst>
                <a:path extrusionOk="0" h="23711" w="20728">
                  <a:moveTo>
                    <a:pt x="17319" y="1"/>
                  </a:moveTo>
                  <a:lnTo>
                    <a:pt x="17319" y="1"/>
                  </a:lnTo>
                  <a:cubicBezTo>
                    <a:pt x="13885" y="12507"/>
                    <a:pt x="1" y="12833"/>
                    <a:pt x="1" y="12833"/>
                  </a:cubicBezTo>
                  <a:lnTo>
                    <a:pt x="5389" y="23710"/>
                  </a:lnTo>
                  <a:cubicBezTo>
                    <a:pt x="20727" y="23710"/>
                    <a:pt x="17319" y="2"/>
                    <a:pt x="17319" y="1"/>
                  </a:cubicBezTo>
                  <a:close/>
                </a:path>
              </a:pathLst>
            </a:custGeom>
            <a:solidFill>
              <a:srgbClr val="F164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47"/>
            <p:cNvSpPr/>
            <p:nvPr/>
          </p:nvSpPr>
          <p:spPr>
            <a:xfrm>
              <a:off x="3431850" y="2340875"/>
              <a:ext cx="383500" cy="592775"/>
            </a:xfrm>
            <a:custGeom>
              <a:rect b="b" l="l" r="r" t="t"/>
              <a:pathLst>
                <a:path extrusionOk="0" h="23711" w="15340">
                  <a:moveTo>
                    <a:pt x="3434" y="1"/>
                  </a:moveTo>
                  <a:cubicBezTo>
                    <a:pt x="3434" y="2"/>
                    <a:pt x="1" y="23710"/>
                    <a:pt x="15339" y="23710"/>
                  </a:cubicBezTo>
                  <a:lnTo>
                    <a:pt x="15339" y="20678"/>
                  </a:lnTo>
                  <a:cubicBezTo>
                    <a:pt x="15339" y="16768"/>
                    <a:pt x="13509" y="13033"/>
                    <a:pt x="10276" y="10828"/>
                  </a:cubicBezTo>
                  <a:cubicBezTo>
                    <a:pt x="7820" y="9124"/>
                    <a:pt x="5063" y="5941"/>
                    <a:pt x="3434" y="1"/>
                  </a:cubicBezTo>
                  <a:close/>
                </a:path>
              </a:pathLst>
            </a:custGeom>
            <a:solidFill>
              <a:srgbClr val="F34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33" name="Google Shape;533;p47"/>
          <p:cNvGrpSpPr/>
          <p:nvPr/>
        </p:nvGrpSpPr>
        <p:grpSpPr>
          <a:xfrm rot="8999882">
            <a:off x="6143533" y="3755152"/>
            <a:ext cx="443317" cy="652532"/>
            <a:chOff x="2174325" y="3478725"/>
            <a:chExt cx="646650" cy="951825"/>
          </a:xfrm>
        </p:grpSpPr>
        <p:sp>
          <p:nvSpPr>
            <p:cNvPr id="534" name="Google Shape;534;p47"/>
            <p:cNvSpPr/>
            <p:nvPr/>
          </p:nvSpPr>
          <p:spPr>
            <a:xfrm>
              <a:off x="2174325" y="3669200"/>
              <a:ext cx="453025" cy="761325"/>
            </a:xfrm>
            <a:custGeom>
              <a:rect b="b" l="l" r="r" t="t"/>
              <a:pathLst>
                <a:path extrusionOk="0" h="30453" w="18121">
                  <a:moveTo>
                    <a:pt x="1" y="1"/>
                  </a:moveTo>
                  <a:lnTo>
                    <a:pt x="1" y="19124"/>
                  </a:lnTo>
                  <a:cubicBezTo>
                    <a:pt x="1" y="23811"/>
                    <a:pt x="5640" y="30452"/>
                    <a:pt x="13108" y="30452"/>
                  </a:cubicBezTo>
                  <a:cubicBezTo>
                    <a:pt x="18121" y="30452"/>
                    <a:pt x="17169" y="23635"/>
                    <a:pt x="17169" y="20552"/>
                  </a:cubicBezTo>
                  <a:cubicBezTo>
                    <a:pt x="17169" y="15891"/>
                    <a:pt x="15840" y="15765"/>
                    <a:pt x="11078" y="12081"/>
                  </a:cubicBezTo>
                  <a:cubicBezTo>
                    <a:pt x="10051" y="11304"/>
                    <a:pt x="9299" y="10076"/>
                    <a:pt x="8748" y="8798"/>
                  </a:cubicBezTo>
                  <a:cubicBezTo>
                    <a:pt x="7043" y="4888"/>
                    <a:pt x="3860" y="1805"/>
                    <a:pt x="1" y="1"/>
                  </a:cubicBezTo>
                  <a:close/>
                </a:path>
              </a:pathLst>
            </a:custGeom>
            <a:solidFill>
              <a:srgbClr val="F164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47"/>
            <p:cNvSpPr/>
            <p:nvPr/>
          </p:nvSpPr>
          <p:spPr>
            <a:xfrm>
              <a:off x="2367300" y="3669200"/>
              <a:ext cx="453675" cy="761325"/>
            </a:xfrm>
            <a:custGeom>
              <a:rect b="b" l="l" r="r" t="t"/>
              <a:pathLst>
                <a:path extrusionOk="0" h="30453" w="18147">
                  <a:moveTo>
                    <a:pt x="18146" y="1"/>
                  </a:moveTo>
                  <a:cubicBezTo>
                    <a:pt x="14262" y="1805"/>
                    <a:pt x="11104" y="4888"/>
                    <a:pt x="9374" y="8798"/>
                  </a:cubicBezTo>
                  <a:cubicBezTo>
                    <a:pt x="8823" y="10076"/>
                    <a:pt x="8071" y="11304"/>
                    <a:pt x="7044" y="12081"/>
                  </a:cubicBezTo>
                  <a:cubicBezTo>
                    <a:pt x="2282" y="15765"/>
                    <a:pt x="953" y="15891"/>
                    <a:pt x="953" y="20552"/>
                  </a:cubicBezTo>
                  <a:cubicBezTo>
                    <a:pt x="953" y="23635"/>
                    <a:pt x="1" y="30452"/>
                    <a:pt x="5039" y="30452"/>
                  </a:cubicBezTo>
                  <a:cubicBezTo>
                    <a:pt x="12482" y="30452"/>
                    <a:pt x="18146" y="23811"/>
                    <a:pt x="18146" y="19124"/>
                  </a:cubicBezTo>
                  <a:lnTo>
                    <a:pt x="18146" y="1"/>
                  </a:lnTo>
                  <a:close/>
                </a:path>
              </a:pathLst>
            </a:custGeom>
            <a:solidFill>
              <a:srgbClr val="B30D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47"/>
            <p:cNvSpPr/>
            <p:nvPr/>
          </p:nvSpPr>
          <p:spPr>
            <a:xfrm>
              <a:off x="2240750" y="3521350"/>
              <a:ext cx="528225" cy="376575"/>
            </a:xfrm>
            <a:custGeom>
              <a:rect b="b" l="l" r="r" t="t"/>
              <a:pathLst>
                <a:path extrusionOk="0" h="15063" w="21129">
                  <a:moveTo>
                    <a:pt x="10552" y="0"/>
                  </a:moveTo>
                  <a:cubicBezTo>
                    <a:pt x="4712" y="0"/>
                    <a:pt x="0" y="1103"/>
                    <a:pt x="0" y="2481"/>
                  </a:cubicBezTo>
                  <a:cubicBezTo>
                    <a:pt x="0" y="3860"/>
                    <a:pt x="4712" y="15063"/>
                    <a:pt x="10552" y="15063"/>
                  </a:cubicBezTo>
                  <a:cubicBezTo>
                    <a:pt x="16391" y="15063"/>
                    <a:pt x="21128" y="3860"/>
                    <a:pt x="21128" y="2481"/>
                  </a:cubicBezTo>
                  <a:cubicBezTo>
                    <a:pt x="21128" y="1103"/>
                    <a:pt x="16391" y="0"/>
                    <a:pt x="10552" y="0"/>
                  </a:cubicBezTo>
                  <a:close/>
                </a:path>
              </a:pathLst>
            </a:custGeom>
            <a:solidFill>
              <a:srgbClr val="B30D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47"/>
            <p:cNvSpPr/>
            <p:nvPr/>
          </p:nvSpPr>
          <p:spPr>
            <a:xfrm>
              <a:off x="2408050" y="3478725"/>
              <a:ext cx="211175" cy="419200"/>
            </a:xfrm>
            <a:custGeom>
              <a:rect b="b" l="l" r="r" t="t"/>
              <a:pathLst>
                <a:path extrusionOk="0" h="16768" w="8447">
                  <a:moveTo>
                    <a:pt x="4211" y="1"/>
                  </a:moveTo>
                  <a:cubicBezTo>
                    <a:pt x="1880" y="1"/>
                    <a:pt x="0" y="1880"/>
                    <a:pt x="0" y="4211"/>
                  </a:cubicBezTo>
                  <a:lnTo>
                    <a:pt x="0" y="12532"/>
                  </a:lnTo>
                  <a:cubicBezTo>
                    <a:pt x="0" y="14863"/>
                    <a:pt x="1880" y="16768"/>
                    <a:pt x="4211" y="16768"/>
                  </a:cubicBezTo>
                  <a:cubicBezTo>
                    <a:pt x="6541" y="16768"/>
                    <a:pt x="8446" y="14863"/>
                    <a:pt x="8446" y="12532"/>
                  </a:cubicBezTo>
                  <a:lnTo>
                    <a:pt x="8446" y="4211"/>
                  </a:lnTo>
                  <a:cubicBezTo>
                    <a:pt x="8446" y="1880"/>
                    <a:pt x="6541" y="1"/>
                    <a:pt x="4211" y="1"/>
                  </a:cubicBezTo>
                  <a:close/>
                </a:path>
              </a:pathLst>
            </a:custGeom>
            <a:solidFill>
              <a:srgbClr val="66146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47"/>
            <p:cNvSpPr/>
            <p:nvPr/>
          </p:nvSpPr>
          <p:spPr>
            <a:xfrm>
              <a:off x="2246375" y="3583375"/>
              <a:ext cx="522600" cy="847175"/>
            </a:xfrm>
            <a:custGeom>
              <a:rect b="b" l="l" r="r" t="t"/>
              <a:pathLst>
                <a:path extrusionOk="0" h="33887" w="20904">
                  <a:moveTo>
                    <a:pt x="20903" y="0"/>
                  </a:moveTo>
                  <a:cubicBezTo>
                    <a:pt x="16191" y="2181"/>
                    <a:pt x="12332" y="5940"/>
                    <a:pt x="10251" y="10702"/>
                  </a:cubicBezTo>
                  <a:cubicBezTo>
                    <a:pt x="9575" y="12256"/>
                    <a:pt x="8647" y="13760"/>
                    <a:pt x="7419" y="14712"/>
                  </a:cubicBezTo>
                  <a:cubicBezTo>
                    <a:pt x="1605" y="19173"/>
                    <a:pt x="1" y="19349"/>
                    <a:pt x="1" y="25013"/>
                  </a:cubicBezTo>
                  <a:cubicBezTo>
                    <a:pt x="1" y="28737"/>
                    <a:pt x="4476" y="33887"/>
                    <a:pt x="10504" y="33887"/>
                  </a:cubicBezTo>
                  <a:cubicBezTo>
                    <a:pt x="10562" y="33887"/>
                    <a:pt x="10620" y="33886"/>
                    <a:pt x="10678" y="33885"/>
                  </a:cubicBezTo>
                  <a:cubicBezTo>
                    <a:pt x="16392" y="33810"/>
                    <a:pt x="20903" y="28973"/>
                    <a:pt x="20903" y="23259"/>
                  </a:cubicBezTo>
                  <a:lnTo>
                    <a:pt x="20903" y="0"/>
                  </a:lnTo>
                  <a:close/>
                </a:path>
              </a:pathLst>
            </a:custGeom>
            <a:solidFill>
              <a:srgbClr val="F164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47"/>
            <p:cNvSpPr/>
            <p:nvPr/>
          </p:nvSpPr>
          <p:spPr>
            <a:xfrm>
              <a:off x="2240750" y="3583375"/>
              <a:ext cx="521950" cy="847175"/>
            </a:xfrm>
            <a:custGeom>
              <a:rect b="b" l="l" r="r" t="t"/>
              <a:pathLst>
                <a:path extrusionOk="0" h="33887" w="20878">
                  <a:moveTo>
                    <a:pt x="0" y="0"/>
                  </a:moveTo>
                  <a:lnTo>
                    <a:pt x="0" y="23259"/>
                  </a:lnTo>
                  <a:cubicBezTo>
                    <a:pt x="0" y="28973"/>
                    <a:pt x="4512" y="33810"/>
                    <a:pt x="10226" y="33885"/>
                  </a:cubicBezTo>
                  <a:cubicBezTo>
                    <a:pt x="10284" y="33886"/>
                    <a:pt x="10341" y="33887"/>
                    <a:pt x="10399" y="33887"/>
                  </a:cubicBezTo>
                  <a:cubicBezTo>
                    <a:pt x="16402" y="33887"/>
                    <a:pt x="20878" y="28737"/>
                    <a:pt x="20878" y="25013"/>
                  </a:cubicBezTo>
                  <a:cubicBezTo>
                    <a:pt x="20878" y="19349"/>
                    <a:pt x="19274" y="19173"/>
                    <a:pt x="13484" y="14712"/>
                  </a:cubicBezTo>
                  <a:cubicBezTo>
                    <a:pt x="12231" y="13760"/>
                    <a:pt x="11329" y="12256"/>
                    <a:pt x="10652" y="10702"/>
                  </a:cubicBezTo>
                  <a:cubicBezTo>
                    <a:pt x="8572" y="5940"/>
                    <a:pt x="4712" y="2181"/>
                    <a:pt x="0" y="0"/>
                  </a:cubicBezTo>
                  <a:close/>
                </a:path>
              </a:pathLst>
            </a:custGeom>
            <a:solidFill>
              <a:srgbClr val="F34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40" name="Google Shape;540;p47"/>
          <p:cNvSpPr txBox="1"/>
          <p:nvPr>
            <p:ph type="title"/>
          </p:nvPr>
        </p:nvSpPr>
        <p:spPr>
          <a:xfrm>
            <a:off x="2982300" y="465600"/>
            <a:ext cx="3177000" cy="62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</a:t>
            </a:r>
            <a:endParaRPr/>
          </a:p>
        </p:txBody>
      </p:sp>
      <p:sp>
        <p:nvSpPr>
          <p:cNvPr id="541" name="Google Shape;541;p47"/>
          <p:cNvSpPr txBox="1"/>
          <p:nvPr/>
        </p:nvSpPr>
        <p:spPr>
          <a:xfrm>
            <a:off x="3685350" y="2232638"/>
            <a:ext cx="17733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Equestrian club</a:t>
            </a:r>
            <a:endParaRPr sz="13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542" name="Google Shape;542;p47"/>
          <p:cNvGrpSpPr/>
          <p:nvPr/>
        </p:nvGrpSpPr>
        <p:grpSpPr>
          <a:xfrm>
            <a:off x="652938" y="753075"/>
            <a:ext cx="1545475" cy="1434249"/>
            <a:chOff x="2189525" y="1859600"/>
            <a:chExt cx="2597000" cy="2094100"/>
          </a:xfrm>
        </p:grpSpPr>
        <p:sp>
          <p:nvSpPr>
            <p:cNvPr id="543" name="Google Shape;543;p47"/>
            <p:cNvSpPr/>
            <p:nvPr/>
          </p:nvSpPr>
          <p:spPr>
            <a:xfrm>
              <a:off x="3338500" y="2224625"/>
              <a:ext cx="955525" cy="566625"/>
            </a:xfrm>
            <a:custGeom>
              <a:rect b="b" l="l" r="r" t="t"/>
              <a:pathLst>
                <a:path extrusionOk="0" h="22665" w="38221">
                  <a:moveTo>
                    <a:pt x="29004" y="0"/>
                  </a:moveTo>
                  <a:cubicBezTo>
                    <a:pt x="28095" y="0"/>
                    <a:pt x="27208" y="186"/>
                    <a:pt x="26366" y="666"/>
                  </a:cubicBezTo>
                  <a:cubicBezTo>
                    <a:pt x="24086" y="1969"/>
                    <a:pt x="24487" y="3398"/>
                    <a:pt x="24487" y="3398"/>
                  </a:cubicBezTo>
                  <a:cubicBezTo>
                    <a:pt x="24487" y="3398"/>
                    <a:pt x="24562" y="2044"/>
                    <a:pt x="25765" y="2019"/>
                  </a:cubicBezTo>
                  <a:cubicBezTo>
                    <a:pt x="25775" y="2019"/>
                    <a:pt x="25785" y="2019"/>
                    <a:pt x="25795" y="2019"/>
                  </a:cubicBezTo>
                  <a:cubicBezTo>
                    <a:pt x="26997" y="2019"/>
                    <a:pt x="28707" y="3484"/>
                    <a:pt x="26943" y="4801"/>
                  </a:cubicBezTo>
                  <a:cubicBezTo>
                    <a:pt x="25720" y="5718"/>
                    <a:pt x="24084" y="6313"/>
                    <a:pt x="22758" y="6313"/>
                  </a:cubicBezTo>
                  <a:cubicBezTo>
                    <a:pt x="22126" y="6313"/>
                    <a:pt x="21566" y="6178"/>
                    <a:pt x="21153" y="5879"/>
                  </a:cubicBezTo>
                  <a:cubicBezTo>
                    <a:pt x="19898" y="4944"/>
                    <a:pt x="20020" y="4274"/>
                    <a:pt x="18601" y="4274"/>
                  </a:cubicBezTo>
                  <a:cubicBezTo>
                    <a:pt x="18575" y="4274"/>
                    <a:pt x="18549" y="4274"/>
                    <a:pt x="18522" y="4275"/>
                  </a:cubicBezTo>
                  <a:cubicBezTo>
                    <a:pt x="18364" y="4277"/>
                    <a:pt x="18211" y="4279"/>
                    <a:pt x="18064" y="4279"/>
                  </a:cubicBezTo>
                  <a:cubicBezTo>
                    <a:pt x="16799" y="4279"/>
                    <a:pt x="15915" y="4147"/>
                    <a:pt x="15915" y="3272"/>
                  </a:cubicBezTo>
                  <a:cubicBezTo>
                    <a:pt x="15915" y="2512"/>
                    <a:pt x="15995" y="2055"/>
                    <a:pt x="16525" y="2055"/>
                  </a:cubicBezTo>
                  <a:cubicBezTo>
                    <a:pt x="16659" y="2055"/>
                    <a:pt x="16821" y="2084"/>
                    <a:pt x="17018" y="2144"/>
                  </a:cubicBezTo>
                  <a:cubicBezTo>
                    <a:pt x="17018" y="2144"/>
                    <a:pt x="16813" y="1909"/>
                    <a:pt x="16443" y="1909"/>
                  </a:cubicBezTo>
                  <a:cubicBezTo>
                    <a:pt x="16234" y="1909"/>
                    <a:pt x="15972" y="1984"/>
                    <a:pt x="15665" y="2220"/>
                  </a:cubicBezTo>
                  <a:cubicBezTo>
                    <a:pt x="14837" y="2846"/>
                    <a:pt x="14913" y="4024"/>
                    <a:pt x="16391" y="5077"/>
                  </a:cubicBezTo>
                  <a:cubicBezTo>
                    <a:pt x="17870" y="6154"/>
                    <a:pt x="18045" y="6781"/>
                    <a:pt x="18622" y="7658"/>
                  </a:cubicBezTo>
                  <a:cubicBezTo>
                    <a:pt x="19090" y="8350"/>
                    <a:pt x="20104" y="8844"/>
                    <a:pt x="21233" y="8844"/>
                  </a:cubicBezTo>
                  <a:cubicBezTo>
                    <a:pt x="21494" y="8844"/>
                    <a:pt x="21762" y="8818"/>
                    <a:pt x="22030" y="8761"/>
                  </a:cubicBezTo>
                  <a:cubicBezTo>
                    <a:pt x="22388" y="8686"/>
                    <a:pt x="22765" y="8645"/>
                    <a:pt x="23132" y="8645"/>
                  </a:cubicBezTo>
                  <a:cubicBezTo>
                    <a:pt x="24233" y="8645"/>
                    <a:pt x="25238" y="9012"/>
                    <a:pt x="25314" y="9914"/>
                  </a:cubicBezTo>
                  <a:cubicBezTo>
                    <a:pt x="25403" y="10989"/>
                    <a:pt x="23653" y="12803"/>
                    <a:pt x="21635" y="12803"/>
                  </a:cubicBezTo>
                  <a:cubicBezTo>
                    <a:pt x="21394" y="12803"/>
                    <a:pt x="21149" y="12777"/>
                    <a:pt x="20903" y="12721"/>
                  </a:cubicBezTo>
                  <a:cubicBezTo>
                    <a:pt x="19444" y="12384"/>
                    <a:pt x="18611" y="11997"/>
                    <a:pt x="17826" y="11997"/>
                  </a:cubicBezTo>
                  <a:cubicBezTo>
                    <a:pt x="17384" y="11997"/>
                    <a:pt x="16957" y="12120"/>
                    <a:pt x="16441" y="12445"/>
                  </a:cubicBezTo>
                  <a:cubicBezTo>
                    <a:pt x="15038" y="13348"/>
                    <a:pt x="15013" y="14175"/>
                    <a:pt x="15314" y="15152"/>
                  </a:cubicBezTo>
                  <a:cubicBezTo>
                    <a:pt x="15314" y="15152"/>
                    <a:pt x="15389" y="14099"/>
                    <a:pt x="16567" y="13974"/>
                  </a:cubicBezTo>
                  <a:cubicBezTo>
                    <a:pt x="16710" y="13962"/>
                    <a:pt x="16854" y="13955"/>
                    <a:pt x="16995" y="13955"/>
                  </a:cubicBezTo>
                  <a:cubicBezTo>
                    <a:pt x="18009" y="13955"/>
                    <a:pt x="18877" y="14299"/>
                    <a:pt x="18547" y="15378"/>
                  </a:cubicBezTo>
                  <a:cubicBezTo>
                    <a:pt x="18281" y="16191"/>
                    <a:pt x="17344" y="16653"/>
                    <a:pt x="16180" y="16653"/>
                  </a:cubicBezTo>
                  <a:cubicBezTo>
                    <a:pt x="15588" y="16653"/>
                    <a:pt x="14937" y="16533"/>
                    <a:pt x="14286" y="16280"/>
                  </a:cubicBezTo>
                  <a:cubicBezTo>
                    <a:pt x="12908" y="15750"/>
                    <a:pt x="11693" y="15419"/>
                    <a:pt x="10375" y="15419"/>
                  </a:cubicBezTo>
                  <a:cubicBezTo>
                    <a:pt x="9823" y="15419"/>
                    <a:pt x="9254" y="15477"/>
                    <a:pt x="8647" y="15603"/>
                  </a:cubicBezTo>
                  <a:cubicBezTo>
                    <a:pt x="6592" y="16004"/>
                    <a:pt x="5339" y="16530"/>
                    <a:pt x="5339" y="16530"/>
                  </a:cubicBezTo>
                  <a:cubicBezTo>
                    <a:pt x="5339" y="16530"/>
                    <a:pt x="5655" y="16457"/>
                    <a:pt x="6115" y="16457"/>
                  </a:cubicBezTo>
                  <a:cubicBezTo>
                    <a:pt x="6656" y="16457"/>
                    <a:pt x="7395" y="16559"/>
                    <a:pt x="8045" y="17007"/>
                  </a:cubicBezTo>
                  <a:cubicBezTo>
                    <a:pt x="9223" y="17859"/>
                    <a:pt x="10376" y="18811"/>
                    <a:pt x="11404" y="19062"/>
                  </a:cubicBezTo>
                  <a:cubicBezTo>
                    <a:pt x="12431" y="19312"/>
                    <a:pt x="13459" y="19488"/>
                    <a:pt x="13459" y="19488"/>
                  </a:cubicBezTo>
                  <a:cubicBezTo>
                    <a:pt x="13459" y="19488"/>
                    <a:pt x="12857" y="19677"/>
                    <a:pt x="11632" y="19677"/>
                  </a:cubicBezTo>
                  <a:cubicBezTo>
                    <a:pt x="11020" y="19677"/>
                    <a:pt x="10251" y="19630"/>
                    <a:pt x="9324" y="19488"/>
                  </a:cubicBezTo>
                  <a:cubicBezTo>
                    <a:pt x="6517" y="19087"/>
                    <a:pt x="5339" y="17884"/>
                    <a:pt x="4136" y="16932"/>
                  </a:cubicBezTo>
                  <a:cubicBezTo>
                    <a:pt x="2956" y="15998"/>
                    <a:pt x="1970" y="14197"/>
                    <a:pt x="114" y="14197"/>
                  </a:cubicBezTo>
                  <a:cubicBezTo>
                    <a:pt x="76" y="14197"/>
                    <a:pt x="38" y="14198"/>
                    <a:pt x="0" y="14200"/>
                  </a:cubicBezTo>
                  <a:cubicBezTo>
                    <a:pt x="0" y="14200"/>
                    <a:pt x="1153" y="14350"/>
                    <a:pt x="1629" y="15703"/>
                  </a:cubicBezTo>
                  <a:cubicBezTo>
                    <a:pt x="2106" y="17082"/>
                    <a:pt x="2682" y="19488"/>
                    <a:pt x="6366" y="20215"/>
                  </a:cubicBezTo>
                  <a:cubicBezTo>
                    <a:pt x="8895" y="20714"/>
                    <a:pt x="12037" y="22664"/>
                    <a:pt x="16539" y="22664"/>
                  </a:cubicBezTo>
                  <a:cubicBezTo>
                    <a:pt x="18596" y="22664"/>
                    <a:pt x="20938" y="22257"/>
                    <a:pt x="23634" y="21117"/>
                  </a:cubicBezTo>
                  <a:cubicBezTo>
                    <a:pt x="32206" y="17508"/>
                    <a:pt x="38221" y="641"/>
                    <a:pt x="38221" y="641"/>
                  </a:cubicBezTo>
                  <a:lnTo>
                    <a:pt x="38221" y="265"/>
                  </a:lnTo>
                  <a:cubicBezTo>
                    <a:pt x="38221" y="265"/>
                    <a:pt x="37481" y="1597"/>
                    <a:pt x="35801" y="1597"/>
                  </a:cubicBezTo>
                  <a:cubicBezTo>
                    <a:pt x="35407" y="1597"/>
                    <a:pt x="34962" y="1523"/>
                    <a:pt x="34462" y="1342"/>
                  </a:cubicBezTo>
                  <a:cubicBezTo>
                    <a:pt x="32681" y="727"/>
                    <a:pt x="30800" y="0"/>
                    <a:pt x="290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47"/>
            <p:cNvSpPr/>
            <p:nvPr/>
          </p:nvSpPr>
          <p:spPr>
            <a:xfrm>
              <a:off x="2958175" y="3713075"/>
              <a:ext cx="135975" cy="144175"/>
            </a:xfrm>
            <a:custGeom>
              <a:rect b="b" l="l" r="r" t="t"/>
              <a:pathLst>
                <a:path extrusionOk="0" h="5767" w="5439">
                  <a:moveTo>
                    <a:pt x="1805" y="0"/>
                  </a:moveTo>
                  <a:lnTo>
                    <a:pt x="2055" y="953"/>
                  </a:lnTo>
                  <a:lnTo>
                    <a:pt x="125" y="2757"/>
                  </a:lnTo>
                  <a:cubicBezTo>
                    <a:pt x="125" y="2757"/>
                    <a:pt x="0" y="3008"/>
                    <a:pt x="652" y="4562"/>
                  </a:cubicBezTo>
                  <a:cubicBezTo>
                    <a:pt x="1091" y="5587"/>
                    <a:pt x="2059" y="5767"/>
                    <a:pt x="2684" y="5767"/>
                  </a:cubicBezTo>
                  <a:cubicBezTo>
                    <a:pt x="3021" y="5767"/>
                    <a:pt x="3258" y="5715"/>
                    <a:pt x="3258" y="5715"/>
                  </a:cubicBezTo>
                  <a:lnTo>
                    <a:pt x="5439" y="1554"/>
                  </a:lnTo>
                  <a:cubicBezTo>
                    <a:pt x="4311" y="852"/>
                    <a:pt x="3083" y="326"/>
                    <a:pt x="1805" y="0"/>
                  </a:cubicBezTo>
                  <a:close/>
                </a:path>
              </a:pathLst>
            </a:custGeom>
            <a:solidFill>
              <a:srgbClr val="ACB4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47"/>
            <p:cNvSpPr/>
            <p:nvPr/>
          </p:nvSpPr>
          <p:spPr>
            <a:xfrm>
              <a:off x="2493250" y="2169825"/>
              <a:ext cx="2138500" cy="1584625"/>
            </a:xfrm>
            <a:custGeom>
              <a:rect b="b" l="l" r="r" t="t"/>
              <a:pathLst>
                <a:path extrusionOk="0" h="63385" w="85540">
                  <a:moveTo>
                    <a:pt x="73785" y="1"/>
                  </a:moveTo>
                  <a:cubicBezTo>
                    <a:pt x="73785" y="1"/>
                    <a:pt x="65765" y="11229"/>
                    <a:pt x="62181" y="15991"/>
                  </a:cubicBezTo>
                  <a:cubicBezTo>
                    <a:pt x="58622" y="20778"/>
                    <a:pt x="57119" y="20276"/>
                    <a:pt x="54713" y="20652"/>
                  </a:cubicBezTo>
                  <a:cubicBezTo>
                    <a:pt x="52282" y="21003"/>
                    <a:pt x="49500" y="22332"/>
                    <a:pt x="49500" y="22332"/>
                  </a:cubicBezTo>
                  <a:cubicBezTo>
                    <a:pt x="48278" y="22674"/>
                    <a:pt x="47023" y="22815"/>
                    <a:pt x="45777" y="22815"/>
                  </a:cubicBezTo>
                  <a:cubicBezTo>
                    <a:pt x="40454" y="22815"/>
                    <a:pt x="35300" y="20237"/>
                    <a:pt x="33635" y="19750"/>
                  </a:cubicBezTo>
                  <a:cubicBezTo>
                    <a:pt x="32944" y="19548"/>
                    <a:pt x="32260" y="19366"/>
                    <a:pt x="31422" y="19366"/>
                  </a:cubicBezTo>
                  <a:cubicBezTo>
                    <a:pt x="29766" y="19366"/>
                    <a:pt x="27512" y="20078"/>
                    <a:pt x="23434" y="22758"/>
                  </a:cubicBezTo>
                  <a:cubicBezTo>
                    <a:pt x="17269" y="26793"/>
                    <a:pt x="14662" y="34286"/>
                    <a:pt x="13810" y="37896"/>
                  </a:cubicBezTo>
                  <a:cubicBezTo>
                    <a:pt x="12983" y="41480"/>
                    <a:pt x="11103" y="42131"/>
                    <a:pt x="9850" y="44562"/>
                  </a:cubicBezTo>
                  <a:cubicBezTo>
                    <a:pt x="8757" y="46662"/>
                    <a:pt x="7262" y="46796"/>
                    <a:pt x="6899" y="46796"/>
                  </a:cubicBezTo>
                  <a:cubicBezTo>
                    <a:pt x="6846" y="46796"/>
                    <a:pt x="6818" y="46793"/>
                    <a:pt x="6818" y="46793"/>
                  </a:cubicBezTo>
                  <a:cubicBezTo>
                    <a:pt x="4938" y="50953"/>
                    <a:pt x="1" y="58397"/>
                    <a:pt x="1" y="58397"/>
                  </a:cubicBezTo>
                  <a:cubicBezTo>
                    <a:pt x="1" y="58397"/>
                    <a:pt x="51" y="58873"/>
                    <a:pt x="301" y="60552"/>
                  </a:cubicBezTo>
                  <a:cubicBezTo>
                    <a:pt x="326" y="60778"/>
                    <a:pt x="326" y="61003"/>
                    <a:pt x="301" y="61254"/>
                  </a:cubicBezTo>
                  <a:cubicBezTo>
                    <a:pt x="1178" y="61379"/>
                    <a:pt x="2031" y="61555"/>
                    <a:pt x="2883" y="61831"/>
                  </a:cubicBezTo>
                  <a:cubicBezTo>
                    <a:pt x="2582" y="58547"/>
                    <a:pt x="4487" y="54738"/>
                    <a:pt x="8021" y="51680"/>
                  </a:cubicBezTo>
                  <a:cubicBezTo>
                    <a:pt x="11655" y="48547"/>
                    <a:pt x="21905" y="39474"/>
                    <a:pt x="21905" y="39474"/>
                  </a:cubicBezTo>
                  <a:cubicBezTo>
                    <a:pt x="21905" y="39474"/>
                    <a:pt x="23309" y="40577"/>
                    <a:pt x="24211" y="42933"/>
                  </a:cubicBezTo>
                  <a:cubicBezTo>
                    <a:pt x="25113" y="45289"/>
                    <a:pt x="24387" y="46317"/>
                    <a:pt x="24387" y="46317"/>
                  </a:cubicBezTo>
                  <a:cubicBezTo>
                    <a:pt x="24387" y="46317"/>
                    <a:pt x="24036" y="46968"/>
                    <a:pt x="22206" y="47996"/>
                  </a:cubicBezTo>
                  <a:cubicBezTo>
                    <a:pt x="20402" y="49023"/>
                    <a:pt x="17870" y="51931"/>
                    <a:pt x="17870" y="51931"/>
                  </a:cubicBezTo>
                  <a:lnTo>
                    <a:pt x="20402" y="61730"/>
                  </a:lnTo>
                  <a:cubicBezTo>
                    <a:pt x="21680" y="62056"/>
                    <a:pt x="22908" y="62582"/>
                    <a:pt x="24036" y="63284"/>
                  </a:cubicBezTo>
                  <a:lnTo>
                    <a:pt x="24562" y="62257"/>
                  </a:lnTo>
                  <a:cubicBezTo>
                    <a:pt x="24562" y="62257"/>
                    <a:pt x="23735" y="60076"/>
                    <a:pt x="22808" y="56693"/>
                  </a:cubicBezTo>
                  <a:cubicBezTo>
                    <a:pt x="21905" y="53309"/>
                    <a:pt x="24211" y="52407"/>
                    <a:pt x="29149" y="49099"/>
                  </a:cubicBezTo>
                  <a:cubicBezTo>
                    <a:pt x="34111" y="45765"/>
                    <a:pt x="35740" y="41003"/>
                    <a:pt x="35740" y="41003"/>
                  </a:cubicBezTo>
                  <a:cubicBezTo>
                    <a:pt x="39959" y="43113"/>
                    <a:pt x="44127" y="43663"/>
                    <a:pt x="47327" y="43663"/>
                  </a:cubicBezTo>
                  <a:cubicBezTo>
                    <a:pt x="50819" y="43663"/>
                    <a:pt x="53159" y="43008"/>
                    <a:pt x="53159" y="43008"/>
                  </a:cubicBezTo>
                  <a:cubicBezTo>
                    <a:pt x="53159" y="43008"/>
                    <a:pt x="54713" y="49675"/>
                    <a:pt x="56567" y="52607"/>
                  </a:cubicBezTo>
                  <a:cubicBezTo>
                    <a:pt x="58422" y="55540"/>
                    <a:pt x="57946" y="57871"/>
                    <a:pt x="58171" y="61229"/>
                  </a:cubicBezTo>
                  <a:cubicBezTo>
                    <a:pt x="58221" y="62056"/>
                    <a:pt x="58347" y="62758"/>
                    <a:pt x="58522" y="63384"/>
                  </a:cubicBezTo>
                  <a:cubicBezTo>
                    <a:pt x="59424" y="62633"/>
                    <a:pt x="60352" y="61956"/>
                    <a:pt x="61204" y="61379"/>
                  </a:cubicBezTo>
                  <a:cubicBezTo>
                    <a:pt x="60728" y="59825"/>
                    <a:pt x="60477" y="57670"/>
                    <a:pt x="60151" y="55840"/>
                  </a:cubicBezTo>
                  <a:cubicBezTo>
                    <a:pt x="59725" y="53284"/>
                    <a:pt x="59725" y="45866"/>
                    <a:pt x="59725" y="45866"/>
                  </a:cubicBezTo>
                  <a:lnTo>
                    <a:pt x="59725" y="45866"/>
                  </a:lnTo>
                  <a:cubicBezTo>
                    <a:pt x="59726" y="45866"/>
                    <a:pt x="65164" y="45991"/>
                    <a:pt x="66818" y="46191"/>
                  </a:cubicBezTo>
                  <a:cubicBezTo>
                    <a:pt x="68472" y="46367"/>
                    <a:pt x="67495" y="49976"/>
                    <a:pt x="67495" y="49976"/>
                  </a:cubicBezTo>
                  <a:lnTo>
                    <a:pt x="66166" y="52231"/>
                  </a:lnTo>
                  <a:lnTo>
                    <a:pt x="65565" y="54412"/>
                  </a:lnTo>
                  <a:lnTo>
                    <a:pt x="65339" y="54412"/>
                  </a:lnTo>
                  <a:cubicBezTo>
                    <a:pt x="66016" y="54888"/>
                    <a:pt x="66693" y="55515"/>
                    <a:pt x="67294" y="56191"/>
                  </a:cubicBezTo>
                  <a:lnTo>
                    <a:pt x="69099" y="54412"/>
                  </a:lnTo>
                  <a:cubicBezTo>
                    <a:pt x="69099" y="54412"/>
                    <a:pt x="70853" y="47269"/>
                    <a:pt x="71029" y="46668"/>
                  </a:cubicBezTo>
                  <a:cubicBezTo>
                    <a:pt x="71229" y="46041"/>
                    <a:pt x="70753" y="44587"/>
                    <a:pt x="70753" y="44587"/>
                  </a:cubicBezTo>
                  <a:cubicBezTo>
                    <a:pt x="70753" y="44587"/>
                    <a:pt x="70753" y="44387"/>
                    <a:pt x="68948" y="43434"/>
                  </a:cubicBezTo>
                  <a:cubicBezTo>
                    <a:pt x="67169" y="42507"/>
                    <a:pt x="63986" y="39700"/>
                    <a:pt x="63986" y="39700"/>
                  </a:cubicBezTo>
                  <a:cubicBezTo>
                    <a:pt x="68247" y="36667"/>
                    <a:pt x="67219" y="28697"/>
                    <a:pt x="67219" y="28697"/>
                  </a:cubicBezTo>
                  <a:cubicBezTo>
                    <a:pt x="67219" y="28697"/>
                    <a:pt x="67244" y="28271"/>
                    <a:pt x="68673" y="25339"/>
                  </a:cubicBezTo>
                  <a:cubicBezTo>
                    <a:pt x="70101" y="22407"/>
                    <a:pt x="71054" y="17670"/>
                    <a:pt x="71054" y="17670"/>
                  </a:cubicBezTo>
                  <a:cubicBezTo>
                    <a:pt x="71054" y="17670"/>
                    <a:pt x="72607" y="16567"/>
                    <a:pt x="73460" y="16567"/>
                  </a:cubicBezTo>
                  <a:cubicBezTo>
                    <a:pt x="74287" y="16567"/>
                    <a:pt x="80628" y="17469"/>
                    <a:pt x="80628" y="17469"/>
                  </a:cubicBezTo>
                  <a:cubicBezTo>
                    <a:pt x="80628" y="17469"/>
                    <a:pt x="81008" y="18820"/>
                    <a:pt x="82548" y="18820"/>
                  </a:cubicBezTo>
                  <a:cubicBezTo>
                    <a:pt x="82775" y="18820"/>
                    <a:pt x="83028" y="18790"/>
                    <a:pt x="83309" y="18722"/>
                  </a:cubicBezTo>
                  <a:cubicBezTo>
                    <a:pt x="85490" y="18171"/>
                    <a:pt x="85540" y="14337"/>
                    <a:pt x="85540" y="14337"/>
                  </a:cubicBezTo>
                  <a:cubicBezTo>
                    <a:pt x="85540" y="14337"/>
                    <a:pt x="80803" y="9023"/>
                    <a:pt x="80277" y="8346"/>
                  </a:cubicBezTo>
                  <a:cubicBezTo>
                    <a:pt x="79775" y="7695"/>
                    <a:pt x="80277" y="7169"/>
                    <a:pt x="80277" y="7169"/>
                  </a:cubicBezTo>
                  <a:lnTo>
                    <a:pt x="75590" y="4111"/>
                  </a:lnTo>
                  <a:lnTo>
                    <a:pt x="73785" y="3133"/>
                  </a:lnTo>
                  <a:lnTo>
                    <a:pt x="74086" y="2281"/>
                  </a:lnTo>
                  <a:cubicBezTo>
                    <a:pt x="74387" y="1454"/>
                    <a:pt x="73785" y="1"/>
                    <a:pt x="7378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6" name="Google Shape;546;p47"/>
            <p:cNvSpPr/>
            <p:nvPr/>
          </p:nvSpPr>
          <p:spPr>
            <a:xfrm>
              <a:off x="2465675" y="3701175"/>
              <a:ext cx="132875" cy="184025"/>
            </a:xfrm>
            <a:custGeom>
              <a:rect b="b" l="l" r="r" t="t"/>
              <a:pathLst>
                <a:path extrusionOk="0" h="7361" w="5315">
                  <a:moveTo>
                    <a:pt x="1404" y="0"/>
                  </a:moveTo>
                  <a:cubicBezTo>
                    <a:pt x="1254" y="1830"/>
                    <a:pt x="1" y="4612"/>
                    <a:pt x="1" y="4612"/>
                  </a:cubicBezTo>
                  <a:cubicBezTo>
                    <a:pt x="1" y="4612"/>
                    <a:pt x="552" y="6491"/>
                    <a:pt x="1880" y="7093"/>
                  </a:cubicBezTo>
                  <a:cubicBezTo>
                    <a:pt x="2323" y="7293"/>
                    <a:pt x="2799" y="7360"/>
                    <a:pt x="3238" y="7360"/>
                  </a:cubicBezTo>
                  <a:cubicBezTo>
                    <a:pt x="4114" y="7360"/>
                    <a:pt x="4838" y="7093"/>
                    <a:pt x="4838" y="7093"/>
                  </a:cubicBezTo>
                  <a:cubicBezTo>
                    <a:pt x="5314" y="5213"/>
                    <a:pt x="4412" y="4135"/>
                    <a:pt x="3986" y="827"/>
                  </a:cubicBezTo>
                  <a:cubicBezTo>
                    <a:pt x="3986" y="727"/>
                    <a:pt x="3986" y="652"/>
                    <a:pt x="3986" y="577"/>
                  </a:cubicBezTo>
                  <a:cubicBezTo>
                    <a:pt x="3134" y="301"/>
                    <a:pt x="2281" y="100"/>
                    <a:pt x="140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47"/>
            <p:cNvSpPr/>
            <p:nvPr/>
          </p:nvSpPr>
          <p:spPr>
            <a:xfrm>
              <a:off x="3956300" y="3704300"/>
              <a:ext cx="128475" cy="128475"/>
            </a:xfrm>
            <a:custGeom>
              <a:rect b="b" l="l" r="r" t="t"/>
              <a:pathLst>
                <a:path extrusionOk="0" h="5139" w="5139">
                  <a:moveTo>
                    <a:pt x="2682" y="0"/>
                  </a:moveTo>
                  <a:cubicBezTo>
                    <a:pt x="1830" y="577"/>
                    <a:pt x="902" y="1254"/>
                    <a:pt x="0" y="2005"/>
                  </a:cubicBezTo>
                  <a:cubicBezTo>
                    <a:pt x="451" y="3885"/>
                    <a:pt x="1203" y="4812"/>
                    <a:pt x="1203" y="4812"/>
                  </a:cubicBezTo>
                  <a:lnTo>
                    <a:pt x="5138" y="5138"/>
                  </a:lnTo>
                  <a:lnTo>
                    <a:pt x="4938" y="4061"/>
                  </a:lnTo>
                  <a:cubicBezTo>
                    <a:pt x="4938" y="4061"/>
                    <a:pt x="4386" y="2858"/>
                    <a:pt x="3384" y="1554"/>
                  </a:cubicBezTo>
                  <a:cubicBezTo>
                    <a:pt x="3108" y="1178"/>
                    <a:pt x="2882" y="627"/>
                    <a:pt x="26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47"/>
            <p:cNvSpPr/>
            <p:nvPr/>
          </p:nvSpPr>
          <p:spPr>
            <a:xfrm>
              <a:off x="4052775" y="3530100"/>
              <a:ext cx="122850" cy="137250"/>
            </a:xfrm>
            <a:custGeom>
              <a:rect b="b" l="l" r="r" t="t"/>
              <a:pathLst>
                <a:path extrusionOk="0" h="5490" w="4914">
                  <a:moveTo>
                    <a:pt x="2958" y="1"/>
                  </a:moveTo>
                  <a:lnTo>
                    <a:pt x="1179" y="101"/>
                  </a:lnTo>
                  <a:cubicBezTo>
                    <a:pt x="1179" y="101"/>
                    <a:pt x="753" y="527"/>
                    <a:pt x="377" y="1605"/>
                  </a:cubicBezTo>
                  <a:cubicBezTo>
                    <a:pt x="1" y="2708"/>
                    <a:pt x="1129" y="5490"/>
                    <a:pt x="1129" y="5490"/>
                  </a:cubicBezTo>
                  <a:lnTo>
                    <a:pt x="4913" y="1780"/>
                  </a:lnTo>
                  <a:cubicBezTo>
                    <a:pt x="4287" y="1104"/>
                    <a:pt x="3635" y="477"/>
                    <a:pt x="2958" y="1"/>
                  </a:cubicBezTo>
                  <a:close/>
                </a:path>
              </a:pathLst>
            </a:custGeom>
            <a:solidFill>
              <a:srgbClr val="ACB4C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47"/>
            <p:cNvSpPr/>
            <p:nvPr/>
          </p:nvSpPr>
          <p:spPr>
            <a:xfrm>
              <a:off x="2940000" y="3033875"/>
              <a:ext cx="451150" cy="718075"/>
            </a:xfrm>
            <a:custGeom>
              <a:rect b="b" l="l" r="r" t="t"/>
              <a:pathLst>
                <a:path extrusionOk="0" h="28723" w="18046">
                  <a:moveTo>
                    <a:pt x="11053" y="0"/>
                  </a:moveTo>
                  <a:cubicBezTo>
                    <a:pt x="11053" y="0"/>
                    <a:pt x="9775" y="151"/>
                    <a:pt x="8171" y="1203"/>
                  </a:cubicBezTo>
                  <a:cubicBezTo>
                    <a:pt x="6592" y="2256"/>
                    <a:pt x="4035" y="4912"/>
                    <a:pt x="4035" y="4912"/>
                  </a:cubicBezTo>
                  <a:cubicBezTo>
                    <a:pt x="4035" y="4912"/>
                    <a:pt x="7193" y="8948"/>
                    <a:pt x="6792" y="10426"/>
                  </a:cubicBezTo>
                  <a:cubicBezTo>
                    <a:pt x="6391" y="11930"/>
                    <a:pt x="6416" y="12131"/>
                    <a:pt x="5389" y="12782"/>
                  </a:cubicBezTo>
                  <a:cubicBezTo>
                    <a:pt x="4336" y="13434"/>
                    <a:pt x="627" y="15815"/>
                    <a:pt x="0" y="17369"/>
                  </a:cubicBezTo>
                  <a:lnTo>
                    <a:pt x="2532" y="27168"/>
                  </a:lnTo>
                  <a:cubicBezTo>
                    <a:pt x="3810" y="27494"/>
                    <a:pt x="5038" y="28020"/>
                    <a:pt x="6141" y="28722"/>
                  </a:cubicBezTo>
                  <a:lnTo>
                    <a:pt x="6492" y="28071"/>
                  </a:lnTo>
                  <a:cubicBezTo>
                    <a:pt x="6492" y="28071"/>
                    <a:pt x="6767" y="26391"/>
                    <a:pt x="6040" y="25289"/>
                  </a:cubicBezTo>
                  <a:cubicBezTo>
                    <a:pt x="5289" y="24211"/>
                    <a:pt x="4662" y="21454"/>
                    <a:pt x="5138" y="19624"/>
                  </a:cubicBezTo>
                  <a:cubicBezTo>
                    <a:pt x="5614" y="17795"/>
                    <a:pt x="6968" y="17093"/>
                    <a:pt x="8647" y="16266"/>
                  </a:cubicBezTo>
                  <a:cubicBezTo>
                    <a:pt x="10351" y="15414"/>
                    <a:pt x="13885" y="12983"/>
                    <a:pt x="15840" y="10100"/>
                  </a:cubicBezTo>
                  <a:cubicBezTo>
                    <a:pt x="17820" y="7193"/>
                    <a:pt x="18046" y="6517"/>
                    <a:pt x="18046" y="6517"/>
                  </a:cubicBezTo>
                  <a:cubicBezTo>
                    <a:pt x="18046" y="6517"/>
                    <a:pt x="16968" y="6241"/>
                    <a:pt x="14587" y="4662"/>
                  </a:cubicBezTo>
                  <a:cubicBezTo>
                    <a:pt x="12231" y="3108"/>
                    <a:pt x="11053" y="0"/>
                    <a:pt x="11053" y="0"/>
                  </a:cubicBezTo>
                  <a:close/>
                </a:path>
              </a:pathLst>
            </a:custGeom>
            <a:solidFill>
              <a:srgbClr val="F8C400">
                <a:alpha val="787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47"/>
            <p:cNvSpPr/>
            <p:nvPr/>
          </p:nvSpPr>
          <p:spPr>
            <a:xfrm>
              <a:off x="2958175" y="3713075"/>
              <a:ext cx="135350" cy="144075"/>
            </a:xfrm>
            <a:custGeom>
              <a:rect b="b" l="l" r="r" t="t"/>
              <a:pathLst>
                <a:path extrusionOk="0" h="5763" w="5414">
                  <a:moveTo>
                    <a:pt x="1805" y="0"/>
                  </a:moveTo>
                  <a:lnTo>
                    <a:pt x="2055" y="953"/>
                  </a:lnTo>
                  <a:lnTo>
                    <a:pt x="125" y="2757"/>
                  </a:lnTo>
                  <a:cubicBezTo>
                    <a:pt x="125" y="2757"/>
                    <a:pt x="0" y="4436"/>
                    <a:pt x="1103" y="5213"/>
                  </a:cubicBezTo>
                  <a:cubicBezTo>
                    <a:pt x="1748" y="5668"/>
                    <a:pt x="2376" y="5762"/>
                    <a:pt x="2786" y="5762"/>
                  </a:cubicBezTo>
                  <a:cubicBezTo>
                    <a:pt x="3077" y="5762"/>
                    <a:pt x="3258" y="5715"/>
                    <a:pt x="3258" y="5715"/>
                  </a:cubicBezTo>
                  <a:lnTo>
                    <a:pt x="5414" y="1554"/>
                  </a:lnTo>
                  <a:cubicBezTo>
                    <a:pt x="4311" y="852"/>
                    <a:pt x="3083" y="326"/>
                    <a:pt x="18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47"/>
            <p:cNvSpPr/>
            <p:nvPr/>
          </p:nvSpPr>
          <p:spPr>
            <a:xfrm>
              <a:off x="4060300" y="3528225"/>
              <a:ext cx="115950" cy="142250"/>
            </a:xfrm>
            <a:custGeom>
              <a:rect b="b" l="l" r="r" t="t"/>
              <a:pathLst>
                <a:path extrusionOk="0" h="5690" w="4638">
                  <a:moveTo>
                    <a:pt x="2532" y="1"/>
                  </a:moveTo>
                  <a:lnTo>
                    <a:pt x="878" y="176"/>
                  </a:lnTo>
                  <a:cubicBezTo>
                    <a:pt x="878" y="176"/>
                    <a:pt x="26" y="953"/>
                    <a:pt x="1" y="2156"/>
                  </a:cubicBezTo>
                  <a:cubicBezTo>
                    <a:pt x="1" y="3359"/>
                    <a:pt x="828" y="5690"/>
                    <a:pt x="828" y="5690"/>
                  </a:cubicBezTo>
                  <a:lnTo>
                    <a:pt x="4637" y="1880"/>
                  </a:lnTo>
                  <a:cubicBezTo>
                    <a:pt x="3986" y="1154"/>
                    <a:pt x="3259" y="477"/>
                    <a:pt x="253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47"/>
            <p:cNvSpPr/>
            <p:nvPr/>
          </p:nvSpPr>
          <p:spPr>
            <a:xfrm>
              <a:off x="4337875" y="2195525"/>
              <a:ext cx="208675" cy="124200"/>
            </a:xfrm>
            <a:custGeom>
              <a:rect b="b" l="l" r="r" t="t"/>
              <a:pathLst>
                <a:path extrusionOk="0" h="4968" w="8347">
                  <a:moveTo>
                    <a:pt x="3559" y="0"/>
                  </a:moveTo>
                  <a:cubicBezTo>
                    <a:pt x="3559" y="0"/>
                    <a:pt x="3609" y="401"/>
                    <a:pt x="3133" y="677"/>
                  </a:cubicBezTo>
                  <a:cubicBezTo>
                    <a:pt x="3011" y="744"/>
                    <a:pt x="2886" y="771"/>
                    <a:pt x="2760" y="771"/>
                  </a:cubicBezTo>
                  <a:cubicBezTo>
                    <a:pt x="2368" y="771"/>
                    <a:pt x="1952" y="515"/>
                    <a:pt x="1479" y="401"/>
                  </a:cubicBezTo>
                  <a:cubicBezTo>
                    <a:pt x="1394" y="384"/>
                    <a:pt x="1313" y="377"/>
                    <a:pt x="1234" y="377"/>
                  </a:cubicBezTo>
                  <a:cubicBezTo>
                    <a:pt x="733" y="377"/>
                    <a:pt x="376" y="677"/>
                    <a:pt x="376" y="677"/>
                  </a:cubicBezTo>
                  <a:cubicBezTo>
                    <a:pt x="477" y="978"/>
                    <a:pt x="0" y="2105"/>
                    <a:pt x="0" y="2105"/>
                  </a:cubicBezTo>
                  <a:lnTo>
                    <a:pt x="4036" y="4511"/>
                  </a:lnTo>
                  <a:cubicBezTo>
                    <a:pt x="4036" y="4511"/>
                    <a:pt x="4687" y="4587"/>
                    <a:pt x="5364" y="4837"/>
                  </a:cubicBezTo>
                  <a:cubicBezTo>
                    <a:pt x="5616" y="4918"/>
                    <a:pt x="5881" y="4967"/>
                    <a:pt x="6151" y="4967"/>
                  </a:cubicBezTo>
                  <a:cubicBezTo>
                    <a:pt x="6633" y="4967"/>
                    <a:pt x="7129" y="4813"/>
                    <a:pt x="7594" y="4411"/>
                  </a:cubicBezTo>
                  <a:cubicBezTo>
                    <a:pt x="8346" y="3785"/>
                    <a:pt x="7945" y="3509"/>
                    <a:pt x="7945" y="3509"/>
                  </a:cubicBezTo>
                  <a:lnTo>
                    <a:pt x="7945" y="3509"/>
                  </a:lnTo>
                  <a:cubicBezTo>
                    <a:pt x="7945" y="3960"/>
                    <a:pt x="7469" y="4110"/>
                    <a:pt x="6617" y="4161"/>
                  </a:cubicBezTo>
                  <a:cubicBezTo>
                    <a:pt x="6608" y="4161"/>
                    <a:pt x="6599" y="4161"/>
                    <a:pt x="6590" y="4161"/>
                  </a:cubicBezTo>
                  <a:cubicBezTo>
                    <a:pt x="5748" y="4161"/>
                    <a:pt x="4981" y="1876"/>
                    <a:pt x="4361" y="1529"/>
                  </a:cubicBezTo>
                  <a:cubicBezTo>
                    <a:pt x="3905" y="1283"/>
                    <a:pt x="3449" y="1247"/>
                    <a:pt x="3216" y="1247"/>
                  </a:cubicBezTo>
                  <a:cubicBezTo>
                    <a:pt x="3117" y="1247"/>
                    <a:pt x="3058" y="1253"/>
                    <a:pt x="3058" y="1253"/>
                  </a:cubicBezTo>
                  <a:cubicBezTo>
                    <a:pt x="3058" y="1253"/>
                    <a:pt x="3509" y="978"/>
                    <a:pt x="3710" y="577"/>
                  </a:cubicBezTo>
                  <a:cubicBezTo>
                    <a:pt x="3935" y="176"/>
                    <a:pt x="3559" y="0"/>
                    <a:pt x="35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47"/>
            <p:cNvSpPr/>
            <p:nvPr/>
          </p:nvSpPr>
          <p:spPr>
            <a:xfrm>
              <a:off x="4372950" y="2267575"/>
              <a:ext cx="258800" cy="303425"/>
            </a:xfrm>
            <a:custGeom>
              <a:rect b="b" l="l" r="r" t="t"/>
              <a:pathLst>
                <a:path extrusionOk="0" h="12137" w="10352">
                  <a:moveTo>
                    <a:pt x="1" y="0"/>
                  </a:moveTo>
                  <a:cubicBezTo>
                    <a:pt x="1" y="1"/>
                    <a:pt x="1605" y="3108"/>
                    <a:pt x="1931" y="3183"/>
                  </a:cubicBezTo>
                  <a:cubicBezTo>
                    <a:pt x="2232" y="3259"/>
                    <a:pt x="2883" y="3334"/>
                    <a:pt x="3059" y="3559"/>
                  </a:cubicBezTo>
                  <a:cubicBezTo>
                    <a:pt x="3209" y="3760"/>
                    <a:pt x="7545" y="10552"/>
                    <a:pt x="7545" y="10552"/>
                  </a:cubicBezTo>
                  <a:cubicBezTo>
                    <a:pt x="7545" y="10552"/>
                    <a:pt x="7645" y="11930"/>
                    <a:pt x="8572" y="12081"/>
                  </a:cubicBezTo>
                  <a:cubicBezTo>
                    <a:pt x="8890" y="12122"/>
                    <a:pt x="9171" y="12136"/>
                    <a:pt x="9405" y="12136"/>
                  </a:cubicBezTo>
                  <a:cubicBezTo>
                    <a:pt x="9873" y="12136"/>
                    <a:pt x="10151" y="12081"/>
                    <a:pt x="10151" y="12081"/>
                  </a:cubicBezTo>
                  <a:lnTo>
                    <a:pt x="10352" y="10427"/>
                  </a:lnTo>
                  <a:lnTo>
                    <a:pt x="5364" y="4762"/>
                  </a:lnTo>
                  <a:cubicBezTo>
                    <a:pt x="5364" y="4762"/>
                    <a:pt x="4663" y="4186"/>
                    <a:pt x="4888" y="3710"/>
                  </a:cubicBezTo>
                  <a:lnTo>
                    <a:pt x="5089" y="325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47"/>
            <p:cNvSpPr/>
            <p:nvPr/>
          </p:nvSpPr>
          <p:spPr>
            <a:xfrm>
              <a:off x="4329725" y="2328975"/>
              <a:ext cx="70200" cy="34475"/>
            </a:xfrm>
            <a:custGeom>
              <a:rect b="b" l="l" r="r" t="t"/>
              <a:pathLst>
                <a:path extrusionOk="0" h="1379" w="2808">
                  <a:moveTo>
                    <a:pt x="1" y="1"/>
                  </a:moveTo>
                  <a:cubicBezTo>
                    <a:pt x="1" y="1"/>
                    <a:pt x="126" y="502"/>
                    <a:pt x="527" y="552"/>
                  </a:cubicBezTo>
                  <a:cubicBezTo>
                    <a:pt x="562" y="557"/>
                    <a:pt x="599" y="559"/>
                    <a:pt x="639" y="559"/>
                  </a:cubicBezTo>
                  <a:cubicBezTo>
                    <a:pt x="935" y="559"/>
                    <a:pt x="1340" y="441"/>
                    <a:pt x="1645" y="441"/>
                  </a:cubicBezTo>
                  <a:cubicBezTo>
                    <a:pt x="1734" y="441"/>
                    <a:pt x="1814" y="451"/>
                    <a:pt x="1880" y="477"/>
                  </a:cubicBezTo>
                  <a:cubicBezTo>
                    <a:pt x="2181" y="602"/>
                    <a:pt x="2808" y="1379"/>
                    <a:pt x="2808" y="1379"/>
                  </a:cubicBezTo>
                  <a:cubicBezTo>
                    <a:pt x="2808" y="1379"/>
                    <a:pt x="2432" y="301"/>
                    <a:pt x="1730" y="151"/>
                  </a:cubicBezTo>
                  <a:cubicBezTo>
                    <a:pt x="1622" y="128"/>
                    <a:pt x="1526" y="118"/>
                    <a:pt x="1439" y="118"/>
                  </a:cubicBezTo>
                  <a:cubicBezTo>
                    <a:pt x="1033" y="118"/>
                    <a:pt x="831" y="325"/>
                    <a:pt x="651" y="325"/>
                  </a:cubicBezTo>
                  <a:cubicBezTo>
                    <a:pt x="617" y="325"/>
                    <a:pt x="585" y="318"/>
                    <a:pt x="552" y="301"/>
                  </a:cubicBezTo>
                  <a:cubicBezTo>
                    <a:pt x="301" y="17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393C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47"/>
            <p:cNvSpPr/>
            <p:nvPr/>
          </p:nvSpPr>
          <p:spPr>
            <a:xfrm>
              <a:off x="4502025" y="2575225"/>
              <a:ext cx="90250" cy="59550"/>
            </a:xfrm>
            <a:custGeom>
              <a:rect b="b" l="l" r="r" t="t"/>
              <a:pathLst>
                <a:path extrusionOk="0" h="2382" w="3610">
                  <a:moveTo>
                    <a:pt x="1" y="0"/>
                  </a:moveTo>
                  <a:lnTo>
                    <a:pt x="3309" y="2381"/>
                  </a:lnTo>
                  <a:lnTo>
                    <a:pt x="3610" y="2281"/>
                  </a:lnTo>
                  <a:lnTo>
                    <a:pt x="3610" y="220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93C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47"/>
            <p:cNvSpPr/>
            <p:nvPr/>
          </p:nvSpPr>
          <p:spPr>
            <a:xfrm>
              <a:off x="4582850" y="2520900"/>
              <a:ext cx="13200" cy="33675"/>
            </a:xfrm>
            <a:custGeom>
              <a:rect b="b" l="l" r="r" t="t"/>
              <a:pathLst>
                <a:path extrusionOk="0" h="1347" w="528">
                  <a:moveTo>
                    <a:pt x="209" y="1"/>
                  </a:moveTo>
                  <a:cubicBezTo>
                    <a:pt x="120" y="1"/>
                    <a:pt x="1" y="50"/>
                    <a:pt x="1" y="319"/>
                  </a:cubicBezTo>
                  <a:cubicBezTo>
                    <a:pt x="1" y="770"/>
                    <a:pt x="302" y="1246"/>
                    <a:pt x="527" y="1346"/>
                  </a:cubicBezTo>
                  <a:cubicBezTo>
                    <a:pt x="527" y="1346"/>
                    <a:pt x="502" y="143"/>
                    <a:pt x="302" y="18"/>
                  </a:cubicBezTo>
                  <a:cubicBezTo>
                    <a:pt x="302" y="18"/>
                    <a:pt x="260" y="1"/>
                    <a:pt x="209" y="1"/>
                  </a:cubicBezTo>
                  <a:close/>
                </a:path>
              </a:pathLst>
            </a:custGeom>
            <a:solidFill>
              <a:srgbClr val="393C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47"/>
            <p:cNvSpPr/>
            <p:nvPr/>
          </p:nvSpPr>
          <p:spPr>
            <a:xfrm>
              <a:off x="4344150" y="2339550"/>
              <a:ext cx="55775" cy="26575"/>
            </a:xfrm>
            <a:custGeom>
              <a:rect b="b" l="l" r="r" t="t"/>
              <a:pathLst>
                <a:path extrusionOk="0" h="1063" w="2231">
                  <a:moveTo>
                    <a:pt x="924" y="1"/>
                  </a:moveTo>
                  <a:cubicBezTo>
                    <a:pt x="513" y="1"/>
                    <a:pt x="0" y="129"/>
                    <a:pt x="0" y="129"/>
                  </a:cubicBezTo>
                  <a:cubicBezTo>
                    <a:pt x="0" y="129"/>
                    <a:pt x="551" y="931"/>
                    <a:pt x="1153" y="1031"/>
                  </a:cubicBezTo>
                  <a:cubicBezTo>
                    <a:pt x="1281" y="1053"/>
                    <a:pt x="1405" y="1062"/>
                    <a:pt x="1521" y="1062"/>
                  </a:cubicBezTo>
                  <a:cubicBezTo>
                    <a:pt x="1927" y="1062"/>
                    <a:pt x="2231" y="956"/>
                    <a:pt x="2231" y="956"/>
                  </a:cubicBezTo>
                  <a:cubicBezTo>
                    <a:pt x="2231" y="956"/>
                    <a:pt x="1604" y="129"/>
                    <a:pt x="1203" y="29"/>
                  </a:cubicBezTo>
                  <a:cubicBezTo>
                    <a:pt x="1123" y="9"/>
                    <a:pt x="1027" y="1"/>
                    <a:pt x="9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47"/>
            <p:cNvSpPr/>
            <p:nvPr/>
          </p:nvSpPr>
          <p:spPr>
            <a:xfrm>
              <a:off x="4380475" y="2168575"/>
              <a:ext cx="32600" cy="46525"/>
            </a:xfrm>
            <a:custGeom>
              <a:rect b="b" l="l" r="r" t="t"/>
              <a:pathLst>
                <a:path extrusionOk="0" h="1861" w="1304">
                  <a:moveTo>
                    <a:pt x="878" y="0"/>
                  </a:moveTo>
                  <a:lnTo>
                    <a:pt x="1" y="1554"/>
                  </a:lnTo>
                  <a:cubicBezTo>
                    <a:pt x="1" y="1554"/>
                    <a:pt x="721" y="1860"/>
                    <a:pt x="939" y="1860"/>
                  </a:cubicBezTo>
                  <a:cubicBezTo>
                    <a:pt x="955" y="1860"/>
                    <a:pt x="968" y="1858"/>
                    <a:pt x="978" y="1855"/>
                  </a:cubicBezTo>
                  <a:cubicBezTo>
                    <a:pt x="978" y="1855"/>
                    <a:pt x="1254" y="1630"/>
                    <a:pt x="1279" y="1279"/>
                  </a:cubicBezTo>
                  <a:cubicBezTo>
                    <a:pt x="1304" y="953"/>
                    <a:pt x="878" y="0"/>
                    <a:pt x="8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47"/>
            <p:cNvSpPr/>
            <p:nvPr/>
          </p:nvSpPr>
          <p:spPr>
            <a:xfrm>
              <a:off x="4240750" y="2411675"/>
              <a:ext cx="177975" cy="177975"/>
            </a:xfrm>
            <a:custGeom>
              <a:rect b="b" l="l" r="r" t="t"/>
              <a:pathLst>
                <a:path extrusionOk="0" h="7119" w="7119">
                  <a:moveTo>
                    <a:pt x="3560" y="1"/>
                  </a:moveTo>
                  <a:cubicBezTo>
                    <a:pt x="1605" y="1"/>
                    <a:pt x="1" y="1580"/>
                    <a:pt x="1" y="3560"/>
                  </a:cubicBezTo>
                  <a:cubicBezTo>
                    <a:pt x="1" y="5515"/>
                    <a:pt x="1605" y="7119"/>
                    <a:pt x="3560" y="7119"/>
                  </a:cubicBezTo>
                  <a:cubicBezTo>
                    <a:pt x="5540" y="7119"/>
                    <a:pt x="7119" y="5515"/>
                    <a:pt x="7119" y="3560"/>
                  </a:cubicBezTo>
                  <a:cubicBezTo>
                    <a:pt x="7119" y="1580"/>
                    <a:pt x="5540" y="1"/>
                    <a:pt x="356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47"/>
            <p:cNvSpPr/>
            <p:nvPr/>
          </p:nvSpPr>
          <p:spPr>
            <a:xfrm>
              <a:off x="3949775" y="2262150"/>
              <a:ext cx="145650" cy="49450"/>
            </a:xfrm>
            <a:custGeom>
              <a:rect b="b" l="l" r="r" t="t"/>
              <a:pathLst>
                <a:path extrusionOk="0" h="1978" w="5826">
                  <a:moveTo>
                    <a:pt x="34" y="1876"/>
                  </a:moveTo>
                  <a:lnTo>
                    <a:pt x="34" y="1876"/>
                  </a:lnTo>
                  <a:cubicBezTo>
                    <a:pt x="34" y="1884"/>
                    <a:pt x="35" y="1891"/>
                    <a:pt x="36" y="1897"/>
                  </a:cubicBezTo>
                  <a:cubicBezTo>
                    <a:pt x="36" y="1897"/>
                    <a:pt x="35" y="1890"/>
                    <a:pt x="34" y="1876"/>
                  </a:cubicBezTo>
                  <a:close/>
                  <a:moveTo>
                    <a:pt x="1608" y="0"/>
                  </a:moveTo>
                  <a:cubicBezTo>
                    <a:pt x="1516" y="0"/>
                    <a:pt x="1418" y="6"/>
                    <a:pt x="1314" y="17"/>
                  </a:cubicBezTo>
                  <a:cubicBezTo>
                    <a:pt x="0" y="181"/>
                    <a:pt x="26" y="1684"/>
                    <a:pt x="34" y="1876"/>
                  </a:cubicBezTo>
                  <a:lnTo>
                    <a:pt x="34" y="1876"/>
                  </a:lnTo>
                  <a:cubicBezTo>
                    <a:pt x="40" y="1693"/>
                    <a:pt x="404" y="1059"/>
                    <a:pt x="838" y="794"/>
                  </a:cubicBezTo>
                  <a:cubicBezTo>
                    <a:pt x="984" y="690"/>
                    <a:pt x="1170" y="646"/>
                    <a:pt x="1370" y="646"/>
                  </a:cubicBezTo>
                  <a:cubicBezTo>
                    <a:pt x="1752" y="646"/>
                    <a:pt x="2188" y="806"/>
                    <a:pt x="2517" y="1019"/>
                  </a:cubicBezTo>
                  <a:cubicBezTo>
                    <a:pt x="2921" y="1302"/>
                    <a:pt x="3799" y="1977"/>
                    <a:pt x="4504" y="1977"/>
                  </a:cubicBezTo>
                  <a:cubicBezTo>
                    <a:pt x="4673" y="1977"/>
                    <a:pt x="4833" y="1938"/>
                    <a:pt x="4973" y="1846"/>
                  </a:cubicBezTo>
                  <a:cubicBezTo>
                    <a:pt x="5675" y="1345"/>
                    <a:pt x="5825" y="719"/>
                    <a:pt x="5825" y="719"/>
                  </a:cubicBezTo>
                  <a:lnTo>
                    <a:pt x="5825" y="719"/>
                  </a:lnTo>
                  <a:cubicBezTo>
                    <a:pt x="5825" y="719"/>
                    <a:pt x="5264" y="1076"/>
                    <a:pt x="4506" y="1076"/>
                  </a:cubicBezTo>
                  <a:cubicBezTo>
                    <a:pt x="4344" y="1076"/>
                    <a:pt x="4172" y="1059"/>
                    <a:pt x="3996" y="1019"/>
                  </a:cubicBezTo>
                  <a:cubicBezTo>
                    <a:pt x="3044" y="811"/>
                    <a:pt x="2759" y="0"/>
                    <a:pt x="16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47"/>
            <p:cNvSpPr/>
            <p:nvPr/>
          </p:nvSpPr>
          <p:spPr>
            <a:xfrm>
              <a:off x="3715700" y="2287000"/>
              <a:ext cx="255375" cy="176850"/>
            </a:xfrm>
            <a:custGeom>
              <a:rect b="b" l="l" r="r" t="t"/>
              <a:pathLst>
                <a:path extrusionOk="0" h="7074" w="10215">
                  <a:moveTo>
                    <a:pt x="301" y="0"/>
                  </a:moveTo>
                  <a:cubicBezTo>
                    <a:pt x="301" y="0"/>
                    <a:pt x="0" y="226"/>
                    <a:pt x="75" y="978"/>
                  </a:cubicBezTo>
                  <a:cubicBezTo>
                    <a:pt x="150" y="1730"/>
                    <a:pt x="602" y="2256"/>
                    <a:pt x="1429" y="2682"/>
                  </a:cubicBezTo>
                  <a:cubicBezTo>
                    <a:pt x="2231" y="3083"/>
                    <a:pt x="2055" y="3484"/>
                    <a:pt x="3609" y="5264"/>
                  </a:cubicBezTo>
                  <a:cubicBezTo>
                    <a:pt x="4434" y="6194"/>
                    <a:pt x="5018" y="6441"/>
                    <a:pt x="5678" y="6441"/>
                  </a:cubicBezTo>
                  <a:cubicBezTo>
                    <a:pt x="6261" y="6441"/>
                    <a:pt x="6902" y="6248"/>
                    <a:pt x="7820" y="6166"/>
                  </a:cubicBezTo>
                  <a:cubicBezTo>
                    <a:pt x="7971" y="6150"/>
                    <a:pt x="8112" y="6143"/>
                    <a:pt x="8244" y="6143"/>
                  </a:cubicBezTo>
                  <a:cubicBezTo>
                    <a:pt x="9758" y="6143"/>
                    <a:pt x="10099" y="7074"/>
                    <a:pt x="10146" y="7074"/>
                  </a:cubicBezTo>
                  <a:cubicBezTo>
                    <a:pt x="10148" y="7074"/>
                    <a:pt x="10149" y="7072"/>
                    <a:pt x="10150" y="7068"/>
                  </a:cubicBezTo>
                  <a:cubicBezTo>
                    <a:pt x="10215" y="5655"/>
                    <a:pt x="8798" y="5285"/>
                    <a:pt x="7431" y="5285"/>
                  </a:cubicBezTo>
                  <a:cubicBezTo>
                    <a:pt x="7197" y="5285"/>
                    <a:pt x="6965" y="5295"/>
                    <a:pt x="6742" y="5314"/>
                  </a:cubicBezTo>
                  <a:cubicBezTo>
                    <a:pt x="6612" y="5324"/>
                    <a:pt x="6498" y="5330"/>
                    <a:pt x="6398" y="5330"/>
                  </a:cubicBezTo>
                  <a:cubicBezTo>
                    <a:pt x="5318" y="5330"/>
                    <a:pt x="5824" y="4723"/>
                    <a:pt x="5113" y="3760"/>
                  </a:cubicBezTo>
                  <a:cubicBezTo>
                    <a:pt x="4311" y="2707"/>
                    <a:pt x="2782" y="2532"/>
                    <a:pt x="1504" y="2055"/>
                  </a:cubicBezTo>
                  <a:cubicBezTo>
                    <a:pt x="226" y="1579"/>
                    <a:pt x="301" y="0"/>
                    <a:pt x="3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47"/>
            <p:cNvSpPr/>
            <p:nvPr/>
          </p:nvSpPr>
          <p:spPr>
            <a:xfrm>
              <a:off x="4416200" y="2225800"/>
              <a:ext cx="126575" cy="82025"/>
            </a:xfrm>
            <a:custGeom>
              <a:rect b="b" l="l" r="r" t="t"/>
              <a:pathLst>
                <a:path extrusionOk="0" h="3281" w="5063">
                  <a:moveTo>
                    <a:pt x="297" y="0"/>
                  </a:moveTo>
                  <a:cubicBezTo>
                    <a:pt x="110" y="0"/>
                    <a:pt x="0" y="42"/>
                    <a:pt x="0" y="42"/>
                  </a:cubicBezTo>
                  <a:cubicBezTo>
                    <a:pt x="577" y="67"/>
                    <a:pt x="1529" y="1396"/>
                    <a:pt x="1705" y="2022"/>
                  </a:cubicBezTo>
                  <a:cubicBezTo>
                    <a:pt x="1839" y="2561"/>
                    <a:pt x="2437" y="3281"/>
                    <a:pt x="3460" y="3281"/>
                  </a:cubicBezTo>
                  <a:cubicBezTo>
                    <a:pt x="3579" y="3281"/>
                    <a:pt x="3704" y="3271"/>
                    <a:pt x="3835" y="3250"/>
                  </a:cubicBezTo>
                  <a:cubicBezTo>
                    <a:pt x="5063" y="3025"/>
                    <a:pt x="4812" y="2298"/>
                    <a:pt x="4812" y="2298"/>
                  </a:cubicBezTo>
                  <a:lnTo>
                    <a:pt x="4812" y="2298"/>
                  </a:lnTo>
                  <a:cubicBezTo>
                    <a:pt x="4740" y="2643"/>
                    <a:pt x="4260" y="2725"/>
                    <a:pt x="3744" y="2725"/>
                  </a:cubicBezTo>
                  <a:cubicBezTo>
                    <a:pt x="3547" y="2725"/>
                    <a:pt x="3345" y="2713"/>
                    <a:pt x="3158" y="2699"/>
                  </a:cubicBezTo>
                  <a:cubicBezTo>
                    <a:pt x="2507" y="2649"/>
                    <a:pt x="1905" y="794"/>
                    <a:pt x="1228" y="318"/>
                  </a:cubicBezTo>
                  <a:cubicBezTo>
                    <a:pt x="847" y="59"/>
                    <a:pt x="518" y="0"/>
                    <a:pt x="2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47"/>
            <p:cNvSpPr/>
            <p:nvPr/>
          </p:nvSpPr>
          <p:spPr>
            <a:xfrm>
              <a:off x="4259550" y="2532425"/>
              <a:ext cx="298900" cy="106100"/>
            </a:xfrm>
            <a:custGeom>
              <a:rect b="b" l="l" r="r" t="t"/>
              <a:pathLst>
                <a:path extrusionOk="0" h="4244" w="11956">
                  <a:moveTo>
                    <a:pt x="11535" y="0"/>
                  </a:moveTo>
                  <a:cubicBezTo>
                    <a:pt x="10926" y="0"/>
                    <a:pt x="10010" y="473"/>
                    <a:pt x="8923" y="1086"/>
                  </a:cubicBezTo>
                  <a:cubicBezTo>
                    <a:pt x="8693" y="1217"/>
                    <a:pt x="8410" y="1271"/>
                    <a:pt x="8086" y="1271"/>
                  </a:cubicBezTo>
                  <a:cubicBezTo>
                    <a:pt x="6632" y="1271"/>
                    <a:pt x="4373" y="181"/>
                    <a:pt x="2612" y="181"/>
                  </a:cubicBezTo>
                  <a:cubicBezTo>
                    <a:pt x="2456" y="181"/>
                    <a:pt x="2303" y="190"/>
                    <a:pt x="2156" y="208"/>
                  </a:cubicBezTo>
                  <a:cubicBezTo>
                    <a:pt x="1" y="484"/>
                    <a:pt x="402" y="3166"/>
                    <a:pt x="402" y="3166"/>
                  </a:cubicBezTo>
                  <a:cubicBezTo>
                    <a:pt x="402" y="3166"/>
                    <a:pt x="2006" y="2188"/>
                    <a:pt x="2808" y="2063"/>
                  </a:cubicBezTo>
                  <a:cubicBezTo>
                    <a:pt x="2861" y="2053"/>
                    <a:pt x="2939" y="2048"/>
                    <a:pt x="3039" y="2048"/>
                  </a:cubicBezTo>
                  <a:cubicBezTo>
                    <a:pt x="4430" y="2048"/>
                    <a:pt x="9976" y="2965"/>
                    <a:pt x="9976" y="2965"/>
                  </a:cubicBezTo>
                  <a:cubicBezTo>
                    <a:pt x="9976" y="2965"/>
                    <a:pt x="10026" y="3091"/>
                    <a:pt x="10351" y="3642"/>
                  </a:cubicBezTo>
                  <a:cubicBezTo>
                    <a:pt x="10702" y="4193"/>
                    <a:pt x="11329" y="4244"/>
                    <a:pt x="11329" y="4244"/>
                  </a:cubicBezTo>
                  <a:cubicBezTo>
                    <a:pt x="11329" y="4244"/>
                    <a:pt x="11379" y="2389"/>
                    <a:pt x="11179" y="1437"/>
                  </a:cubicBezTo>
                  <a:cubicBezTo>
                    <a:pt x="10978" y="484"/>
                    <a:pt x="11956" y="108"/>
                    <a:pt x="11956" y="108"/>
                  </a:cubicBezTo>
                  <a:cubicBezTo>
                    <a:pt x="11839" y="34"/>
                    <a:pt x="11698" y="0"/>
                    <a:pt x="11535" y="0"/>
                  </a:cubicBezTo>
                  <a:close/>
                </a:path>
              </a:pathLst>
            </a:custGeom>
            <a:solidFill>
              <a:srgbClr val="F8C400">
                <a:alpha val="787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47"/>
            <p:cNvSpPr/>
            <p:nvPr/>
          </p:nvSpPr>
          <p:spPr>
            <a:xfrm>
              <a:off x="3816575" y="2339625"/>
              <a:ext cx="399150" cy="495000"/>
            </a:xfrm>
            <a:custGeom>
              <a:rect b="b" l="l" r="r" t="t"/>
              <a:pathLst>
                <a:path extrusionOk="0" h="19800" w="15966">
                  <a:moveTo>
                    <a:pt x="15965" y="1"/>
                  </a:moveTo>
                  <a:lnTo>
                    <a:pt x="15965" y="1"/>
                  </a:lnTo>
                  <a:cubicBezTo>
                    <a:pt x="15213" y="527"/>
                    <a:pt x="7694" y="11905"/>
                    <a:pt x="5664" y="12707"/>
                  </a:cubicBezTo>
                  <a:cubicBezTo>
                    <a:pt x="3684" y="13509"/>
                    <a:pt x="0" y="14261"/>
                    <a:pt x="0" y="14261"/>
                  </a:cubicBezTo>
                  <a:cubicBezTo>
                    <a:pt x="0" y="14261"/>
                    <a:pt x="1722" y="19800"/>
                    <a:pt x="6646" y="19800"/>
                  </a:cubicBezTo>
                  <a:cubicBezTo>
                    <a:pt x="6832" y="19800"/>
                    <a:pt x="7023" y="19792"/>
                    <a:pt x="7218" y="19775"/>
                  </a:cubicBezTo>
                  <a:cubicBezTo>
                    <a:pt x="12557" y="19324"/>
                    <a:pt x="13133" y="13409"/>
                    <a:pt x="13183" y="8973"/>
                  </a:cubicBezTo>
                  <a:cubicBezTo>
                    <a:pt x="13208" y="5514"/>
                    <a:pt x="15765" y="276"/>
                    <a:pt x="15765" y="276"/>
                  </a:cubicBezTo>
                  <a:lnTo>
                    <a:pt x="15965" y="1"/>
                  </a:lnTo>
                  <a:close/>
                </a:path>
              </a:pathLst>
            </a:custGeom>
            <a:solidFill>
              <a:srgbClr val="F8C400">
                <a:alpha val="787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47"/>
            <p:cNvSpPr/>
            <p:nvPr/>
          </p:nvSpPr>
          <p:spPr>
            <a:xfrm>
              <a:off x="3248900" y="3063325"/>
              <a:ext cx="575200" cy="198700"/>
            </a:xfrm>
            <a:custGeom>
              <a:rect b="b" l="l" r="r" t="t"/>
              <a:pathLst>
                <a:path extrusionOk="0" h="7948" w="23008">
                  <a:moveTo>
                    <a:pt x="21053" y="0"/>
                  </a:moveTo>
                  <a:cubicBezTo>
                    <a:pt x="21053" y="0"/>
                    <a:pt x="13409" y="2307"/>
                    <a:pt x="6583" y="2307"/>
                  </a:cubicBezTo>
                  <a:cubicBezTo>
                    <a:pt x="4159" y="2307"/>
                    <a:pt x="1839" y="2016"/>
                    <a:pt x="0" y="1228"/>
                  </a:cubicBezTo>
                  <a:lnTo>
                    <a:pt x="0" y="1228"/>
                  </a:lnTo>
                  <a:cubicBezTo>
                    <a:pt x="0" y="1228"/>
                    <a:pt x="4275" y="7948"/>
                    <a:pt x="17658" y="7948"/>
                  </a:cubicBezTo>
                  <a:cubicBezTo>
                    <a:pt x="19301" y="7948"/>
                    <a:pt x="21081" y="7847"/>
                    <a:pt x="23008" y="7619"/>
                  </a:cubicBezTo>
                  <a:cubicBezTo>
                    <a:pt x="23008" y="7619"/>
                    <a:pt x="21304" y="2206"/>
                    <a:pt x="21053" y="0"/>
                  </a:cubicBezTo>
                  <a:close/>
                </a:path>
              </a:pathLst>
            </a:custGeom>
            <a:solidFill>
              <a:srgbClr val="F8C400">
                <a:alpha val="787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47"/>
            <p:cNvSpPr/>
            <p:nvPr/>
          </p:nvSpPr>
          <p:spPr>
            <a:xfrm>
              <a:off x="3709775" y="2557425"/>
              <a:ext cx="106450" cy="51650"/>
            </a:xfrm>
            <a:custGeom>
              <a:rect b="b" l="l" r="r" t="t"/>
              <a:pathLst>
                <a:path extrusionOk="0" h="2066" w="4258">
                  <a:moveTo>
                    <a:pt x="1696" y="0"/>
                  </a:moveTo>
                  <a:cubicBezTo>
                    <a:pt x="0" y="0"/>
                    <a:pt x="463" y="1965"/>
                    <a:pt x="463" y="1965"/>
                  </a:cubicBezTo>
                  <a:cubicBezTo>
                    <a:pt x="484" y="1500"/>
                    <a:pt x="899" y="586"/>
                    <a:pt x="2009" y="586"/>
                  </a:cubicBezTo>
                  <a:cubicBezTo>
                    <a:pt x="2213" y="586"/>
                    <a:pt x="2441" y="617"/>
                    <a:pt x="2693" y="687"/>
                  </a:cubicBezTo>
                  <a:cubicBezTo>
                    <a:pt x="3934" y="1026"/>
                    <a:pt x="3877" y="1632"/>
                    <a:pt x="3772" y="1914"/>
                  </a:cubicBezTo>
                  <a:lnTo>
                    <a:pt x="3772" y="1914"/>
                  </a:lnTo>
                  <a:cubicBezTo>
                    <a:pt x="4257" y="870"/>
                    <a:pt x="3806" y="178"/>
                    <a:pt x="1916" y="10"/>
                  </a:cubicBezTo>
                  <a:cubicBezTo>
                    <a:pt x="1839" y="4"/>
                    <a:pt x="1765" y="0"/>
                    <a:pt x="1696" y="0"/>
                  </a:cubicBezTo>
                  <a:close/>
                  <a:moveTo>
                    <a:pt x="3772" y="1914"/>
                  </a:moveTo>
                  <a:cubicBezTo>
                    <a:pt x="3748" y="1964"/>
                    <a:pt x="3723" y="2014"/>
                    <a:pt x="3696" y="2066"/>
                  </a:cubicBezTo>
                  <a:cubicBezTo>
                    <a:pt x="3696" y="2066"/>
                    <a:pt x="3736" y="2008"/>
                    <a:pt x="3772" y="19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47"/>
            <p:cNvSpPr/>
            <p:nvPr/>
          </p:nvSpPr>
          <p:spPr>
            <a:xfrm>
              <a:off x="3766450" y="2339625"/>
              <a:ext cx="398525" cy="138675"/>
            </a:xfrm>
            <a:custGeom>
              <a:rect b="b" l="l" r="r" t="t"/>
              <a:pathLst>
                <a:path extrusionOk="0" h="5547" w="15941">
                  <a:moveTo>
                    <a:pt x="0" y="1"/>
                  </a:moveTo>
                  <a:cubicBezTo>
                    <a:pt x="0" y="1"/>
                    <a:pt x="1905" y="26"/>
                    <a:pt x="2832" y="1179"/>
                  </a:cubicBezTo>
                  <a:cubicBezTo>
                    <a:pt x="3760" y="2306"/>
                    <a:pt x="4211" y="2858"/>
                    <a:pt x="5564" y="2983"/>
                  </a:cubicBezTo>
                  <a:cubicBezTo>
                    <a:pt x="5748" y="3000"/>
                    <a:pt x="5918" y="3006"/>
                    <a:pt x="6077" y="3006"/>
                  </a:cubicBezTo>
                  <a:cubicBezTo>
                    <a:pt x="6400" y="3006"/>
                    <a:pt x="6679" y="2982"/>
                    <a:pt x="6948" y="2982"/>
                  </a:cubicBezTo>
                  <a:cubicBezTo>
                    <a:pt x="7504" y="2982"/>
                    <a:pt x="8016" y="3084"/>
                    <a:pt x="8772" y="3710"/>
                  </a:cubicBezTo>
                  <a:cubicBezTo>
                    <a:pt x="10100" y="4813"/>
                    <a:pt x="9775" y="5364"/>
                    <a:pt x="11504" y="5514"/>
                  </a:cubicBezTo>
                  <a:cubicBezTo>
                    <a:pt x="11767" y="5537"/>
                    <a:pt x="12009" y="5547"/>
                    <a:pt x="12230" y="5547"/>
                  </a:cubicBezTo>
                  <a:cubicBezTo>
                    <a:pt x="13481" y="5547"/>
                    <a:pt x="14060" y="5239"/>
                    <a:pt x="14060" y="5239"/>
                  </a:cubicBezTo>
                  <a:lnTo>
                    <a:pt x="15940" y="2632"/>
                  </a:lnTo>
                  <a:lnTo>
                    <a:pt x="15940" y="2632"/>
                  </a:lnTo>
                  <a:cubicBezTo>
                    <a:pt x="15940" y="2632"/>
                    <a:pt x="14048" y="3715"/>
                    <a:pt x="12074" y="3715"/>
                  </a:cubicBezTo>
                  <a:cubicBezTo>
                    <a:pt x="11518" y="3715"/>
                    <a:pt x="10955" y="3629"/>
                    <a:pt x="10426" y="3409"/>
                  </a:cubicBezTo>
                  <a:cubicBezTo>
                    <a:pt x="8503" y="2628"/>
                    <a:pt x="7509" y="2167"/>
                    <a:pt x="6560" y="2167"/>
                  </a:cubicBezTo>
                  <a:cubicBezTo>
                    <a:pt x="6322" y="2167"/>
                    <a:pt x="6086" y="2196"/>
                    <a:pt x="5840" y="2256"/>
                  </a:cubicBezTo>
                  <a:cubicBezTo>
                    <a:pt x="5703" y="2290"/>
                    <a:pt x="5575" y="2306"/>
                    <a:pt x="5453" y="2306"/>
                  </a:cubicBezTo>
                  <a:cubicBezTo>
                    <a:pt x="4508" y="2306"/>
                    <a:pt x="3974" y="1352"/>
                    <a:pt x="2907" y="752"/>
                  </a:cubicBezTo>
                  <a:cubicBezTo>
                    <a:pt x="1704" y="101"/>
                    <a:pt x="1003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47"/>
            <p:cNvSpPr/>
            <p:nvPr/>
          </p:nvSpPr>
          <p:spPr>
            <a:xfrm>
              <a:off x="4015825" y="2315825"/>
              <a:ext cx="217425" cy="68325"/>
            </a:xfrm>
            <a:custGeom>
              <a:rect b="b" l="l" r="r" t="t"/>
              <a:pathLst>
                <a:path extrusionOk="0" h="2733" w="8697">
                  <a:moveTo>
                    <a:pt x="8697" y="0"/>
                  </a:moveTo>
                  <a:lnTo>
                    <a:pt x="8697" y="0"/>
                  </a:lnTo>
                  <a:cubicBezTo>
                    <a:pt x="8697" y="0"/>
                    <a:pt x="6516" y="351"/>
                    <a:pt x="5138" y="1228"/>
                  </a:cubicBezTo>
                  <a:cubicBezTo>
                    <a:pt x="4751" y="1467"/>
                    <a:pt x="4442" y="1553"/>
                    <a:pt x="4163" y="1553"/>
                  </a:cubicBezTo>
                  <a:cubicBezTo>
                    <a:pt x="3470" y="1553"/>
                    <a:pt x="2969" y="1026"/>
                    <a:pt x="1954" y="1026"/>
                  </a:cubicBezTo>
                  <a:cubicBezTo>
                    <a:pt x="1922" y="1026"/>
                    <a:pt x="1888" y="1027"/>
                    <a:pt x="1855" y="1028"/>
                  </a:cubicBezTo>
                  <a:cubicBezTo>
                    <a:pt x="379" y="1077"/>
                    <a:pt x="14" y="2670"/>
                    <a:pt x="1" y="2730"/>
                  </a:cubicBezTo>
                  <a:lnTo>
                    <a:pt x="1" y="2730"/>
                  </a:lnTo>
                  <a:cubicBezTo>
                    <a:pt x="6" y="2713"/>
                    <a:pt x="87" y="2568"/>
                    <a:pt x="1303" y="2030"/>
                  </a:cubicBezTo>
                  <a:cubicBezTo>
                    <a:pt x="1639" y="1879"/>
                    <a:pt x="1914" y="1819"/>
                    <a:pt x="2164" y="1819"/>
                  </a:cubicBezTo>
                  <a:cubicBezTo>
                    <a:pt x="2868" y="1819"/>
                    <a:pt x="3377" y="2291"/>
                    <a:pt x="4486" y="2532"/>
                  </a:cubicBezTo>
                  <a:cubicBezTo>
                    <a:pt x="4645" y="2566"/>
                    <a:pt x="4806" y="2581"/>
                    <a:pt x="4965" y="2581"/>
                  </a:cubicBezTo>
                  <a:cubicBezTo>
                    <a:pt x="6316" y="2581"/>
                    <a:pt x="7619" y="1479"/>
                    <a:pt x="7619" y="1479"/>
                  </a:cubicBezTo>
                  <a:lnTo>
                    <a:pt x="8697" y="0"/>
                  </a:lnTo>
                  <a:close/>
                  <a:moveTo>
                    <a:pt x="1" y="2730"/>
                  </a:moveTo>
                  <a:cubicBezTo>
                    <a:pt x="0" y="2732"/>
                    <a:pt x="0" y="2732"/>
                    <a:pt x="0" y="2732"/>
                  </a:cubicBezTo>
                  <a:cubicBezTo>
                    <a:pt x="0" y="2732"/>
                    <a:pt x="0" y="2731"/>
                    <a:pt x="1" y="27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47"/>
            <p:cNvSpPr/>
            <p:nvPr/>
          </p:nvSpPr>
          <p:spPr>
            <a:xfrm>
              <a:off x="4035875" y="2238125"/>
              <a:ext cx="227450" cy="64875"/>
            </a:xfrm>
            <a:custGeom>
              <a:rect b="b" l="l" r="r" t="t"/>
              <a:pathLst>
                <a:path extrusionOk="0" h="2595" w="9098">
                  <a:moveTo>
                    <a:pt x="1243" y="1"/>
                  </a:moveTo>
                  <a:cubicBezTo>
                    <a:pt x="423" y="1"/>
                    <a:pt x="0" y="502"/>
                    <a:pt x="0" y="502"/>
                  </a:cubicBezTo>
                  <a:cubicBezTo>
                    <a:pt x="215" y="411"/>
                    <a:pt x="445" y="371"/>
                    <a:pt x="686" y="371"/>
                  </a:cubicBezTo>
                  <a:cubicBezTo>
                    <a:pt x="2249" y="371"/>
                    <a:pt x="4273" y="2041"/>
                    <a:pt x="5489" y="2432"/>
                  </a:cubicBezTo>
                  <a:cubicBezTo>
                    <a:pt x="5860" y="2551"/>
                    <a:pt x="6246" y="2595"/>
                    <a:pt x="6612" y="2595"/>
                  </a:cubicBezTo>
                  <a:cubicBezTo>
                    <a:pt x="7629" y="2595"/>
                    <a:pt x="8496" y="2256"/>
                    <a:pt x="8496" y="2256"/>
                  </a:cubicBezTo>
                  <a:lnTo>
                    <a:pt x="9098" y="1404"/>
                  </a:lnTo>
                  <a:lnTo>
                    <a:pt x="9098" y="1404"/>
                  </a:lnTo>
                  <a:cubicBezTo>
                    <a:pt x="9098" y="1404"/>
                    <a:pt x="6892" y="1529"/>
                    <a:pt x="5790" y="1705"/>
                  </a:cubicBezTo>
                  <a:cubicBezTo>
                    <a:pt x="5721" y="1716"/>
                    <a:pt x="5651" y="1721"/>
                    <a:pt x="5580" y="1721"/>
                  </a:cubicBezTo>
                  <a:cubicBezTo>
                    <a:pt x="4509" y="1721"/>
                    <a:pt x="3179" y="549"/>
                    <a:pt x="1980" y="126"/>
                  </a:cubicBezTo>
                  <a:cubicBezTo>
                    <a:pt x="1707" y="36"/>
                    <a:pt x="1461" y="1"/>
                    <a:pt x="12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47"/>
            <p:cNvSpPr/>
            <p:nvPr/>
          </p:nvSpPr>
          <p:spPr>
            <a:xfrm>
              <a:off x="4339125" y="2223800"/>
              <a:ext cx="161675" cy="90375"/>
            </a:xfrm>
            <a:custGeom>
              <a:rect b="b" l="l" r="r" t="t"/>
              <a:pathLst>
                <a:path extrusionOk="0" h="3615" w="6467">
                  <a:moveTo>
                    <a:pt x="1202" y="0"/>
                  </a:moveTo>
                  <a:cubicBezTo>
                    <a:pt x="686" y="0"/>
                    <a:pt x="251" y="122"/>
                    <a:pt x="251" y="122"/>
                  </a:cubicBezTo>
                  <a:lnTo>
                    <a:pt x="1" y="799"/>
                  </a:lnTo>
                  <a:cubicBezTo>
                    <a:pt x="1" y="799"/>
                    <a:pt x="370" y="718"/>
                    <a:pt x="845" y="718"/>
                  </a:cubicBezTo>
                  <a:cubicBezTo>
                    <a:pt x="1161" y="718"/>
                    <a:pt x="1524" y="754"/>
                    <a:pt x="1855" y="874"/>
                  </a:cubicBezTo>
                  <a:cubicBezTo>
                    <a:pt x="2707" y="1175"/>
                    <a:pt x="3033" y="2804"/>
                    <a:pt x="4662" y="3355"/>
                  </a:cubicBezTo>
                  <a:cubicBezTo>
                    <a:pt x="5240" y="3551"/>
                    <a:pt x="5635" y="3614"/>
                    <a:pt x="5904" y="3614"/>
                  </a:cubicBezTo>
                  <a:cubicBezTo>
                    <a:pt x="6394" y="3614"/>
                    <a:pt x="6467" y="3406"/>
                    <a:pt x="6467" y="3406"/>
                  </a:cubicBezTo>
                  <a:lnTo>
                    <a:pt x="6467" y="3406"/>
                  </a:lnTo>
                  <a:cubicBezTo>
                    <a:pt x="6467" y="3406"/>
                    <a:pt x="6426" y="3438"/>
                    <a:pt x="6204" y="3438"/>
                  </a:cubicBezTo>
                  <a:cubicBezTo>
                    <a:pt x="6037" y="3438"/>
                    <a:pt x="5769" y="3420"/>
                    <a:pt x="5339" y="3355"/>
                  </a:cubicBezTo>
                  <a:cubicBezTo>
                    <a:pt x="4311" y="3205"/>
                    <a:pt x="3184" y="1000"/>
                    <a:pt x="2432" y="373"/>
                  </a:cubicBezTo>
                  <a:cubicBezTo>
                    <a:pt x="2095" y="81"/>
                    <a:pt x="1622" y="0"/>
                    <a:pt x="12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47"/>
            <p:cNvSpPr/>
            <p:nvPr/>
          </p:nvSpPr>
          <p:spPr>
            <a:xfrm>
              <a:off x="2276550" y="2741675"/>
              <a:ext cx="728625" cy="183550"/>
            </a:xfrm>
            <a:custGeom>
              <a:rect b="b" l="l" r="r" t="t"/>
              <a:pathLst>
                <a:path extrusionOk="0" h="7342" w="29145">
                  <a:moveTo>
                    <a:pt x="20092" y="0"/>
                  </a:moveTo>
                  <a:cubicBezTo>
                    <a:pt x="19735" y="0"/>
                    <a:pt x="19384" y="19"/>
                    <a:pt x="19045" y="59"/>
                  </a:cubicBezTo>
                  <a:cubicBezTo>
                    <a:pt x="14834" y="560"/>
                    <a:pt x="7541" y="6074"/>
                    <a:pt x="4007" y="6199"/>
                  </a:cubicBezTo>
                  <a:cubicBezTo>
                    <a:pt x="3877" y="6205"/>
                    <a:pt x="3751" y="6208"/>
                    <a:pt x="3629" y="6208"/>
                  </a:cubicBezTo>
                  <a:cubicBezTo>
                    <a:pt x="418" y="6208"/>
                    <a:pt x="22" y="4370"/>
                    <a:pt x="22" y="4370"/>
                  </a:cubicBezTo>
                  <a:lnTo>
                    <a:pt x="22" y="4370"/>
                  </a:lnTo>
                  <a:cubicBezTo>
                    <a:pt x="22" y="4370"/>
                    <a:pt x="1" y="7342"/>
                    <a:pt x="3472" y="7342"/>
                  </a:cubicBezTo>
                  <a:cubicBezTo>
                    <a:pt x="3760" y="7342"/>
                    <a:pt x="4071" y="7321"/>
                    <a:pt x="4408" y="7277"/>
                  </a:cubicBezTo>
                  <a:cubicBezTo>
                    <a:pt x="8751" y="6710"/>
                    <a:pt x="16933" y="1258"/>
                    <a:pt x="19768" y="1258"/>
                  </a:cubicBezTo>
                  <a:cubicBezTo>
                    <a:pt x="19812" y="1258"/>
                    <a:pt x="19855" y="1259"/>
                    <a:pt x="19897" y="1262"/>
                  </a:cubicBezTo>
                  <a:cubicBezTo>
                    <a:pt x="22603" y="1437"/>
                    <a:pt x="28268" y="3292"/>
                    <a:pt x="28268" y="3292"/>
                  </a:cubicBezTo>
                  <a:lnTo>
                    <a:pt x="29145" y="2415"/>
                  </a:lnTo>
                  <a:cubicBezTo>
                    <a:pt x="29145" y="2415"/>
                    <a:pt x="24167" y="0"/>
                    <a:pt x="200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47"/>
            <p:cNvSpPr/>
            <p:nvPr/>
          </p:nvSpPr>
          <p:spPr>
            <a:xfrm>
              <a:off x="3036475" y="3033875"/>
              <a:ext cx="243150" cy="145375"/>
            </a:xfrm>
            <a:custGeom>
              <a:rect b="b" l="l" r="r" t="t"/>
              <a:pathLst>
                <a:path extrusionOk="0" h="5815" w="9726">
                  <a:moveTo>
                    <a:pt x="7194" y="0"/>
                  </a:moveTo>
                  <a:cubicBezTo>
                    <a:pt x="7194" y="0"/>
                    <a:pt x="6367" y="201"/>
                    <a:pt x="4863" y="652"/>
                  </a:cubicBezTo>
                  <a:cubicBezTo>
                    <a:pt x="3334" y="1078"/>
                    <a:pt x="1" y="4887"/>
                    <a:pt x="1" y="4887"/>
                  </a:cubicBezTo>
                  <a:lnTo>
                    <a:pt x="828" y="5815"/>
                  </a:lnTo>
                  <a:cubicBezTo>
                    <a:pt x="828" y="5815"/>
                    <a:pt x="4237" y="3810"/>
                    <a:pt x="6016" y="3409"/>
                  </a:cubicBezTo>
                  <a:cubicBezTo>
                    <a:pt x="6367" y="3324"/>
                    <a:pt x="6726" y="3289"/>
                    <a:pt x="7076" y="3289"/>
                  </a:cubicBezTo>
                  <a:cubicBezTo>
                    <a:pt x="8474" y="3289"/>
                    <a:pt x="9725" y="3835"/>
                    <a:pt x="9725" y="3835"/>
                  </a:cubicBezTo>
                  <a:lnTo>
                    <a:pt x="7194" y="0"/>
                  </a:lnTo>
                  <a:close/>
                </a:path>
              </a:pathLst>
            </a:custGeom>
            <a:solidFill>
              <a:srgbClr val="F8C400">
                <a:alpha val="787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47"/>
            <p:cNvSpPr/>
            <p:nvPr/>
          </p:nvSpPr>
          <p:spPr>
            <a:xfrm>
              <a:off x="3883600" y="2425350"/>
              <a:ext cx="247525" cy="79100"/>
            </a:xfrm>
            <a:custGeom>
              <a:rect b="b" l="l" r="r" t="t"/>
              <a:pathLst>
                <a:path extrusionOk="0" h="3164" w="9901">
                  <a:moveTo>
                    <a:pt x="2050" y="0"/>
                  </a:moveTo>
                  <a:cubicBezTo>
                    <a:pt x="569" y="0"/>
                    <a:pt x="1" y="306"/>
                    <a:pt x="1" y="306"/>
                  </a:cubicBezTo>
                  <a:cubicBezTo>
                    <a:pt x="1" y="306"/>
                    <a:pt x="408" y="235"/>
                    <a:pt x="974" y="235"/>
                  </a:cubicBezTo>
                  <a:cubicBezTo>
                    <a:pt x="1709" y="235"/>
                    <a:pt x="2712" y="355"/>
                    <a:pt x="3434" y="907"/>
                  </a:cubicBezTo>
                  <a:cubicBezTo>
                    <a:pt x="4713" y="1860"/>
                    <a:pt x="6242" y="2862"/>
                    <a:pt x="7294" y="3013"/>
                  </a:cubicBezTo>
                  <a:lnTo>
                    <a:pt x="8372" y="3163"/>
                  </a:lnTo>
                  <a:lnTo>
                    <a:pt x="9901" y="1133"/>
                  </a:lnTo>
                  <a:lnTo>
                    <a:pt x="9901" y="1133"/>
                  </a:lnTo>
                  <a:cubicBezTo>
                    <a:pt x="9900" y="1134"/>
                    <a:pt x="9362" y="1799"/>
                    <a:pt x="8274" y="1799"/>
                  </a:cubicBezTo>
                  <a:cubicBezTo>
                    <a:pt x="7916" y="1799"/>
                    <a:pt x="7497" y="1727"/>
                    <a:pt x="7018" y="1534"/>
                  </a:cubicBezTo>
                  <a:cubicBezTo>
                    <a:pt x="5089" y="782"/>
                    <a:pt x="4111" y="80"/>
                    <a:pt x="2382" y="5"/>
                  </a:cubicBezTo>
                  <a:cubicBezTo>
                    <a:pt x="2267" y="2"/>
                    <a:pt x="2156" y="0"/>
                    <a:pt x="20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47"/>
            <p:cNvSpPr/>
            <p:nvPr/>
          </p:nvSpPr>
          <p:spPr>
            <a:xfrm>
              <a:off x="4342875" y="2342750"/>
              <a:ext cx="57050" cy="27600"/>
            </a:xfrm>
            <a:custGeom>
              <a:rect b="b" l="l" r="r" t="t"/>
              <a:pathLst>
                <a:path extrusionOk="0" h="1104" w="2282">
                  <a:moveTo>
                    <a:pt x="2282" y="828"/>
                  </a:moveTo>
                  <a:cubicBezTo>
                    <a:pt x="2282" y="828"/>
                    <a:pt x="2227" y="858"/>
                    <a:pt x="2137" y="898"/>
                  </a:cubicBezTo>
                  <a:lnTo>
                    <a:pt x="2137" y="898"/>
                  </a:lnTo>
                  <a:cubicBezTo>
                    <a:pt x="2231" y="862"/>
                    <a:pt x="2282" y="828"/>
                    <a:pt x="2282" y="828"/>
                  </a:cubicBezTo>
                  <a:close/>
                  <a:moveTo>
                    <a:pt x="1" y="1"/>
                  </a:moveTo>
                  <a:cubicBezTo>
                    <a:pt x="1" y="1"/>
                    <a:pt x="202" y="653"/>
                    <a:pt x="803" y="978"/>
                  </a:cubicBezTo>
                  <a:cubicBezTo>
                    <a:pt x="952" y="1069"/>
                    <a:pt x="1124" y="1103"/>
                    <a:pt x="1296" y="1103"/>
                  </a:cubicBezTo>
                  <a:cubicBezTo>
                    <a:pt x="1624" y="1103"/>
                    <a:pt x="1954" y="980"/>
                    <a:pt x="2137" y="898"/>
                  </a:cubicBezTo>
                  <a:lnTo>
                    <a:pt x="2137" y="898"/>
                  </a:lnTo>
                  <a:cubicBezTo>
                    <a:pt x="2032" y="938"/>
                    <a:pt x="1874" y="981"/>
                    <a:pt x="1669" y="981"/>
                  </a:cubicBezTo>
                  <a:cubicBezTo>
                    <a:pt x="1489" y="981"/>
                    <a:pt x="1274" y="948"/>
                    <a:pt x="1028" y="853"/>
                  </a:cubicBezTo>
                  <a:cubicBezTo>
                    <a:pt x="252" y="552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393C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47"/>
            <p:cNvSpPr/>
            <p:nvPr/>
          </p:nvSpPr>
          <p:spPr>
            <a:xfrm>
              <a:off x="3385375" y="1960150"/>
              <a:ext cx="368550" cy="616325"/>
            </a:xfrm>
            <a:custGeom>
              <a:rect b="b" l="l" r="r" t="t"/>
              <a:pathLst>
                <a:path extrusionOk="0" h="24653" w="14742">
                  <a:moveTo>
                    <a:pt x="14148" y="0"/>
                  </a:moveTo>
                  <a:cubicBezTo>
                    <a:pt x="13215" y="0"/>
                    <a:pt x="11420" y="273"/>
                    <a:pt x="10481" y="2222"/>
                  </a:cubicBezTo>
                  <a:cubicBezTo>
                    <a:pt x="9178" y="4904"/>
                    <a:pt x="7749" y="5029"/>
                    <a:pt x="6170" y="5681"/>
                  </a:cubicBezTo>
                  <a:cubicBezTo>
                    <a:pt x="4591" y="6332"/>
                    <a:pt x="1258" y="10242"/>
                    <a:pt x="2035" y="13400"/>
                  </a:cubicBezTo>
                  <a:cubicBezTo>
                    <a:pt x="2837" y="16533"/>
                    <a:pt x="3238" y="17536"/>
                    <a:pt x="2586" y="19566"/>
                  </a:cubicBezTo>
                  <a:cubicBezTo>
                    <a:pt x="1960" y="21596"/>
                    <a:pt x="130" y="22749"/>
                    <a:pt x="55" y="23901"/>
                  </a:cubicBezTo>
                  <a:cubicBezTo>
                    <a:pt x="1" y="24513"/>
                    <a:pt x="123" y="24653"/>
                    <a:pt x="247" y="24653"/>
                  </a:cubicBezTo>
                  <a:cubicBezTo>
                    <a:pt x="351" y="24653"/>
                    <a:pt x="456" y="24553"/>
                    <a:pt x="456" y="24553"/>
                  </a:cubicBezTo>
                  <a:cubicBezTo>
                    <a:pt x="456" y="24553"/>
                    <a:pt x="1308" y="21445"/>
                    <a:pt x="3063" y="20744"/>
                  </a:cubicBezTo>
                  <a:cubicBezTo>
                    <a:pt x="4817" y="20017"/>
                    <a:pt x="8125" y="18262"/>
                    <a:pt x="8677" y="15982"/>
                  </a:cubicBezTo>
                  <a:cubicBezTo>
                    <a:pt x="9228" y="13701"/>
                    <a:pt x="7925" y="10618"/>
                    <a:pt x="10657" y="8388"/>
                  </a:cubicBezTo>
                  <a:cubicBezTo>
                    <a:pt x="13414" y="6157"/>
                    <a:pt x="13965" y="5731"/>
                    <a:pt x="13965" y="3651"/>
                  </a:cubicBezTo>
                  <a:cubicBezTo>
                    <a:pt x="13965" y="1571"/>
                    <a:pt x="13489" y="643"/>
                    <a:pt x="14742" y="42"/>
                  </a:cubicBezTo>
                  <a:cubicBezTo>
                    <a:pt x="14742" y="42"/>
                    <a:pt x="14510" y="0"/>
                    <a:pt x="141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47"/>
            <p:cNvSpPr/>
            <p:nvPr/>
          </p:nvSpPr>
          <p:spPr>
            <a:xfrm>
              <a:off x="3181850" y="2159175"/>
              <a:ext cx="210550" cy="354025"/>
            </a:xfrm>
            <a:custGeom>
              <a:rect b="b" l="l" r="r" t="t"/>
              <a:pathLst>
                <a:path extrusionOk="0" h="14161" w="8422">
                  <a:moveTo>
                    <a:pt x="1" y="1"/>
                  </a:moveTo>
                  <a:cubicBezTo>
                    <a:pt x="1" y="1"/>
                    <a:pt x="1880" y="1229"/>
                    <a:pt x="3033" y="2006"/>
                  </a:cubicBezTo>
                  <a:cubicBezTo>
                    <a:pt x="4186" y="2782"/>
                    <a:pt x="5740" y="4086"/>
                    <a:pt x="5740" y="4086"/>
                  </a:cubicBezTo>
                  <a:cubicBezTo>
                    <a:pt x="5740" y="4086"/>
                    <a:pt x="6742" y="5665"/>
                    <a:pt x="7244" y="7770"/>
                  </a:cubicBezTo>
                  <a:cubicBezTo>
                    <a:pt x="7745" y="9875"/>
                    <a:pt x="7770" y="13760"/>
                    <a:pt x="7820" y="13960"/>
                  </a:cubicBezTo>
                  <a:lnTo>
                    <a:pt x="8346" y="14161"/>
                  </a:lnTo>
                  <a:cubicBezTo>
                    <a:pt x="8346" y="14161"/>
                    <a:pt x="8422" y="9950"/>
                    <a:pt x="7093" y="6517"/>
                  </a:cubicBezTo>
                  <a:cubicBezTo>
                    <a:pt x="5765" y="3083"/>
                    <a:pt x="4437" y="1680"/>
                    <a:pt x="3058" y="1103"/>
                  </a:cubicBezTo>
                  <a:cubicBezTo>
                    <a:pt x="1655" y="502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7" name="Google Shape;577;p47"/>
            <p:cNvSpPr/>
            <p:nvPr/>
          </p:nvSpPr>
          <p:spPr>
            <a:xfrm>
              <a:off x="3236375" y="2303275"/>
              <a:ext cx="144125" cy="160450"/>
            </a:xfrm>
            <a:custGeom>
              <a:rect b="b" l="l" r="r" t="t"/>
              <a:pathLst>
                <a:path extrusionOk="0" h="6418" w="5765">
                  <a:moveTo>
                    <a:pt x="0" y="1"/>
                  </a:moveTo>
                  <a:cubicBezTo>
                    <a:pt x="0" y="1"/>
                    <a:pt x="1805" y="2733"/>
                    <a:pt x="2982" y="4036"/>
                  </a:cubicBezTo>
                  <a:cubicBezTo>
                    <a:pt x="4160" y="5339"/>
                    <a:pt x="5764" y="6417"/>
                    <a:pt x="5764" y="6417"/>
                  </a:cubicBezTo>
                  <a:lnTo>
                    <a:pt x="5764" y="5765"/>
                  </a:lnTo>
                  <a:cubicBezTo>
                    <a:pt x="5764" y="5765"/>
                    <a:pt x="5564" y="4437"/>
                    <a:pt x="3985" y="2733"/>
                  </a:cubicBezTo>
                  <a:cubicBezTo>
                    <a:pt x="2431" y="1029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47"/>
            <p:cNvSpPr/>
            <p:nvPr/>
          </p:nvSpPr>
          <p:spPr>
            <a:xfrm>
              <a:off x="3260800" y="2092125"/>
              <a:ext cx="78350" cy="180475"/>
            </a:xfrm>
            <a:custGeom>
              <a:rect b="b" l="l" r="r" t="t"/>
              <a:pathLst>
                <a:path extrusionOk="0" h="7219" w="3134">
                  <a:moveTo>
                    <a:pt x="0" y="1"/>
                  </a:moveTo>
                  <a:cubicBezTo>
                    <a:pt x="1" y="1"/>
                    <a:pt x="752" y="2056"/>
                    <a:pt x="1153" y="3334"/>
                  </a:cubicBezTo>
                  <a:cubicBezTo>
                    <a:pt x="1554" y="4637"/>
                    <a:pt x="2757" y="5865"/>
                    <a:pt x="2757" y="5865"/>
                  </a:cubicBezTo>
                  <a:lnTo>
                    <a:pt x="2958" y="7219"/>
                  </a:lnTo>
                  <a:lnTo>
                    <a:pt x="3108" y="7219"/>
                  </a:lnTo>
                  <a:cubicBezTo>
                    <a:pt x="3108" y="7219"/>
                    <a:pt x="3133" y="5740"/>
                    <a:pt x="2457" y="3785"/>
                  </a:cubicBezTo>
                  <a:cubicBezTo>
                    <a:pt x="1780" y="1831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9" name="Google Shape;579;p47"/>
            <p:cNvSpPr/>
            <p:nvPr/>
          </p:nvSpPr>
          <p:spPr>
            <a:xfrm>
              <a:off x="3361675" y="2149150"/>
              <a:ext cx="25100" cy="205550"/>
            </a:xfrm>
            <a:custGeom>
              <a:rect b="b" l="l" r="r" t="t"/>
              <a:pathLst>
                <a:path extrusionOk="0" h="8222" w="1004">
                  <a:moveTo>
                    <a:pt x="276" y="1"/>
                  </a:moveTo>
                  <a:cubicBezTo>
                    <a:pt x="276" y="1"/>
                    <a:pt x="1" y="2557"/>
                    <a:pt x="126" y="4512"/>
                  </a:cubicBezTo>
                  <a:cubicBezTo>
                    <a:pt x="276" y="6442"/>
                    <a:pt x="502" y="8221"/>
                    <a:pt x="502" y="8221"/>
                  </a:cubicBezTo>
                  <a:cubicBezTo>
                    <a:pt x="502" y="8221"/>
                    <a:pt x="1003" y="5840"/>
                    <a:pt x="978" y="4261"/>
                  </a:cubicBezTo>
                  <a:cubicBezTo>
                    <a:pt x="953" y="2682"/>
                    <a:pt x="276" y="1"/>
                    <a:pt x="2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0" name="Google Shape;580;p47"/>
            <p:cNvSpPr/>
            <p:nvPr/>
          </p:nvSpPr>
          <p:spPr>
            <a:xfrm>
              <a:off x="3385475" y="2268200"/>
              <a:ext cx="32625" cy="184850"/>
            </a:xfrm>
            <a:custGeom>
              <a:rect b="b" l="l" r="r" t="t"/>
              <a:pathLst>
                <a:path extrusionOk="0" h="7394" w="1305">
                  <a:moveTo>
                    <a:pt x="1079" y="0"/>
                  </a:moveTo>
                  <a:cubicBezTo>
                    <a:pt x="1079" y="0"/>
                    <a:pt x="778" y="2056"/>
                    <a:pt x="527" y="3459"/>
                  </a:cubicBezTo>
                  <a:cubicBezTo>
                    <a:pt x="277" y="4863"/>
                    <a:pt x="1" y="6642"/>
                    <a:pt x="1" y="6642"/>
                  </a:cubicBezTo>
                  <a:lnTo>
                    <a:pt x="26" y="7394"/>
                  </a:lnTo>
                  <a:cubicBezTo>
                    <a:pt x="26" y="7394"/>
                    <a:pt x="928" y="5940"/>
                    <a:pt x="1079" y="4286"/>
                  </a:cubicBezTo>
                  <a:cubicBezTo>
                    <a:pt x="1204" y="2632"/>
                    <a:pt x="1304" y="477"/>
                    <a:pt x="10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47"/>
            <p:cNvSpPr/>
            <p:nvPr/>
          </p:nvSpPr>
          <p:spPr>
            <a:xfrm>
              <a:off x="3619825" y="2136050"/>
              <a:ext cx="284475" cy="166625"/>
            </a:xfrm>
            <a:custGeom>
              <a:rect b="b" l="l" r="r" t="t"/>
              <a:pathLst>
                <a:path extrusionOk="0" h="6665" w="11379">
                  <a:moveTo>
                    <a:pt x="10648" y="1"/>
                  </a:moveTo>
                  <a:cubicBezTo>
                    <a:pt x="10136" y="1"/>
                    <a:pt x="9456" y="144"/>
                    <a:pt x="8948" y="775"/>
                  </a:cubicBezTo>
                  <a:cubicBezTo>
                    <a:pt x="8117" y="1809"/>
                    <a:pt x="8091" y="2037"/>
                    <a:pt x="6975" y="2037"/>
                  </a:cubicBezTo>
                  <a:cubicBezTo>
                    <a:pt x="6846" y="2037"/>
                    <a:pt x="6703" y="2033"/>
                    <a:pt x="6542" y="2028"/>
                  </a:cubicBezTo>
                  <a:cubicBezTo>
                    <a:pt x="6017" y="2003"/>
                    <a:pt x="5370" y="1929"/>
                    <a:pt x="4697" y="1929"/>
                  </a:cubicBezTo>
                  <a:cubicBezTo>
                    <a:pt x="3376" y="1929"/>
                    <a:pt x="1959" y="2214"/>
                    <a:pt x="1178" y="3707"/>
                  </a:cubicBezTo>
                  <a:cubicBezTo>
                    <a:pt x="0" y="5963"/>
                    <a:pt x="251" y="6665"/>
                    <a:pt x="251" y="6665"/>
                  </a:cubicBezTo>
                  <a:cubicBezTo>
                    <a:pt x="251" y="6665"/>
                    <a:pt x="1905" y="4159"/>
                    <a:pt x="4211" y="4083"/>
                  </a:cubicBezTo>
                  <a:cubicBezTo>
                    <a:pt x="4335" y="4079"/>
                    <a:pt x="4456" y="4078"/>
                    <a:pt x="4576" y="4078"/>
                  </a:cubicBezTo>
                  <a:cubicBezTo>
                    <a:pt x="5451" y="4078"/>
                    <a:pt x="6223" y="4173"/>
                    <a:pt x="6858" y="4173"/>
                  </a:cubicBezTo>
                  <a:cubicBezTo>
                    <a:pt x="7742" y="4173"/>
                    <a:pt x="8360" y="3988"/>
                    <a:pt x="8622" y="3106"/>
                  </a:cubicBezTo>
                  <a:cubicBezTo>
                    <a:pt x="9107" y="1553"/>
                    <a:pt x="10462" y="94"/>
                    <a:pt x="11298" y="94"/>
                  </a:cubicBezTo>
                  <a:cubicBezTo>
                    <a:pt x="11326" y="94"/>
                    <a:pt x="11353" y="95"/>
                    <a:pt x="11379" y="98"/>
                  </a:cubicBezTo>
                  <a:cubicBezTo>
                    <a:pt x="11379" y="98"/>
                    <a:pt x="11071" y="1"/>
                    <a:pt x="106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47"/>
            <p:cNvSpPr/>
            <p:nvPr/>
          </p:nvSpPr>
          <p:spPr>
            <a:xfrm>
              <a:off x="3827850" y="2020725"/>
              <a:ext cx="526975" cy="98825"/>
            </a:xfrm>
            <a:custGeom>
              <a:rect b="b" l="l" r="r" t="t"/>
              <a:pathLst>
                <a:path extrusionOk="0" h="3953" w="21079">
                  <a:moveTo>
                    <a:pt x="15298" y="1"/>
                  </a:moveTo>
                  <a:cubicBezTo>
                    <a:pt x="14082" y="1"/>
                    <a:pt x="13527" y="639"/>
                    <a:pt x="12131" y="1378"/>
                  </a:cubicBezTo>
                  <a:cubicBezTo>
                    <a:pt x="11609" y="1658"/>
                    <a:pt x="11223" y="1762"/>
                    <a:pt x="10882" y="1762"/>
                  </a:cubicBezTo>
                  <a:cubicBezTo>
                    <a:pt x="10128" y="1762"/>
                    <a:pt x="9600" y="1252"/>
                    <a:pt x="8321" y="1027"/>
                  </a:cubicBezTo>
                  <a:cubicBezTo>
                    <a:pt x="7751" y="927"/>
                    <a:pt x="7255" y="881"/>
                    <a:pt x="6803" y="881"/>
                  </a:cubicBezTo>
                  <a:cubicBezTo>
                    <a:pt x="5783" y="881"/>
                    <a:pt x="4988" y="1114"/>
                    <a:pt x="4086" y="1478"/>
                  </a:cubicBezTo>
                  <a:cubicBezTo>
                    <a:pt x="3768" y="1601"/>
                    <a:pt x="3362" y="1647"/>
                    <a:pt x="2930" y="1647"/>
                  </a:cubicBezTo>
                  <a:cubicBezTo>
                    <a:pt x="1591" y="1647"/>
                    <a:pt x="1" y="1203"/>
                    <a:pt x="0" y="1203"/>
                  </a:cubicBezTo>
                  <a:lnTo>
                    <a:pt x="0" y="1203"/>
                  </a:lnTo>
                  <a:cubicBezTo>
                    <a:pt x="0" y="1203"/>
                    <a:pt x="1053" y="2055"/>
                    <a:pt x="2231" y="2381"/>
                  </a:cubicBezTo>
                  <a:cubicBezTo>
                    <a:pt x="2595" y="2479"/>
                    <a:pt x="2934" y="2507"/>
                    <a:pt x="3262" y="2507"/>
                  </a:cubicBezTo>
                  <a:cubicBezTo>
                    <a:pt x="3671" y="2507"/>
                    <a:pt x="4063" y="2464"/>
                    <a:pt x="4464" y="2464"/>
                  </a:cubicBezTo>
                  <a:cubicBezTo>
                    <a:pt x="4802" y="2464"/>
                    <a:pt x="5147" y="2494"/>
                    <a:pt x="5514" y="2606"/>
                  </a:cubicBezTo>
                  <a:cubicBezTo>
                    <a:pt x="6692" y="2982"/>
                    <a:pt x="8497" y="3809"/>
                    <a:pt x="10852" y="3935"/>
                  </a:cubicBezTo>
                  <a:cubicBezTo>
                    <a:pt x="11126" y="3946"/>
                    <a:pt x="11398" y="3953"/>
                    <a:pt x="11668" y="3953"/>
                  </a:cubicBezTo>
                  <a:cubicBezTo>
                    <a:pt x="13700" y="3953"/>
                    <a:pt x="15623" y="3599"/>
                    <a:pt x="17193" y="2581"/>
                  </a:cubicBezTo>
                  <a:cubicBezTo>
                    <a:pt x="17956" y="2098"/>
                    <a:pt x="18778" y="1960"/>
                    <a:pt x="19469" y="1960"/>
                  </a:cubicBezTo>
                  <a:cubicBezTo>
                    <a:pt x="20391" y="1960"/>
                    <a:pt x="21078" y="2205"/>
                    <a:pt x="21078" y="2205"/>
                  </a:cubicBezTo>
                  <a:cubicBezTo>
                    <a:pt x="20878" y="1829"/>
                    <a:pt x="18121" y="451"/>
                    <a:pt x="16216" y="100"/>
                  </a:cubicBezTo>
                  <a:cubicBezTo>
                    <a:pt x="15867" y="32"/>
                    <a:pt x="15566" y="1"/>
                    <a:pt x="1529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3" name="Google Shape;583;p47"/>
            <p:cNvSpPr/>
            <p:nvPr/>
          </p:nvSpPr>
          <p:spPr>
            <a:xfrm>
              <a:off x="3415550" y="2424850"/>
              <a:ext cx="240025" cy="158550"/>
            </a:xfrm>
            <a:custGeom>
              <a:rect b="b" l="l" r="r" t="t"/>
              <a:pathLst>
                <a:path extrusionOk="0" h="6342" w="9601">
                  <a:moveTo>
                    <a:pt x="8141" y="0"/>
                  </a:moveTo>
                  <a:cubicBezTo>
                    <a:pt x="6973" y="0"/>
                    <a:pt x="6510" y="3184"/>
                    <a:pt x="5866" y="3709"/>
                  </a:cubicBezTo>
                  <a:cubicBezTo>
                    <a:pt x="5214" y="4261"/>
                    <a:pt x="2908" y="5138"/>
                    <a:pt x="2908" y="5138"/>
                  </a:cubicBezTo>
                  <a:cubicBezTo>
                    <a:pt x="2908" y="5138"/>
                    <a:pt x="3911" y="3434"/>
                    <a:pt x="3159" y="3158"/>
                  </a:cubicBezTo>
                  <a:cubicBezTo>
                    <a:pt x="3115" y="3144"/>
                    <a:pt x="3074" y="3137"/>
                    <a:pt x="3035" y="3137"/>
                  </a:cubicBezTo>
                  <a:cubicBezTo>
                    <a:pt x="2370" y="3137"/>
                    <a:pt x="2265" y="5037"/>
                    <a:pt x="1981" y="5439"/>
                  </a:cubicBezTo>
                  <a:cubicBezTo>
                    <a:pt x="1680" y="5865"/>
                    <a:pt x="1" y="5940"/>
                    <a:pt x="1" y="5940"/>
                  </a:cubicBezTo>
                  <a:lnTo>
                    <a:pt x="277" y="6341"/>
                  </a:lnTo>
                  <a:cubicBezTo>
                    <a:pt x="277" y="6341"/>
                    <a:pt x="3911" y="5238"/>
                    <a:pt x="6191" y="4010"/>
                  </a:cubicBezTo>
                  <a:cubicBezTo>
                    <a:pt x="8472" y="2757"/>
                    <a:pt x="9600" y="376"/>
                    <a:pt x="8322" y="25"/>
                  </a:cubicBezTo>
                  <a:cubicBezTo>
                    <a:pt x="8260" y="8"/>
                    <a:pt x="8199" y="0"/>
                    <a:pt x="81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4" name="Google Shape;584;p47"/>
            <p:cNvSpPr/>
            <p:nvPr/>
          </p:nvSpPr>
          <p:spPr>
            <a:xfrm>
              <a:off x="3192500" y="3510375"/>
              <a:ext cx="679225" cy="265375"/>
            </a:xfrm>
            <a:custGeom>
              <a:rect b="b" l="l" r="r" t="t"/>
              <a:pathLst>
                <a:path extrusionOk="0" h="10615" w="27169">
                  <a:moveTo>
                    <a:pt x="13666" y="0"/>
                  </a:moveTo>
                  <a:cubicBezTo>
                    <a:pt x="13025" y="0"/>
                    <a:pt x="12401" y="109"/>
                    <a:pt x="11830" y="364"/>
                  </a:cubicBezTo>
                  <a:cubicBezTo>
                    <a:pt x="9388" y="1440"/>
                    <a:pt x="8347" y="2021"/>
                    <a:pt x="6872" y="2021"/>
                  </a:cubicBezTo>
                  <a:cubicBezTo>
                    <a:pt x="6562" y="2021"/>
                    <a:pt x="6232" y="1995"/>
                    <a:pt x="5865" y="1943"/>
                  </a:cubicBezTo>
                  <a:cubicBezTo>
                    <a:pt x="3799" y="1675"/>
                    <a:pt x="2370" y="159"/>
                    <a:pt x="1257" y="159"/>
                  </a:cubicBezTo>
                  <a:cubicBezTo>
                    <a:pt x="1222" y="159"/>
                    <a:pt x="1188" y="160"/>
                    <a:pt x="1154" y="163"/>
                  </a:cubicBezTo>
                  <a:cubicBezTo>
                    <a:pt x="1" y="289"/>
                    <a:pt x="552" y="690"/>
                    <a:pt x="552" y="690"/>
                  </a:cubicBezTo>
                  <a:cubicBezTo>
                    <a:pt x="552" y="690"/>
                    <a:pt x="3785" y="990"/>
                    <a:pt x="4788" y="2619"/>
                  </a:cubicBezTo>
                  <a:cubicBezTo>
                    <a:pt x="5765" y="4224"/>
                    <a:pt x="8071" y="7181"/>
                    <a:pt x="10402" y="7331"/>
                  </a:cubicBezTo>
                  <a:cubicBezTo>
                    <a:pt x="10497" y="7337"/>
                    <a:pt x="10594" y="7340"/>
                    <a:pt x="10692" y="7340"/>
                  </a:cubicBezTo>
                  <a:cubicBezTo>
                    <a:pt x="12020" y="7340"/>
                    <a:pt x="13504" y="6806"/>
                    <a:pt x="15016" y="6806"/>
                  </a:cubicBezTo>
                  <a:cubicBezTo>
                    <a:pt x="16094" y="6806"/>
                    <a:pt x="17186" y="7078"/>
                    <a:pt x="18246" y="8008"/>
                  </a:cubicBezTo>
                  <a:cubicBezTo>
                    <a:pt x="20398" y="9875"/>
                    <a:pt x="21136" y="10543"/>
                    <a:pt x="22430" y="10543"/>
                  </a:cubicBezTo>
                  <a:cubicBezTo>
                    <a:pt x="22734" y="10543"/>
                    <a:pt x="23069" y="10506"/>
                    <a:pt x="23459" y="10439"/>
                  </a:cubicBezTo>
                  <a:cubicBezTo>
                    <a:pt x="24628" y="10240"/>
                    <a:pt x="25408" y="9951"/>
                    <a:pt x="26010" y="9951"/>
                  </a:cubicBezTo>
                  <a:cubicBezTo>
                    <a:pt x="26467" y="9951"/>
                    <a:pt x="26823" y="10117"/>
                    <a:pt x="27169" y="10615"/>
                  </a:cubicBezTo>
                  <a:cubicBezTo>
                    <a:pt x="27169" y="10615"/>
                    <a:pt x="27169" y="7582"/>
                    <a:pt x="24286" y="6780"/>
                  </a:cubicBezTo>
                  <a:cubicBezTo>
                    <a:pt x="21404" y="5953"/>
                    <a:pt x="21028" y="4549"/>
                    <a:pt x="20126" y="3121"/>
                  </a:cubicBezTo>
                  <a:cubicBezTo>
                    <a:pt x="19397" y="1946"/>
                    <a:pt x="16374" y="0"/>
                    <a:pt x="136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47"/>
            <p:cNvSpPr/>
            <p:nvPr/>
          </p:nvSpPr>
          <p:spPr>
            <a:xfrm>
              <a:off x="3265800" y="3245650"/>
              <a:ext cx="312700" cy="265700"/>
            </a:xfrm>
            <a:custGeom>
              <a:rect b="b" l="l" r="r" t="t"/>
              <a:pathLst>
                <a:path extrusionOk="0" h="10628" w="12508">
                  <a:moveTo>
                    <a:pt x="12507" y="0"/>
                  </a:moveTo>
                  <a:lnTo>
                    <a:pt x="12507" y="0"/>
                  </a:lnTo>
                  <a:cubicBezTo>
                    <a:pt x="12507" y="1"/>
                    <a:pt x="11630" y="2031"/>
                    <a:pt x="11054" y="3309"/>
                  </a:cubicBezTo>
                  <a:cubicBezTo>
                    <a:pt x="10477" y="4587"/>
                    <a:pt x="9475" y="6341"/>
                    <a:pt x="9475" y="6341"/>
                  </a:cubicBezTo>
                  <a:cubicBezTo>
                    <a:pt x="9475" y="6341"/>
                    <a:pt x="8096" y="7594"/>
                    <a:pt x="6091" y="8447"/>
                  </a:cubicBezTo>
                  <a:cubicBezTo>
                    <a:pt x="4111" y="9324"/>
                    <a:pt x="277" y="10000"/>
                    <a:pt x="101" y="10076"/>
                  </a:cubicBezTo>
                  <a:lnTo>
                    <a:pt x="1" y="10627"/>
                  </a:lnTo>
                  <a:cubicBezTo>
                    <a:pt x="1" y="10627"/>
                    <a:pt x="4136" y="9975"/>
                    <a:pt x="7294" y="8096"/>
                  </a:cubicBezTo>
                  <a:cubicBezTo>
                    <a:pt x="10452" y="6191"/>
                    <a:pt x="11630" y="4662"/>
                    <a:pt x="11956" y="3183"/>
                  </a:cubicBezTo>
                  <a:cubicBezTo>
                    <a:pt x="12307" y="1705"/>
                    <a:pt x="12507" y="1"/>
                    <a:pt x="12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6" name="Google Shape;586;p47"/>
            <p:cNvSpPr/>
            <p:nvPr/>
          </p:nvSpPr>
          <p:spPr>
            <a:xfrm>
              <a:off x="3493250" y="3311450"/>
              <a:ext cx="165450" cy="107775"/>
            </a:xfrm>
            <a:custGeom>
              <a:rect b="b" l="l" r="r" t="t"/>
              <a:pathLst>
                <a:path extrusionOk="0" h="4311" w="6618">
                  <a:moveTo>
                    <a:pt x="6617" y="0"/>
                  </a:moveTo>
                  <a:cubicBezTo>
                    <a:pt x="6617" y="0"/>
                    <a:pt x="4712" y="1103"/>
                    <a:pt x="3510" y="1704"/>
                  </a:cubicBezTo>
                  <a:cubicBezTo>
                    <a:pt x="2307" y="2331"/>
                    <a:pt x="1304" y="3734"/>
                    <a:pt x="1304" y="3734"/>
                  </a:cubicBezTo>
                  <a:lnTo>
                    <a:pt x="1" y="4160"/>
                  </a:lnTo>
                  <a:lnTo>
                    <a:pt x="26" y="4311"/>
                  </a:lnTo>
                  <a:cubicBezTo>
                    <a:pt x="26" y="4311"/>
                    <a:pt x="1479" y="4060"/>
                    <a:pt x="3309" y="3083"/>
                  </a:cubicBezTo>
                  <a:cubicBezTo>
                    <a:pt x="5113" y="2080"/>
                    <a:pt x="6617" y="0"/>
                    <a:pt x="66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7" name="Google Shape;587;p47"/>
            <p:cNvSpPr/>
            <p:nvPr/>
          </p:nvSpPr>
          <p:spPr>
            <a:xfrm>
              <a:off x="3418700" y="3427350"/>
              <a:ext cx="201775" cy="41150"/>
            </a:xfrm>
            <a:custGeom>
              <a:rect b="b" l="l" r="r" t="t"/>
              <a:pathLst>
                <a:path extrusionOk="0" h="1646" w="8071">
                  <a:moveTo>
                    <a:pt x="8071" y="1"/>
                  </a:moveTo>
                  <a:cubicBezTo>
                    <a:pt x="8070" y="1"/>
                    <a:pt x="5489" y="176"/>
                    <a:pt x="3609" y="627"/>
                  </a:cubicBezTo>
                  <a:cubicBezTo>
                    <a:pt x="1705" y="1103"/>
                    <a:pt x="0" y="1630"/>
                    <a:pt x="0" y="1630"/>
                  </a:cubicBezTo>
                  <a:cubicBezTo>
                    <a:pt x="0" y="1630"/>
                    <a:pt x="393" y="1646"/>
                    <a:pt x="964" y="1646"/>
                  </a:cubicBezTo>
                  <a:cubicBezTo>
                    <a:pt x="1821" y="1646"/>
                    <a:pt x="3078" y="1610"/>
                    <a:pt x="4010" y="1429"/>
                  </a:cubicBezTo>
                  <a:cubicBezTo>
                    <a:pt x="5539" y="1128"/>
                    <a:pt x="8070" y="1"/>
                    <a:pt x="807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8" name="Google Shape;588;p47"/>
            <p:cNvSpPr/>
            <p:nvPr/>
          </p:nvSpPr>
          <p:spPr>
            <a:xfrm>
              <a:off x="3324075" y="3490625"/>
              <a:ext cx="186750" cy="18800"/>
            </a:xfrm>
            <a:custGeom>
              <a:rect b="b" l="l" r="r" t="t"/>
              <a:pathLst>
                <a:path extrusionOk="0" h="752" w="7470">
                  <a:moveTo>
                    <a:pt x="7470" y="1"/>
                  </a:moveTo>
                  <a:cubicBezTo>
                    <a:pt x="7469" y="1"/>
                    <a:pt x="5389" y="76"/>
                    <a:pt x="3961" y="76"/>
                  </a:cubicBezTo>
                  <a:cubicBezTo>
                    <a:pt x="3485" y="68"/>
                    <a:pt x="2969" y="65"/>
                    <a:pt x="2494" y="65"/>
                  </a:cubicBezTo>
                  <a:cubicBezTo>
                    <a:pt x="1544" y="65"/>
                    <a:pt x="753" y="76"/>
                    <a:pt x="753" y="76"/>
                  </a:cubicBezTo>
                  <a:lnTo>
                    <a:pt x="1" y="252"/>
                  </a:lnTo>
                  <a:cubicBezTo>
                    <a:pt x="1" y="252"/>
                    <a:pt x="1260" y="751"/>
                    <a:pt x="2707" y="751"/>
                  </a:cubicBezTo>
                  <a:cubicBezTo>
                    <a:pt x="2880" y="751"/>
                    <a:pt x="3057" y="744"/>
                    <a:pt x="3234" y="728"/>
                  </a:cubicBezTo>
                  <a:cubicBezTo>
                    <a:pt x="4888" y="602"/>
                    <a:pt x="7018" y="327"/>
                    <a:pt x="74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9" name="Google Shape;589;p47"/>
            <p:cNvSpPr/>
            <p:nvPr/>
          </p:nvSpPr>
          <p:spPr>
            <a:xfrm>
              <a:off x="3512675" y="3705225"/>
              <a:ext cx="214950" cy="248475"/>
            </a:xfrm>
            <a:custGeom>
              <a:rect b="b" l="l" r="r" t="t"/>
              <a:pathLst>
                <a:path extrusionOk="0" h="9939" w="8598">
                  <a:moveTo>
                    <a:pt x="586" y="1"/>
                  </a:moveTo>
                  <a:cubicBezTo>
                    <a:pt x="153" y="1"/>
                    <a:pt x="1" y="89"/>
                    <a:pt x="1" y="89"/>
                  </a:cubicBezTo>
                  <a:cubicBezTo>
                    <a:pt x="1" y="89"/>
                    <a:pt x="2758" y="1317"/>
                    <a:pt x="3234" y="3547"/>
                  </a:cubicBezTo>
                  <a:cubicBezTo>
                    <a:pt x="3685" y="5778"/>
                    <a:pt x="3284" y="7557"/>
                    <a:pt x="4938" y="7758"/>
                  </a:cubicBezTo>
                  <a:cubicBezTo>
                    <a:pt x="6617" y="7958"/>
                    <a:pt x="8322" y="9111"/>
                    <a:pt x="8372" y="9938"/>
                  </a:cubicBezTo>
                  <a:cubicBezTo>
                    <a:pt x="8372" y="9938"/>
                    <a:pt x="8597" y="8359"/>
                    <a:pt x="7294" y="7658"/>
                  </a:cubicBezTo>
                  <a:cubicBezTo>
                    <a:pt x="6016" y="6931"/>
                    <a:pt x="5865" y="7056"/>
                    <a:pt x="5665" y="5502"/>
                  </a:cubicBezTo>
                  <a:cubicBezTo>
                    <a:pt x="5464" y="3973"/>
                    <a:pt x="5515" y="1292"/>
                    <a:pt x="3083" y="515"/>
                  </a:cubicBezTo>
                  <a:cubicBezTo>
                    <a:pt x="1829" y="101"/>
                    <a:pt x="1048" y="1"/>
                    <a:pt x="58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0" name="Google Shape;590;p47"/>
            <p:cNvSpPr/>
            <p:nvPr/>
          </p:nvSpPr>
          <p:spPr>
            <a:xfrm>
              <a:off x="3201900" y="3546400"/>
              <a:ext cx="192375" cy="196175"/>
            </a:xfrm>
            <a:custGeom>
              <a:rect b="b" l="l" r="r" t="t"/>
              <a:pathLst>
                <a:path extrusionOk="0" h="7847" w="7695">
                  <a:moveTo>
                    <a:pt x="351" y="1"/>
                  </a:moveTo>
                  <a:lnTo>
                    <a:pt x="1" y="326"/>
                  </a:lnTo>
                  <a:cubicBezTo>
                    <a:pt x="1" y="326"/>
                    <a:pt x="1705" y="3710"/>
                    <a:pt x="3309" y="5740"/>
                  </a:cubicBezTo>
                  <a:cubicBezTo>
                    <a:pt x="4356" y="7081"/>
                    <a:pt x="5809" y="7846"/>
                    <a:pt x="6726" y="7846"/>
                  </a:cubicBezTo>
                  <a:cubicBezTo>
                    <a:pt x="7214" y="7846"/>
                    <a:pt x="7551" y="7630"/>
                    <a:pt x="7595" y="7169"/>
                  </a:cubicBezTo>
                  <a:cubicBezTo>
                    <a:pt x="7695" y="5840"/>
                    <a:pt x="4186" y="5940"/>
                    <a:pt x="3534" y="5389"/>
                  </a:cubicBezTo>
                  <a:cubicBezTo>
                    <a:pt x="2883" y="4838"/>
                    <a:pt x="1630" y="2707"/>
                    <a:pt x="1630" y="2707"/>
                  </a:cubicBezTo>
                  <a:lnTo>
                    <a:pt x="1630" y="2707"/>
                  </a:lnTo>
                  <a:cubicBezTo>
                    <a:pt x="1630" y="2707"/>
                    <a:pt x="2381" y="2992"/>
                    <a:pt x="2959" y="2992"/>
                  </a:cubicBezTo>
                  <a:cubicBezTo>
                    <a:pt x="3290" y="2992"/>
                    <a:pt x="3564" y="2899"/>
                    <a:pt x="3610" y="2607"/>
                  </a:cubicBezTo>
                  <a:cubicBezTo>
                    <a:pt x="3735" y="1830"/>
                    <a:pt x="1655" y="2081"/>
                    <a:pt x="1179" y="1855"/>
                  </a:cubicBezTo>
                  <a:cubicBezTo>
                    <a:pt x="702" y="1630"/>
                    <a:pt x="351" y="1"/>
                    <a:pt x="3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47"/>
            <p:cNvSpPr/>
            <p:nvPr/>
          </p:nvSpPr>
          <p:spPr>
            <a:xfrm>
              <a:off x="4242000" y="2625525"/>
              <a:ext cx="197400" cy="508000"/>
            </a:xfrm>
            <a:custGeom>
              <a:rect b="b" l="l" r="r" t="t"/>
              <a:pathLst>
                <a:path extrusionOk="0" h="20320" w="7896">
                  <a:moveTo>
                    <a:pt x="7354" y="1"/>
                  </a:moveTo>
                  <a:cubicBezTo>
                    <a:pt x="5108" y="1"/>
                    <a:pt x="2267" y="2035"/>
                    <a:pt x="1480" y="4304"/>
                  </a:cubicBezTo>
                  <a:cubicBezTo>
                    <a:pt x="602" y="6760"/>
                    <a:pt x="276" y="9693"/>
                    <a:pt x="1379" y="13327"/>
                  </a:cubicBezTo>
                  <a:cubicBezTo>
                    <a:pt x="2482" y="16936"/>
                    <a:pt x="1" y="20018"/>
                    <a:pt x="1" y="20018"/>
                  </a:cubicBezTo>
                  <a:lnTo>
                    <a:pt x="853" y="20319"/>
                  </a:lnTo>
                  <a:cubicBezTo>
                    <a:pt x="1705" y="19442"/>
                    <a:pt x="2733" y="16560"/>
                    <a:pt x="1830" y="13126"/>
                  </a:cubicBezTo>
                  <a:cubicBezTo>
                    <a:pt x="928" y="9693"/>
                    <a:pt x="652" y="8314"/>
                    <a:pt x="1830" y="4555"/>
                  </a:cubicBezTo>
                  <a:cubicBezTo>
                    <a:pt x="2983" y="795"/>
                    <a:pt x="7896" y="43"/>
                    <a:pt x="7896" y="43"/>
                  </a:cubicBezTo>
                  <a:cubicBezTo>
                    <a:pt x="7720" y="15"/>
                    <a:pt x="7539" y="1"/>
                    <a:pt x="73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2" name="Google Shape;592;p47"/>
            <p:cNvSpPr/>
            <p:nvPr/>
          </p:nvSpPr>
          <p:spPr>
            <a:xfrm>
              <a:off x="4320325" y="2659100"/>
              <a:ext cx="144775" cy="32875"/>
            </a:xfrm>
            <a:custGeom>
              <a:rect b="b" l="l" r="r" t="t"/>
              <a:pathLst>
                <a:path extrusionOk="0" h="1315" w="5791">
                  <a:moveTo>
                    <a:pt x="3201" y="1"/>
                  </a:moveTo>
                  <a:cubicBezTo>
                    <a:pt x="3145" y="1"/>
                    <a:pt x="3089" y="2"/>
                    <a:pt x="3033" y="4"/>
                  </a:cubicBezTo>
                  <a:cubicBezTo>
                    <a:pt x="1630" y="54"/>
                    <a:pt x="1" y="1307"/>
                    <a:pt x="1" y="1307"/>
                  </a:cubicBezTo>
                  <a:cubicBezTo>
                    <a:pt x="1" y="1307"/>
                    <a:pt x="239" y="1315"/>
                    <a:pt x="601" y="1315"/>
                  </a:cubicBezTo>
                  <a:cubicBezTo>
                    <a:pt x="1552" y="1315"/>
                    <a:pt x="3355" y="1262"/>
                    <a:pt x="3936" y="881"/>
                  </a:cubicBezTo>
                  <a:cubicBezTo>
                    <a:pt x="4390" y="578"/>
                    <a:pt x="4906" y="509"/>
                    <a:pt x="5278" y="509"/>
                  </a:cubicBezTo>
                  <a:cubicBezTo>
                    <a:pt x="5582" y="509"/>
                    <a:pt x="5790" y="555"/>
                    <a:pt x="5790" y="555"/>
                  </a:cubicBezTo>
                  <a:cubicBezTo>
                    <a:pt x="5790" y="555"/>
                    <a:pt x="4543" y="1"/>
                    <a:pt x="32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3" name="Google Shape;593;p47"/>
            <p:cNvSpPr/>
            <p:nvPr/>
          </p:nvSpPr>
          <p:spPr>
            <a:xfrm>
              <a:off x="4270200" y="2595275"/>
              <a:ext cx="51400" cy="128550"/>
            </a:xfrm>
            <a:custGeom>
              <a:rect b="b" l="l" r="r" t="t"/>
              <a:pathLst>
                <a:path extrusionOk="0" h="5142" w="2056">
                  <a:moveTo>
                    <a:pt x="1805" y="0"/>
                  </a:moveTo>
                  <a:cubicBezTo>
                    <a:pt x="1805" y="0"/>
                    <a:pt x="1053" y="1755"/>
                    <a:pt x="527" y="2632"/>
                  </a:cubicBezTo>
                  <a:cubicBezTo>
                    <a:pt x="1" y="3484"/>
                    <a:pt x="552" y="5063"/>
                    <a:pt x="677" y="5138"/>
                  </a:cubicBezTo>
                  <a:cubicBezTo>
                    <a:pt x="682" y="5141"/>
                    <a:pt x="686" y="5142"/>
                    <a:pt x="691" y="5142"/>
                  </a:cubicBezTo>
                  <a:cubicBezTo>
                    <a:pt x="823" y="5142"/>
                    <a:pt x="1103" y="4136"/>
                    <a:pt x="1103" y="4136"/>
                  </a:cubicBezTo>
                  <a:cubicBezTo>
                    <a:pt x="1103" y="4136"/>
                    <a:pt x="2056" y="2456"/>
                    <a:pt x="2006" y="1379"/>
                  </a:cubicBezTo>
                  <a:cubicBezTo>
                    <a:pt x="1956" y="276"/>
                    <a:pt x="1805" y="0"/>
                    <a:pt x="18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47"/>
            <p:cNvSpPr/>
            <p:nvPr/>
          </p:nvSpPr>
          <p:spPr>
            <a:xfrm>
              <a:off x="4268950" y="2737725"/>
              <a:ext cx="163550" cy="56200"/>
            </a:xfrm>
            <a:custGeom>
              <a:rect b="b" l="l" r="r" t="t"/>
              <a:pathLst>
                <a:path extrusionOk="0" h="2248" w="6542">
                  <a:moveTo>
                    <a:pt x="3566" y="0"/>
                  </a:moveTo>
                  <a:cubicBezTo>
                    <a:pt x="3333" y="0"/>
                    <a:pt x="3095" y="12"/>
                    <a:pt x="2858" y="42"/>
                  </a:cubicBezTo>
                  <a:cubicBezTo>
                    <a:pt x="1229" y="242"/>
                    <a:pt x="1" y="2247"/>
                    <a:pt x="1" y="2247"/>
                  </a:cubicBezTo>
                  <a:cubicBezTo>
                    <a:pt x="1" y="2247"/>
                    <a:pt x="1454" y="1946"/>
                    <a:pt x="3584" y="1445"/>
                  </a:cubicBezTo>
                  <a:cubicBezTo>
                    <a:pt x="5740" y="944"/>
                    <a:pt x="6542" y="267"/>
                    <a:pt x="6542" y="267"/>
                  </a:cubicBezTo>
                  <a:lnTo>
                    <a:pt x="6542" y="267"/>
                  </a:lnTo>
                  <a:cubicBezTo>
                    <a:pt x="6483" y="290"/>
                    <a:pt x="6405" y="300"/>
                    <a:pt x="6310" y="300"/>
                  </a:cubicBezTo>
                  <a:cubicBezTo>
                    <a:pt x="5780" y="300"/>
                    <a:pt x="4723" y="0"/>
                    <a:pt x="35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5" name="Google Shape;595;p47"/>
            <p:cNvSpPr/>
            <p:nvPr/>
          </p:nvSpPr>
          <p:spPr>
            <a:xfrm>
              <a:off x="4268950" y="2793900"/>
              <a:ext cx="122200" cy="120950"/>
            </a:xfrm>
            <a:custGeom>
              <a:rect b="b" l="l" r="r" t="t"/>
              <a:pathLst>
                <a:path extrusionOk="0" h="4838" w="4888">
                  <a:moveTo>
                    <a:pt x="4888" y="0"/>
                  </a:moveTo>
                  <a:cubicBezTo>
                    <a:pt x="4888" y="0"/>
                    <a:pt x="4562" y="25"/>
                    <a:pt x="3935" y="426"/>
                  </a:cubicBezTo>
                  <a:cubicBezTo>
                    <a:pt x="3284" y="802"/>
                    <a:pt x="3284" y="677"/>
                    <a:pt x="2081" y="1629"/>
                  </a:cubicBezTo>
                  <a:cubicBezTo>
                    <a:pt x="903" y="2582"/>
                    <a:pt x="1" y="4536"/>
                    <a:pt x="1" y="4536"/>
                  </a:cubicBezTo>
                  <a:lnTo>
                    <a:pt x="1" y="4837"/>
                  </a:lnTo>
                  <a:cubicBezTo>
                    <a:pt x="1" y="4837"/>
                    <a:pt x="652" y="4211"/>
                    <a:pt x="1279" y="3860"/>
                  </a:cubicBezTo>
                  <a:cubicBezTo>
                    <a:pt x="1905" y="3509"/>
                    <a:pt x="2707" y="2832"/>
                    <a:pt x="3133" y="1930"/>
                  </a:cubicBezTo>
                  <a:cubicBezTo>
                    <a:pt x="3559" y="1028"/>
                    <a:pt x="4888" y="0"/>
                    <a:pt x="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47"/>
            <p:cNvSpPr/>
            <p:nvPr/>
          </p:nvSpPr>
          <p:spPr>
            <a:xfrm>
              <a:off x="4223850" y="2793900"/>
              <a:ext cx="52025" cy="135350"/>
            </a:xfrm>
            <a:custGeom>
              <a:rect b="b" l="l" r="r" t="t"/>
              <a:pathLst>
                <a:path extrusionOk="0" h="5414" w="2081">
                  <a:moveTo>
                    <a:pt x="276" y="0"/>
                  </a:moveTo>
                  <a:cubicBezTo>
                    <a:pt x="276" y="0"/>
                    <a:pt x="0" y="1930"/>
                    <a:pt x="576" y="3434"/>
                  </a:cubicBezTo>
                  <a:cubicBezTo>
                    <a:pt x="1178" y="4912"/>
                    <a:pt x="2080" y="5414"/>
                    <a:pt x="2080" y="5414"/>
                  </a:cubicBezTo>
                  <a:cubicBezTo>
                    <a:pt x="2080" y="5414"/>
                    <a:pt x="1579" y="3960"/>
                    <a:pt x="1078" y="2757"/>
                  </a:cubicBezTo>
                  <a:cubicBezTo>
                    <a:pt x="576" y="1529"/>
                    <a:pt x="276" y="0"/>
                    <a:pt x="2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7" name="Google Shape;597;p47"/>
            <p:cNvSpPr/>
            <p:nvPr/>
          </p:nvSpPr>
          <p:spPr>
            <a:xfrm>
              <a:off x="4441875" y="2642250"/>
              <a:ext cx="229975" cy="151675"/>
            </a:xfrm>
            <a:custGeom>
              <a:rect b="b" l="l" r="r" t="t"/>
              <a:pathLst>
                <a:path extrusionOk="0" h="6067" w="9199">
                  <a:moveTo>
                    <a:pt x="8522" y="1"/>
                  </a:moveTo>
                  <a:cubicBezTo>
                    <a:pt x="8522" y="1"/>
                    <a:pt x="7670" y="1881"/>
                    <a:pt x="6166" y="2206"/>
                  </a:cubicBezTo>
                  <a:cubicBezTo>
                    <a:pt x="4688" y="2557"/>
                    <a:pt x="2582" y="2582"/>
                    <a:pt x="1304" y="3460"/>
                  </a:cubicBezTo>
                  <a:cubicBezTo>
                    <a:pt x="1" y="4337"/>
                    <a:pt x="201" y="5214"/>
                    <a:pt x="201" y="5214"/>
                  </a:cubicBezTo>
                  <a:cubicBezTo>
                    <a:pt x="201" y="5214"/>
                    <a:pt x="1931" y="3460"/>
                    <a:pt x="2758" y="3259"/>
                  </a:cubicBezTo>
                  <a:cubicBezTo>
                    <a:pt x="3467" y="3087"/>
                    <a:pt x="5079" y="2731"/>
                    <a:pt x="5524" y="2633"/>
                  </a:cubicBezTo>
                  <a:lnTo>
                    <a:pt x="5524" y="2633"/>
                  </a:lnTo>
                  <a:cubicBezTo>
                    <a:pt x="5276" y="2706"/>
                    <a:pt x="4676" y="2984"/>
                    <a:pt x="4211" y="4011"/>
                  </a:cubicBezTo>
                  <a:cubicBezTo>
                    <a:pt x="3635" y="5339"/>
                    <a:pt x="3459" y="6066"/>
                    <a:pt x="3459" y="6066"/>
                  </a:cubicBezTo>
                  <a:cubicBezTo>
                    <a:pt x="3459" y="6066"/>
                    <a:pt x="5414" y="4788"/>
                    <a:pt x="5640" y="3810"/>
                  </a:cubicBezTo>
                  <a:cubicBezTo>
                    <a:pt x="5840" y="2833"/>
                    <a:pt x="6166" y="2633"/>
                    <a:pt x="6166" y="2633"/>
                  </a:cubicBezTo>
                  <a:cubicBezTo>
                    <a:pt x="6166" y="2633"/>
                    <a:pt x="8272" y="1379"/>
                    <a:pt x="8723" y="678"/>
                  </a:cubicBezTo>
                  <a:lnTo>
                    <a:pt x="919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8" name="Google Shape;598;p47"/>
            <p:cNvSpPr/>
            <p:nvPr/>
          </p:nvSpPr>
          <p:spPr>
            <a:xfrm>
              <a:off x="4636125" y="2099650"/>
              <a:ext cx="150400" cy="559550"/>
            </a:xfrm>
            <a:custGeom>
              <a:rect b="b" l="l" r="r" t="t"/>
              <a:pathLst>
                <a:path extrusionOk="0" h="22382" w="6016">
                  <a:moveTo>
                    <a:pt x="401" y="1"/>
                  </a:moveTo>
                  <a:lnTo>
                    <a:pt x="401" y="1"/>
                  </a:lnTo>
                  <a:cubicBezTo>
                    <a:pt x="0" y="1830"/>
                    <a:pt x="251" y="3585"/>
                    <a:pt x="978" y="5038"/>
                  </a:cubicBezTo>
                  <a:cubicBezTo>
                    <a:pt x="1705" y="6492"/>
                    <a:pt x="4161" y="10552"/>
                    <a:pt x="5013" y="13560"/>
                  </a:cubicBezTo>
                  <a:cubicBezTo>
                    <a:pt x="5865" y="16567"/>
                    <a:pt x="4662" y="22006"/>
                    <a:pt x="4662" y="22006"/>
                  </a:cubicBezTo>
                  <a:lnTo>
                    <a:pt x="5339" y="22382"/>
                  </a:lnTo>
                  <a:cubicBezTo>
                    <a:pt x="5339" y="22382"/>
                    <a:pt x="6015" y="20251"/>
                    <a:pt x="5815" y="16041"/>
                  </a:cubicBezTo>
                  <a:cubicBezTo>
                    <a:pt x="5639" y="11830"/>
                    <a:pt x="3208" y="8121"/>
                    <a:pt x="1654" y="5539"/>
                  </a:cubicBezTo>
                  <a:cubicBezTo>
                    <a:pt x="76" y="2958"/>
                    <a:pt x="401" y="1"/>
                    <a:pt x="4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47"/>
            <p:cNvSpPr/>
            <p:nvPr/>
          </p:nvSpPr>
          <p:spPr>
            <a:xfrm>
              <a:off x="4559050" y="2315825"/>
              <a:ext cx="205550" cy="93375"/>
            </a:xfrm>
            <a:custGeom>
              <a:rect b="b" l="l" r="r" t="t"/>
              <a:pathLst>
                <a:path extrusionOk="0" h="3735" w="8222">
                  <a:moveTo>
                    <a:pt x="1" y="0"/>
                  </a:moveTo>
                  <a:cubicBezTo>
                    <a:pt x="1" y="0"/>
                    <a:pt x="7694" y="3735"/>
                    <a:pt x="8216" y="3735"/>
                  </a:cubicBezTo>
                  <a:cubicBezTo>
                    <a:pt x="8218" y="3735"/>
                    <a:pt x="8220" y="3735"/>
                    <a:pt x="8221" y="3735"/>
                  </a:cubicBezTo>
                  <a:cubicBezTo>
                    <a:pt x="8221" y="3735"/>
                    <a:pt x="5164" y="928"/>
                    <a:pt x="2908" y="527"/>
                  </a:cubicBezTo>
                  <a:cubicBezTo>
                    <a:pt x="652" y="126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0" name="Google Shape;600;p47"/>
            <p:cNvSpPr/>
            <p:nvPr/>
          </p:nvSpPr>
          <p:spPr>
            <a:xfrm>
              <a:off x="4741375" y="2186750"/>
              <a:ext cx="37625" cy="209925"/>
            </a:xfrm>
            <a:custGeom>
              <a:rect b="b" l="l" r="r" t="t"/>
              <a:pathLst>
                <a:path extrusionOk="0" h="8397" w="1505">
                  <a:moveTo>
                    <a:pt x="1204" y="0"/>
                  </a:moveTo>
                  <a:cubicBezTo>
                    <a:pt x="1204" y="0"/>
                    <a:pt x="1079" y="251"/>
                    <a:pt x="928" y="1203"/>
                  </a:cubicBezTo>
                  <a:cubicBezTo>
                    <a:pt x="778" y="2156"/>
                    <a:pt x="477" y="3384"/>
                    <a:pt x="226" y="5690"/>
                  </a:cubicBezTo>
                  <a:cubicBezTo>
                    <a:pt x="1" y="8020"/>
                    <a:pt x="753" y="8396"/>
                    <a:pt x="753" y="8396"/>
                  </a:cubicBezTo>
                  <a:cubicBezTo>
                    <a:pt x="753" y="8396"/>
                    <a:pt x="928" y="5439"/>
                    <a:pt x="1204" y="4186"/>
                  </a:cubicBezTo>
                  <a:cubicBezTo>
                    <a:pt x="1505" y="2958"/>
                    <a:pt x="1204" y="0"/>
                    <a:pt x="120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1" name="Google Shape;601;p47"/>
            <p:cNvSpPr/>
            <p:nvPr/>
          </p:nvSpPr>
          <p:spPr>
            <a:xfrm>
              <a:off x="4400525" y="3238325"/>
              <a:ext cx="53925" cy="47275"/>
            </a:xfrm>
            <a:custGeom>
              <a:rect b="b" l="l" r="r" t="t"/>
              <a:pathLst>
                <a:path extrusionOk="0" h="1891" w="2157">
                  <a:moveTo>
                    <a:pt x="1093" y="0"/>
                  </a:moveTo>
                  <a:cubicBezTo>
                    <a:pt x="735" y="0"/>
                    <a:pt x="389" y="200"/>
                    <a:pt x="226" y="544"/>
                  </a:cubicBezTo>
                  <a:cubicBezTo>
                    <a:pt x="1" y="995"/>
                    <a:pt x="201" y="1572"/>
                    <a:pt x="677" y="1797"/>
                  </a:cubicBezTo>
                  <a:cubicBezTo>
                    <a:pt x="804" y="1861"/>
                    <a:pt x="941" y="1890"/>
                    <a:pt x="1077" y="1890"/>
                  </a:cubicBezTo>
                  <a:cubicBezTo>
                    <a:pt x="1425" y="1890"/>
                    <a:pt x="1768" y="1695"/>
                    <a:pt x="1931" y="1371"/>
                  </a:cubicBezTo>
                  <a:cubicBezTo>
                    <a:pt x="2156" y="895"/>
                    <a:pt x="1956" y="318"/>
                    <a:pt x="1504" y="93"/>
                  </a:cubicBezTo>
                  <a:cubicBezTo>
                    <a:pt x="1372" y="30"/>
                    <a:pt x="1232" y="0"/>
                    <a:pt x="109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47"/>
            <p:cNvSpPr/>
            <p:nvPr/>
          </p:nvSpPr>
          <p:spPr>
            <a:xfrm>
              <a:off x="3414925" y="1859600"/>
              <a:ext cx="52675" cy="47175"/>
            </a:xfrm>
            <a:custGeom>
              <a:rect b="b" l="l" r="r" t="t"/>
              <a:pathLst>
                <a:path extrusionOk="0" h="1887" w="2107">
                  <a:moveTo>
                    <a:pt x="1063" y="0"/>
                  </a:moveTo>
                  <a:cubicBezTo>
                    <a:pt x="961" y="0"/>
                    <a:pt x="856" y="17"/>
                    <a:pt x="753" y="54"/>
                  </a:cubicBezTo>
                  <a:cubicBezTo>
                    <a:pt x="252" y="229"/>
                    <a:pt x="1" y="755"/>
                    <a:pt x="151" y="1257"/>
                  </a:cubicBezTo>
                  <a:cubicBezTo>
                    <a:pt x="291" y="1635"/>
                    <a:pt x="651" y="1886"/>
                    <a:pt x="1044" y="1886"/>
                  </a:cubicBezTo>
                  <a:cubicBezTo>
                    <a:pt x="1146" y="1886"/>
                    <a:pt x="1251" y="1869"/>
                    <a:pt x="1354" y="1833"/>
                  </a:cubicBezTo>
                  <a:cubicBezTo>
                    <a:pt x="1856" y="1683"/>
                    <a:pt x="2106" y="1131"/>
                    <a:pt x="1956" y="630"/>
                  </a:cubicBezTo>
                  <a:cubicBezTo>
                    <a:pt x="1817" y="252"/>
                    <a:pt x="1456" y="0"/>
                    <a:pt x="106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47"/>
            <p:cNvSpPr/>
            <p:nvPr/>
          </p:nvSpPr>
          <p:spPr>
            <a:xfrm>
              <a:off x="2863550" y="2508725"/>
              <a:ext cx="53275" cy="47175"/>
            </a:xfrm>
            <a:custGeom>
              <a:rect b="b" l="l" r="r" t="t"/>
              <a:pathLst>
                <a:path extrusionOk="0" h="1887" w="2131">
                  <a:moveTo>
                    <a:pt x="1063" y="1"/>
                  </a:moveTo>
                  <a:cubicBezTo>
                    <a:pt x="960" y="1"/>
                    <a:pt x="856" y="17"/>
                    <a:pt x="753" y="54"/>
                  </a:cubicBezTo>
                  <a:cubicBezTo>
                    <a:pt x="276" y="204"/>
                    <a:pt x="1" y="755"/>
                    <a:pt x="176" y="1232"/>
                  </a:cubicBezTo>
                  <a:cubicBezTo>
                    <a:pt x="296" y="1630"/>
                    <a:pt x="669" y="1886"/>
                    <a:pt x="1068" y="1886"/>
                  </a:cubicBezTo>
                  <a:cubicBezTo>
                    <a:pt x="1172" y="1886"/>
                    <a:pt x="1276" y="1869"/>
                    <a:pt x="1379" y="1833"/>
                  </a:cubicBezTo>
                  <a:cubicBezTo>
                    <a:pt x="1855" y="1658"/>
                    <a:pt x="2131" y="1131"/>
                    <a:pt x="1956" y="630"/>
                  </a:cubicBezTo>
                  <a:cubicBezTo>
                    <a:pt x="1816" y="252"/>
                    <a:pt x="1456" y="1"/>
                    <a:pt x="106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4" name="Google Shape;604;p47"/>
            <p:cNvSpPr/>
            <p:nvPr/>
          </p:nvSpPr>
          <p:spPr>
            <a:xfrm>
              <a:off x="3141750" y="2486175"/>
              <a:ext cx="31975" cy="29000"/>
            </a:xfrm>
            <a:custGeom>
              <a:rect b="b" l="l" r="r" t="t"/>
              <a:pathLst>
                <a:path extrusionOk="0" h="1160" w="1279">
                  <a:moveTo>
                    <a:pt x="626" y="0"/>
                  </a:moveTo>
                  <a:cubicBezTo>
                    <a:pt x="568" y="0"/>
                    <a:pt x="509" y="9"/>
                    <a:pt x="452" y="28"/>
                  </a:cubicBezTo>
                  <a:cubicBezTo>
                    <a:pt x="151" y="129"/>
                    <a:pt x="1" y="454"/>
                    <a:pt x="101" y="755"/>
                  </a:cubicBezTo>
                  <a:cubicBezTo>
                    <a:pt x="182" y="998"/>
                    <a:pt x="410" y="1159"/>
                    <a:pt x="654" y="1159"/>
                  </a:cubicBezTo>
                  <a:cubicBezTo>
                    <a:pt x="711" y="1159"/>
                    <a:pt x="770" y="1150"/>
                    <a:pt x="828" y="1131"/>
                  </a:cubicBezTo>
                  <a:cubicBezTo>
                    <a:pt x="1128" y="1006"/>
                    <a:pt x="1279" y="705"/>
                    <a:pt x="1178" y="404"/>
                  </a:cubicBezTo>
                  <a:cubicBezTo>
                    <a:pt x="1097" y="161"/>
                    <a:pt x="869" y="0"/>
                    <a:pt x="6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5" name="Google Shape;605;p47"/>
            <p:cNvSpPr/>
            <p:nvPr/>
          </p:nvSpPr>
          <p:spPr>
            <a:xfrm>
              <a:off x="2790229" y="1895035"/>
              <a:ext cx="214950" cy="248250"/>
            </a:xfrm>
            <a:custGeom>
              <a:rect b="b" l="l" r="r" t="t"/>
              <a:pathLst>
                <a:path extrusionOk="0" h="9930" w="8598">
                  <a:moveTo>
                    <a:pt x="8025" y="1"/>
                  </a:moveTo>
                  <a:cubicBezTo>
                    <a:pt x="7560" y="1"/>
                    <a:pt x="6767" y="98"/>
                    <a:pt x="5489" y="506"/>
                  </a:cubicBezTo>
                  <a:cubicBezTo>
                    <a:pt x="3083" y="1283"/>
                    <a:pt x="3134" y="3965"/>
                    <a:pt x="2933" y="5494"/>
                  </a:cubicBezTo>
                  <a:cubicBezTo>
                    <a:pt x="2733" y="7047"/>
                    <a:pt x="2582" y="6922"/>
                    <a:pt x="1279" y="7649"/>
                  </a:cubicBezTo>
                  <a:cubicBezTo>
                    <a:pt x="1" y="8376"/>
                    <a:pt x="201" y="9930"/>
                    <a:pt x="201" y="9930"/>
                  </a:cubicBezTo>
                  <a:cubicBezTo>
                    <a:pt x="251" y="9103"/>
                    <a:pt x="1981" y="7950"/>
                    <a:pt x="3635" y="7749"/>
                  </a:cubicBezTo>
                  <a:cubicBezTo>
                    <a:pt x="5314" y="7549"/>
                    <a:pt x="4913" y="5794"/>
                    <a:pt x="5364" y="3539"/>
                  </a:cubicBezTo>
                  <a:cubicBezTo>
                    <a:pt x="5840" y="1308"/>
                    <a:pt x="8597" y="80"/>
                    <a:pt x="8597" y="80"/>
                  </a:cubicBezTo>
                  <a:cubicBezTo>
                    <a:pt x="8597" y="80"/>
                    <a:pt x="8445" y="1"/>
                    <a:pt x="80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47"/>
            <p:cNvSpPr/>
            <p:nvPr/>
          </p:nvSpPr>
          <p:spPr>
            <a:xfrm>
              <a:off x="3743250" y="2541300"/>
              <a:ext cx="299525" cy="100975"/>
            </a:xfrm>
            <a:custGeom>
              <a:rect b="b" l="l" r="r" t="t"/>
              <a:pathLst>
                <a:path extrusionOk="0" h="4039" w="11981">
                  <a:moveTo>
                    <a:pt x="1903" y="0"/>
                  </a:moveTo>
                  <a:cubicBezTo>
                    <a:pt x="1853" y="0"/>
                    <a:pt x="1804" y="2"/>
                    <a:pt x="1755" y="4"/>
                  </a:cubicBezTo>
                  <a:cubicBezTo>
                    <a:pt x="176" y="79"/>
                    <a:pt x="1" y="254"/>
                    <a:pt x="1" y="254"/>
                  </a:cubicBezTo>
                  <a:cubicBezTo>
                    <a:pt x="1" y="254"/>
                    <a:pt x="177" y="229"/>
                    <a:pt x="458" y="229"/>
                  </a:cubicBezTo>
                  <a:cubicBezTo>
                    <a:pt x="919" y="229"/>
                    <a:pt x="1665" y="297"/>
                    <a:pt x="2382" y="655"/>
                  </a:cubicBezTo>
                  <a:cubicBezTo>
                    <a:pt x="3510" y="1207"/>
                    <a:pt x="7645" y="3863"/>
                    <a:pt x="9449" y="4039"/>
                  </a:cubicBezTo>
                  <a:cubicBezTo>
                    <a:pt x="9449" y="4039"/>
                    <a:pt x="11780" y="2184"/>
                    <a:pt x="11981" y="1307"/>
                  </a:cubicBezTo>
                  <a:lnTo>
                    <a:pt x="11981" y="1307"/>
                  </a:lnTo>
                  <a:cubicBezTo>
                    <a:pt x="11981" y="1307"/>
                    <a:pt x="10899" y="2358"/>
                    <a:pt x="9223" y="2358"/>
                  </a:cubicBezTo>
                  <a:cubicBezTo>
                    <a:pt x="8749" y="2358"/>
                    <a:pt x="8228" y="2274"/>
                    <a:pt x="7670" y="2059"/>
                  </a:cubicBezTo>
                  <a:cubicBezTo>
                    <a:pt x="5192" y="1136"/>
                    <a:pt x="3467" y="0"/>
                    <a:pt x="19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47"/>
            <p:cNvSpPr/>
            <p:nvPr/>
          </p:nvSpPr>
          <p:spPr>
            <a:xfrm>
              <a:off x="3982600" y="3162325"/>
              <a:ext cx="290125" cy="412925"/>
            </a:xfrm>
            <a:custGeom>
              <a:rect b="b" l="l" r="r" t="t"/>
              <a:pathLst>
                <a:path extrusionOk="0" h="16517" w="11605">
                  <a:moveTo>
                    <a:pt x="4412" y="0"/>
                  </a:moveTo>
                  <a:cubicBezTo>
                    <a:pt x="4412" y="0"/>
                    <a:pt x="3134" y="902"/>
                    <a:pt x="1505" y="1178"/>
                  </a:cubicBezTo>
                  <a:cubicBezTo>
                    <a:pt x="1505" y="1178"/>
                    <a:pt x="51" y="4386"/>
                    <a:pt x="26" y="5013"/>
                  </a:cubicBezTo>
                  <a:cubicBezTo>
                    <a:pt x="1" y="5639"/>
                    <a:pt x="151" y="6241"/>
                    <a:pt x="151" y="6241"/>
                  </a:cubicBezTo>
                  <a:cubicBezTo>
                    <a:pt x="151" y="6241"/>
                    <a:pt x="6818" y="6316"/>
                    <a:pt x="7244" y="6491"/>
                  </a:cubicBezTo>
                  <a:cubicBezTo>
                    <a:pt x="7695" y="6667"/>
                    <a:pt x="8372" y="6968"/>
                    <a:pt x="8221" y="8346"/>
                  </a:cubicBezTo>
                  <a:cubicBezTo>
                    <a:pt x="8046" y="9724"/>
                    <a:pt x="7946" y="10201"/>
                    <a:pt x="7595" y="10827"/>
                  </a:cubicBezTo>
                  <a:cubicBezTo>
                    <a:pt x="7219" y="11479"/>
                    <a:pt x="6768" y="11955"/>
                    <a:pt x="6592" y="12531"/>
                  </a:cubicBezTo>
                  <a:cubicBezTo>
                    <a:pt x="6417" y="13133"/>
                    <a:pt x="6016" y="14612"/>
                    <a:pt x="6016" y="14612"/>
                  </a:cubicBezTo>
                  <a:lnTo>
                    <a:pt x="5640" y="14637"/>
                  </a:lnTo>
                  <a:cubicBezTo>
                    <a:pt x="6367" y="15113"/>
                    <a:pt x="7094" y="15790"/>
                    <a:pt x="7745" y="16516"/>
                  </a:cubicBezTo>
                  <a:lnTo>
                    <a:pt x="9525" y="14712"/>
                  </a:lnTo>
                  <a:lnTo>
                    <a:pt x="11605" y="6767"/>
                  </a:lnTo>
                  <a:cubicBezTo>
                    <a:pt x="11605" y="6767"/>
                    <a:pt x="11480" y="5389"/>
                    <a:pt x="11079" y="4762"/>
                  </a:cubicBezTo>
                  <a:cubicBezTo>
                    <a:pt x="10678" y="4135"/>
                    <a:pt x="8447" y="3108"/>
                    <a:pt x="7294" y="2456"/>
                  </a:cubicBezTo>
                  <a:cubicBezTo>
                    <a:pt x="6141" y="1805"/>
                    <a:pt x="4412" y="0"/>
                    <a:pt x="4412" y="0"/>
                  </a:cubicBezTo>
                  <a:close/>
                </a:path>
              </a:pathLst>
            </a:custGeom>
            <a:solidFill>
              <a:srgbClr val="F8C400">
                <a:alpha val="787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8" name="Google Shape;608;p47"/>
            <p:cNvSpPr/>
            <p:nvPr/>
          </p:nvSpPr>
          <p:spPr>
            <a:xfrm>
              <a:off x="2189525" y="2707325"/>
              <a:ext cx="837600" cy="422575"/>
            </a:xfrm>
            <a:custGeom>
              <a:rect b="b" l="l" r="r" t="t"/>
              <a:pathLst>
                <a:path extrusionOk="0" h="16903" w="33504">
                  <a:moveTo>
                    <a:pt x="21645" y="1"/>
                  </a:moveTo>
                  <a:cubicBezTo>
                    <a:pt x="19989" y="1"/>
                    <a:pt x="18386" y="280"/>
                    <a:pt x="17112" y="982"/>
                  </a:cubicBezTo>
                  <a:cubicBezTo>
                    <a:pt x="13949" y="2734"/>
                    <a:pt x="9438" y="4815"/>
                    <a:pt x="6530" y="4815"/>
                  </a:cubicBezTo>
                  <a:cubicBezTo>
                    <a:pt x="6028" y="4815"/>
                    <a:pt x="5573" y="4753"/>
                    <a:pt x="5182" y="4616"/>
                  </a:cubicBezTo>
                  <a:cubicBezTo>
                    <a:pt x="2525" y="3689"/>
                    <a:pt x="3227" y="1057"/>
                    <a:pt x="4681" y="806"/>
                  </a:cubicBezTo>
                  <a:cubicBezTo>
                    <a:pt x="4791" y="787"/>
                    <a:pt x="4899" y="778"/>
                    <a:pt x="5004" y="778"/>
                  </a:cubicBezTo>
                  <a:cubicBezTo>
                    <a:pt x="6273" y="778"/>
                    <a:pt x="7212" y="2060"/>
                    <a:pt x="7212" y="2060"/>
                  </a:cubicBezTo>
                  <a:cubicBezTo>
                    <a:pt x="7212" y="2060"/>
                    <a:pt x="7012" y="531"/>
                    <a:pt x="5182" y="155"/>
                  </a:cubicBezTo>
                  <a:cubicBezTo>
                    <a:pt x="5023" y="124"/>
                    <a:pt x="4853" y="109"/>
                    <a:pt x="4674" y="109"/>
                  </a:cubicBezTo>
                  <a:cubicBezTo>
                    <a:pt x="2788" y="109"/>
                    <a:pt x="0" y="1853"/>
                    <a:pt x="1122" y="6546"/>
                  </a:cubicBezTo>
                  <a:cubicBezTo>
                    <a:pt x="1888" y="9820"/>
                    <a:pt x="4548" y="10753"/>
                    <a:pt x="7362" y="10753"/>
                  </a:cubicBezTo>
                  <a:cubicBezTo>
                    <a:pt x="8964" y="10753"/>
                    <a:pt x="10617" y="10450"/>
                    <a:pt x="11999" y="10105"/>
                  </a:cubicBezTo>
                  <a:cubicBezTo>
                    <a:pt x="13879" y="9647"/>
                    <a:pt x="15239" y="9531"/>
                    <a:pt x="16136" y="9531"/>
                  </a:cubicBezTo>
                  <a:cubicBezTo>
                    <a:pt x="17057" y="9531"/>
                    <a:pt x="17488" y="9654"/>
                    <a:pt x="17488" y="9654"/>
                  </a:cubicBezTo>
                  <a:cubicBezTo>
                    <a:pt x="17488" y="9654"/>
                    <a:pt x="17459" y="9652"/>
                    <a:pt x="17407" y="9652"/>
                  </a:cubicBezTo>
                  <a:cubicBezTo>
                    <a:pt x="17059" y="9652"/>
                    <a:pt x="15658" y="9709"/>
                    <a:pt x="14656" y="10581"/>
                  </a:cubicBezTo>
                  <a:cubicBezTo>
                    <a:pt x="13574" y="11540"/>
                    <a:pt x="12347" y="12813"/>
                    <a:pt x="10596" y="12813"/>
                  </a:cubicBezTo>
                  <a:cubicBezTo>
                    <a:pt x="10563" y="12813"/>
                    <a:pt x="10529" y="12812"/>
                    <a:pt x="10495" y="12812"/>
                  </a:cubicBezTo>
                  <a:lnTo>
                    <a:pt x="10320" y="12812"/>
                  </a:lnTo>
                  <a:cubicBezTo>
                    <a:pt x="10168" y="12800"/>
                    <a:pt x="10055" y="12794"/>
                    <a:pt x="9976" y="12794"/>
                  </a:cubicBezTo>
                  <a:cubicBezTo>
                    <a:pt x="9359" y="12794"/>
                    <a:pt x="10799" y="13115"/>
                    <a:pt x="12306" y="13115"/>
                  </a:cubicBezTo>
                  <a:cubicBezTo>
                    <a:pt x="13041" y="13115"/>
                    <a:pt x="13793" y="13038"/>
                    <a:pt x="14330" y="12812"/>
                  </a:cubicBezTo>
                  <a:cubicBezTo>
                    <a:pt x="16022" y="12107"/>
                    <a:pt x="16766" y="12085"/>
                    <a:pt x="16853" y="12085"/>
                  </a:cubicBezTo>
                  <a:cubicBezTo>
                    <a:pt x="16859" y="12085"/>
                    <a:pt x="16861" y="12085"/>
                    <a:pt x="16861" y="12085"/>
                  </a:cubicBezTo>
                  <a:cubicBezTo>
                    <a:pt x="16861" y="12085"/>
                    <a:pt x="15909" y="12812"/>
                    <a:pt x="14806" y="13313"/>
                  </a:cubicBezTo>
                  <a:cubicBezTo>
                    <a:pt x="13703" y="13814"/>
                    <a:pt x="12225" y="13814"/>
                    <a:pt x="11047" y="14290"/>
                  </a:cubicBezTo>
                  <a:cubicBezTo>
                    <a:pt x="9894" y="14741"/>
                    <a:pt x="7914" y="15819"/>
                    <a:pt x="7914" y="15819"/>
                  </a:cubicBezTo>
                  <a:cubicBezTo>
                    <a:pt x="7914" y="15819"/>
                    <a:pt x="11174" y="14915"/>
                    <a:pt x="12987" y="14915"/>
                  </a:cubicBezTo>
                  <a:cubicBezTo>
                    <a:pt x="13035" y="14915"/>
                    <a:pt x="13081" y="14916"/>
                    <a:pt x="13127" y="14917"/>
                  </a:cubicBezTo>
                  <a:cubicBezTo>
                    <a:pt x="13285" y="14924"/>
                    <a:pt x="13440" y="14927"/>
                    <a:pt x="13593" y="14927"/>
                  </a:cubicBezTo>
                  <a:cubicBezTo>
                    <a:pt x="15142" y="14927"/>
                    <a:pt x="16434" y="14587"/>
                    <a:pt x="17187" y="14040"/>
                  </a:cubicBezTo>
                  <a:cubicBezTo>
                    <a:pt x="18014" y="13413"/>
                    <a:pt x="18566" y="12636"/>
                    <a:pt x="18566" y="12636"/>
                  </a:cubicBezTo>
                  <a:lnTo>
                    <a:pt x="18566" y="12636"/>
                  </a:lnTo>
                  <a:cubicBezTo>
                    <a:pt x="18566" y="12636"/>
                    <a:pt x="18866" y="13338"/>
                    <a:pt x="18064" y="14365"/>
                  </a:cubicBezTo>
                  <a:cubicBezTo>
                    <a:pt x="17287" y="15368"/>
                    <a:pt x="15809" y="16646"/>
                    <a:pt x="15809" y="16646"/>
                  </a:cubicBezTo>
                  <a:cubicBezTo>
                    <a:pt x="15809" y="16646"/>
                    <a:pt x="16964" y="16903"/>
                    <a:pt x="18319" y="16903"/>
                  </a:cubicBezTo>
                  <a:cubicBezTo>
                    <a:pt x="19505" y="16903"/>
                    <a:pt x="20845" y="16706"/>
                    <a:pt x="21698" y="15969"/>
                  </a:cubicBezTo>
                  <a:cubicBezTo>
                    <a:pt x="23528" y="14391"/>
                    <a:pt x="27313" y="6771"/>
                    <a:pt x="28891" y="5944"/>
                  </a:cubicBezTo>
                  <a:cubicBezTo>
                    <a:pt x="29875" y="5429"/>
                    <a:pt x="30508" y="5332"/>
                    <a:pt x="30846" y="5332"/>
                  </a:cubicBezTo>
                  <a:cubicBezTo>
                    <a:pt x="31051" y="5332"/>
                    <a:pt x="31147" y="5368"/>
                    <a:pt x="31147" y="5368"/>
                  </a:cubicBezTo>
                  <a:lnTo>
                    <a:pt x="33503" y="2862"/>
                  </a:lnTo>
                  <a:lnTo>
                    <a:pt x="33503" y="2862"/>
                  </a:lnTo>
                  <a:cubicBezTo>
                    <a:pt x="33503" y="2862"/>
                    <a:pt x="33211" y="3041"/>
                    <a:pt x="32618" y="3041"/>
                  </a:cubicBezTo>
                  <a:cubicBezTo>
                    <a:pt x="31995" y="3041"/>
                    <a:pt x="31040" y="2843"/>
                    <a:pt x="29744" y="2035"/>
                  </a:cubicBezTo>
                  <a:cubicBezTo>
                    <a:pt x="28104" y="1001"/>
                    <a:pt x="24780" y="1"/>
                    <a:pt x="216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9" name="Google Shape;609;p47"/>
            <p:cNvSpPr/>
            <p:nvPr/>
          </p:nvSpPr>
          <p:spPr>
            <a:xfrm>
              <a:off x="3312800" y="3323975"/>
              <a:ext cx="133500" cy="168575"/>
            </a:xfrm>
            <a:custGeom>
              <a:rect b="b" l="l" r="r" t="t"/>
              <a:pathLst>
                <a:path extrusionOk="0" h="6743" w="5340">
                  <a:moveTo>
                    <a:pt x="5339" y="0"/>
                  </a:moveTo>
                  <a:cubicBezTo>
                    <a:pt x="5339" y="0"/>
                    <a:pt x="2933" y="2206"/>
                    <a:pt x="1855" y="3609"/>
                  </a:cubicBezTo>
                  <a:cubicBezTo>
                    <a:pt x="803" y="4988"/>
                    <a:pt x="1" y="6742"/>
                    <a:pt x="1" y="6742"/>
                  </a:cubicBezTo>
                  <a:lnTo>
                    <a:pt x="627" y="6642"/>
                  </a:lnTo>
                  <a:cubicBezTo>
                    <a:pt x="627" y="6642"/>
                    <a:pt x="1905" y="6216"/>
                    <a:pt x="3309" y="4386"/>
                  </a:cubicBezTo>
                  <a:cubicBezTo>
                    <a:pt x="4712" y="2557"/>
                    <a:pt x="5339" y="0"/>
                    <a:pt x="533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31"/>
          <p:cNvSpPr/>
          <p:nvPr/>
        </p:nvSpPr>
        <p:spPr>
          <a:xfrm>
            <a:off x="353448" y="1232050"/>
            <a:ext cx="646500" cy="646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326" name="Google Shape;326;p31"/>
          <p:cNvSpPr/>
          <p:nvPr/>
        </p:nvSpPr>
        <p:spPr>
          <a:xfrm>
            <a:off x="291986" y="3208988"/>
            <a:ext cx="646500" cy="6465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327" name="Google Shape;327;p31"/>
          <p:cNvSpPr/>
          <p:nvPr/>
        </p:nvSpPr>
        <p:spPr>
          <a:xfrm>
            <a:off x="2919125" y="1245750"/>
            <a:ext cx="646500" cy="6465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328" name="Google Shape;328;p31"/>
          <p:cNvSpPr/>
          <p:nvPr/>
        </p:nvSpPr>
        <p:spPr>
          <a:xfrm>
            <a:off x="3005950" y="3172088"/>
            <a:ext cx="646500" cy="6465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329" name="Google Shape;329;p31"/>
          <p:cNvSpPr txBox="1"/>
          <p:nvPr>
            <p:ph idx="4294967295" type="title"/>
          </p:nvPr>
        </p:nvSpPr>
        <p:spPr>
          <a:xfrm>
            <a:off x="726300" y="464625"/>
            <a:ext cx="7691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330" name="Google Shape;330;p31"/>
          <p:cNvSpPr txBox="1"/>
          <p:nvPr>
            <p:ph idx="4294967295" type="subTitle"/>
          </p:nvPr>
        </p:nvSpPr>
        <p:spPr>
          <a:xfrm>
            <a:off x="253150" y="3878701"/>
            <a:ext cx="27195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700"/>
              <a:t>Solution</a:t>
            </a:r>
            <a:endParaRPr b="1" sz="1700"/>
          </a:p>
        </p:txBody>
      </p:sp>
      <p:sp>
        <p:nvSpPr>
          <p:cNvPr id="331" name="Google Shape;331;p31"/>
          <p:cNvSpPr txBox="1"/>
          <p:nvPr>
            <p:ph idx="4294967295" type="subTitle"/>
          </p:nvPr>
        </p:nvSpPr>
        <p:spPr>
          <a:xfrm>
            <a:off x="253150" y="4216124"/>
            <a:ext cx="2719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700"/>
              <a:t>The solution we committed to</a:t>
            </a:r>
            <a:endParaRPr sz="1700"/>
          </a:p>
        </p:txBody>
      </p:sp>
      <p:sp>
        <p:nvSpPr>
          <p:cNvPr id="332" name="Google Shape;332;p31"/>
          <p:cNvSpPr txBox="1"/>
          <p:nvPr>
            <p:ph idx="4294967295" type="subTitle"/>
          </p:nvPr>
        </p:nvSpPr>
        <p:spPr>
          <a:xfrm>
            <a:off x="253075" y="1958513"/>
            <a:ext cx="27195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800"/>
              <a:t>Problem</a:t>
            </a:r>
            <a:endParaRPr b="1" sz="1800"/>
          </a:p>
        </p:txBody>
      </p:sp>
      <p:sp>
        <p:nvSpPr>
          <p:cNvPr id="333" name="Google Shape;333;p31"/>
          <p:cNvSpPr txBox="1"/>
          <p:nvPr>
            <p:ph idx="4294967295" type="subTitle"/>
          </p:nvPr>
        </p:nvSpPr>
        <p:spPr>
          <a:xfrm>
            <a:off x="253138" y="2328921"/>
            <a:ext cx="2719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/>
              <a:t>The problem our project is aiming to solve</a:t>
            </a:r>
            <a:endParaRPr sz="1800"/>
          </a:p>
        </p:txBody>
      </p:sp>
      <p:sp>
        <p:nvSpPr>
          <p:cNvPr id="334" name="Google Shape;334;p31"/>
          <p:cNvSpPr txBox="1"/>
          <p:nvPr>
            <p:ph idx="4294967295" type="subTitle"/>
          </p:nvPr>
        </p:nvSpPr>
        <p:spPr>
          <a:xfrm>
            <a:off x="2895375" y="1940075"/>
            <a:ext cx="27195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800"/>
              <a:t>Main Functionalities</a:t>
            </a:r>
            <a:endParaRPr b="1" sz="1800"/>
          </a:p>
        </p:txBody>
      </p:sp>
      <p:sp>
        <p:nvSpPr>
          <p:cNvPr id="335" name="Google Shape;335;p31"/>
          <p:cNvSpPr txBox="1"/>
          <p:nvPr>
            <p:ph idx="4294967295" type="subTitle"/>
          </p:nvPr>
        </p:nvSpPr>
        <p:spPr>
          <a:xfrm>
            <a:off x="2895463" y="2292021"/>
            <a:ext cx="2719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/>
              <a:t>The main features our application provides</a:t>
            </a:r>
            <a:endParaRPr sz="1800"/>
          </a:p>
        </p:txBody>
      </p:sp>
      <p:sp>
        <p:nvSpPr>
          <p:cNvPr id="336" name="Google Shape;336;p31"/>
          <p:cNvSpPr txBox="1"/>
          <p:nvPr>
            <p:ph idx="4294967295" type="subTitle"/>
          </p:nvPr>
        </p:nvSpPr>
        <p:spPr>
          <a:xfrm>
            <a:off x="2895475" y="3904122"/>
            <a:ext cx="27195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700"/>
              <a:t>The</a:t>
            </a:r>
            <a:r>
              <a:rPr b="1" lang="en" sz="1700"/>
              <a:t> </a:t>
            </a:r>
            <a:r>
              <a:rPr b="1" lang="en" sz="1700"/>
              <a:t>Architecture</a:t>
            </a:r>
            <a:endParaRPr b="1" sz="1700"/>
          </a:p>
        </p:txBody>
      </p:sp>
      <p:sp>
        <p:nvSpPr>
          <p:cNvPr id="337" name="Google Shape;337;p31"/>
          <p:cNvSpPr txBox="1"/>
          <p:nvPr>
            <p:ph idx="4294967295" type="subTitle"/>
          </p:nvPr>
        </p:nvSpPr>
        <p:spPr>
          <a:xfrm>
            <a:off x="2895475" y="4241549"/>
            <a:ext cx="2719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700"/>
              <a:t>Architecture</a:t>
            </a:r>
            <a:r>
              <a:rPr lang="en" sz="1700"/>
              <a:t> used to implement the application</a:t>
            </a:r>
            <a:endParaRPr sz="1700"/>
          </a:p>
        </p:txBody>
      </p:sp>
      <p:sp>
        <p:nvSpPr>
          <p:cNvPr id="338" name="Google Shape;338;p31"/>
          <p:cNvSpPr txBox="1"/>
          <p:nvPr>
            <p:ph idx="4294967295" type="title"/>
          </p:nvPr>
        </p:nvSpPr>
        <p:spPr>
          <a:xfrm>
            <a:off x="353449" y="1268950"/>
            <a:ext cx="885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/>
              <a:t>01</a:t>
            </a:r>
            <a:endParaRPr sz="2820"/>
          </a:p>
        </p:txBody>
      </p:sp>
      <p:sp>
        <p:nvSpPr>
          <p:cNvPr id="339" name="Google Shape;339;p31"/>
          <p:cNvSpPr txBox="1"/>
          <p:nvPr>
            <p:ph idx="4294967295" type="title"/>
          </p:nvPr>
        </p:nvSpPr>
        <p:spPr>
          <a:xfrm>
            <a:off x="291987" y="3245890"/>
            <a:ext cx="885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920"/>
              <a:t>02</a:t>
            </a:r>
            <a:endParaRPr sz="2920"/>
          </a:p>
        </p:txBody>
      </p:sp>
      <p:sp>
        <p:nvSpPr>
          <p:cNvPr id="340" name="Google Shape;340;p31"/>
          <p:cNvSpPr txBox="1"/>
          <p:nvPr>
            <p:ph idx="4294967295" type="title"/>
          </p:nvPr>
        </p:nvSpPr>
        <p:spPr>
          <a:xfrm>
            <a:off x="2919125" y="1232050"/>
            <a:ext cx="646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/>
              <a:t>03</a:t>
            </a:r>
            <a:endParaRPr sz="2820"/>
          </a:p>
        </p:txBody>
      </p:sp>
      <p:sp>
        <p:nvSpPr>
          <p:cNvPr id="341" name="Google Shape;341;p31"/>
          <p:cNvSpPr txBox="1"/>
          <p:nvPr>
            <p:ph idx="4294967295" type="title"/>
          </p:nvPr>
        </p:nvSpPr>
        <p:spPr>
          <a:xfrm>
            <a:off x="3005950" y="3208995"/>
            <a:ext cx="885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920"/>
              <a:t>04</a:t>
            </a:r>
            <a:endParaRPr sz="2920"/>
          </a:p>
        </p:txBody>
      </p:sp>
      <p:sp>
        <p:nvSpPr>
          <p:cNvPr id="342" name="Google Shape;342;p31"/>
          <p:cNvSpPr/>
          <p:nvPr/>
        </p:nvSpPr>
        <p:spPr>
          <a:xfrm>
            <a:off x="5831150" y="1282650"/>
            <a:ext cx="646500" cy="6465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343" name="Google Shape;343;p31"/>
          <p:cNvSpPr/>
          <p:nvPr/>
        </p:nvSpPr>
        <p:spPr>
          <a:xfrm>
            <a:off x="5917975" y="3208988"/>
            <a:ext cx="646500" cy="6465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344" name="Google Shape;344;p31"/>
          <p:cNvSpPr txBox="1"/>
          <p:nvPr>
            <p:ph idx="4294967295" type="subTitle"/>
          </p:nvPr>
        </p:nvSpPr>
        <p:spPr>
          <a:xfrm>
            <a:off x="5807400" y="1976975"/>
            <a:ext cx="27195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800"/>
              <a:t>Technology</a:t>
            </a:r>
            <a:endParaRPr b="1" sz="1800"/>
          </a:p>
        </p:txBody>
      </p:sp>
      <p:sp>
        <p:nvSpPr>
          <p:cNvPr id="345" name="Google Shape;345;p31"/>
          <p:cNvSpPr txBox="1"/>
          <p:nvPr>
            <p:ph idx="4294967295" type="subTitle"/>
          </p:nvPr>
        </p:nvSpPr>
        <p:spPr>
          <a:xfrm>
            <a:off x="5807488" y="2328921"/>
            <a:ext cx="2719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Technologies</a:t>
            </a:r>
            <a:r>
              <a:rPr lang="en" sz="1700"/>
              <a:t> used to implement the application</a:t>
            </a:r>
            <a:endParaRPr sz="17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346" name="Google Shape;346;p31"/>
          <p:cNvSpPr txBox="1"/>
          <p:nvPr>
            <p:ph idx="4294967295" type="subTitle"/>
          </p:nvPr>
        </p:nvSpPr>
        <p:spPr>
          <a:xfrm>
            <a:off x="5807500" y="3941022"/>
            <a:ext cx="27195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700"/>
              <a:t>Challenges</a:t>
            </a:r>
            <a:endParaRPr b="1" sz="1700"/>
          </a:p>
        </p:txBody>
      </p:sp>
      <p:sp>
        <p:nvSpPr>
          <p:cNvPr id="347" name="Google Shape;347;p31"/>
          <p:cNvSpPr txBox="1"/>
          <p:nvPr>
            <p:ph idx="4294967295" type="subTitle"/>
          </p:nvPr>
        </p:nvSpPr>
        <p:spPr>
          <a:xfrm>
            <a:off x="5807500" y="4278450"/>
            <a:ext cx="2926500" cy="64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700"/>
              <a:t>What we will do to update and enhance the application</a:t>
            </a:r>
            <a:endParaRPr sz="1700"/>
          </a:p>
        </p:txBody>
      </p:sp>
      <p:sp>
        <p:nvSpPr>
          <p:cNvPr id="348" name="Google Shape;348;p31"/>
          <p:cNvSpPr txBox="1"/>
          <p:nvPr>
            <p:ph idx="4294967295" type="title"/>
          </p:nvPr>
        </p:nvSpPr>
        <p:spPr>
          <a:xfrm>
            <a:off x="5831150" y="1268950"/>
            <a:ext cx="646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/>
              <a:t>05</a:t>
            </a:r>
            <a:endParaRPr sz="2820"/>
          </a:p>
        </p:txBody>
      </p:sp>
      <p:sp>
        <p:nvSpPr>
          <p:cNvPr id="349" name="Google Shape;349;p31"/>
          <p:cNvSpPr txBox="1"/>
          <p:nvPr>
            <p:ph idx="4294967295" type="title"/>
          </p:nvPr>
        </p:nvSpPr>
        <p:spPr>
          <a:xfrm>
            <a:off x="5917975" y="3245895"/>
            <a:ext cx="885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920"/>
              <a:t>06</a:t>
            </a:r>
            <a:endParaRPr sz="292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32"/>
          <p:cNvSpPr/>
          <p:nvPr/>
        </p:nvSpPr>
        <p:spPr>
          <a:xfrm rot="5400000">
            <a:off x="4076416" y="1084623"/>
            <a:ext cx="991175" cy="1982067"/>
          </a:xfrm>
          <a:custGeom>
            <a:rect b="b" l="l" r="r" t="t"/>
            <a:pathLst>
              <a:path extrusionOk="0" h="15339" w="7670">
                <a:moveTo>
                  <a:pt x="7670" y="1"/>
                </a:moveTo>
                <a:cubicBezTo>
                  <a:pt x="3427" y="1"/>
                  <a:pt x="1" y="3438"/>
                  <a:pt x="1" y="7670"/>
                </a:cubicBezTo>
                <a:cubicBezTo>
                  <a:pt x="1" y="11901"/>
                  <a:pt x="3427" y="15338"/>
                  <a:pt x="7670" y="15338"/>
                </a:cubicBezTo>
                <a:lnTo>
                  <a:pt x="767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 u="sng">
              <a:solidFill>
                <a:schemeClr val="accent3"/>
              </a:solidFill>
            </a:endParaRPr>
          </a:p>
        </p:txBody>
      </p:sp>
      <p:sp>
        <p:nvSpPr>
          <p:cNvPr id="355" name="Google Shape;355;p32"/>
          <p:cNvSpPr txBox="1"/>
          <p:nvPr>
            <p:ph idx="4294967295" type="title"/>
          </p:nvPr>
        </p:nvSpPr>
        <p:spPr>
          <a:xfrm>
            <a:off x="3244200" y="2571250"/>
            <a:ext cx="2655600" cy="62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The problem</a:t>
            </a:r>
            <a:endParaRPr sz="3000"/>
          </a:p>
        </p:txBody>
      </p:sp>
      <p:sp>
        <p:nvSpPr>
          <p:cNvPr id="356" name="Google Shape;356;p32"/>
          <p:cNvSpPr txBox="1"/>
          <p:nvPr>
            <p:ph idx="4294967295" type="title"/>
          </p:nvPr>
        </p:nvSpPr>
        <p:spPr>
          <a:xfrm>
            <a:off x="4293150" y="1807908"/>
            <a:ext cx="557700" cy="5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0</a:t>
            </a:r>
            <a:r>
              <a:rPr lang="en" sz="3000"/>
              <a:t>1</a:t>
            </a:r>
            <a:endParaRPr sz="3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33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 cont.</a:t>
            </a:r>
            <a:endParaRPr/>
          </a:p>
        </p:txBody>
      </p:sp>
      <p:sp>
        <p:nvSpPr>
          <p:cNvPr id="362" name="Google Shape;362;p33"/>
          <p:cNvSpPr txBox="1"/>
          <p:nvPr>
            <p:ph idx="4294967295" type="subTitle"/>
          </p:nvPr>
        </p:nvSpPr>
        <p:spPr>
          <a:xfrm>
            <a:off x="497625" y="1536950"/>
            <a:ext cx="7691400" cy="3321900"/>
          </a:xfrm>
          <a:prstGeom prst="rect">
            <a:avLst/>
          </a:prstGeom>
          <a:solidFill>
            <a:srgbClr val="F2F2F2">
              <a:alpha val="0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393C45"/>
              </a:buClr>
              <a:buSzPts val="1800"/>
              <a:buChar char="❏"/>
            </a:pPr>
            <a:r>
              <a:rPr lang="en" sz="1800">
                <a:solidFill>
                  <a:srgbClr val="393C45"/>
                </a:solidFill>
              </a:rPr>
              <a:t>Difficulty</a:t>
            </a:r>
            <a:r>
              <a:rPr lang="en" sz="1800">
                <a:solidFill>
                  <a:srgbClr val="393C45"/>
                </a:solidFill>
              </a:rPr>
              <a:t> of managing the club and the students.</a:t>
            </a:r>
            <a:endParaRPr sz="1800">
              <a:solidFill>
                <a:srgbClr val="393C45"/>
              </a:solidFill>
            </a:endParaRPr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393C45"/>
              </a:solidFill>
            </a:endParaRPr>
          </a:p>
          <a:p>
            <a:pPr indent="-3429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393C45"/>
              </a:buClr>
              <a:buSzPts val="1800"/>
              <a:buChar char="❏"/>
            </a:pPr>
            <a:r>
              <a:rPr lang="en" sz="1800">
                <a:solidFill>
                  <a:srgbClr val="393C45"/>
                </a:solidFill>
              </a:rPr>
              <a:t>Lack of the ability to view courses of Trainers</a:t>
            </a:r>
            <a:endParaRPr sz="1800">
              <a:solidFill>
                <a:srgbClr val="393C45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393C45"/>
              </a:solidFill>
            </a:endParaRPr>
          </a:p>
          <a:p>
            <a:pPr indent="-3429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393C45"/>
              </a:buClr>
              <a:buSzPts val="1800"/>
              <a:buChar char="❏"/>
            </a:pPr>
            <a:r>
              <a:rPr lang="en" sz="1800">
                <a:solidFill>
                  <a:srgbClr val="393C45"/>
                </a:solidFill>
              </a:rPr>
              <a:t>Missing out on changes to courses or tournaments </a:t>
            </a:r>
            <a:endParaRPr sz="1800">
              <a:solidFill>
                <a:srgbClr val="393C45"/>
              </a:solidFill>
            </a:endParaRPr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393C45"/>
              </a:solidFill>
            </a:endParaRPr>
          </a:p>
          <a:p>
            <a:pPr indent="-3429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393C45"/>
              </a:buClr>
              <a:buSzPts val="1800"/>
              <a:buChar char="❏"/>
            </a:pPr>
            <a:r>
              <a:rPr lang="en" sz="1800">
                <a:solidFill>
                  <a:srgbClr val="393C45"/>
                </a:solidFill>
              </a:rPr>
              <a:t>Having to manually write down your own schedule or remember it.</a:t>
            </a:r>
            <a:endParaRPr sz="1800">
              <a:solidFill>
                <a:srgbClr val="393C45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rgbClr val="30394B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34"/>
          <p:cNvSpPr/>
          <p:nvPr/>
        </p:nvSpPr>
        <p:spPr>
          <a:xfrm rot="5400000">
            <a:off x="4076416" y="1237211"/>
            <a:ext cx="991175" cy="1982067"/>
          </a:xfrm>
          <a:custGeom>
            <a:rect b="b" l="l" r="r" t="t"/>
            <a:pathLst>
              <a:path extrusionOk="0" h="15339" w="7670">
                <a:moveTo>
                  <a:pt x="7670" y="1"/>
                </a:moveTo>
                <a:cubicBezTo>
                  <a:pt x="3427" y="1"/>
                  <a:pt x="1" y="3438"/>
                  <a:pt x="1" y="7670"/>
                </a:cubicBezTo>
                <a:cubicBezTo>
                  <a:pt x="1" y="11901"/>
                  <a:pt x="3427" y="15338"/>
                  <a:pt x="7670" y="15338"/>
                </a:cubicBezTo>
                <a:lnTo>
                  <a:pt x="767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34"/>
          <p:cNvSpPr txBox="1"/>
          <p:nvPr>
            <p:ph idx="4294967295" type="title"/>
          </p:nvPr>
        </p:nvSpPr>
        <p:spPr>
          <a:xfrm>
            <a:off x="3249900" y="2723825"/>
            <a:ext cx="2644200" cy="62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solutions</a:t>
            </a:r>
            <a:endParaRPr/>
          </a:p>
        </p:txBody>
      </p:sp>
      <p:sp>
        <p:nvSpPr>
          <p:cNvPr id="369" name="Google Shape;369;p34"/>
          <p:cNvSpPr txBox="1"/>
          <p:nvPr>
            <p:ph idx="4294967295" type="title"/>
          </p:nvPr>
        </p:nvSpPr>
        <p:spPr>
          <a:xfrm>
            <a:off x="4262700" y="1977132"/>
            <a:ext cx="618600" cy="50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3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Solutions cont.</a:t>
            </a:r>
            <a:endParaRPr/>
          </a:p>
        </p:txBody>
      </p:sp>
      <p:sp>
        <p:nvSpPr>
          <p:cNvPr id="375" name="Google Shape;375;p35"/>
          <p:cNvSpPr txBox="1"/>
          <p:nvPr>
            <p:ph idx="4294967295" type="subTitle"/>
          </p:nvPr>
        </p:nvSpPr>
        <p:spPr>
          <a:xfrm>
            <a:off x="470775" y="1367000"/>
            <a:ext cx="7691400" cy="3723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1590"/>
              <a:t>A website which can do:</a:t>
            </a:r>
            <a:endParaRPr sz="1784"/>
          </a:p>
          <a:p>
            <a:pPr indent="-329565" lvl="0" marL="457200" rtl="0" algn="l">
              <a:lnSpc>
                <a:spcPct val="75000"/>
              </a:lnSpc>
              <a:spcBef>
                <a:spcPts val="1200"/>
              </a:spcBef>
              <a:spcAft>
                <a:spcPts val="0"/>
              </a:spcAft>
              <a:buSzPts val="1590"/>
              <a:buChar char="❏"/>
            </a:pPr>
            <a:r>
              <a:rPr lang="en" sz="1590"/>
              <a:t>Simplify managing the club for the Admin</a:t>
            </a:r>
            <a:endParaRPr sz="1590"/>
          </a:p>
          <a:p>
            <a:pPr indent="0" lvl="0" marL="0" rtl="0" algn="l">
              <a:lnSpc>
                <a:spcPct val="75000"/>
              </a:lnSpc>
              <a:spcBef>
                <a:spcPts val="1200"/>
              </a:spcBef>
              <a:spcAft>
                <a:spcPts val="0"/>
              </a:spcAft>
              <a:buSzPts val="605"/>
              <a:buNone/>
            </a:pPr>
            <a:r>
              <a:t/>
            </a:r>
            <a:endParaRPr sz="1590"/>
          </a:p>
          <a:p>
            <a:pPr indent="-329565" lvl="0" marL="457200" rtl="0" algn="l">
              <a:lnSpc>
                <a:spcPct val="75000"/>
              </a:lnSpc>
              <a:spcBef>
                <a:spcPts val="1200"/>
              </a:spcBef>
              <a:spcAft>
                <a:spcPts val="0"/>
              </a:spcAft>
              <a:buSzPts val="1590"/>
              <a:buChar char="❏"/>
            </a:pPr>
            <a:r>
              <a:rPr lang="en" sz="1590"/>
              <a:t>Notify the User of any changes</a:t>
            </a:r>
            <a:endParaRPr sz="1590"/>
          </a:p>
          <a:p>
            <a:pPr indent="0" lvl="0" marL="0" rtl="0" algn="l">
              <a:lnSpc>
                <a:spcPct val="75000"/>
              </a:lnSpc>
              <a:spcBef>
                <a:spcPts val="1200"/>
              </a:spcBef>
              <a:spcAft>
                <a:spcPts val="0"/>
              </a:spcAft>
              <a:buSzPts val="605"/>
              <a:buNone/>
            </a:pPr>
            <a:r>
              <a:t/>
            </a:r>
            <a:endParaRPr sz="1590"/>
          </a:p>
          <a:p>
            <a:pPr indent="-329565" lvl="0" marL="457200" rtl="0" algn="l">
              <a:lnSpc>
                <a:spcPct val="75000"/>
              </a:lnSpc>
              <a:spcBef>
                <a:spcPts val="1200"/>
              </a:spcBef>
              <a:spcAft>
                <a:spcPts val="0"/>
              </a:spcAft>
              <a:buSzPts val="1590"/>
              <a:buChar char="❏"/>
            </a:pPr>
            <a:r>
              <a:rPr lang="en" sz="1590"/>
              <a:t>Enable the User to communicate with their Trainer</a:t>
            </a:r>
            <a:endParaRPr sz="1590"/>
          </a:p>
          <a:p>
            <a:pPr indent="0" lvl="0" marL="0" rtl="0" algn="l">
              <a:lnSpc>
                <a:spcPct val="75000"/>
              </a:lnSpc>
              <a:spcBef>
                <a:spcPts val="1200"/>
              </a:spcBef>
              <a:spcAft>
                <a:spcPts val="0"/>
              </a:spcAft>
              <a:buSzPts val="605"/>
              <a:buNone/>
            </a:pPr>
            <a:r>
              <a:t/>
            </a:r>
            <a:endParaRPr sz="1590"/>
          </a:p>
          <a:p>
            <a:pPr indent="-329565" lvl="0" marL="457200" rtl="0" algn="l">
              <a:lnSpc>
                <a:spcPct val="75000"/>
              </a:lnSpc>
              <a:spcBef>
                <a:spcPts val="1200"/>
              </a:spcBef>
              <a:spcAft>
                <a:spcPts val="0"/>
              </a:spcAft>
              <a:buSzPts val="1590"/>
              <a:buChar char="❏"/>
            </a:pPr>
            <a:r>
              <a:rPr lang="en" sz="1590"/>
              <a:t>The ability to enroll and pay for courses through online means</a:t>
            </a:r>
            <a:endParaRPr sz="1590"/>
          </a:p>
          <a:p>
            <a:pPr indent="0" lvl="0" marL="457200" rtl="0" algn="l">
              <a:lnSpc>
                <a:spcPct val="7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90"/>
          </a:p>
          <a:p>
            <a:pPr indent="-329565" lvl="0" marL="457200" rtl="0" algn="l">
              <a:lnSpc>
                <a:spcPct val="75000"/>
              </a:lnSpc>
              <a:spcBef>
                <a:spcPts val="1200"/>
              </a:spcBef>
              <a:spcAft>
                <a:spcPts val="0"/>
              </a:spcAft>
              <a:buSzPts val="1590"/>
              <a:buChar char="❏"/>
            </a:pPr>
            <a:r>
              <a:rPr lang="en" sz="1590"/>
              <a:t>Provide the User with a schedule </a:t>
            </a:r>
            <a:endParaRPr sz="1590"/>
          </a:p>
          <a:p>
            <a:pPr indent="0" lvl="0" marL="457200" rtl="0" algn="l">
              <a:lnSpc>
                <a:spcPct val="7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90"/>
          </a:p>
          <a:p>
            <a:pPr indent="0" lvl="0" marL="457200" rtl="0" algn="l">
              <a:lnSpc>
                <a:spcPct val="75000"/>
              </a:lnSpc>
              <a:spcBef>
                <a:spcPts val="1200"/>
              </a:spcBef>
              <a:spcAft>
                <a:spcPts val="0"/>
              </a:spcAft>
              <a:buSzPts val="605"/>
              <a:buNone/>
            </a:pPr>
            <a:r>
              <a:t/>
            </a:r>
            <a:endParaRPr sz="159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605"/>
              <a:buNone/>
            </a:pPr>
            <a:r>
              <a:t/>
            </a:r>
            <a:endParaRPr sz="1315">
              <a:solidFill>
                <a:srgbClr val="30394B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6"/>
          <p:cNvSpPr/>
          <p:nvPr/>
        </p:nvSpPr>
        <p:spPr>
          <a:xfrm rot="5400000">
            <a:off x="4076416" y="1179911"/>
            <a:ext cx="991175" cy="1982067"/>
          </a:xfrm>
          <a:custGeom>
            <a:rect b="b" l="l" r="r" t="t"/>
            <a:pathLst>
              <a:path extrusionOk="0" h="15339" w="7670">
                <a:moveTo>
                  <a:pt x="7670" y="1"/>
                </a:moveTo>
                <a:cubicBezTo>
                  <a:pt x="3427" y="1"/>
                  <a:pt x="1" y="3438"/>
                  <a:pt x="1" y="7670"/>
                </a:cubicBezTo>
                <a:cubicBezTo>
                  <a:pt x="1" y="11901"/>
                  <a:pt x="3427" y="15338"/>
                  <a:pt x="7670" y="15338"/>
                </a:cubicBezTo>
                <a:lnTo>
                  <a:pt x="767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p36"/>
          <p:cNvSpPr txBox="1"/>
          <p:nvPr>
            <p:ph idx="4294967295" type="title"/>
          </p:nvPr>
        </p:nvSpPr>
        <p:spPr>
          <a:xfrm>
            <a:off x="2816850" y="2666525"/>
            <a:ext cx="3510300" cy="62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Functionalities</a:t>
            </a:r>
            <a:endParaRPr/>
          </a:p>
        </p:txBody>
      </p:sp>
      <p:sp>
        <p:nvSpPr>
          <p:cNvPr id="382" name="Google Shape;382;p36"/>
          <p:cNvSpPr txBox="1"/>
          <p:nvPr>
            <p:ph idx="4294967295" type="title"/>
          </p:nvPr>
        </p:nvSpPr>
        <p:spPr>
          <a:xfrm>
            <a:off x="4271700" y="1891183"/>
            <a:ext cx="600600" cy="5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37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</a:t>
            </a:r>
            <a:r>
              <a:rPr lang="en"/>
              <a:t>functionalities</a:t>
            </a:r>
            <a:r>
              <a:rPr lang="en"/>
              <a:t> </a:t>
            </a:r>
            <a:r>
              <a:rPr lang="en"/>
              <a:t>cont.</a:t>
            </a:r>
            <a:endParaRPr/>
          </a:p>
        </p:txBody>
      </p:sp>
      <p:sp>
        <p:nvSpPr>
          <p:cNvPr id="388" name="Google Shape;388;p37"/>
          <p:cNvSpPr txBox="1"/>
          <p:nvPr>
            <p:ph idx="4294967295" type="subTitle"/>
          </p:nvPr>
        </p:nvSpPr>
        <p:spPr>
          <a:xfrm>
            <a:off x="4392100" y="0"/>
            <a:ext cx="4660500" cy="466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en" sz="1800">
                <a:solidFill>
                  <a:schemeClr val="dk1"/>
                </a:solidFill>
              </a:rPr>
              <a:t>Manage the Club through a Dashboard. 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en" sz="1800">
                <a:solidFill>
                  <a:schemeClr val="dk1"/>
                </a:solidFill>
              </a:rPr>
              <a:t>Reserve a session and pay online.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en" sz="1800">
                <a:solidFill>
                  <a:schemeClr val="dk1"/>
                </a:solidFill>
              </a:rPr>
              <a:t>An Automatic Scheduling system.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en" sz="1800">
                <a:solidFill>
                  <a:schemeClr val="dk1"/>
                </a:solidFill>
              </a:rPr>
              <a:t>Register for Tournaments online.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en" sz="1800">
                <a:solidFill>
                  <a:schemeClr val="dk1"/>
                </a:solidFill>
              </a:rPr>
              <a:t>Communicate with the Trainer 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en" sz="1800">
                <a:solidFill>
                  <a:schemeClr val="dk1"/>
                </a:solidFill>
              </a:rPr>
              <a:t>A notification system that keeps the User updated.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grpSp>
        <p:nvGrpSpPr>
          <p:cNvPr id="389" name="Google Shape;389;p37"/>
          <p:cNvGrpSpPr/>
          <p:nvPr/>
        </p:nvGrpSpPr>
        <p:grpSpPr>
          <a:xfrm>
            <a:off x="804138" y="1718275"/>
            <a:ext cx="3007436" cy="3425218"/>
            <a:chOff x="1170088" y="1134550"/>
            <a:chExt cx="3007436" cy="3425218"/>
          </a:xfrm>
        </p:grpSpPr>
        <p:sp>
          <p:nvSpPr>
            <p:cNvPr id="390" name="Google Shape;390;p37"/>
            <p:cNvSpPr/>
            <p:nvPr/>
          </p:nvSpPr>
          <p:spPr>
            <a:xfrm>
              <a:off x="1170088" y="1134550"/>
              <a:ext cx="2571900" cy="2571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37"/>
            <p:cNvSpPr/>
            <p:nvPr/>
          </p:nvSpPr>
          <p:spPr>
            <a:xfrm rot="-5400000">
              <a:off x="1571421" y="2834137"/>
              <a:ext cx="706254" cy="1412338"/>
            </a:xfrm>
            <a:custGeom>
              <a:rect b="b" l="l" r="r" t="t"/>
              <a:pathLst>
                <a:path extrusionOk="0" h="15339" w="7670">
                  <a:moveTo>
                    <a:pt x="7670" y="1"/>
                  </a:moveTo>
                  <a:cubicBezTo>
                    <a:pt x="3427" y="1"/>
                    <a:pt x="1" y="3438"/>
                    <a:pt x="1" y="7670"/>
                  </a:cubicBezTo>
                  <a:cubicBezTo>
                    <a:pt x="1" y="11901"/>
                    <a:pt x="3427" y="15338"/>
                    <a:pt x="7670" y="15338"/>
                  </a:cubicBezTo>
                  <a:lnTo>
                    <a:pt x="7670" y="1"/>
                  </a:lnTo>
                  <a:close/>
                </a:path>
              </a:pathLst>
            </a:custGeom>
            <a:solidFill>
              <a:srgbClr val="940C49">
                <a:alpha val="843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92" name="Google Shape;392;p37"/>
            <p:cNvGrpSpPr/>
            <p:nvPr/>
          </p:nvGrpSpPr>
          <p:grpSpPr>
            <a:xfrm>
              <a:off x="1938248" y="1442906"/>
              <a:ext cx="2239276" cy="3116862"/>
              <a:chOff x="2594125" y="1291375"/>
              <a:chExt cx="2681125" cy="3731875"/>
            </a:xfrm>
          </p:grpSpPr>
          <p:sp>
            <p:nvSpPr>
              <p:cNvPr id="393" name="Google Shape;393;p37"/>
              <p:cNvSpPr/>
              <p:nvPr/>
            </p:nvSpPr>
            <p:spPr>
              <a:xfrm>
                <a:off x="3427475" y="2712350"/>
                <a:ext cx="246250" cy="257150"/>
              </a:xfrm>
              <a:custGeom>
                <a:rect b="b" l="l" r="r" t="t"/>
                <a:pathLst>
                  <a:path extrusionOk="0" h="10286" w="9850">
                    <a:moveTo>
                      <a:pt x="8742" y="0"/>
                    </a:moveTo>
                    <a:cubicBezTo>
                      <a:pt x="7789" y="0"/>
                      <a:pt x="6261" y="1617"/>
                      <a:pt x="4862" y="2736"/>
                    </a:cubicBezTo>
                    <a:cubicBezTo>
                      <a:pt x="3334" y="3939"/>
                      <a:pt x="0" y="8751"/>
                      <a:pt x="1404" y="10079"/>
                    </a:cubicBezTo>
                    <a:cubicBezTo>
                      <a:pt x="1551" y="10221"/>
                      <a:pt x="1735" y="10286"/>
                      <a:pt x="1950" y="10286"/>
                    </a:cubicBezTo>
                    <a:cubicBezTo>
                      <a:pt x="3785" y="10286"/>
                      <a:pt x="7795" y="5528"/>
                      <a:pt x="8872" y="3262"/>
                    </a:cubicBezTo>
                    <a:cubicBezTo>
                      <a:pt x="8872" y="3262"/>
                      <a:pt x="9850" y="305"/>
                      <a:pt x="8948" y="29"/>
                    </a:cubicBezTo>
                    <a:cubicBezTo>
                      <a:pt x="8882" y="10"/>
                      <a:pt x="8814" y="0"/>
                      <a:pt x="8742" y="0"/>
                    </a:cubicBezTo>
                    <a:close/>
                  </a:path>
                </a:pathLst>
              </a:custGeom>
              <a:solidFill>
                <a:srgbClr val="5E175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4" name="Google Shape;394;p37"/>
              <p:cNvSpPr/>
              <p:nvPr/>
            </p:nvSpPr>
            <p:spPr>
              <a:xfrm>
                <a:off x="3474450" y="1328625"/>
                <a:ext cx="242800" cy="244075"/>
              </a:xfrm>
              <a:custGeom>
                <a:rect b="b" l="l" r="r" t="t"/>
                <a:pathLst>
                  <a:path extrusionOk="0" h="9763" w="9712">
                    <a:moveTo>
                      <a:pt x="974" y="0"/>
                    </a:moveTo>
                    <a:cubicBezTo>
                      <a:pt x="640" y="0"/>
                      <a:pt x="314" y="52"/>
                      <a:pt x="1" y="165"/>
                    </a:cubicBezTo>
                    <a:cubicBezTo>
                      <a:pt x="1" y="165"/>
                      <a:pt x="1830" y="3774"/>
                      <a:pt x="1505" y="5303"/>
                    </a:cubicBezTo>
                    <a:cubicBezTo>
                      <a:pt x="1505" y="5303"/>
                      <a:pt x="2006" y="8586"/>
                      <a:pt x="4161" y="9413"/>
                    </a:cubicBezTo>
                    <a:cubicBezTo>
                      <a:pt x="4729" y="9637"/>
                      <a:pt x="5393" y="9763"/>
                      <a:pt x="6053" y="9763"/>
                    </a:cubicBezTo>
                    <a:cubicBezTo>
                      <a:pt x="7897" y="9763"/>
                      <a:pt x="9712" y="8784"/>
                      <a:pt x="9324" y="6255"/>
                    </a:cubicBezTo>
                    <a:cubicBezTo>
                      <a:pt x="9324" y="6255"/>
                      <a:pt x="4649" y="0"/>
                      <a:pt x="97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5" name="Google Shape;395;p37"/>
              <p:cNvSpPr/>
              <p:nvPr/>
            </p:nvSpPr>
            <p:spPr>
              <a:xfrm>
                <a:off x="3546200" y="1444150"/>
                <a:ext cx="126175" cy="121125"/>
              </a:xfrm>
              <a:custGeom>
                <a:rect b="b" l="l" r="r" t="t"/>
                <a:pathLst>
                  <a:path extrusionOk="0" h="4845" w="5047">
                    <a:moveTo>
                      <a:pt x="1014" y="0"/>
                    </a:moveTo>
                    <a:cubicBezTo>
                      <a:pt x="351" y="0"/>
                      <a:pt x="1" y="841"/>
                      <a:pt x="264" y="1433"/>
                    </a:cubicBezTo>
                    <a:cubicBezTo>
                      <a:pt x="913" y="2894"/>
                      <a:pt x="2055" y="3968"/>
                      <a:pt x="3472" y="4637"/>
                    </a:cubicBezTo>
                    <a:lnTo>
                      <a:pt x="3472" y="4637"/>
                    </a:lnTo>
                    <a:cubicBezTo>
                      <a:pt x="3565" y="4701"/>
                      <a:pt x="3667" y="4745"/>
                      <a:pt x="3773" y="4771"/>
                    </a:cubicBezTo>
                    <a:lnTo>
                      <a:pt x="3773" y="4771"/>
                    </a:lnTo>
                    <a:cubicBezTo>
                      <a:pt x="3790" y="4778"/>
                      <a:pt x="3806" y="4785"/>
                      <a:pt x="3823" y="4792"/>
                    </a:cubicBezTo>
                    <a:cubicBezTo>
                      <a:pt x="3905" y="4828"/>
                      <a:pt x="3991" y="4845"/>
                      <a:pt x="4078" y="4845"/>
                    </a:cubicBezTo>
                    <a:cubicBezTo>
                      <a:pt x="4468" y="4845"/>
                      <a:pt x="4873" y="4509"/>
                      <a:pt x="4976" y="4140"/>
                    </a:cubicBezTo>
                    <a:cubicBezTo>
                      <a:pt x="5047" y="3841"/>
                      <a:pt x="4972" y="3574"/>
                      <a:pt x="4812" y="3363"/>
                    </a:cubicBezTo>
                    <a:lnTo>
                      <a:pt x="4812" y="3363"/>
                    </a:lnTo>
                    <a:cubicBezTo>
                      <a:pt x="4169" y="1786"/>
                      <a:pt x="2920" y="621"/>
                      <a:pt x="1316" y="55"/>
                    </a:cubicBezTo>
                    <a:cubicBezTo>
                      <a:pt x="1210" y="17"/>
                      <a:pt x="1109" y="0"/>
                      <a:pt x="1014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6" name="Google Shape;396;p37"/>
              <p:cNvSpPr/>
              <p:nvPr/>
            </p:nvSpPr>
            <p:spPr>
              <a:xfrm>
                <a:off x="2711300" y="1392100"/>
                <a:ext cx="2048275" cy="2885150"/>
              </a:xfrm>
              <a:custGeom>
                <a:rect b="b" l="l" r="r" t="t"/>
                <a:pathLst>
                  <a:path extrusionOk="0" h="115406" w="81931">
                    <a:moveTo>
                      <a:pt x="46285" y="0"/>
                    </a:moveTo>
                    <a:cubicBezTo>
                      <a:pt x="45661" y="0"/>
                      <a:pt x="45004" y="105"/>
                      <a:pt x="44311" y="332"/>
                    </a:cubicBezTo>
                    <a:cubicBezTo>
                      <a:pt x="39825" y="1786"/>
                      <a:pt x="26767" y="8954"/>
                      <a:pt x="16617" y="19681"/>
                    </a:cubicBezTo>
                    <a:cubicBezTo>
                      <a:pt x="7369" y="29481"/>
                      <a:pt x="0" y="30834"/>
                      <a:pt x="6166" y="38278"/>
                    </a:cubicBezTo>
                    <a:cubicBezTo>
                      <a:pt x="7621" y="40048"/>
                      <a:pt x="7670" y="41323"/>
                      <a:pt x="10118" y="41323"/>
                    </a:cubicBezTo>
                    <a:cubicBezTo>
                      <a:pt x="12140" y="41323"/>
                      <a:pt x="15798" y="40454"/>
                      <a:pt x="23234" y="38278"/>
                    </a:cubicBezTo>
                    <a:cubicBezTo>
                      <a:pt x="25341" y="37662"/>
                      <a:pt x="27475" y="37458"/>
                      <a:pt x="29378" y="37458"/>
                    </a:cubicBezTo>
                    <a:cubicBezTo>
                      <a:pt x="33132" y="37458"/>
                      <a:pt x="35991" y="38252"/>
                      <a:pt x="35991" y="38252"/>
                    </a:cubicBezTo>
                    <a:cubicBezTo>
                      <a:pt x="40051" y="44368"/>
                      <a:pt x="39449" y="52538"/>
                      <a:pt x="34412" y="57877"/>
                    </a:cubicBezTo>
                    <a:cubicBezTo>
                      <a:pt x="31304" y="61160"/>
                      <a:pt x="27494" y="63967"/>
                      <a:pt x="24637" y="65972"/>
                    </a:cubicBezTo>
                    <a:cubicBezTo>
                      <a:pt x="3785" y="80584"/>
                      <a:pt x="13559" y="103090"/>
                      <a:pt x="37645" y="114794"/>
                    </a:cubicBezTo>
                    <a:cubicBezTo>
                      <a:pt x="40498" y="115211"/>
                      <a:pt x="43148" y="115406"/>
                      <a:pt x="45608" y="115406"/>
                    </a:cubicBezTo>
                    <a:cubicBezTo>
                      <a:pt x="79060" y="115406"/>
                      <a:pt x="77495" y="79481"/>
                      <a:pt x="77495" y="79481"/>
                    </a:cubicBezTo>
                    <a:cubicBezTo>
                      <a:pt x="81931" y="52839"/>
                      <a:pt x="75038" y="35646"/>
                      <a:pt x="67244" y="25170"/>
                    </a:cubicBezTo>
                    <a:cubicBezTo>
                      <a:pt x="63785" y="19831"/>
                      <a:pt x="56642" y="10508"/>
                      <a:pt x="55615" y="8754"/>
                    </a:cubicBezTo>
                    <a:cubicBezTo>
                      <a:pt x="53298" y="4863"/>
                      <a:pt x="50543" y="0"/>
                      <a:pt x="4628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7" name="Google Shape;397;p37"/>
              <p:cNvSpPr/>
              <p:nvPr/>
            </p:nvSpPr>
            <p:spPr>
              <a:xfrm>
                <a:off x="2937500" y="2351300"/>
                <a:ext cx="945500" cy="1351150"/>
              </a:xfrm>
              <a:custGeom>
                <a:rect b="b" l="l" r="r" t="t"/>
                <a:pathLst>
                  <a:path extrusionOk="0" h="54046" w="37820">
                    <a:moveTo>
                      <a:pt x="28180" y="0"/>
                    </a:moveTo>
                    <a:cubicBezTo>
                      <a:pt x="27838" y="0"/>
                      <a:pt x="27499" y="73"/>
                      <a:pt x="27168" y="235"/>
                    </a:cubicBezTo>
                    <a:cubicBezTo>
                      <a:pt x="30978" y="6301"/>
                      <a:pt x="30301" y="14271"/>
                      <a:pt x="25364" y="19509"/>
                    </a:cubicBezTo>
                    <a:cubicBezTo>
                      <a:pt x="22256" y="22792"/>
                      <a:pt x="18446" y="25599"/>
                      <a:pt x="15589" y="27604"/>
                    </a:cubicBezTo>
                    <a:cubicBezTo>
                      <a:pt x="5639" y="34571"/>
                      <a:pt x="301" y="44396"/>
                      <a:pt x="0" y="54045"/>
                    </a:cubicBezTo>
                    <a:cubicBezTo>
                      <a:pt x="1003" y="52892"/>
                      <a:pt x="2030" y="51815"/>
                      <a:pt x="3133" y="50787"/>
                    </a:cubicBezTo>
                    <a:cubicBezTo>
                      <a:pt x="9148" y="45223"/>
                      <a:pt x="16416" y="41313"/>
                      <a:pt x="22958" y="36426"/>
                    </a:cubicBezTo>
                    <a:cubicBezTo>
                      <a:pt x="29599" y="31464"/>
                      <a:pt x="37569" y="24120"/>
                      <a:pt x="37745" y="15173"/>
                    </a:cubicBezTo>
                    <a:cubicBezTo>
                      <a:pt x="37820" y="11213"/>
                      <a:pt x="36291" y="7930"/>
                      <a:pt x="34035" y="4797"/>
                    </a:cubicBezTo>
                    <a:cubicBezTo>
                      <a:pt x="32923" y="3291"/>
                      <a:pt x="30480" y="0"/>
                      <a:pt x="28180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8" name="Google Shape;398;p37"/>
              <p:cNvSpPr/>
              <p:nvPr/>
            </p:nvSpPr>
            <p:spPr>
              <a:xfrm>
                <a:off x="3584100" y="2010675"/>
                <a:ext cx="288250" cy="338375"/>
              </a:xfrm>
              <a:custGeom>
                <a:rect b="b" l="l" r="r" t="t"/>
                <a:pathLst>
                  <a:path extrusionOk="0" h="13535" w="11530">
                    <a:moveTo>
                      <a:pt x="11304" y="1"/>
                    </a:moveTo>
                    <a:lnTo>
                      <a:pt x="11304" y="1"/>
                    </a:lnTo>
                    <a:cubicBezTo>
                      <a:pt x="10903" y="1555"/>
                      <a:pt x="10377" y="2983"/>
                      <a:pt x="9700" y="4337"/>
                    </a:cubicBezTo>
                    <a:cubicBezTo>
                      <a:pt x="8998" y="5690"/>
                      <a:pt x="8196" y="6943"/>
                      <a:pt x="7219" y="8096"/>
                    </a:cubicBezTo>
                    <a:cubicBezTo>
                      <a:pt x="6267" y="9224"/>
                      <a:pt x="5189" y="10276"/>
                      <a:pt x="3986" y="11179"/>
                    </a:cubicBezTo>
                    <a:cubicBezTo>
                      <a:pt x="2758" y="12106"/>
                      <a:pt x="1429" y="12858"/>
                      <a:pt x="1" y="13535"/>
                    </a:cubicBezTo>
                    <a:cubicBezTo>
                      <a:pt x="1580" y="13459"/>
                      <a:pt x="3184" y="12958"/>
                      <a:pt x="4612" y="12156"/>
                    </a:cubicBezTo>
                    <a:cubicBezTo>
                      <a:pt x="6041" y="11379"/>
                      <a:pt x="7319" y="10301"/>
                      <a:pt x="8372" y="9048"/>
                    </a:cubicBezTo>
                    <a:cubicBezTo>
                      <a:pt x="9424" y="7770"/>
                      <a:pt x="10252" y="6342"/>
                      <a:pt x="10778" y="4788"/>
                    </a:cubicBezTo>
                    <a:cubicBezTo>
                      <a:pt x="11304" y="3234"/>
                      <a:pt x="11530" y="1580"/>
                      <a:pt x="11304" y="1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9" name="Google Shape;399;p37"/>
              <p:cNvSpPr/>
              <p:nvPr/>
            </p:nvSpPr>
            <p:spPr>
              <a:xfrm>
                <a:off x="3359175" y="1882200"/>
                <a:ext cx="97575" cy="82900"/>
              </a:xfrm>
              <a:custGeom>
                <a:rect b="b" l="l" r="r" t="t"/>
                <a:pathLst>
                  <a:path extrusionOk="0" h="3316" w="3903">
                    <a:moveTo>
                      <a:pt x="1852" y="0"/>
                    </a:moveTo>
                    <a:cubicBezTo>
                      <a:pt x="1394" y="0"/>
                      <a:pt x="941" y="159"/>
                      <a:pt x="627" y="503"/>
                    </a:cubicBezTo>
                    <a:lnTo>
                      <a:pt x="903" y="528"/>
                    </a:lnTo>
                    <a:cubicBezTo>
                      <a:pt x="0" y="1280"/>
                      <a:pt x="477" y="3034"/>
                      <a:pt x="1654" y="3285"/>
                    </a:cubicBezTo>
                    <a:cubicBezTo>
                      <a:pt x="1749" y="3306"/>
                      <a:pt x="1843" y="3315"/>
                      <a:pt x="1937" y="3315"/>
                    </a:cubicBezTo>
                    <a:cubicBezTo>
                      <a:pt x="2982" y="3315"/>
                      <a:pt x="3902" y="2090"/>
                      <a:pt x="3534" y="1054"/>
                    </a:cubicBezTo>
                    <a:cubicBezTo>
                      <a:pt x="3290" y="384"/>
                      <a:pt x="2564" y="0"/>
                      <a:pt x="1852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0" name="Google Shape;400;p37"/>
              <p:cNvSpPr/>
              <p:nvPr/>
            </p:nvSpPr>
            <p:spPr>
              <a:xfrm>
                <a:off x="3360275" y="1876550"/>
                <a:ext cx="100425" cy="93900"/>
              </a:xfrm>
              <a:custGeom>
                <a:rect b="b" l="l" r="r" t="t"/>
                <a:pathLst>
                  <a:path extrusionOk="0" h="3756" w="4017">
                    <a:moveTo>
                      <a:pt x="1771" y="455"/>
                    </a:moveTo>
                    <a:cubicBezTo>
                      <a:pt x="2894" y="455"/>
                      <a:pt x="3939" y="1689"/>
                      <a:pt x="2914" y="2809"/>
                    </a:cubicBezTo>
                    <a:cubicBezTo>
                      <a:pt x="2633" y="3116"/>
                      <a:pt x="2254" y="3286"/>
                      <a:pt x="1881" y="3286"/>
                    </a:cubicBezTo>
                    <a:cubicBezTo>
                      <a:pt x="1521" y="3286"/>
                      <a:pt x="1167" y="3128"/>
                      <a:pt x="909" y="2784"/>
                    </a:cubicBezTo>
                    <a:cubicBezTo>
                      <a:pt x="508" y="2208"/>
                      <a:pt x="508" y="1406"/>
                      <a:pt x="1034" y="904"/>
                    </a:cubicBezTo>
                    <a:cubicBezTo>
                      <a:pt x="1117" y="822"/>
                      <a:pt x="1110" y="718"/>
                      <a:pt x="1058" y="638"/>
                    </a:cubicBezTo>
                    <a:lnTo>
                      <a:pt x="1058" y="638"/>
                    </a:lnTo>
                    <a:cubicBezTo>
                      <a:pt x="1286" y="511"/>
                      <a:pt x="1530" y="455"/>
                      <a:pt x="1771" y="455"/>
                    </a:cubicBezTo>
                    <a:close/>
                    <a:moveTo>
                      <a:pt x="1817" y="1"/>
                    </a:moveTo>
                    <a:cubicBezTo>
                      <a:pt x="1302" y="1"/>
                      <a:pt x="792" y="182"/>
                      <a:pt x="407" y="554"/>
                    </a:cubicBezTo>
                    <a:cubicBezTo>
                      <a:pt x="285" y="663"/>
                      <a:pt x="325" y="816"/>
                      <a:pt x="424" y="897"/>
                    </a:cubicBezTo>
                    <a:lnTo>
                      <a:pt x="424" y="897"/>
                    </a:lnTo>
                    <a:cubicBezTo>
                      <a:pt x="1" y="1573"/>
                      <a:pt x="93" y="2492"/>
                      <a:pt x="608" y="3135"/>
                    </a:cubicBezTo>
                    <a:cubicBezTo>
                      <a:pt x="948" y="3560"/>
                      <a:pt x="1406" y="3756"/>
                      <a:pt x="1871" y="3756"/>
                    </a:cubicBezTo>
                    <a:cubicBezTo>
                      <a:pt x="2364" y="3756"/>
                      <a:pt x="2865" y="3535"/>
                      <a:pt x="3240" y="3135"/>
                    </a:cubicBezTo>
                    <a:cubicBezTo>
                      <a:pt x="3991" y="2333"/>
                      <a:pt x="4017" y="1105"/>
                      <a:pt x="3114" y="428"/>
                    </a:cubicBezTo>
                    <a:cubicBezTo>
                      <a:pt x="2736" y="145"/>
                      <a:pt x="2275" y="1"/>
                      <a:pt x="1817" y="1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1" name="Google Shape;401;p37"/>
              <p:cNvSpPr/>
              <p:nvPr/>
            </p:nvSpPr>
            <p:spPr>
              <a:xfrm>
                <a:off x="3870450" y="1379100"/>
                <a:ext cx="1404800" cy="2865325"/>
              </a:xfrm>
              <a:custGeom>
                <a:rect b="b" l="l" r="r" t="t"/>
                <a:pathLst>
                  <a:path extrusionOk="0" h="114613" w="56192">
                    <a:moveTo>
                      <a:pt x="1454" y="1103"/>
                    </a:moveTo>
                    <a:lnTo>
                      <a:pt x="1" y="677"/>
                    </a:lnTo>
                    <a:cubicBezTo>
                      <a:pt x="5464" y="10126"/>
                      <a:pt x="10803" y="16667"/>
                      <a:pt x="17645" y="25264"/>
                    </a:cubicBezTo>
                    <a:lnTo>
                      <a:pt x="17645" y="25264"/>
                    </a:lnTo>
                    <a:cubicBezTo>
                      <a:pt x="29875" y="40602"/>
                      <a:pt x="34487" y="61204"/>
                      <a:pt x="30677" y="80001"/>
                    </a:cubicBezTo>
                    <a:lnTo>
                      <a:pt x="30677" y="80001"/>
                    </a:lnTo>
                    <a:cubicBezTo>
                      <a:pt x="31003" y="80477"/>
                      <a:pt x="31129" y="81104"/>
                      <a:pt x="31003" y="81705"/>
                    </a:cubicBezTo>
                    <a:lnTo>
                      <a:pt x="31003" y="81705"/>
                    </a:lnTo>
                    <a:cubicBezTo>
                      <a:pt x="31053" y="82256"/>
                      <a:pt x="30878" y="82833"/>
                      <a:pt x="30527" y="83284"/>
                    </a:cubicBezTo>
                    <a:lnTo>
                      <a:pt x="30527" y="83284"/>
                    </a:lnTo>
                    <a:cubicBezTo>
                      <a:pt x="30527" y="83685"/>
                      <a:pt x="30527" y="84036"/>
                      <a:pt x="30527" y="84236"/>
                    </a:cubicBezTo>
                    <a:lnTo>
                      <a:pt x="30527" y="84236"/>
                    </a:lnTo>
                    <a:cubicBezTo>
                      <a:pt x="30327" y="88071"/>
                      <a:pt x="30151" y="89800"/>
                      <a:pt x="29850" y="91179"/>
                    </a:cubicBezTo>
                    <a:lnTo>
                      <a:pt x="29850" y="91179"/>
                    </a:lnTo>
                    <a:cubicBezTo>
                      <a:pt x="31003" y="91655"/>
                      <a:pt x="31304" y="93159"/>
                      <a:pt x="30753" y="94186"/>
                    </a:cubicBezTo>
                    <a:lnTo>
                      <a:pt x="30753" y="94186"/>
                    </a:lnTo>
                    <a:cubicBezTo>
                      <a:pt x="31003" y="94262"/>
                      <a:pt x="31279" y="94337"/>
                      <a:pt x="31580" y="94462"/>
                    </a:cubicBezTo>
                    <a:lnTo>
                      <a:pt x="31580" y="94462"/>
                    </a:lnTo>
                    <a:cubicBezTo>
                      <a:pt x="35865" y="96016"/>
                      <a:pt x="38873" y="100352"/>
                      <a:pt x="38622" y="104688"/>
                    </a:cubicBezTo>
                    <a:lnTo>
                      <a:pt x="38622" y="104688"/>
                    </a:lnTo>
                    <a:cubicBezTo>
                      <a:pt x="38372" y="109023"/>
                      <a:pt x="34938" y="112983"/>
                      <a:pt x="30502" y="114011"/>
                    </a:cubicBezTo>
                    <a:lnTo>
                      <a:pt x="30502" y="114011"/>
                    </a:lnTo>
                    <a:cubicBezTo>
                      <a:pt x="36843" y="114612"/>
                      <a:pt x="43384" y="111455"/>
                      <a:pt x="46567" y="106267"/>
                    </a:cubicBezTo>
                    <a:lnTo>
                      <a:pt x="46567" y="106267"/>
                    </a:lnTo>
                    <a:cubicBezTo>
                      <a:pt x="49725" y="101054"/>
                      <a:pt x="49399" y="94086"/>
                      <a:pt x="45715" y="89124"/>
                    </a:cubicBezTo>
                    <a:lnTo>
                      <a:pt x="45715" y="89124"/>
                    </a:lnTo>
                    <a:cubicBezTo>
                      <a:pt x="50151" y="86617"/>
                      <a:pt x="50527" y="79650"/>
                      <a:pt x="46392" y="76642"/>
                    </a:cubicBezTo>
                    <a:lnTo>
                      <a:pt x="46392" y="76642"/>
                    </a:lnTo>
                    <a:cubicBezTo>
                      <a:pt x="53134" y="72382"/>
                      <a:pt x="51981" y="62858"/>
                      <a:pt x="50703" y="55214"/>
                    </a:cubicBezTo>
                    <a:lnTo>
                      <a:pt x="50703" y="55214"/>
                    </a:lnTo>
                    <a:cubicBezTo>
                      <a:pt x="50377" y="53234"/>
                      <a:pt x="50101" y="51179"/>
                      <a:pt x="50778" y="49299"/>
                    </a:cubicBezTo>
                    <a:lnTo>
                      <a:pt x="50778" y="49299"/>
                    </a:lnTo>
                    <a:cubicBezTo>
                      <a:pt x="51279" y="47971"/>
                      <a:pt x="52231" y="46818"/>
                      <a:pt x="52733" y="45464"/>
                    </a:cubicBezTo>
                    <a:lnTo>
                      <a:pt x="52733" y="45464"/>
                    </a:lnTo>
                    <a:cubicBezTo>
                      <a:pt x="56191" y="36066"/>
                      <a:pt x="40652" y="19424"/>
                      <a:pt x="34788" y="13484"/>
                    </a:cubicBezTo>
                    <a:lnTo>
                      <a:pt x="34788" y="13484"/>
                    </a:lnTo>
                    <a:cubicBezTo>
                      <a:pt x="27820" y="6441"/>
                      <a:pt x="18522" y="0"/>
                      <a:pt x="8522" y="0"/>
                    </a:cubicBezTo>
                    <a:lnTo>
                      <a:pt x="8522" y="0"/>
                    </a:lnTo>
                    <a:cubicBezTo>
                      <a:pt x="6191" y="0"/>
                      <a:pt x="3835" y="326"/>
                      <a:pt x="1454" y="110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2" name="Google Shape;402;p37"/>
              <p:cNvSpPr/>
              <p:nvPr/>
            </p:nvSpPr>
            <p:spPr>
              <a:xfrm>
                <a:off x="4185000" y="1459925"/>
                <a:ext cx="864050" cy="988125"/>
              </a:xfrm>
              <a:custGeom>
                <a:rect b="b" l="l" r="r" t="t"/>
                <a:pathLst>
                  <a:path extrusionOk="0" h="39525" w="34562">
                    <a:moveTo>
                      <a:pt x="9173" y="7219"/>
                    </a:moveTo>
                    <a:cubicBezTo>
                      <a:pt x="17143" y="14813"/>
                      <a:pt x="31203" y="28722"/>
                      <a:pt x="34562" y="39524"/>
                    </a:cubicBezTo>
                    <a:lnTo>
                      <a:pt x="34562" y="39524"/>
                    </a:lnTo>
                    <a:cubicBezTo>
                      <a:pt x="28446" y="19875"/>
                      <a:pt x="20276" y="7620"/>
                      <a:pt x="0" y="0"/>
                    </a:cubicBezTo>
                    <a:lnTo>
                      <a:pt x="0" y="0"/>
                    </a:lnTo>
                    <a:cubicBezTo>
                      <a:pt x="3208" y="2181"/>
                      <a:pt x="6316" y="4512"/>
                      <a:pt x="9173" y="7219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3" name="Google Shape;403;p37"/>
              <p:cNvSpPr/>
              <p:nvPr/>
            </p:nvSpPr>
            <p:spPr>
              <a:xfrm>
                <a:off x="4204425" y="1713675"/>
                <a:ext cx="915425" cy="1512575"/>
              </a:xfrm>
              <a:custGeom>
                <a:rect b="b" l="l" r="r" t="t"/>
                <a:pathLst>
                  <a:path extrusionOk="0" h="60503" w="36617">
                    <a:moveTo>
                      <a:pt x="0" y="1"/>
                    </a:moveTo>
                    <a:cubicBezTo>
                      <a:pt x="4286" y="4913"/>
                      <a:pt x="8496" y="9851"/>
                      <a:pt x="12481" y="14988"/>
                    </a:cubicBezTo>
                    <a:cubicBezTo>
                      <a:pt x="17419" y="21354"/>
                      <a:pt x="22105" y="27971"/>
                      <a:pt x="25815" y="35139"/>
                    </a:cubicBezTo>
                    <a:cubicBezTo>
                      <a:pt x="29649" y="42507"/>
                      <a:pt x="32532" y="50452"/>
                      <a:pt x="35188" y="58297"/>
                    </a:cubicBezTo>
                    <a:cubicBezTo>
                      <a:pt x="35439" y="59024"/>
                      <a:pt x="35689" y="59776"/>
                      <a:pt x="35940" y="60502"/>
                    </a:cubicBezTo>
                    <a:cubicBezTo>
                      <a:pt x="36191" y="60152"/>
                      <a:pt x="36416" y="59776"/>
                      <a:pt x="36617" y="59400"/>
                    </a:cubicBezTo>
                    <a:cubicBezTo>
                      <a:pt x="35940" y="57019"/>
                      <a:pt x="35238" y="54663"/>
                      <a:pt x="34511" y="52307"/>
                    </a:cubicBezTo>
                    <a:cubicBezTo>
                      <a:pt x="32632" y="46116"/>
                      <a:pt x="30552" y="40001"/>
                      <a:pt x="27544" y="34287"/>
                    </a:cubicBezTo>
                    <a:cubicBezTo>
                      <a:pt x="26015" y="31329"/>
                      <a:pt x="24261" y="28472"/>
                      <a:pt x="22306" y="25790"/>
                    </a:cubicBezTo>
                    <a:cubicBezTo>
                      <a:pt x="20226" y="22933"/>
                      <a:pt x="17744" y="20427"/>
                      <a:pt x="15539" y="17695"/>
                    </a:cubicBezTo>
                    <a:cubicBezTo>
                      <a:pt x="10902" y="12006"/>
                      <a:pt x="6767" y="6066"/>
                      <a:pt x="1278" y="1104"/>
                    </a:cubicBezTo>
                    <a:cubicBezTo>
                      <a:pt x="852" y="728"/>
                      <a:pt x="451" y="352"/>
                      <a:pt x="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4" name="Google Shape;404;p37"/>
              <p:cNvSpPr/>
              <p:nvPr/>
            </p:nvSpPr>
            <p:spPr>
              <a:xfrm>
                <a:off x="4587250" y="2526350"/>
                <a:ext cx="501275" cy="1340875"/>
              </a:xfrm>
              <a:custGeom>
                <a:rect b="b" l="l" r="r" t="t"/>
                <a:pathLst>
                  <a:path extrusionOk="0" h="53635" w="20051">
                    <a:moveTo>
                      <a:pt x="3334" y="20727"/>
                    </a:moveTo>
                    <a:cubicBezTo>
                      <a:pt x="4637" y="22457"/>
                      <a:pt x="5840" y="24286"/>
                      <a:pt x="7018" y="26066"/>
                    </a:cubicBezTo>
                    <a:lnTo>
                      <a:pt x="7018" y="26066"/>
                    </a:lnTo>
                    <a:cubicBezTo>
                      <a:pt x="12532" y="34487"/>
                      <a:pt x="17394" y="43860"/>
                      <a:pt x="20001" y="53635"/>
                    </a:cubicBezTo>
                    <a:lnTo>
                      <a:pt x="20001" y="53635"/>
                    </a:lnTo>
                    <a:cubicBezTo>
                      <a:pt x="20026" y="53083"/>
                      <a:pt x="20051" y="52557"/>
                      <a:pt x="20051" y="52031"/>
                    </a:cubicBezTo>
                    <a:lnTo>
                      <a:pt x="20051" y="52031"/>
                    </a:lnTo>
                    <a:cubicBezTo>
                      <a:pt x="19875" y="51504"/>
                      <a:pt x="19700" y="50978"/>
                      <a:pt x="19549" y="50477"/>
                    </a:cubicBezTo>
                    <a:lnTo>
                      <a:pt x="19549" y="50477"/>
                    </a:lnTo>
                    <a:cubicBezTo>
                      <a:pt x="18848" y="48296"/>
                      <a:pt x="18171" y="46091"/>
                      <a:pt x="17494" y="43910"/>
                    </a:cubicBezTo>
                    <a:lnTo>
                      <a:pt x="17494" y="43910"/>
                    </a:lnTo>
                    <a:cubicBezTo>
                      <a:pt x="17344" y="43685"/>
                      <a:pt x="17219" y="43459"/>
                      <a:pt x="17043" y="43234"/>
                    </a:cubicBezTo>
                    <a:lnTo>
                      <a:pt x="17043" y="43234"/>
                    </a:lnTo>
                    <a:cubicBezTo>
                      <a:pt x="17118" y="43184"/>
                      <a:pt x="17193" y="43158"/>
                      <a:pt x="17269" y="43108"/>
                    </a:cubicBezTo>
                    <a:lnTo>
                      <a:pt x="17269" y="43108"/>
                    </a:lnTo>
                    <a:cubicBezTo>
                      <a:pt x="13284" y="30101"/>
                      <a:pt x="9374" y="16843"/>
                      <a:pt x="2858" y="4913"/>
                    </a:cubicBezTo>
                    <a:lnTo>
                      <a:pt x="2858" y="4913"/>
                    </a:lnTo>
                    <a:cubicBezTo>
                      <a:pt x="1955" y="3258"/>
                      <a:pt x="978" y="1604"/>
                      <a:pt x="0" y="0"/>
                    </a:cubicBezTo>
                    <a:lnTo>
                      <a:pt x="0" y="0"/>
                    </a:lnTo>
                    <a:cubicBezTo>
                      <a:pt x="2181" y="6692"/>
                      <a:pt x="3284" y="13735"/>
                      <a:pt x="3334" y="20727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5" name="Google Shape;405;p37"/>
              <p:cNvSpPr/>
              <p:nvPr/>
            </p:nvSpPr>
            <p:spPr>
              <a:xfrm>
                <a:off x="4594775" y="3354675"/>
                <a:ext cx="339625" cy="884725"/>
              </a:xfrm>
              <a:custGeom>
                <a:rect b="b" l="l" r="r" t="t"/>
                <a:pathLst>
                  <a:path extrusionOk="0" h="35389" w="13585">
                    <a:moveTo>
                      <a:pt x="351" y="13860"/>
                    </a:moveTo>
                    <a:cubicBezTo>
                      <a:pt x="0" y="15514"/>
                      <a:pt x="1529" y="15038"/>
                      <a:pt x="2607" y="15439"/>
                    </a:cubicBezTo>
                    <a:lnTo>
                      <a:pt x="2607" y="15439"/>
                    </a:lnTo>
                    <a:cubicBezTo>
                      <a:pt x="6892" y="16993"/>
                      <a:pt x="9900" y="21329"/>
                      <a:pt x="9649" y="25665"/>
                    </a:cubicBezTo>
                    <a:lnTo>
                      <a:pt x="9649" y="25665"/>
                    </a:lnTo>
                    <a:cubicBezTo>
                      <a:pt x="9399" y="30000"/>
                      <a:pt x="5965" y="33960"/>
                      <a:pt x="1529" y="34988"/>
                    </a:cubicBezTo>
                    <a:lnTo>
                      <a:pt x="1529" y="34988"/>
                    </a:lnTo>
                    <a:cubicBezTo>
                      <a:pt x="5790" y="35389"/>
                      <a:pt x="10126" y="34111"/>
                      <a:pt x="13484" y="31655"/>
                    </a:cubicBezTo>
                    <a:lnTo>
                      <a:pt x="13484" y="31655"/>
                    </a:lnTo>
                    <a:cubicBezTo>
                      <a:pt x="13584" y="27620"/>
                      <a:pt x="12832" y="24562"/>
                      <a:pt x="11479" y="20301"/>
                    </a:cubicBezTo>
                    <a:lnTo>
                      <a:pt x="11479" y="20301"/>
                    </a:lnTo>
                    <a:cubicBezTo>
                      <a:pt x="9950" y="15414"/>
                      <a:pt x="8271" y="11655"/>
                      <a:pt x="5915" y="7093"/>
                    </a:cubicBezTo>
                    <a:lnTo>
                      <a:pt x="5915" y="7093"/>
                    </a:lnTo>
                    <a:cubicBezTo>
                      <a:pt x="4662" y="4687"/>
                      <a:pt x="3334" y="2306"/>
                      <a:pt x="1930" y="0"/>
                    </a:cubicBezTo>
                    <a:lnTo>
                      <a:pt x="1930" y="0"/>
                    </a:lnTo>
                    <a:cubicBezTo>
                      <a:pt x="1354" y="3083"/>
                      <a:pt x="1128" y="10201"/>
                      <a:pt x="351" y="1386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6" name="Google Shape;406;p37"/>
              <p:cNvSpPr/>
              <p:nvPr/>
            </p:nvSpPr>
            <p:spPr>
              <a:xfrm>
                <a:off x="3931850" y="1380275"/>
                <a:ext cx="1223725" cy="1748225"/>
              </a:xfrm>
              <a:custGeom>
                <a:rect b="b" l="l" r="r" t="t"/>
                <a:pathLst>
                  <a:path extrusionOk="0" h="69929" w="48949">
                    <a:moveTo>
                      <a:pt x="1342" y="0"/>
                    </a:moveTo>
                    <a:cubicBezTo>
                      <a:pt x="891" y="0"/>
                      <a:pt x="443" y="31"/>
                      <a:pt x="1" y="79"/>
                    </a:cubicBezTo>
                    <a:cubicBezTo>
                      <a:pt x="161" y="70"/>
                      <a:pt x="321" y="66"/>
                      <a:pt x="480" y="66"/>
                    </a:cubicBezTo>
                    <a:cubicBezTo>
                      <a:pt x="2195" y="66"/>
                      <a:pt x="3878" y="548"/>
                      <a:pt x="5414" y="1282"/>
                    </a:cubicBezTo>
                    <a:cubicBezTo>
                      <a:pt x="7093" y="2059"/>
                      <a:pt x="8647" y="3111"/>
                      <a:pt x="10126" y="4239"/>
                    </a:cubicBezTo>
                    <a:cubicBezTo>
                      <a:pt x="11630" y="5342"/>
                      <a:pt x="13033" y="6570"/>
                      <a:pt x="14462" y="7798"/>
                    </a:cubicBezTo>
                    <a:cubicBezTo>
                      <a:pt x="15891" y="9001"/>
                      <a:pt x="17319" y="10229"/>
                      <a:pt x="18698" y="11507"/>
                    </a:cubicBezTo>
                    <a:cubicBezTo>
                      <a:pt x="21454" y="14039"/>
                      <a:pt x="24136" y="16645"/>
                      <a:pt x="26592" y="19452"/>
                    </a:cubicBezTo>
                    <a:cubicBezTo>
                      <a:pt x="29048" y="22234"/>
                      <a:pt x="31329" y="25217"/>
                      <a:pt x="33409" y="28299"/>
                    </a:cubicBezTo>
                    <a:cubicBezTo>
                      <a:pt x="35540" y="31382"/>
                      <a:pt x="37445" y="34590"/>
                      <a:pt x="39149" y="37898"/>
                    </a:cubicBezTo>
                    <a:cubicBezTo>
                      <a:pt x="40903" y="41207"/>
                      <a:pt x="42382" y="44615"/>
                      <a:pt x="43710" y="48124"/>
                    </a:cubicBezTo>
                    <a:cubicBezTo>
                      <a:pt x="46342" y="55117"/>
                      <a:pt x="48096" y="62435"/>
                      <a:pt x="48948" y="69929"/>
                    </a:cubicBezTo>
                    <a:cubicBezTo>
                      <a:pt x="48723" y="62385"/>
                      <a:pt x="47269" y="54891"/>
                      <a:pt x="44813" y="47723"/>
                    </a:cubicBezTo>
                    <a:cubicBezTo>
                      <a:pt x="43610" y="44139"/>
                      <a:pt x="42106" y="40655"/>
                      <a:pt x="40427" y="37247"/>
                    </a:cubicBezTo>
                    <a:cubicBezTo>
                      <a:pt x="38723" y="33863"/>
                      <a:pt x="36768" y="30605"/>
                      <a:pt x="34663" y="27447"/>
                    </a:cubicBezTo>
                    <a:cubicBezTo>
                      <a:pt x="34111" y="26670"/>
                      <a:pt x="33585" y="25893"/>
                      <a:pt x="33008" y="25141"/>
                    </a:cubicBezTo>
                    <a:cubicBezTo>
                      <a:pt x="32432" y="24390"/>
                      <a:pt x="31881" y="23613"/>
                      <a:pt x="31279" y="22861"/>
                    </a:cubicBezTo>
                    <a:cubicBezTo>
                      <a:pt x="30126" y="21382"/>
                      <a:pt x="28923" y="19903"/>
                      <a:pt x="27645" y="18500"/>
                    </a:cubicBezTo>
                    <a:cubicBezTo>
                      <a:pt x="25089" y="15718"/>
                      <a:pt x="22332" y="13086"/>
                      <a:pt x="19475" y="10630"/>
                    </a:cubicBezTo>
                    <a:cubicBezTo>
                      <a:pt x="18021" y="9402"/>
                      <a:pt x="16567" y="8199"/>
                      <a:pt x="15089" y="7046"/>
                    </a:cubicBezTo>
                    <a:cubicBezTo>
                      <a:pt x="13610" y="5893"/>
                      <a:pt x="12131" y="4715"/>
                      <a:pt x="10552" y="3638"/>
                    </a:cubicBezTo>
                    <a:cubicBezTo>
                      <a:pt x="8998" y="2585"/>
                      <a:pt x="7344" y="1582"/>
                      <a:pt x="5565" y="906"/>
                    </a:cubicBezTo>
                    <a:cubicBezTo>
                      <a:pt x="4687" y="530"/>
                      <a:pt x="3760" y="279"/>
                      <a:pt x="2833" y="129"/>
                    </a:cubicBezTo>
                    <a:cubicBezTo>
                      <a:pt x="2335" y="37"/>
                      <a:pt x="1837" y="0"/>
                      <a:pt x="13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7" name="Google Shape;407;p37"/>
              <p:cNvSpPr/>
              <p:nvPr/>
            </p:nvSpPr>
            <p:spPr>
              <a:xfrm>
                <a:off x="3919325" y="1359625"/>
                <a:ext cx="1202400" cy="1293300"/>
              </a:xfrm>
              <a:custGeom>
                <a:rect b="b" l="l" r="r" t="t"/>
                <a:pathLst>
                  <a:path extrusionOk="0" h="51732" w="48096">
                    <a:moveTo>
                      <a:pt x="3501" y="1"/>
                    </a:moveTo>
                    <a:cubicBezTo>
                      <a:pt x="2321" y="1"/>
                      <a:pt x="1147" y="123"/>
                      <a:pt x="0" y="378"/>
                    </a:cubicBezTo>
                    <a:cubicBezTo>
                      <a:pt x="693" y="292"/>
                      <a:pt x="1387" y="251"/>
                      <a:pt x="2079" y="251"/>
                    </a:cubicBezTo>
                    <a:cubicBezTo>
                      <a:pt x="4592" y="251"/>
                      <a:pt x="7080" y="792"/>
                      <a:pt x="9399" y="1657"/>
                    </a:cubicBezTo>
                    <a:cubicBezTo>
                      <a:pt x="12407" y="2734"/>
                      <a:pt x="15189" y="4313"/>
                      <a:pt x="17895" y="6043"/>
                    </a:cubicBezTo>
                    <a:cubicBezTo>
                      <a:pt x="20577" y="7772"/>
                      <a:pt x="23234" y="9576"/>
                      <a:pt x="25765" y="11531"/>
                    </a:cubicBezTo>
                    <a:cubicBezTo>
                      <a:pt x="28321" y="13461"/>
                      <a:pt x="30778" y="15516"/>
                      <a:pt x="33058" y="17722"/>
                    </a:cubicBezTo>
                    <a:cubicBezTo>
                      <a:pt x="37645" y="22133"/>
                      <a:pt x="41580" y="27246"/>
                      <a:pt x="44186" y="33060"/>
                    </a:cubicBezTo>
                    <a:cubicBezTo>
                      <a:pt x="46768" y="38850"/>
                      <a:pt x="48046" y="45316"/>
                      <a:pt x="47219" y="51732"/>
                    </a:cubicBezTo>
                    <a:cubicBezTo>
                      <a:pt x="47921" y="48574"/>
                      <a:pt x="48096" y="45291"/>
                      <a:pt x="47695" y="42058"/>
                    </a:cubicBezTo>
                    <a:cubicBezTo>
                      <a:pt x="47344" y="38800"/>
                      <a:pt x="46467" y="35642"/>
                      <a:pt x="45264" y="32584"/>
                    </a:cubicBezTo>
                    <a:cubicBezTo>
                      <a:pt x="44011" y="29576"/>
                      <a:pt x="42407" y="26694"/>
                      <a:pt x="40502" y="24038"/>
                    </a:cubicBezTo>
                    <a:cubicBezTo>
                      <a:pt x="38622" y="21356"/>
                      <a:pt x="36417" y="18925"/>
                      <a:pt x="34086" y="16644"/>
                    </a:cubicBezTo>
                    <a:cubicBezTo>
                      <a:pt x="29374" y="12133"/>
                      <a:pt x="24061" y="8373"/>
                      <a:pt x="18497" y="5040"/>
                    </a:cubicBezTo>
                    <a:cubicBezTo>
                      <a:pt x="15715" y="3386"/>
                      <a:pt x="12757" y="1907"/>
                      <a:pt x="9625" y="955"/>
                    </a:cubicBezTo>
                    <a:cubicBezTo>
                      <a:pt x="8071" y="504"/>
                      <a:pt x="6467" y="153"/>
                      <a:pt x="4838" y="53"/>
                    </a:cubicBezTo>
                    <a:cubicBezTo>
                      <a:pt x="4392" y="18"/>
                      <a:pt x="3946" y="1"/>
                      <a:pt x="350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8" name="Google Shape;408;p37"/>
              <p:cNvSpPr/>
              <p:nvPr/>
            </p:nvSpPr>
            <p:spPr>
              <a:xfrm>
                <a:off x="4284000" y="1898525"/>
                <a:ext cx="721200" cy="1595275"/>
              </a:xfrm>
              <a:custGeom>
                <a:rect b="b" l="l" r="r" t="t"/>
                <a:pathLst>
                  <a:path extrusionOk="0" h="63811" w="28848">
                    <a:moveTo>
                      <a:pt x="0" y="0"/>
                    </a:moveTo>
                    <a:lnTo>
                      <a:pt x="0" y="0"/>
                    </a:lnTo>
                    <a:cubicBezTo>
                      <a:pt x="3910" y="4487"/>
                      <a:pt x="7519" y="9198"/>
                      <a:pt x="10752" y="14161"/>
                    </a:cubicBezTo>
                    <a:cubicBezTo>
                      <a:pt x="11529" y="15414"/>
                      <a:pt x="12306" y="16692"/>
                      <a:pt x="13108" y="17920"/>
                    </a:cubicBezTo>
                    <a:lnTo>
                      <a:pt x="15313" y="21780"/>
                    </a:lnTo>
                    <a:lnTo>
                      <a:pt x="17369" y="25715"/>
                    </a:lnTo>
                    <a:lnTo>
                      <a:pt x="19273" y="29725"/>
                    </a:lnTo>
                    <a:lnTo>
                      <a:pt x="21028" y="33785"/>
                    </a:lnTo>
                    <a:lnTo>
                      <a:pt x="22607" y="37920"/>
                    </a:lnTo>
                    <a:lnTo>
                      <a:pt x="24035" y="42106"/>
                    </a:lnTo>
                    <a:cubicBezTo>
                      <a:pt x="24461" y="43534"/>
                      <a:pt x="24887" y="44963"/>
                      <a:pt x="25313" y="46367"/>
                    </a:cubicBezTo>
                    <a:cubicBezTo>
                      <a:pt x="26917" y="52056"/>
                      <a:pt x="28070" y="57895"/>
                      <a:pt x="28847" y="63810"/>
                    </a:cubicBezTo>
                    <a:cubicBezTo>
                      <a:pt x="28697" y="57845"/>
                      <a:pt x="27845" y="51880"/>
                      <a:pt x="26441" y="46066"/>
                    </a:cubicBezTo>
                    <a:cubicBezTo>
                      <a:pt x="26065" y="44637"/>
                      <a:pt x="25689" y="43184"/>
                      <a:pt x="25288" y="41730"/>
                    </a:cubicBezTo>
                    <a:lnTo>
                      <a:pt x="23935" y="37444"/>
                    </a:lnTo>
                    <a:lnTo>
                      <a:pt x="22381" y="33234"/>
                    </a:lnTo>
                    <a:lnTo>
                      <a:pt x="20627" y="29098"/>
                    </a:lnTo>
                    <a:lnTo>
                      <a:pt x="18672" y="25063"/>
                    </a:lnTo>
                    <a:lnTo>
                      <a:pt x="16541" y="21103"/>
                    </a:lnTo>
                    <a:lnTo>
                      <a:pt x="14211" y="17244"/>
                    </a:lnTo>
                    <a:cubicBezTo>
                      <a:pt x="13384" y="15990"/>
                      <a:pt x="12556" y="14762"/>
                      <a:pt x="11729" y="13509"/>
                    </a:cubicBezTo>
                    <a:cubicBezTo>
                      <a:pt x="8271" y="8622"/>
                      <a:pt x="4361" y="4061"/>
                      <a:pt x="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9" name="Google Shape;409;p37"/>
              <p:cNvSpPr/>
              <p:nvPr/>
            </p:nvSpPr>
            <p:spPr>
              <a:xfrm>
                <a:off x="4668075" y="3137250"/>
                <a:ext cx="342125" cy="915450"/>
              </a:xfrm>
              <a:custGeom>
                <a:rect b="b" l="l" r="r" t="t"/>
                <a:pathLst>
                  <a:path extrusionOk="0" h="36618" w="13685">
                    <a:moveTo>
                      <a:pt x="1" y="1"/>
                    </a:moveTo>
                    <a:lnTo>
                      <a:pt x="1" y="1"/>
                    </a:lnTo>
                    <a:cubicBezTo>
                      <a:pt x="1880" y="2732"/>
                      <a:pt x="3635" y="5539"/>
                      <a:pt x="5163" y="8447"/>
                    </a:cubicBezTo>
                    <a:cubicBezTo>
                      <a:pt x="5539" y="9174"/>
                      <a:pt x="5890" y="9900"/>
                      <a:pt x="6291" y="10627"/>
                    </a:cubicBezTo>
                    <a:lnTo>
                      <a:pt x="7319" y="12858"/>
                    </a:lnTo>
                    <a:cubicBezTo>
                      <a:pt x="7620" y="13610"/>
                      <a:pt x="7970" y="14362"/>
                      <a:pt x="8271" y="15113"/>
                    </a:cubicBezTo>
                    <a:lnTo>
                      <a:pt x="9148" y="17394"/>
                    </a:lnTo>
                    <a:lnTo>
                      <a:pt x="9975" y="19725"/>
                    </a:lnTo>
                    <a:lnTo>
                      <a:pt x="10677" y="22056"/>
                    </a:lnTo>
                    <a:lnTo>
                      <a:pt x="11329" y="24437"/>
                    </a:lnTo>
                    <a:cubicBezTo>
                      <a:pt x="11504" y="25239"/>
                      <a:pt x="11705" y="26041"/>
                      <a:pt x="11880" y="26843"/>
                    </a:cubicBezTo>
                    <a:cubicBezTo>
                      <a:pt x="12582" y="30026"/>
                      <a:pt x="13058" y="33309"/>
                      <a:pt x="13384" y="36617"/>
                    </a:cubicBezTo>
                    <a:cubicBezTo>
                      <a:pt x="13685" y="33284"/>
                      <a:pt x="13534" y="29926"/>
                      <a:pt x="13033" y="26617"/>
                    </a:cubicBezTo>
                    <a:cubicBezTo>
                      <a:pt x="12908" y="25790"/>
                      <a:pt x="12757" y="24963"/>
                      <a:pt x="12607" y="24136"/>
                    </a:cubicBezTo>
                    <a:lnTo>
                      <a:pt x="12056" y="21705"/>
                    </a:lnTo>
                    <a:lnTo>
                      <a:pt x="11354" y="19274"/>
                    </a:lnTo>
                    <a:lnTo>
                      <a:pt x="10552" y="16893"/>
                    </a:lnTo>
                    <a:lnTo>
                      <a:pt x="9625" y="14562"/>
                    </a:lnTo>
                    <a:cubicBezTo>
                      <a:pt x="9274" y="13785"/>
                      <a:pt x="8948" y="13033"/>
                      <a:pt x="8597" y="12256"/>
                    </a:cubicBezTo>
                    <a:lnTo>
                      <a:pt x="7444" y="10026"/>
                    </a:lnTo>
                    <a:cubicBezTo>
                      <a:pt x="7018" y="9299"/>
                      <a:pt x="6592" y="8572"/>
                      <a:pt x="6166" y="7870"/>
                    </a:cubicBezTo>
                    <a:cubicBezTo>
                      <a:pt x="4412" y="5013"/>
                      <a:pt x="2356" y="2356"/>
                      <a:pt x="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0" name="Google Shape;410;p37"/>
              <p:cNvSpPr/>
              <p:nvPr/>
            </p:nvSpPr>
            <p:spPr>
              <a:xfrm>
                <a:off x="3856050" y="1291375"/>
                <a:ext cx="208025" cy="306075"/>
              </a:xfrm>
              <a:custGeom>
                <a:rect b="b" l="l" r="r" t="t"/>
                <a:pathLst>
                  <a:path extrusionOk="0" h="12243" w="8321">
                    <a:moveTo>
                      <a:pt x="4762" y="1"/>
                    </a:moveTo>
                    <a:cubicBezTo>
                      <a:pt x="4762" y="1"/>
                      <a:pt x="3384" y="3810"/>
                      <a:pt x="2030" y="4612"/>
                    </a:cubicBezTo>
                    <a:cubicBezTo>
                      <a:pt x="2030" y="4612"/>
                      <a:pt x="0" y="7219"/>
                      <a:pt x="852" y="9374"/>
                    </a:cubicBezTo>
                    <a:cubicBezTo>
                      <a:pt x="1419" y="10792"/>
                      <a:pt x="2863" y="12242"/>
                      <a:pt x="4400" y="12242"/>
                    </a:cubicBezTo>
                    <a:cubicBezTo>
                      <a:pt x="5174" y="12242"/>
                      <a:pt x="5971" y="11875"/>
                      <a:pt x="6692" y="10953"/>
                    </a:cubicBezTo>
                    <a:cubicBezTo>
                      <a:pt x="6692" y="10953"/>
                      <a:pt x="8321" y="1805"/>
                      <a:pt x="476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1" name="Google Shape;411;p37"/>
              <p:cNvSpPr/>
              <p:nvPr/>
            </p:nvSpPr>
            <p:spPr>
              <a:xfrm>
                <a:off x="3898650" y="1410450"/>
                <a:ext cx="94625" cy="158050"/>
              </a:xfrm>
              <a:custGeom>
                <a:rect b="b" l="l" r="r" t="t"/>
                <a:pathLst>
                  <a:path extrusionOk="0" h="6322" w="3785">
                    <a:moveTo>
                      <a:pt x="2377" y="1"/>
                    </a:moveTo>
                    <a:cubicBezTo>
                      <a:pt x="2154" y="1"/>
                      <a:pt x="1937" y="84"/>
                      <a:pt x="1780" y="275"/>
                    </a:cubicBezTo>
                    <a:cubicBezTo>
                      <a:pt x="627" y="1754"/>
                      <a:pt x="0" y="3483"/>
                      <a:pt x="76" y="5388"/>
                    </a:cubicBezTo>
                    <a:cubicBezTo>
                      <a:pt x="101" y="5989"/>
                      <a:pt x="577" y="6290"/>
                      <a:pt x="1040" y="6290"/>
                    </a:cubicBezTo>
                    <a:cubicBezTo>
                      <a:pt x="1187" y="6290"/>
                      <a:pt x="1333" y="6260"/>
                      <a:pt x="1462" y="6200"/>
                    </a:cubicBezTo>
                    <a:lnTo>
                      <a:pt x="1462" y="6200"/>
                    </a:lnTo>
                    <a:cubicBezTo>
                      <a:pt x="1607" y="6278"/>
                      <a:pt x="1768" y="6322"/>
                      <a:pt x="1927" y="6322"/>
                    </a:cubicBezTo>
                    <a:cubicBezTo>
                      <a:pt x="2206" y="6322"/>
                      <a:pt x="2480" y="6188"/>
                      <a:pt x="2657" y="5864"/>
                    </a:cubicBezTo>
                    <a:cubicBezTo>
                      <a:pt x="3559" y="4260"/>
                      <a:pt x="3785" y="2481"/>
                      <a:pt x="3334" y="701"/>
                    </a:cubicBezTo>
                    <a:cubicBezTo>
                      <a:pt x="3236" y="292"/>
                      <a:pt x="2796" y="1"/>
                      <a:pt x="2377" y="1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2" name="Google Shape;412;p37"/>
              <p:cNvSpPr/>
              <p:nvPr/>
            </p:nvSpPr>
            <p:spPr>
              <a:xfrm>
                <a:off x="2609175" y="2713075"/>
                <a:ext cx="1735625" cy="2310175"/>
              </a:xfrm>
              <a:custGeom>
                <a:rect b="b" l="l" r="r" t="t"/>
                <a:pathLst>
                  <a:path extrusionOk="0" h="92407" w="69425">
                    <a:moveTo>
                      <a:pt x="1905" y="29098"/>
                    </a:moveTo>
                    <a:cubicBezTo>
                      <a:pt x="0" y="40176"/>
                      <a:pt x="6416" y="50201"/>
                      <a:pt x="15915" y="55289"/>
                    </a:cubicBezTo>
                    <a:lnTo>
                      <a:pt x="15915" y="55289"/>
                    </a:lnTo>
                    <a:cubicBezTo>
                      <a:pt x="20953" y="57970"/>
                      <a:pt x="27193" y="57544"/>
                      <a:pt x="31955" y="59875"/>
                    </a:cubicBezTo>
                    <a:lnTo>
                      <a:pt x="31955" y="59875"/>
                    </a:lnTo>
                    <a:cubicBezTo>
                      <a:pt x="46893" y="67269"/>
                      <a:pt x="38898" y="87068"/>
                      <a:pt x="38898" y="87068"/>
                    </a:cubicBezTo>
                    <a:lnTo>
                      <a:pt x="38898" y="87068"/>
                    </a:lnTo>
                    <a:cubicBezTo>
                      <a:pt x="57870" y="92407"/>
                      <a:pt x="62006" y="74562"/>
                      <a:pt x="62006" y="74562"/>
                    </a:cubicBezTo>
                    <a:lnTo>
                      <a:pt x="62006" y="74562"/>
                    </a:lnTo>
                    <a:cubicBezTo>
                      <a:pt x="69424" y="56467"/>
                      <a:pt x="44061" y="45439"/>
                      <a:pt x="35063" y="28797"/>
                    </a:cubicBezTo>
                    <a:lnTo>
                      <a:pt x="35063" y="28797"/>
                    </a:lnTo>
                    <a:cubicBezTo>
                      <a:pt x="26091" y="12181"/>
                      <a:pt x="41680" y="0"/>
                      <a:pt x="41680" y="0"/>
                    </a:cubicBezTo>
                    <a:lnTo>
                      <a:pt x="41680" y="0"/>
                    </a:lnTo>
                    <a:cubicBezTo>
                      <a:pt x="27043" y="4085"/>
                      <a:pt x="4862" y="11729"/>
                      <a:pt x="1905" y="29098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3" name="Google Shape;413;p37"/>
              <p:cNvSpPr/>
              <p:nvPr/>
            </p:nvSpPr>
            <p:spPr>
              <a:xfrm>
                <a:off x="2845375" y="2713075"/>
                <a:ext cx="1503175" cy="2167950"/>
              </a:xfrm>
              <a:custGeom>
                <a:rect b="b" l="l" r="r" t="t"/>
                <a:pathLst>
                  <a:path extrusionOk="0" h="86718" w="60127">
                    <a:moveTo>
                      <a:pt x="28121" y="2381"/>
                    </a:moveTo>
                    <a:cubicBezTo>
                      <a:pt x="16292" y="7419"/>
                      <a:pt x="1" y="17469"/>
                      <a:pt x="11830" y="31855"/>
                    </a:cubicBezTo>
                    <a:lnTo>
                      <a:pt x="11830" y="31855"/>
                    </a:lnTo>
                    <a:cubicBezTo>
                      <a:pt x="18021" y="39399"/>
                      <a:pt x="28171" y="41103"/>
                      <a:pt x="35415" y="47344"/>
                    </a:cubicBezTo>
                    <a:lnTo>
                      <a:pt x="35415" y="47344"/>
                    </a:lnTo>
                    <a:cubicBezTo>
                      <a:pt x="43410" y="54261"/>
                      <a:pt x="48873" y="62030"/>
                      <a:pt x="47670" y="73158"/>
                    </a:cubicBezTo>
                    <a:lnTo>
                      <a:pt x="47670" y="73158"/>
                    </a:lnTo>
                    <a:cubicBezTo>
                      <a:pt x="47344" y="76015"/>
                      <a:pt x="43986" y="84286"/>
                      <a:pt x="42808" y="86717"/>
                    </a:cubicBezTo>
                    <a:lnTo>
                      <a:pt x="42808" y="86717"/>
                    </a:lnTo>
                    <a:cubicBezTo>
                      <a:pt x="49425" y="85314"/>
                      <a:pt x="52883" y="74762"/>
                      <a:pt x="52883" y="74762"/>
                    </a:cubicBezTo>
                    <a:lnTo>
                      <a:pt x="52883" y="74762"/>
                    </a:lnTo>
                    <a:cubicBezTo>
                      <a:pt x="60126" y="51003"/>
                      <a:pt x="34613" y="45439"/>
                      <a:pt x="25615" y="28797"/>
                    </a:cubicBezTo>
                    <a:lnTo>
                      <a:pt x="25615" y="28797"/>
                    </a:lnTo>
                    <a:cubicBezTo>
                      <a:pt x="17996" y="14712"/>
                      <a:pt x="28923" y="2932"/>
                      <a:pt x="32232" y="0"/>
                    </a:cubicBezTo>
                    <a:lnTo>
                      <a:pt x="32232" y="0"/>
                    </a:lnTo>
                    <a:cubicBezTo>
                      <a:pt x="31029" y="451"/>
                      <a:pt x="29274" y="1905"/>
                      <a:pt x="28121" y="2381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4" name="Google Shape;414;p37"/>
              <p:cNvSpPr/>
              <p:nvPr/>
            </p:nvSpPr>
            <p:spPr>
              <a:xfrm>
                <a:off x="3110425" y="2764450"/>
                <a:ext cx="898525" cy="1928600"/>
              </a:xfrm>
              <a:custGeom>
                <a:rect b="b" l="l" r="r" t="t"/>
                <a:pathLst>
                  <a:path extrusionOk="0" h="77144" w="35941">
                    <a:moveTo>
                      <a:pt x="18296" y="0"/>
                    </a:moveTo>
                    <a:lnTo>
                      <a:pt x="18296" y="0"/>
                    </a:lnTo>
                    <a:cubicBezTo>
                      <a:pt x="14211" y="1053"/>
                      <a:pt x="10276" y="2983"/>
                      <a:pt x="6968" y="5689"/>
                    </a:cubicBezTo>
                    <a:cubicBezTo>
                      <a:pt x="6141" y="6366"/>
                      <a:pt x="5364" y="7143"/>
                      <a:pt x="4612" y="7920"/>
                    </a:cubicBezTo>
                    <a:cubicBezTo>
                      <a:pt x="3885" y="8722"/>
                      <a:pt x="3233" y="9574"/>
                      <a:pt x="2632" y="10476"/>
                    </a:cubicBezTo>
                    <a:cubicBezTo>
                      <a:pt x="2030" y="11379"/>
                      <a:pt x="1529" y="12356"/>
                      <a:pt x="1103" y="13359"/>
                    </a:cubicBezTo>
                    <a:cubicBezTo>
                      <a:pt x="677" y="14386"/>
                      <a:pt x="401" y="15439"/>
                      <a:pt x="201" y="16542"/>
                    </a:cubicBezTo>
                    <a:cubicBezTo>
                      <a:pt x="0" y="17619"/>
                      <a:pt x="0" y="18722"/>
                      <a:pt x="51" y="19825"/>
                    </a:cubicBezTo>
                    <a:cubicBezTo>
                      <a:pt x="126" y="20953"/>
                      <a:pt x="376" y="22030"/>
                      <a:pt x="652" y="23083"/>
                    </a:cubicBezTo>
                    <a:cubicBezTo>
                      <a:pt x="1329" y="25188"/>
                      <a:pt x="2356" y="27143"/>
                      <a:pt x="3635" y="28923"/>
                    </a:cubicBezTo>
                    <a:cubicBezTo>
                      <a:pt x="6191" y="32456"/>
                      <a:pt x="9574" y="35238"/>
                      <a:pt x="13033" y="37695"/>
                    </a:cubicBezTo>
                    <a:cubicBezTo>
                      <a:pt x="16542" y="40151"/>
                      <a:pt x="20176" y="42331"/>
                      <a:pt x="23509" y="44838"/>
                    </a:cubicBezTo>
                    <a:cubicBezTo>
                      <a:pt x="25189" y="46091"/>
                      <a:pt x="26793" y="47444"/>
                      <a:pt x="28221" y="48923"/>
                    </a:cubicBezTo>
                    <a:cubicBezTo>
                      <a:pt x="29650" y="50401"/>
                      <a:pt x="30878" y="52081"/>
                      <a:pt x="31880" y="53885"/>
                    </a:cubicBezTo>
                    <a:cubicBezTo>
                      <a:pt x="32883" y="55690"/>
                      <a:pt x="33660" y="57645"/>
                      <a:pt x="34186" y="59650"/>
                    </a:cubicBezTo>
                    <a:cubicBezTo>
                      <a:pt x="34737" y="61655"/>
                      <a:pt x="35013" y="63735"/>
                      <a:pt x="34988" y="65790"/>
                    </a:cubicBezTo>
                    <a:cubicBezTo>
                      <a:pt x="34938" y="67870"/>
                      <a:pt x="34587" y="69975"/>
                      <a:pt x="33810" y="71905"/>
                    </a:cubicBezTo>
                    <a:cubicBezTo>
                      <a:pt x="33058" y="73860"/>
                      <a:pt x="31880" y="75640"/>
                      <a:pt x="30377" y="77143"/>
                    </a:cubicBezTo>
                    <a:cubicBezTo>
                      <a:pt x="31179" y="76442"/>
                      <a:pt x="31905" y="75665"/>
                      <a:pt x="32557" y="74813"/>
                    </a:cubicBezTo>
                    <a:cubicBezTo>
                      <a:pt x="33209" y="73986"/>
                      <a:pt x="33735" y="73033"/>
                      <a:pt x="34186" y="72056"/>
                    </a:cubicBezTo>
                    <a:cubicBezTo>
                      <a:pt x="35113" y="70126"/>
                      <a:pt x="35565" y="67970"/>
                      <a:pt x="35715" y="65840"/>
                    </a:cubicBezTo>
                    <a:cubicBezTo>
                      <a:pt x="35940" y="61529"/>
                      <a:pt x="34888" y="57168"/>
                      <a:pt x="32908" y="53334"/>
                    </a:cubicBezTo>
                    <a:cubicBezTo>
                      <a:pt x="32407" y="52381"/>
                      <a:pt x="31855" y="51454"/>
                      <a:pt x="31229" y="50552"/>
                    </a:cubicBezTo>
                    <a:cubicBezTo>
                      <a:pt x="30602" y="49675"/>
                      <a:pt x="29900" y="48823"/>
                      <a:pt x="29173" y="48020"/>
                    </a:cubicBezTo>
                    <a:cubicBezTo>
                      <a:pt x="27695" y="46442"/>
                      <a:pt x="26066" y="45038"/>
                      <a:pt x="24361" y="43710"/>
                    </a:cubicBezTo>
                    <a:cubicBezTo>
                      <a:pt x="20978" y="41103"/>
                      <a:pt x="17319" y="38898"/>
                      <a:pt x="13910" y="36492"/>
                    </a:cubicBezTo>
                    <a:cubicBezTo>
                      <a:pt x="10477" y="34086"/>
                      <a:pt x="7218" y="31404"/>
                      <a:pt x="4762" y="28096"/>
                    </a:cubicBezTo>
                    <a:cubicBezTo>
                      <a:pt x="3534" y="26441"/>
                      <a:pt x="2557" y="24612"/>
                      <a:pt x="1905" y="22707"/>
                    </a:cubicBezTo>
                    <a:cubicBezTo>
                      <a:pt x="1304" y="20777"/>
                      <a:pt x="1078" y="18722"/>
                      <a:pt x="1354" y="16692"/>
                    </a:cubicBezTo>
                    <a:cubicBezTo>
                      <a:pt x="1504" y="15715"/>
                      <a:pt x="1730" y="14712"/>
                      <a:pt x="2106" y="13760"/>
                    </a:cubicBezTo>
                    <a:cubicBezTo>
                      <a:pt x="2457" y="12807"/>
                      <a:pt x="2908" y="11880"/>
                      <a:pt x="3434" y="11003"/>
                    </a:cubicBezTo>
                    <a:cubicBezTo>
                      <a:pt x="3985" y="10126"/>
                      <a:pt x="4587" y="9273"/>
                      <a:pt x="5264" y="8471"/>
                    </a:cubicBezTo>
                    <a:cubicBezTo>
                      <a:pt x="5940" y="7694"/>
                      <a:pt x="6667" y="6943"/>
                      <a:pt x="7444" y="6241"/>
                    </a:cubicBezTo>
                    <a:cubicBezTo>
                      <a:pt x="10552" y="3459"/>
                      <a:pt x="14311" y="1379"/>
                      <a:pt x="1829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5" name="Google Shape;415;p37"/>
              <p:cNvSpPr/>
              <p:nvPr/>
            </p:nvSpPr>
            <p:spPr>
              <a:xfrm>
                <a:off x="2594125" y="2772575"/>
                <a:ext cx="1159175" cy="1917975"/>
              </a:xfrm>
              <a:custGeom>
                <a:rect b="b" l="l" r="r" t="t"/>
                <a:pathLst>
                  <a:path extrusionOk="0" h="76719" w="46367">
                    <a:moveTo>
                      <a:pt x="38272" y="1"/>
                    </a:moveTo>
                    <a:cubicBezTo>
                      <a:pt x="33084" y="277"/>
                      <a:pt x="27946" y="1605"/>
                      <a:pt x="23159" y="3710"/>
                    </a:cubicBezTo>
                    <a:cubicBezTo>
                      <a:pt x="20778" y="4763"/>
                      <a:pt x="18472" y="6041"/>
                      <a:pt x="16291" y="7495"/>
                    </a:cubicBezTo>
                    <a:cubicBezTo>
                      <a:pt x="14111" y="8948"/>
                      <a:pt x="12081" y="10628"/>
                      <a:pt x="10151" y="12432"/>
                    </a:cubicBezTo>
                    <a:cubicBezTo>
                      <a:pt x="8246" y="14212"/>
                      <a:pt x="6442" y="16141"/>
                      <a:pt x="4888" y="18297"/>
                    </a:cubicBezTo>
                    <a:cubicBezTo>
                      <a:pt x="3334" y="20427"/>
                      <a:pt x="1981" y="22733"/>
                      <a:pt x="1078" y="25289"/>
                    </a:cubicBezTo>
                    <a:lnTo>
                      <a:pt x="903" y="25740"/>
                    </a:lnTo>
                    <a:cubicBezTo>
                      <a:pt x="853" y="25916"/>
                      <a:pt x="828" y="26066"/>
                      <a:pt x="778" y="26242"/>
                    </a:cubicBezTo>
                    <a:lnTo>
                      <a:pt x="502" y="27219"/>
                    </a:lnTo>
                    <a:cubicBezTo>
                      <a:pt x="402" y="27545"/>
                      <a:pt x="377" y="27871"/>
                      <a:pt x="301" y="28197"/>
                    </a:cubicBezTo>
                    <a:cubicBezTo>
                      <a:pt x="251" y="28548"/>
                      <a:pt x="201" y="28873"/>
                      <a:pt x="151" y="29199"/>
                    </a:cubicBezTo>
                    <a:cubicBezTo>
                      <a:pt x="26" y="30553"/>
                      <a:pt x="1" y="31931"/>
                      <a:pt x="226" y="33284"/>
                    </a:cubicBezTo>
                    <a:cubicBezTo>
                      <a:pt x="377" y="34638"/>
                      <a:pt x="778" y="35941"/>
                      <a:pt x="1279" y="37194"/>
                    </a:cubicBezTo>
                    <a:cubicBezTo>
                      <a:pt x="1780" y="38447"/>
                      <a:pt x="2407" y="39650"/>
                      <a:pt x="3134" y="40778"/>
                    </a:cubicBezTo>
                    <a:cubicBezTo>
                      <a:pt x="4612" y="43009"/>
                      <a:pt x="6467" y="44989"/>
                      <a:pt x="8572" y="46618"/>
                    </a:cubicBezTo>
                    <a:cubicBezTo>
                      <a:pt x="9625" y="47445"/>
                      <a:pt x="10728" y="48172"/>
                      <a:pt x="11830" y="48873"/>
                    </a:cubicBezTo>
                    <a:cubicBezTo>
                      <a:pt x="12958" y="49575"/>
                      <a:pt x="14111" y="50227"/>
                      <a:pt x="15314" y="50803"/>
                    </a:cubicBezTo>
                    <a:cubicBezTo>
                      <a:pt x="16492" y="51380"/>
                      <a:pt x="17720" y="51881"/>
                      <a:pt x="18998" y="52307"/>
                    </a:cubicBezTo>
                    <a:cubicBezTo>
                      <a:pt x="20251" y="52733"/>
                      <a:pt x="21580" y="53034"/>
                      <a:pt x="22883" y="53209"/>
                    </a:cubicBezTo>
                    <a:cubicBezTo>
                      <a:pt x="25515" y="53585"/>
                      <a:pt x="28121" y="53585"/>
                      <a:pt x="30652" y="53911"/>
                    </a:cubicBezTo>
                    <a:cubicBezTo>
                      <a:pt x="33184" y="54237"/>
                      <a:pt x="35640" y="54939"/>
                      <a:pt x="37770" y="56267"/>
                    </a:cubicBezTo>
                    <a:cubicBezTo>
                      <a:pt x="39901" y="57595"/>
                      <a:pt x="41655" y="59500"/>
                      <a:pt x="42858" y="61756"/>
                    </a:cubicBezTo>
                    <a:cubicBezTo>
                      <a:pt x="44061" y="63986"/>
                      <a:pt x="44838" y="66468"/>
                      <a:pt x="45339" y="68999"/>
                    </a:cubicBezTo>
                    <a:cubicBezTo>
                      <a:pt x="45565" y="70277"/>
                      <a:pt x="45790" y="71555"/>
                      <a:pt x="45941" y="72833"/>
                    </a:cubicBezTo>
                    <a:cubicBezTo>
                      <a:pt x="46116" y="74112"/>
                      <a:pt x="46242" y="75415"/>
                      <a:pt x="46367" y="76718"/>
                    </a:cubicBezTo>
                    <a:cubicBezTo>
                      <a:pt x="46267" y="74112"/>
                      <a:pt x="46116" y="71505"/>
                      <a:pt x="45715" y="68924"/>
                    </a:cubicBezTo>
                    <a:cubicBezTo>
                      <a:pt x="45339" y="66367"/>
                      <a:pt x="44663" y="63786"/>
                      <a:pt x="43510" y="61405"/>
                    </a:cubicBezTo>
                    <a:cubicBezTo>
                      <a:pt x="42332" y="59024"/>
                      <a:pt x="40527" y="56944"/>
                      <a:pt x="38297" y="55440"/>
                    </a:cubicBezTo>
                    <a:cubicBezTo>
                      <a:pt x="36066" y="53961"/>
                      <a:pt x="33434" y="53159"/>
                      <a:pt x="30828" y="52758"/>
                    </a:cubicBezTo>
                    <a:cubicBezTo>
                      <a:pt x="28196" y="52357"/>
                      <a:pt x="25590" y="52282"/>
                      <a:pt x="23083" y="51906"/>
                    </a:cubicBezTo>
                    <a:cubicBezTo>
                      <a:pt x="20577" y="51555"/>
                      <a:pt x="18196" y="50678"/>
                      <a:pt x="15941" y="49525"/>
                    </a:cubicBezTo>
                    <a:cubicBezTo>
                      <a:pt x="14788" y="48949"/>
                      <a:pt x="13685" y="48322"/>
                      <a:pt x="12607" y="47645"/>
                    </a:cubicBezTo>
                    <a:cubicBezTo>
                      <a:pt x="11504" y="46969"/>
                      <a:pt x="10452" y="46267"/>
                      <a:pt x="9474" y="45490"/>
                    </a:cubicBezTo>
                    <a:cubicBezTo>
                      <a:pt x="7494" y="43911"/>
                      <a:pt x="5740" y="42056"/>
                      <a:pt x="4387" y="39951"/>
                    </a:cubicBezTo>
                    <a:cubicBezTo>
                      <a:pt x="3710" y="38898"/>
                      <a:pt x="3108" y="37796"/>
                      <a:pt x="2632" y="36643"/>
                    </a:cubicBezTo>
                    <a:cubicBezTo>
                      <a:pt x="2181" y="35490"/>
                      <a:pt x="1805" y="34287"/>
                      <a:pt x="1655" y="33059"/>
                    </a:cubicBezTo>
                    <a:cubicBezTo>
                      <a:pt x="1454" y="31856"/>
                      <a:pt x="1479" y="30603"/>
                      <a:pt x="1580" y="29375"/>
                    </a:cubicBezTo>
                    <a:cubicBezTo>
                      <a:pt x="1605" y="29074"/>
                      <a:pt x="1680" y="28748"/>
                      <a:pt x="1730" y="28447"/>
                    </a:cubicBezTo>
                    <a:cubicBezTo>
                      <a:pt x="1780" y="28147"/>
                      <a:pt x="1805" y="27846"/>
                      <a:pt x="1905" y="27545"/>
                    </a:cubicBezTo>
                    <a:lnTo>
                      <a:pt x="2131" y="26643"/>
                    </a:lnTo>
                    <a:cubicBezTo>
                      <a:pt x="2181" y="26492"/>
                      <a:pt x="2206" y="26317"/>
                      <a:pt x="2256" y="26192"/>
                    </a:cubicBezTo>
                    <a:lnTo>
                      <a:pt x="2407" y="25740"/>
                    </a:lnTo>
                    <a:cubicBezTo>
                      <a:pt x="3234" y="23360"/>
                      <a:pt x="4462" y="21129"/>
                      <a:pt x="5941" y="19049"/>
                    </a:cubicBezTo>
                    <a:cubicBezTo>
                      <a:pt x="7419" y="16994"/>
                      <a:pt x="9149" y="15064"/>
                      <a:pt x="10953" y="13259"/>
                    </a:cubicBezTo>
                    <a:cubicBezTo>
                      <a:pt x="14612" y="9650"/>
                      <a:pt x="18823" y="6618"/>
                      <a:pt x="23459" y="4362"/>
                    </a:cubicBezTo>
                    <a:cubicBezTo>
                      <a:pt x="28096" y="2081"/>
                      <a:pt x="33109" y="603"/>
                      <a:pt x="3827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6" name="Google Shape;416;p37"/>
              <p:cNvSpPr/>
              <p:nvPr/>
            </p:nvSpPr>
            <p:spPr>
              <a:xfrm>
                <a:off x="2847275" y="2749400"/>
                <a:ext cx="936725" cy="1972475"/>
              </a:xfrm>
              <a:custGeom>
                <a:rect b="b" l="l" r="r" t="t"/>
                <a:pathLst>
                  <a:path extrusionOk="0" h="78899" w="37469">
                    <a:moveTo>
                      <a:pt x="26692" y="1"/>
                    </a:moveTo>
                    <a:lnTo>
                      <a:pt x="26692" y="1"/>
                    </a:lnTo>
                    <a:cubicBezTo>
                      <a:pt x="24537" y="753"/>
                      <a:pt x="22406" y="1630"/>
                      <a:pt x="20351" y="2607"/>
                    </a:cubicBezTo>
                    <a:cubicBezTo>
                      <a:pt x="18271" y="3585"/>
                      <a:pt x="16241" y="4687"/>
                      <a:pt x="14286" y="5865"/>
                    </a:cubicBezTo>
                    <a:cubicBezTo>
                      <a:pt x="10376" y="8296"/>
                      <a:pt x="6642" y="11129"/>
                      <a:pt x="3785" y="14863"/>
                    </a:cubicBezTo>
                    <a:cubicBezTo>
                      <a:pt x="2356" y="16692"/>
                      <a:pt x="1203" y="18823"/>
                      <a:pt x="602" y="21154"/>
                    </a:cubicBezTo>
                    <a:cubicBezTo>
                      <a:pt x="0" y="23485"/>
                      <a:pt x="0" y="25941"/>
                      <a:pt x="551" y="28272"/>
                    </a:cubicBezTo>
                    <a:cubicBezTo>
                      <a:pt x="1103" y="30577"/>
                      <a:pt x="2206" y="32783"/>
                      <a:pt x="3759" y="34612"/>
                    </a:cubicBezTo>
                    <a:cubicBezTo>
                      <a:pt x="5338" y="36442"/>
                      <a:pt x="7293" y="37871"/>
                      <a:pt x="9399" y="38948"/>
                    </a:cubicBezTo>
                    <a:cubicBezTo>
                      <a:pt x="11479" y="40026"/>
                      <a:pt x="13659" y="40828"/>
                      <a:pt x="15815" y="41580"/>
                    </a:cubicBezTo>
                    <a:cubicBezTo>
                      <a:pt x="17970" y="42357"/>
                      <a:pt x="20100" y="43109"/>
                      <a:pt x="22105" y="44111"/>
                    </a:cubicBezTo>
                    <a:cubicBezTo>
                      <a:pt x="26115" y="46016"/>
                      <a:pt x="29449" y="49224"/>
                      <a:pt x="32030" y="52858"/>
                    </a:cubicBezTo>
                    <a:cubicBezTo>
                      <a:pt x="33308" y="54688"/>
                      <a:pt x="34386" y="56693"/>
                      <a:pt x="35188" y="58773"/>
                    </a:cubicBezTo>
                    <a:cubicBezTo>
                      <a:pt x="35990" y="60853"/>
                      <a:pt x="36517" y="63059"/>
                      <a:pt x="36592" y="65314"/>
                    </a:cubicBezTo>
                    <a:cubicBezTo>
                      <a:pt x="36717" y="67570"/>
                      <a:pt x="36466" y="69851"/>
                      <a:pt x="36416" y="72131"/>
                    </a:cubicBezTo>
                    <a:cubicBezTo>
                      <a:pt x="36391" y="73284"/>
                      <a:pt x="36416" y="74437"/>
                      <a:pt x="36567" y="75590"/>
                    </a:cubicBezTo>
                    <a:cubicBezTo>
                      <a:pt x="36717" y="76718"/>
                      <a:pt x="37018" y="77846"/>
                      <a:pt x="37469" y="78898"/>
                    </a:cubicBezTo>
                    <a:cubicBezTo>
                      <a:pt x="37068" y="77821"/>
                      <a:pt x="36867" y="76693"/>
                      <a:pt x="36792" y="75565"/>
                    </a:cubicBezTo>
                    <a:cubicBezTo>
                      <a:pt x="36692" y="74437"/>
                      <a:pt x="36742" y="73284"/>
                      <a:pt x="36817" y="72156"/>
                    </a:cubicBezTo>
                    <a:cubicBezTo>
                      <a:pt x="36968" y="69876"/>
                      <a:pt x="37319" y="67620"/>
                      <a:pt x="37319" y="65289"/>
                    </a:cubicBezTo>
                    <a:cubicBezTo>
                      <a:pt x="37319" y="62958"/>
                      <a:pt x="36867" y="60628"/>
                      <a:pt x="36090" y="58447"/>
                    </a:cubicBezTo>
                    <a:cubicBezTo>
                      <a:pt x="35339" y="56242"/>
                      <a:pt x="34261" y="54161"/>
                      <a:pt x="32983" y="52206"/>
                    </a:cubicBezTo>
                    <a:cubicBezTo>
                      <a:pt x="31704" y="50252"/>
                      <a:pt x="30201" y="48472"/>
                      <a:pt x="28471" y="46868"/>
                    </a:cubicBezTo>
                    <a:cubicBezTo>
                      <a:pt x="26767" y="45289"/>
                      <a:pt x="24837" y="43886"/>
                      <a:pt x="22732" y="42833"/>
                    </a:cubicBezTo>
                    <a:cubicBezTo>
                      <a:pt x="18546" y="40728"/>
                      <a:pt x="14010" y="39700"/>
                      <a:pt x="10075" y="37620"/>
                    </a:cubicBezTo>
                    <a:cubicBezTo>
                      <a:pt x="8095" y="36617"/>
                      <a:pt x="6316" y="35289"/>
                      <a:pt x="4887" y="33685"/>
                    </a:cubicBezTo>
                    <a:cubicBezTo>
                      <a:pt x="3459" y="32031"/>
                      <a:pt x="2456" y="30026"/>
                      <a:pt x="1930" y="27921"/>
                    </a:cubicBezTo>
                    <a:cubicBezTo>
                      <a:pt x="1404" y="25815"/>
                      <a:pt x="1353" y="23585"/>
                      <a:pt x="1855" y="21454"/>
                    </a:cubicBezTo>
                    <a:cubicBezTo>
                      <a:pt x="2105" y="20402"/>
                      <a:pt x="2506" y="19374"/>
                      <a:pt x="2982" y="18397"/>
                    </a:cubicBezTo>
                    <a:cubicBezTo>
                      <a:pt x="3484" y="17394"/>
                      <a:pt x="4060" y="16442"/>
                      <a:pt x="4712" y="15540"/>
                    </a:cubicBezTo>
                    <a:cubicBezTo>
                      <a:pt x="6015" y="13735"/>
                      <a:pt x="7594" y="12106"/>
                      <a:pt x="9273" y="10602"/>
                    </a:cubicBezTo>
                    <a:cubicBezTo>
                      <a:pt x="10978" y="9098"/>
                      <a:pt x="12782" y="7745"/>
                      <a:pt x="14662" y="6492"/>
                    </a:cubicBezTo>
                    <a:cubicBezTo>
                      <a:pt x="18446" y="3936"/>
                      <a:pt x="22506" y="1805"/>
                      <a:pt x="2669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7" name="Google Shape;417;p37"/>
              <p:cNvSpPr/>
              <p:nvPr/>
            </p:nvSpPr>
            <p:spPr>
              <a:xfrm>
                <a:off x="3206300" y="2741250"/>
                <a:ext cx="820825" cy="1989400"/>
              </a:xfrm>
              <a:custGeom>
                <a:rect b="b" l="l" r="r" t="t"/>
                <a:pathLst>
                  <a:path extrusionOk="0" h="79576" w="32833">
                    <a:moveTo>
                      <a:pt x="13534" y="1"/>
                    </a:moveTo>
                    <a:lnTo>
                      <a:pt x="13534" y="1"/>
                    </a:lnTo>
                    <a:cubicBezTo>
                      <a:pt x="11830" y="1104"/>
                      <a:pt x="10251" y="2407"/>
                      <a:pt x="8772" y="3810"/>
                    </a:cubicBezTo>
                    <a:cubicBezTo>
                      <a:pt x="7268" y="5189"/>
                      <a:pt x="5890" y="6718"/>
                      <a:pt x="4637" y="8347"/>
                    </a:cubicBezTo>
                    <a:cubicBezTo>
                      <a:pt x="4010" y="9149"/>
                      <a:pt x="3434" y="10001"/>
                      <a:pt x="2907" y="10878"/>
                    </a:cubicBezTo>
                    <a:cubicBezTo>
                      <a:pt x="2356" y="11755"/>
                      <a:pt x="1880" y="12683"/>
                      <a:pt x="1454" y="13635"/>
                    </a:cubicBezTo>
                    <a:cubicBezTo>
                      <a:pt x="1003" y="14562"/>
                      <a:pt x="677" y="15565"/>
                      <a:pt x="401" y="16567"/>
                    </a:cubicBezTo>
                    <a:cubicBezTo>
                      <a:pt x="150" y="17595"/>
                      <a:pt x="0" y="18648"/>
                      <a:pt x="0" y="19725"/>
                    </a:cubicBezTo>
                    <a:cubicBezTo>
                      <a:pt x="0" y="20778"/>
                      <a:pt x="150" y="21856"/>
                      <a:pt x="451" y="22908"/>
                    </a:cubicBezTo>
                    <a:cubicBezTo>
                      <a:pt x="802" y="23936"/>
                      <a:pt x="1278" y="24913"/>
                      <a:pt x="1905" y="25790"/>
                    </a:cubicBezTo>
                    <a:cubicBezTo>
                      <a:pt x="3183" y="27520"/>
                      <a:pt x="4662" y="28948"/>
                      <a:pt x="6241" y="30277"/>
                    </a:cubicBezTo>
                    <a:cubicBezTo>
                      <a:pt x="9399" y="32933"/>
                      <a:pt x="12832" y="35139"/>
                      <a:pt x="15865" y="37745"/>
                    </a:cubicBezTo>
                    <a:cubicBezTo>
                      <a:pt x="16617" y="38397"/>
                      <a:pt x="17343" y="39074"/>
                      <a:pt x="18020" y="39776"/>
                    </a:cubicBezTo>
                    <a:cubicBezTo>
                      <a:pt x="18371" y="40126"/>
                      <a:pt x="18697" y="40477"/>
                      <a:pt x="19048" y="40878"/>
                    </a:cubicBezTo>
                    <a:cubicBezTo>
                      <a:pt x="19374" y="41254"/>
                      <a:pt x="19699" y="41630"/>
                      <a:pt x="20025" y="42006"/>
                    </a:cubicBezTo>
                    <a:cubicBezTo>
                      <a:pt x="21354" y="43535"/>
                      <a:pt x="22607" y="45114"/>
                      <a:pt x="23785" y="46718"/>
                    </a:cubicBezTo>
                    <a:cubicBezTo>
                      <a:pt x="26166" y="49951"/>
                      <a:pt x="28246" y="53435"/>
                      <a:pt x="29775" y="57119"/>
                    </a:cubicBezTo>
                    <a:cubicBezTo>
                      <a:pt x="31278" y="60803"/>
                      <a:pt x="32206" y="64788"/>
                      <a:pt x="31830" y="68773"/>
                    </a:cubicBezTo>
                    <a:cubicBezTo>
                      <a:pt x="31654" y="70753"/>
                      <a:pt x="31128" y="72708"/>
                      <a:pt x="30301" y="74538"/>
                    </a:cubicBezTo>
                    <a:cubicBezTo>
                      <a:pt x="29474" y="76367"/>
                      <a:pt x="28321" y="78046"/>
                      <a:pt x="26968" y="79575"/>
                    </a:cubicBezTo>
                    <a:cubicBezTo>
                      <a:pt x="28421" y="78172"/>
                      <a:pt x="29699" y="76543"/>
                      <a:pt x="30677" y="74713"/>
                    </a:cubicBezTo>
                    <a:cubicBezTo>
                      <a:pt x="31629" y="72909"/>
                      <a:pt x="32256" y="70903"/>
                      <a:pt x="32557" y="68848"/>
                    </a:cubicBezTo>
                    <a:cubicBezTo>
                      <a:pt x="32832" y="66793"/>
                      <a:pt x="32782" y="64713"/>
                      <a:pt x="32481" y="62658"/>
                    </a:cubicBezTo>
                    <a:cubicBezTo>
                      <a:pt x="32156" y="60628"/>
                      <a:pt x="31579" y="58623"/>
                      <a:pt x="30852" y="56693"/>
                    </a:cubicBezTo>
                    <a:cubicBezTo>
                      <a:pt x="29399" y="52833"/>
                      <a:pt x="27293" y="49249"/>
                      <a:pt x="24937" y="45891"/>
                    </a:cubicBezTo>
                    <a:cubicBezTo>
                      <a:pt x="23760" y="44212"/>
                      <a:pt x="22481" y="42608"/>
                      <a:pt x="21153" y="41054"/>
                    </a:cubicBezTo>
                    <a:cubicBezTo>
                      <a:pt x="20802" y="40678"/>
                      <a:pt x="20476" y="40277"/>
                      <a:pt x="20125" y="39901"/>
                    </a:cubicBezTo>
                    <a:cubicBezTo>
                      <a:pt x="19800" y="39500"/>
                      <a:pt x="19449" y="39124"/>
                      <a:pt x="19098" y="38748"/>
                    </a:cubicBezTo>
                    <a:cubicBezTo>
                      <a:pt x="18371" y="37996"/>
                      <a:pt x="17594" y="37294"/>
                      <a:pt x="16817" y="36618"/>
                    </a:cubicBezTo>
                    <a:cubicBezTo>
                      <a:pt x="13684" y="33936"/>
                      <a:pt x="10251" y="31730"/>
                      <a:pt x="7143" y="29199"/>
                    </a:cubicBezTo>
                    <a:cubicBezTo>
                      <a:pt x="6366" y="28572"/>
                      <a:pt x="5614" y="27921"/>
                      <a:pt x="4912" y="27219"/>
                    </a:cubicBezTo>
                    <a:cubicBezTo>
                      <a:pt x="4561" y="26868"/>
                      <a:pt x="4211" y="26517"/>
                      <a:pt x="3885" y="26141"/>
                    </a:cubicBezTo>
                    <a:cubicBezTo>
                      <a:pt x="3734" y="25966"/>
                      <a:pt x="3559" y="25790"/>
                      <a:pt x="3409" y="25615"/>
                    </a:cubicBezTo>
                    <a:lnTo>
                      <a:pt x="2957" y="25039"/>
                    </a:lnTo>
                    <a:cubicBezTo>
                      <a:pt x="2406" y="24262"/>
                      <a:pt x="1955" y="23410"/>
                      <a:pt x="1654" y="22532"/>
                    </a:cubicBezTo>
                    <a:cubicBezTo>
                      <a:pt x="1353" y="21630"/>
                      <a:pt x="1203" y="20678"/>
                      <a:pt x="1153" y="19700"/>
                    </a:cubicBezTo>
                    <a:cubicBezTo>
                      <a:pt x="1128" y="18748"/>
                      <a:pt x="1253" y="17770"/>
                      <a:pt x="1454" y="16818"/>
                    </a:cubicBezTo>
                    <a:cubicBezTo>
                      <a:pt x="1654" y="15866"/>
                      <a:pt x="1955" y="14913"/>
                      <a:pt x="2331" y="14011"/>
                    </a:cubicBezTo>
                    <a:cubicBezTo>
                      <a:pt x="2707" y="13084"/>
                      <a:pt x="3133" y="12181"/>
                      <a:pt x="3634" y="11304"/>
                    </a:cubicBezTo>
                    <a:cubicBezTo>
                      <a:pt x="4110" y="10452"/>
                      <a:pt x="4662" y="9600"/>
                      <a:pt x="5238" y="8773"/>
                    </a:cubicBezTo>
                    <a:cubicBezTo>
                      <a:pt x="6366" y="7119"/>
                      <a:pt x="7669" y="5565"/>
                      <a:pt x="9048" y="4086"/>
                    </a:cubicBezTo>
                    <a:cubicBezTo>
                      <a:pt x="9749" y="3359"/>
                      <a:pt x="10476" y="2658"/>
                      <a:pt x="11228" y="1956"/>
                    </a:cubicBezTo>
                    <a:cubicBezTo>
                      <a:pt x="11955" y="1279"/>
                      <a:pt x="12732" y="627"/>
                      <a:pt x="1353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8" name="Google Shape;418;p37"/>
              <p:cNvSpPr/>
              <p:nvPr/>
            </p:nvSpPr>
            <p:spPr>
              <a:xfrm>
                <a:off x="3092875" y="1413550"/>
                <a:ext cx="485000" cy="396650"/>
              </a:xfrm>
              <a:custGeom>
                <a:rect b="b" l="l" r="r" t="t"/>
                <a:pathLst>
                  <a:path extrusionOk="0" h="15866" w="19400">
                    <a:moveTo>
                      <a:pt x="5389" y="1379"/>
                    </a:moveTo>
                    <a:cubicBezTo>
                      <a:pt x="2382" y="3886"/>
                      <a:pt x="3008" y="13334"/>
                      <a:pt x="1" y="15866"/>
                    </a:cubicBezTo>
                    <a:lnTo>
                      <a:pt x="1" y="15866"/>
                    </a:lnTo>
                    <a:cubicBezTo>
                      <a:pt x="6191" y="13209"/>
                      <a:pt x="11655" y="4387"/>
                      <a:pt x="19124" y="6367"/>
                    </a:cubicBezTo>
                    <a:lnTo>
                      <a:pt x="19124" y="6367"/>
                    </a:lnTo>
                    <a:lnTo>
                      <a:pt x="19399" y="5640"/>
                    </a:lnTo>
                    <a:cubicBezTo>
                      <a:pt x="17494" y="3735"/>
                      <a:pt x="15515" y="1805"/>
                      <a:pt x="13033" y="753"/>
                    </a:cubicBezTo>
                    <a:lnTo>
                      <a:pt x="13033" y="753"/>
                    </a:lnTo>
                    <a:cubicBezTo>
                      <a:pt x="11931" y="276"/>
                      <a:pt x="10702" y="1"/>
                      <a:pt x="9499" y="1"/>
                    </a:cubicBezTo>
                    <a:lnTo>
                      <a:pt x="9499" y="1"/>
                    </a:lnTo>
                    <a:cubicBezTo>
                      <a:pt x="7996" y="1"/>
                      <a:pt x="6542" y="427"/>
                      <a:pt x="5389" y="1379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9" name="Google Shape;419;p37"/>
              <p:cNvSpPr/>
              <p:nvPr/>
            </p:nvSpPr>
            <p:spPr>
              <a:xfrm>
                <a:off x="3126725" y="1413550"/>
                <a:ext cx="436100" cy="344650"/>
              </a:xfrm>
              <a:custGeom>
                <a:rect b="b" l="l" r="r" t="t"/>
                <a:pathLst>
                  <a:path extrusionOk="0" h="13786" w="17444">
                    <a:moveTo>
                      <a:pt x="4035" y="1379"/>
                    </a:moveTo>
                    <a:cubicBezTo>
                      <a:pt x="1604" y="3409"/>
                      <a:pt x="1554" y="10001"/>
                      <a:pt x="0" y="13785"/>
                    </a:cubicBezTo>
                    <a:lnTo>
                      <a:pt x="0" y="13785"/>
                    </a:lnTo>
                    <a:cubicBezTo>
                      <a:pt x="476" y="13134"/>
                      <a:pt x="1203" y="11931"/>
                      <a:pt x="1704" y="11154"/>
                    </a:cubicBezTo>
                    <a:lnTo>
                      <a:pt x="1704" y="11154"/>
                    </a:lnTo>
                    <a:cubicBezTo>
                      <a:pt x="3308" y="8723"/>
                      <a:pt x="5113" y="6292"/>
                      <a:pt x="7820" y="5038"/>
                    </a:cubicBezTo>
                    <a:lnTo>
                      <a:pt x="7820" y="5038"/>
                    </a:lnTo>
                    <a:cubicBezTo>
                      <a:pt x="11028" y="3535"/>
                      <a:pt x="14411" y="3359"/>
                      <a:pt x="17444" y="5038"/>
                    </a:cubicBezTo>
                    <a:lnTo>
                      <a:pt x="17444" y="5038"/>
                    </a:lnTo>
                    <a:cubicBezTo>
                      <a:pt x="15714" y="3334"/>
                      <a:pt x="13885" y="1705"/>
                      <a:pt x="11679" y="753"/>
                    </a:cubicBezTo>
                    <a:lnTo>
                      <a:pt x="11679" y="753"/>
                    </a:lnTo>
                    <a:cubicBezTo>
                      <a:pt x="10577" y="276"/>
                      <a:pt x="9348" y="1"/>
                      <a:pt x="8145" y="1"/>
                    </a:cubicBezTo>
                    <a:lnTo>
                      <a:pt x="8145" y="1"/>
                    </a:lnTo>
                    <a:cubicBezTo>
                      <a:pt x="6642" y="1"/>
                      <a:pt x="5188" y="427"/>
                      <a:pt x="4035" y="137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0" name="Google Shape;420;p37"/>
              <p:cNvSpPr/>
              <p:nvPr/>
            </p:nvSpPr>
            <p:spPr>
              <a:xfrm>
                <a:off x="3507050" y="1465575"/>
                <a:ext cx="775075" cy="669200"/>
              </a:xfrm>
              <a:custGeom>
                <a:rect b="b" l="l" r="r" t="t"/>
                <a:pathLst>
                  <a:path extrusionOk="0" h="26768" w="31003">
                    <a:moveTo>
                      <a:pt x="2080" y="2481"/>
                    </a:moveTo>
                    <a:cubicBezTo>
                      <a:pt x="1479" y="3083"/>
                      <a:pt x="953" y="3759"/>
                      <a:pt x="702" y="4561"/>
                    </a:cubicBezTo>
                    <a:lnTo>
                      <a:pt x="702" y="4561"/>
                    </a:lnTo>
                    <a:cubicBezTo>
                      <a:pt x="0" y="6717"/>
                      <a:pt x="1429" y="9073"/>
                      <a:pt x="3384" y="10226"/>
                    </a:cubicBezTo>
                    <a:lnTo>
                      <a:pt x="3384" y="10226"/>
                    </a:lnTo>
                    <a:cubicBezTo>
                      <a:pt x="5313" y="11379"/>
                      <a:pt x="7644" y="11654"/>
                      <a:pt x="9875" y="11955"/>
                    </a:cubicBezTo>
                    <a:lnTo>
                      <a:pt x="9875" y="11955"/>
                    </a:lnTo>
                    <a:cubicBezTo>
                      <a:pt x="14261" y="12607"/>
                      <a:pt x="18697" y="13634"/>
                      <a:pt x="22456" y="16015"/>
                    </a:cubicBezTo>
                    <a:lnTo>
                      <a:pt x="22456" y="16015"/>
                    </a:lnTo>
                    <a:cubicBezTo>
                      <a:pt x="26191" y="18396"/>
                      <a:pt x="29148" y="22356"/>
                      <a:pt x="29399" y="26767"/>
                    </a:cubicBezTo>
                    <a:lnTo>
                      <a:pt x="29399" y="26767"/>
                    </a:lnTo>
                    <a:cubicBezTo>
                      <a:pt x="31003" y="21529"/>
                      <a:pt x="28923" y="15389"/>
                      <a:pt x="24436" y="12206"/>
                    </a:cubicBezTo>
                    <a:lnTo>
                      <a:pt x="24436" y="12206"/>
                    </a:lnTo>
                    <a:cubicBezTo>
                      <a:pt x="22406" y="10752"/>
                      <a:pt x="20050" y="9875"/>
                      <a:pt x="18045" y="8421"/>
                    </a:cubicBezTo>
                    <a:lnTo>
                      <a:pt x="18045" y="8421"/>
                    </a:lnTo>
                    <a:cubicBezTo>
                      <a:pt x="16667" y="7469"/>
                      <a:pt x="15765" y="6115"/>
                      <a:pt x="15013" y="4637"/>
                    </a:cubicBezTo>
                    <a:lnTo>
                      <a:pt x="15013" y="4637"/>
                    </a:lnTo>
                    <a:cubicBezTo>
                      <a:pt x="14787" y="4236"/>
                      <a:pt x="13283" y="226"/>
                      <a:pt x="12456" y="952"/>
                    </a:cubicBezTo>
                    <a:lnTo>
                      <a:pt x="12456" y="952"/>
                    </a:lnTo>
                    <a:cubicBezTo>
                      <a:pt x="11203" y="301"/>
                      <a:pt x="9825" y="0"/>
                      <a:pt x="8421" y="0"/>
                    </a:cubicBezTo>
                    <a:lnTo>
                      <a:pt x="8421" y="0"/>
                    </a:lnTo>
                    <a:cubicBezTo>
                      <a:pt x="6090" y="0"/>
                      <a:pt x="3760" y="852"/>
                      <a:pt x="2080" y="2481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1" name="Google Shape;421;p37"/>
              <p:cNvSpPr/>
              <p:nvPr/>
            </p:nvSpPr>
            <p:spPr>
              <a:xfrm>
                <a:off x="3507050" y="1466200"/>
                <a:ext cx="633475" cy="458025"/>
              </a:xfrm>
              <a:custGeom>
                <a:rect b="b" l="l" r="r" t="t"/>
                <a:pathLst>
                  <a:path extrusionOk="0" h="18321" w="25339">
                    <a:moveTo>
                      <a:pt x="7719" y="0"/>
                    </a:moveTo>
                    <a:lnTo>
                      <a:pt x="7719" y="0"/>
                    </a:lnTo>
                    <a:cubicBezTo>
                      <a:pt x="5639" y="150"/>
                      <a:pt x="3584" y="1003"/>
                      <a:pt x="2080" y="2456"/>
                    </a:cubicBezTo>
                    <a:cubicBezTo>
                      <a:pt x="1479" y="3058"/>
                      <a:pt x="953" y="3734"/>
                      <a:pt x="702" y="4536"/>
                    </a:cubicBezTo>
                    <a:cubicBezTo>
                      <a:pt x="0" y="6692"/>
                      <a:pt x="1429" y="9048"/>
                      <a:pt x="3384" y="10201"/>
                    </a:cubicBezTo>
                    <a:cubicBezTo>
                      <a:pt x="5313" y="11354"/>
                      <a:pt x="7644" y="11629"/>
                      <a:pt x="9875" y="11930"/>
                    </a:cubicBezTo>
                    <a:cubicBezTo>
                      <a:pt x="14261" y="12582"/>
                      <a:pt x="18697" y="13609"/>
                      <a:pt x="22456" y="15990"/>
                    </a:cubicBezTo>
                    <a:cubicBezTo>
                      <a:pt x="23484" y="16667"/>
                      <a:pt x="24461" y="17444"/>
                      <a:pt x="25339" y="18321"/>
                    </a:cubicBezTo>
                    <a:cubicBezTo>
                      <a:pt x="23860" y="15890"/>
                      <a:pt x="21930" y="13709"/>
                      <a:pt x="19549" y="12130"/>
                    </a:cubicBezTo>
                    <a:cubicBezTo>
                      <a:pt x="18146" y="11203"/>
                      <a:pt x="15715" y="10627"/>
                      <a:pt x="13835" y="9875"/>
                    </a:cubicBezTo>
                    <a:cubicBezTo>
                      <a:pt x="11203" y="8847"/>
                      <a:pt x="9023" y="6917"/>
                      <a:pt x="8146" y="4186"/>
                    </a:cubicBezTo>
                    <a:cubicBezTo>
                      <a:pt x="7719" y="2857"/>
                      <a:pt x="7569" y="1404"/>
                      <a:pt x="771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2" name="Google Shape;422;p37"/>
              <p:cNvSpPr/>
              <p:nvPr/>
            </p:nvSpPr>
            <p:spPr>
              <a:xfrm>
                <a:off x="2885475" y="2139125"/>
                <a:ext cx="120325" cy="127850"/>
              </a:xfrm>
              <a:custGeom>
                <a:rect b="b" l="l" r="r" t="t"/>
                <a:pathLst>
                  <a:path extrusionOk="0" h="5114" w="4813">
                    <a:moveTo>
                      <a:pt x="2883" y="777"/>
                    </a:moveTo>
                    <a:cubicBezTo>
                      <a:pt x="1805" y="1"/>
                      <a:pt x="1" y="3033"/>
                      <a:pt x="402" y="4086"/>
                    </a:cubicBezTo>
                    <a:cubicBezTo>
                      <a:pt x="803" y="5113"/>
                      <a:pt x="4813" y="2156"/>
                      <a:pt x="2883" y="777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3" name="Google Shape;423;p37"/>
              <p:cNvSpPr/>
              <p:nvPr/>
            </p:nvSpPr>
            <p:spPr>
              <a:xfrm>
                <a:off x="3315300" y="1855925"/>
                <a:ext cx="182375" cy="81475"/>
              </a:xfrm>
              <a:custGeom>
                <a:rect b="b" l="l" r="r" t="t"/>
                <a:pathLst>
                  <a:path extrusionOk="0" h="3259" w="7295">
                    <a:moveTo>
                      <a:pt x="7294" y="0"/>
                    </a:moveTo>
                    <a:lnTo>
                      <a:pt x="7294" y="0"/>
                    </a:lnTo>
                    <a:cubicBezTo>
                      <a:pt x="6618" y="326"/>
                      <a:pt x="6016" y="351"/>
                      <a:pt x="5364" y="376"/>
                    </a:cubicBezTo>
                    <a:cubicBezTo>
                      <a:pt x="4738" y="401"/>
                      <a:pt x="4061" y="401"/>
                      <a:pt x="3359" y="476"/>
                    </a:cubicBezTo>
                    <a:cubicBezTo>
                      <a:pt x="2582" y="526"/>
                      <a:pt x="1831" y="752"/>
                      <a:pt x="1154" y="1203"/>
                    </a:cubicBezTo>
                    <a:cubicBezTo>
                      <a:pt x="828" y="1454"/>
                      <a:pt x="527" y="1729"/>
                      <a:pt x="302" y="2105"/>
                    </a:cubicBezTo>
                    <a:cubicBezTo>
                      <a:pt x="101" y="2481"/>
                      <a:pt x="1" y="2882"/>
                      <a:pt x="101" y="3258"/>
                    </a:cubicBezTo>
                    <a:cubicBezTo>
                      <a:pt x="552" y="2657"/>
                      <a:pt x="1104" y="2431"/>
                      <a:pt x="1680" y="2256"/>
                    </a:cubicBezTo>
                    <a:cubicBezTo>
                      <a:pt x="2257" y="2105"/>
                      <a:pt x="2858" y="2005"/>
                      <a:pt x="3485" y="1955"/>
                    </a:cubicBezTo>
                    <a:cubicBezTo>
                      <a:pt x="4161" y="1880"/>
                      <a:pt x="4888" y="1805"/>
                      <a:pt x="5615" y="1529"/>
                    </a:cubicBezTo>
                    <a:cubicBezTo>
                      <a:pt x="5966" y="1404"/>
                      <a:pt x="6342" y="1203"/>
                      <a:pt x="6643" y="953"/>
                    </a:cubicBezTo>
                    <a:cubicBezTo>
                      <a:pt x="6943" y="702"/>
                      <a:pt x="7194" y="376"/>
                      <a:pt x="7294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38"/>
          <p:cNvSpPr/>
          <p:nvPr/>
        </p:nvSpPr>
        <p:spPr>
          <a:xfrm rot="5400000">
            <a:off x="4076416" y="1222886"/>
            <a:ext cx="991175" cy="1982067"/>
          </a:xfrm>
          <a:custGeom>
            <a:rect b="b" l="l" r="r" t="t"/>
            <a:pathLst>
              <a:path extrusionOk="0" h="15339" w="7670">
                <a:moveTo>
                  <a:pt x="7670" y="1"/>
                </a:moveTo>
                <a:cubicBezTo>
                  <a:pt x="3427" y="1"/>
                  <a:pt x="1" y="3438"/>
                  <a:pt x="1" y="7670"/>
                </a:cubicBezTo>
                <a:cubicBezTo>
                  <a:pt x="1" y="11901"/>
                  <a:pt x="3427" y="15338"/>
                  <a:pt x="7670" y="15338"/>
                </a:cubicBezTo>
                <a:lnTo>
                  <a:pt x="767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p38"/>
          <p:cNvSpPr txBox="1"/>
          <p:nvPr>
            <p:ph idx="4294967295" type="title"/>
          </p:nvPr>
        </p:nvSpPr>
        <p:spPr>
          <a:xfrm>
            <a:off x="3119700" y="2709500"/>
            <a:ext cx="2904600" cy="62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</a:t>
            </a:r>
            <a:r>
              <a:rPr lang="en"/>
              <a:t>Architecture</a:t>
            </a:r>
            <a:r>
              <a:rPr lang="en"/>
              <a:t> </a:t>
            </a:r>
            <a:endParaRPr/>
          </a:p>
        </p:txBody>
      </p:sp>
      <p:sp>
        <p:nvSpPr>
          <p:cNvPr id="430" name="Google Shape;430;p38"/>
          <p:cNvSpPr txBox="1"/>
          <p:nvPr>
            <p:ph idx="4294967295" type="title"/>
          </p:nvPr>
        </p:nvSpPr>
        <p:spPr>
          <a:xfrm>
            <a:off x="4246650" y="1948408"/>
            <a:ext cx="650700" cy="53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