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1" r:id="rId24"/>
    <p:sldId id="280" r:id="rId25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 varScale="1">
        <p:scale>
          <a:sx n="75" d="100"/>
          <a:sy n="75" d="100"/>
        </p:scale>
        <p:origin x="974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B6E75F-869B-4B55-872E-3CE5C0F6E7C0}" type="doc">
      <dgm:prSet loTypeId="urn:diagrams.loki3.com/BracketList" loCatId="list" qsTypeId="urn:microsoft.com/office/officeart/2005/8/quickstyle/3d2" qsCatId="3D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405AC7F1-E0EA-47D2-BB8D-822C17587834}">
      <dgm:prSet phldrT="[Text]" custT="1"/>
      <dgm:spPr/>
      <dgm:t>
        <a:bodyPr/>
        <a:lstStyle/>
        <a:p>
          <a:r>
            <a:rPr lang="en-US" sz="2800" dirty="0">
              <a:solidFill>
                <a:schemeClr val="tx1"/>
              </a:solidFill>
              <a:latin typeface="Fredoka" pitchFamily="2" charset="-79"/>
              <a:cs typeface="Fredoka" pitchFamily="2" charset="-79"/>
            </a:rPr>
            <a:t>Limited time available.</a:t>
          </a:r>
        </a:p>
      </dgm:t>
    </dgm:pt>
    <dgm:pt modelId="{46823309-D550-4204-B7A0-348288BB329A}" type="parTrans" cxnId="{4E07CFC4-7187-4EBE-ADFD-73D5A4D7503F}">
      <dgm:prSet/>
      <dgm:spPr/>
      <dgm:t>
        <a:bodyPr/>
        <a:lstStyle/>
        <a:p>
          <a:endParaRPr lang="en-US"/>
        </a:p>
      </dgm:t>
    </dgm:pt>
    <dgm:pt modelId="{B9563E83-72D0-4705-ABE3-87A7DDF109AB}" type="sibTrans" cxnId="{4E07CFC4-7187-4EBE-ADFD-73D5A4D7503F}">
      <dgm:prSet/>
      <dgm:spPr/>
      <dgm:t>
        <a:bodyPr/>
        <a:lstStyle/>
        <a:p>
          <a:endParaRPr lang="en-US"/>
        </a:p>
      </dgm:t>
    </dgm:pt>
    <dgm:pt modelId="{D5D5C066-EE65-4696-B8DC-FBF6835C0AFB}">
      <dgm:prSet phldrT="[Text]" phldr="1"/>
      <dgm:spPr/>
      <dgm:t>
        <a:bodyPr/>
        <a:lstStyle/>
        <a:p>
          <a:endParaRPr lang="en-US"/>
        </a:p>
      </dgm:t>
    </dgm:pt>
    <dgm:pt modelId="{7CDE96BF-39BE-4F33-9D56-BA3E9D988FBD}" type="parTrans" cxnId="{AA0CDCF1-7B5B-4ECE-B7BE-79275ECE98AD}">
      <dgm:prSet/>
      <dgm:spPr/>
      <dgm:t>
        <a:bodyPr/>
        <a:lstStyle/>
        <a:p>
          <a:endParaRPr lang="en-US"/>
        </a:p>
      </dgm:t>
    </dgm:pt>
    <dgm:pt modelId="{E37459B2-3423-43DA-8E59-1BF8F75DC4D3}" type="sibTrans" cxnId="{AA0CDCF1-7B5B-4ECE-B7BE-79275ECE98AD}">
      <dgm:prSet/>
      <dgm:spPr/>
      <dgm:t>
        <a:bodyPr/>
        <a:lstStyle/>
        <a:p>
          <a:endParaRPr lang="en-US"/>
        </a:p>
      </dgm:t>
    </dgm:pt>
    <dgm:pt modelId="{8EA085B9-8255-43F9-8701-BF439791BAB1}">
      <dgm:prSet phldrT="[Text]" custT="1"/>
      <dgm:spPr/>
      <dgm:t>
        <a:bodyPr/>
        <a:lstStyle/>
        <a:p>
          <a:r>
            <a:rPr lang="en-US" sz="2800" dirty="0">
              <a:solidFill>
                <a:schemeClr val="tx1"/>
              </a:solidFill>
              <a:latin typeface="Fredoka" pitchFamily="2" charset="-79"/>
              <a:cs typeface="Fredoka" pitchFamily="2" charset="-79"/>
            </a:rPr>
            <a:t>Difficulty in keeping ice cold.</a:t>
          </a:r>
        </a:p>
      </dgm:t>
    </dgm:pt>
    <dgm:pt modelId="{1B88E4CD-2509-4F59-A2DC-859E69109EE9}" type="parTrans" cxnId="{674EC245-F0CB-4064-83CA-98FAC946F884}">
      <dgm:prSet/>
      <dgm:spPr/>
      <dgm:t>
        <a:bodyPr/>
        <a:lstStyle/>
        <a:p>
          <a:endParaRPr lang="en-US"/>
        </a:p>
      </dgm:t>
    </dgm:pt>
    <dgm:pt modelId="{7282CFA4-869D-43D4-AC85-21F4DE7274BA}" type="sibTrans" cxnId="{674EC245-F0CB-4064-83CA-98FAC946F884}">
      <dgm:prSet/>
      <dgm:spPr/>
      <dgm:t>
        <a:bodyPr/>
        <a:lstStyle/>
        <a:p>
          <a:endParaRPr lang="en-US"/>
        </a:p>
      </dgm:t>
    </dgm:pt>
    <dgm:pt modelId="{C39268BF-324F-4054-B7BA-5BF4048B4D68}">
      <dgm:prSet phldrT="[Text]" phldr="1"/>
      <dgm:spPr/>
      <dgm:t>
        <a:bodyPr/>
        <a:lstStyle/>
        <a:p>
          <a:endParaRPr lang="en-US" dirty="0"/>
        </a:p>
      </dgm:t>
    </dgm:pt>
    <dgm:pt modelId="{2966973D-219E-46AA-93F7-58E35E14AC60}" type="sibTrans" cxnId="{96AF1634-23ED-4E97-9A2D-F876C56EAE46}">
      <dgm:prSet/>
      <dgm:spPr/>
      <dgm:t>
        <a:bodyPr/>
        <a:lstStyle/>
        <a:p>
          <a:endParaRPr lang="en-US"/>
        </a:p>
      </dgm:t>
    </dgm:pt>
    <dgm:pt modelId="{2EA77F76-A3B1-4809-8BDC-AFA93EEBF817}" type="parTrans" cxnId="{96AF1634-23ED-4E97-9A2D-F876C56EAE46}">
      <dgm:prSet/>
      <dgm:spPr/>
      <dgm:t>
        <a:bodyPr/>
        <a:lstStyle/>
        <a:p>
          <a:endParaRPr lang="en-US"/>
        </a:p>
      </dgm:t>
    </dgm:pt>
    <dgm:pt modelId="{E62C0BCC-4EC4-43AB-812C-D3B40A7A3AE6}" type="pres">
      <dgm:prSet presAssocID="{62B6E75F-869B-4B55-872E-3CE5C0F6E7C0}" presName="Name0" presStyleCnt="0">
        <dgm:presLayoutVars>
          <dgm:dir/>
          <dgm:animLvl val="lvl"/>
          <dgm:resizeHandles val="exact"/>
        </dgm:presLayoutVars>
      </dgm:prSet>
      <dgm:spPr/>
    </dgm:pt>
    <dgm:pt modelId="{46EE5863-78BB-408D-92BC-BE2563475441}" type="pres">
      <dgm:prSet presAssocID="{C39268BF-324F-4054-B7BA-5BF4048B4D68}" presName="linNode" presStyleCnt="0"/>
      <dgm:spPr/>
    </dgm:pt>
    <dgm:pt modelId="{D4B7DEED-FCFF-43A8-934A-C7A43A206670}" type="pres">
      <dgm:prSet presAssocID="{C39268BF-324F-4054-B7BA-5BF4048B4D68}" presName="parTx" presStyleLbl="revTx" presStyleIdx="0" presStyleCnt="2">
        <dgm:presLayoutVars>
          <dgm:chMax val="1"/>
          <dgm:bulletEnabled val="1"/>
        </dgm:presLayoutVars>
      </dgm:prSet>
      <dgm:spPr/>
    </dgm:pt>
    <dgm:pt modelId="{EB0D15C7-A141-4A1B-945E-221831605918}" type="pres">
      <dgm:prSet presAssocID="{C39268BF-324F-4054-B7BA-5BF4048B4D68}" presName="bracket" presStyleLbl="parChTrans1D1" presStyleIdx="0" presStyleCnt="2"/>
      <dgm:spPr/>
    </dgm:pt>
    <dgm:pt modelId="{1608E2A4-E752-44F5-9B60-F665566FE987}" type="pres">
      <dgm:prSet presAssocID="{C39268BF-324F-4054-B7BA-5BF4048B4D68}" presName="spH" presStyleCnt="0"/>
      <dgm:spPr/>
    </dgm:pt>
    <dgm:pt modelId="{FC746601-A638-4FA6-9D5F-12D7CFC91A7E}" type="pres">
      <dgm:prSet presAssocID="{C39268BF-324F-4054-B7BA-5BF4048B4D68}" presName="desTx" presStyleLbl="node1" presStyleIdx="0" presStyleCnt="2" custScaleX="274657">
        <dgm:presLayoutVars>
          <dgm:bulletEnabled val="1"/>
        </dgm:presLayoutVars>
      </dgm:prSet>
      <dgm:spPr/>
    </dgm:pt>
    <dgm:pt modelId="{7A18E824-64AF-43FE-92C9-5C26560F7065}" type="pres">
      <dgm:prSet presAssocID="{2966973D-219E-46AA-93F7-58E35E14AC60}" presName="spV" presStyleCnt="0"/>
      <dgm:spPr/>
    </dgm:pt>
    <dgm:pt modelId="{D8D1A798-3B7B-4C47-B704-A5121BBA8504}" type="pres">
      <dgm:prSet presAssocID="{D5D5C066-EE65-4696-B8DC-FBF6835C0AFB}" presName="linNode" presStyleCnt="0"/>
      <dgm:spPr/>
    </dgm:pt>
    <dgm:pt modelId="{AB9ACD1A-385E-4BC8-B988-4A8171AFED22}" type="pres">
      <dgm:prSet presAssocID="{D5D5C066-EE65-4696-B8DC-FBF6835C0AFB}" presName="parTx" presStyleLbl="revTx" presStyleIdx="1" presStyleCnt="2">
        <dgm:presLayoutVars>
          <dgm:chMax val="1"/>
          <dgm:bulletEnabled val="1"/>
        </dgm:presLayoutVars>
      </dgm:prSet>
      <dgm:spPr/>
    </dgm:pt>
    <dgm:pt modelId="{3A95D77F-EA90-437B-8C41-C6A29243F86F}" type="pres">
      <dgm:prSet presAssocID="{D5D5C066-EE65-4696-B8DC-FBF6835C0AFB}" presName="bracket" presStyleLbl="parChTrans1D1" presStyleIdx="1" presStyleCnt="2"/>
      <dgm:spPr/>
    </dgm:pt>
    <dgm:pt modelId="{183C3241-EB47-4FAF-A4D5-247C079A8F2A}" type="pres">
      <dgm:prSet presAssocID="{D5D5C066-EE65-4696-B8DC-FBF6835C0AFB}" presName="spH" presStyleCnt="0"/>
      <dgm:spPr/>
    </dgm:pt>
    <dgm:pt modelId="{2C69D85C-49ED-4BC0-BB97-15D2C7933B73}" type="pres">
      <dgm:prSet presAssocID="{D5D5C066-EE65-4696-B8DC-FBF6835C0AFB}" presName="desTx" presStyleLbl="node1" presStyleIdx="1" presStyleCnt="2" custScaleX="274757">
        <dgm:presLayoutVars>
          <dgm:bulletEnabled val="1"/>
        </dgm:presLayoutVars>
      </dgm:prSet>
      <dgm:spPr/>
    </dgm:pt>
  </dgm:ptLst>
  <dgm:cxnLst>
    <dgm:cxn modelId="{A2B8960B-75A1-4FD4-A13D-7B5766354A98}" type="presOf" srcId="{405AC7F1-E0EA-47D2-BB8D-822C17587834}" destId="{FC746601-A638-4FA6-9D5F-12D7CFC91A7E}" srcOrd="0" destOrd="0" presId="urn:diagrams.loki3.com/BracketList"/>
    <dgm:cxn modelId="{96AF1634-23ED-4E97-9A2D-F876C56EAE46}" srcId="{62B6E75F-869B-4B55-872E-3CE5C0F6E7C0}" destId="{C39268BF-324F-4054-B7BA-5BF4048B4D68}" srcOrd="0" destOrd="0" parTransId="{2EA77F76-A3B1-4809-8BDC-AFA93EEBF817}" sibTransId="{2966973D-219E-46AA-93F7-58E35E14AC60}"/>
    <dgm:cxn modelId="{674EC245-F0CB-4064-83CA-98FAC946F884}" srcId="{D5D5C066-EE65-4696-B8DC-FBF6835C0AFB}" destId="{8EA085B9-8255-43F9-8701-BF439791BAB1}" srcOrd="0" destOrd="0" parTransId="{1B88E4CD-2509-4F59-A2DC-859E69109EE9}" sibTransId="{7282CFA4-869D-43D4-AC85-21F4DE7274BA}"/>
    <dgm:cxn modelId="{F4516C46-10DE-4A5F-96AD-89411E9D65E4}" type="presOf" srcId="{8EA085B9-8255-43F9-8701-BF439791BAB1}" destId="{2C69D85C-49ED-4BC0-BB97-15D2C7933B73}" srcOrd="0" destOrd="0" presId="urn:diagrams.loki3.com/BracketList"/>
    <dgm:cxn modelId="{25A51FB2-ECFD-4A3D-B5CA-F60D4DB1E965}" type="presOf" srcId="{D5D5C066-EE65-4696-B8DC-FBF6835C0AFB}" destId="{AB9ACD1A-385E-4BC8-B988-4A8171AFED22}" srcOrd="0" destOrd="0" presId="urn:diagrams.loki3.com/BracketList"/>
    <dgm:cxn modelId="{4E07CFC4-7187-4EBE-ADFD-73D5A4D7503F}" srcId="{C39268BF-324F-4054-B7BA-5BF4048B4D68}" destId="{405AC7F1-E0EA-47D2-BB8D-822C17587834}" srcOrd="0" destOrd="0" parTransId="{46823309-D550-4204-B7A0-348288BB329A}" sibTransId="{B9563E83-72D0-4705-ABE3-87A7DDF109AB}"/>
    <dgm:cxn modelId="{61C24BC6-947F-43D4-8D90-34B256E03114}" type="presOf" srcId="{62B6E75F-869B-4B55-872E-3CE5C0F6E7C0}" destId="{E62C0BCC-4EC4-43AB-812C-D3B40A7A3AE6}" srcOrd="0" destOrd="0" presId="urn:diagrams.loki3.com/BracketList"/>
    <dgm:cxn modelId="{3563A5E7-07C9-448E-8918-940A1D5162BB}" type="presOf" srcId="{C39268BF-324F-4054-B7BA-5BF4048B4D68}" destId="{D4B7DEED-FCFF-43A8-934A-C7A43A206670}" srcOrd="0" destOrd="0" presId="urn:diagrams.loki3.com/BracketList"/>
    <dgm:cxn modelId="{AA0CDCF1-7B5B-4ECE-B7BE-79275ECE98AD}" srcId="{62B6E75F-869B-4B55-872E-3CE5C0F6E7C0}" destId="{D5D5C066-EE65-4696-B8DC-FBF6835C0AFB}" srcOrd="1" destOrd="0" parTransId="{7CDE96BF-39BE-4F33-9D56-BA3E9D988FBD}" sibTransId="{E37459B2-3423-43DA-8E59-1BF8F75DC4D3}"/>
    <dgm:cxn modelId="{662975B9-3DF2-4C4F-B45F-C1DFAF922D38}" type="presParOf" srcId="{E62C0BCC-4EC4-43AB-812C-D3B40A7A3AE6}" destId="{46EE5863-78BB-408D-92BC-BE2563475441}" srcOrd="0" destOrd="0" presId="urn:diagrams.loki3.com/BracketList"/>
    <dgm:cxn modelId="{C54AFB59-6EA2-4411-A7B1-1C71B4A8F7BB}" type="presParOf" srcId="{46EE5863-78BB-408D-92BC-BE2563475441}" destId="{D4B7DEED-FCFF-43A8-934A-C7A43A206670}" srcOrd="0" destOrd="0" presId="urn:diagrams.loki3.com/BracketList"/>
    <dgm:cxn modelId="{BA41EBC5-CD88-4EEF-A1CB-90FD010E6229}" type="presParOf" srcId="{46EE5863-78BB-408D-92BC-BE2563475441}" destId="{EB0D15C7-A141-4A1B-945E-221831605918}" srcOrd="1" destOrd="0" presId="urn:diagrams.loki3.com/BracketList"/>
    <dgm:cxn modelId="{12846EB7-470D-4C45-AFCB-4B643BD593E1}" type="presParOf" srcId="{46EE5863-78BB-408D-92BC-BE2563475441}" destId="{1608E2A4-E752-44F5-9B60-F665566FE987}" srcOrd="2" destOrd="0" presId="urn:diagrams.loki3.com/BracketList"/>
    <dgm:cxn modelId="{FFBD6CDE-9495-4B02-BE30-D7BB31D20AFF}" type="presParOf" srcId="{46EE5863-78BB-408D-92BC-BE2563475441}" destId="{FC746601-A638-4FA6-9D5F-12D7CFC91A7E}" srcOrd="3" destOrd="0" presId="urn:diagrams.loki3.com/BracketList"/>
    <dgm:cxn modelId="{967F2833-8D30-45EF-9B36-7D2B2B66CF08}" type="presParOf" srcId="{E62C0BCC-4EC4-43AB-812C-D3B40A7A3AE6}" destId="{7A18E824-64AF-43FE-92C9-5C26560F7065}" srcOrd="1" destOrd="0" presId="urn:diagrams.loki3.com/BracketList"/>
    <dgm:cxn modelId="{ACAC7E1B-C6EE-422A-A206-C836C526C7BC}" type="presParOf" srcId="{E62C0BCC-4EC4-43AB-812C-D3B40A7A3AE6}" destId="{D8D1A798-3B7B-4C47-B704-A5121BBA8504}" srcOrd="2" destOrd="0" presId="urn:diagrams.loki3.com/BracketList"/>
    <dgm:cxn modelId="{B56F7A0B-88AD-47C1-8B67-26E45A8D2886}" type="presParOf" srcId="{D8D1A798-3B7B-4C47-B704-A5121BBA8504}" destId="{AB9ACD1A-385E-4BC8-B988-4A8171AFED22}" srcOrd="0" destOrd="0" presId="urn:diagrams.loki3.com/BracketList"/>
    <dgm:cxn modelId="{30740F3B-16EA-4356-BF5E-C56473BE4F52}" type="presParOf" srcId="{D8D1A798-3B7B-4C47-B704-A5121BBA8504}" destId="{3A95D77F-EA90-437B-8C41-C6A29243F86F}" srcOrd="1" destOrd="0" presId="urn:diagrams.loki3.com/BracketList"/>
    <dgm:cxn modelId="{FC806265-EA3F-4BF7-949E-AF65988C0565}" type="presParOf" srcId="{D8D1A798-3B7B-4C47-B704-A5121BBA8504}" destId="{183C3241-EB47-4FAF-A4D5-247C079A8F2A}" srcOrd="2" destOrd="0" presId="urn:diagrams.loki3.com/BracketList"/>
    <dgm:cxn modelId="{9EE41737-D694-454A-9264-A8863903B3DC}" type="presParOf" srcId="{D8D1A798-3B7B-4C47-B704-A5121BBA8504}" destId="{2C69D85C-49ED-4BC0-BB97-15D2C7933B73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B6E75F-869B-4B55-872E-3CE5C0F6E7C0}" type="doc">
      <dgm:prSet loTypeId="urn:diagrams.loki3.com/BracketList" loCatId="list" qsTypeId="urn:microsoft.com/office/officeart/2005/8/quickstyle/3d2" qsCatId="3D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405AC7F1-E0EA-47D2-BB8D-822C17587834}">
      <dgm:prSet phldrT="[Text]" custT="1"/>
      <dgm:spPr/>
      <dgm:t>
        <a:bodyPr/>
        <a:lstStyle/>
        <a:p>
          <a:r>
            <a:rPr lang="en-US" sz="2800" b="0" dirty="0">
              <a:solidFill>
                <a:schemeClr val="tx1"/>
              </a:solidFill>
              <a:latin typeface="Fredoka" pitchFamily="2" charset="-79"/>
              <a:cs typeface="Fredoka" pitchFamily="2" charset="-79"/>
            </a:rPr>
            <a:t>Lack of experience with electronic parts.</a:t>
          </a:r>
        </a:p>
      </dgm:t>
    </dgm:pt>
    <dgm:pt modelId="{46823309-D550-4204-B7A0-348288BB329A}" type="parTrans" cxnId="{4E07CFC4-7187-4EBE-ADFD-73D5A4D7503F}">
      <dgm:prSet/>
      <dgm:spPr/>
      <dgm:t>
        <a:bodyPr/>
        <a:lstStyle/>
        <a:p>
          <a:endParaRPr lang="en-US"/>
        </a:p>
      </dgm:t>
    </dgm:pt>
    <dgm:pt modelId="{B9563E83-72D0-4705-ABE3-87A7DDF109AB}" type="sibTrans" cxnId="{4E07CFC4-7187-4EBE-ADFD-73D5A4D7503F}">
      <dgm:prSet/>
      <dgm:spPr/>
      <dgm:t>
        <a:bodyPr/>
        <a:lstStyle/>
        <a:p>
          <a:endParaRPr lang="en-US"/>
        </a:p>
      </dgm:t>
    </dgm:pt>
    <dgm:pt modelId="{D5D5C066-EE65-4696-B8DC-FBF6835C0AFB}">
      <dgm:prSet phldrT="[Text]" phldr="1"/>
      <dgm:spPr/>
      <dgm:t>
        <a:bodyPr/>
        <a:lstStyle/>
        <a:p>
          <a:endParaRPr lang="en-US"/>
        </a:p>
      </dgm:t>
    </dgm:pt>
    <dgm:pt modelId="{7CDE96BF-39BE-4F33-9D56-BA3E9D988FBD}" type="parTrans" cxnId="{AA0CDCF1-7B5B-4ECE-B7BE-79275ECE98AD}">
      <dgm:prSet/>
      <dgm:spPr/>
      <dgm:t>
        <a:bodyPr/>
        <a:lstStyle/>
        <a:p>
          <a:endParaRPr lang="en-US"/>
        </a:p>
      </dgm:t>
    </dgm:pt>
    <dgm:pt modelId="{E37459B2-3423-43DA-8E59-1BF8F75DC4D3}" type="sibTrans" cxnId="{AA0CDCF1-7B5B-4ECE-B7BE-79275ECE98AD}">
      <dgm:prSet/>
      <dgm:spPr/>
      <dgm:t>
        <a:bodyPr/>
        <a:lstStyle/>
        <a:p>
          <a:endParaRPr lang="en-US"/>
        </a:p>
      </dgm:t>
    </dgm:pt>
    <dgm:pt modelId="{8EA085B9-8255-43F9-8701-BF439791BAB1}">
      <dgm:prSet phldrT="[Text]" custT="1"/>
      <dgm:spPr/>
      <dgm:t>
        <a:bodyPr/>
        <a:lstStyle/>
        <a:p>
          <a:r>
            <a:rPr lang="en-US" sz="2800" dirty="0">
              <a:solidFill>
                <a:schemeClr val="tx1"/>
              </a:solidFill>
              <a:latin typeface="Fredoka" pitchFamily="2" charset="-79"/>
              <a:cs typeface="Fredoka" pitchFamily="2" charset="-79"/>
            </a:rPr>
            <a:t>High budget constraints.</a:t>
          </a:r>
        </a:p>
      </dgm:t>
    </dgm:pt>
    <dgm:pt modelId="{1B88E4CD-2509-4F59-A2DC-859E69109EE9}" type="parTrans" cxnId="{674EC245-F0CB-4064-83CA-98FAC946F884}">
      <dgm:prSet/>
      <dgm:spPr/>
      <dgm:t>
        <a:bodyPr/>
        <a:lstStyle/>
        <a:p>
          <a:endParaRPr lang="en-US"/>
        </a:p>
      </dgm:t>
    </dgm:pt>
    <dgm:pt modelId="{7282CFA4-869D-43D4-AC85-21F4DE7274BA}" type="sibTrans" cxnId="{674EC245-F0CB-4064-83CA-98FAC946F884}">
      <dgm:prSet/>
      <dgm:spPr/>
      <dgm:t>
        <a:bodyPr/>
        <a:lstStyle/>
        <a:p>
          <a:endParaRPr lang="en-US"/>
        </a:p>
      </dgm:t>
    </dgm:pt>
    <dgm:pt modelId="{C39268BF-324F-4054-B7BA-5BF4048B4D68}">
      <dgm:prSet phldrT="[Text]" phldr="1"/>
      <dgm:spPr/>
      <dgm:t>
        <a:bodyPr/>
        <a:lstStyle/>
        <a:p>
          <a:endParaRPr lang="en-US" dirty="0"/>
        </a:p>
      </dgm:t>
    </dgm:pt>
    <dgm:pt modelId="{2966973D-219E-46AA-93F7-58E35E14AC60}" type="sibTrans" cxnId="{96AF1634-23ED-4E97-9A2D-F876C56EAE46}">
      <dgm:prSet/>
      <dgm:spPr/>
      <dgm:t>
        <a:bodyPr/>
        <a:lstStyle/>
        <a:p>
          <a:endParaRPr lang="en-US"/>
        </a:p>
      </dgm:t>
    </dgm:pt>
    <dgm:pt modelId="{2EA77F76-A3B1-4809-8BDC-AFA93EEBF817}" type="parTrans" cxnId="{96AF1634-23ED-4E97-9A2D-F876C56EAE46}">
      <dgm:prSet/>
      <dgm:spPr/>
      <dgm:t>
        <a:bodyPr/>
        <a:lstStyle/>
        <a:p>
          <a:endParaRPr lang="en-US"/>
        </a:p>
      </dgm:t>
    </dgm:pt>
    <dgm:pt modelId="{E62C0BCC-4EC4-43AB-812C-D3B40A7A3AE6}" type="pres">
      <dgm:prSet presAssocID="{62B6E75F-869B-4B55-872E-3CE5C0F6E7C0}" presName="Name0" presStyleCnt="0">
        <dgm:presLayoutVars>
          <dgm:dir/>
          <dgm:animLvl val="lvl"/>
          <dgm:resizeHandles val="exact"/>
        </dgm:presLayoutVars>
      </dgm:prSet>
      <dgm:spPr/>
    </dgm:pt>
    <dgm:pt modelId="{46EE5863-78BB-408D-92BC-BE2563475441}" type="pres">
      <dgm:prSet presAssocID="{C39268BF-324F-4054-B7BA-5BF4048B4D68}" presName="linNode" presStyleCnt="0"/>
      <dgm:spPr/>
    </dgm:pt>
    <dgm:pt modelId="{D4B7DEED-FCFF-43A8-934A-C7A43A206670}" type="pres">
      <dgm:prSet presAssocID="{C39268BF-324F-4054-B7BA-5BF4048B4D68}" presName="parTx" presStyleLbl="revTx" presStyleIdx="0" presStyleCnt="2">
        <dgm:presLayoutVars>
          <dgm:chMax val="1"/>
          <dgm:bulletEnabled val="1"/>
        </dgm:presLayoutVars>
      </dgm:prSet>
      <dgm:spPr/>
    </dgm:pt>
    <dgm:pt modelId="{EB0D15C7-A141-4A1B-945E-221831605918}" type="pres">
      <dgm:prSet presAssocID="{C39268BF-324F-4054-B7BA-5BF4048B4D68}" presName="bracket" presStyleLbl="parChTrans1D1" presStyleIdx="0" presStyleCnt="2"/>
      <dgm:spPr/>
    </dgm:pt>
    <dgm:pt modelId="{1608E2A4-E752-44F5-9B60-F665566FE987}" type="pres">
      <dgm:prSet presAssocID="{C39268BF-324F-4054-B7BA-5BF4048B4D68}" presName="spH" presStyleCnt="0"/>
      <dgm:spPr/>
    </dgm:pt>
    <dgm:pt modelId="{FC746601-A638-4FA6-9D5F-12D7CFC91A7E}" type="pres">
      <dgm:prSet presAssocID="{C39268BF-324F-4054-B7BA-5BF4048B4D68}" presName="desTx" presStyleLbl="node1" presStyleIdx="0" presStyleCnt="2" custScaleX="275711">
        <dgm:presLayoutVars>
          <dgm:bulletEnabled val="1"/>
        </dgm:presLayoutVars>
      </dgm:prSet>
      <dgm:spPr/>
    </dgm:pt>
    <dgm:pt modelId="{7A18E824-64AF-43FE-92C9-5C26560F7065}" type="pres">
      <dgm:prSet presAssocID="{2966973D-219E-46AA-93F7-58E35E14AC60}" presName="spV" presStyleCnt="0"/>
      <dgm:spPr/>
    </dgm:pt>
    <dgm:pt modelId="{D8D1A798-3B7B-4C47-B704-A5121BBA8504}" type="pres">
      <dgm:prSet presAssocID="{D5D5C066-EE65-4696-B8DC-FBF6835C0AFB}" presName="linNode" presStyleCnt="0"/>
      <dgm:spPr/>
    </dgm:pt>
    <dgm:pt modelId="{AB9ACD1A-385E-4BC8-B988-4A8171AFED22}" type="pres">
      <dgm:prSet presAssocID="{D5D5C066-EE65-4696-B8DC-FBF6835C0AFB}" presName="parTx" presStyleLbl="revTx" presStyleIdx="1" presStyleCnt="2">
        <dgm:presLayoutVars>
          <dgm:chMax val="1"/>
          <dgm:bulletEnabled val="1"/>
        </dgm:presLayoutVars>
      </dgm:prSet>
      <dgm:spPr/>
    </dgm:pt>
    <dgm:pt modelId="{3A95D77F-EA90-437B-8C41-C6A29243F86F}" type="pres">
      <dgm:prSet presAssocID="{D5D5C066-EE65-4696-B8DC-FBF6835C0AFB}" presName="bracket" presStyleLbl="parChTrans1D1" presStyleIdx="1" presStyleCnt="2"/>
      <dgm:spPr/>
    </dgm:pt>
    <dgm:pt modelId="{183C3241-EB47-4FAF-A4D5-247C079A8F2A}" type="pres">
      <dgm:prSet presAssocID="{D5D5C066-EE65-4696-B8DC-FBF6835C0AFB}" presName="spH" presStyleCnt="0"/>
      <dgm:spPr/>
    </dgm:pt>
    <dgm:pt modelId="{2C69D85C-49ED-4BC0-BB97-15D2C7933B73}" type="pres">
      <dgm:prSet presAssocID="{D5D5C066-EE65-4696-B8DC-FBF6835C0AFB}" presName="desTx" presStyleLbl="node1" presStyleIdx="1" presStyleCnt="2" custScaleX="269571">
        <dgm:presLayoutVars>
          <dgm:bulletEnabled val="1"/>
        </dgm:presLayoutVars>
      </dgm:prSet>
      <dgm:spPr/>
    </dgm:pt>
  </dgm:ptLst>
  <dgm:cxnLst>
    <dgm:cxn modelId="{A2B8960B-75A1-4FD4-A13D-7B5766354A98}" type="presOf" srcId="{405AC7F1-E0EA-47D2-BB8D-822C17587834}" destId="{FC746601-A638-4FA6-9D5F-12D7CFC91A7E}" srcOrd="0" destOrd="0" presId="urn:diagrams.loki3.com/BracketList"/>
    <dgm:cxn modelId="{96AF1634-23ED-4E97-9A2D-F876C56EAE46}" srcId="{62B6E75F-869B-4B55-872E-3CE5C0F6E7C0}" destId="{C39268BF-324F-4054-B7BA-5BF4048B4D68}" srcOrd="0" destOrd="0" parTransId="{2EA77F76-A3B1-4809-8BDC-AFA93EEBF817}" sibTransId="{2966973D-219E-46AA-93F7-58E35E14AC60}"/>
    <dgm:cxn modelId="{674EC245-F0CB-4064-83CA-98FAC946F884}" srcId="{D5D5C066-EE65-4696-B8DC-FBF6835C0AFB}" destId="{8EA085B9-8255-43F9-8701-BF439791BAB1}" srcOrd="0" destOrd="0" parTransId="{1B88E4CD-2509-4F59-A2DC-859E69109EE9}" sibTransId="{7282CFA4-869D-43D4-AC85-21F4DE7274BA}"/>
    <dgm:cxn modelId="{F4516C46-10DE-4A5F-96AD-89411E9D65E4}" type="presOf" srcId="{8EA085B9-8255-43F9-8701-BF439791BAB1}" destId="{2C69D85C-49ED-4BC0-BB97-15D2C7933B73}" srcOrd="0" destOrd="0" presId="urn:diagrams.loki3.com/BracketList"/>
    <dgm:cxn modelId="{25A51FB2-ECFD-4A3D-B5CA-F60D4DB1E965}" type="presOf" srcId="{D5D5C066-EE65-4696-B8DC-FBF6835C0AFB}" destId="{AB9ACD1A-385E-4BC8-B988-4A8171AFED22}" srcOrd="0" destOrd="0" presId="urn:diagrams.loki3.com/BracketList"/>
    <dgm:cxn modelId="{4E07CFC4-7187-4EBE-ADFD-73D5A4D7503F}" srcId="{C39268BF-324F-4054-B7BA-5BF4048B4D68}" destId="{405AC7F1-E0EA-47D2-BB8D-822C17587834}" srcOrd="0" destOrd="0" parTransId="{46823309-D550-4204-B7A0-348288BB329A}" sibTransId="{B9563E83-72D0-4705-ABE3-87A7DDF109AB}"/>
    <dgm:cxn modelId="{61C24BC6-947F-43D4-8D90-34B256E03114}" type="presOf" srcId="{62B6E75F-869B-4B55-872E-3CE5C0F6E7C0}" destId="{E62C0BCC-4EC4-43AB-812C-D3B40A7A3AE6}" srcOrd="0" destOrd="0" presId="urn:diagrams.loki3.com/BracketList"/>
    <dgm:cxn modelId="{3563A5E7-07C9-448E-8918-940A1D5162BB}" type="presOf" srcId="{C39268BF-324F-4054-B7BA-5BF4048B4D68}" destId="{D4B7DEED-FCFF-43A8-934A-C7A43A206670}" srcOrd="0" destOrd="0" presId="urn:diagrams.loki3.com/BracketList"/>
    <dgm:cxn modelId="{AA0CDCF1-7B5B-4ECE-B7BE-79275ECE98AD}" srcId="{62B6E75F-869B-4B55-872E-3CE5C0F6E7C0}" destId="{D5D5C066-EE65-4696-B8DC-FBF6835C0AFB}" srcOrd="1" destOrd="0" parTransId="{7CDE96BF-39BE-4F33-9D56-BA3E9D988FBD}" sibTransId="{E37459B2-3423-43DA-8E59-1BF8F75DC4D3}"/>
    <dgm:cxn modelId="{662975B9-3DF2-4C4F-B45F-C1DFAF922D38}" type="presParOf" srcId="{E62C0BCC-4EC4-43AB-812C-D3B40A7A3AE6}" destId="{46EE5863-78BB-408D-92BC-BE2563475441}" srcOrd="0" destOrd="0" presId="urn:diagrams.loki3.com/BracketList"/>
    <dgm:cxn modelId="{C54AFB59-6EA2-4411-A7B1-1C71B4A8F7BB}" type="presParOf" srcId="{46EE5863-78BB-408D-92BC-BE2563475441}" destId="{D4B7DEED-FCFF-43A8-934A-C7A43A206670}" srcOrd="0" destOrd="0" presId="urn:diagrams.loki3.com/BracketList"/>
    <dgm:cxn modelId="{BA41EBC5-CD88-4EEF-A1CB-90FD010E6229}" type="presParOf" srcId="{46EE5863-78BB-408D-92BC-BE2563475441}" destId="{EB0D15C7-A141-4A1B-945E-221831605918}" srcOrd="1" destOrd="0" presId="urn:diagrams.loki3.com/BracketList"/>
    <dgm:cxn modelId="{12846EB7-470D-4C45-AFCB-4B643BD593E1}" type="presParOf" srcId="{46EE5863-78BB-408D-92BC-BE2563475441}" destId="{1608E2A4-E752-44F5-9B60-F665566FE987}" srcOrd="2" destOrd="0" presId="urn:diagrams.loki3.com/BracketList"/>
    <dgm:cxn modelId="{FFBD6CDE-9495-4B02-BE30-D7BB31D20AFF}" type="presParOf" srcId="{46EE5863-78BB-408D-92BC-BE2563475441}" destId="{FC746601-A638-4FA6-9D5F-12D7CFC91A7E}" srcOrd="3" destOrd="0" presId="urn:diagrams.loki3.com/BracketList"/>
    <dgm:cxn modelId="{967F2833-8D30-45EF-9B36-7D2B2B66CF08}" type="presParOf" srcId="{E62C0BCC-4EC4-43AB-812C-D3B40A7A3AE6}" destId="{7A18E824-64AF-43FE-92C9-5C26560F7065}" srcOrd="1" destOrd="0" presId="urn:diagrams.loki3.com/BracketList"/>
    <dgm:cxn modelId="{ACAC7E1B-C6EE-422A-A206-C836C526C7BC}" type="presParOf" srcId="{E62C0BCC-4EC4-43AB-812C-D3B40A7A3AE6}" destId="{D8D1A798-3B7B-4C47-B704-A5121BBA8504}" srcOrd="2" destOrd="0" presId="urn:diagrams.loki3.com/BracketList"/>
    <dgm:cxn modelId="{B56F7A0B-88AD-47C1-8B67-26E45A8D2886}" type="presParOf" srcId="{D8D1A798-3B7B-4C47-B704-A5121BBA8504}" destId="{AB9ACD1A-385E-4BC8-B988-4A8171AFED22}" srcOrd="0" destOrd="0" presId="urn:diagrams.loki3.com/BracketList"/>
    <dgm:cxn modelId="{30740F3B-16EA-4356-BF5E-C56473BE4F52}" type="presParOf" srcId="{D8D1A798-3B7B-4C47-B704-A5121BBA8504}" destId="{3A95D77F-EA90-437B-8C41-C6A29243F86F}" srcOrd="1" destOrd="0" presId="urn:diagrams.loki3.com/BracketList"/>
    <dgm:cxn modelId="{FC806265-EA3F-4BF7-949E-AF65988C0565}" type="presParOf" srcId="{D8D1A798-3B7B-4C47-B704-A5121BBA8504}" destId="{183C3241-EB47-4FAF-A4D5-247C079A8F2A}" srcOrd="2" destOrd="0" presId="urn:diagrams.loki3.com/BracketList"/>
    <dgm:cxn modelId="{9EE41737-D694-454A-9264-A8863903B3DC}" type="presParOf" srcId="{D8D1A798-3B7B-4C47-B704-A5121BBA8504}" destId="{2C69D85C-49ED-4BC0-BB97-15D2C7933B73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B7DEED-FCFF-43A8-934A-C7A43A206670}">
      <dsp:nvSpPr>
        <dsp:cNvPr id="0" name=""/>
        <dsp:cNvSpPr/>
      </dsp:nvSpPr>
      <dsp:spPr>
        <a:xfrm>
          <a:off x="817" y="227575"/>
          <a:ext cx="1114424" cy="47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/>
        </a:p>
      </dsp:txBody>
      <dsp:txXfrm>
        <a:off x="817" y="227575"/>
        <a:ext cx="1114424" cy="475200"/>
      </dsp:txXfrm>
    </dsp:sp>
    <dsp:sp modelId="{EB0D15C7-A141-4A1B-945E-221831605918}">
      <dsp:nvSpPr>
        <dsp:cNvPr id="0" name=""/>
        <dsp:cNvSpPr/>
      </dsp:nvSpPr>
      <dsp:spPr>
        <a:xfrm>
          <a:off x="1115242" y="160750"/>
          <a:ext cx="222885" cy="608849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46601-A638-4FA6-9D5F-12D7CFC91A7E}">
      <dsp:nvSpPr>
        <dsp:cNvPr id="0" name=""/>
        <dsp:cNvSpPr/>
      </dsp:nvSpPr>
      <dsp:spPr>
        <a:xfrm>
          <a:off x="1427281" y="160750"/>
          <a:ext cx="8325501" cy="60884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>
              <a:solidFill>
                <a:schemeClr val="tx1"/>
              </a:solidFill>
              <a:latin typeface="Fredoka" pitchFamily="2" charset="-79"/>
              <a:cs typeface="Fredoka" pitchFamily="2" charset="-79"/>
            </a:rPr>
            <a:t>Limited time available.</a:t>
          </a:r>
        </a:p>
      </dsp:txBody>
      <dsp:txXfrm>
        <a:off x="1427281" y="160750"/>
        <a:ext cx="8325501" cy="608849"/>
      </dsp:txXfrm>
    </dsp:sp>
    <dsp:sp modelId="{AB9ACD1A-385E-4BC8-B988-4A8171AFED22}">
      <dsp:nvSpPr>
        <dsp:cNvPr id="0" name=""/>
        <dsp:cNvSpPr/>
      </dsp:nvSpPr>
      <dsp:spPr>
        <a:xfrm>
          <a:off x="817" y="922825"/>
          <a:ext cx="1113234" cy="47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817" y="922825"/>
        <a:ext cx="1113234" cy="475200"/>
      </dsp:txXfrm>
    </dsp:sp>
    <dsp:sp modelId="{3A95D77F-EA90-437B-8C41-C6A29243F86F}">
      <dsp:nvSpPr>
        <dsp:cNvPr id="0" name=""/>
        <dsp:cNvSpPr/>
      </dsp:nvSpPr>
      <dsp:spPr>
        <a:xfrm>
          <a:off x="1114051" y="856000"/>
          <a:ext cx="222646" cy="608849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69D85C-49ED-4BC0-BB97-15D2C7933B73}">
      <dsp:nvSpPr>
        <dsp:cNvPr id="0" name=""/>
        <dsp:cNvSpPr/>
      </dsp:nvSpPr>
      <dsp:spPr>
        <a:xfrm>
          <a:off x="1425757" y="856000"/>
          <a:ext cx="8319635" cy="60884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>
              <a:solidFill>
                <a:schemeClr val="tx1"/>
              </a:solidFill>
              <a:latin typeface="Fredoka" pitchFamily="2" charset="-79"/>
              <a:cs typeface="Fredoka" pitchFamily="2" charset="-79"/>
            </a:rPr>
            <a:t>Difficulty in keeping ice cold.</a:t>
          </a:r>
        </a:p>
      </dsp:txBody>
      <dsp:txXfrm>
        <a:off x="1425757" y="856000"/>
        <a:ext cx="8319635" cy="6088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B7DEED-FCFF-43A8-934A-C7A43A206670}">
      <dsp:nvSpPr>
        <dsp:cNvPr id="0" name=""/>
        <dsp:cNvSpPr/>
      </dsp:nvSpPr>
      <dsp:spPr>
        <a:xfrm>
          <a:off x="521" y="227575"/>
          <a:ext cx="1110853" cy="47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/>
        </a:p>
      </dsp:txBody>
      <dsp:txXfrm>
        <a:off x="521" y="227575"/>
        <a:ext cx="1110853" cy="475200"/>
      </dsp:txXfrm>
    </dsp:sp>
    <dsp:sp modelId="{EB0D15C7-A141-4A1B-945E-221831605918}">
      <dsp:nvSpPr>
        <dsp:cNvPr id="0" name=""/>
        <dsp:cNvSpPr/>
      </dsp:nvSpPr>
      <dsp:spPr>
        <a:xfrm>
          <a:off x="1111374" y="160750"/>
          <a:ext cx="222170" cy="608849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46601-A638-4FA6-9D5F-12D7CFC91A7E}">
      <dsp:nvSpPr>
        <dsp:cNvPr id="0" name=""/>
        <dsp:cNvSpPr/>
      </dsp:nvSpPr>
      <dsp:spPr>
        <a:xfrm>
          <a:off x="1422413" y="160750"/>
          <a:ext cx="8330664" cy="60884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b="0" kern="1200" dirty="0">
              <a:solidFill>
                <a:schemeClr val="tx1"/>
              </a:solidFill>
              <a:latin typeface="Fredoka" pitchFamily="2" charset="-79"/>
              <a:cs typeface="Fredoka" pitchFamily="2" charset="-79"/>
            </a:rPr>
            <a:t>Lack of experience with electronic parts.</a:t>
          </a:r>
        </a:p>
      </dsp:txBody>
      <dsp:txXfrm>
        <a:off x="1422413" y="160750"/>
        <a:ext cx="8330664" cy="608849"/>
      </dsp:txXfrm>
    </dsp:sp>
    <dsp:sp modelId="{AB9ACD1A-385E-4BC8-B988-4A8171AFED22}">
      <dsp:nvSpPr>
        <dsp:cNvPr id="0" name=""/>
        <dsp:cNvSpPr/>
      </dsp:nvSpPr>
      <dsp:spPr>
        <a:xfrm>
          <a:off x="521" y="922825"/>
          <a:ext cx="1132284" cy="47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marL="0" lvl="0" indent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521" y="922825"/>
        <a:ext cx="1132284" cy="475200"/>
      </dsp:txXfrm>
    </dsp:sp>
    <dsp:sp modelId="{3A95D77F-EA90-437B-8C41-C6A29243F86F}">
      <dsp:nvSpPr>
        <dsp:cNvPr id="0" name=""/>
        <dsp:cNvSpPr/>
      </dsp:nvSpPr>
      <dsp:spPr>
        <a:xfrm>
          <a:off x="1132806" y="856000"/>
          <a:ext cx="226456" cy="608849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69D85C-49ED-4BC0-BB97-15D2C7933B73}">
      <dsp:nvSpPr>
        <dsp:cNvPr id="0" name=""/>
        <dsp:cNvSpPr/>
      </dsp:nvSpPr>
      <dsp:spPr>
        <a:xfrm>
          <a:off x="1449845" y="856000"/>
          <a:ext cx="8302284" cy="60884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>
              <a:solidFill>
                <a:schemeClr val="tx1"/>
              </a:solidFill>
              <a:latin typeface="Fredoka" pitchFamily="2" charset="-79"/>
              <a:cs typeface="Fredoka" pitchFamily="2" charset="-79"/>
            </a:rPr>
            <a:t>High budget constraints.</a:t>
          </a:r>
        </a:p>
      </dsp:txBody>
      <dsp:txXfrm>
        <a:off x="1449845" y="856000"/>
        <a:ext cx="8302284" cy="6088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Click to edit Master text styles</a:t>
            </a:r>
          </a:p>
          <a:p>
            <a:pPr lvl="1"/>
            <a:r>
              <a:rPr lang="ru-RU" noProof="0"/>
              <a:t>Second level</a:t>
            </a:r>
          </a:p>
          <a:p>
            <a:pPr lvl="2"/>
            <a:r>
              <a:rPr lang="ru-RU" noProof="0"/>
              <a:t>Third level</a:t>
            </a:r>
          </a:p>
          <a:p>
            <a:pPr lvl="3"/>
            <a:r>
              <a:rPr lang="ru-RU" noProof="0"/>
              <a:t>Fourth level</a:t>
            </a:r>
          </a:p>
          <a:p>
            <a:pPr lvl="4"/>
            <a:r>
              <a:rPr lang="ru-RU" noProof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6C57F78-DB1E-451F-A918-8B287A796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C57F78-DB1E-451F-A918-8B287A7964C2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9795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C57F78-DB1E-451F-A918-8B287A7964C2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025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C57F78-DB1E-451F-A918-8B287A7964C2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389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C57F78-DB1E-451F-A918-8B287A7964C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299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C57F78-DB1E-451F-A918-8B287A7964C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737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C57F78-DB1E-451F-A918-8B287A7964C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166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C57F78-DB1E-451F-A918-8B287A7964C2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120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C57F78-DB1E-451F-A918-8B287A7964C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597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C57F78-DB1E-451F-A918-8B287A7964C2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62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C57F78-DB1E-451F-A918-8B287A7964C2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485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C57F78-DB1E-451F-A918-8B287A7964C2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535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07167" y="1123953"/>
            <a:ext cx="9550400" cy="1109663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 noProof="0"/>
              <a:t>Click to edit Master title style</a:t>
            </a:r>
            <a:endParaRPr lang="ru-RU" noProof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07167" y="2011363"/>
            <a:ext cx="9550400" cy="696912"/>
          </a:xfrm>
        </p:spPr>
        <p:txBody>
          <a:bodyPr/>
          <a:lstStyle>
            <a:lvl1pPr marL="0" indent="0" algn="r">
              <a:buFontTx/>
              <a:buNone/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ru-RU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28669" y="692153"/>
            <a:ext cx="2546351" cy="5400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83267" y="692153"/>
            <a:ext cx="7442200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83269" y="1266825"/>
            <a:ext cx="4993217" cy="4826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79684" y="1266825"/>
            <a:ext cx="4995333" cy="4826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98084" y="692150"/>
            <a:ext cx="10176933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83269" y="1266825"/>
            <a:ext cx="10191751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5pPr>
      <a:lvl6pPr marL="342900" algn="r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6pPr>
      <a:lvl7pPr marL="685800" algn="r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7pPr>
      <a:lvl8pPr marL="1028700" algn="r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8pPr>
      <a:lvl9pPr marL="1371600" algn="r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1800" b="1">
          <a:solidFill>
            <a:schemeClr val="tx1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svg"/><Relationship Id="rId7" Type="http://schemas.openxmlformats.org/officeDocument/2006/relationships/image" Target="../media/image21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11" Type="http://schemas.openxmlformats.org/officeDocument/2006/relationships/image" Target="../media/image25.svg"/><Relationship Id="rId5" Type="http://schemas.openxmlformats.org/officeDocument/2006/relationships/image" Target="../media/image19.sv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f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eeksvalley.com/en/product/12v-dc-gear-motor/" TargetMode="Externa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s://geeksvalley.com/en/product/12v-dc-gear-motor/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jf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geeksvalley.com/en/product/12v-dc-gear-motor/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s://geeksvalley.com/en/product/12v-dc-gear-motor/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s://geeksvalley.com/en/product/12v-dc-gear-motor/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https://geeksvalley.com/en/product/12v-dc-gear-motor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g"/><Relationship Id="rId4" Type="http://schemas.openxmlformats.org/officeDocument/2006/relationships/image" Target="../media/image47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10200" y="977712"/>
            <a:ext cx="6172198" cy="832247"/>
          </a:xfrm>
          <a:noFill/>
        </p:spPr>
        <p:txBody>
          <a:bodyPr/>
          <a:lstStyle/>
          <a:p>
            <a:pPr algn="ctr" eaLnBrk="1" hangingPunct="1"/>
            <a:r>
              <a:rPr lang="en-US" sz="5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Mojito Maker Pro</a:t>
            </a:r>
            <a:endParaRPr lang="uk-UA" sz="5400" dirty="0">
              <a:solidFill>
                <a:srgbClr val="C00000"/>
              </a:solidFill>
              <a:cs typeface="Fredoka" pitchFamily="2" charset="-79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C33379-7E2E-58B6-2ECC-5C1E12BCBB49}"/>
              </a:ext>
            </a:extLst>
          </p:cNvPr>
          <p:cNvSpPr txBox="1"/>
          <p:nvPr/>
        </p:nvSpPr>
        <p:spPr>
          <a:xfrm>
            <a:off x="7315200" y="2878841"/>
            <a:ext cx="36766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Prepared By:</a:t>
            </a:r>
            <a:br>
              <a:rPr lang="en-US" sz="2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</a:br>
            <a:r>
              <a:rPr lang="en-US" sz="2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   </a:t>
            </a:r>
            <a:r>
              <a:rPr lang="en-US" sz="2400" b="1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Malak Jawabreh</a:t>
            </a:r>
            <a:br>
              <a:rPr lang="en-US" sz="2400" b="1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</a:br>
            <a:r>
              <a:rPr lang="en-US" sz="2400" b="1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   Aya </a:t>
            </a:r>
            <a:r>
              <a:rPr lang="en-US" sz="2400" b="1" dirty="0" err="1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Awwad</a:t>
            </a:r>
            <a:endParaRPr lang="en-US" sz="2400" b="1" dirty="0">
              <a:solidFill>
                <a:srgbClr val="C00000"/>
              </a:solidFill>
              <a:latin typeface="Fredoka" pitchFamily="2" charset="-79"/>
              <a:cs typeface="Fredoka" pitchFamily="2" charset="-79"/>
            </a:endParaRPr>
          </a:p>
          <a:p>
            <a:r>
              <a:rPr lang="en-US" sz="2400" b="1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 </a:t>
            </a:r>
            <a:endParaRPr lang="en-US" sz="2400" dirty="0">
              <a:solidFill>
                <a:srgbClr val="C00000"/>
              </a:solidFill>
              <a:latin typeface="Fredoka" pitchFamily="2" charset="-79"/>
              <a:cs typeface="Fredoka" pitchFamily="2" charset="-79"/>
            </a:endParaRPr>
          </a:p>
          <a:p>
            <a:r>
              <a:rPr lang="en-US" sz="2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Supervisor:</a:t>
            </a:r>
            <a:br>
              <a:rPr lang="en-US" sz="2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</a:br>
            <a:r>
              <a:rPr lang="en-US" sz="2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  </a:t>
            </a:r>
            <a:r>
              <a:rPr lang="en-US" sz="2400" b="1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Dr. Haya </a:t>
            </a:r>
            <a:r>
              <a:rPr lang="en-US" sz="2400" b="1" dirty="0" err="1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Sammana</a:t>
            </a:r>
            <a:endParaRPr lang="en-US" sz="2400" dirty="0">
              <a:solidFill>
                <a:srgbClr val="C00000"/>
              </a:solidFill>
              <a:latin typeface="Fredoka" pitchFamily="2" charset="-79"/>
              <a:cs typeface="Fredoka" pitchFamily="2" charset="-79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114800" y="636723"/>
            <a:ext cx="5183981" cy="542925"/>
          </a:xfrm>
        </p:spPr>
        <p:txBody>
          <a:bodyPr/>
          <a:lstStyle/>
          <a:p>
            <a:pPr algn="ctr" eaLnBrk="1" hangingPunct="1"/>
            <a:r>
              <a:rPr lang="en-US" sz="5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Features</a:t>
            </a:r>
            <a:endParaRPr lang="en-US" sz="3600" dirty="0">
              <a:solidFill>
                <a:srgbClr val="C00000"/>
              </a:solidFill>
              <a:latin typeface="Fredoka" pitchFamily="2" charset="-79"/>
              <a:cs typeface="Fredoka" pitchFamily="2" charset="-79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877C12-689D-2E5C-C829-40D3875ABE76}"/>
              </a:ext>
            </a:extLst>
          </p:cNvPr>
          <p:cNvSpPr txBox="1"/>
          <p:nvPr/>
        </p:nvSpPr>
        <p:spPr>
          <a:xfrm>
            <a:off x="3129280" y="2538507"/>
            <a:ext cx="506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Dropping cup's cover.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C2F8D3-D435-5A5D-23E7-D6597940E6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56"/>
          <a:stretch/>
        </p:blipFill>
        <p:spPr>
          <a:xfrm>
            <a:off x="7543800" y="2346324"/>
            <a:ext cx="3657600" cy="3859713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3B876CA-0E26-2ADB-7B07-2D6582739784}"/>
              </a:ext>
            </a:extLst>
          </p:cNvPr>
          <p:cNvSpPr/>
          <p:nvPr/>
        </p:nvSpPr>
        <p:spPr>
          <a:xfrm>
            <a:off x="3124200" y="1828799"/>
            <a:ext cx="2228850" cy="5429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Stage 7 :</a:t>
            </a:r>
          </a:p>
        </p:txBody>
      </p:sp>
    </p:spTree>
    <p:extLst>
      <p:ext uri="{BB962C8B-B14F-4D97-AF65-F5344CB8AC3E}">
        <p14:creationId xmlns:p14="http://schemas.microsoft.com/office/powerpoint/2010/main" val="4110320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98132" y="675083"/>
            <a:ext cx="5183981" cy="542925"/>
          </a:xfrm>
        </p:spPr>
        <p:txBody>
          <a:bodyPr/>
          <a:lstStyle/>
          <a:p>
            <a:pPr algn="ctr" eaLnBrk="1" hangingPunct="1"/>
            <a:r>
              <a:rPr lang="en-US" sz="5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Features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877C12-689D-2E5C-C829-40D3875ABE76}"/>
              </a:ext>
            </a:extLst>
          </p:cNvPr>
          <p:cNvSpPr txBox="1"/>
          <p:nvPr/>
        </p:nvSpPr>
        <p:spPr>
          <a:xfrm>
            <a:off x="2795905" y="1633269"/>
            <a:ext cx="6081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        Finally, Enjoy Your Mojito</a:t>
            </a:r>
            <a:r>
              <a:rPr lang="ar-JO" sz="28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</a:rPr>
              <a:t> 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315E19-053F-1590-6BF5-18898E221D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052" y="2362200"/>
            <a:ext cx="5867400" cy="407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375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CC8D3-C513-9F24-E61D-B3C7D796B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5922" y="940415"/>
            <a:ext cx="5724525" cy="381000"/>
          </a:xfrm>
        </p:spPr>
        <p:txBody>
          <a:bodyPr/>
          <a:lstStyle/>
          <a:p>
            <a:pPr algn="ctr"/>
            <a:r>
              <a:rPr lang="en-US" sz="5400" dirty="0">
                <a:latin typeface="Fredoka" pitchFamily="2" charset="-79"/>
                <a:cs typeface="Fredoka" pitchFamily="2" charset="-79"/>
              </a:rPr>
              <a:t>Motivations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27CDA72-9D81-1058-5853-850A3ACB3F26}"/>
              </a:ext>
            </a:extLst>
          </p:cNvPr>
          <p:cNvSpPr/>
          <p:nvPr/>
        </p:nvSpPr>
        <p:spPr>
          <a:xfrm>
            <a:off x="2489958" y="2975328"/>
            <a:ext cx="1708545" cy="707336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Speed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70D128D-99A2-F2F0-92B3-4C03B2BE7F2C}"/>
              </a:ext>
            </a:extLst>
          </p:cNvPr>
          <p:cNvSpPr/>
          <p:nvPr/>
        </p:nvSpPr>
        <p:spPr>
          <a:xfrm>
            <a:off x="3501936" y="4613256"/>
            <a:ext cx="2163173" cy="734909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Freshness</a:t>
            </a:r>
            <a:endParaRPr lang="en-US" sz="1500" dirty="0">
              <a:solidFill>
                <a:schemeClr val="tx1">
                  <a:lumMod val="50000"/>
                </a:schemeClr>
              </a:solidFill>
              <a:latin typeface="Fredoka" pitchFamily="2" charset="-79"/>
              <a:cs typeface="Fredoka" pitchFamily="2" charset="-79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3B8D699-44BA-E9B8-222C-74274813B97D}"/>
              </a:ext>
            </a:extLst>
          </p:cNvPr>
          <p:cNvSpPr/>
          <p:nvPr/>
        </p:nvSpPr>
        <p:spPr>
          <a:xfrm>
            <a:off x="5440237" y="2947756"/>
            <a:ext cx="1796513" cy="7349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cleanliness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629B0F3-AFC3-FCC6-3C49-E6BA368B0C46}"/>
              </a:ext>
            </a:extLst>
          </p:cNvPr>
          <p:cNvSpPr/>
          <p:nvPr/>
        </p:nvSpPr>
        <p:spPr>
          <a:xfrm>
            <a:off x="8698114" y="2947756"/>
            <a:ext cx="2018108" cy="734909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Fredoka" pitchFamily="2" charset="-79"/>
                <a:cs typeface="Fredoka" pitchFamily="2" charset="-79"/>
              </a:rPr>
              <a:t>Business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0DDE2FB-C490-104B-3252-FF3DB185C682}"/>
              </a:ext>
            </a:extLst>
          </p:cNvPr>
          <p:cNvSpPr/>
          <p:nvPr/>
        </p:nvSpPr>
        <p:spPr>
          <a:xfrm>
            <a:off x="7127273" y="4648211"/>
            <a:ext cx="2163173" cy="734909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Customization</a:t>
            </a: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727553D5-DF97-7CC4-B6B8-939EE92330C4}"/>
              </a:ext>
            </a:extLst>
          </p:cNvPr>
          <p:cNvSpPr/>
          <p:nvPr/>
        </p:nvSpPr>
        <p:spPr>
          <a:xfrm rot="3235385" flipH="1">
            <a:off x="4200802" y="1143428"/>
            <a:ext cx="125092" cy="216205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332306CE-9880-CA68-DA28-5AEC148AE950}"/>
              </a:ext>
            </a:extLst>
          </p:cNvPr>
          <p:cNvSpPr/>
          <p:nvPr/>
        </p:nvSpPr>
        <p:spPr>
          <a:xfrm rot="1126096" flipH="1">
            <a:off x="5022418" y="1496239"/>
            <a:ext cx="144278" cy="312206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4264AFCF-2D1E-66B7-24D6-D994BD7C14C7}"/>
              </a:ext>
            </a:extLst>
          </p:cNvPr>
          <p:cNvSpPr/>
          <p:nvPr/>
        </p:nvSpPr>
        <p:spPr>
          <a:xfrm rot="20208652" flipH="1">
            <a:off x="7376881" y="1428175"/>
            <a:ext cx="144129" cy="320462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3FF4156-B703-D855-FB43-C0AEA07577AA}"/>
              </a:ext>
            </a:extLst>
          </p:cNvPr>
          <p:cNvSpPr/>
          <p:nvPr/>
        </p:nvSpPr>
        <p:spPr>
          <a:xfrm>
            <a:off x="6212565" y="1587716"/>
            <a:ext cx="132538" cy="122277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456A29A1-4B4E-9DB4-E744-792C9ED3B297}"/>
              </a:ext>
            </a:extLst>
          </p:cNvPr>
          <p:cNvSpPr/>
          <p:nvPr/>
        </p:nvSpPr>
        <p:spPr>
          <a:xfrm rot="17970593" flipH="1">
            <a:off x="8364357" y="897397"/>
            <a:ext cx="114092" cy="260079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Graphic 24" descr="Stopwatch with solid fill">
            <a:extLst>
              <a:ext uri="{FF2B5EF4-FFF2-40B4-BE49-F238E27FC236}">
                <a16:creationId xmlns:a16="http://schemas.microsoft.com/office/drawing/2014/main" id="{34E6EC4C-9BB4-C446-2630-5FA0EEDF86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91355" y="3033422"/>
            <a:ext cx="228600" cy="228600"/>
          </a:xfrm>
          <a:prstGeom prst="rect">
            <a:avLst/>
          </a:prstGeom>
        </p:spPr>
      </p:pic>
      <p:pic>
        <p:nvPicPr>
          <p:cNvPr id="27" name="Graphic 26" descr="Stars with solid fill">
            <a:extLst>
              <a:ext uri="{FF2B5EF4-FFF2-40B4-BE49-F238E27FC236}">
                <a16:creationId xmlns:a16="http://schemas.microsoft.com/office/drawing/2014/main" id="{BF7A98D7-3574-55E0-630B-68AE4A5650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15400" y="4678691"/>
            <a:ext cx="228600" cy="228600"/>
          </a:xfrm>
          <a:prstGeom prst="rect">
            <a:avLst/>
          </a:prstGeom>
        </p:spPr>
      </p:pic>
      <p:pic>
        <p:nvPicPr>
          <p:cNvPr id="29" name="Graphic 28" descr="Open hand with plant with solid fill">
            <a:extLst>
              <a:ext uri="{FF2B5EF4-FFF2-40B4-BE49-F238E27FC236}">
                <a16:creationId xmlns:a16="http://schemas.microsoft.com/office/drawing/2014/main" id="{BBD42753-F263-147E-43E2-CE4FB2510C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25937" y="4678691"/>
            <a:ext cx="228600" cy="228600"/>
          </a:xfrm>
          <a:prstGeom prst="rect">
            <a:avLst/>
          </a:prstGeom>
        </p:spPr>
      </p:pic>
      <p:pic>
        <p:nvPicPr>
          <p:cNvPr id="31" name="Graphic 30" descr="Briefcase with solid fill">
            <a:extLst>
              <a:ext uri="{FF2B5EF4-FFF2-40B4-BE49-F238E27FC236}">
                <a16:creationId xmlns:a16="http://schemas.microsoft.com/office/drawing/2014/main" id="{23A1014D-DFDC-4D63-EC20-E420C91898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439400" y="3010114"/>
            <a:ext cx="219620" cy="219620"/>
          </a:xfrm>
          <a:prstGeom prst="rect">
            <a:avLst/>
          </a:prstGeom>
        </p:spPr>
      </p:pic>
      <p:pic>
        <p:nvPicPr>
          <p:cNvPr id="4" name="Graphic 3" descr="Clapping hands with solid fill">
            <a:extLst>
              <a:ext uri="{FF2B5EF4-FFF2-40B4-BE49-F238E27FC236}">
                <a16:creationId xmlns:a16="http://schemas.microsoft.com/office/drawing/2014/main" id="{603DD08D-75E1-9EC8-3CCB-51C46371FD3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32699" y="2957858"/>
            <a:ext cx="294423" cy="29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8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852DC-CA3C-033D-7E1A-FCBE56F0D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5400" dirty="0">
                <a:latin typeface="Fredoka" pitchFamily="2" charset="-79"/>
                <a:cs typeface="Fredoka" pitchFamily="2" charset="-79"/>
              </a:rPr>
              <a:t>Hardware Module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BF784CE-D50B-834E-9BF4-78292451ED20}"/>
              </a:ext>
            </a:extLst>
          </p:cNvPr>
          <p:cNvSpPr/>
          <p:nvPr/>
        </p:nvSpPr>
        <p:spPr>
          <a:xfrm>
            <a:off x="2362200" y="1856898"/>
            <a:ext cx="2667000" cy="5815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Fredoka" pitchFamily="2" charset="-79"/>
                <a:cs typeface="Fredoka" pitchFamily="2" charset="-79"/>
              </a:rPr>
              <a:t>Control Unit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2A1A1D-5F46-734D-0B06-9A967E6ADC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16950" y="2612643"/>
            <a:ext cx="4112449" cy="27039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B5336B-ABAA-2206-FE13-C15DC789D8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300" y="2871899"/>
            <a:ext cx="3048000" cy="21854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75FBD5-8D56-3D50-5732-D063C8D0349B}"/>
              </a:ext>
            </a:extLst>
          </p:cNvPr>
          <p:cNvSpPr txBox="1"/>
          <p:nvPr/>
        </p:nvSpPr>
        <p:spPr>
          <a:xfrm>
            <a:off x="2971800" y="5347356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Arduino Mega 2560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99428B-FEF3-F689-18A0-1F66E1E96A33}"/>
              </a:ext>
            </a:extLst>
          </p:cNvPr>
          <p:cNvSpPr txBox="1"/>
          <p:nvPr/>
        </p:nvSpPr>
        <p:spPr>
          <a:xfrm>
            <a:off x="7960550" y="5268975"/>
            <a:ext cx="3429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ESP32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78088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BF784CE-D50B-834E-9BF4-78292451ED20}"/>
              </a:ext>
            </a:extLst>
          </p:cNvPr>
          <p:cNvSpPr/>
          <p:nvPr/>
        </p:nvSpPr>
        <p:spPr>
          <a:xfrm>
            <a:off x="2286000" y="838200"/>
            <a:ext cx="4324350" cy="6187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Fredoka" pitchFamily="2" charset="-79"/>
                <a:cs typeface="Fredoka" pitchFamily="2" charset="-79"/>
              </a:rPr>
              <a:t>Input/Output Unit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75FBD5-8D56-3D50-5732-D063C8D0349B}"/>
              </a:ext>
            </a:extLst>
          </p:cNvPr>
          <p:cNvSpPr txBox="1"/>
          <p:nvPr/>
        </p:nvSpPr>
        <p:spPr>
          <a:xfrm>
            <a:off x="2532191" y="4675556"/>
            <a:ext cx="2584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Stepper Motor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99428B-FEF3-F689-18A0-1F66E1E96A33}"/>
              </a:ext>
            </a:extLst>
          </p:cNvPr>
          <p:cNvSpPr txBox="1"/>
          <p:nvPr/>
        </p:nvSpPr>
        <p:spPr>
          <a:xfrm>
            <a:off x="5653531" y="4675557"/>
            <a:ext cx="29501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H Bridge driver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1276F7-B01A-AFC6-53FD-7459A16B97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893" y="1560830"/>
            <a:ext cx="2761725" cy="27699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F60CCF-EF9E-288B-4118-47011309C2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456" y="1503543"/>
            <a:ext cx="2950126" cy="29501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1C42D11-5055-15DA-B915-23B9E7D204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605" y="1822805"/>
            <a:ext cx="2329881" cy="224600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8626C00-C096-8B53-A2C8-CE352174A90E}"/>
              </a:ext>
            </a:extLst>
          </p:cNvPr>
          <p:cNvSpPr txBox="1"/>
          <p:nvPr/>
        </p:nvSpPr>
        <p:spPr>
          <a:xfrm>
            <a:off x="9140379" y="4429335"/>
            <a:ext cx="282302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600" b="0" i="0" u="sng" strike="noStrike" dirty="0">
              <a:solidFill>
                <a:schemeClr val="tx2"/>
              </a:solidFill>
              <a:effectLst/>
              <a:latin typeface="Arial" panose="020B0604020202020204" pitchFamily="34" charset="0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400" b="1" dirty="0"/>
              <a:t>DC gear motor</a:t>
            </a:r>
          </a:p>
        </p:txBody>
      </p:sp>
    </p:spTree>
    <p:extLst>
      <p:ext uri="{BB962C8B-B14F-4D97-AF65-F5344CB8AC3E}">
        <p14:creationId xmlns:p14="http://schemas.microsoft.com/office/powerpoint/2010/main" val="20376020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5199428B-FEF3-F689-18A0-1F66E1E96A33}"/>
              </a:ext>
            </a:extLst>
          </p:cNvPr>
          <p:cNvSpPr txBox="1"/>
          <p:nvPr/>
        </p:nvSpPr>
        <p:spPr>
          <a:xfrm>
            <a:off x="2180927" y="4640134"/>
            <a:ext cx="348566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Fredoka" pitchFamily="2" charset="-79"/>
                <a:cs typeface="Fredoka" pitchFamily="2" charset="-79"/>
              </a:rPr>
              <a:t>DC Power Window Motor for Car</a:t>
            </a:r>
          </a:p>
          <a:p>
            <a:endParaRPr lang="en-US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626C00-C096-8B53-A2C8-CE352174A90E}"/>
              </a:ext>
            </a:extLst>
          </p:cNvPr>
          <p:cNvSpPr txBox="1"/>
          <p:nvPr/>
        </p:nvSpPr>
        <p:spPr>
          <a:xfrm>
            <a:off x="9296400" y="4470908"/>
            <a:ext cx="177165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0" i="0" u="sng" strike="noStrike" dirty="0">
              <a:solidFill>
                <a:schemeClr val="tx2"/>
              </a:solidFill>
              <a:effectLst/>
              <a:latin typeface="Arial" panose="020B060402020202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800" dirty="0">
                <a:latin typeface="Fredoka" pitchFamily="2" charset="-79"/>
                <a:cs typeface="Fredoka" pitchFamily="2" charset="-79"/>
              </a:rPr>
              <a:t>Laser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4F3CFF-7878-B653-A247-B197E06157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399" y="2029235"/>
            <a:ext cx="2518297" cy="25182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1E6363-C61A-D26F-6EF8-80CA584FF18F}"/>
              </a:ext>
            </a:extLst>
          </p:cNvPr>
          <p:cNvSpPr txBox="1"/>
          <p:nvPr/>
        </p:nvSpPr>
        <p:spPr>
          <a:xfrm>
            <a:off x="5762098" y="4824800"/>
            <a:ext cx="20865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LDR sensor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A85821-050D-60E5-6411-426DDCB739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292" y="1837487"/>
            <a:ext cx="2633421" cy="26334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0CB6879-3896-C72B-A170-3B101B68C68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973" y="1723652"/>
            <a:ext cx="2747256" cy="2747256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13F4241-5513-898A-95DE-1036B87D6C62}"/>
              </a:ext>
            </a:extLst>
          </p:cNvPr>
          <p:cNvSpPr/>
          <p:nvPr/>
        </p:nvSpPr>
        <p:spPr>
          <a:xfrm>
            <a:off x="2286000" y="838200"/>
            <a:ext cx="4324350" cy="6187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Fredoka" pitchFamily="2" charset="-79"/>
                <a:cs typeface="Fredoka" pitchFamily="2" charset="-79"/>
              </a:rPr>
              <a:t>Input/Output Unit</a:t>
            </a:r>
          </a:p>
        </p:txBody>
      </p:sp>
    </p:spTree>
    <p:extLst>
      <p:ext uri="{BB962C8B-B14F-4D97-AF65-F5344CB8AC3E}">
        <p14:creationId xmlns:p14="http://schemas.microsoft.com/office/powerpoint/2010/main" val="1773207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5199428B-FEF3-F689-18A0-1F66E1E96A33}"/>
              </a:ext>
            </a:extLst>
          </p:cNvPr>
          <p:cNvSpPr txBox="1"/>
          <p:nvPr/>
        </p:nvSpPr>
        <p:spPr>
          <a:xfrm>
            <a:off x="2362200" y="4480868"/>
            <a:ext cx="317458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Fredoka" pitchFamily="2" charset="-79"/>
                <a:cs typeface="Fredoka" pitchFamily="2" charset="-79"/>
              </a:rPr>
              <a:t>12V pump Water</a:t>
            </a:r>
          </a:p>
          <a:p>
            <a:endParaRPr lang="en-US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626C00-C096-8B53-A2C8-CE352174A90E}"/>
              </a:ext>
            </a:extLst>
          </p:cNvPr>
          <p:cNvSpPr txBox="1"/>
          <p:nvPr/>
        </p:nvSpPr>
        <p:spPr>
          <a:xfrm>
            <a:off x="9125321" y="4218801"/>
            <a:ext cx="255900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0" i="0" u="sng" strike="noStrike" dirty="0">
              <a:solidFill>
                <a:schemeClr val="tx2"/>
              </a:solidFill>
              <a:effectLst/>
              <a:latin typeface="Arial" panose="020B060402020202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400" dirty="0">
                <a:latin typeface="Fredoka" pitchFamily="2" charset="-79"/>
                <a:cs typeface="Fredoka" pitchFamily="2" charset="-79"/>
              </a:rPr>
              <a:t>Relay Module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1E6363-C61A-D26F-6EF8-80CA584FF18F}"/>
              </a:ext>
            </a:extLst>
          </p:cNvPr>
          <p:cNvSpPr txBox="1"/>
          <p:nvPr/>
        </p:nvSpPr>
        <p:spPr>
          <a:xfrm>
            <a:off x="5768935" y="4495800"/>
            <a:ext cx="28969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Fredoka" pitchFamily="2" charset="-79"/>
                <a:cs typeface="Fredoka" pitchFamily="2" charset="-79"/>
              </a:rPr>
              <a:t>Solenoid Valves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CFEEE8-20DF-303E-EEE9-EE1CBBBD5F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611085"/>
            <a:ext cx="2793583" cy="27935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EF49FF-58E7-43B1-F2AF-E33CA455DF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715" y="1611085"/>
            <a:ext cx="2559007" cy="25590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B678A0-9372-1034-AB6A-1B4F33119F8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6525" y="1769482"/>
            <a:ext cx="2667000" cy="2504313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CC1528E-C5F7-0340-9A15-9F45594C0A57}"/>
              </a:ext>
            </a:extLst>
          </p:cNvPr>
          <p:cNvSpPr/>
          <p:nvPr/>
        </p:nvSpPr>
        <p:spPr>
          <a:xfrm>
            <a:off x="2286000" y="838200"/>
            <a:ext cx="4324350" cy="6187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Fredoka" pitchFamily="2" charset="-79"/>
                <a:cs typeface="Fredoka" pitchFamily="2" charset="-79"/>
              </a:rPr>
              <a:t>Input/Output Unit</a:t>
            </a:r>
          </a:p>
        </p:txBody>
      </p:sp>
    </p:spTree>
    <p:extLst>
      <p:ext uri="{BB962C8B-B14F-4D97-AF65-F5344CB8AC3E}">
        <p14:creationId xmlns:p14="http://schemas.microsoft.com/office/powerpoint/2010/main" val="13862968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5199428B-FEF3-F689-18A0-1F66E1E96A33}"/>
              </a:ext>
            </a:extLst>
          </p:cNvPr>
          <p:cNvSpPr txBox="1"/>
          <p:nvPr/>
        </p:nvSpPr>
        <p:spPr>
          <a:xfrm>
            <a:off x="2712540" y="4573649"/>
            <a:ext cx="30621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Fredoka" pitchFamily="2" charset="-79"/>
                <a:cs typeface="Fredoka" pitchFamily="2" charset="-79"/>
              </a:rPr>
              <a:t>water pipe tube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626C00-C096-8B53-A2C8-CE352174A90E}"/>
              </a:ext>
            </a:extLst>
          </p:cNvPr>
          <p:cNvSpPr txBox="1"/>
          <p:nvPr/>
        </p:nvSpPr>
        <p:spPr>
          <a:xfrm>
            <a:off x="9296400" y="4296650"/>
            <a:ext cx="245495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0" i="0" u="sng" strike="noStrike" dirty="0">
              <a:solidFill>
                <a:schemeClr val="tx2"/>
              </a:solidFill>
              <a:effectLst/>
              <a:latin typeface="Arial" panose="020B060402020202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400" dirty="0">
                <a:latin typeface="Fredoka" pitchFamily="2" charset="-79"/>
                <a:cs typeface="Fredoka" pitchFamily="2" charset="-79"/>
              </a:rPr>
              <a:t>Limit Switch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1E6363-C61A-D26F-6EF8-80CA584FF18F}"/>
              </a:ext>
            </a:extLst>
          </p:cNvPr>
          <p:cNvSpPr txBox="1"/>
          <p:nvPr/>
        </p:nvSpPr>
        <p:spPr>
          <a:xfrm>
            <a:off x="5759410" y="4585611"/>
            <a:ext cx="27064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Fredoka" pitchFamily="2" charset="-79"/>
                <a:cs typeface="Fredoka" pitchFamily="2" charset="-79"/>
              </a:rPr>
              <a:t>ultrasonic sensor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13C6FE-773F-CA45-D03E-9E4D71AFC1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343" y="1953421"/>
            <a:ext cx="2861958" cy="25464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A6B633-126D-D429-C78B-A30CB1DBC9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890" y="1806174"/>
            <a:ext cx="2454950" cy="23935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BD61914-7868-689A-F03A-56667A2F30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3175" y="1755113"/>
            <a:ext cx="2454950" cy="245495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790A68B-8FE8-A826-8FCD-2B8ADA153196}"/>
              </a:ext>
            </a:extLst>
          </p:cNvPr>
          <p:cNvSpPr/>
          <p:nvPr/>
        </p:nvSpPr>
        <p:spPr>
          <a:xfrm>
            <a:off x="2286000" y="838200"/>
            <a:ext cx="4324350" cy="6187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Fredoka" pitchFamily="2" charset="-79"/>
                <a:cs typeface="Fredoka" pitchFamily="2" charset="-79"/>
              </a:rPr>
              <a:t>Input/Output Unit</a:t>
            </a:r>
          </a:p>
        </p:txBody>
      </p:sp>
    </p:spTree>
    <p:extLst>
      <p:ext uri="{BB962C8B-B14F-4D97-AF65-F5344CB8AC3E}">
        <p14:creationId xmlns:p14="http://schemas.microsoft.com/office/powerpoint/2010/main" val="1130804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5199428B-FEF3-F689-18A0-1F66E1E96A33}"/>
              </a:ext>
            </a:extLst>
          </p:cNvPr>
          <p:cNvSpPr txBox="1"/>
          <p:nvPr/>
        </p:nvSpPr>
        <p:spPr>
          <a:xfrm>
            <a:off x="2351101" y="4407501"/>
            <a:ext cx="32907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Fredoka" pitchFamily="2" charset="-79"/>
                <a:cs typeface="Fredoka" pitchFamily="2" charset="-79"/>
              </a:rPr>
              <a:t>Peltier cooler</a:t>
            </a:r>
            <a:endParaRPr lang="en-US" sz="3200" dirty="0">
              <a:latin typeface="Fredoka" pitchFamily="2" charset="-79"/>
              <a:cs typeface="Fredoka" pitchFamily="2" charset="-79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626C00-C096-8B53-A2C8-CE352174A90E}"/>
              </a:ext>
            </a:extLst>
          </p:cNvPr>
          <p:cNvSpPr txBox="1"/>
          <p:nvPr/>
        </p:nvSpPr>
        <p:spPr>
          <a:xfrm>
            <a:off x="9961119" y="4130502"/>
            <a:ext cx="177165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0" i="0" u="sng" strike="noStrike" dirty="0">
              <a:solidFill>
                <a:schemeClr val="tx2"/>
              </a:solidFill>
              <a:effectLst/>
              <a:latin typeface="Arial" panose="020B060402020202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400" dirty="0">
                <a:latin typeface="Fredoka" pitchFamily="2" charset="-79"/>
                <a:cs typeface="Fredoka" pitchFamily="2" charset="-79"/>
              </a:rPr>
              <a:t>Fan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1E6363-C61A-D26F-6EF8-80CA584FF18F}"/>
              </a:ext>
            </a:extLst>
          </p:cNvPr>
          <p:cNvSpPr txBox="1"/>
          <p:nvPr/>
        </p:nvSpPr>
        <p:spPr>
          <a:xfrm>
            <a:off x="6400800" y="4399143"/>
            <a:ext cx="16777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Fredoka" pitchFamily="2" charset="-79"/>
                <a:cs typeface="Fredoka" pitchFamily="2" charset="-79"/>
              </a:rPr>
              <a:t>heat sink </a:t>
            </a:r>
            <a:endParaRPr lang="en-US" sz="3200" dirty="0">
              <a:latin typeface="Fredoka" pitchFamily="2" charset="-79"/>
              <a:cs typeface="Fredoka" pitchFamily="2" charset="-79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AF9BAE-9FFC-D05E-19BD-7E44846E02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334" y="1841184"/>
            <a:ext cx="2685518" cy="22612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AC1A81-D228-FB11-8953-62C4465A57F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2" y="1646973"/>
            <a:ext cx="2685518" cy="24142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6D168A-C24E-804F-DDBB-0C26946529F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195" y="1482513"/>
            <a:ext cx="2743199" cy="2743199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6BFD998-3493-018D-D78F-EDE2269FFCE2}"/>
              </a:ext>
            </a:extLst>
          </p:cNvPr>
          <p:cNvSpPr/>
          <p:nvPr/>
        </p:nvSpPr>
        <p:spPr>
          <a:xfrm>
            <a:off x="2286000" y="838200"/>
            <a:ext cx="4324350" cy="6187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Fredoka" pitchFamily="2" charset="-79"/>
                <a:cs typeface="Fredoka" pitchFamily="2" charset="-79"/>
              </a:rPr>
              <a:t>Input/Output Unit</a:t>
            </a:r>
          </a:p>
        </p:txBody>
      </p:sp>
    </p:spTree>
    <p:extLst>
      <p:ext uri="{BB962C8B-B14F-4D97-AF65-F5344CB8AC3E}">
        <p14:creationId xmlns:p14="http://schemas.microsoft.com/office/powerpoint/2010/main" val="35720479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48626C00-C096-8B53-A2C8-CE352174A90E}"/>
              </a:ext>
            </a:extLst>
          </p:cNvPr>
          <p:cNvSpPr txBox="1"/>
          <p:nvPr/>
        </p:nvSpPr>
        <p:spPr>
          <a:xfrm>
            <a:off x="9067800" y="4703499"/>
            <a:ext cx="177165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0" i="0" u="sng" strike="noStrike" dirty="0">
              <a:solidFill>
                <a:schemeClr val="tx2"/>
              </a:solidFill>
              <a:effectLst/>
              <a:latin typeface="Arial" panose="020B060402020202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400" dirty="0">
                <a:latin typeface="Fredoka" pitchFamily="2" charset="-79"/>
                <a:cs typeface="Fredoka" pitchFamily="2" charset="-79"/>
              </a:rPr>
              <a:t>Keypad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1E6363-C61A-D26F-6EF8-80CA584FF18F}"/>
              </a:ext>
            </a:extLst>
          </p:cNvPr>
          <p:cNvSpPr txBox="1"/>
          <p:nvPr/>
        </p:nvSpPr>
        <p:spPr>
          <a:xfrm>
            <a:off x="3356569" y="5114305"/>
            <a:ext cx="32588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Fredoka" pitchFamily="2" charset="-79"/>
                <a:cs typeface="Fredoka" pitchFamily="2" charset="-79"/>
              </a:rPr>
              <a:t>LCD 16x2 with  I2c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1BFF5F-3220-9441-68F6-A9A83A1FC9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492" y="1512862"/>
            <a:ext cx="3559969" cy="35599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3837DDA-92BC-8960-14E4-E626AEE8EF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704" y="1456982"/>
            <a:ext cx="3315607" cy="3343618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22DA9D7-AA0F-5201-C9DC-00C39B24896F}"/>
              </a:ext>
            </a:extLst>
          </p:cNvPr>
          <p:cNvSpPr/>
          <p:nvPr/>
        </p:nvSpPr>
        <p:spPr>
          <a:xfrm>
            <a:off x="2286000" y="838200"/>
            <a:ext cx="4324350" cy="61878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Fredoka" pitchFamily="2" charset="-79"/>
                <a:cs typeface="Fredoka" pitchFamily="2" charset="-79"/>
              </a:rPr>
              <a:t>Input/Output Unit</a:t>
            </a:r>
          </a:p>
        </p:txBody>
      </p:sp>
    </p:spTree>
    <p:extLst>
      <p:ext uri="{BB962C8B-B14F-4D97-AF65-F5344CB8AC3E}">
        <p14:creationId xmlns:p14="http://schemas.microsoft.com/office/powerpoint/2010/main" val="4072630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752852" y="1485902"/>
            <a:ext cx="4860131" cy="486965"/>
          </a:xfrm>
        </p:spPr>
        <p:txBody>
          <a:bodyPr/>
          <a:lstStyle/>
          <a:p>
            <a:pPr algn="ctr" eaLnBrk="1" hangingPunct="1"/>
            <a:r>
              <a:rPr lang="en-US" sz="5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Agenda</a:t>
            </a:r>
            <a:endParaRPr lang="uk-UA" sz="4400" dirty="0">
              <a:solidFill>
                <a:srgbClr val="C00000"/>
              </a:solidFill>
              <a:latin typeface="Comic Sans MS" panose="030F0702030302020204" pitchFamily="66" charset="0"/>
              <a:cs typeface="Fredoka" pitchFamily="2" charset="-79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2819400"/>
            <a:ext cx="9982200" cy="241935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Aptos Narrow" panose="020B0004020202020204" pitchFamily="34" charset="0"/>
              </a:rPr>
              <a:t>1. Main Idea                                  2. Features                       3. Motivations</a:t>
            </a:r>
          </a:p>
          <a:p>
            <a:pPr marL="342900" indent="-342900">
              <a:lnSpc>
                <a:spcPct val="80000"/>
              </a:lnSpc>
              <a:buAutoNum type="arabicPeriod"/>
            </a:pPr>
            <a:endParaRPr lang="en-US" sz="2800" b="1" dirty="0">
              <a:solidFill>
                <a:schemeClr val="accent2">
                  <a:lumMod val="75000"/>
                </a:schemeClr>
              </a:solidFill>
              <a:latin typeface="Aptos Narrow" panose="020B000402020202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en-US" sz="2800" b="1" dirty="0">
              <a:solidFill>
                <a:schemeClr val="accent2">
                  <a:lumMod val="75000"/>
                </a:schemeClr>
              </a:solidFill>
              <a:latin typeface="Aptos Narrow" panose="020B000402020202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Aptos Narrow" panose="020B0004020202020204" pitchFamily="34" charset="0"/>
              </a:rPr>
              <a:t>4. Hardware Modules             5. Constraints                 6. Future Work</a:t>
            </a:r>
            <a:endParaRPr lang="uk-UA" sz="2800" b="1" dirty="0">
              <a:solidFill>
                <a:schemeClr val="accent2">
                  <a:lumMod val="75000"/>
                </a:schemeClr>
              </a:solidFill>
              <a:latin typeface="Aptos Narrow" panose="020B00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51117" y="217514"/>
            <a:ext cx="6767515" cy="542925"/>
          </a:xfrm>
        </p:spPr>
        <p:txBody>
          <a:bodyPr/>
          <a:lstStyle/>
          <a:p>
            <a:pPr algn="ctr" eaLnBrk="1" hangingPunct="1"/>
            <a:r>
              <a:rPr lang="en-US" sz="5400" dirty="0">
                <a:latin typeface="Fredoka" pitchFamily="2" charset="-79"/>
                <a:cs typeface="Fredoka" pitchFamily="2" charset="-79"/>
              </a:rPr>
              <a:t>Mobile Application</a:t>
            </a:r>
            <a:endParaRPr lang="en-US" sz="5400" dirty="0">
              <a:solidFill>
                <a:srgbClr val="C00000"/>
              </a:solidFill>
              <a:latin typeface="Fredoka" pitchFamily="2" charset="-79"/>
              <a:cs typeface="Fredoka" pitchFamily="2" charset="-79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1C99BE-326B-A900-0127-E41620DD0E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1066801"/>
            <a:ext cx="3342640" cy="5105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01BFC1-8042-E3DB-B58C-65B2AB172305}"/>
              </a:ext>
            </a:extLst>
          </p:cNvPr>
          <p:cNvSpPr txBox="1"/>
          <p:nvPr/>
        </p:nvSpPr>
        <p:spPr>
          <a:xfrm>
            <a:off x="5017454" y="6271154"/>
            <a:ext cx="13833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Fredoka" pitchFamily="2" charset="-79"/>
                <a:cs typeface="Fredoka" pitchFamily="2" charset="-79"/>
              </a:rPr>
              <a:t>Page 1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FE5923-9428-9695-6ECB-E302FE1577AF}"/>
              </a:ext>
            </a:extLst>
          </p:cNvPr>
          <p:cNvSpPr txBox="1"/>
          <p:nvPr/>
        </p:nvSpPr>
        <p:spPr>
          <a:xfrm>
            <a:off x="8763000" y="6271154"/>
            <a:ext cx="13833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Fredoka" pitchFamily="2" charset="-79"/>
                <a:cs typeface="Fredoka" pitchFamily="2" charset="-79"/>
              </a:rPr>
              <a:t>Page 2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7D290E1-A83F-5549-F67F-5DE54873FD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10"/>
          <a:stretch/>
        </p:blipFill>
        <p:spPr>
          <a:xfrm>
            <a:off x="4191000" y="1066800"/>
            <a:ext cx="3200400" cy="510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429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90023" y="221131"/>
            <a:ext cx="6310315" cy="542925"/>
          </a:xfrm>
        </p:spPr>
        <p:txBody>
          <a:bodyPr/>
          <a:lstStyle/>
          <a:p>
            <a:pPr algn="ctr" eaLnBrk="1" hangingPunct="1"/>
            <a:r>
              <a:rPr lang="en-US" sz="5400" dirty="0">
                <a:latin typeface="Fredoka" pitchFamily="2" charset="-79"/>
                <a:cs typeface="Fredoka" pitchFamily="2" charset="-79"/>
              </a:rPr>
              <a:t>Mobile Application</a:t>
            </a:r>
            <a:endParaRPr lang="en-US" sz="5400" dirty="0">
              <a:solidFill>
                <a:srgbClr val="C00000"/>
              </a:solidFill>
              <a:latin typeface="Fredoka" pitchFamily="2" charset="-79"/>
              <a:cs typeface="Fredoka" pitchFamily="2" charset="-79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CF0421-D657-5F54-BEB9-7282609013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4" r="452" b="5556"/>
          <a:stretch/>
        </p:blipFill>
        <p:spPr>
          <a:xfrm>
            <a:off x="3657600" y="990600"/>
            <a:ext cx="3200400" cy="51211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3DD78D-11CA-CDE8-077A-AB70B7D2725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4" r="452" b="5556"/>
          <a:stretch/>
        </p:blipFill>
        <p:spPr>
          <a:xfrm>
            <a:off x="7315200" y="990600"/>
            <a:ext cx="3200400" cy="51211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42CE57-E3DC-E9BB-3BFE-D50AB7A48A7F}"/>
              </a:ext>
            </a:extLst>
          </p:cNvPr>
          <p:cNvSpPr txBox="1"/>
          <p:nvPr/>
        </p:nvSpPr>
        <p:spPr>
          <a:xfrm>
            <a:off x="4267200" y="6175204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Fredoka" pitchFamily="2" charset="-79"/>
                <a:cs typeface="Fredoka" pitchFamily="2" charset="-79"/>
              </a:rPr>
              <a:t>Confirm order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E9E66D-FD84-B410-EC18-82C9FF668065}"/>
              </a:ext>
            </a:extLst>
          </p:cNvPr>
          <p:cNvSpPr txBox="1"/>
          <p:nvPr/>
        </p:nvSpPr>
        <p:spPr>
          <a:xfrm>
            <a:off x="7995920" y="6175204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Fredoka" pitchFamily="2" charset="-79"/>
                <a:cs typeface="Fredoka" pitchFamily="2" charset="-79"/>
              </a:rPr>
              <a:t>Notifications</a:t>
            </a:r>
          </a:p>
        </p:txBody>
      </p:sp>
    </p:spTree>
    <p:extLst>
      <p:ext uri="{BB962C8B-B14F-4D97-AF65-F5344CB8AC3E}">
        <p14:creationId xmlns:p14="http://schemas.microsoft.com/office/powerpoint/2010/main" val="2161257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34E4E-8DA7-0055-7AE8-683F97F15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762000"/>
            <a:ext cx="10176933" cy="508000"/>
          </a:xfrm>
        </p:spPr>
        <p:txBody>
          <a:bodyPr/>
          <a:lstStyle/>
          <a:p>
            <a:pPr algn="ctr"/>
            <a:r>
              <a:rPr lang="en-US" sz="5400" dirty="0">
                <a:latin typeface="Fredoka" pitchFamily="2" charset="-79"/>
                <a:cs typeface="Fredoka" pitchFamily="2" charset="-79"/>
              </a:rPr>
              <a:t>Constraints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612018F-1E10-61C6-A34D-5821B1ACA3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0827753"/>
              </p:ext>
            </p:extLst>
          </p:nvPr>
        </p:nvGraphicFramePr>
        <p:xfrm>
          <a:off x="1430866" y="2062480"/>
          <a:ext cx="9753600" cy="162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60D942D3-AA0D-BFDE-B1C3-3E50A3B79D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1539834"/>
              </p:ext>
            </p:extLst>
          </p:nvPr>
        </p:nvGraphicFramePr>
        <p:xfrm>
          <a:off x="1430866" y="3459480"/>
          <a:ext cx="9753600" cy="162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49225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34E4E-8DA7-0055-7AE8-683F97F15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800" y="609600"/>
            <a:ext cx="10176933" cy="508000"/>
          </a:xfrm>
        </p:spPr>
        <p:txBody>
          <a:bodyPr/>
          <a:lstStyle/>
          <a:p>
            <a:pPr algn="ctr"/>
            <a:r>
              <a:rPr lang="en-US" sz="5400" dirty="0">
                <a:latin typeface="Fredoka" pitchFamily="2" charset="-79"/>
                <a:cs typeface="Fredoka" pitchFamily="2" charset="-79"/>
              </a:rPr>
              <a:t>Future Work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E7923A-A017-9264-908E-A3A6F43A710E}"/>
              </a:ext>
            </a:extLst>
          </p:cNvPr>
          <p:cNvSpPr txBox="1"/>
          <p:nvPr/>
        </p:nvSpPr>
        <p:spPr>
          <a:xfrm>
            <a:off x="2209800" y="1905000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Fredoka" pitchFamily="2" charset="-79"/>
                <a:cs typeface="Fredoka" pitchFamily="2" charset="-79"/>
              </a:rPr>
              <a:t>Offering cups in different sizes.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Fredoka" pitchFamily="2" charset="-79"/>
              <a:cs typeface="Fredoka" pitchFamily="2" charset="-79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Fredoka" pitchFamily="2" charset="-79"/>
                <a:cs typeface="Fredoka" pitchFamily="2" charset="-79"/>
              </a:rPr>
              <a:t>Adding various flavors and a selection of different fruits.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Fredoka" pitchFamily="2" charset="-79"/>
              <a:cs typeface="Fredoka" pitchFamily="2" charset="-79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Fredoka" pitchFamily="2" charset="-79"/>
                <a:cs typeface="Fredoka" pitchFamily="2" charset="-79"/>
              </a:rPr>
              <a:t>Enhancing the machine with a special mechanism for freshly cutting lemons.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Fredoka" pitchFamily="2" charset="-79"/>
              <a:cs typeface="Fredoka" pitchFamily="2" charset="-79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Fredoka" pitchFamily="2" charset="-79"/>
                <a:cs typeface="Fredoka" pitchFamily="2" charset="-79"/>
              </a:rPr>
              <a:t>Equipping the machine with efficient cooling coils to keep the ice preserved.</a:t>
            </a:r>
          </a:p>
          <a:p>
            <a:endParaRPr lang="en-US" sz="1800" dirty="0">
              <a:solidFill>
                <a:schemeClr val="tx1"/>
              </a:solidFill>
              <a:latin typeface="Fredoka" pitchFamily="2" charset="-79"/>
              <a:cs typeface="Fredoka" pitchFamily="2" charset="-79"/>
            </a:endParaRPr>
          </a:p>
          <a:p>
            <a:endParaRPr lang="en-US" sz="1800" dirty="0">
              <a:solidFill>
                <a:schemeClr val="tx1"/>
              </a:solidFill>
              <a:latin typeface="Fredoka" pitchFamily="2" charset="-79"/>
              <a:cs typeface="Fredoka" pitchFamily="2" charset="-79"/>
            </a:endParaRPr>
          </a:p>
          <a:p>
            <a:endParaRPr lang="en-US" dirty="0">
              <a:latin typeface="Fredoka" pitchFamily="2" charset="-79"/>
              <a:cs typeface="Fredoka" pitchFamily="2" charset="-79"/>
            </a:endParaRPr>
          </a:p>
          <a:p>
            <a:endParaRPr lang="en-US" sz="1800" dirty="0">
              <a:solidFill>
                <a:schemeClr val="tx1"/>
              </a:solidFill>
              <a:latin typeface="Fredoka" pitchFamily="2" charset="-79"/>
              <a:cs typeface="Fredoka" pitchFamily="2" charset="-79"/>
            </a:endParaRPr>
          </a:p>
          <a:p>
            <a:pPr marL="342900" indent="-342900">
              <a:buAutoNum type="arabicPeriod"/>
            </a:pPr>
            <a:endParaRPr lang="en-US" sz="1800" dirty="0">
              <a:solidFill>
                <a:schemeClr val="tx1"/>
              </a:solidFill>
              <a:latin typeface="Fredoka" pitchFamily="2" charset="-79"/>
              <a:cs typeface="Fredoka" pitchFamily="2" charset="-79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5944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3EA8B0F-CDAE-BBA4-76BB-191860E0F30C}"/>
              </a:ext>
            </a:extLst>
          </p:cNvPr>
          <p:cNvSpPr txBox="1"/>
          <p:nvPr/>
        </p:nvSpPr>
        <p:spPr>
          <a:xfrm>
            <a:off x="2438400" y="5334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Fredoka" pitchFamily="2" charset="-79"/>
                <a:cs typeface="Fredoka" pitchFamily="2" charset="-79"/>
              </a:rPr>
              <a:t>Q&amp;A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6B24EA-FBB6-01ED-D30F-BEB4238F08B2}"/>
              </a:ext>
            </a:extLst>
          </p:cNvPr>
          <p:cNvSpPr txBox="1"/>
          <p:nvPr/>
        </p:nvSpPr>
        <p:spPr>
          <a:xfrm>
            <a:off x="2590800" y="2362200"/>
            <a:ext cx="533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Fredoka" pitchFamily="2" charset="-79"/>
                <a:cs typeface="Fredoka" pitchFamily="2" charset="-79"/>
              </a:rPr>
              <a:t>Thanks for Listening.</a:t>
            </a:r>
          </a:p>
          <a:p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Fredoka" pitchFamily="2" charset="-79"/>
                <a:cs typeface="Fredoka" pitchFamily="2" charset="-79"/>
              </a:rPr>
              <a:t>               </a:t>
            </a:r>
          </a:p>
          <a:p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Fredoka" pitchFamily="2" charset="-79"/>
                <a:cs typeface="Fredoka" pitchFamily="2" charset="-79"/>
              </a:rPr>
              <a:t>                     Any Questions ?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1AAC96-C526-C371-63AC-1C204F3B29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24"/>
          <a:stretch/>
        </p:blipFill>
        <p:spPr>
          <a:xfrm>
            <a:off x="8229600" y="152400"/>
            <a:ext cx="3733800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137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971800" y="1066800"/>
            <a:ext cx="5183981" cy="542925"/>
          </a:xfrm>
        </p:spPr>
        <p:txBody>
          <a:bodyPr/>
          <a:lstStyle/>
          <a:p>
            <a:pPr algn="l" eaLnBrk="1" hangingPunct="1"/>
            <a:r>
              <a:rPr lang="en-US" sz="5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Main idea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71800" y="2362200"/>
            <a:ext cx="8458200" cy="302895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A highly efficient Mojito production line, designed to deliver a refreshing drink with a variety of flavors tailored to different tastes. The line is distinguished by the unique addition of fresh lemon slices, enhancing the flavor and adding a delightful natural touch. Furthermore, ice cubes are carefully integrated to maintain the drink’s coolness, making it the perfect choice for hot summer days.</a:t>
            </a:r>
            <a:endParaRPr lang="en-US" sz="4000" dirty="0">
              <a:solidFill>
                <a:schemeClr val="tx1">
                  <a:lumMod val="50000"/>
                </a:schemeClr>
              </a:solidFill>
              <a:latin typeface="Fredoka" pitchFamily="2" charset="-79"/>
              <a:cs typeface="Fredoka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114800" y="533400"/>
            <a:ext cx="5183981" cy="542925"/>
          </a:xfrm>
        </p:spPr>
        <p:txBody>
          <a:bodyPr/>
          <a:lstStyle/>
          <a:p>
            <a:pPr algn="ctr" eaLnBrk="1" hangingPunct="1"/>
            <a:r>
              <a:rPr lang="en-US" sz="5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Features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59A6472-DE14-ACA8-5FAF-54B5829F68FE}"/>
              </a:ext>
            </a:extLst>
          </p:cNvPr>
          <p:cNvSpPr/>
          <p:nvPr/>
        </p:nvSpPr>
        <p:spPr>
          <a:xfrm>
            <a:off x="3124200" y="1828799"/>
            <a:ext cx="2228850" cy="5429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Stage 1 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877C12-689D-2E5C-C829-40D3875ABE76}"/>
              </a:ext>
            </a:extLst>
          </p:cNvPr>
          <p:cNvSpPr txBox="1"/>
          <p:nvPr/>
        </p:nvSpPr>
        <p:spPr>
          <a:xfrm>
            <a:off x="3152060" y="2659418"/>
            <a:ext cx="35547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Make Your Order:</a:t>
            </a:r>
          </a:p>
          <a:p>
            <a:pPr marL="257175" indent="-257175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From Keypad</a:t>
            </a:r>
          </a:p>
          <a:p>
            <a:pPr marL="257175" indent="-257175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From Mobile App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035ED6-1959-2F19-A911-0F9B69D640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310" y="1828799"/>
            <a:ext cx="2514600" cy="38178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B3FBE5-64A0-20B4-F84B-81F5C16C90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0" b="6757"/>
          <a:stretch/>
        </p:blipFill>
        <p:spPr>
          <a:xfrm>
            <a:off x="9432370" y="1838958"/>
            <a:ext cx="2514600" cy="3807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178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132659" y="457200"/>
            <a:ext cx="5183981" cy="542925"/>
          </a:xfrm>
        </p:spPr>
        <p:txBody>
          <a:bodyPr/>
          <a:lstStyle/>
          <a:p>
            <a:pPr algn="ctr" eaLnBrk="1" hangingPunct="1"/>
            <a:r>
              <a:rPr lang="en-US" sz="5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Features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877C12-689D-2E5C-C829-40D3875ABE76}"/>
              </a:ext>
            </a:extLst>
          </p:cNvPr>
          <p:cNvSpPr txBox="1"/>
          <p:nvPr/>
        </p:nvSpPr>
        <p:spPr>
          <a:xfrm>
            <a:off x="3088640" y="2667000"/>
            <a:ext cx="49885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Cup will be dropped</a:t>
            </a:r>
            <a:r>
              <a:rPr lang="ar-JO" sz="28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</a:rPr>
              <a:t> 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after confirming the order and </a:t>
            </a:r>
            <a:r>
              <a:rPr lang="en-US" sz="2800" dirty="0" err="1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flavour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57C4BA-D568-A886-8744-C39D45EEA5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1828799"/>
            <a:ext cx="2971800" cy="3962399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B806960-3D2E-AAD0-0684-91C30E9CDFB7}"/>
              </a:ext>
            </a:extLst>
          </p:cNvPr>
          <p:cNvSpPr/>
          <p:nvPr/>
        </p:nvSpPr>
        <p:spPr>
          <a:xfrm>
            <a:off x="3124200" y="1828799"/>
            <a:ext cx="2228850" cy="5429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Stage 2 :</a:t>
            </a:r>
          </a:p>
        </p:txBody>
      </p:sp>
    </p:spTree>
    <p:extLst>
      <p:ext uri="{BB962C8B-B14F-4D97-AF65-F5344CB8AC3E}">
        <p14:creationId xmlns:p14="http://schemas.microsoft.com/office/powerpoint/2010/main" val="1316625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51960" y="381000"/>
            <a:ext cx="5183981" cy="542925"/>
          </a:xfrm>
        </p:spPr>
        <p:txBody>
          <a:bodyPr/>
          <a:lstStyle/>
          <a:p>
            <a:pPr algn="ctr" eaLnBrk="1" hangingPunct="1"/>
            <a:r>
              <a:rPr lang="en-US" sz="5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Features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877C12-689D-2E5C-C829-40D3875ABE76}"/>
              </a:ext>
            </a:extLst>
          </p:cNvPr>
          <p:cNvSpPr txBox="1"/>
          <p:nvPr/>
        </p:nvSpPr>
        <p:spPr>
          <a:xfrm>
            <a:off x="3009900" y="2828835"/>
            <a:ext cx="5524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The lemon slices are transported through the spiral motion of the screw mechanism.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841B8A-237F-36EA-2D3C-4F4C229ECF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0" y="1828799"/>
            <a:ext cx="2767251" cy="4189278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BED3577-7B9B-391D-C24F-81FC6CDB3813}"/>
              </a:ext>
            </a:extLst>
          </p:cNvPr>
          <p:cNvSpPr/>
          <p:nvPr/>
        </p:nvSpPr>
        <p:spPr>
          <a:xfrm>
            <a:off x="3124200" y="1828799"/>
            <a:ext cx="2228850" cy="5429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Stage 3 :</a:t>
            </a:r>
          </a:p>
        </p:txBody>
      </p:sp>
    </p:spTree>
    <p:extLst>
      <p:ext uri="{BB962C8B-B14F-4D97-AF65-F5344CB8AC3E}">
        <p14:creationId xmlns:p14="http://schemas.microsoft.com/office/powerpoint/2010/main" val="2557841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114800" y="381000"/>
            <a:ext cx="5183981" cy="542925"/>
          </a:xfrm>
        </p:spPr>
        <p:txBody>
          <a:bodyPr/>
          <a:lstStyle/>
          <a:p>
            <a:pPr algn="ctr" eaLnBrk="1" hangingPunct="1"/>
            <a:r>
              <a:rPr lang="en-US" sz="5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Features</a:t>
            </a:r>
            <a:endParaRPr lang="en-US" sz="3600" dirty="0">
              <a:solidFill>
                <a:srgbClr val="C00000"/>
              </a:solidFill>
              <a:latin typeface="Fredoka" pitchFamily="2" charset="-79"/>
              <a:cs typeface="Fredoka" pitchFamily="2" charset="-79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877C12-689D-2E5C-C829-40D3875ABE76}"/>
              </a:ext>
            </a:extLst>
          </p:cNvPr>
          <p:cNvSpPr txBox="1"/>
          <p:nvPr/>
        </p:nvSpPr>
        <p:spPr>
          <a:xfrm>
            <a:off x="3124200" y="2582652"/>
            <a:ext cx="3352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hand blender moves downward to finely blend the lemon pieces.</a:t>
            </a:r>
            <a:endParaRPr lang="en-US" sz="2800" dirty="0">
              <a:solidFill>
                <a:schemeClr val="tx1">
                  <a:lumMod val="50000"/>
                </a:schemeClr>
              </a:solidFill>
              <a:latin typeface="Fredoka" pitchFamily="2" charset="-79"/>
              <a:cs typeface="Fredoka" pitchFamily="2" charset="-79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8402F9-7915-F002-5AF8-E4E075B645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381" y="1981200"/>
            <a:ext cx="2664619" cy="36602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3E9474-47CB-3BC5-5425-AFCB714900C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400" y="2322864"/>
            <a:ext cx="2438400" cy="2976882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C04FD63-4037-9679-A924-5FC57E4B695F}"/>
              </a:ext>
            </a:extLst>
          </p:cNvPr>
          <p:cNvSpPr/>
          <p:nvPr/>
        </p:nvSpPr>
        <p:spPr>
          <a:xfrm>
            <a:off x="3124200" y="1828799"/>
            <a:ext cx="2228850" cy="5429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Stage 4 :</a:t>
            </a:r>
          </a:p>
        </p:txBody>
      </p:sp>
    </p:spTree>
    <p:extLst>
      <p:ext uri="{BB962C8B-B14F-4D97-AF65-F5344CB8AC3E}">
        <p14:creationId xmlns:p14="http://schemas.microsoft.com/office/powerpoint/2010/main" val="705136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134009" y="533400"/>
            <a:ext cx="5183981" cy="542925"/>
          </a:xfrm>
        </p:spPr>
        <p:txBody>
          <a:bodyPr/>
          <a:lstStyle/>
          <a:p>
            <a:pPr algn="ctr" eaLnBrk="1" hangingPunct="1"/>
            <a:r>
              <a:rPr lang="en-US" sz="5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Features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877C12-689D-2E5C-C829-40D3875ABE76}"/>
              </a:ext>
            </a:extLst>
          </p:cNvPr>
          <p:cNvSpPr txBox="1"/>
          <p:nvPr/>
        </p:nvSpPr>
        <p:spPr>
          <a:xfrm>
            <a:off x="2667000" y="2405390"/>
            <a:ext cx="944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The same principle applies to lemons, and ice cubes fall.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6D2C12-5706-1DC5-9955-EF2CFE3238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3091143"/>
            <a:ext cx="2763599" cy="33858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6FE51F-D0F9-072A-85B2-29409B340B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4" t="1251" r="1482"/>
          <a:stretch/>
        </p:blipFill>
        <p:spPr>
          <a:xfrm rot="5400000">
            <a:off x="7004069" y="3402272"/>
            <a:ext cx="3385857" cy="2763599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4B0CE66-F580-5C95-4D74-CD7C61331AAE}"/>
              </a:ext>
            </a:extLst>
          </p:cNvPr>
          <p:cNvSpPr/>
          <p:nvPr/>
        </p:nvSpPr>
        <p:spPr>
          <a:xfrm>
            <a:off x="3019584" y="1600200"/>
            <a:ext cx="2228850" cy="5429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Stage 5 :</a:t>
            </a:r>
          </a:p>
        </p:txBody>
      </p:sp>
    </p:spTree>
    <p:extLst>
      <p:ext uri="{BB962C8B-B14F-4D97-AF65-F5344CB8AC3E}">
        <p14:creationId xmlns:p14="http://schemas.microsoft.com/office/powerpoint/2010/main" val="3221152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38600" y="609600"/>
            <a:ext cx="5183981" cy="542925"/>
          </a:xfrm>
        </p:spPr>
        <p:txBody>
          <a:bodyPr/>
          <a:lstStyle/>
          <a:p>
            <a:pPr algn="ctr" eaLnBrk="1" hangingPunct="1"/>
            <a:r>
              <a:rPr lang="en-US" sz="5400" dirty="0">
                <a:solidFill>
                  <a:srgbClr val="C00000"/>
                </a:solidFill>
                <a:latin typeface="Fredoka" pitchFamily="2" charset="-79"/>
                <a:cs typeface="Fredoka" pitchFamily="2" charset="-79"/>
              </a:rPr>
              <a:t>Features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877C12-689D-2E5C-C829-40D3875ABE76}"/>
              </a:ext>
            </a:extLst>
          </p:cNvPr>
          <p:cNvSpPr txBox="1"/>
          <p:nvPr/>
        </p:nvSpPr>
        <p:spPr>
          <a:xfrm>
            <a:off x="3124200" y="2622986"/>
            <a:ext cx="506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Filling Flavors and Soda.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65C07F-B8E4-2F28-8487-1375CA8D56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21" y="3361908"/>
            <a:ext cx="4785755" cy="31042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0B8FB2-6278-CC5C-F724-8FB9B37610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1" t="9925" r="17944"/>
          <a:stretch/>
        </p:blipFill>
        <p:spPr>
          <a:xfrm>
            <a:off x="8610600" y="2622986"/>
            <a:ext cx="3026833" cy="3843195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0591767-38CD-440F-5AFD-1B650CDB330B}"/>
              </a:ext>
            </a:extLst>
          </p:cNvPr>
          <p:cNvSpPr/>
          <p:nvPr/>
        </p:nvSpPr>
        <p:spPr>
          <a:xfrm>
            <a:off x="3124200" y="1828799"/>
            <a:ext cx="2228850" cy="5429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>
                    <a:lumMod val="50000"/>
                  </a:schemeClr>
                </a:solidFill>
                <a:latin typeface="Fredoka" pitchFamily="2" charset="-79"/>
                <a:cs typeface="Fredoka" pitchFamily="2" charset="-79"/>
              </a:rPr>
              <a:t>Stage 6 :</a:t>
            </a:r>
          </a:p>
        </p:txBody>
      </p:sp>
    </p:spTree>
    <p:extLst>
      <p:ext uri="{BB962C8B-B14F-4D97-AF65-F5344CB8AC3E}">
        <p14:creationId xmlns:p14="http://schemas.microsoft.com/office/powerpoint/2010/main" val="155047651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8">
      <a:dk1>
        <a:srgbClr val="4D4D4D"/>
      </a:dk1>
      <a:lt1>
        <a:srgbClr val="FFFFFF"/>
      </a:lt1>
      <a:dk2>
        <a:srgbClr val="000000"/>
      </a:dk2>
      <a:lt2>
        <a:srgbClr val="FF6600"/>
      </a:lt2>
      <a:accent1>
        <a:srgbClr val="FF9966"/>
      </a:accent1>
      <a:accent2>
        <a:srgbClr val="CC0000"/>
      </a:accent2>
      <a:accent3>
        <a:srgbClr val="FFFFFF"/>
      </a:accent3>
      <a:accent4>
        <a:srgbClr val="404040"/>
      </a:accent4>
      <a:accent5>
        <a:srgbClr val="FFCAB8"/>
      </a:accent5>
      <a:accent6>
        <a:srgbClr val="B90000"/>
      </a:accent6>
      <a:hlink>
        <a:srgbClr val="FFCC66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111111"/>
        </a:dk1>
        <a:lt1>
          <a:srgbClr val="FFFFFF"/>
        </a:lt1>
        <a:dk2>
          <a:srgbClr val="000000"/>
        </a:dk2>
        <a:lt2>
          <a:srgbClr val="800000"/>
        </a:lt2>
        <a:accent1>
          <a:srgbClr val="CC0000"/>
        </a:accent1>
        <a:accent2>
          <a:srgbClr val="FFFF99"/>
        </a:accent2>
        <a:accent3>
          <a:srgbClr val="FFFFFF"/>
        </a:accent3>
        <a:accent4>
          <a:srgbClr val="0D0D0D"/>
        </a:accent4>
        <a:accent5>
          <a:srgbClr val="E2AAAA"/>
        </a:accent5>
        <a:accent6>
          <a:srgbClr val="E7E78A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111111"/>
        </a:dk1>
        <a:lt1>
          <a:srgbClr val="FFFFFF"/>
        </a:lt1>
        <a:dk2>
          <a:srgbClr val="000000"/>
        </a:dk2>
        <a:lt2>
          <a:srgbClr val="993300"/>
        </a:lt2>
        <a:accent1>
          <a:srgbClr val="FFCC66"/>
        </a:accent1>
        <a:accent2>
          <a:srgbClr val="FF6600"/>
        </a:accent2>
        <a:accent3>
          <a:srgbClr val="FFFFFF"/>
        </a:accent3>
        <a:accent4>
          <a:srgbClr val="0D0D0D"/>
        </a:accent4>
        <a:accent5>
          <a:srgbClr val="FFE2B8"/>
        </a:accent5>
        <a:accent6>
          <a:srgbClr val="E75C00"/>
        </a:accent6>
        <a:hlink>
          <a:srgbClr val="FF993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111111"/>
        </a:dk1>
        <a:lt1>
          <a:srgbClr val="FFFFFF"/>
        </a:lt1>
        <a:dk2>
          <a:srgbClr val="000000"/>
        </a:dk2>
        <a:lt2>
          <a:srgbClr val="996633"/>
        </a:lt2>
        <a:accent1>
          <a:srgbClr val="FFCC66"/>
        </a:accent1>
        <a:accent2>
          <a:srgbClr val="800000"/>
        </a:accent2>
        <a:accent3>
          <a:srgbClr val="FFFFFF"/>
        </a:accent3>
        <a:accent4>
          <a:srgbClr val="0D0D0D"/>
        </a:accent4>
        <a:accent5>
          <a:srgbClr val="FFE2B8"/>
        </a:accent5>
        <a:accent6>
          <a:srgbClr val="730000"/>
        </a:accent6>
        <a:hlink>
          <a:srgbClr val="FF993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111111"/>
        </a:dk1>
        <a:lt1>
          <a:srgbClr val="FFFFFF"/>
        </a:lt1>
        <a:dk2>
          <a:srgbClr val="000000"/>
        </a:dk2>
        <a:lt2>
          <a:srgbClr val="663300"/>
        </a:lt2>
        <a:accent1>
          <a:srgbClr val="FF9966"/>
        </a:accent1>
        <a:accent2>
          <a:srgbClr val="800000"/>
        </a:accent2>
        <a:accent3>
          <a:srgbClr val="FFFFFF"/>
        </a:accent3>
        <a:accent4>
          <a:srgbClr val="0D0D0D"/>
        </a:accent4>
        <a:accent5>
          <a:srgbClr val="FFCAB8"/>
        </a:accent5>
        <a:accent6>
          <a:srgbClr val="7300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111111"/>
        </a:dk1>
        <a:lt1>
          <a:srgbClr val="FFFFFF"/>
        </a:lt1>
        <a:dk2>
          <a:srgbClr val="000000"/>
        </a:dk2>
        <a:lt2>
          <a:srgbClr val="663300"/>
        </a:lt2>
        <a:accent1>
          <a:srgbClr val="FF9966"/>
        </a:accent1>
        <a:accent2>
          <a:srgbClr val="FF5050"/>
        </a:accent2>
        <a:accent3>
          <a:srgbClr val="FFFFFF"/>
        </a:accent3>
        <a:accent4>
          <a:srgbClr val="0D0D0D"/>
        </a:accent4>
        <a:accent5>
          <a:srgbClr val="FFCAB8"/>
        </a:accent5>
        <a:accent6>
          <a:srgbClr val="E74848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111111"/>
        </a:dk1>
        <a:lt1>
          <a:srgbClr val="FFFFFF"/>
        </a:lt1>
        <a:dk2>
          <a:srgbClr val="000000"/>
        </a:dk2>
        <a:lt2>
          <a:srgbClr val="663300"/>
        </a:lt2>
        <a:accent1>
          <a:srgbClr val="FF9966"/>
        </a:accent1>
        <a:accent2>
          <a:srgbClr val="CC0000"/>
        </a:accent2>
        <a:accent3>
          <a:srgbClr val="FFFFFF"/>
        </a:accent3>
        <a:accent4>
          <a:srgbClr val="0D0D0D"/>
        </a:accent4>
        <a:accent5>
          <a:srgbClr val="FFCAB8"/>
        </a:accent5>
        <a:accent6>
          <a:srgbClr val="B900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111111"/>
        </a:dk1>
        <a:lt1>
          <a:srgbClr val="FFFFFF"/>
        </a:lt1>
        <a:dk2>
          <a:srgbClr val="000000"/>
        </a:dk2>
        <a:lt2>
          <a:srgbClr val="FF6600"/>
        </a:lt2>
        <a:accent1>
          <a:srgbClr val="FF9966"/>
        </a:accent1>
        <a:accent2>
          <a:srgbClr val="CC0000"/>
        </a:accent2>
        <a:accent3>
          <a:srgbClr val="FFFFFF"/>
        </a:accent3>
        <a:accent4>
          <a:srgbClr val="0D0D0D"/>
        </a:accent4>
        <a:accent5>
          <a:srgbClr val="FFCAB8"/>
        </a:accent5>
        <a:accent6>
          <a:srgbClr val="B900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FF6600"/>
        </a:lt2>
        <a:accent1>
          <a:srgbClr val="FF9966"/>
        </a:accent1>
        <a:accent2>
          <a:srgbClr val="CC0000"/>
        </a:accent2>
        <a:accent3>
          <a:srgbClr val="FFFFFF"/>
        </a:accent3>
        <a:accent4>
          <a:srgbClr val="404040"/>
        </a:accent4>
        <a:accent5>
          <a:srgbClr val="FFCAB8"/>
        </a:accent5>
        <a:accent6>
          <a:srgbClr val="B900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398</TotalTime>
  <Words>397</Words>
  <Application>Microsoft Office PowerPoint</Application>
  <PresentationFormat>Widescreen</PresentationFormat>
  <Paragraphs>113</Paragraphs>
  <Slides>24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Aptos Narrow</vt:lpstr>
      <vt:lpstr>Arial</vt:lpstr>
      <vt:lpstr>Comic Sans MS</vt:lpstr>
      <vt:lpstr>Fredoka</vt:lpstr>
      <vt:lpstr>Wingdings</vt:lpstr>
      <vt:lpstr>template</vt:lpstr>
      <vt:lpstr>Mojito Maker Pro</vt:lpstr>
      <vt:lpstr>Agenda</vt:lpstr>
      <vt:lpstr>Main idea</vt:lpstr>
      <vt:lpstr>Features</vt:lpstr>
      <vt:lpstr>Features</vt:lpstr>
      <vt:lpstr>Features</vt:lpstr>
      <vt:lpstr>Features</vt:lpstr>
      <vt:lpstr>Features</vt:lpstr>
      <vt:lpstr>Features</vt:lpstr>
      <vt:lpstr>Features</vt:lpstr>
      <vt:lpstr>Features</vt:lpstr>
      <vt:lpstr>Motivations</vt:lpstr>
      <vt:lpstr>Hardware Module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Mobile Application</vt:lpstr>
      <vt:lpstr>Mobile Application</vt:lpstr>
      <vt:lpstr>Constraints</vt:lpstr>
      <vt:lpstr>Future Work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malak jawabreh</dc:creator>
  <cp:lastModifiedBy>malak jawabreh</cp:lastModifiedBy>
  <cp:revision>35</cp:revision>
  <dcterms:created xsi:type="dcterms:W3CDTF">2024-09-08T18:05:46Z</dcterms:created>
  <dcterms:modified xsi:type="dcterms:W3CDTF">2024-09-09T20:15:04Z</dcterms:modified>
</cp:coreProperties>
</file>