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8" r:id="rId12"/>
    <p:sldId id="270" r:id="rId13"/>
    <p:sldId id="271" r:id="rId14"/>
    <p:sldId id="272" r:id="rId15"/>
    <p:sldId id="273" r:id="rId16"/>
    <p:sldId id="275" r:id="rId17"/>
    <p:sldId id="277" r:id="rId18"/>
    <p:sldId id="278" r:id="rId19"/>
    <p:sldId id="279" r:id="rId20"/>
    <p:sldId id="281" r:id="rId21"/>
    <p:sldId id="297" r:id="rId22"/>
    <p:sldId id="296" r:id="rId23"/>
    <p:sldId id="295" r:id="rId24"/>
    <p:sldId id="294" r:id="rId25"/>
    <p:sldId id="293" r:id="rId26"/>
    <p:sldId id="292" r:id="rId27"/>
    <p:sldId id="291" r:id="rId28"/>
    <p:sldId id="290" r:id="rId29"/>
    <p:sldId id="289" r:id="rId30"/>
    <p:sldId id="288" r:id="rId31"/>
    <p:sldId id="287" r:id="rId32"/>
    <p:sldId id="286" r:id="rId33"/>
    <p:sldId id="285" r:id="rId34"/>
    <p:sldId id="284" r:id="rId35"/>
    <p:sldId id="283" r:id="rId36"/>
    <p:sldId id="282"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a:t>knowledge of the concept of lean manufacturing</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knowledge of the concept of lean manufacturing</c:v>
                </c:pt>
              </c:strCache>
            </c:strRef>
          </c:tx>
          <c:spPr>
            <a:solidFill>
              <a:schemeClr val="accent1"/>
            </a:solidFill>
            <a:ln>
              <a:noFill/>
            </a:ln>
            <a:effectLst>
              <a:outerShdw blurRad="254000" sx="102000" sy="102000" algn="ctr" rotWithShape="0">
                <a:prstClr val="black">
                  <a:alpha val="20000"/>
                </a:prstClr>
              </a:outerShdw>
            </a:effectLst>
          </c:spPr>
          <c:invertIfNegative val="0"/>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Sheet1!$A$2:$A$3</c:f>
              <c:strCache>
                <c:ptCount val="2"/>
                <c:pt idx="0">
                  <c:v>yes</c:v>
                </c:pt>
                <c:pt idx="1">
                  <c:v>No</c:v>
                </c:pt>
              </c:strCache>
            </c:strRef>
          </c:cat>
          <c:val>
            <c:numRef>
              <c:f>Sheet1!$B$2:$B$3</c:f>
              <c:numCache>
                <c:formatCode>General</c:formatCode>
                <c:ptCount val="2"/>
                <c:pt idx="0">
                  <c:v>55.56</c:v>
                </c:pt>
                <c:pt idx="1">
                  <c:v>44.44</c:v>
                </c:pt>
              </c:numCache>
            </c:numRef>
          </c:val>
          <c:extLst>
            <c:ext xmlns:c16="http://schemas.microsoft.com/office/drawing/2014/chart" uri="{C3380CC4-5D6E-409C-BE32-E72D297353CC}">
              <c16:uniqueId val="{00000000-3538-4FC8-81F0-D804C0FC08E4}"/>
            </c:ext>
          </c:extLst>
        </c:ser>
        <c:dLbls>
          <c:showLegendKey val="0"/>
          <c:showVal val="0"/>
          <c:showCatName val="0"/>
          <c:showSerName val="0"/>
          <c:showPercent val="0"/>
          <c:showBubbleSize val="0"/>
        </c:dLbls>
        <c:gapWidth val="150"/>
        <c:axId val="500172287"/>
        <c:axId val="389100783"/>
      </c:barChart>
      <c:valAx>
        <c:axId val="389100783"/>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crossAx val="500172287"/>
        <c:crosses val="autoZero"/>
        <c:crossBetween val="between"/>
      </c:valAx>
      <c:catAx>
        <c:axId val="500172287"/>
        <c:scaling>
          <c:orientation val="minMax"/>
        </c:scaling>
        <c:delete val="0"/>
        <c:axPos val="l"/>
        <c:numFmt formatCode="General" sourceLinked="1"/>
        <c:majorTickMark val="out"/>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389100783"/>
        <c:crosses val="autoZero"/>
        <c:auto val="1"/>
        <c:lblAlgn val="ctr"/>
        <c:lblOffset val="100"/>
        <c:noMultiLvlLbl val="0"/>
      </c:catAx>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9A3BDF-77E8-4417-B924-C62BC6598F2E}" type="doc">
      <dgm:prSet loTypeId="urn:microsoft.com/office/officeart/2009/3/layout/CircleRelationship" loCatId="relationship" qsTypeId="urn:microsoft.com/office/officeart/2005/8/quickstyle/simple1" qsCatId="simple" csTypeId="urn:microsoft.com/office/officeart/2005/8/colors/accent1_2" csCatId="accent1" phldr="1"/>
      <dgm:spPr/>
      <dgm:t>
        <a:bodyPr/>
        <a:lstStyle/>
        <a:p>
          <a:endParaRPr lang="en-US"/>
        </a:p>
      </dgm:t>
    </dgm:pt>
    <dgm:pt modelId="{63DC2C77-BDDE-43A4-94C6-874CA99CC25B}" type="pres">
      <dgm:prSet presAssocID="{749A3BDF-77E8-4417-B924-C62BC6598F2E}" presName="Name0" presStyleCnt="0">
        <dgm:presLayoutVars>
          <dgm:chMax val="1"/>
          <dgm:chPref val="1"/>
        </dgm:presLayoutVars>
      </dgm:prSet>
      <dgm:spPr/>
    </dgm:pt>
  </dgm:ptLst>
  <dgm:cxnLst>
    <dgm:cxn modelId="{02AB1D2E-6061-4517-B1D1-8C886158F7FD}" type="presOf" srcId="{749A3BDF-77E8-4417-B924-C62BC6598F2E}" destId="{63DC2C77-BDDE-43A4-94C6-874CA99CC25B}" srcOrd="0"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A0382D-42E5-423B-94C8-23EBE73949A9}" type="doc">
      <dgm:prSet loTypeId="urn:microsoft.com/office/officeart/2005/8/layout/gear1" loCatId="relationship" qsTypeId="urn:microsoft.com/office/officeart/2005/8/quickstyle/simple5" qsCatId="simple" csTypeId="urn:microsoft.com/office/officeart/2005/8/colors/accent6_5" csCatId="accent6" phldr="1"/>
      <dgm:spPr/>
      <dgm:t>
        <a:bodyPr/>
        <a:lstStyle/>
        <a:p>
          <a:endParaRPr lang="en-US"/>
        </a:p>
      </dgm:t>
    </dgm:pt>
    <dgm:pt modelId="{47378325-FA44-441D-A500-41BA1FBA2B81}">
      <dgm:prSet phldrT="[نص]"/>
      <dgm:spPr/>
      <dgm:t>
        <a:bodyPr/>
        <a:lstStyle/>
        <a:p>
          <a:r>
            <a:rPr lang="en-US" dirty="0">
              <a:latin typeface="Times New Roman" panose="02020603050405020304" pitchFamily="18" charset="0"/>
              <a:cs typeface="Times New Roman" panose="02020603050405020304" pitchFamily="18" charset="0"/>
            </a:rPr>
            <a:t>Framework for enhancing implementation of lean concepts</a:t>
          </a:r>
        </a:p>
      </dgm:t>
    </dgm:pt>
    <dgm:pt modelId="{257AF988-1836-4E2B-9527-EED36F99CE1D}" type="parTrans" cxnId="{7528BF35-3DE3-461B-937B-01957A3BB2F1}">
      <dgm:prSet/>
      <dgm:spPr/>
      <dgm:t>
        <a:bodyPr/>
        <a:lstStyle/>
        <a:p>
          <a:endParaRPr lang="en-US"/>
        </a:p>
      </dgm:t>
    </dgm:pt>
    <dgm:pt modelId="{4859EC39-A6B1-48D8-972D-248060389B6F}" type="sibTrans" cxnId="{7528BF35-3DE3-461B-937B-01957A3BB2F1}">
      <dgm:prSet/>
      <dgm:spPr>
        <a:noFill/>
      </dgm:spPr>
      <dgm:t>
        <a:bodyPr/>
        <a:lstStyle/>
        <a:p>
          <a:endParaRPr lang="en-US"/>
        </a:p>
      </dgm:t>
    </dgm:pt>
    <dgm:pt modelId="{367CB798-2753-44A1-98D4-08F83ABB094A}">
      <dgm:prSet phldrT="[Text]"/>
      <dgm:spPr/>
      <dgm:t>
        <a:bodyPr/>
        <a:lstStyle/>
        <a:p>
          <a:r>
            <a:rPr lang="en-US" dirty="0">
              <a:latin typeface="Times New Roman" panose="02020603050405020304" pitchFamily="18" charset="0"/>
              <a:cs typeface="Times New Roman" panose="02020603050405020304" pitchFamily="18" charset="0"/>
            </a:rPr>
            <a:t>Achieve clear gap analysis </a:t>
          </a:r>
        </a:p>
      </dgm:t>
    </dgm:pt>
    <dgm:pt modelId="{F52E40AA-D82B-4544-9486-B15E7AD0F96E}" type="parTrans" cxnId="{2F8370A2-68D9-4BF0-BF29-60D85F67DAC7}">
      <dgm:prSet/>
      <dgm:spPr/>
      <dgm:t>
        <a:bodyPr/>
        <a:lstStyle/>
        <a:p>
          <a:endParaRPr lang="en-US"/>
        </a:p>
      </dgm:t>
    </dgm:pt>
    <dgm:pt modelId="{427A75D0-D5D0-4D65-8CA3-AA3BC19076FB}" type="sibTrans" cxnId="{2F8370A2-68D9-4BF0-BF29-60D85F67DAC7}">
      <dgm:prSet/>
      <dgm:spPr>
        <a:noFill/>
      </dgm:spPr>
      <dgm:t>
        <a:bodyPr/>
        <a:lstStyle/>
        <a:p>
          <a:endParaRPr lang="en-US"/>
        </a:p>
      </dgm:t>
    </dgm:pt>
    <dgm:pt modelId="{FC3F42CB-4EA5-4885-83CC-DC5184C1D30E}" type="pres">
      <dgm:prSet presAssocID="{1AA0382D-42E5-423B-94C8-23EBE73949A9}" presName="composite" presStyleCnt="0">
        <dgm:presLayoutVars>
          <dgm:chMax val="3"/>
          <dgm:animLvl val="lvl"/>
          <dgm:resizeHandles val="exact"/>
        </dgm:presLayoutVars>
      </dgm:prSet>
      <dgm:spPr/>
    </dgm:pt>
    <dgm:pt modelId="{4D1336B2-72ED-435F-B844-6D2CC97F98EC}" type="pres">
      <dgm:prSet presAssocID="{47378325-FA44-441D-A500-41BA1FBA2B81}" presName="gear1" presStyleLbl="node1" presStyleIdx="0" presStyleCnt="2" custScaleX="170387" custScaleY="154093" custLinFactNeighborX="32176" custLinFactNeighborY="-5519">
        <dgm:presLayoutVars>
          <dgm:chMax val="1"/>
          <dgm:bulletEnabled val="1"/>
        </dgm:presLayoutVars>
      </dgm:prSet>
      <dgm:spPr/>
    </dgm:pt>
    <dgm:pt modelId="{68E9699A-9B21-40CD-A1DE-BFF047F9B24C}" type="pres">
      <dgm:prSet presAssocID="{47378325-FA44-441D-A500-41BA1FBA2B81}" presName="gear1srcNode" presStyleLbl="node1" presStyleIdx="0" presStyleCnt="2"/>
      <dgm:spPr/>
    </dgm:pt>
    <dgm:pt modelId="{3668F585-F119-4366-8745-412AF21A5B55}" type="pres">
      <dgm:prSet presAssocID="{47378325-FA44-441D-A500-41BA1FBA2B81}" presName="gear1dstNode" presStyleLbl="node1" presStyleIdx="0" presStyleCnt="2"/>
      <dgm:spPr/>
    </dgm:pt>
    <dgm:pt modelId="{6007322A-8EBA-4F59-8594-5AD0252DBE6E}" type="pres">
      <dgm:prSet presAssocID="{367CB798-2753-44A1-98D4-08F83ABB094A}" presName="gear2" presStyleLbl="node1" presStyleIdx="1" presStyleCnt="2" custScaleX="180413" custScaleY="155950" custLinFactNeighborX="-44971" custLinFactNeighborY="88099">
        <dgm:presLayoutVars>
          <dgm:chMax val="1"/>
          <dgm:bulletEnabled val="1"/>
        </dgm:presLayoutVars>
      </dgm:prSet>
      <dgm:spPr/>
    </dgm:pt>
    <dgm:pt modelId="{9E707D24-7517-44FE-BB67-3FEDD5FCCC61}" type="pres">
      <dgm:prSet presAssocID="{367CB798-2753-44A1-98D4-08F83ABB094A}" presName="gear2srcNode" presStyleLbl="node1" presStyleIdx="1" presStyleCnt="2"/>
      <dgm:spPr/>
    </dgm:pt>
    <dgm:pt modelId="{B2D59978-37FA-432B-95D8-FAB8EE732CC3}" type="pres">
      <dgm:prSet presAssocID="{367CB798-2753-44A1-98D4-08F83ABB094A}" presName="gear2dstNode" presStyleLbl="node1" presStyleIdx="1" presStyleCnt="2"/>
      <dgm:spPr/>
    </dgm:pt>
    <dgm:pt modelId="{516CDBBF-0AAF-4ADC-8389-3472AAFDF9B7}" type="pres">
      <dgm:prSet presAssocID="{4859EC39-A6B1-48D8-972D-248060389B6F}" presName="connector1" presStyleLbl="sibTrans2D1" presStyleIdx="0" presStyleCnt="2" custFlipHor="1" custScaleX="62444" custScaleY="1735" custLinFactNeighborX="69402" custLinFactNeighborY="-22205"/>
      <dgm:spPr/>
    </dgm:pt>
    <dgm:pt modelId="{8CA7FE2F-4425-47D3-B666-93E30A6CF898}" type="pres">
      <dgm:prSet presAssocID="{427A75D0-D5D0-4D65-8CA3-AA3BC19076FB}" presName="connector2" presStyleLbl="sibTrans2D1" presStyleIdx="1" presStyleCnt="2" custFlipHor="1" custScaleX="59348" custScaleY="10212"/>
      <dgm:spPr/>
    </dgm:pt>
  </dgm:ptLst>
  <dgm:cxnLst>
    <dgm:cxn modelId="{EB8C8109-3700-43BF-A306-01A0F43B4E74}" type="presOf" srcId="{367CB798-2753-44A1-98D4-08F83ABB094A}" destId="{B2D59978-37FA-432B-95D8-FAB8EE732CC3}" srcOrd="2" destOrd="0" presId="urn:microsoft.com/office/officeart/2005/8/layout/gear1"/>
    <dgm:cxn modelId="{9E7A0A2D-F732-4C9E-8DEF-8FA4A09315F3}" type="presOf" srcId="{4859EC39-A6B1-48D8-972D-248060389B6F}" destId="{516CDBBF-0AAF-4ADC-8389-3472AAFDF9B7}" srcOrd="0" destOrd="0" presId="urn:microsoft.com/office/officeart/2005/8/layout/gear1"/>
    <dgm:cxn modelId="{7528BF35-3DE3-461B-937B-01957A3BB2F1}" srcId="{1AA0382D-42E5-423B-94C8-23EBE73949A9}" destId="{47378325-FA44-441D-A500-41BA1FBA2B81}" srcOrd="0" destOrd="0" parTransId="{257AF988-1836-4E2B-9527-EED36F99CE1D}" sibTransId="{4859EC39-A6B1-48D8-972D-248060389B6F}"/>
    <dgm:cxn modelId="{0D4D3939-559D-4602-9064-BF6C0F44820A}" type="presOf" srcId="{47378325-FA44-441D-A500-41BA1FBA2B81}" destId="{4D1336B2-72ED-435F-B844-6D2CC97F98EC}" srcOrd="0" destOrd="0" presId="urn:microsoft.com/office/officeart/2005/8/layout/gear1"/>
    <dgm:cxn modelId="{C4D21C3A-DAF7-410F-B8F7-8F73DF2F2ACB}" type="presOf" srcId="{367CB798-2753-44A1-98D4-08F83ABB094A}" destId="{9E707D24-7517-44FE-BB67-3FEDD5FCCC61}" srcOrd="1" destOrd="0" presId="urn:microsoft.com/office/officeart/2005/8/layout/gear1"/>
    <dgm:cxn modelId="{962CC44A-0DA9-44DE-9AE8-3DA9CD7BE487}" type="presOf" srcId="{367CB798-2753-44A1-98D4-08F83ABB094A}" destId="{6007322A-8EBA-4F59-8594-5AD0252DBE6E}" srcOrd="0" destOrd="0" presId="urn:microsoft.com/office/officeart/2005/8/layout/gear1"/>
    <dgm:cxn modelId="{2F8370A2-68D9-4BF0-BF29-60D85F67DAC7}" srcId="{1AA0382D-42E5-423B-94C8-23EBE73949A9}" destId="{367CB798-2753-44A1-98D4-08F83ABB094A}" srcOrd="1" destOrd="0" parTransId="{F52E40AA-D82B-4544-9486-B15E7AD0F96E}" sibTransId="{427A75D0-D5D0-4D65-8CA3-AA3BC19076FB}"/>
    <dgm:cxn modelId="{A4A134B2-30C4-4442-92B3-ED430A521C83}" type="presOf" srcId="{427A75D0-D5D0-4D65-8CA3-AA3BC19076FB}" destId="{8CA7FE2F-4425-47D3-B666-93E30A6CF898}" srcOrd="0" destOrd="0" presId="urn:microsoft.com/office/officeart/2005/8/layout/gear1"/>
    <dgm:cxn modelId="{4830C7CB-AFAD-4B7E-85FE-9CA5E497DE5D}" type="presOf" srcId="{47378325-FA44-441D-A500-41BA1FBA2B81}" destId="{68E9699A-9B21-40CD-A1DE-BFF047F9B24C}" srcOrd="1" destOrd="0" presId="urn:microsoft.com/office/officeart/2005/8/layout/gear1"/>
    <dgm:cxn modelId="{E3A116D3-B38A-4E0D-BD2D-6F8D64A01F77}" type="presOf" srcId="{47378325-FA44-441D-A500-41BA1FBA2B81}" destId="{3668F585-F119-4366-8745-412AF21A5B55}" srcOrd="2" destOrd="0" presId="urn:microsoft.com/office/officeart/2005/8/layout/gear1"/>
    <dgm:cxn modelId="{D069FBFC-808F-40B2-808B-8050A62D6DD8}" type="presOf" srcId="{1AA0382D-42E5-423B-94C8-23EBE73949A9}" destId="{FC3F42CB-4EA5-4885-83CC-DC5184C1D30E}" srcOrd="0" destOrd="0" presId="urn:microsoft.com/office/officeart/2005/8/layout/gear1"/>
    <dgm:cxn modelId="{6B39045C-C3CE-41A5-BAC4-45E60E5F695D}" type="presParOf" srcId="{FC3F42CB-4EA5-4885-83CC-DC5184C1D30E}" destId="{4D1336B2-72ED-435F-B844-6D2CC97F98EC}" srcOrd="0" destOrd="0" presId="urn:microsoft.com/office/officeart/2005/8/layout/gear1"/>
    <dgm:cxn modelId="{7FCB6054-B364-4E5D-8677-CA3DA84ACDAD}" type="presParOf" srcId="{FC3F42CB-4EA5-4885-83CC-DC5184C1D30E}" destId="{68E9699A-9B21-40CD-A1DE-BFF047F9B24C}" srcOrd="1" destOrd="0" presId="urn:microsoft.com/office/officeart/2005/8/layout/gear1"/>
    <dgm:cxn modelId="{E701D878-E413-4B9D-8271-8B0D94C45D5A}" type="presParOf" srcId="{FC3F42CB-4EA5-4885-83CC-DC5184C1D30E}" destId="{3668F585-F119-4366-8745-412AF21A5B55}" srcOrd="2" destOrd="0" presId="urn:microsoft.com/office/officeart/2005/8/layout/gear1"/>
    <dgm:cxn modelId="{04962393-6585-42BA-8C6B-9DA1C6DB3FE9}" type="presParOf" srcId="{FC3F42CB-4EA5-4885-83CC-DC5184C1D30E}" destId="{6007322A-8EBA-4F59-8594-5AD0252DBE6E}" srcOrd="3" destOrd="0" presId="urn:microsoft.com/office/officeart/2005/8/layout/gear1"/>
    <dgm:cxn modelId="{2262E3D9-D271-4A84-9EB4-40807CB6F96E}" type="presParOf" srcId="{FC3F42CB-4EA5-4885-83CC-DC5184C1D30E}" destId="{9E707D24-7517-44FE-BB67-3FEDD5FCCC61}" srcOrd="4" destOrd="0" presId="urn:microsoft.com/office/officeart/2005/8/layout/gear1"/>
    <dgm:cxn modelId="{6DE7943A-88A8-466E-880F-6855AE562FF7}" type="presParOf" srcId="{FC3F42CB-4EA5-4885-83CC-DC5184C1D30E}" destId="{B2D59978-37FA-432B-95D8-FAB8EE732CC3}" srcOrd="5" destOrd="0" presId="urn:microsoft.com/office/officeart/2005/8/layout/gear1"/>
    <dgm:cxn modelId="{30109FE7-80DF-435F-90CC-9625C45D1951}" type="presParOf" srcId="{FC3F42CB-4EA5-4885-83CC-DC5184C1D30E}" destId="{516CDBBF-0AAF-4ADC-8389-3472AAFDF9B7}" srcOrd="6" destOrd="0" presId="urn:microsoft.com/office/officeart/2005/8/layout/gear1"/>
    <dgm:cxn modelId="{9F6BBDA2-CDFB-4DB5-B85B-3C7634BEDA9A}" type="presParOf" srcId="{FC3F42CB-4EA5-4885-83CC-DC5184C1D30E}" destId="{8CA7FE2F-4425-47D3-B666-93E30A6CF898}" srcOrd="7" destOrd="0" presId="urn:microsoft.com/office/officeart/2005/8/layout/gear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E4607B4-9936-49D3-80A7-E9466FBF3AC8}" type="doc">
      <dgm:prSet loTypeId="urn:diagrams.loki3.com/TabbedArc+Icon" loCatId="officeonline" qsTypeId="urn:microsoft.com/office/officeart/2005/8/quickstyle/3d3" qsCatId="3D" csTypeId="urn:microsoft.com/office/officeart/2005/8/colors/colorful1" csCatId="colorful" phldr="1"/>
      <dgm:spPr/>
      <dgm:t>
        <a:bodyPr/>
        <a:lstStyle/>
        <a:p>
          <a:endParaRPr lang="en-US"/>
        </a:p>
      </dgm:t>
    </dgm:pt>
    <dgm:pt modelId="{6D61849E-F670-40EB-9A13-A6577BD58483}">
      <dgm:prSet phldrT="[Text]" custT="1"/>
      <dgm:spPr/>
      <dgm:t>
        <a:bodyPr/>
        <a:lstStyle/>
        <a:p>
          <a:r>
            <a:rPr lang="en-US" sz="2400" dirty="0">
              <a:latin typeface="Times New Roman" panose="02020603050405020304" pitchFamily="18" charset="0"/>
              <a:cs typeface="Times New Roman" panose="02020603050405020304" pitchFamily="18" charset="0"/>
            </a:rPr>
            <a:t>1- Design assessment tool including measuring indicators fit dairy industry</a:t>
          </a:r>
        </a:p>
      </dgm:t>
    </dgm:pt>
    <dgm:pt modelId="{73BDFAD8-F51E-4FF7-A986-4ECE62698A37}" type="parTrans" cxnId="{6B9A444A-ECFA-4425-8914-3BAAF8CC211C}">
      <dgm:prSet/>
      <dgm:spPr/>
      <dgm:t>
        <a:bodyPr/>
        <a:lstStyle/>
        <a:p>
          <a:endParaRPr lang="en-US"/>
        </a:p>
      </dgm:t>
    </dgm:pt>
    <dgm:pt modelId="{12E6440B-34B2-4EEB-A1D9-6C26B3BD3B04}" type="sibTrans" cxnId="{6B9A444A-ECFA-4425-8914-3BAAF8CC211C}">
      <dgm:prSet/>
      <dgm:spPr/>
      <dgm:t>
        <a:bodyPr/>
        <a:lstStyle/>
        <a:p>
          <a:endParaRPr lang="en-US"/>
        </a:p>
      </dgm:t>
    </dgm:pt>
    <dgm:pt modelId="{59F9DC3E-90F0-414F-B40F-42120BAEF66A}">
      <dgm:prSet phldrT="[Text]" custT="1"/>
      <dgm:spPr/>
      <dgm:t>
        <a:bodyPr/>
        <a:lstStyle/>
        <a:p>
          <a:r>
            <a:rPr lang="en-US" sz="2400" dirty="0">
              <a:latin typeface="Times New Roman" panose="02020603050405020304" pitchFamily="18" charset="0"/>
              <a:cs typeface="Times New Roman" panose="02020603050405020304" pitchFamily="18" charset="0"/>
            </a:rPr>
            <a:t>3- Development of a framework  to enhance the implementation of lean concepts in dairy industry </a:t>
          </a:r>
        </a:p>
      </dgm:t>
    </dgm:pt>
    <dgm:pt modelId="{C5DA2270-91EC-4E7A-95BF-0916F5D1AD6C}" type="sibTrans" cxnId="{52BBC247-CB48-4C90-ACD0-4B9C3A8FBDC8}">
      <dgm:prSet/>
      <dgm:spPr/>
      <dgm:t>
        <a:bodyPr/>
        <a:lstStyle/>
        <a:p>
          <a:endParaRPr lang="en-US"/>
        </a:p>
      </dgm:t>
    </dgm:pt>
    <dgm:pt modelId="{16FA4BDF-3704-45B5-B98F-BE1E546C8788}" type="parTrans" cxnId="{52BBC247-CB48-4C90-ACD0-4B9C3A8FBDC8}">
      <dgm:prSet/>
      <dgm:spPr/>
      <dgm:t>
        <a:bodyPr/>
        <a:lstStyle/>
        <a:p>
          <a:endParaRPr lang="en-US"/>
        </a:p>
      </dgm:t>
    </dgm:pt>
    <dgm:pt modelId="{85C6C305-61C0-4C7B-9152-BD4F450F85CA}">
      <dgm:prSet phldrT="[Text]" custT="1"/>
      <dgm:spPr/>
      <dgm:t>
        <a:bodyPr/>
        <a:lstStyle/>
        <a:p>
          <a:r>
            <a:rPr lang="en-US" sz="2400" dirty="0">
              <a:latin typeface="Times New Roman" panose="02020603050405020304" pitchFamily="18" charset="0"/>
              <a:cs typeface="Times New Roman" panose="02020603050405020304" pitchFamily="18" charset="0"/>
            </a:rPr>
            <a:t>2- Assessment  of Lean manufacturing practice in dairy industry</a:t>
          </a:r>
        </a:p>
      </dgm:t>
    </dgm:pt>
    <dgm:pt modelId="{7C6BCA8B-3B9F-4FFE-85F5-33C01567AC22}" type="parTrans" cxnId="{79C26F7E-9ECE-4532-A097-2CE090F954FC}">
      <dgm:prSet/>
      <dgm:spPr/>
      <dgm:t>
        <a:bodyPr/>
        <a:lstStyle/>
        <a:p>
          <a:endParaRPr lang="en-US"/>
        </a:p>
      </dgm:t>
    </dgm:pt>
    <dgm:pt modelId="{7A5B32C2-8903-4C3E-978F-BD0A490EC6C6}" type="sibTrans" cxnId="{79C26F7E-9ECE-4532-A097-2CE090F954FC}">
      <dgm:prSet/>
      <dgm:spPr/>
      <dgm:t>
        <a:bodyPr/>
        <a:lstStyle/>
        <a:p>
          <a:endParaRPr lang="en-US"/>
        </a:p>
      </dgm:t>
    </dgm:pt>
    <dgm:pt modelId="{EBDB568A-BF26-4E8A-AF0C-E3CA3169A925}" type="pres">
      <dgm:prSet presAssocID="{BE4607B4-9936-49D3-80A7-E9466FBF3AC8}" presName="Name0" presStyleCnt="0">
        <dgm:presLayoutVars>
          <dgm:dir/>
          <dgm:resizeHandles val="exact"/>
        </dgm:presLayoutVars>
      </dgm:prSet>
      <dgm:spPr/>
    </dgm:pt>
    <dgm:pt modelId="{017CB8CB-ACC7-45DF-8AD0-EDBA193DB02B}" type="pres">
      <dgm:prSet presAssocID="{85C6C305-61C0-4C7B-9152-BD4F450F85CA}" presName="twoplus" presStyleLbl="node1" presStyleIdx="0" presStyleCnt="3">
        <dgm:presLayoutVars>
          <dgm:bulletEnabled val="1"/>
        </dgm:presLayoutVars>
      </dgm:prSet>
      <dgm:spPr/>
    </dgm:pt>
    <dgm:pt modelId="{92D3630F-D8CA-4CB9-9F94-3F60D2102CCF}" type="pres">
      <dgm:prSet presAssocID="{6D61849E-F670-40EB-9A13-A6577BD58483}" presName="twoplus" presStyleLbl="node1" presStyleIdx="1" presStyleCnt="3">
        <dgm:presLayoutVars>
          <dgm:bulletEnabled val="1"/>
        </dgm:presLayoutVars>
      </dgm:prSet>
      <dgm:spPr/>
    </dgm:pt>
    <dgm:pt modelId="{1A845ED6-D13A-418B-AC6B-FAC96DBA78A6}" type="pres">
      <dgm:prSet presAssocID="{59F9DC3E-90F0-414F-B40F-42120BAEF66A}" presName="twoplus" presStyleLbl="node1" presStyleIdx="2" presStyleCnt="3">
        <dgm:presLayoutVars>
          <dgm:bulletEnabled val="1"/>
        </dgm:presLayoutVars>
      </dgm:prSet>
      <dgm:spPr/>
    </dgm:pt>
  </dgm:ptLst>
  <dgm:cxnLst>
    <dgm:cxn modelId="{52BBC247-CB48-4C90-ACD0-4B9C3A8FBDC8}" srcId="{BE4607B4-9936-49D3-80A7-E9466FBF3AC8}" destId="{59F9DC3E-90F0-414F-B40F-42120BAEF66A}" srcOrd="2" destOrd="0" parTransId="{16FA4BDF-3704-45B5-B98F-BE1E546C8788}" sibTransId="{C5DA2270-91EC-4E7A-95BF-0916F5D1AD6C}"/>
    <dgm:cxn modelId="{6B9A444A-ECFA-4425-8914-3BAAF8CC211C}" srcId="{BE4607B4-9936-49D3-80A7-E9466FBF3AC8}" destId="{6D61849E-F670-40EB-9A13-A6577BD58483}" srcOrd="1" destOrd="0" parTransId="{73BDFAD8-F51E-4FF7-A986-4ECE62698A37}" sibTransId="{12E6440B-34B2-4EEB-A1D9-6C26B3BD3B04}"/>
    <dgm:cxn modelId="{A05CC24E-2A0B-491E-8C17-3E3B513A700F}" type="presOf" srcId="{59F9DC3E-90F0-414F-B40F-42120BAEF66A}" destId="{1A845ED6-D13A-418B-AC6B-FAC96DBA78A6}" srcOrd="0" destOrd="0" presId="urn:diagrams.loki3.com/TabbedArc+Icon"/>
    <dgm:cxn modelId="{CC7EBA78-CAA1-472D-AE24-6835C4668A6C}" type="presOf" srcId="{85C6C305-61C0-4C7B-9152-BD4F450F85CA}" destId="{017CB8CB-ACC7-45DF-8AD0-EDBA193DB02B}" srcOrd="0" destOrd="0" presId="urn:diagrams.loki3.com/TabbedArc+Icon"/>
    <dgm:cxn modelId="{79C26F7E-9ECE-4532-A097-2CE090F954FC}" srcId="{BE4607B4-9936-49D3-80A7-E9466FBF3AC8}" destId="{85C6C305-61C0-4C7B-9152-BD4F450F85CA}" srcOrd="0" destOrd="0" parTransId="{7C6BCA8B-3B9F-4FFE-85F5-33C01567AC22}" sibTransId="{7A5B32C2-8903-4C3E-978F-BD0A490EC6C6}"/>
    <dgm:cxn modelId="{62C7DCB5-6095-44D6-B093-0540B6F75517}" type="presOf" srcId="{BE4607B4-9936-49D3-80A7-E9466FBF3AC8}" destId="{EBDB568A-BF26-4E8A-AF0C-E3CA3169A925}" srcOrd="0" destOrd="0" presId="urn:diagrams.loki3.com/TabbedArc+Icon"/>
    <dgm:cxn modelId="{7CEA40E7-96E7-438C-B097-075C30AE8B12}" type="presOf" srcId="{6D61849E-F670-40EB-9A13-A6577BD58483}" destId="{92D3630F-D8CA-4CB9-9F94-3F60D2102CCF}" srcOrd="0" destOrd="0" presId="urn:diagrams.loki3.com/TabbedArc+Icon"/>
    <dgm:cxn modelId="{AA97F6ED-5ACD-47BF-B408-7E3182659D74}" type="presParOf" srcId="{EBDB568A-BF26-4E8A-AF0C-E3CA3169A925}" destId="{017CB8CB-ACC7-45DF-8AD0-EDBA193DB02B}" srcOrd="0" destOrd="0" presId="urn:diagrams.loki3.com/TabbedArc+Icon"/>
    <dgm:cxn modelId="{38D5AF1B-CB6D-4C75-A437-15AC0C4097E7}" type="presParOf" srcId="{EBDB568A-BF26-4E8A-AF0C-E3CA3169A925}" destId="{92D3630F-D8CA-4CB9-9F94-3F60D2102CCF}" srcOrd="1" destOrd="0" presId="urn:diagrams.loki3.com/TabbedArc+Icon"/>
    <dgm:cxn modelId="{0C1A74E9-4BA1-45BF-A037-5E5225428ACE}" type="presParOf" srcId="{EBDB568A-BF26-4E8A-AF0C-E3CA3169A925}" destId="{1A845ED6-D13A-418B-AC6B-FAC96DBA78A6}" srcOrd="2" destOrd="0" presId="urn:diagrams.loki3.com/TabbedArc+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3FB7A1B-6C60-4131-B533-E597F1694245}" type="doc">
      <dgm:prSet loTypeId="urn:microsoft.com/office/officeart/2005/8/layout/radial1" loCatId="cycle" qsTypeId="urn:microsoft.com/office/officeart/2005/8/quickstyle/3d1" qsCatId="3D" csTypeId="urn:microsoft.com/office/officeart/2005/8/colors/colorful1" csCatId="colorful" phldr="1"/>
      <dgm:spPr/>
      <dgm:t>
        <a:bodyPr/>
        <a:lstStyle/>
        <a:p>
          <a:endParaRPr lang="en-US"/>
        </a:p>
      </dgm:t>
    </dgm:pt>
    <dgm:pt modelId="{18A2CEAF-5082-4FFB-B84C-54B2D50F363A}">
      <dgm:prSet phldrT="[Text]" custT="1"/>
      <dgm:spPr/>
      <dgm:t>
        <a:bodyPr/>
        <a:lstStyle/>
        <a:p>
          <a:r>
            <a:rPr lang="en-US" sz="1800" dirty="0">
              <a:latin typeface="Times New Roman" panose="02020603050405020304" pitchFamily="18" charset="0"/>
              <a:cs typeface="Times New Roman" panose="02020603050405020304" pitchFamily="18" charset="0"/>
            </a:rPr>
            <a:t>Lean Tools </a:t>
          </a:r>
        </a:p>
      </dgm:t>
    </dgm:pt>
    <dgm:pt modelId="{723B113D-79ED-48D7-9EC8-620133B9E37C}" type="parTrans" cxnId="{ADAF1615-F6A9-4818-A76D-D8E81083D4A0}">
      <dgm:prSet/>
      <dgm:spPr/>
      <dgm:t>
        <a:bodyPr/>
        <a:lstStyle/>
        <a:p>
          <a:endParaRPr lang="en-US"/>
        </a:p>
      </dgm:t>
    </dgm:pt>
    <dgm:pt modelId="{3713C633-73F0-4DAD-B891-FD1818735075}" type="sibTrans" cxnId="{ADAF1615-F6A9-4818-A76D-D8E81083D4A0}">
      <dgm:prSet/>
      <dgm:spPr/>
      <dgm:t>
        <a:bodyPr/>
        <a:lstStyle/>
        <a:p>
          <a:endParaRPr lang="en-US"/>
        </a:p>
      </dgm:t>
    </dgm:pt>
    <dgm:pt modelId="{753FAB86-7E9C-4934-935E-A3AADA47211B}">
      <dgm:prSet phldrT="[Text]" custT="1"/>
      <dgm:spPr/>
      <dgm:t>
        <a:bodyPr/>
        <a:lstStyle/>
        <a:p>
          <a:r>
            <a:rPr lang="en-US" sz="1800" dirty="0">
              <a:latin typeface="Times New Roman" panose="02020603050405020304" pitchFamily="18" charset="0"/>
              <a:cs typeface="Times New Roman" panose="02020603050405020304" pitchFamily="18" charset="0"/>
            </a:rPr>
            <a:t>TPM</a:t>
          </a:r>
        </a:p>
      </dgm:t>
    </dgm:pt>
    <dgm:pt modelId="{15EC1A68-552C-4DA3-A369-5A2661CB6231}" type="parTrans" cxnId="{612B937C-60D5-4D15-8DB9-98EFE93F29D1}">
      <dgm:prSet/>
      <dgm:spPr/>
      <dgm:t>
        <a:bodyPr/>
        <a:lstStyle/>
        <a:p>
          <a:endParaRPr lang="en-US"/>
        </a:p>
      </dgm:t>
    </dgm:pt>
    <dgm:pt modelId="{C6113103-F7E6-4CA7-8A71-4FB163B6807A}" type="sibTrans" cxnId="{612B937C-60D5-4D15-8DB9-98EFE93F29D1}">
      <dgm:prSet/>
      <dgm:spPr/>
      <dgm:t>
        <a:bodyPr/>
        <a:lstStyle/>
        <a:p>
          <a:endParaRPr lang="en-US"/>
        </a:p>
      </dgm:t>
    </dgm:pt>
    <dgm:pt modelId="{87219517-18F4-4F03-B077-FA0E2E8AC087}">
      <dgm:prSet phldrT="[Text]" custT="1"/>
      <dgm:spPr/>
      <dgm:t>
        <a:bodyPr/>
        <a:lstStyle/>
        <a:p>
          <a:r>
            <a:rPr lang="en-US" sz="1800" dirty="0">
              <a:latin typeface="Times New Roman" panose="02020603050405020304" pitchFamily="18" charset="0"/>
              <a:cs typeface="Times New Roman" panose="02020603050405020304" pitchFamily="18" charset="0"/>
            </a:rPr>
            <a:t>JIT</a:t>
          </a:r>
        </a:p>
      </dgm:t>
    </dgm:pt>
    <dgm:pt modelId="{C18C3BCF-D6CD-41E7-8BAC-E433154746F0}" type="parTrans" cxnId="{DFB576DE-96B7-4515-A541-BE05BA1592B0}">
      <dgm:prSet/>
      <dgm:spPr/>
      <dgm:t>
        <a:bodyPr/>
        <a:lstStyle/>
        <a:p>
          <a:endParaRPr lang="en-US"/>
        </a:p>
      </dgm:t>
    </dgm:pt>
    <dgm:pt modelId="{985FA895-AA9A-4435-9F2B-D6F9DE4FDC63}" type="sibTrans" cxnId="{DFB576DE-96B7-4515-A541-BE05BA1592B0}">
      <dgm:prSet/>
      <dgm:spPr/>
      <dgm:t>
        <a:bodyPr/>
        <a:lstStyle/>
        <a:p>
          <a:endParaRPr lang="en-US"/>
        </a:p>
      </dgm:t>
    </dgm:pt>
    <dgm:pt modelId="{FA15C76D-638E-4BFB-A3A3-49E2668B7708}">
      <dgm:prSet phldrT="[Text]" custT="1"/>
      <dgm:spPr/>
      <dgm:t>
        <a:bodyPr/>
        <a:lstStyle/>
        <a:p>
          <a:r>
            <a:rPr lang="en-US" sz="1800" dirty="0">
              <a:latin typeface="Times New Roman" panose="02020603050405020304" pitchFamily="18" charset="0"/>
              <a:cs typeface="Times New Roman" panose="02020603050405020304" pitchFamily="18" charset="0"/>
            </a:rPr>
            <a:t>5S</a:t>
          </a:r>
        </a:p>
      </dgm:t>
    </dgm:pt>
    <dgm:pt modelId="{85B295AC-A714-4F5F-88EB-A84C36C9B69F}" type="parTrans" cxnId="{7CF545ED-C83F-4C5F-BDB8-9144102A5146}">
      <dgm:prSet/>
      <dgm:spPr/>
      <dgm:t>
        <a:bodyPr/>
        <a:lstStyle/>
        <a:p>
          <a:endParaRPr lang="en-US"/>
        </a:p>
      </dgm:t>
    </dgm:pt>
    <dgm:pt modelId="{C4BFA4A9-CEA1-4AC5-ADAB-3BF1C1CDC19E}" type="sibTrans" cxnId="{7CF545ED-C83F-4C5F-BDB8-9144102A5146}">
      <dgm:prSet/>
      <dgm:spPr/>
      <dgm:t>
        <a:bodyPr/>
        <a:lstStyle/>
        <a:p>
          <a:endParaRPr lang="en-US"/>
        </a:p>
      </dgm:t>
    </dgm:pt>
    <dgm:pt modelId="{EB1A3F96-F71E-4503-9FFB-22531F11F526}">
      <dgm:prSet phldrT="[Text]" custT="1"/>
      <dgm:spPr/>
      <dgm:t>
        <a:bodyPr/>
        <a:lstStyle/>
        <a:p>
          <a:r>
            <a:rPr lang="en-US" sz="1800" dirty="0">
              <a:latin typeface="Times New Roman" panose="02020603050405020304" pitchFamily="18" charset="0"/>
              <a:cs typeface="Times New Roman" panose="02020603050405020304" pitchFamily="18" charset="0"/>
            </a:rPr>
            <a:t>V.S.M</a:t>
          </a:r>
        </a:p>
      </dgm:t>
    </dgm:pt>
    <dgm:pt modelId="{636471C4-4F45-4EBD-A182-A982720EFF4C}" type="parTrans" cxnId="{B26D7009-8119-4EDA-8C72-BA4C21FA745F}">
      <dgm:prSet/>
      <dgm:spPr/>
      <dgm:t>
        <a:bodyPr/>
        <a:lstStyle/>
        <a:p>
          <a:endParaRPr lang="en-US"/>
        </a:p>
      </dgm:t>
    </dgm:pt>
    <dgm:pt modelId="{01FF0A3A-7E84-446C-900B-39F042C136EE}" type="sibTrans" cxnId="{B26D7009-8119-4EDA-8C72-BA4C21FA745F}">
      <dgm:prSet/>
      <dgm:spPr/>
      <dgm:t>
        <a:bodyPr/>
        <a:lstStyle/>
        <a:p>
          <a:endParaRPr lang="en-US"/>
        </a:p>
      </dgm:t>
    </dgm:pt>
    <dgm:pt modelId="{E806F5FB-8E77-4513-A405-C622F5E66F87}">
      <dgm:prSet phldrT="[Text]" custT="1"/>
      <dgm:spPr/>
      <dgm:t>
        <a:bodyPr/>
        <a:lstStyle/>
        <a:p>
          <a:r>
            <a:rPr lang="en-US" sz="1800" dirty="0" err="1">
              <a:latin typeface="Times New Roman" panose="02020603050405020304" pitchFamily="18" charset="0"/>
              <a:cs typeface="Times New Roman" panose="02020603050405020304" pitchFamily="18" charset="0"/>
            </a:rPr>
            <a:t>Poka</a:t>
          </a:r>
          <a:r>
            <a:rPr lang="en-US" sz="1800" dirty="0">
              <a:latin typeface="Times New Roman" panose="02020603050405020304" pitchFamily="18" charset="0"/>
              <a:cs typeface="Times New Roman" panose="02020603050405020304" pitchFamily="18" charset="0"/>
            </a:rPr>
            <a:t> Yoke</a:t>
          </a:r>
        </a:p>
      </dgm:t>
    </dgm:pt>
    <dgm:pt modelId="{C6DA42ED-9F8E-4E02-B22E-F425B2BB12A5}" type="parTrans" cxnId="{0A284E24-61D1-4091-A277-C6E496C7B49E}">
      <dgm:prSet/>
      <dgm:spPr/>
      <dgm:t>
        <a:bodyPr/>
        <a:lstStyle/>
        <a:p>
          <a:endParaRPr lang="en-US"/>
        </a:p>
      </dgm:t>
    </dgm:pt>
    <dgm:pt modelId="{C804B80B-BDF2-49FE-A8F9-C688DD6C3F74}" type="sibTrans" cxnId="{0A284E24-61D1-4091-A277-C6E496C7B49E}">
      <dgm:prSet/>
      <dgm:spPr/>
      <dgm:t>
        <a:bodyPr/>
        <a:lstStyle/>
        <a:p>
          <a:endParaRPr lang="en-US"/>
        </a:p>
      </dgm:t>
    </dgm:pt>
    <dgm:pt modelId="{C8F7C7EA-133D-4584-BD50-82AF571F9008}">
      <dgm:prSet phldrT="[Text]" custT="1"/>
      <dgm:spPr/>
      <dgm:t>
        <a:bodyPr/>
        <a:lstStyle/>
        <a:p>
          <a:r>
            <a:rPr lang="en-US" sz="1800" dirty="0" err="1">
              <a:latin typeface="Times New Roman" panose="02020603050405020304" pitchFamily="18" charset="0"/>
              <a:cs typeface="Times New Roman" panose="02020603050405020304" pitchFamily="18" charset="0"/>
            </a:rPr>
            <a:t>Jidoka</a:t>
          </a:r>
          <a:endParaRPr lang="en-US" sz="1800" dirty="0">
            <a:latin typeface="Times New Roman" panose="02020603050405020304" pitchFamily="18" charset="0"/>
            <a:cs typeface="Times New Roman" panose="02020603050405020304" pitchFamily="18" charset="0"/>
          </a:endParaRPr>
        </a:p>
      </dgm:t>
    </dgm:pt>
    <dgm:pt modelId="{6431C3E2-F840-4145-8CEA-03C621A26994}" type="parTrans" cxnId="{B096D45D-C747-4CA8-9B52-FAB12CE5DC53}">
      <dgm:prSet/>
      <dgm:spPr/>
      <dgm:t>
        <a:bodyPr/>
        <a:lstStyle/>
        <a:p>
          <a:endParaRPr lang="en-US"/>
        </a:p>
      </dgm:t>
    </dgm:pt>
    <dgm:pt modelId="{7B9F6F6B-7D89-426D-91C4-8B5F845E665B}" type="sibTrans" cxnId="{B096D45D-C747-4CA8-9B52-FAB12CE5DC53}">
      <dgm:prSet/>
      <dgm:spPr/>
      <dgm:t>
        <a:bodyPr/>
        <a:lstStyle/>
        <a:p>
          <a:endParaRPr lang="en-US"/>
        </a:p>
      </dgm:t>
    </dgm:pt>
    <dgm:pt modelId="{DB1C0A49-9DE8-4D88-B561-7B1C62CF5808}">
      <dgm:prSet phldrT="[Text]" custT="1"/>
      <dgm:spPr/>
      <dgm:t>
        <a:bodyPr/>
        <a:lstStyle/>
        <a:p>
          <a:r>
            <a:rPr lang="en-US" sz="1800" dirty="0">
              <a:latin typeface="Times New Roman" panose="02020603050405020304" pitchFamily="18" charset="0"/>
              <a:cs typeface="Times New Roman" panose="02020603050405020304" pitchFamily="18" charset="0"/>
            </a:rPr>
            <a:t>K.P.I</a:t>
          </a:r>
        </a:p>
      </dgm:t>
    </dgm:pt>
    <dgm:pt modelId="{883CD1AD-8A9B-4CB1-B994-28BFBE977D9E}" type="parTrans" cxnId="{6A957F63-4CD8-430A-A16B-F7E1113C6A6A}">
      <dgm:prSet/>
      <dgm:spPr/>
      <dgm:t>
        <a:bodyPr/>
        <a:lstStyle/>
        <a:p>
          <a:endParaRPr lang="en-US"/>
        </a:p>
      </dgm:t>
    </dgm:pt>
    <dgm:pt modelId="{8ED944BC-B1A2-40B1-A551-87D945B6A79C}" type="sibTrans" cxnId="{6A957F63-4CD8-430A-A16B-F7E1113C6A6A}">
      <dgm:prSet/>
      <dgm:spPr/>
      <dgm:t>
        <a:bodyPr/>
        <a:lstStyle/>
        <a:p>
          <a:endParaRPr lang="en-US"/>
        </a:p>
      </dgm:t>
    </dgm:pt>
    <dgm:pt modelId="{35724E87-B5C4-4521-8B8B-3B0033F91D5E}">
      <dgm:prSet phldrT="[Text]" custT="1"/>
      <dgm:spPr/>
      <dgm:t>
        <a:bodyPr/>
        <a:lstStyle/>
        <a:p>
          <a:r>
            <a:rPr lang="en-US" sz="1800" dirty="0">
              <a:latin typeface="Times New Roman" panose="02020603050405020304" pitchFamily="18" charset="0"/>
              <a:cs typeface="Times New Roman" panose="02020603050405020304" pitchFamily="18" charset="0"/>
            </a:rPr>
            <a:t>SMED</a:t>
          </a:r>
        </a:p>
      </dgm:t>
    </dgm:pt>
    <dgm:pt modelId="{C88B71E3-A365-47C6-B6F0-C658A35A3888}" type="parTrans" cxnId="{D89D50C3-F001-4CE1-B4B2-5C529A3A56E6}">
      <dgm:prSet/>
      <dgm:spPr/>
      <dgm:t>
        <a:bodyPr/>
        <a:lstStyle/>
        <a:p>
          <a:endParaRPr lang="en-US"/>
        </a:p>
      </dgm:t>
    </dgm:pt>
    <dgm:pt modelId="{4B90092D-E273-4793-944C-D55CFF9EB435}" type="sibTrans" cxnId="{D89D50C3-F001-4CE1-B4B2-5C529A3A56E6}">
      <dgm:prSet/>
      <dgm:spPr/>
      <dgm:t>
        <a:bodyPr/>
        <a:lstStyle/>
        <a:p>
          <a:endParaRPr lang="en-US"/>
        </a:p>
      </dgm:t>
    </dgm:pt>
    <dgm:pt modelId="{5356A875-852A-4094-A7BC-7B27F3EC3C72}">
      <dgm:prSet phldrT="[Text]" custT="1"/>
      <dgm:spPr/>
      <dgm:t>
        <a:bodyPr/>
        <a:lstStyle/>
        <a:p>
          <a:r>
            <a:rPr lang="en-US" sz="1800" dirty="0">
              <a:latin typeface="Times New Roman" panose="02020603050405020304" pitchFamily="18" charset="0"/>
              <a:cs typeface="Times New Roman" panose="02020603050405020304" pitchFamily="18" charset="0"/>
            </a:rPr>
            <a:t>Kaizen</a:t>
          </a:r>
        </a:p>
      </dgm:t>
    </dgm:pt>
    <dgm:pt modelId="{271423C4-1BE2-4449-96B8-B59AC83F3221}" type="parTrans" cxnId="{D66472BD-5E7B-4839-9E99-D2FC1DBD8035}">
      <dgm:prSet/>
      <dgm:spPr/>
      <dgm:t>
        <a:bodyPr/>
        <a:lstStyle/>
        <a:p>
          <a:endParaRPr lang="en-US"/>
        </a:p>
      </dgm:t>
    </dgm:pt>
    <dgm:pt modelId="{87D59B3D-BE94-4C7F-9199-3BA4B1511B39}" type="sibTrans" cxnId="{D66472BD-5E7B-4839-9E99-D2FC1DBD8035}">
      <dgm:prSet/>
      <dgm:spPr/>
      <dgm:t>
        <a:bodyPr/>
        <a:lstStyle/>
        <a:p>
          <a:endParaRPr lang="en-US"/>
        </a:p>
      </dgm:t>
    </dgm:pt>
    <dgm:pt modelId="{FF2E8148-EF9C-4AF4-BEF3-990AA250F912}">
      <dgm:prSet phldrT="[Text]" custT="1"/>
      <dgm:spPr/>
      <dgm:t>
        <a:bodyPr/>
        <a:lstStyle/>
        <a:p>
          <a:r>
            <a:rPr lang="en-US" sz="1800" dirty="0" err="1">
              <a:latin typeface="Times New Roman" panose="02020603050405020304" pitchFamily="18" charset="0"/>
              <a:cs typeface="Times New Roman" panose="02020603050405020304" pitchFamily="18" charset="0"/>
            </a:rPr>
            <a:t>Heijunka</a:t>
          </a:r>
          <a:endParaRPr lang="en-US" sz="1800" dirty="0">
            <a:latin typeface="Times New Roman" panose="02020603050405020304" pitchFamily="18" charset="0"/>
            <a:cs typeface="Times New Roman" panose="02020603050405020304" pitchFamily="18" charset="0"/>
          </a:endParaRPr>
        </a:p>
      </dgm:t>
    </dgm:pt>
    <dgm:pt modelId="{ACBE196D-FC43-4246-BFCF-0A58DCA31BB0}" type="parTrans" cxnId="{8A831B6A-5675-49D4-8D2B-1E1FD4DFC3C6}">
      <dgm:prSet/>
      <dgm:spPr/>
      <dgm:t>
        <a:bodyPr/>
        <a:lstStyle/>
        <a:p>
          <a:endParaRPr lang="en-US"/>
        </a:p>
      </dgm:t>
    </dgm:pt>
    <dgm:pt modelId="{CB572455-2062-465D-A3DB-2639E914ADFA}" type="sibTrans" cxnId="{8A831B6A-5675-49D4-8D2B-1E1FD4DFC3C6}">
      <dgm:prSet/>
      <dgm:spPr/>
      <dgm:t>
        <a:bodyPr/>
        <a:lstStyle/>
        <a:p>
          <a:endParaRPr lang="en-US"/>
        </a:p>
      </dgm:t>
    </dgm:pt>
    <dgm:pt modelId="{E0F62A4B-C329-4373-9967-AD66CFBE6631}" type="pres">
      <dgm:prSet presAssocID="{03FB7A1B-6C60-4131-B533-E597F1694245}" presName="cycle" presStyleCnt="0">
        <dgm:presLayoutVars>
          <dgm:chMax val="1"/>
          <dgm:dir/>
          <dgm:animLvl val="ctr"/>
          <dgm:resizeHandles val="exact"/>
        </dgm:presLayoutVars>
      </dgm:prSet>
      <dgm:spPr/>
    </dgm:pt>
    <dgm:pt modelId="{3CCEC280-E5B7-4003-9AE1-B164CD68647B}" type="pres">
      <dgm:prSet presAssocID="{18A2CEAF-5082-4FFB-B84C-54B2D50F363A}" presName="centerShape" presStyleLbl="node0" presStyleIdx="0" presStyleCnt="1"/>
      <dgm:spPr/>
    </dgm:pt>
    <dgm:pt modelId="{88094C01-0C35-4D3C-9985-B6991435982B}" type="pres">
      <dgm:prSet presAssocID="{15EC1A68-552C-4DA3-A369-5A2661CB6231}" presName="Name9" presStyleLbl="parChTrans1D2" presStyleIdx="0" presStyleCnt="10"/>
      <dgm:spPr/>
    </dgm:pt>
    <dgm:pt modelId="{612E05BF-4C2F-48B5-B496-C96F2F1F8A4B}" type="pres">
      <dgm:prSet presAssocID="{15EC1A68-552C-4DA3-A369-5A2661CB6231}" presName="connTx" presStyleLbl="parChTrans1D2" presStyleIdx="0" presStyleCnt="10"/>
      <dgm:spPr/>
    </dgm:pt>
    <dgm:pt modelId="{A61F3AE3-F6E6-498C-A58D-4CC90ADF5D16}" type="pres">
      <dgm:prSet presAssocID="{753FAB86-7E9C-4934-935E-A3AADA47211B}" presName="node" presStyleLbl="node1" presStyleIdx="0" presStyleCnt="10" custScaleX="129363" custScaleY="110660">
        <dgm:presLayoutVars>
          <dgm:bulletEnabled val="1"/>
        </dgm:presLayoutVars>
      </dgm:prSet>
      <dgm:spPr/>
    </dgm:pt>
    <dgm:pt modelId="{097B6F57-E962-4140-915A-2FB3D0337BD4}" type="pres">
      <dgm:prSet presAssocID="{C18C3BCF-D6CD-41E7-8BAC-E433154746F0}" presName="Name9" presStyleLbl="parChTrans1D2" presStyleIdx="1" presStyleCnt="10"/>
      <dgm:spPr/>
    </dgm:pt>
    <dgm:pt modelId="{95C3D6A0-5007-4AB8-A780-B7DD42B5639A}" type="pres">
      <dgm:prSet presAssocID="{C18C3BCF-D6CD-41E7-8BAC-E433154746F0}" presName="connTx" presStyleLbl="parChTrans1D2" presStyleIdx="1" presStyleCnt="10"/>
      <dgm:spPr/>
    </dgm:pt>
    <dgm:pt modelId="{08AEEDB0-E912-42ED-98CA-2AABE2F08F27}" type="pres">
      <dgm:prSet presAssocID="{87219517-18F4-4F03-B077-FA0E2E8AC087}" presName="node" presStyleLbl="node1" presStyleIdx="1" presStyleCnt="10" custScaleX="129363" custScaleY="110660">
        <dgm:presLayoutVars>
          <dgm:bulletEnabled val="1"/>
        </dgm:presLayoutVars>
      </dgm:prSet>
      <dgm:spPr/>
    </dgm:pt>
    <dgm:pt modelId="{A4328DBF-C272-4D3C-A3AC-D9B7F295B954}" type="pres">
      <dgm:prSet presAssocID="{85B295AC-A714-4F5F-88EB-A84C36C9B69F}" presName="Name9" presStyleLbl="parChTrans1D2" presStyleIdx="2" presStyleCnt="10"/>
      <dgm:spPr/>
    </dgm:pt>
    <dgm:pt modelId="{E8900AE7-23BC-4C7B-8FF0-435FD686B397}" type="pres">
      <dgm:prSet presAssocID="{85B295AC-A714-4F5F-88EB-A84C36C9B69F}" presName="connTx" presStyleLbl="parChTrans1D2" presStyleIdx="2" presStyleCnt="10"/>
      <dgm:spPr/>
    </dgm:pt>
    <dgm:pt modelId="{CE3DFD7E-9762-4240-B915-5839BB70836A}" type="pres">
      <dgm:prSet presAssocID="{FA15C76D-638E-4BFB-A3A3-49E2668B7708}" presName="node" presStyleLbl="node1" presStyleIdx="2" presStyleCnt="10" custScaleX="129363" custScaleY="110660">
        <dgm:presLayoutVars>
          <dgm:bulletEnabled val="1"/>
        </dgm:presLayoutVars>
      </dgm:prSet>
      <dgm:spPr/>
    </dgm:pt>
    <dgm:pt modelId="{AA31EE1E-3467-40CE-9620-EB789B60CA94}" type="pres">
      <dgm:prSet presAssocID="{636471C4-4F45-4EBD-A182-A982720EFF4C}" presName="Name9" presStyleLbl="parChTrans1D2" presStyleIdx="3" presStyleCnt="10"/>
      <dgm:spPr/>
    </dgm:pt>
    <dgm:pt modelId="{528AA4FE-A4F9-45B1-95AA-EEDC0CBCD4C9}" type="pres">
      <dgm:prSet presAssocID="{636471C4-4F45-4EBD-A182-A982720EFF4C}" presName="connTx" presStyleLbl="parChTrans1D2" presStyleIdx="3" presStyleCnt="10"/>
      <dgm:spPr/>
    </dgm:pt>
    <dgm:pt modelId="{7AF7858A-DA25-4602-A7E4-DDA210106BA9}" type="pres">
      <dgm:prSet presAssocID="{EB1A3F96-F71E-4503-9FFB-22531F11F526}" presName="node" presStyleLbl="node1" presStyleIdx="3" presStyleCnt="10" custScaleX="129363" custScaleY="110660">
        <dgm:presLayoutVars>
          <dgm:bulletEnabled val="1"/>
        </dgm:presLayoutVars>
      </dgm:prSet>
      <dgm:spPr/>
    </dgm:pt>
    <dgm:pt modelId="{0EB525B8-608D-4F9B-B713-0CB0450989AB}" type="pres">
      <dgm:prSet presAssocID="{C6DA42ED-9F8E-4E02-B22E-F425B2BB12A5}" presName="Name9" presStyleLbl="parChTrans1D2" presStyleIdx="4" presStyleCnt="10"/>
      <dgm:spPr/>
    </dgm:pt>
    <dgm:pt modelId="{AE9F2B87-21C9-481B-A8C7-172CA7B0BBBD}" type="pres">
      <dgm:prSet presAssocID="{C6DA42ED-9F8E-4E02-B22E-F425B2BB12A5}" presName="connTx" presStyleLbl="parChTrans1D2" presStyleIdx="4" presStyleCnt="10"/>
      <dgm:spPr/>
    </dgm:pt>
    <dgm:pt modelId="{D32960E4-8BE1-4B73-BB72-35D6EE5B5AD4}" type="pres">
      <dgm:prSet presAssocID="{E806F5FB-8E77-4513-A405-C622F5E66F87}" presName="node" presStyleLbl="node1" presStyleIdx="4" presStyleCnt="10" custScaleX="129363" custScaleY="110660">
        <dgm:presLayoutVars>
          <dgm:bulletEnabled val="1"/>
        </dgm:presLayoutVars>
      </dgm:prSet>
      <dgm:spPr/>
    </dgm:pt>
    <dgm:pt modelId="{852DAB44-1BD6-448C-95B8-EC382BDA379D}" type="pres">
      <dgm:prSet presAssocID="{6431C3E2-F840-4145-8CEA-03C621A26994}" presName="Name9" presStyleLbl="parChTrans1D2" presStyleIdx="5" presStyleCnt="10"/>
      <dgm:spPr/>
    </dgm:pt>
    <dgm:pt modelId="{C602E21F-03CE-42CD-BD94-FBDBD277ECC7}" type="pres">
      <dgm:prSet presAssocID="{6431C3E2-F840-4145-8CEA-03C621A26994}" presName="connTx" presStyleLbl="parChTrans1D2" presStyleIdx="5" presStyleCnt="10"/>
      <dgm:spPr/>
    </dgm:pt>
    <dgm:pt modelId="{47614B19-FD3B-417F-B48B-81A08514C599}" type="pres">
      <dgm:prSet presAssocID="{C8F7C7EA-133D-4584-BD50-82AF571F9008}" presName="node" presStyleLbl="node1" presStyleIdx="5" presStyleCnt="10" custScaleX="129363" custScaleY="110660">
        <dgm:presLayoutVars>
          <dgm:bulletEnabled val="1"/>
        </dgm:presLayoutVars>
      </dgm:prSet>
      <dgm:spPr/>
    </dgm:pt>
    <dgm:pt modelId="{FAD98BC1-C310-4BB2-866D-7380E966D0B1}" type="pres">
      <dgm:prSet presAssocID="{883CD1AD-8A9B-4CB1-B994-28BFBE977D9E}" presName="Name9" presStyleLbl="parChTrans1D2" presStyleIdx="6" presStyleCnt="10"/>
      <dgm:spPr/>
    </dgm:pt>
    <dgm:pt modelId="{FA9A492F-1765-46AC-A2DB-5D67FAF3B3C1}" type="pres">
      <dgm:prSet presAssocID="{883CD1AD-8A9B-4CB1-B994-28BFBE977D9E}" presName="connTx" presStyleLbl="parChTrans1D2" presStyleIdx="6" presStyleCnt="10"/>
      <dgm:spPr/>
    </dgm:pt>
    <dgm:pt modelId="{3BB5F787-03E6-4BBF-A7BB-C120AC763AE0}" type="pres">
      <dgm:prSet presAssocID="{DB1C0A49-9DE8-4D88-B561-7B1C62CF5808}" presName="node" presStyleLbl="node1" presStyleIdx="6" presStyleCnt="10" custScaleX="129363" custScaleY="110660">
        <dgm:presLayoutVars>
          <dgm:bulletEnabled val="1"/>
        </dgm:presLayoutVars>
      </dgm:prSet>
      <dgm:spPr/>
    </dgm:pt>
    <dgm:pt modelId="{3A63B816-7E03-4C7D-BCFB-485AC2815BE6}" type="pres">
      <dgm:prSet presAssocID="{C88B71E3-A365-47C6-B6F0-C658A35A3888}" presName="Name9" presStyleLbl="parChTrans1D2" presStyleIdx="7" presStyleCnt="10"/>
      <dgm:spPr/>
    </dgm:pt>
    <dgm:pt modelId="{DCB1E7D5-A4F9-4F27-8C75-973EB976C9FC}" type="pres">
      <dgm:prSet presAssocID="{C88B71E3-A365-47C6-B6F0-C658A35A3888}" presName="connTx" presStyleLbl="parChTrans1D2" presStyleIdx="7" presStyleCnt="10"/>
      <dgm:spPr/>
    </dgm:pt>
    <dgm:pt modelId="{4DA1F347-75B9-4ABF-9128-AF7C26F4585F}" type="pres">
      <dgm:prSet presAssocID="{35724E87-B5C4-4521-8B8B-3B0033F91D5E}" presName="node" presStyleLbl="node1" presStyleIdx="7" presStyleCnt="10" custScaleX="129363" custScaleY="110660">
        <dgm:presLayoutVars>
          <dgm:bulletEnabled val="1"/>
        </dgm:presLayoutVars>
      </dgm:prSet>
      <dgm:spPr/>
    </dgm:pt>
    <dgm:pt modelId="{5B40A3E9-6EB8-4AC4-8496-E531F763B6FA}" type="pres">
      <dgm:prSet presAssocID="{271423C4-1BE2-4449-96B8-B59AC83F3221}" presName="Name9" presStyleLbl="parChTrans1D2" presStyleIdx="8" presStyleCnt="10"/>
      <dgm:spPr/>
    </dgm:pt>
    <dgm:pt modelId="{2D6E39E2-E4BD-4221-A221-76734E71384E}" type="pres">
      <dgm:prSet presAssocID="{271423C4-1BE2-4449-96B8-B59AC83F3221}" presName="connTx" presStyleLbl="parChTrans1D2" presStyleIdx="8" presStyleCnt="10"/>
      <dgm:spPr/>
    </dgm:pt>
    <dgm:pt modelId="{DD04A370-D86B-4391-A5B5-871157970E20}" type="pres">
      <dgm:prSet presAssocID="{5356A875-852A-4094-A7BC-7B27F3EC3C72}" presName="node" presStyleLbl="node1" presStyleIdx="8" presStyleCnt="10" custScaleX="129363" custScaleY="110660">
        <dgm:presLayoutVars>
          <dgm:bulletEnabled val="1"/>
        </dgm:presLayoutVars>
      </dgm:prSet>
      <dgm:spPr/>
    </dgm:pt>
    <dgm:pt modelId="{08E5CE5F-E948-49A0-AB27-4D80C882062C}" type="pres">
      <dgm:prSet presAssocID="{ACBE196D-FC43-4246-BFCF-0A58DCA31BB0}" presName="Name9" presStyleLbl="parChTrans1D2" presStyleIdx="9" presStyleCnt="10"/>
      <dgm:spPr/>
    </dgm:pt>
    <dgm:pt modelId="{1A5DCD5B-BE83-4A05-972F-CE2F21226C07}" type="pres">
      <dgm:prSet presAssocID="{ACBE196D-FC43-4246-BFCF-0A58DCA31BB0}" presName="connTx" presStyleLbl="parChTrans1D2" presStyleIdx="9" presStyleCnt="10"/>
      <dgm:spPr/>
    </dgm:pt>
    <dgm:pt modelId="{93CC0898-8C51-478B-87CE-D137541A81DB}" type="pres">
      <dgm:prSet presAssocID="{FF2E8148-EF9C-4AF4-BEF3-990AA250F912}" presName="node" presStyleLbl="node1" presStyleIdx="9" presStyleCnt="10" custScaleX="129363" custScaleY="110660">
        <dgm:presLayoutVars>
          <dgm:bulletEnabled val="1"/>
        </dgm:presLayoutVars>
      </dgm:prSet>
      <dgm:spPr/>
    </dgm:pt>
  </dgm:ptLst>
  <dgm:cxnLst>
    <dgm:cxn modelId="{9320E303-9036-4B1D-9939-315AFFF7B20B}" type="presOf" srcId="{753FAB86-7E9C-4934-935E-A3AADA47211B}" destId="{A61F3AE3-F6E6-498C-A58D-4CC90ADF5D16}" srcOrd="0" destOrd="0" presId="urn:microsoft.com/office/officeart/2005/8/layout/radial1"/>
    <dgm:cxn modelId="{B26D7009-8119-4EDA-8C72-BA4C21FA745F}" srcId="{18A2CEAF-5082-4FFB-B84C-54B2D50F363A}" destId="{EB1A3F96-F71E-4503-9FFB-22531F11F526}" srcOrd="3" destOrd="0" parTransId="{636471C4-4F45-4EBD-A182-A982720EFF4C}" sibTransId="{01FF0A3A-7E84-446C-900B-39F042C136EE}"/>
    <dgm:cxn modelId="{4AEC0F0B-8171-45C3-AB38-2838925B1C0C}" type="presOf" srcId="{C18C3BCF-D6CD-41E7-8BAC-E433154746F0}" destId="{097B6F57-E962-4140-915A-2FB3D0337BD4}" srcOrd="0" destOrd="0" presId="urn:microsoft.com/office/officeart/2005/8/layout/radial1"/>
    <dgm:cxn modelId="{AAD2570F-8EFB-4488-9CB3-A754ABCB1CF9}" type="presOf" srcId="{15EC1A68-552C-4DA3-A369-5A2661CB6231}" destId="{88094C01-0C35-4D3C-9985-B6991435982B}" srcOrd="0" destOrd="0" presId="urn:microsoft.com/office/officeart/2005/8/layout/radial1"/>
    <dgm:cxn modelId="{9A8B7410-9591-4E47-B6C7-0C335DB231F3}" type="presOf" srcId="{C88B71E3-A365-47C6-B6F0-C658A35A3888}" destId="{DCB1E7D5-A4F9-4F27-8C75-973EB976C9FC}" srcOrd="1" destOrd="0" presId="urn:microsoft.com/office/officeart/2005/8/layout/radial1"/>
    <dgm:cxn modelId="{ADAF1615-F6A9-4818-A76D-D8E81083D4A0}" srcId="{03FB7A1B-6C60-4131-B533-E597F1694245}" destId="{18A2CEAF-5082-4FFB-B84C-54B2D50F363A}" srcOrd="0" destOrd="0" parTransId="{723B113D-79ED-48D7-9EC8-620133B9E37C}" sibTransId="{3713C633-73F0-4DAD-B891-FD1818735075}"/>
    <dgm:cxn modelId="{9F54F91D-5441-4770-ADBD-92CE06757516}" type="presOf" srcId="{6431C3E2-F840-4145-8CEA-03C621A26994}" destId="{852DAB44-1BD6-448C-95B8-EC382BDA379D}" srcOrd="0" destOrd="0" presId="urn:microsoft.com/office/officeart/2005/8/layout/radial1"/>
    <dgm:cxn modelId="{0A284E24-61D1-4091-A277-C6E496C7B49E}" srcId="{18A2CEAF-5082-4FFB-B84C-54B2D50F363A}" destId="{E806F5FB-8E77-4513-A405-C622F5E66F87}" srcOrd="4" destOrd="0" parTransId="{C6DA42ED-9F8E-4E02-B22E-F425B2BB12A5}" sibTransId="{C804B80B-BDF2-49FE-A8F9-C688DD6C3F74}"/>
    <dgm:cxn modelId="{71B5D524-4BD7-4545-ACE9-AD0A791F9838}" type="presOf" srcId="{ACBE196D-FC43-4246-BFCF-0A58DCA31BB0}" destId="{1A5DCD5B-BE83-4A05-972F-CE2F21226C07}" srcOrd="1" destOrd="0" presId="urn:microsoft.com/office/officeart/2005/8/layout/radial1"/>
    <dgm:cxn modelId="{E3A16525-5E38-4783-9809-A1A27938078E}" type="presOf" srcId="{FA15C76D-638E-4BFB-A3A3-49E2668B7708}" destId="{CE3DFD7E-9762-4240-B915-5839BB70836A}" srcOrd="0" destOrd="0" presId="urn:microsoft.com/office/officeart/2005/8/layout/radial1"/>
    <dgm:cxn modelId="{821AB22F-7BB5-45C4-9ABF-C72B99796D4F}" type="presOf" srcId="{C8F7C7EA-133D-4584-BD50-82AF571F9008}" destId="{47614B19-FD3B-417F-B48B-81A08514C599}" srcOrd="0" destOrd="0" presId="urn:microsoft.com/office/officeart/2005/8/layout/radial1"/>
    <dgm:cxn modelId="{2B5BB93D-A37D-4723-8729-5CE116A8D28A}" type="presOf" srcId="{C6DA42ED-9F8E-4E02-B22E-F425B2BB12A5}" destId="{0EB525B8-608D-4F9B-B713-0CB0450989AB}" srcOrd="0" destOrd="0" presId="urn:microsoft.com/office/officeart/2005/8/layout/radial1"/>
    <dgm:cxn modelId="{C7FEB35D-F1AD-4246-8585-1A7EAA489169}" type="presOf" srcId="{5356A875-852A-4094-A7BC-7B27F3EC3C72}" destId="{DD04A370-D86B-4391-A5B5-871157970E20}" srcOrd="0" destOrd="0" presId="urn:microsoft.com/office/officeart/2005/8/layout/radial1"/>
    <dgm:cxn modelId="{B096D45D-C747-4CA8-9B52-FAB12CE5DC53}" srcId="{18A2CEAF-5082-4FFB-B84C-54B2D50F363A}" destId="{C8F7C7EA-133D-4584-BD50-82AF571F9008}" srcOrd="5" destOrd="0" parTransId="{6431C3E2-F840-4145-8CEA-03C621A26994}" sibTransId="{7B9F6F6B-7D89-426D-91C4-8B5F845E665B}"/>
    <dgm:cxn modelId="{B02E275E-C847-4C02-A949-8D5C70A69496}" type="presOf" srcId="{EB1A3F96-F71E-4503-9FFB-22531F11F526}" destId="{7AF7858A-DA25-4602-A7E4-DDA210106BA9}" srcOrd="0" destOrd="0" presId="urn:microsoft.com/office/officeart/2005/8/layout/radial1"/>
    <dgm:cxn modelId="{6A957F63-4CD8-430A-A16B-F7E1113C6A6A}" srcId="{18A2CEAF-5082-4FFB-B84C-54B2D50F363A}" destId="{DB1C0A49-9DE8-4D88-B561-7B1C62CF5808}" srcOrd="6" destOrd="0" parTransId="{883CD1AD-8A9B-4CB1-B994-28BFBE977D9E}" sibTransId="{8ED944BC-B1A2-40B1-A551-87D945B6A79C}"/>
    <dgm:cxn modelId="{E4F15D47-5096-4448-8C9A-3AB9FD5736D5}" type="presOf" srcId="{C88B71E3-A365-47C6-B6F0-C658A35A3888}" destId="{3A63B816-7E03-4C7D-BCFB-485AC2815BE6}" srcOrd="0" destOrd="0" presId="urn:microsoft.com/office/officeart/2005/8/layout/radial1"/>
    <dgm:cxn modelId="{8A831B6A-5675-49D4-8D2B-1E1FD4DFC3C6}" srcId="{18A2CEAF-5082-4FFB-B84C-54B2D50F363A}" destId="{FF2E8148-EF9C-4AF4-BEF3-990AA250F912}" srcOrd="9" destOrd="0" parTransId="{ACBE196D-FC43-4246-BFCF-0A58DCA31BB0}" sibTransId="{CB572455-2062-465D-A3DB-2639E914ADFA}"/>
    <dgm:cxn modelId="{9F313053-7CB5-44BB-9A6F-45C948ECB692}" type="presOf" srcId="{87219517-18F4-4F03-B077-FA0E2E8AC087}" destId="{08AEEDB0-E912-42ED-98CA-2AABE2F08F27}" srcOrd="0" destOrd="0" presId="urn:microsoft.com/office/officeart/2005/8/layout/radial1"/>
    <dgm:cxn modelId="{480D4E7C-FE0C-423C-A68F-8F6FEF489EDE}" type="presOf" srcId="{C18C3BCF-D6CD-41E7-8BAC-E433154746F0}" destId="{95C3D6A0-5007-4AB8-A780-B7DD42B5639A}" srcOrd="1" destOrd="0" presId="urn:microsoft.com/office/officeart/2005/8/layout/radial1"/>
    <dgm:cxn modelId="{612B937C-60D5-4D15-8DB9-98EFE93F29D1}" srcId="{18A2CEAF-5082-4FFB-B84C-54B2D50F363A}" destId="{753FAB86-7E9C-4934-935E-A3AADA47211B}" srcOrd="0" destOrd="0" parTransId="{15EC1A68-552C-4DA3-A369-5A2661CB6231}" sibTransId="{C6113103-F7E6-4CA7-8A71-4FB163B6807A}"/>
    <dgm:cxn modelId="{2FC71E85-62A9-419A-91C5-17CCAF28AA87}" type="presOf" srcId="{15EC1A68-552C-4DA3-A369-5A2661CB6231}" destId="{612E05BF-4C2F-48B5-B496-C96F2F1F8A4B}" srcOrd="1" destOrd="0" presId="urn:microsoft.com/office/officeart/2005/8/layout/radial1"/>
    <dgm:cxn modelId="{F14ABD8F-76FD-4DBC-B147-7E22F45E3AFE}" type="presOf" srcId="{883CD1AD-8A9B-4CB1-B994-28BFBE977D9E}" destId="{FA9A492F-1765-46AC-A2DB-5D67FAF3B3C1}" srcOrd="1" destOrd="0" presId="urn:microsoft.com/office/officeart/2005/8/layout/radial1"/>
    <dgm:cxn modelId="{8DCA5694-056C-4E57-AFCE-C939EA7DFD5F}" type="presOf" srcId="{6431C3E2-F840-4145-8CEA-03C621A26994}" destId="{C602E21F-03CE-42CD-BD94-FBDBD277ECC7}" srcOrd="1" destOrd="0" presId="urn:microsoft.com/office/officeart/2005/8/layout/radial1"/>
    <dgm:cxn modelId="{73896598-7742-4526-98C8-D276F025E349}" type="presOf" srcId="{271423C4-1BE2-4449-96B8-B59AC83F3221}" destId="{2D6E39E2-E4BD-4221-A221-76734E71384E}" srcOrd="1" destOrd="0" presId="urn:microsoft.com/office/officeart/2005/8/layout/radial1"/>
    <dgm:cxn modelId="{5102F4A4-88BA-405D-9884-8921D91C25B9}" type="presOf" srcId="{35724E87-B5C4-4521-8B8B-3B0033F91D5E}" destId="{4DA1F347-75B9-4ABF-9128-AF7C26F4585F}" srcOrd="0" destOrd="0" presId="urn:microsoft.com/office/officeart/2005/8/layout/radial1"/>
    <dgm:cxn modelId="{476588B3-9B58-4E07-B1BB-5C90E26D2336}" type="presOf" srcId="{85B295AC-A714-4F5F-88EB-A84C36C9B69F}" destId="{E8900AE7-23BC-4C7B-8FF0-435FD686B397}" srcOrd="1" destOrd="0" presId="urn:microsoft.com/office/officeart/2005/8/layout/radial1"/>
    <dgm:cxn modelId="{734BD6B4-FB17-438E-B9A9-1BBEF68C599A}" type="presOf" srcId="{18A2CEAF-5082-4FFB-B84C-54B2D50F363A}" destId="{3CCEC280-E5B7-4003-9AE1-B164CD68647B}" srcOrd="0" destOrd="0" presId="urn:microsoft.com/office/officeart/2005/8/layout/radial1"/>
    <dgm:cxn modelId="{62BC69B9-8B0E-45F5-B0D1-508AC9C81DB9}" type="presOf" srcId="{C6DA42ED-9F8E-4E02-B22E-F425B2BB12A5}" destId="{AE9F2B87-21C9-481B-A8C7-172CA7B0BBBD}" srcOrd="1" destOrd="0" presId="urn:microsoft.com/office/officeart/2005/8/layout/radial1"/>
    <dgm:cxn modelId="{D66472BD-5E7B-4839-9E99-D2FC1DBD8035}" srcId="{18A2CEAF-5082-4FFB-B84C-54B2D50F363A}" destId="{5356A875-852A-4094-A7BC-7B27F3EC3C72}" srcOrd="8" destOrd="0" parTransId="{271423C4-1BE2-4449-96B8-B59AC83F3221}" sibTransId="{87D59B3D-BE94-4C7F-9199-3BA4B1511B39}"/>
    <dgm:cxn modelId="{D89D50C3-F001-4CE1-B4B2-5C529A3A56E6}" srcId="{18A2CEAF-5082-4FFB-B84C-54B2D50F363A}" destId="{35724E87-B5C4-4521-8B8B-3B0033F91D5E}" srcOrd="7" destOrd="0" parTransId="{C88B71E3-A365-47C6-B6F0-C658A35A3888}" sibTransId="{4B90092D-E273-4793-944C-D55CFF9EB435}"/>
    <dgm:cxn modelId="{916A5DDB-0651-4BDB-AE8B-EB2A2532568B}" type="presOf" srcId="{883CD1AD-8A9B-4CB1-B994-28BFBE977D9E}" destId="{FAD98BC1-C310-4BB2-866D-7380E966D0B1}" srcOrd="0" destOrd="0" presId="urn:microsoft.com/office/officeart/2005/8/layout/radial1"/>
    <dgm:cxn modelId="{CFBF42DC-5FD2-4279-A72C-0706472B833C}" type="presOf" srcId="{DB1C0A49-9DE8-4D88-B561-7B1C62CF5808}" destId="{3BB5F787-03E6-4BBF-A7BB-C120AC763AE0}" srcOrd="0" destOrd="0" presId="urn:microsoft.com/office/officeart/2005/8/layout/radial1"/>
    <dgm:cxn modelId="{DFB576DE-96B7-4515-A541-BE05BA1592B0}" srcId="{18A2CEAF-5082-4FFB-B84C-54B2D50F363A}" destId="{87219517-18F4-4F03-B077-FA0E2E8AC087}" srcOrd="1" destOrd="0" parTransId="{C18C3BCF-D6CD-41E7-8BAC-E433154746F0}" sibTransId="{985FA895-AA9A-4435-9F2B-D6F9DE4FDC63}"/>
    <dgm:cxn modelId="{4E7A31E0-B882-4627-949B-DCB67AAD4C32}" type="presOf" srcId="{E806F5FB-8E77-4513-A405-C622F5E66F87}" destId="{D32960E4-8BE1-4B73-BB72-35D6EE5B5AD4}" srcOrd="0" destOrd="0" presId="urn:microsoft.com/office/officeart/2005/8/layout/radial1"/>
    <dgm:cxn modelId="{24F0B3E7-988C-48CE-A4CE-CD87EC0F0AD6}" type="presOf" srcId="{636471C4-4F45-4EBD-A182-A982720EFF4C}" destId="{AA31EE1E-3467-40CE-9620-EB789B60CA94}" srcOrd="0" destOrd="0" presId="urn:microsoft.com/office/officeart/2005/8/layout/radial1"/>
    <dgm:cxn modelId="{A8A25CE9-9901-4E50-BCCA-9B76F7D42D31}" type="presOf" srcId="{636471C4-4F45-4EBD-A182-A982720EFF4C}" destId="{528AA4FE-A4F9-45B1-95AA-EEDC0CBCD4C9}" srcOrd="1" destOrd="0" presId="urn:microsoft.com/office/officeart/2005/8/layout/radial1"/>
    <dgm:cxn modelId="{8B7BD0E9-C881-4256-9AF7-F0F1DD8B0D41}" type="presOf" srcId="{ACBE196D-FC43-4246-BFCF-0A58DCA31BB0}" destId="{08E5CE5F-E948-49A0-AB27-4D80C882062C}" srcOrd="0" destOrd="0" presId="urn:microsoft.com/office/officeart/2005/8/layout/radial1"/>
    <dgm:cxn modelId="{03EBE2EA-8680-4DCF-BC78-5FE9EA8634F8}" type="presOf" srcId="{271423C4-1BE2-4449-96B8-B59AC83F3221}" destId="{5B40A3E9-6EB8-4AC4-8496-E531F763B6FA}" srcOrd="0" destOrd="0" presId="urn:microsoft.com/office/officeart/2005/8/layout/radial1"/>
    <dgm:cxn modelId="{7CF545ED-C83F-4C5F-BDB8-9144102A5146}" srcId="{18A2CEAF-5082-4FFB-B84C-54B2D50F363A}" destId="{FA15C76D-638E-4BFB-A3A3-49E2668B7708}" srcOrd="2" destOrd="0" parTransId="{85B295AC-A714-4F5F-88EB-A84C36C9B69F}" sibTransId="{C4BFA4A9-CEA1-4AC5-ADAB-3BF1C1CDC19E}"/>
    <dgm:cxn modelId="{68A4B7EE-C811-4C50-9634-0F8D9B9DEC4F}" type="presOf" srcId="{FF2E8148-EF9C-4AF4-BEF3-990AA250F912}" destId="{93CC0898-8C51-478B-87CE-D137541A81DB}" srcOrd="0" destOrd="0" presId="urn:microsoft.com/office/officeart/2005/8/layout/radial1"/>
    <dgm:cxn modelId="{79BC14FA-8996-43FF-BD13-21D4B97C7A76}" type="presOf" srcId="{03FB7A1B-6C60-4131-B533-E597F1694245}" destId="{E0F62A4B-C329-4373-9967-AD66CFBE6631}" srcOrd="0" destOrd="0" presId="urn:microsoft.com/office/officeart/2005/8/layout/radial1"/>
    <dgm:cxn modelId="{4207C3FC-6B6E-4863-BD69-204F6D284783}" type="presOf" srcId="{85B295AC-A714-4F5F-88EB-A84C36C9B69F}" destId="{A4328DBF-C272-4D3C-A3AC-D9B7F295B954}" srcOrd="0" destOrd="0" presId="urn:microsoft.com/office/officeart/2005/8/layout/radial1"/>
    <dgm:cxn modelId="{EE01DA32-5299-490F-A7DD-9F714EA3A186}" type="presParOf" srcId="{E0F62A4B-C329-4373-9967-AD66CFBE6631}" destId="{3CCEC280-E5B7-4003-9AE1-B164CD68647B}" srcOrd="0" destOrd="0" presId="urn:microsoft.com/office/officeart/2005/8/layout/radial1"/>
    <dgm:cxn modelId="{D0F67883-0437-4031-A5E8-D63C733B231C}" type="presParOf" srcId="{E0F62A4B-C329-4373-9967-AD66CFBE6631}" destId="{88094C01-0C35-4D3C-9985-B6991435982B}" srcOrd="1" destOrd="0" presId="urn:microsoft.com/office/officeart/2005/8/layout/radial1"/>
    <dgm:cxn modelId="{919BA044-8300-4011-A322-48522805C964}" type="presParOf" srcId="{88094C01-0C35-4D3C-9985-B6991435982B}" destId="{612E05BF-4C2F-48B5-B496-C96F2F1F8A4B}" srcOrd="0" destOrd="0" presId="urn:microsoft.com/office/officeart/2005/8/layout/radial1"/>
    <dgm:cxn modelId="{F6AEA8A5-19E6-4497-A77F-6D84AD943BC6}" type="presParOf" srcId="{E0F62A4B-C329-4373-9967-AD66CFBE6631}" destId="{A61F3AE3-F6E6-498C-A58D-4CC90ADF5D16}" srcOrd="2" destOrd="0" presId="urn:microsoft.com/office/officeart/2005/8/layout/radial1"/>
    <dgm:cxn modelId="{4437AC2C-1ABE-4C10-BE8B-5DB5023AD6C2}" type="presParOf" srcId="{E0F62A4B-C329-4373-9967-AD66CFBE6631}" destId="{097B6F57-E962-4140-915A-2FB3D0337BD4}" srcOrd="3" destOrd="0" presId="urn:microsoft.com/office/officeart/2005/8/layout/radial1"/>
    <dgm:cxn modelId="{F4D0774E-C5EF-4848-9E3E-8413A109C460}" type="presParOf" srcId="{097B6F57-E962-4140-915A-2FB3D0337BD4}" destId="{95C3D6A0-5007-4AB8-A780-B7DD42B5639A}" srcOrd="0" destOrd="0" presId="urn:microsoft.com/office/officeart/2005/8/layout/radial1"/>
    <dgm:cxn modelId="{B96EF0DF-C220-4EE0-B909-F5E8240BD56D}" type="presParOf" srcId="{E0F62A4B-C329-4373-9967-AD66CFBE6631}" destId="{08AEEDB0-E912-42ED-98CA-2AABE2F08F27}" srcOrd="4" destOrd="0" presId="urn:microsoft.com/office/officeart/2005/8/layout/radial1"/>
    <dgm:cxn modelId="{0415DF44-AF3E-4F50-806D-7669E43382CF}" type="presParOf" srcId="{E0F62A4B-C329-4373-9967-AD66CFBE6631}" destId="{A4328DBF-C272-4D3C-A3AC-D9B7F295B954}" srcOrd="5" destOrd="0" presId="urn:microsoft.com/office/officeart/2005/8/layout/radial1"/>
    <dgm:cxn modelId="{B34558F4-33CA-409B-9DE0-C3FBF778C0F2}" type="presParOf" srcId="{A4328DBF-C272-4D3C-A3AC-D9B7F295B954}" destId="{E8900AE7-23BC-4C7B-8FF0-435FD686B397}" srcOrd="0" destOrd="0" presId="urn:microsoft.com/office/officeart/2005/8/layout/radial1"/>
    <dgm:cxn modelId="{1671A5E6-3FB2-4B04-8D53-4494A9FC5429}" type="presParOf" srcId="{E0F62A4B-C329-4373-9967-AD66CFBE6631}" destId="{CE3DFD7E-9762-4240-B915-5839BB70836A}" srcOrd="6" destOrd="0" presId="urn:microsoft.com/office/officeart/2005/8/layout/radial1"/>
    <dgm:cxn modelId="{6DE6D177-C343-46BD-8C40-AE5ADDEEEAEF}" type="presParOf" srcId="{E0F62A4B-C329-4373-9967-AD66CFBE6631}" destId="{AA31EE1E-3467-40CE-9620-EB789B60CA94}" srcOrd="7" destOrd="0" presId="urn:microsoft.com/office/officeart/2005/8/layout/radial1"/>
    <dgm:cxn modelId="{56688CF1-76E6-4DCE-808F-B49424F94C0D}" type="presParOf" srcId="{AA31EE1E-3467-40CE-9620-EB789B60CA94}" destId="{528AA4FE-A4F9-45B1-95AA-EEDC0CBCD4C9}" srcOrd="0" destOrd="0" presId="urn:microsoft.com/office/officeart/2005/8/layout/radial1"/>
    <dgm:cxn modelId="{F70B3958-06CB-4F99-A8E6-796279032CA4}" type="presParOf" srcId="{E0F62A4B-C329-4373-9967-AD66CFBE6631}" destId="{7AF7858A-DA25-4602-A7E4-DDA210106BA9}" srcOrd="8" destOrd="0" presId="urn:microsoft.com/office/officeart/2005/8/layout/radial1"/>
    <dgm:cxn modelId="{018841BC-BE1A-4881-A633-89FBD6C12357}" type="presParOf" srcId="{E0F62A4B-C329-4373-9967-AD66CFBE6631}" destId="{0EB525B8-608D-4F9B-B713-0CB0450989AB}" srcOrd="9" destOrd="0" presId="urn:microsoft.com/office/officeart/2005/8/layout/radial1"/>
    <dgm:cxn modelId="{B02B44E6-B926-463F-B0D6-877188D9E91B}" type="presParOf" srcId="{0EB525B8-608D-4F9B-B713-0CB0450989AB}" destId="{AE9F2B87-21C9-481B-A8C7-172CA7B0BBBD}" srcOrd="0" destOrd="0" presId="urn:microsoft.com/office/officeart/2005/8/layout/radial1"/>
    <dgm:cxn modelId="{E7F7AE8D-0133-4E71-840B-23609360EEBD}" type="presParOf" srcId="{E0F62A4B-C329-4373-9967-AD66CFBE6631}" destId="{D32960E4-8BE1-4B73-BB72-35D6EE5B5AD4}" srcOrd="10" destOrd="0" presId="urn:microsoft.com/office/officeart/2005/8/layout/radial1"/>
    <dgm:cxn modelId="{0F96FC08-D3A2-4234-9001-F5D8D3A06DA5}" type="presParOf" srcId="{E0F62A4B-C329-4373-9967-AD66CFBE6631}" destId="{852DAB44-1BD6-448C-95B8-EC382BDA379D}" srcOrd="11" destOrd="0" presId="urn:microsoft.com/office/officeart/2005/8/layout/radial1"/>
    <dgm:cxn modelId="{EAB3738A-81B9-4FBA-83E9-6A5F2DC4AFFB}" type="presParOf" srcId="{852DAB44-1BD6-448C-95B8-EC382BDA379D}" destId="{C602E21F-03CE-42CD-BD94-FBDBD277ECC7}" srcOrd="0" destOrd="0" presId="urn:microsoft.com/office/officeart/2005/8/layout/radial1"/>
    <dgm:cxn modelId="{F27AC901-E5D3-4234-A884-CE9D7396949E}" type="presParOf" srcId="{E0F62A4B-C329-4373-9967-AD66CFBE6631}" destId="{47614B19-FD3B-417F-B48B-81A08514C599}" srcOrd="12" destOrd="0" presId="urn:microsoft.com/office/officeart/2005/8/layout/radial1"/>
    <dgm:cxn modelId="{15CDD00F-7545-425A-9EAD-768062979E85}" type="presParOf" srcId="{E0F62A4B-C329-4373-9967-AD66CFBE6631}" destId="{FAD98BC1-C310-4BB2-866D-7380E966D0B1}" srcOrd="13" destOrd="0" presId="urn:microsoft.com/office/officeart/2005/8/layout/radial1"/>
    <dgm:cxn modelId="{4242074B-27D1-4BA9-93BB-C647FCF8378A}" type="presParOf" srcId="{FAD98BC1-C310-4BB2-866D-7380E966D0B1}" destId="{FA9A492F-1765-46AC-A2DB-5D67FAF3B3C1}" srcOrd="0" destOrd="0" presId="urn:microsoft.com/office/officeart/2005/8/layout/radial1"/>
    <dgm:cxn modelId="{746FE66C-2387-4EAE-BF43-832EF62B5F15}" type="presParOf" srcId="{E0F62A4B-C329-4373-9967-AD66CFBE6631}" destId="{3BB5F787-03E6-4BBF-A7BB-C120AC763AE0}" srcOrd="14" destOrd="0" presId="urn:microsoft.com/office/officeart/2005/8/layout/radial1"/>
    <dgm:cxn modelId="{726247D8-645B-437F-90B9-7A5D3AAF69E1}" type="presParOf" srcId="{E0F62A4B-C329-4373-9967-AD66CFBE6631}" destId="{3A63B816-7E03-4C7D-BCFB-485AC2815BE6}" srcOrd="15" destOrd="0" presId="urn:microsoft.com/office/officeart/2005/8/layout/radial1"/>
    <dgm:cxn modelId="{0577B204-5F5C-4FC3-B963-9126429E1E80}" type="presParOf" srcId="{3A63B816-7E03-4C7D-BCFB-485AC2815BE6}" destId="{DCB1E7D5-A4F9-4F27-8C75-973EB976C9FC}" srcOrd="0" destOrd="0" presId="urn:microsoft.com/office/officeart/2005/8/layout/radial1"/>
    <dgm:cxn modelId="{DD2E99EF-EE5B-49DF-923C-F358B8C3F7E9}" type="presParOf" srcId="{E0F62A4B-C329-4373-9967-AD66CFBE6631}" destId="{4DA1F347-75B9-4ABF-9128-AF7C26F4585F}" srcOrd="16" destOrd="0" presId="urn:microsoft.com/office/officeart/2005/8/layout/radial1"/>
    <dgm:cxn modelId="{8D40CA89-BE6B-441D-8193-7841A0ABCE2A}" type="presParOf" srcId="{E0F62A4B-C329-4373-9967-AD66CFBE6631}" destId="{5B40A3E9-6EB8-4AC4-8496-E531F763B6FA}" srcOrd="17" destOrd="0" presId="urn:microsoft.com/office/officeart/2005/8/layout/radial1"/>
    <dgm:cxn modelId="{DB49605C-555D-4C5F-ABEA-BAF4EEC1CB38}" type="presParOf" srcId="{5B40A3E9-6EB8-4AC4-8496-E531F763B6FA}" destId="{2D6E39E2-E4BD-4221-A221-76734E71384E}" srcOrd="0" destOrd="0" presId="urn:microsoft.com/office/officeart/2005/8/layout/radial1"/>
    <dgm:cxn modelId="{47B5CEF6-0254-4F76-B3C8-A1B5FFD7F18C}" type="presParOf" srcId="{E0F62A4B-C329-4373-9967-AD66CFBE6631}" destId="{DD04A370-D86B-4391-A5B5-871157970E20}" srcOrd="18" destOrd="0" presId="urn:microsoft.com/office/officeart/2005/8/layout/radial1"/>
    <dgm:cxn modelId="{50AA6D59-265C-478A-B041-B4D5E41D904B}" type="presParOf" srcId="{E0F62A4B-C329-4373-9967-AD66CFBE6631}" destId="{08E5CE5F-E948-49A0-AB27-4D80C882062C}" srcOrd="19" destOrd="0" presId="urn:microsoft.com/office/officeart/2005/8/layout/radial1"/>
    <dgm:cxn modelId="{00E22260-5484-4347-A0F2-7679AA8D6D21}" type="presParOf" srcId="{08E5CE5F-E948-49A0-AB27-4D80C882062C}" destId="{1A5DCD5B-BE83-4A05-972F-CE2F21226C07}" srcOrd="0" destOrd="0" presId="urn:microsoft.com/office/officeart/2005/8/layout/radial1"/>
    <dgm:cxn modelId="{75BA5728-1EE8-4FC7-9AB3-291AFB45B62E}" type="presParOf" srcId="{E0F62A4B-C329-4373-9967-AD66CFBE6631}" destId="{93CC0898-8C51-478B-87CE-D137541A81DB}" srcOrd="2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43B0426-756C-4C1F-9B98-2C3812F012AE}" type="doc">
      <dgm:prSet loTypeId="urn:microsoft.com/office/officeart/2005/8/layout/bProcess3" loCatId="process" qsTypeId="urn:microsoft.com/office/officeart/2005/8/quickstyle/3d1" qsCatId="3D" csTypeId="urn:microsoft.com/office/officeart/2005/8/colors/colorful1" csCatId="colorful" phldr="1"/>
      <dgm:spPr/>
      <dgm:t>
        <a:bodyPr/>
        <a:lstStyle/>
        <a:p>
          <a:endParaRPr lang="en-US"/>
        </a:p>
      </dgm:t>
    </dgm:pt>
    <dgm:pt modelId="{9E61902F-23C7-4C12-AB1C-BF6F829D28DE}">
      <dgm:prSet phldrT="[Text]"/>
      <dgm:spPr/>
      <dgm:t>
        <a:bodyPr/>
        <a:lstStyle/>
        <a:p>
          <a:r>
            <a:rPr lang="en-US" dirty="0">
              <a:latin typeface="Times New Roman" panose="02020603050405020304" pitchFamily="18" charset="0"/>
              <a:cs typeface="Times New Roman" panose="02020603050405020304" pitchFamily="18" charset="0"/>
            </a:rPr>
            <a:t>Reviewing lean concept</a:t>
          </a:r>
        </a:p>
      </dgm:t>
    </dgm:pt>
    <dgm:pt modelId="{EBD48240-AAA1-4008-AF04-0AD87C8E937A}" type="parTrans" cxnId="{AFB56BD6-CC23-4E43-A4C7-6281472FA801}">
      <dgm:prSet/>
      <dgm:spPr/>
      <dgm:t>
        <a:bodyPr/>
        <a:lstStyle/>
        <a:p>
          <a:endParaRPr lang="en-US"/>
        </a:p>
      </dgm:t>
    </dgm:pt>
    <dgm:pt modelId="{878E7B58-B29B-47AA-896D-AB16044BC638}" type="sibTrans" cxnId="{AFB56BD6-CC23-4E43-A4C7-6281472FA801}">
      <dgm:prSet/>
      <dgm:spPr>
        <a:ln w="28575"/>
      </dgm:spPr>
      <dgm:t>
        <a:bodyPr/>
        <a:lstStyle/>
        <a:p>
          <a:endParaRPr lang="en-US"/>
        </a:p>
      </dgm:t>
    </dgm:pt>
    <dgm:pt modelId="{A09FC19A-EFDB-40DC-B17E-70335157D7C1}">
      <dgm:prSet phldrT="[Text]"/>
      <dgm:spPr/>
      <dgm:t>
        <a:bodyPr/>
        <a:lstStyle/>
        <a:p>
          <a:r>
            <a:rPr lang="en-US" dirty="0">
              <a:latin typeface="Times New Roman" panose="02020603050405020304" pitchFamily="18" charset="0"/>
              <a:cs typeface="Times New Roman" panose="02020603050405020304" pitchFamily="18" charset="0"/>
            </a:rPr>
            <a:t>Understand lean industry</a:t>
          </a:r>
        </a:p>
      </dgm:t>
    </dgm:pt>
    <dgm:pt modelId="{A70629C9-E123-47C6-A5D2-65B924DB5215}" type="parTrans" cxnId="{016158E1-5D0D-4601-8D89-E5869C47AAF1}">
      <dgm:prSet/>
      <dgm:spPr/>
      <dgm:t>
        <a:bodyPr/>
        <a:lstStyle/>
        <a:p>
          <a:endParaRPr lang="en-US"/>
        </a:p>
      </dgm:t>
    </dgm:pt>
    <dgm:pt modelId="{1675C779-0765-43DB-B8CC-D49277E7A755}" type="sibTrans" cxnId="{016158E1-5D0D-4601-8D89-E5869C47AAF1}">
      <dgm:prSet/>
      <dgm:spPr>
        <a:ln w="28575">
          <a:solidFill>
            <a:srgbClr val="FF0000"/>
          </a:solidFill>
        </a:ln>
      </dgm:spPr>
      <dgm:t>
        <a:bodyPr/>
        <a:lstStyle/>
        <a:p>
          <a:endParaRPr lang="en-US"/>
        </a:p>
      </dgm:t>
    </dgm:pt>
    <dgm:pt modelId="{31E6D7B0-E50E-4C72-A1DC-7D023E81FB17}">
      <dgm:prSet phldrT="[Text]"/>
      <dgm:spPr/>
      <dgm:t>
        <a:bodyPr/>
        <a:lstStyle/>
        <a:p>
          <a:r>
            <a:rPr lang="en-US" dirty="0">
              <a:latin typeface="Times New Roman" panose="02020603050405020304" pitchFamily="18" charset="0"/>
              <a:cs typeface="Times New Roman" panose="02020603050405020304" pitchFamily="18" charset="0"/>
            </a:rPr>
            <a:t>Primary field visit</a:t>
          </a:r>
        </a:p>
      </dgm:t>
    </dgm:pt>
    <dgm:pt modelId="{D13DBB70-D273-4678-8055-204E96981FDE}" type="parTrans" cxnId="{C21C0281-F5BE-476A-A716-C73FC5F50F3D}">
      <dgm:prSet/>
      <dgm:spPr/>
      <dgm:t>
        <a:bodyPr/>
        <a:lstStyle/>
        <a:p>
          <a:endParaRPr lang="en-US"/>
        </a:p>
      </dgm:t>
    </dgm:pt>
    <dgm:pt modelId="{DCE73A7F-AA32-44AF-80C7-72530D31DC8F}" type="sibTrans" cxnId="{C21C0281-F5BE-476A-A716-C73FC5F50F3D}">
      <dgm:prSet/>
      <dgm:spPr>
        <a:ln w="28575">
          <a:solidFill>
            <a:srgbClr val="002060"/>
          </a:solidFill>
        </a:ln>
      </dgm:spPr>
      <dgm:t>
        <a:bodyPr/>
        <a:lstStyle/>
        <a:p>
          <a:endParaRPr lang="en-US"/>
        </a:p>
      </dgm:t>
    </dgm:pt>
    <dgm:pt modelId="{FFE84549-F4BB-4FE8-92EC-A9A16D3753EA}">
      <dgm:prSet phldrT="[Text]"/>
      <dgm:spPr/>
      <dgm:t>
        <a:bodyPr/>
        <a:lstStyle/>
        <a:p>
          <a:r>
            <a:rPr lang="en-US" dirty="0">
              <a:latin typeface="Times New Roman" panose="02020603050405020304" pitchFamily="18" charset="0"/>
              <a:cs typeface="Times New Roman" panose="02020603050405020304" pitchFamily="18" charset="0"/>
            </a:rPr>
            <a:t>Selection of lean tools that fit local diary industry</a:t>
          </a:r>
        </a:p>
      </dgm:t>
    </dgm:pt>
    <dgm:pt modelId="{4985EA00-EE48-4DFA-BE9A-6A4FDA1C1848}" type="parTrans" cxnId="{D177DEE6-EA93-442F-9140-49845C148C89}">
      <dgm:prSet/>
      <dgm:spPr/>
      <dgm:t>
        <a:bodyPr/>
        <a:lstStyle/>
        <a:p>
          <a:endParaRPr lang="en-US"/>
        </a:p>
      </dgm:t>
    </dgm:pt>
    <dgm:pt modelId="{00842CC1-71E5-4F9D-A73A-8B3DD7F71039}" type="sibTrans" cxnId="{D177DEE6-EA93-442F-9140-49845C148C89}">
      <dgm:prSet/>
      <dgm:spPr>
        <a:ln w="28575">
          <a:solidFill>
            <a:srgbClr val="FFFF00"/>
          </a:solidFill>
        </a:ln>
      </dgm:spPr>
      <dgm:t>
        <a:bodyPr/>
        <a:lstStyle/>
        <a:p>
          <a:endParaRPr lang="en-US"/>
        </a:p>
      </dgm:t>
    </dgm:pt>
    <dgm:pt modelId="{7ABC81C1-F943-484F-9FB1-02B16FAE24A4}">
      <dgm:prSet phldrT="[Text]"/>
      <dgm:spPr/>
      <dgm:t>
        <a:bodyPr/>
        <a:lstStyle/>
        <a:p>
          <a:r>
            <a:rPr lang="en-US" dirty="0">
              <a:latin typeface="Times New Roman" panose="02020603050405020304" pitchFamily="18" charset="0"/>
              <a:cs typeface="Times New Roman" panose="02020603050405020304" pitchFamily="18" charset="0"/>
            </a:rPr>
            <a:t>Design the assessment tools (Questionnaire) </a:t>
          </a:r>
        </a:p>
      </dgm:t>
    </dgm:pt>
    <dgm:pt modelId="{2684707F-A964-4EDE-A64F-A795A23D5419}" type="parTrans" cxnId="{62FB09B2-4A3C-451A-BF26-DFF01F5C3E12}">
      <dgm:prSet/>
      <dgm:spPr/>
      <dgm:t>
        <a:bodyPr/>
        <a:lstStyle/>
        <a:p>
          <a:endParaRPr lang="en-US"/>
        </a:p>
      </dgm:t>
    </dgm:pt>
    <dgm:pt modelId="{9BF902EE-0D6A-4DBB-A670-AEAC9A5D8A78}" type="sibTrans" cxnId="{62FB09B2-4A3C-451A-BF26-DFF01F5C3E12}">
      <dgm:prSet/>
      <dgm:spPr>
        <a:ln w="28575">
          <a:solidFill>
            <a:srgbClr val="7030A0"/>
          </a:solidFill>
        </a:ln>
      </dgm:spPr>
      <dgm:t>
        <a:bodyPr/>
        <a:lstStyle/>
        <a:p>
          <a:endParaRPr lang="en-US"/>
        </a:p>
      </dgm:t>
    </dgm:pt>
    <dgm:pt modelId="{D54B63FB-B1A4-481D-AB81-E88596A50515}">
      <dgm:prSet phldrT="[Text]"/>
      <dgm:spPr/>
      <dgm:t>
        <a:bodyPr/>
        <a:lstStyle/>
        <a:p>
          <a:r>
            <a:rPr lang="en-US" dirty="0">
              <a:latin typeface="Times New Roman" panose="02020603050405020304" pitchFamily="18" charset="0"/>
              <a:cs typeface="Times New Roman" panose="02020603050405020304" pitchFamily="18" charset="0"/>
            </a:rPr>
            <a:t>Data collect and analysis</a:t>
          </a:r>
        </a:p>
      </dgm:t>
    </dgm:pt>
    <dgm:pt modelId="{CE6A27BE-262E-4631-9529-DBFB13001B42}" type="parTrans" cxnId="{B2C8A85D-CF15-41E4-925D-5D12188499A1}">
      <dgm:prSet/>
      <dgm:spPr/>
      <dgm:t>
        <a:bodyPr/>
        <a:lstStyle/>
        <a:p>
          <a:endParaRPr lang="en-US"/>
        </a:p>
      </dgm:t>
    </dgm:pt>
    <dgm:pt modelId="{A618A53C-EA0B-48B0-8711-F35ABC341487}" type="sibTrans" cxnId="{B2C8A85D-CF15-41E4-925D-5D12188499A1}">
      <dgm:prSet/>
      <dgm:spPr>
        <a:ln>
          <a:solidFill>
            <a:srgbClr val="FFC000"/>
          </a:solidFill>
        </a:ln>
      </dgm:spPr>
      <dgm:t>
        <a:bodyPr/>
        <a:lstStyle/>
        <a:p>
          <a:endParaRPr lang="en-US"/>
        </a:p>
      </dgm:t>
    </dgm:pt>
    <dgm:pt modelId="{2BD1AEE0-FF44-47BB-91C1-0656F4A4D7FA}">
      <dgm:prSet phldrT="[Text]"/>
      <dgm:spPr/>
      <dgm:t>
        <a:bodyPr/>
        <a:lstStyle/>
        <a:p>
          <a:r>
            <a:rPr lang="en-US" dirty="0">
              <a:latin typeface="Times New Roman" panose="02020603050405020304" pitchFamily="18" charset="0"/>
              <a:cs typeface="Times New Roman" panose="02020603050405020304" pitchFamily="18" charset="0"/>
            </a:rPr>
            <a:t>Finalize a framework to enhance the implementation of lean concepts</a:t>
          </a:r>
        </a:p>
      </dgm:t>
    </dgm:pt>
    <dgm:pt modelId="{C61D210B-B19B-45E2-82B0-59C4B5A64428}" type="parTrans" cxnId="{D91DA941-2A3B-4B22-9698-B1FD816A706B}">
      <dgm:prSet/>
      <dgm:spPr/>
      <dgm:t>
        <a:bodyPr/>
        <a:lstStyle/>
        <a:p>
          <a:endParaRPr lang="en-US"/>
        </a:p>
      </dgm:t>
    </dgm:pt>
    <dgm:pt modelId="{9E6471FE-8AD7-4B6C-8523-59228F047583}" type="sibTrans" cxnId="{D91DA941-2A3B-4B22-9698-B1FD816A706B}">
      <dgm:prSet/>
      <dgm:spPr/>
      <dgm:t>
        <a:bodyPr/>
        <a:lstStyle/>
        <a:p>
          <a:endParaRPr lang="en-US"/>
        </a:p>
      </dgm:t>
    </dgm:pt>
    <dgm:pt modelId="{869EAFAE-589D-4040-85F3-ADE4736BF980}" type="pres">
      <dgm:prSet presAssocID="{C43B0426-756C-4C1F-9B98-2C3812F012AE}" presName="Name0" presStyleCnt="0">
        <dgm:presLayoutVars>
          <dgm:dir/>
          <dgm:resizeHandles val="exact"/>
        </dgm:presLayoutVars>
      </dgm:prSet>
      <dgm:spPr/>
    </dgm:pt>
    <dgm:pt modelId="{7A6826A6-115D-4620-8631-8C8E257D3886}" type="pres">
      <dgm:prSet presAssocID="{9E61902F-23C7-4C12-AB1C-BF6F829D28DE}" presName="node" presStyleLbl="node1" presStyleIdx="0" presStyleCnt="7">
        <dgm:presLayoutVars>
          <dgm:bulletEnabled val="1"/>
        </dgm:presLayoutVars>
      </dgm:prSet>
      <dgm:spPr/>
    </dgm:pt>
    <dgm:pt modelId="{4537846E-D8AD-4AA2-91CA-8853F9723445}" type="pres">
      <dgm:prSet presAssocID="{878E7B58-B29B-47AA-896D-AB16044BC638}" presName="sibTrans" presStyleLbl="sibTrans1D1" presStyleIdx="0" presStyleCnt="6"/>
      <dgm:spPr/>
    </dgm:pt>
    <dgm:pt modelId="{5F20AB41-DEAD-4006-9236-89EB33BFB825}" type="pres">
      <dgm:prSet presAssocID="{878E7B58-B29B-47AA-896D-AB16044BC638}" presName="connectorText" presStyleLbl="sibTrans1D1" presStyleIdx="0" presStyleCnt="6"/>
      <dgm:spPr/>
    </dgm:pt>
    <dgm:pt modelId="{60BF64E3-BAC8-4622-83A3-E3E6ACB7C6B4}" type="pres">
      <dgm:prSet presAssocID="{A09FC19A-EFDB-40DC-B17E-70335157D7C1}" presName="node" presStyleLbl="node1" presStyleIdx="1" presStyleCnt="7">
        <dgm:presLayoutVars>
          <dgm:bulletEnabled val="1"/>
        </dgm:presLayoutVars>
      </dgm:prSet>
      <dgm:spPr/>
    </dgm:pt>
    <dgm:pt modelId="{D14E2733-3905-4544-93BA-02CE9FF43A7A}" type="pres">
      <dgm:prSet presAssocID="{1675C779-0765-43DB-B8CC-D49277E7A755}" presName="sibTrans" presStyleLbl="sibTrans1D1" presStyleIdx="1" presStyleCnt="6"/>
      <dgm:spPr/>
    </dgm:pt>
    <dgm:pt modelId="{EF5037CE-7E17-41A9-BF78-40C12EEA71D7}" type="pres">
      <dgm:prSet presAssocID="{1675C779-0765-43DB-B8CC-D49277E7A755}" presName="connectorText" presStyleLbl="sibTrans1D1" presStyleIdx="1" presStyleCnt="6"/>
      <dgm:spPr/>
    </dgm:pt>
    <dgm:pt modelId="{F5C025B0-141B-4CB9-AE6F-B8E86324C631}" type="pres">
      <dgm:prSet presAssocID="{31E6D7B0-E50E-4C72-A1DC-7D023E81FB17}" presName="node" presStyleLbl="node1" presStyleIdx="2" presStyleCnt="7">
        <dgm:presLayoutVars>
          <dgm:bulletEnabled val="1"/>
        </dgm:presLayoutVars>
      </dgm:prSet>
      <dgm:spPr/>
    </dgm:pt>
    <dgm:pt modelId="{0B2B35B0-67EC-472F-BC25-AE838238C78C}" type="pres">
      <dgm:prSet presAssocID="{DCE73A7F-AA32-44AF-80C7-72530D31DC8F}" presName="sibTrans" presStyleLbl="sibTrans1D1" presStyleIdx="2" presStyleCnt="6"/>
      <dgm:spPr/>
    </dgm:pt>
    <dgm:pt modelId="{42F72223-FED4-45BC-8CC7-E91AB410DE25}" type="pres">
      <dgm:prSet presAssocID="{DCE73A7F-AA32-44AF-80C7-72530D31DC8F}" presName="connectorText" presStyleLbl="sibTrans1D1" presStyleIdx="2" presStyleCnt="6"/>
      <dgm:spPr/>
    </dgm:pt>
    <dgm:pt modelId="{AF967ABE-BC59-4226-88C4-2BF40470BAFA}" type="pres">
      <dgm:prSet presAssocID="{FFE84549-F4BB-4FE8-92EC-A9A16D3753EA}" presName="node" presStyleLbl="node1" presStyleIdx="3" presStyleCnt="7">
        <dgm:presLayoutVars>
          <dgm:bulletEnabled val="1"/>
        </dgm:presLayoutVars>
      </dgm:prSet>
      <dgm:spPr/>
    </dgm:pt>
    <dgm:pt modelId="{20747180-1073-4FDB-80FF-C3A8789CC29E}" type="pres">
      <dgm:prSet presAssocID="{00842CC1-71E5-4F9D-A73A-8B3DD7F71039}" presName="sibTrans" presStyleLbl="sibTrans1D1" presStyleIdx="3" presStyleCnt="6"/>
      <dgm:spPr/>
    </dgm:pt>
    <dgm:pt modelId="{68351A2B-270C-4CEC-8945-50FFB63D7153}" type="pres">
      <dgm:prSet presAssocID="{00842CC1-71E5-4F9D-A73A-8B3DD7F71039}" presName="connectorText" presStyleLbl="sibTrans1D1" presStyleIdx="3" presStyleCnt="6"/>
      <dgm:spPr/>
    </dgm:pt>
    <dgm:pt modelId="{C878D724-FA49-452D-85D4-2F7B79BDED82}" type="pres">
      <dgm:prSet presAssocID="{7ABC81C1-F943-484F-9FB1-02B16FAE24A4}" presName="node" presStyleLbl="node1" presStyleIdx="4" presStyleCnt="7">
        <dgm:presLayoutVars>
          <dgm:bulletEnabled val="1"/>
        </dgm:presLayoutVars>
      </dgm:prSet>
      <dgm:spPr/>
    </dgm:pt>
    <dgm:pt modelId="{7A149F00-AE10-4415-87AD-B27E75346DF5}" type="pres">
      <dgm:prSet presAssocID="{9BF902EE-0D6A-4DBB-A670-AEAC9A5D8A78}" presName="sibTrans" presStyleLbl="sibTrans1D1" presStyleIdx="4" presStyleCnt="6"/>
      <dgm:spPr/>
    </dgm:pt>
    <dgm:pt modelId="{6D4C9C6C-1186-46B5-96CD-439256233184}" type="pres">
      <dgm:prSet presAssocID="{9BF902EE-0D6A-4DBB-A670-AEAC9A5D8A78}" presName="connectorText" presStyleLbl="sibTrans1D1" presStyleIdx="4" presStyleCnt="6"/>
      <dgm:spPr/>
    </dgm:pt>
    <dgm:pt modelId="{76CA7B78-A41C-4B1A-B971-43D94A2FEF15}" type="pres">
      <dgm:prSet presAssocID="{D54B63FB-B1A4-481D-AB81-E88596A50515}" presName="node" presStyleLbl="node1" presStyleIdx="5" presStyleCnt="7">
        <dgm:presLayoutVars>
          <dgm:bulletEnabled val="1"/>
        </dgm:presLayoutVars>
      </dgm:prSet>
      <dgm:spPr/>
    </dgm:pt>
    <dgm:pt modelId="{6E223ECD-54B0-49EE-A21F-23F7E8D6B0EF}" type="pres">
      <dgm:prSet presAssocID="{A618A53C-EA0B-48B0-8711-F35ABC341487}" presName="sibTrans" presStyleLbl="sibTrans1D1" presStyleIdx="5" presStyleCnt="6"/>
      <dgm:spPr/>
    </dgm:pt>
    <dgm:pt modelId="{DA1D57D9-824E-4027-959F-8B7D69E1F0D5}" type="pres">
      <dgm:prSet presAssocID="{A618A53C-EA0B-48B0-8711-F35ABC341487}" presName="connectorText" presStyleLbl="sibTrans1D1" presStyleIdx="5" presStyleCnt="6"/>
      <dgm:spPr/>
    </dgm:pt>
    <dgm:pt modelId="{44B10E32-38F1-4221-8FD0-807797D7CE78}" type="pres">
      <dgm:prSet presAssocID="{2BD1AEE0-FF44-47BB-91C1-0656F4A4D7FA}" presName="node" presStyleLbl="node1" presStyleIdx="6" presStyleCnt="7">
        <dgm:presLayoutVars>
          <dgm:bulletEnabled val="1"/>
        </dgm:presLayoutVars>
      </dgm:prSet>
      <dgm:spPr/>
    </dgm:pt>
  </dgm:ptLst>
  <dgm:cxnLst>
    <dgm:cxn modelId="{ED035803-05C7-4109-8CAC-C7D500CF33F6}" type="presOf" srcId="{9E61902F-23C7-4C12-AB1C-BF6F829D28DE}" destId="{7A6826A6-115D-4620-8631-8C8E257D3886}" srcOrd="0" destOrd="0" presId="urn:microsoft.com/office/officeart/2005/8/layout/bProcess3"/>
    <dgm:cxn modelId="{CD836216-0853-4AE1-83DE-EEDB4E578AF8}" type="presOf" srcId="{C43B0426-756C-4C1F-9B98-2C3812F012AE}" destId="{869EAFAE-589D-4040-85F3-ADE4736BF980}" srcOrd="0" destOrd="0" presId="urn:microsoft.com/office/officeart/2005/8/layout/bProcess3"/>
    <dgm:cxn modelId="{E61E1523-1DF4-4567-8FCF-E365A7A9DC4B}" type="presOf" srcId="{2BD1AEE0-FF44-47BB-91C1-0656F4A4D7FA}" destId="{44B10E32-38F1-4221-8FD0-807797D7CE78}" srcOrd="0" destOrd="0" presId="urn:microsoft.com/office/officeart/2005/8/layout/bProcess3"/>
    <dgm:cxn modelId="{D4B53E26-5DCD-466A-B3EB-0C4C37406A13}" type="presOf" srcId="{1675C779-0765-43DB-B8CC-D49277E7A755}" destId="{D14E2733-3905-4544-93BA-02CE9FF43A7A}" srcOrd="0" destOrd="0" presId="urn:microsoft.com/office/officeart/2005/8/layout/bProcess3"/>
    <dgm:cxn modelId="{CFE33A2F-E203-431A-9B16-0ED05154B5AB}" type="presOf" srcId="{9BF902EE-0D6A-4DBB-A670-AEAC9A5D8A78}" destId="{6D4C9C6C-1186-46B5-96CD-439256233184}" srcOrd="1" destOrd="0" presId="urn:microsoft.com/office/officeart/2005/8/layout/bProcess3"/>
    <dgm:cxn modelId="{B2C8A85D-CF15-41E4-925D-5D12188499A1}" srcId="{C43B0426-756C-4C1F-9B98-2C3812F012AE}" destId="{D54B63FB-B1A4-481D-AB81-E88596A50515}" srcOrd="5" destOrd="0" parTransId="{CE6A27BE-262E-4631-9529-DBFB13001B42}" sibTransId="{A618A53C-EA0B-48B0-8711-F35ABC341487}"/>
    <dgm:cxn modelId="{7FE64A61-130B-4C30-B326-A5B07341E819}" type="presOf" srcId="{31E6D7B0-E50E-4C72-A1DC-7D023E81FB17}" destId="{F5C025B0-141B-4CB9-AE6F-B8E86324C631}" srcOrd="0" destOrd="0" presId="urn:microsoft.com/office/officeart/2005/8/layout/bProcess3"/>
    <dgm:cxn modelId="{D91DA941-2A3B-4B22-9698-B1FD816A706B}" srcId="{C43B0426-756C-4C1F-9B98-2C3812F012AE}" destId="{2BD1AEE0-FF44-47BB-91C1-0656F4A4D7FA}" srcOrd="6" destOrd="0" parTransId="{C61D210B-B19B-45E2-82B0-59C4B5A64428}" sibTransId="{9E6471FE-8AD7-4B6C-8523-59228F047583}"/>
    <dgm:cxn modelId="{F3245C47-FE48-427E-8937-E0DDCC047A77}" type="presOf" srcId="{A09FC19A-EFDB-40DC-B17E-70335157D7C1}" destId="{60BF64E3-BAC8-4622-83A3-E3E6ACB7C6B4}" srcOrd="0" destOrd="0" presId="urn:microsoft.com/office/officeart/2005/8/layout/bProcess3"/>
    <dgm:cxn modelId="{5B98B44E-A044-457E-B3CF-16719A6C907A}" type="presOf" srcId="{00842CC1-71E5-4F9D-A73A-8B3DD7F71039}" destId="{20747180-1073-4FDB-80FF-C3A8789CC29E}" srcOrd="0" destOrd="0" presId="urn:microsoft.com/office/officeart/2005/8/layout/bProcess3"/>
    <dgm:cxn modelId="{F2A1E357-80BC-4CC7-B082-7FAFBFB3A355}" type="presOf" srcId="{1675C779-0765-43DB-B8CC-D49277E7A755}" destId="{EF5037CE-7E17-41A9-BF78-40C12EEA71D7}" srcOrd="1" destOrd="0" presId="urn:microsoft.com/office/officeart/2005/8/layout/bProcess3"/>
    <dgm:cxn modelId="{AA21D778-727B-4204-95BD-1B0808689C1E}" type="presOf" srcId="{878E7B58-B29B-47AA-896D-AB16044BC638}" destId="{4537846E-D8AD-4AA2-91CA-8853F9723445}" srcOrd="0" destOrd="0" presId="urn:microsoft.com/office/officeart/2005/8/layout/bProcess3"/>
    <dgm:cxn modelId="{B3F7337D-C629-4E2B-B318-609AE16CCB6A}" type="presOf" srcId="{A618A53C-EA0B-48B0-8711-F35ABC341487}" destId="{DA1D57D9-824E-4027-959F-8B7D69E1F0D5}" srcOrd="1" destOrd="0" presId="urn:microsoft.com/office/officeart/2005/8/layout/bProcess3"/>
    <dgm:cxn modelId="{C21C0281-F5BE-476A-A716-C73FC5F50F3D}" srcId="{C43B0426-756C-4C1F-9B98-2C3812F012AE}" destId="{31E6D7B0-E50E-4C72-A1DC-7D023E81FB17}" srcOrd="2" destOrd="0" parTransId="{D13DBB70-D273-4678-8055-204E96981FDE}" sibTransId="{DCE73A7F-AA32-44AF-80C7-72530D31DC8F}"/>
    <dgm:cxn modelId="{E5A6408D-5EF1-41D3-B923-726C0BF97547}" type="presOf" srcId="{FFE84549-F4BB-4FE8-92EC-A9A16D3753EA}" destId="{AF967ABE-BC59-4226-88C4-2BF40470BAFA}" srcOrd="0" destOrd="0" presId="urn:microsoft.com/office/officeart/2005/8/layout/bProcess3"/>
    <dgm:cxn modelId="{F3A2F8A9-B60D-4ACA-B0FE-6F27FFAB2D2A}" type="presOf" srcId="{7ABC81C1-F943-484F-9FB1-02B16FAE24A4}" destId="{C878D724-FA49-452D-85D4-2F7B79BDED82}" srcOrd="0" destOrd="0" presId="urn:microsoft.com/office/officeart/2005/8/layout/bProcess3"/>
    <dgm:cxn modelId="{62FB09B2-4A3C-451A-BF26-DFF01F5C3E12}" srcId="{C43B0426-756C-4C1F-9B98-2C3812F012AE}" destId="{7ABC81C1-F943-484F-9FB1-02B16FAE24A4}" srcOrd="4" destOrd="0" parTransId="{2684707F-A964-4EDE-A64F-A795A23D5419}" sibTransId="{9BF902EE-0D6A-4DBB-A670-AEAC9A5D8A78}"/>
    <dgm:cxn modelId="{B2CED1B8-51E6-4970-8147-4716705DCAE4}" type="presOf" srcId="{878E7B58-B29B-47AA-896D-AB16044BC638}" destId="{5F20AB41-DEAD-4006-9236-89EB33BFB825}" srcOrd="1" destOrd="0" presId="urn:microsoft.com/office/officeart/2005/8/layout/bProcess3"/>
    <dgm:cxn modelId="{6A0A60C5-A1D8-489E-9B57-25ED86004747}" type="presOf" srcId="{DCE73A7F-AA32-44AF-80C7-72530D31DC8F}" destId="{42F72223-FED4-45BC-8CC7-E91AB410DE25}" srcOrd="1" destOrd="0" presId="urn:microsoft.com/office/officeart/2005/8/layout/bProcess3"/>
    <dgm:cxn modelId="{7B916AD4-C769-46F4-AF47-E1D31986E39D}" type="presOf" srcId="{A618A53C-EA0B-48B0-8711-F35ABC341487}" destId="{6E223ECD-54B0-49EE-A21F-23F7E8D6B0EF}" srcOrd="0" destOrd="0" presId="urn:microsoft.com/office/officeart/2005/8/layout/bProcess3"/>
    <dgm:cxn modelId="{AFB56BD6-CC23-4E43-A4C7-6281472FA801}" srcId="{C43B0426-756C-4C1F-9B98-2C3812F012AE}" destId="{9E61902F-23C7-4C12-AB1C-BF6F829D28DE}" srcOrd="0" destOrd="0" parTransId="{EBD48240-AAA1-4008-AF04-0AD87C8E937A}" sibTransId="{878E7B58-B29B-47AA-896D-AB16044BC638}"/>
    <dgm:cxn modelId="{016158E1-5D0D-4601-8D89-E5869C47AAF1}" srcId="{C43B0426-756C-4C1F-9B98-2C3812F012AE}" destId="{A09FC19A-EFDB-40DC-B17E-70335157D7C1}" srcOrd="1" destOrd="0" parTransId="{A70629C9-E123-47C6-A5D2-65B924DB5215}" sibTransId="{1675C779-0765-43DB-B8CC-D49277E7A755}"/>
    <dgm:cxn modelId="{D0719BE2-80CB-440A-B20E-08204F1C99D7}" type="presOf" srcId="{9BF902EE-0D6A-4DBB-A670-AEAC9A5D8A78}" destId="{7A149F00-AE10-4415-87AD-B27E75346DF5}" srcOrd="0" destOrd="0" presId="urn:microsoft.com/office/officeart/2005/8/layout/bProcess3"/>
    <dgm:cxn modelId="{D177DEE6-EA93-442F-9140-49845C148C89}" srcId="{C43B0426-756C-4C1F-9B98-2C3812F012AE}" destId="{FFE84549-F4BB-4FE8-92EC-A9A16D3753EA}" srcOrd="3" destOrd="0" parTransId="{4985EA00-EE48-4DFA-BE9A-6A4FDA1C1848}" sibTransId="{00842CC1-71E5-4F9D-A73A-8B3DD7F71039}"/>
    <dgm:cxn modelId="{AEA0CCEB-A0D2-4A85-9485-40BFE84848B5}" type="presOf" srcId="{00842CC1-71E5-4F9D-A73A-8B3DD7F71039}" destId="{68351A2B-270C-4CEC-8945-50FFB63D7153}" srcOrd="1" destOrd="0" presId="urn:microsoft.com/office/officeart/2005/8/layout/bProcess3"/>
    <dgm:cxn modelId="{1DAB5AF1-710C-4814-A52E-937FD0E5921D}" type="presOf" srcId="{DCE73A7F-AA32-44AF-80C7-72530D31DC8F}" destId="{0B2B35B0-67EC-472F-BC25-AE838238C78C}" srcOrd="0" destOrd="0" presId="urn:microsoft.com/office/officeart/2005/8/layout/bProcess3"/>
    <dgm:cxn modelId="{8D995CFF-4AEB-4C51-A81F-9AD15982FF6A}" type="presOf" srcId="{D54B63FB-B1A4-481D-AB81-E88596A50515}" destId="{76CA7B78-A41C-4B1A-B971-43D94A2FEF15}" srcOrd="0" destOrd="0" presId="urn:microsoft.com/office/officeart/2005/8/layout/bProcess3"/>
    <dgm:cxn modelId="{1D183166-5132-4CAB-BDEE-01934C6A23CA}" type="presParOf" srcId="{869EAFAE-589D-4040-85F3-ADE4736BF980}" destId="{7A6826A6-115D-4620-8631-8C8E257D3886}" srcOrd="0" destOrd="0" presId="urn:microsoft.com/office/officeart/2005/8/layout/bProcess3"/>
    <dgm:cxn modelId="{C45897F8-A6E5-4673-B188-67B706EE1631}" type="presParOf" srcId="{869EAFAE-589D-4040-85F3-ADE4736BF980}" destId="{4537846E-D8AD-4AA2-91CA-8853F9723445}" srcOrd="1" destOrd="0" presId="urn:microsoft.com/office/officeart/2005/8/layout/bProcess3"/>
    <dgm:cxn modelId="{BA625CD9-07F0-42CB-BF09-F6FF47D50E10}" type="presParOf" srcId="{4537846E-D8AD-4AA2-91CA-8853F9723445}" destId="{5F20AB41-DEAD-4006-9236-89EB33BFB825}" srcOrd="0" destOrd="0" presId="urn:microsoft.com/office/officeart/2005/8/layout/bProcess3"/>
    <dgm:cxn modelId="{1A8427CB-4442-4CD7-8AC5-31C95196B2B0}" type="presParOf" srcId="{869EAFAE-589D-4040-85F3-ADE4736BF980}" destId="{60BF64E3-BAC8-4622-83A3-E3E6ACB7C6B4}" srcOrd="2" destOrd="0" presId="urn:microsoft.com/office/officeart/2005/8/layout/bProcess3"/>
    <dgm:cxn modelId="{CFF1B245-C5BC-402A-BDD4-7154809A5125}" type="presParOf" srcId="{869EAFAE-589D-4040-85F3-ADE4736BF980}" destId="{D14E2733-3905-4544-93BA-02CE9FF43A7A}" srcOrd="3" destOrd="0" presId="urn:microsoft.com/office/officeart/2005/8/layout/bProcess3"/>
    <dgm:cxn modelId="{3BBC2388-CF85-4E9B-954F-6DB9D2881E4A}" type="presParOf" srcId="{D14E2733-3905-4544-93BA-02CE9FF43A7A}" destId="{EF5037CE-7E17-41A9-BF78-40C12EEA71D7}" srcOrd="0" destOrd="0" presId="urn:microsoft.com/office/officeart/2005/8/layout/bProcess3"/>
    <dgm:cxn modelId="{98C6D492-96A3-4494-800E-E41D8E1E06C0}" type="presParOf" srcId="{869EAFAE-589D-4040-85F3-ADE4736BF980}" destId="{F5C025B0-141B-4CB9-AE6F-B8E86324C631}" srcOrd="4" destOrd="0" presId="urn:microsoft.com/office/officeart/2005/8/layout/bProcess3"/>
    <dgm:cxn modelId="{7CB32428-5129-42F4-A553-4BE73F827F90}" type="presParOf" srcId="{869EAFAE-589D-4040-85F3-ADE4736BF980}" destId="{0B2B35B0-67EC-472F-BC25-AE838238C78C}" srcOrd="5" destOrd="0" presId="urn:microsoft.com/office/officeart/2005/8/layout/bProcess3"/>
    <dgm:cxn modelId="{6F0B0FBD-B54C-4ABB-8E70-14398A60FD90}" type="presParOf" srcId="{0B2B35B0-67EC-472F-BC25-AE838238C78C}" destId="{42F72223-FED4-45BC-8CC7-E91AB410DE25}" srcOrd="0" destOrd="0" presId="urn:microsoft.com/office/officeart/2005/8/layout/bProcess3"/>
    <dgm:cxn modelId="{9B5D4341-793E-4A9A-AA23-AAAF575BC47D}" type="presParOf" srcId="{869EAFAE-589D-4040-85F3-ADE4736BF980}" destId="{AF967ABE-BC59-4226-88C4-2BF40470BAFA}" srcOrd="6" destOrd="0" presId="urn:microsoft.com/office/officeart/2005/8/layout/bProcess3"/>
    <dgm:cxn modelId="{288BA67D-752E-47A7-B57C-CF1E734ABAD2}" type="presParOf" srcId="{869EAFAE-589D-4040-85F3-ADE4736BF980}" destId="{20747180-1073-4FDB-80FF-C3A8789CC29E}" srcOrd="7" destOrd="0" presId="urn:microsoft.com/office/officeart/2005/8/layout/bProcess3"/>
    <dgm:cxn modelId="{4858E0FD-B7C8-4550-BB84-8D7ED84E2E8B}" type="presParOf" srcId="{20747180-1073-4FDB-80FF-C3A8789CC29E}" destId="{68351A2B-270C-4CEC-8945-50FFB63D7153}" srcOrd="0" destOrd="0" presId="urn:microsoft.com/office/officeart/2005/8/layout/bProcess3"/>
    <dgm:cxn modelId="{D8DB3A85-7BAA-4F4F-8E88-19A39DF4B1CE}" type="presParOf" srcId="{869EAFAE-589D-4040-85F3-ADE4736BF980}" destId="{C878D724-FA49-452D-85D4-2F7B79BDED82}" srcOrd="8" destOrd="0" presId="urn:microsoft.com/office/officeart/2005/8/layout/bProcess3"/>
    <dgm:cxn modelId="{BE84D562-1E5C-4459-B13E-22A375315CD0}" type="presParOf" srcId="{869EAFAE-589D-4040-85F3-ADE4736BF980}" destId="{7A149F00-AE10-4415-87AD-B27E75346DF5}" srcOrd="9" destOrd="0" presId="urn:microsoft.com/office/officeart/2005/8/layout/bProcess3"/>
    <dgm:cxn modelId="{B133982E-E9EE-4976-848C-0B5D1235B038}" type="presParOf" srcId="{7A149F00-AE10-4415-87AD-B27E75346DF5}" destId="{6D4C9C6C-1186-46B5-96CD-439256233184}" srcOrd="0" destOrd="0" presId="urn:microsoft.com/office/officeart/2005/8/layout/bProcess3"/>
    <dgm:cxn modelId="{E57B423E-8521-49B6-B0FF-8FABC8572A7B}" type="presParOf" srcId="{869EAFAE-589D-4040-85F3-ADE4736BF980}" destId="{76CA7B78-A41C-4B1A-B971-43D94A2FEF15}" srcOrd="10" destOrd="0" presId="urn:microsoft.com/office/officeart/2005/8/layout/bProcess3"/>
    <dgm:cxn modelId="{4039624B-EF5C-4038-9588-EDD8437147CA}" type="presParOf" srcId="{869EAFAE-589D-4040-85F3-ADE4736BF980}" destId="{6E223ECD-54B0-49EE-A21F-23F7E8D6B0EF}" srcOrd="11" destOrd="0" presId="urn:microsoft.com/office/officeart/2005/8/layout/bProcess3"/>
    <dgm:cxn modelId="{CFA91E0C-CD01-4A50-B51F-AD218D5EC2E8}" type="presParOf" srcId="{6E223ECD-54B0-49EE-A21F-23F7E8D6B0EF}" destId="{DA1D57D9-824E-4027-959F-8B7D69E1F0D5}" srcOrd="0" destOrd="0" presId="urn:microsoft.com/office/officeart/2005/8/layout/bProcess3"/>
    <dgm:cxn modelId="{82A79623-4022-4CF0-9A89-C8B90F83B12C}" type="presParOf" srcId="{869EAFAE-589D-4040-85F3-ADE4736BF980}" destId="{44B10E32-38F1-4221-8FD0-807797D7CE78}" srcOrd="12"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B887440-C7BF-4207-8BE5-A186C2C37D54}" type="doc">
      <dgm:prSet loTypeId="urn:microsoft.com/office/officeart/2005/8/layout/list1" loCatId="list" qsTypeId="urn:microsoft.com/office/officeart/2005/8/quickstyle/simple1" qsCatId="simple" csTypeId="urn:microsoft.com/office/officeart/2005/8/colors/accent0_2" csCatId="mainScheme" phldr="1"/>
      <dgm:spPr/>
      <dgm:t>
        <a:bodyPr/>
        <a:lstStyle/>
        <a:p>
          <a:endParaRPr lang="en-US"/>
        </a:p>
      </dgm:t>
    </dgm:pt>
    <dgm:pt modelId="{2193F8D6-1017-4DA7-9E2B-1F02766DD5AE}">
      <dgm:prSet phldrT="[Text]"/>
      <dgm:spPr/>
      <dgm:t>
        <a:bodyPr/>
        <a:lstStyle/>
        <a:p>
          <a:r>
            <a:rPr lang="en-US" b="0" dirty="0">
              <a:latin typeface="Times New Roman" panose="02020603050405020304" pitchFamily="18" charset="0"/>
              <a:cs typeface="Times New Roman" panose="02020603050405020304" pitchFamily="18" charset="0"/>
            </a:rPr>
            <a:t>Identifying vulnerable indicators in each tool.</a:t>
          </a:r>
        </a:p>
      </dgm:t>
    </dgm:pt>
    <dgm:pt modelId="{B9E003FE-B2D0-483D-8F38-EBAC99B9EEE6}" type="parTrans" cxnId="{95A736F2-CA90-4568-8911-C12E885A6A09}">
      <dgm:prSet/>
      <dgm:spPr/>
      <dgm:t>
        <a:bodyPr/>
        <a:lstStyle/>
        <a:p>
          <a:endParaRPr lang="en-US"/>
        </a:p>
      </dgm:t>
    </dgm:pt>
    <dgm:pt modelId="{504A121C-551E-474F-B4E6-8BA22C5EB022}" type="sibTrans" cxnId="{95A736F2-CA90-4568-8911-C12E885A6A09}">
      <dgm:prSet/>
      <dgm:spPr/>
      <dgm:t>
        <a:bodyPr/>
        <a:lstStyle/>
        <a:p>
          <a:endParaRPr lang="en-US"/>
        </a:p>
      </dgm:t>
    </dgm:pt>
    <dgm:pt modelId="{F63CAAB0-573D-4A55-957F-1EFFBFF33095}">
      <dgm:prSet phldrT="[Text]"/>
      <dgm:spPr/>
      <dgm:t>
        <a:bodyPr/>
        <a:lstStyle/>
        <a:p>
          <a:r>
            <a:rPr lang="en-US" b="0" i="0" dirty="0">
              <a:latin typeface="Times New Roman" panose="02020603050405020304" pitchFamily="18" charset="0"/>
              <a:cs typeface="Times New Roman" panose="02020603050405020304" pitchFamily="18" charset="0"/>
            </a:rPr>
            <a:t>Improve vulnerable indicators in each tool.</a:t>
          </a:r>
          <a:endParaRPr lang="en-US" b="0" dirty="0">
            <a:latin typeface="Times New Roman" panose="02020603050405020304" pitchFamily="18" charset="0"/>
            <a:cs typeface="Times New Roman" panose="02020603050405020304" pitchFamily="18" charset="0"/>
          </a:endParaRPr>
        </a:p>
      </dgm:t>
    </dgm:pt>
    <dgm:pt modelId="{DE905C8E-858A-4282-BB20-EBBD86129F67}" type="parTrans" cxnId="{E7D1D53B-F8B3-4883-8150-E36547662BBA}">
      <dgm:prSet/>
      <dgm:spPr/>
      <dgm:t>
        <a:bodyPr/>
        <a:lstStyle/>
        <a:p>
          <a:endParaRPr lang="en-US"/>
        </a:p>
      </dgm:t>
    </dgm:pt>
    <dgm:pt modelId="{B9DA9D05-6C2D-476F-B816-12F9A6F704BF}" type="sibTrans" cxnId="{E7D1D53B-F8B3-4883-8150-E36547662BBA}">
      <dgm:prSet/>
      <dgm:spPr/>
      <dgm:t>
        <a:bodyPr/>
        <a:lstStyle/>
        <a:p>
          <a:endParaRPr lang="en-US"/>
        </a:p>
      </dgm:t>
    </dgm:pt>
    <dgm:pt modelId="{46758AA8-11C1-456A-B983-EEB6BF4F4D14}">
      <dgm:prSet phldrT="[Text]"/>
      <dgm:spPr/>
      <dgm:t>
        <a:bodyPr/>
        <a:lstStyle/>
        <a:p>
          <a:r>
            <a:rPr lang="en-US" b="0" i="0" dirty="0">
              <a:latin typeface="Times New Roman" panose="02020603050405020304" pitchFamily="18" charset="0"/>
              <a:cs typeface="Times New Roman" panose="02020603050405020304" pitchFamily="18" charset="0"/>
            </a:rPr>
            <a:t>Sustain improvement to maintain each tool at the highest possible level.</a:t>
          </a:r>
          <a:endParaRPr lang="en-US" b="0" dirty="0">
            <a:latin typeface="Times New Roman" panose="02020603050405020304" pitchFamily="18" charset="0"/>
            <a:cs typeface="Times New Roman" panose="02020603050405020304" pitchFamily="18" charset="0"/>
          </a:endParaRPr>
        </a:p>
      </dgm:t>
    </dgm:pt>
    <dgm:pt modelId="{2F743D5D-CAE8-4A03-9805-F42AB7A39ACE}" type="parTrans" cxnId="{667A31DE-E0E4-45BA-B786-2C38325142BD}">
      <dgm:prSet/>
      <dgm:spPr/>
      <dgm:t>
        <a:bodyPr/>
        <a:lstStyle/>
        <a:p>
          <a:endParaRPr lang="en-US"/>
        </a:p>
      </dgm:t>
    </dgm:pt>
    <dgm:pt modelId="{B3C5DF3F-0D4B-470C-96D1-AD0DA0194673}" type="sibTrans" cxnId="{667A31DE-E0E4-45BA-B786-2C38325142BD}">
      <dgm:prSet/>
      <dgm:spPr/>
      <dgm:t>
        <a:bodyPr/>
        <a:lstStyle/>
        <a:p>
          <a:endParaRPr lang="en-US"/>
        </a:p>
      </dgm:t>
    </dgm:pt>
    <dgm:pt modelId="{1BB885F5-CAF7-4EFD-8818-C1A846488CBE}" type="pres">
      <dgm:prSet presAssocID="{9B887440-C7BF-4207-8BE5-A186C2C37D54}" presName="linear" presStyleCnt="0">
        <dgm:presLayoutVars>
          <dgm:dir/>
          <dgm:animLvl val="lvl"/>
          <dgm:resizeHandles val="exact"/>
        </dgm:presLayoutVars>
      </dgm:prSet>
      <dgm:spPr/>
    </dgm:pt>
    <dgm:pt modelId="{6942E24F-645A-4DC6-A617-B84C19B41D31}" type="pres">
      <dgm:prSet presAssocID="{2193F8D6-1017-4DA7-9E2B-1F02766DD5AE}" presName="parentLin" presStyleCnt="0"/>
      <dgm:spPr/>
    </dgm:pt>
    <dgm:pt modelId="{B730AC5F-97BB-4BFE-85B1-D88B0F578C42}" type="pres">
      <dgm:prSet presAssocID="{2193F8D6-1017-4DA7-9E2B-1F02766DD5AE}" presName="parentLeftMargin" presStyleLbl="node1" presStyleIdx="0" presStyleCnt="3"/>
      <dgm:spPr/>
    </dgm:pt>
    <dgm:pt modelId="{0E07478E-5C2D-46B2-BD52-A520F99A0A09}" type="pres">
      <dgm:prSet presAssocID="{2193F8D6-1017-4DA7-9E2B-1F02766DD5AE}" presName="parentText" presStyleLbl="node1" presStyleIdx="0" presStyleCnt="3">
        <dgm:presLayoutVars>
          <dgm:chMax val="0"/>
          <dgm:bulletEnabled val="1"/>
        </dgm:presLayoutVars>
      </dgm:prSet>
      <dgm:spPr/>
    </dgm:pt>
    <dgm:pt modelId="{A149DD58-AD79-42CA-9EC4-91E5072557D5}" type="pres">
      <dgm:prSet presAssocID="{2193F8D6-1017-4DA7-9E2B-1F02766DD5AE}" presName="negativeSpace" presStyleCnt="0"/>
      <dgm:spPr/>
    </dgm:pt>
    <dgm:pt modelId="{C16011BA-B8E8-4C0F-B0C9-226D0CBCEC8A}" type="pres">
      <dgm:prSet presAssocID="{2193F8D6-1017-4DA7-9E2B-1F02766DD5AE}" presName="childText" presStyleLbl="conFgAcc1" presStyleIdx="0" presStyleCnt="3">
        <dgm:presLayoutVars>
          <dgm:bulletEnabled val="1"/>
        </dgm:presLayoutVars>
      </dgm:prSet>
      <dgm:spPr/>
    </dgm:pt>
    <dgm:pt modelId="{1B4E683A-03EB-404E-B434-35B648271F73}" type="pres">
      <dgm:prSet presAssocID="{504A121C-551E-474F-B4E6-8BA22C5EB022}" presName="spaceBetweenRectangles" presStyleCnt="0"/>
      <dgm:spPr/>
    </dgm:pt>
    <dgm:pt modelId="{7295DE34-F0F1-416B-A67B-B196E1F6FE76}" type="pres">
      <dgm:prSet presAssocID="{F63CAAB0-573D-4A55-957F-1EFFBFF33095}" presName="parentLin" presStyleCnt="0"/>
      <dgm:spPr/>
    </dgm:pt>
    <dgm:pt modelId="{D21AB7A7-42B9-423B-80E6-0C77503024C4}" type="pres">
      <dgm:prSet presAssocID="{F63CAAB0-573D-4A55-957F-1EFFBFF33095}" presName="parentLeftMargin" presStyleLbl="node1" presStyleIdx="0" presStyleCnt="3"/>
      <dgm:spPr/>
    </dgm:pt>
    <dgm:pt modelId="{CFA2E92E-A32D-4108-A5EF-C6573A703840}" type="pres">
      <dgm:prSet presAssocID="{F63CAAB0-573D-4A55-957F-1EFFBFF33095}" presName="parentText" presStyleLbl="node1" presStyleIdx="1" presStyleCnt="3">
        <dgm:presLayoutVars>
          <dgm:chMax val="0"/>
          <dgm:bulletEnabled val="1"/>
        </dgm:presLayoutVars>
      </dgm:prSet>
      <dgm:spPr/>
    </dgm:pt>
    <dgm:pt modelId="{395B0B03-3239-4047-BFD8-6850EB2B41B4}" type="pres">
      <dgm:prSet presAssocID="{F63CAAB0-573D-4A55-957F-1EFFBFF33095}" presName="negativeSpace" presStyleCnt="0"/>
      <dgm:spPr/>
    </dgm:pt>
    <dgm:pt modelId="{E834847D-B55E-4E78-A18A-B06005044E0D}" type="pres">
      <dgm:prSet presAssocID="{F63CAAB0-573D-4A55-957F-1EFFBFF33095}" presName="childText" presStyleLbl="conFgAcc1" presStyleIdx="1" presStyleCnt="3">
        <dgm:presLayoutVars>
          <dgm:bulletEnabled val="1"/>
        </dgm:presLayoutVars>
      </dgm:prSet>
      <dgm:spPr/>
    </dgm:pt>
    <dgm:pt modelId="{5E5395C9-37A4-49CA-9A0B-153D57BDA1A5}" type="pres">
      <dgm:prSet presAssocID="{B9DA9D05-6C2D-476F-B816-12F9A6F704BF}" presName="spaceBetweenRectangles" presStyleCnt="0"/>
      <dgm:spPr/>
    </dgm:pt>
    <dgm:pt modelId="{31A832AF-D14E-4D3C-8947-93A9E47407FF}" type="pres">
      <dgm:prSet presAssocID="{46758AA8-11C1-456A-B983-EEB6BF4F4D14}" presName="parentLin" presStyleCnt="0"/>
      <dgm:spPr/>
    </dgm:pt>
    <dgm:pt modelId="{65109973-0738-4094-BD1C-DFD30A6CCB14}" type="pres">
      <dgm:prSet presAssocID="{46758AA8-11C1-456A-B983-EEB6BF4F4D14}" presName="parentLeftMargin" presStyleLbl="node1" presStyleIdx="1" presStyleCnt="3"/>
      <dgm:spPr/>
    </dgm:pt>
    <dgm:pt modelId="{0D1A73A9-655D-477C-B9F3-7274F497A3E6}" type="pres">
      <dgm:prSet presAssocID="{46758AA8-11C1-456A-B983-EEB6BF4F4D14}" presName="parentText" presStyleLbl="node1" presStyleIdx="2" presStyleCnt="3">
        <dgm:presLayoutVars>
          <dgm:chMax val="0"/>
          <dgm:bulletEnabled val="1"/>
        </dgm:presLayoutVars>
      </dgm:prSet>
      <dgm:spPr/>
    </dgm:pt>
    <dgm:pt modelId="{FCEE82D6-CB50-4AEF-8F27-FE866C373916}" type="pres">
      <dgm:prSet presAssocID="{46758AA8-11C1-456A-B983-EEB6BF4F4D14}" presName="negativeSpace" presStyleCnt="0"/>
      <dgm:spPr/>
    </dgm:pt>
    <dgm:pt modelId="{14408290-307E-4655-88FF-9C0844DCD92C}" type="pres">
      <dgm:prSet presAssocID="{46758AA8-11C1-456A-B983-EEB6BF4F4D14}" presName="childText" presStyleLbl="conFgAcc1" presStyleIdx="2" presStyleCnt="3">
        <dgm:presLayoutVars>
          <dgm:bulletEnabled val="1"/>
        </dgm:presLayoutVars>
      </dgm:prSet>
      <dgm:spPr/>
    </dgm:pt>
  </dgm:ptLst>
  <dgm:cxnLst>
    <dgm:cxn modelId="{C23A5924-799D-4950-A6FB-B0E2E2EE81A6}" type="presOf" srcId="{46758AA8-11C1-456A-B983-EEB6BF4F4D14}" destId="{0D1A73A9-655D-477C-B9F3-7274F497A3E6}" srcOrd="1" destOrd="0" presId="urn:microsoft.com/office/officeart/2005/8/layout/list1"/>
    <dgm:cxn modelId="{E7D1D53B-F8B3-4883-8150-E36547662BBA}" srcId="{9B887440-C7BF-4207-8BE5-A186C2C37D54}" destId="{F63CAAB0-573D-4A55-957F-1EFFBFF33095}" srcOrd="1" destOrd="0" parTransId="{DE905C8E-858A-4282-BB20-EBBD86129F67}" sibTransId="{B9DA9D05-6C2D-476F-B816-12F9A6F704BF}"/>
    <dgm:cxn modelId="{46AA7E55-0CA1-4468-8C9F-52E5E75B5CB1}" type="presOf" srcId="{2193F8D6-1017-4DA7-9E2B-1F02766DD5AE}" destId="{0E07478E-5C2D-46B2-BD52-A520F99A0A09}" srcOrd="1" destOrd="0" presId="urn:microsoft.com/office/officeart/2005/8/layout/list1"/>
    <dgm:cxn modelId="{4D01497A-5B4E-48A0-ABCA-8094E044A8D7}" type="presOf" srcId="{2193F8D6-1017-4DA7-9E2B-1F02766DD5AE}" destId="{B730AC5F-97BB-4BFE-85B1-D88B0F578C42}" srcOrd="0" destOrd="0" presId="urn:microsoft.com/office/officeart/2005/8/layout/list1"/>
    <dgm:cxn modelId="{6F792AA7-D3B4-425A-8738-EAA98BA0A55B}" type="presOf" srcId="{F63CAAB0-573D-4A55-957F-1EFFBFF33095}" destId="{D21AB7A7-42B9-423B-80E6-0C77503024C4}" srcOrd="0" destOrd="0" presId="urn:microsoft.com/office/officeart/2005/8/layout/list1"/>
    <dgm:cxn modelId="{028E8FC9-E3F7-450A-A4FB-9B353CF28093}" type="presOf" srcId="{46758AA8-11C1-456A-B983-EEB6BF4F4D14}" destId="{65109973-0738-4094-BD1C-DFD30A6CCB14}" srcOrd="0" destOrd="0" presId="urn:microsoft.com/office/officeart/2005/8/layout/list1"/>
    <dgm:cxn modelId="{A89EBFCB-3252-49D7-89B1-748D23E605FE}" type="presOf" srcId="{F63CAAB0-573D-4A55-957F-1EFFBFF33095}" destId="{CFA2E92E-A32D-4108-A5EF-C6573A703840}" srcOrd="1" destOrd="0" presId="urn:microsoft.com/office/officeart/2005/8/layout/list1"/>
    <dgm:cxn modelId="{667A31DE-E0E4-45BA-B786-2C38325142BD}" srcId="{9B887440-C7BF-4207-8BE5-A186C2C37D54}" destId="{46758AA8-11C1-456A-B983-EEB6BF4F4D14}" srcOrd="2" destOrd="0" parTransId="{2F743D5D-CAE8-4A03-9805-F42AB7A39ACE}" sibTransId="{B3C5DF3F-0D4B-470C-96D1-AD0DA0194673}"/>
    <dgm:cxn modelId="{76EE6EE0-D14E-44EA-9DE8-E229F37035B7}" type="presOf" srcId="{9B887440-C7BF-4207-8BE5-A186C2C37D54}" destId="{1BB885F5-CAF7-4EFD-8818-C1A846488CBE}" srcOrd="0" destOrd="0" presId="urn:microsoft.com/office/officeart/2005/8/layout/list1"/>
    <dgm:cxn modelId="{95A736F2-CA90-4568-8911-C12E885A6A09}" srcId="{9B887440-C7BF-4207-8BE5-A186C2C37D54}" destId="{2193F8D6-1017-4DA7-9E2B-1F02766DD5AE}" srcOrd="0" destOrd="0" parTransId="{B9E003FE-B2D0-483D-8F38-EBAC99B9EEE6}" sibTransId="{504A121C-551E-474F-B4E6-8BA22C5EB022}"/>
    <dgm:cxn modelId="{9AC740B0-E829-447F-8736-C986DA688F5C}" type="presParOf" srcId="{1BB885F5-CAF7-4EFD-8818-C1A846488CBE}" destId="{6942E24F-645A-4DC6-A617-B84C19B41D31}" srcOrd="0" destOrd="0" presId="urn:microsoft.com/office/officeart/2005/8/layout/list1"/>
    <dgm:cxn modelId="{D7C66FB0-0BC6-45D2-9564-BBD92FD50888}" type="presParOf" srcId="{6942E24F-645A-4DC6-A617-B84C19B41D31}" destId="{B730AC5F-97BB-4BFE-85B1-D88B0F578C42}" srcOrd="0" destOrd="0" presId="urn:microsoft.com/office/officeart/2005/8/layout/list1"/>
    <dgm:cxn modelId="{5AFD6966-6648-4FA5-80E0-14B3382FA66B}" type="presParOf" srcId="{6942E24F-645A-4DC6-A617-B84C19B41D31}" destId="{0E07478E-5C2D-46B2-BD52-A520F99A0A09}" srcOrd="1" destOrd="0" presId="urn:microsoft.com/office/officeart/2005/8/layout/list1"/>
    <dgm:cxn modelId="{BA8FC5BD-2CE0-4D58-B205-7D50ADFA0C38}" type="presParOf" srcId="{1BB885F5-CAF7-4EFD-8818-C1A846488CBE}" destId="{A149DD58-AD79-42CA-9EC4-91E5072557D5}" srcOrd="1" destOrd="0" presId="urn:microsoft.com/office/officeart/2005/8/layout/list1"/>
    <dgm:cxn modelId="{15D57598-B550-4A96-86CF-F3287E34DA5A}" type="presParOf" srcId="{1BB885F5-CAF7-4EFD-8818-C1A846488CBE}" destId="{C16011BA-B8E8-4C0F-B0C9-226D0CBCEC8A}" srcOrd="2" destOrd="0" presId="urn:microsoft.com/office/officeart/2005/8/layout/list1"/>
    <dgm:cxn modelId="{3746F564-774F-4279-86F2-7D9A341C979E}" type="presParOf" srcId="{1BB885F5-CAF7-4EFD-8818-C1A846488CBE}" destId="{1B4E683A-03EB-404E-B434-35B648271F73}" srcOrd="3" destOrd="0" presId="urn:microsoft.com/office/officeart/2005/8/layout/list1"/>
    <dgm:cxn modelId="{1A019D9E-9822-4A7D-BDC0-EA8FA7709727}" type="presParOf" srcId="{1BB885F5-CAF7-4EFD-8818-C1A846488CBE}" destId="{7295DE34-F0F1-416B-A67B-B196E1F6FE76}" srcOrd="4" destOrd="0" presId="urn:microsoft.com/office/officeart/2005/8/layout/list1"/>
    <dgm:cxn modelId="{85AEDFF0-E535-40F9-B3D6-09DD8A23B6E2}" type="presParOf" srcId="{7295DE34-F0F1-416B-A67B-B196E1F6FE76}" destId="{D21AB7A7-42B9-423B-80E6-0C77503024C4}" srcOrd="0" destOrd="0" presId="urn:microsoft.com/office/officeart/2005/8/layout/list1"/>
    <dgm:cxn modelId="{D978A934-FF4D-4127-9829-6044D2C81CE0}" type="presParOf" srcId="{7295DE34-F0F1-416B-A67B-B196E1F6FE76}" destId="{CFA2E92E-A32D-4108-A5EF-C6573A703840}" srcOrd="1" destOrd="0" presId="urn:microsoft.com/office/officeart/2005/8/layout/list1"/>
    <dgm:cxn modelId="{9DA2C920-8FE0-4361-B148-0B85CEEE0896}" type="presParOf" srcId="{1BB885F5-CAF7-4EFD-8818-C1A846488CBE}" destId="{395B0B03-3239-4047-BFD8-6850EB2B41B4}" srcOrd="5" destOrd="0" presId="urn:microsoft.com/office/officeart/2005/8/layout/list1"/>
    <dgm:cxn modelId="{060FD3F9-5181-412B-9C28-E02B98E269A8}" type="presParOf" srcId="{1BB885F5-CAF7-4EFD-8818-C1A846488CBE}" destId="{E834847D-B55E-4E78-A18A-B06005044E0D}" srcOrd="6" destOrd="0" presId="urn:microsoft.com/office/officeart/2005/8/layout/list1"/>
    <dgm:cxn modelId="{3E2FAB47-E8C4-44ED-A9A0-32D9C85D86D0}" type="presParOf" srcId="{1BB885F5-CAF7-4EFD-8818-C1A846488CBE}" destId="{5E5395C9-37A4-49CA-9A0B-153D57BDA1A5}" srcOrd="7" destOrd="0" presId="urn:microsoft.com/office/officeart/2005/8/layout/list1"/>
    <dgm:cxn modelId="{F9AAD14F-3FFD-42FE-BDE6-2EA211842E6A}" type="presParOf" srcId="{1BB885F5-CAF7-4EFD-8818-C1A846488CBE}" destId="{31A832AF-D14E-4D3C-8947-93A9E47407FF}" srcOrd="8" destOrd="0" presId="urn:microsoft.com/office/officeart/2005/8/layout/list1"/>
    <dgm:cxn modelId="{1FCB9134-520C-4794-A16B-879937D5D912}" type="presParOf" srcId="{31A832AF-D14E-4D3C-8947-93A9E47407FF}" destId="{65109973-0738-4094-BD1C-DFD30A6CCB14}" srcOrd="0" destOrd="0" presId="urn:microsoft.com/office/officeart/2005/8/layout/list1"/>
    <dgm:cxn modelId="{9E76BA8D-57E7-4D0F-A186-58D6068A990B}" type="presParOf" srcId="{31A832AF-D14E-4D3C-8947-93A9E47407FF}" destId="{0D1A73A9-655D-477C-B9F3-7274F497A3E6}" srcOrd="1" destOrd="0" presId="urn:microsoft.com/office/officeart/2005/8/layout/list1"/>
    <dgm:cxn modelId="{F4263B51-C078-4857-915E-C246723A97B9}" type="presParOf" srcId="{1BB885F5-CAF7-4EFD-8818-C1A846488CBE}" destId="{FCEE82D6-CB50-4AEF-8F27-FE866C373916}" srcOrd="9" destOrd="0" presId="urn:microsoft.com/office/officeart/2005/8/layout/list1"/>
    <dgm:cxn modelId="{F9076E38-4563-4429-99BA-5CCE81D090A9}" type="presParOf" srcId="{1BB885F5-CAF7-4EFD-8818-C1A846488CBE}" destId="{14408290-307E-4655-88FF-9C0844DCD92C}"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1336B2-72ED-435F-B844-6D2CC97F98EC}">
      <dsp:nvSpPr>
        <dsp:cNvPr id="0" name=""/>
        <dsp:cNvSpPr/>
      </dsp:nvSpPr>
      <dsp:spPr>
        <a:xfrm>
          <a:off x="3556421" y="375932"/>
          <a:ext cx="3650298" cy="3301222"/>
        </a:xfrm>
        <a:prstGeom prst="gear9">
          <a:avLst/>
        </a:prstGeom>
        <a:gradFill rotWithShape="0">
          <a:gsLst>
            <a:gs pos="0">
              <a:schemeClr val="accent6">
                <a:alpha val="90000"/>
                <a:hueOff val="0"/>
                <a:satOff val="0"/>
                <a:lumOff val="0"/>
                <a:alphaOff val="0"/>
                <a:satMod val="103000"/>
                <a:lumMod val="102000"/>
                <a:tint val="94000"/>
              </a:schemeClr>
            </a:gs>
            <a:gs pos="50000">
              <a:schemeClr val="accent6">
                <a:alpha val="90000"/>
                <a:hueOff val="0"/>
                <a:satOff val="0"/>
                <a:lumOff val="0"/>
                <a:alphaOff val="0"/>
                <a:satMod val="110000"/>
                <a:lumMod val="100000"/>
                <a:shade val="100000"/>
              </a:schemeClr>
            </a:gs>
            <a:gs pos="100000">
              <a:schemeClr val="accent6">
                <a:alpha val="9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Framework for enhancing implementation of lean concepts</a:t>
          </a:r>
        </a:p>
      </dsp:txBody>
      <dsp:txXfrm>
        <a:off x="4264204" y="1149227"/>
        <a:ext cx="2234732" cy="1696897"/>
      </dsp:txXfrm>
    </dsp:sp>
    <dsp:sp modelId="{6007322A-8EBA-4F59-8594-5AD0252DBE6E}">
      <dsp:nvSpPr>
        <dsp:cNvPr id="0" name=""/>
        <dsp:cNvSpPr/>
      </dsp:nvSpPr>
      <dsp:spPr>
        <a:xfrm>
          <a:off x="1047472" y="1465372"/>
          <a:ext cx="2810975" cy="2429822"/>
        </a:xfrm>
        <a:prstGeom prst="gear6">
          <a:avLst/>
        </a:prstGeom>
        <a:gradFill rotWithShape="0">
          <a:gsLst>
            <a:gs pos="0">
              <a:schemeClr val="accent6">
                <a:alpha val="90000"/>
                <a:hueOff val="0"/>
                <a:satOff val="0"/>
                <a:lumOff val="0"/>
                <a:alphaOff val="-40000"/>
                <a:satMod val="103000"/>
                <a:lumMod val="102000"/>
                <a:tint val="94000"/>
              </a:schemeClr>
            </a:gs>
            <a:gs pos="50000">
              <a:schemeClr val="accent6">
                <a:alpha val="90000"/>
                <a:hueOff val="0"/>
                <a:satOff val="0"/>
                <a:lumOff val="0"/>
                <a:alphaOff val="-40000"/>
                <a:satMod val="110000"/>
                <a:lumMod val="100000"/>
                <a:shade val="100000"/>
              </a:schemeClr>
            </a:gs>
            <a:gs pos="100000">
              <a:schemeClr val="accent6">
                <a:alpha val="90000"/>
                <a:hueOff val="0"/>
                <a:satOff val="0"/>
                <a:lumOff val="0"/>
                <a:alphaOff val="-4000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Achieve clear gap analysis </a:t>
          </a:r>
        </a:p>
      </dsp:txBody>
      <dsp:txXfrm>
        <a:off x="1714592" y="2080784"/>
        <a:ext cx="1476735" cy="1198998"/>
      </dsp:txXfrm>
    </dsp:sp>
    <dsp:sp modelId="{516CDBBF-0AAF-4ADC-8389-3472AAFDF9B7}">
      <dsp:nvSpPr>
        <dsp:cNvPr id="0" name=""/>
        <dsp:cNvSpPr/>
      </dsp:nvSpPr>
      <dsp:spPr>
        <a:xfrm flipH="1">
          <a:off x="6035413" y="1422711"/>
          <a:ext cx="1645461" cy="45718"/>
        </a:xfrm>
        <a:prstGeom prst="leftCircularArrow">
          <a:avLst>
            <a:gd name="adj1" fmla="val 4878"/>
            <a:gd name="adj2" fmla="val 312630"/>
            <a:gd name="adj3" fmla="val 3119736"/>
            <a:gd name="adj4" fmla="val 15252799"/>
            <a:gd name="adj5" fmla="val 5691"/>
          </a:avLst>
        </a:prstGeom>
        <a:no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8CA7FE2F-4425-47D3-B666-93E30A6CF898}">
      <dsp:nvSpPr>
        <dsp:cNvPr id="0" name=""/>
        <dsp:cNvSpPr/>
      </dsp:nvSpPr>
      <dsp:spPr>
        <a:xfrm flipH="1">
          <a:off x="2503645" y="1118231"/>
          <a:ext cx="1182444" cy="203463"/>
        </a:xfrm>
        <a:prstGeom prst="circularArrow">
          <a:avLst>
            <a:gd name="adj1" fmla="val 6452"/>
            <a:gd name="adj2" fmla="val 429999"/>
            <a:gd name="adj3" fmla="val 10489124"/>
            <a:gd name="adj4" fmla="val 14837806"/>
            <a:gd name="adj5" fmla="val 7527"/>
          </a:avLst>
        </a:prstGeom>
        <a:no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7CB8CB-ACC7-45DF-8AD0-EDBA193DB02B}">
      <dsp:nvSpPr>
        <dsp:cNvPr id="0" name=""/>
        <dsp:cNvSpPr/>
      </dsp:nvSpPr>
      <dsp:spPr>
        <a:xfrm rot="19200000">
          <a:off x="2382" y="1792840"/>
          <a:ext cx="3219375" cy="2092594"/>
        </a:xfrm>
        <a:prstGeom prst="round2Same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30480" rIns="91440" bIns="3048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2- Assessment  of Lean manufacturing practice in dairy industry</a:t>
          </a:r>
        </a:p>
      </dsp:txBody>
      <dsp:txXfrm>
        <a:off x="137365" y="1883042"/>
        <a:ext cx="3015071" cy="1990442"/>
      </dsp:txXfrm>
    </dsp:sp>
    <dsp:sp modelId="{92D3630F-D8CA-4CB9-9F94-3F60D2102CCF}">
      <dsp:nvSpPr>
        <dsp:cNvPr id="0" name=""/>
        <dsp:cNvSpPr/>
      </dsp:nvSpPr>
      <dsp:spPr>
        <a:xfrm>
          <a:off x="3648112" y="465903"/>
          <a:ext cx="3219375" cy="2092594"/>
        </a:xfrm>
        <a:prstGeom prst="round2SameRect">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30480" rIns="91440" bIns="3048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1- Design assessment tool including measuring indicators fit dairy industry</a:t>
          </a:r>
        </a:p>
      </dsp:txBody>
      <dsp:txXfrm>
        <a:off x="3750264" y="568055"/>
        <a:ext cx="3015071" cy="1990442"/>
      </dsp:txXfrm>
    </dsp:sp>
    <dsp:sp modelId="{1A845ED6-D13A-418B-AC6B-FAC96DBA78A6}">
      <dsp:nvSpPr>
        <dsp:cNvPr id="0" name=""/>
        <dsp:cNvSpPr/>
      </dsp:nvSpPr>
      <dsp:spPr>
        <a:xfrm rot="2400000">
          <a:off x="7293842" y="1792840"/>
          <a:ext cx="3219375" cy="2092594"/>
        </a:xfrm>
        <a:prstGeom prst="round2SameRect">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30480" rIns="91440" bIns="3048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3- Development of a framework  to enhance the implementation of lean concepts in dairy industry </a:t>
          </a:r>
        </a:p>
      </dsp:txBody>
      <dsp:txXfrm>
        <a:off x="7363163" y="1883042"/>
        <a:ext cx="3015071" cy="199044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CEC280-E5B7-4003-9AE1-B164CD68647B}">
      <dsp:nvSpPr>
        <dsp:cNvPr id="0" name=""/>
        <dsp:cNvSpPr/>
      </dsp:nvSpPr>
      <dsp:spPr>
        <a:xfrm>
          <a:off x="5489908" y="2184092"/>
          <a:ext cx="1026653" cy="1026653"/>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Lean Tools </a:t>
          </a:r>
        </a:p>
      </dsp:txBody>
      <dsp:txXfrm>
        <a:off x="5640258" y="2334442"/>
        <a:ext cx="725953" cy="725953"/>
      </dsp:txXfrm>
    </dsp:sp>
    <dsp:sp modelId="{88094C01-0C35-4D3C-9985-B6991435982B}">
      <dsp:nvSpPr>
        <dsp:cNvPr id="0" name=""/>
        <dsp:cNvSpPr/>
      </dsp:nvSpPr>
      <dsp:spPr>
        <a:xfrm rot="16200000">
          <a:off x="5462435" y="1635597"/>
          <a:ext cx="1081599" cy="15391"/>
        </a:xfrm>
        <a:custGeom>
          <a:avLst/>
          <a:gdLst/>
          <a:ahLst/>
          <a:cxnLst/>
          <a:rect l="0" t="0" r="0" b="0"/>
          <a:pathLst>
            <a:path>
              <a:moveTo>
                <a:pt x="0" y="7695"/>
              </a:moveTo>
              <a:lnTo>
                <a:pt x="1081599" y="7695"/>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976195" y="1616253"/>
        <a:ext cx="54079" cy="54079"/>
      </dsp:txXfrm>
    </dsp:sp>
    <dsp:sp modelId="{A61F3AE3-F6E6-498C-A58D-4CC90ADF5D16}">
      <dsp:nvSpPr>
        <dsp:cNvPr id="0" name=""/>
        <dsp:cNvSpPr/>
      </dsp:nvSpPr>
      <dsp:spPr>
        <a:xfrm>
          <a:off x="5339180" y="-33601"/>
          <a:ext cx="1328109" cy="1136094"/>
        </a:xfrm>
        <a:prstGeom prst="ellipse">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TPM</a:t>
          </a:r>
        </a:p>
      </dsp:txBody>
      <dsp:txXfrm>
        <a:off x="5533677" y="132776"/>
        <a:ext cx="939115" cy="803340"/>
      </dsp:txXfrm>
    </dsp:sp>
    <dsp:sp modelId="{097B6F57-E962-4140-915A-2FB3D0337BD4}">
      <dsp:nvSpPr>
        <dsp:cNvPr id="0" name=""/>
        <dsp:cNvSpPr/>
      </dsp:nvSpPr>
      <dsp:spPr>
        <a:xfrm rot="18360000">
          <a:off x="6087869" y="1848367"/>
          <a:ext cx="1053292" cy="15391"/>
        </a:xfrm>
        <a:custGeom>
          <a:avLst/>
          <a:gdLst/>
          <a:ahLst/>
          <a:cxnLst/>
          <a:rect l="0" t="0" r="0" b="0"/>
          <a:pathLst>
            <a:path>
              <a:moveTo>
                <a:pt x="0" y="7695"/>
              </a:moveTo>
              <a:lnTo>
                <a:pt x="1053292" y="7695"/>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588183" y="1829731"/>
        <a:ext cx="52664" cy="52664"/>
      </dsp:txXfrm>
    </dsp:sp>
    <dsp:sp modelId="{08AEEDB0-E912-42ED-98CA-2AABE2F08F27}">
      <dsp:nvSpPr>
        <dsp:cNvPr id="0" name=""/>
        <dsp:cNvSpPr/>
      </dsp:nvSpPr>
      <dsp:spPr>
        <a:xfrm>
          <a:off x="6610544" y="379489"/>
          <a:ext cx="1328109" cy="1136094"/>
        </a:xfrm>
        <a:prstGeom prst="ellips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JIT</a:t>
          </a:r>
        </a:p>
      </dsp:txBody>
      <dsp:txXfrm>
        <a:off x="6805041" y="545866"/>
        <a:ext cx="939115" cy="803340"/>
      </dsp:txXfrm>
    </dsp:sp>
    <dsp:sp modelId="{A4328DBF-C272-4D3C-A3AC-D9B7F295B954}">
      <dsp:nvSpPr>
        <dsp:cNvPr id="0" name=""/>
        <dsp:cNvSpPr/>
      </dsp:nvSpPr>
      <dsp:spPr>
        <a:xfrm rot="20520000">
          <a:off x="6467041" y="2377064"/>
          <a:ext cx="996918" cy="15391"/>
        </a:xfrm>
        <a:custGeom>
          <a:avLst/>
          <a:gdLst/>
          <a:ahLst/>
          <a:cxnLst/>
          <a:rect l="0" t="0" r="0" b="0"/>
          <a:pathLst>
            <a:path>
              <a:moveTo>
                <a:pt x="0" y="7695"/>
              </a:moveTo>
              <a:lnTo>
                <a:pt x="996918" y="7695"/>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940577" y="2359837"/>
        <a:ext cx="49845" cy="49845"/>
      </dsp:txXfrm>
    </dsp:sp>
    <dsp:sp modelId="{CE3DFD7E-9762-4240-B915-5839BB70836A}">
      <dsp:nvSpPr>
        <dsp:cNvPr id="0" name=""/>
        <dsp:cNvSpPr/>
      </dsp:nvSpPr>
      <dsp:spPr>
        <a:xfrm>
          <a:off x="7396290" y="1460976"/>
          <a:ext cx="1328109" cy="1136094"/>
        </a:xfrm>
        <a:prstGeom prst="ellips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5S</a:t>
          </a:r>
        </a:p>
      </dsp:txBody>
      <dsp:txXfrm>
        <a:off x="7590787" y="1627353"/>
        <a:ext cx="939115" cy="803340"/>
      </dsp:txXfrm>
    </dsp:sp>
    <dsp:sp modelId="{AA31EE1E-3467-40CE-9620-EB789B60CA94}">
      <dsp:nvSpPr>
        <dsp:cNvPr id="0" name=""/>
        <dsp:cNvSpPr/>
      </dsp:nvSpPr>
      <dsp:spPr>
        <a:xfrm rot="1080000">
          <a:off x="6467041" y="3002382"/>
          <a:ext cx="996918" cy="15391"/>
        </a:xfrm>
        <a:custGeom>
          <a:avLst/>
          <a:gdLst/>
          <a:ahLst/>
          <a:cxnLst/>
          <a:rect l="0" t="0" r="0" b="0"/>
          <a:pathLst>
            <a:path>
              <a:moveTo>
                <a:pt x="0" y="7695"/>
              </a:moveTo>
              <a:lnTo>
                <a:pt x="996918" y="7695"/>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940577" y="2985155"/>
        <a:ext cx="49845" cy="49845"/>
      </dsp:txXfrm>
    </dsp:sp>
    <dsp:sp modelId="{7AF7858A-DA25-4602-A7E4-DDA210106BA9}">
      <dsp:nvSpPr>
        <dsp:cNvPr id="0" name=""/>
        <dsp:cNvSpPr/>
      </dsp:nvSpPr>
      <dsp:spPr>
        <a:xfrm>
          <a:off x="7396290" y="2797767"/>
          <a:ext cx="1328109" cy="1136094"/>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V.S.M</a:t>
          </a:r>
        </a:p>
      </dsp:txBody>
      <dsp:txXfrm>
        <a:off x="7590787" y="2964144"/>
        <a:ext cx="939115" cy="803340"/>
      </dsp:txXfrm>
    </dsp:sp>
    <dsp:sp modelId="{0EB525B8-608D-4F9B-B713-0CB0450989AB}">
      <dsp:nvSpPr>
        <dsp:cNvPr id="0" name=""/>
        <dsp:cNvSpPr/>
      </dsp:nvSpPr>
      <dsp:spPr>
        <a:xfrm rot="3240000">
          <a:off x="6087869" y="3531079"/>
          <a:ext cx="1053292" cy="15391"/>
        </a:xfrm>
        <a:custGeom>
          <a:avLst/>
          <a:gdLst/>
          <a:ahLst/>
          <a:cxnLst/>
          <a:rect l="0" t="0" r="0" b="0"/>
          <a:pathLst>
            <a:path>
              <a:moveTo>
                <a:pt x="0" y="7695"/>
              </a:moveTo>
              <a:lnTo>
                <a:pt x="1053292" y="7695"/>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588183" y="3512443"/>
        <a:ext cx="52664" cy="52664"/>
      </dsp:txXfrm>
    </dsp:sp>
    <dsp:sp modelId="{D32960E4-8BE1-4B73-BB72-35D6EE5B5AD4}">
      <dsp:nvSpPr>
        <dsp:cNvPr id="0" name=""/>
        <dsp:cNvSpPr/>
      </dsp:nvSpPr>
      <dsp:spPr>
        <a:xfrm>
          <a:off x="6610544" y="3879254"/>
          <a:ext cx="1328109" cy="1136094"/>
        </a:xfrm>
        <a:prstGeom prst="ellipse">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err="1">
              <a:latin typeface="Times New Roman" panose="02020603050405020304" pitchFamily="18" charset="0"/>
              <a:cs typeface="Times New Roman" panose="02020603050405020304" pitchFamily="18" charset="0"/>
            </a:rPr>
            <a:t>Poka</a:t>
          </a:r>
          <a:r>
            <a:rPr lang="en-US" sz="1800" kern="1200" dirty="0">
              <a:latin typeface="Times New Roman" panose="02020603050405020304" pitchFamily="18" charset="0"/>
              <a:cs typeface="Times New Roman" panose="02020603050405020304" pitchFamily="18" charset="0"/>
            </a:rPr>
            <a:t> Yoke</a:t>
          </a:r>
        </a:p>
      </dsp:txBody>
      <dsp:txXfrm>
        <a:off x="6805041" y="4045631"/>
        <a:ext cx="939115" cy="803340"/>
      </dsp:txXfrm>
    </dsp:sp>
    <dsp:sp modelId="{852DAB44-1BD6-448C-95B8-EC382BDA379D}">
      <dsp:nvSpPr>
        <dsp:cNvPr id="0" name=""/>
        <dsp:cNvSpPr/>
      </dsp:nvSpPr>
      <dsp:spPr>
        <a:xfrm rot="5400000">
          <a:off x="5462435" y="3743850"/>
          <a:ext cx="1081599" cy="15391"/>
        </a:xfrm>
        <a:custGeom>
          <a:avLst/>
          <a:gdLst/>
          <a:ahLst/>
          <a:cxnLst/>
          <a:rect l="0" t="0" r="0" b="0"/>
          <a:pathLst>
            <a:path>
              <a:moveTo>
                <a:pt x="0" y="7695"/>
              </a:moveTo>
              <a:lnTo>
                <a:pt x="1081599" y="7695"/>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976195" y="3724505"/>
        <a:ext cx="54079" cy="54079"/>
      </dsp:txXfrm>
    </dsp:sp>
    <dsp:sp modelId="{47614B19-FD3B-417F-B48B-81A08514C599}">
      <dsp:nvSpPr>
        <dsp:cNvPr id="0" name=""/>
        <dsp:cNvSpPr/>
      </dsp:nvSpPr>
      <dsp:spPr>
        <a:xfrm>
          <a:off x="5339180" y="4292345"/>
          <a:ext cx="1328109" cy="1136094"/>
        </a:xfrm>
        <a:prstGeom prst="ellipse">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err="1">
              <a:latin typeface="Times New Roman" panose="02020603050405020304" pitchFamily="18" charset="0"/>
              <a:cs typeface="Times New Roman" panose="02020603050405020304" pitchFamily="18" charset="0"/>
            </a:rPr>
            <a:t>Jidoka</a:t>
          </a:r>
          <a:endParaRPr lang="en-US" sz="1800" kern="1200" dirty="0">
            <a:latin typeface="Times New Roman" panose="02020603050405020304" pitchFamily="18" charset="0"/>
            <a:cs typeface="Times New Roman" panose="02020603050405020304" pitchFamily="18" charset="0"/>
          </a:endParaRPr>
        </a:p>
      </dsp:txBody>
      <dsp:txXfrm>
        <a:off x="5533677" y="4458722"/>
        <a:ext cx="939115" cy="803340"/>
      </dsp:txXfrm>
    </dsp:sp>
    <dsp:sp modelId="{FAD98BC1-C310-4BB2-866D-7380E966D0B1}">
      <dsp:nvSpPr>
        <dsp:cNvPr id="0" name=""/>
        <dsp:cNvSpPr/>
      </dsp:nvSpPr>
      <dsp:spPr>
        <a:xfrm rot="7560000">
          <a:off x="4865307" y="3531079"/>
          <a:ext cx="1053292" cy="15391"/>
        </a:xfrm>
        <a:custGeom>
          <a:avLst/>
          <a:gdLst/>
          <a:ahLst/>
          <a:cxnLst/>
          <a:rect l="0" t="0" r="0" b="0"/>
          <a:pathLst>
            <a:path>
              <a:moveTo>
                <a:pt x="0" y="7695"/>
              </a:moveTo>
              <a:lnTo>
                <a:pt x="1053292" y="7695"/>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5365621" y="3512443"/>
        <a:ext cx="52664" cy="52664"/>
      </dsp:txXfrm>
    </dsp:sp>
    <dsp:sp modelId="{3BB5F787-03E6-4BBF-A7BB-C120AC763AE0}">
      <dsp:nvSpPr>
        <dsp:cNvPr id="0" name=""/>
        <dsp:cNvSpPr/>
      </dsp:nvSpPr>
      <dsp:spPr>
        <a:xfrm>
          <a:off x="4067816" y="3879254"/>
          <a:ext cx="1328109" cy="1136094"/>
        </a:xfrm>
        <a:prstGeom prst="ellips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K.P.I</a:t>
          </a:r>
        </a:p>
      </dsp:txBody>
      <dsp:txXfrm>
        <a:off x="4262313" y="4045631"/>
        <a:ext cx="939115" cy="803340"/>
      </dsp:txXfrm>
    </dsp:sp>
    <dsp:sp modelId="{3A63B816-7E03-4C7D-BCFB-485AC2815BE6}">
      <dsp:nvSpPr>
        <dsp:cNvPr id="0" name=""/>
        <dsp:cNvSpPr/>
      </dsp:nvSpPr>
      <dsp:spPr>
        <a:xfrm rot="9720000">
          <a:off x="4542510" y="3002382"/>
          <a:ext cx="996918" cy="15391"/>
        </a:xfrm>
        <a:custGeom>
          <a:avLst/>
          <a:gdLst/>
          <a:ahLst/>
          <a:cxnLst/>
          <a:rect l="0" t="0" r="0" b="0"/>
          <a:pathLst>
            <a:path>
              <a:moveTo>
                <a:pt x="0" y="7695"/>
              </a:moveTo>
              <a:lnTo>
                <a:pt x="996918" y="7695"/>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5016046" y="2985155"/>
        <a:ext cx="49845" cy="49845"/>
      </dsp:txXfrm>
    </dsp:sp>
    <dsp:sp modelId="{4DA1F347-75B9-4ABF-9128-AF7C26F4585F}">
      <dsp:nvSpPr>
        <dsp:cNvPr id="0" name=""/>
        <dsp:cNvSpPr/>
      </dsp:nvSpPr>
      <dsp:spPr>
        <a:xfrm>
          <a:off x="3282070" y="2797767"/>
          <a:ext cx="1328109" cy="1136094"/>
        </a:xfrm>
        <a:prstGeom prst="ellips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SMED</a:t>
          </a:r>
        </a:p>
      </dsp:txBody>
      <dsp:txXfrm>
        <a:off x="3476567" y="2964144"/>
        <a:ext cx="939115" cy="803340"/>
      </dsp:txXfrm>
    </dsp:sp>
    <dsp:sp modelId="{5B40A3E9-6EB8-4AC4-8496-E531F763B6FA}">
      <dsp:nvSpPr>
        <dsp:cNvPr id="0" name=""/>
        <dsp:cNvSpPr/>
      </dsp:nvSpPr>
      <dsp:spPr>
        <a:xfrm rot="11880000">
          <a:off x="4542510" y="2377064"/>
          <a:ext cx="996918" cy="15391"/>
        </a:xfrm>
        <a:custGeom>
          <a:avLst/>
          <a:gdLst/>
          <a:ahLst/>
          <a:cxnLst/>
          <a:rect l="0" t="0" r="0" b="0"/>
          <a:pathLst>
            <a:path>
              <a:moveTo>
                <a:pt x="0" y="7695"/>
              </a:moveTo>
              <a:lnTo>
                <a:pt x="996918" y="7695"/>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5016046" y="2359837"/>
        <a:ext cx="49845" cy="49845"/>
      </dsp:txXfrm>
    </dsp:sp>
    <dsp:sp modelId="{DD04A370-D86B-4391-A5B5-871157970E20}">
      <dsp:nvSpPr>
        <dsp:cNvPr id="0" name=""/>
        <dsp:cNvSpPr/>
      </dsp:nvSpPr>
      <dsp:spPr>
        <a:xfrm>
          <a:off x="3282070" y="1460976"/>
          <a:ext cx="1328109" cy="1136094"/>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Kaizen</a:t>
          </a:r>
        </a:p>
      </dsp:txBody>
      <dsp:txXfrm>
        <a:off x="3476567" y="1627353"/>
        <a:ext cx="939115" cy="803340"/>
      </dsp:txXfrm>
    </dsp:sp>
    <dsp:sp modelId="{08E5CE5F-E948-49A0-AB27-4D80C882062C}">
      <dsp:nvSpPr>
        <dsp:cNvPr id="0" name=""/>
        <dsp:cNvSpPr/>
      </dsp:nvSpPr>
      <dsp:spPr>
        <a:xfrm rot="14040000">
          <a:off x="4865307" y="1848367"/>
          <a:ext cx="1053292" cy="15391"/>
        </a:xfrm>
        <a:custGeom>
          <a:avLst/>
          <a:gdLst/>
          <a:ahLst/>
          <a:cxnLst/>
          <a:rect l="0" t="0" r="0" b="0"/>
          <a:pathLst>
            <a:path>
              <a:moveTo>
                <a:pt x="0" y="7695"/>
              </a:moveTo>
              <a:lnTo>
                <a:pt x="1053292" y="7695"/>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5365621" y="1829731"/>
        <a:ext cx="52664" cy="52664"/>
      </dsp:txXfrm>
    </dsp:sp>
    <dsp:sp modelId="{93CC0898-8C51-478B-87CE-D137541A81DB}">
      <dsp:nvSpPr>
        <dsp:cNvPr id="0" name=""/>
        <dsp:cNvSpPr/>
      </dsp:nvSpPr>
      <dsp:spPr>
        <a:xfrm>
          <a:off x="4067816" y="379489"/>
          <a:ext cx="1328109" cy="1136094"/>
        </a:xfrm>
        <a:prstGeom prst="ellipse">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err="1">
              <a:latin typeface="Times New Roman" panose="02020603050405020304" pitchFamily="18" charset="0"/>
              <a:cs typeface="Times New Roman" panose="02020603050405020304" pitchFamily="18" charset="0"/>
            </a:rPr>
            <a:t>Heijunka</a:t>
          </a:r>
          <a:endParaRPr lang="en-US" sz="1800" kern="1200" dirty="0">
            <a:latin typeface="Times New Roman" panose="02020603050405020304" pitchFamily="18" charset="0"/>
            <a:cs typeface="Times New Roman" panose="02020603050405020304" pitchFamily="18" charset="0"/>
          </a:endParaRPr>
        </a:p>
      </dsp:txBody>
      <dsp:txXfrm>
        <a:off x="4262313" y="545866"/>
        <a:ext cx="939115" cy="8033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37846E-D8AD-4AA2-91CA-8853F9723445}">
      <dsp:nvSpPr>
        <dsp:cNvPr id="0" name=""/>
        <dsp:cNvSpPr/>
      </dsp:nvSpPr>
      <dsp:spPr>
        <a:xfrm>
          <a:off x="2241532" y="1199834"/>
          <a:ext cx="484885" cy="91440"/>
        </a:xfrm>
        <a:custGeom>
          <a:avLst/>
          <a:gdLst/>
          <a:ahLst/>
          <a:cxnLst/>
          <a:rect l="0" t="0" r="0" b="0"/>
          <a:pathLst>
            <a:path>
              <a:moveTo>
                <a:pt x="0" y="45720"/>
              </a:moveTo>
              <a:lnTo>
                <a:pt x="484885" y="45720"/>
              </a:lnTo>
            </a:path>
          </a:pathLst>
        </a:custGeom>
        <a:noFill/>
        <a:ln w="28575" cap="flat" cmpd="sng" algn="ctr">
          <a:solidFill>
            <a:scrgbClr r="0" g="0" b="0"/>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471087" y="1242976"/>
        <a:ext cx="25774" cy="5154"/>
      </dsp:txXfrm>
    </dsp:sp>
    <dsp:sp modelId="{7A6826A6-115D-4620-8631-8C8E257D3886}">
      <dsp:nvSpPr>
        <dsp:cNvPr id="0" name=""/>
        <dsp:cNvSpPr/>
      </dsp:nvSpPr>
      <dsp:spPr>
        <a:xfrm>
          <a:off x="2092" y="573182"/>
          <a:ext cx="2241239" cy="1344743"/>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Reviewing lean concept</a:t>
          </a:r>
        </a:p>
      </dsp:txBody>
      <dsp:txXfrm>
        <a:off x="2092" y="573182"/>
        <a:ext cx="2241239" cy="1344743"/>
      </dsp:txXfrm>
    </dsp:sp>
    <dsp:sp modelId="{D14E2733-3905-4544-93BA-02CE9FF43A7A}">
      <dsp:nvSpPr>
        <dsp:cNvPr id="0" name=""/>
        <dsp:cNvSpPr/>
      </dsp:nvSpPr>
      <dsp:spPr>
        <a:xfrm>
          <a:off x="4998257" y="1199834"/>
          <a:ext cx="484885" cy="91440"/>
        </a:xfrm>
        <a:custGeom>
          <a:avLst/>
          <a:gdLst/>
          <a:ahLst/>
          <a:cxnLst/>
          <a:rect l="0" t="0" r="0" b="0"/>
          <a:pathLst>
            <a:path>
              <a:moveTo>
                <a:pt x="0" y="45720"/>
              </a:moveTo>
              <a:lnTo>
                <a:pt x="484885" y="45720"/>
              </a:lnTo>
            </a:path>
          </a:pathLst>
        </a:custGeom>
        <a:noFill/>
        <a:ln w="28575" cap="flat" cmpd="sng" algn="ctr">
          <a:solidFill>
            <a:srgbClr val="FF0000"/>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227812" y="1242976"/>
        <a:ext cx="25774" cy="5154"/>
      </dsp:txXfrm>
    </dsp:sp>
    <dsp:sp modelId="{60BF64E3-BAC8-4622-83A3-E3E6ACB7C6B4}">
      <dsp:nvSpPr>
        <dsp:cNvPr id="0" name=""/>
        <dsp:cNvSpPr/>
      </dsp:nvSpPr>
      <dsp:spPr>
        <a:xfrm>
          <a:off x="2758817" y="573182"/>
          <a:ext cx="2241239" cy="1344743"/>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Understand lean industry</a:t>
          </a:r>
        </a:p>
      </dsp:txBody>
      <dsp:txXfrm>
        <a:off x="2758817" y="573182"/>
        <a:ext cx="2241239" cy="1344743"/>
      </dsp:txXfrm>
    </dsp:sp>
    <dsp:sp modelId="{0B2B35B0-67EC-472F-BC25-AE838238C78C}">
      <dsp:nvSpPr>
        <dsp:cNvPr id="0" name=""/>
        <dsp:cNvSpPr/>
      </dsp:nvSpPr>
      <dsp:spPr>
        <a:xfrm>
          <a:off x="7754982" y="1199834"/>
          <a:ext cx="484885" cy="91440"/>
        </a:xfrm>
        <a:custGeom>
          <a:avLst/>
          <a:gdLst/>
          <a:ahLst/>
          <a:cxnLst/>
          <a:rect l="0" t="0" r="0" b="0"/>
          <a:pathLst>
            <a:path>
              <a:moveTo>
                <a:pt x="0" y="45720"/>
              </a:moveTo>
              <a:lnTo>
                <a:pt x="484885" y="45720"/>
              </a:lnTo>
            </a:path>
          </a:pathLst>
        </a:custGeom>
        <a:noFill/>
        <a:ln w="28575" cap="flat" cmpd="sng" algn="ctr">
          <a:solidFill>
            <a:srgbClr val="002060"/>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984537" y="1242976"/>
        <a:ext cx="25774" cy="5154"/>
      </dsp:txXfrm>
    </dsp:sp>
    <dsp:sp modelId="{F5C025B0-141B-4CB9-AE6F-B8E86324C631}">
      <dsp:nvSpPr>
        <dsp:cNvPr id="0" name=""/>
        <dsp:cNvSpPr/>
      </dsp:nvSpPr>
      <dsp:spPr>
        <a:xfrm>
          <a:off x="5515542" y="573182"/>
          <a:ext cx="2241239" cy="1344743"/>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Primary field visit</a:t>
          </a:r>
        </a:p>
      </dsp:txBody>
      <dsp:txXfrm>
        <a:off x="5515542" y="573182"/>
        <a:ext cx="2241239" cy="1344743"/>
      </dsp:txXfrm>
    </dsp:sp>
    <dsp:sp modelId="{20747180-1073-4FDB-80FF-C3A8789CC29E}">
      <dsp:nvSpPr>
        <dsp:cNvPr id="0" name=""/>
        <dsp:cNvSpPr/>
      </dsp:nvSpPr>
      <dsp:spPr>
        <a:xfrm>
          <a:off x="1122712" y="1916126"/>
          <a:ext cx="8270175" cy="484885"/>
        </a:xfrm>
        <a:custGeom>
          <a:avLst/>
          <a:gdLst/>
          <a:ahLst/>
          <a:cxnLst/>
          <a:rect l="0" t="0" r="0" b="0"/>
          <a:pathLst>
            <a:path>
              <a:moveTo>
                <a:pt x="8270175" y="0"/>
              </a:moveTo>
              <a:lnTo>
                <a:pt x="8270175" y="259542"/>
              </a:lnTo>
              <a:lnTo>
                <a:pt x="0" y="259542"/>
              </a:lnTo>
              <a:lnTo>
                <a:pt x="0" y="484885"/>
              </a:lnTo>
            </a:path>
          </a:pathLst>
        </a:custGeom>
        <a:noFill/>
        <a:ln w="28575" cap="flat" cmpd="sng" algn="ctr">
          <a:solidFill>
            <a:srgbClr val="FFFF00"/>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050644" y="2155991"/>
        <a:ext cx="414311" cy="5154"/>
      </dsp:txXfrm>
    </dsp:sp>
    <dsp:sp modelId="{AF967ABE-BC59-4226-88C4-2BF40470BAFA}">
      <dsp:nvSpPr>
        <dsp:cNvPr id="0" name=""/>
        <dsp:cNvSpPr/>
      </dsp:nvSpPr>
      <dsp:spPr>
        <a:xfrm>
          <a:off x="8272267" y="573182"/>
          <a:ext cx="2241239" cy="1344743"/>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Selection of lean tools that fit local diary industry</a:t>
          </a:r>
        </a:p>
      </dsp:txBody>
      <dsp:txXfrm>
        <a:off x="8272267" y="573182"/>
        <a:ext cx="2241239" cy="1344743"/>
      </dsp:txXfrm>
    </dsp:sp>
    <dsp:sp modelId="{7A149F00-AE10-4415-87AD-B27E75346DF5}">
      <dsp:nvSpPr>
        <dsp:cNvPr id="0" name=""/>
        <dsp:cNvSpPr/>
      </dsp:nvSpPr>
      <dsp:spPr>
        <a:xfrm>
          <a:off x="2241532" y="3060063"/>
          <a:ext cx="484885" cy="91440"/>
        </a:xfrm>
        <a:custGeom>
          <a:avLst/>
          <a:gdLst/>
          <a:ahLst/>
          <a:cxnLst/>
          <a:rect l="0" t="0" r="0" b="0"/>
          <a:pathLst>
            <a:path>
              <a:moveTo>
                <a:pt x="0" y="45720"/>
              </a:moveTo>
              <a:lnTo>
                <a:pt x="484885" y="45720"/>
              </a:lnTo>
            </a:path>
          </a:pathLst>
        </a:custGeom>
        <a:noFill/>
        <a:ln w="28575" cap="flat" cmpd="sng" algn="ctr">
          <a:solidFill>
            <a:srgbClr val="7030A0"/>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471087" y="3103206"/>
        <a:ext cx="25774" cy="5154"/>
      </dsp:txXfrm>
    </dsp:sp>
    <dsp:sp modelId="{C878D724-FA49-452D-85D4-2F7B79BDED82}">
      <dsp:nvSpPr>
        <dsp:cNvPr id="0" name=""/>
        <dsp:cNvSpPr/>
      </dsp:nvSpPr>
      <dsp:spPr>
        <a:xfrm>
          <a:off x="2092" y="2433411"/>
          <a:ext cx="2241239" cy="1344743"/>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Design the assessment tools (Questionnaire) </a:t>
          </a:r>
        </a:p>
      </dsp:txBody>
      <dsp:txXfrm>
        <a:off x="2092" y="2433411"/>
        <a:ext cx="2241239" cy="1344743"/>
      </dsp:txXfrm>
    </dsp:sp>
    <dsp:sp modelId="{6E223ECD-54B0-49EE-A21F-23F7E8D6B0EF}">
      <dsp:nvSpPr>
        <dsp:cNvPr id="0" name=""/>
        <dsp:cNvSpPr/>
      </dsp:nvSpPr>
      <dsp:spPr>
        <a:xfrm>
          <a:off x="4998257" y="3060063"/>
          <a:ext cx="484885" cy="91440"/>
        </a:xfrm>
        <a:custGeom>
          <a:avLst/>
          <a:gdLst/>
          <a:ahLst/>
          <a:cxnLst/>
          <a:rect l="0" t="0" r="0" b="0"/>
          <a:pathLst>
            <a:path>
              <a:moveTo>
                <a:pt x="0" y="45720"/>
              </a:moveTo>
              <a:lnTo>
                <a:pt x="484885" y="45720"/>
              </a:lnTo>
            </a:path>
          </a:pathLst>
        </a:custGeom>
        <a:noFill/>
        <a:ln w="6350" cap="flat" cmpd="sng" algn="ctr">
          <a:solidFill>
            <a:srgbClr val="FFC000"/>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227812" y="3103206"/>
        <a:ext cx="25774" cy="5154"/>
      </dsp:txXfrm>
    </dsp:sp>
    <dsp:sp modelId="{76CA7B78-A41C-4B1A-B971-43D94A2FEF15}">
      <dsp:nvSpPr>
        <dsp:cNvPr id="0" name=""/>
        <dsp:cNvSpPr/>
      </dsp:nvSpPr>
      <dsp:spPr>
        <a:xfrm>
          <a:off x="2758817" y="2433411"/>
          <a:ext cx="2241239" cy="1344743"/>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Data collect and analysis</a:t>
          </a:r>
        </a:p>
      </dsp:txBody>
      <dsp:txXfrm>
        <a:off x="2758817" y="2433411"/>
        <a:ext cx="2241239" cy="1344743"/>
      </dsp:txXfrm>
    </dsp:sp>
    <dsp:sp modelId="{44B10E32-38F1-4221-8FD0-807797D7CE78}">
      <dsp:nvSpPr>
        <dsp:cNvPr id="0" name=""/>
        <dsp:cNvSpPr/>
      </dsp:nvSpPr>
      <dsp:spPr>
        <a:xfrm>
          <a:off x="5515542" y="2433411"/>
          <a:ext cx="2241239" cy="1344743"/>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Finalize a framework to enhance the implementation of lean concepts</a:t>
          </a:r>
        </a:p>
      </dsp:txBody>
      <dsp:txXfrm>
        <a:off x="5515542" y="2433411"/>
        <a:ext cx="2241239" cy="134474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6011BA-B8E8-4C0F-B0C9-226D0CBCEC8A}">
      <dsp:nvSpPr>
        <dsp:cNvPr id="0" name=""/>
        <dsp:cNvSpPr/>
      </dsp:nvSpPr>
      <dsp:spPr>
        <a:xfrm>
          <a:off x="0" y="506528"/>
          <a:ext cx="10515600" cy="831600"/>
        </a:xfrm>
        <a:prstGeom prst="rect">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E07478E-5C2D-46B2-BD52-A520F99A0A09}">
      <dsp:nvSpPr>
        <dsp:cNvPr id="0" name=""/>
        <dsp:cNvSpPr/>
      </dsp:nvSpPr>
      <dsp:spPr>
        <a:xfrm>
          <a:off x="525780" y="19448"/>
          <a:ext cx="7360920" cy="974160"/>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1466850">
            <a:lnSpc>
              <a:spcPct val="90000"/>
            </a:lnSpc>
            <a:spcBef>
              <a:spcPct val="0"/>
            </a:spcBef>
            <a:spcAft>
              <a:spcPct val="35000"/>
            </a:spcAft>
            <a:buNone/>
          </a:pPr>
          <a:r>
            <a:rPr lang="en-US" sz="3300" b="0" kern="1200" dirty="0">
              <a:latin typeface="Times New Roman" panose="02020603050405020304" pitchFamily="18" charset="0"/>
              <a:cs typeface="Times New Roman" panose="02020603050405020304" pitchFamily="18" charset="0"/>
            </a:rPr>
            <a:t>Identifying vulnerable indicators in each tool.</a:t>
          </a:r>
        </a:p>
      </dsp:txBody>
      <dsp:txXfrm>
        <a:off x="573335" y="67003"/>
        <a:ext cx="7265810" cy="879050"/>
      </dsp:txXfrm>
    </dsp:sp>
    <dsp:sp modelId="{E834847D-B55E-4E78-A18A-B06005044E0D}">
      <dsp:nvSpPr>
        <dsp:cNvPr id="0" name=""/>
        <dsp:cNvSpPr/>
      </dsp:nvSpPr>
      <dsp:spPr>
        <a:xfrm>
          <a:off x="0" y="2003408"/>
          <a:ext cx="10515600" cy="831600"/>
        </a:xfrm>
        <a:prstGeom prst="rect">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FA2E92E-A32D-4108-A5EF-C6573A703840}">
      <dsp:nvSpPr>
        <dsp:cNvPr id="0" name=""/>
        <dsp:cNvSpPr/>
      </dsp:nvSpPr>
      <dsp:spPr>
        <a:xfrm>
          <a:off x="525780" y="1516328"/>
          <a:ext cx="7360920" cy="974160"/>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1466850">
            <a:lnSpc>
              <a:spcPct val="90000"/>
            </a:lnSpc>
            <a:spcBef>
              <a:spcPct val="0"/>
            </a:spcBef>
            <a:spcAft>
              <a:spcPct val="35000"/>
            </a:spcAft>
            <a:buNone/>
          </a:pPr>
          <a:r>
            <a:rPr lang="en-US" sz="3300" b="0" i="0" kern="1200" dirty="0">
              <a:latin typeface="Times New Roman" panose="02020603050405020304" pitchFamily="18" charset="0"/>
              <a:cs typeface="Times New Roman" panose="02020603050405020304" pitchFamily="18" charset="0"/>
            </a:rPr>
            <a:t>Improve vulnerable indicators in each tool.</a:t>
          </a:r>
          <a:endParaRPr lang="en-US" sz="3300" b="0" kern="1200" dirty="0">
            <a:latin typeface="Times New Roman" panose="02020603050405020304" pitchFamily="18" charset="0"/>
            <a:cs typeface="Times New Roman" panose="02020603050405020304" pitchFamily="18" charset="0"/>
          </a:endParaRPr>
        </a:p>
      </dsp:txBody>
      <dsp:txXfrm>
        <a:off x="573335" y="1563883"/>
        <a:ext cx="7265810" cy="879050"/>
      </dsp:txXfrm>
    </dsp:sp>
    <dsp:sp modelId="{14408290-307E-4655-88FF-9C0844DCD92C}">
      <dsp:nvSpPr>
        <dsp:cNvPr id="0" name=""/>
        <dsp:cNvSpPr/>
      </dsp:nvSpPr>
      <dsp:spPr>
        <a:xfrm>
          <a:off x="0" y="3500288"/>
          <a:ext cx="10515600" cy="831600"/>
        </a:xfrm>
        <a:prstGeom prst="rect">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1A73A9-655D-477C-B9F3-7274F497A3E6}">
      <dsp:nvSpPr>
        <dsp:cNvPr id="0" name=""/>
        <dsp:cNvSpPr/>
      </dsp:nvSpPr>
      <dsp:spPr>
        <a:xfrm>
          <a:off x="525780" y="3013208"/>
          <a:ext cx="7360920" cy="974160"/>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1466850">
            <a:lnSpc>
              <a:spcPct val="90000"/>
            </a:lnSpc>
            <a:spcBef>
              <a:spcPct val="0"/>
            </a:spcBef>
            <a:spcAft>
              <a:spcPct val="35000"/>
            </a:spcAft>
            <a:buNone/>
          </a:pPr>
          <a:r>
            <a:rPr lang="en-US" sz="3300" b="0" i="0" kern="1200" dirty="0">
              <a:latin typeface="Times New Roman" panose="02020603050405020304" pitchFamily="18" charset="0"/>
              <a:cs typeface="Times New Roman" panose="02020603050405020304" pitchFamily="18" charset="0"/>
            </a:rPr>
            <a:t>Sustain improvement to maintain each tool at the highest possible level.</a:t>
          </a:r>
          <a:endParaRPr lang="en-US" sz="3300" b="0" kern="1200" dirty="0">
            <a:latin typeface="Times New Roman" panose="02020603050405020304" pitchFamily="18" charset="0"/>
            <a:cs typeface="Times New Roman" panose="02020603050405020304" pitchFamily="18" charset="0"/>
          </a:endParaRPr>
        </a:p>
      </dsp:txBody>
      <dsp:txXfrm>
        <a:off x="573335" y="3060763"/>
        <a:ext cx="7265810" cy="879050"/>
      </dsp:txXfrm>
    </dsp:sp>
  </dsp:spTree>
</dsp:drawing>
</file>

<file path=ppt/diagrams/layout1.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diagrams.loki3.com/TabbedArc+Icon">
  <dgm:title val="Tabbed Arc"/>
  <dgm:desc val="Use to show a set of related items arcing over a common area.  Best with small amounts of text."/>
  <dgm:catLst>
    <dgm:cat type="relationship" pri="20500"/>
    <dgm:cat type="officeonline" pri="4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dir/>
      <dgm:resizeHandles val="exact"/>
    </dgm:varLst>
    <dgm:choose name="Name1">
      <dgm:if name="Name2" axis="ch" ptType="node" func="cnt" op="equ" val="1">
        <dgm:alg type="cycle"/>
      </dgm:if>
      <dgm:else name="Name3">
        <dgm:choose name="Name4">
          <dgm:if name="Name5" axis="ch" ptType="node" func="cnt" op="lte" val="3">
            <dgm:choose name="Name6">
              <dgm:if name="Name7" func="var" arg="dir" op="equ" val="norm">
                <dgm:alg type="cycle">
                  <dgm:param type="stAng" val="-40"/>
                  <dgm:param type="spanAng" val="80"/>
                  <dgm:param type="rotPath" val="alongPath"/>
                </dgm:alg>
              </dgm:if>
              <dgm:else name="Name8">
                <dgm:alg type="cycle">
                  <dgm:param type="stAng" val="40"/>
                  <dgm:param type="spanAng" val="-80"/>
                  <dgm:param type="rotPath" val="alongPath"/>
                </dgm:alg>
              </dgm:else>
            </dgm:choose>
          </dgm:if>
          <dgm:else name="Name9">
            <dgm:choose name="Name10">
              <dgm:if name="Name11" func="var" arg="dir" op="equ" val="norm">
                <dgm:alg type="cycle">
                  <dgm:param type="stAng" val="-60"/>
                  <dgm:param type="spanAng" val="120"/>
                  <dgm:param type="rotPath" val="alongPath"/>
                </dgm:alg>
              </dgm:if>
              <dgm:else name="Name12">
                <dgm:alg type="cycle">
                  <dgm:param type="stAng" val="60"/>
                  <dgm:param type="spanAng" val="-120"/>
                  <dgm:param type="rotPath" val="alongPath"/>
                </dgm:alg>
              </dgm:else>
            </dgm:choose>
          </dgm:else>
        </dgm:choose>
      </dgm:else>
    </dgm:choose>
    <dgm:shape xmlns:r="http://schemas.openxmlformats.org/officeDocument/2006/relationships" r:blip="">
      <dgm:adjLst/>
    </dgm:shape>
    <dgm:presOf/>
    <dgm:choose name="Name13">
      <dgm:if name="Name14" axis="ch" ptType="node" func="cnt" op="equ" val="2">
        <dgm:constrLst>
          <dgm:constr type="w" for="ch" ptType="node" refType="w"/>
          <dgm:constr type="primFontSz" for="ch" ptType="node" op="equ" val="65"/>
          <dgm:constr type="sibSp" refType="w" fact="0.22"/>
        </dgm:constrLst>
      </dgm:if>
      <dgm:else name="Name15">
        <dgm:constrLst>
          <dgm:constr type="w" for="ch" ptType="node" refType="w"/>
          <dgm:constr type="primFontSz" for="ch" ptType="node" op="equ" val="65"/>
          <dgm:constr type="sibSp" refType="w" fact="0.14"/>
        </dgm:constrLst>
      </dgm:else>
    </dgm:choose>
    <dgm:ruleLst/>
    <dgm:forEach name="Name16" axis="ch" ptType="node">
      <dgm:choose name="Name17">
        <dgm:if name="Name18" axis="par ch" ptType="doc node" func="cnt" op="equ" val="1">
          <dgm:layoutNode name="one">
            <dgm:varLst>
              <dgm:bulletEnabled val="1"/>
            </dgm:varLst>
            <dgm:alg type="tx"/>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if>
        <dgm:else name="Name19">
          <dgm:layoutNode name="twoplus">
            <dgm:varLst>
              <dgm:bulletEnabled val="1"/>
            </dgm:varLst>
            <dgm:alg type="tx">
              <dgm:param type="autoTxRot" val="grav"/>
            </dgm:alg>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5F247-5CD2-4378-80B4-81F027B9E3D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D2F5711-8C47-4491-98DC-4EB9A1B2AE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ECFC894-F1E9-4136-9DEB-DB3381AE8A6C}"/>
              </a:ext>
            </a:extLst>
          </p:cNvPr>
          <p:cNvSpPr>
            <a:spLocks noGrp="1"/>
          </p:cNvSpPr>
          <p:nvPr>
            <p:ph type="dt" sz="half" idx="10"/>
          </p:nvPr>
        </p:nvSpPr>
        <p:spPr/>
        <p:txBody>
          <a:bodyPr/>
          <a:lstStyle/>
          <a:p>
            <a:fld id="{43AD9F1E-B651-4977-92FF-3DBB7B844B21}" type="datetimeFigureOut">
              <a:rPr lang="en-US" smtClean="0"/>
              <a:t>5/22/2017</a:t>
            </a:fld>
            <a:endParaRPr lang="en-US"/>
          </a:p>
        </p:txBody>
      </p:sp>
      <p:sp>
        <p:nvSpPr>
          <p:cNvPr id="5" name="Footer Placeholder 4">
            <a:extLst>
              <a:ext uri="{FF2B5EF4-FFF2-40B4-BE49-F238E27FC236}">
                <a16:creationId xmlns:a16="http://schemas.microsoft.com/office/drawing/2014/main" id="{56A94D1B-32DD-4DFB-BFB1-3E1AFEFEA9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3124CB-8C7F-481F-9BEB-FEBD77444861}"/>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229703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6C40D-8843-4AF5-AC67-49CB9425ED9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DD16876-3E26-47A8-9A4D-7966F2371B3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7321B5-4084-4E4D-9676-DC5AF84E05C9}"/>
              </a:ext>
            </a:extLst>
          </p:cNvPr>
          <p:cNvSpPr>
            <a:spLocks noGrp="1"/>
          </p:cNvSpPr>
          <p:nvPr>
            <p:ph type="dt" sz="half" idx="10"/>
          </p:nvPr>
        </p:nvSpPr>
        <p:spPr/>
        <p:txBody>
          <a:bodyPr/>
          <a:lstStyle/>
          <a:p>
            <a:fld id="{43AD9F1E-B651-4977-92FF-3DBB7B844B21}" type="datetimeFigureOut">
              <a:rPr lang="en-US" smtClean="0"/>
              <a:t>5/22/2017</a:t>
            </a:fld>
            <a:endParaRPr lang="en-US"/>
          </a:p>
        </p:txBody>
      </p:sp>
      <p:sp>
        <p:nvSpPr>
          <p:cNvPr id="5" name="Footer Placeholder 4">
            <a:extLst>
              <a:ext uri="{FF2B5EF4-FFF2-40B4-BE49-F238E27FC236}">
                <a16:creationId xmlns:a16="http://schemas.microsoft.com/office/drawing/2014/main" id="{915207A9-C466-425B-84F0-82411BB456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320E1D-FA2D-4833-9B1F-C07102FDF71F}"/>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612606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E7C51B-892A-49F3-9C03-7B598F62CF1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2F64210-CE22-49F2-9F66-F9751AC8458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1A00EF-CB6A-439F-83D3-2771DFFD72F8}"/>
              </a:ext>
            </a:extLst>
          </p:cNvPr>
          <p:cNvSpPr>
            <a:spLocks noGrp="1"/>
          </p:cNvSpPr>
          <p:nvPr>
            <p:ph type="dt" sz="half" idx="10"/>
          </p:nvPr>
        </p:nvSpPr>
        <p:spPr/>
        <p:txBody>
          <a:bodyPr/>
          <a:lstStyle/>
          <a:p>
            <a:fld id="{43AD9F1E-B651-4977-92FF-3DBB7B844B21}" type="datetimeFigureOut">
              <a:rPr lang="en-US" smtClean="0"/>
              <a:t>5/22/2017</a:t>
            </a:fld>
            <a:endParaRPr lang="en-US"/>
          </a:p>
        </p:txBody>
      </p:sp>
      <p:sp>
        <p:nvSpPr>
          <p:cNvPr id="5" name="Footer Placeholder 4">
            <a:extLst>
              <a:ext uri="{FF2B5EF4-FFF2-40B4-BE49-F238E27FC236}">
                <a16:creationId xmlns:a16="http://schemas.microsoft.com/office/drawing/2014/main" id="{F59D49C7-9F4E-43A3-8F95-67C13A141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533904-47F9-4D7D-ADF9-4F3AD09C6257}"/>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1985622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C1F84-7D1C-4EAA-B46F-611D305B3AB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1ABA40-B001-4AA3-BA01-4BB82395561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290A35-2B69-45DD-B5AC-4B38F7C057D2}"/>
              </a:ext>
            </a:extLst>
          </p:cNvPr>
          <p:cNvSpPr>
            <a:spLocks noGrp="1"/>
          </p:cNvSpPr>
          <p:nvPr>
            <p:ph type="dt" sz="half" idx="10"/>
          </p:nvPr>
        </p:nvSpPr>
        <p:spPr/>
        <p:txBody>
          <a:bodyPr/>
          <a:lstStyle/>
          <a:p>
            <a:fld id="{43AD9F1E-B651-4977-92FF-3DBB7B844B21}" type="datetimeFigureOut">
              <a:rPr lang="en-US" smtClean="0"/>
              <a:t>5/22/2017</a:t>
            </a:fld>
            <a:endParaRPr lang="en-US"/>
          </a:p>
        </p:txBody>
      </p:sp>
      <p:sp>
        <p:nvSpPr>
          <p:cNvPr id="5" name="Footer Placeholder 4">
            <a:extLst>
              <a:ext uri="{FF2B5EF4-FFF2-40B4-BE49-F238E27FC236}">
                <a16:creationId xmlns:a16="http://schemas.microsoft.com/office/drawing/2014/main" id="{45AFC27A-800B-4B50-8F32-D9FC758550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FC7685-179E-482F-B4C3-5C87024AFB53}"/>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1958249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493DE-1C07-4172-A4F0-DBFF9046BAA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4863D51-05F1-4FFF-B424-418B4E36AF3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A147666-41E0-4FC3-B5BE-99F1C2C50DA0}"/>
              </a:ext>
            </a:extLst>
          </p:cNvPr>
          <p:cNvSpPr>
            <a:spLocks noGrp="1"/>
          </p:cNvSpPr>
          <p:nvPr>
            <p:ph type="dt" sz="half" idx="10"/>
          </p:nvPr>
        </p:nvSpPr>
        <p:spPr/>
        <p:txBody>
          <a:bodyPr/>
          <a:lstStyle/>
          <a:p>
            <a:fld id="{43AD9F1E-B651-4977-92FF-3DBB7B844B21}" type="datetimeFigureOut">
              <a:rPr lang="en-US" smtClean="0"/>
              <a:t>5/22/2017</a:t>
            </a:fld>
            <a:endParaRPr lang="en-US"/>
          </a:p>
        </p:txBody>
      </p:sp>
      <p:sp>
        <p:nvSpPr>
          <p:cNvPr id="5" name="Footer Placeholder 4">
            <a:extLst>
              <a:ext uri="{FF2B5EF4-FFF2-40B4-BE49-F238E27FC236}">
                <a16:creationId xmlns:a16="http://schemas.microsoft.com/office/drawing/2014/main" id="{32C5320E-2CA0-47EC-8CE6-0D4D3EABAB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ADEE56-B874-4BC5-90BF-B48DBE9C4697}"/>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1260928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93FAD-D715-4C6E-961A-043C628C87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9F3056-EC58-4D48-B259-A3DF3DD557D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D1CBF25-8E10-4332-87B2-0ADE6A5077C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94E8F17-BCAC-4A06-AA9D-B5C20BD0197C}"/>
              </a:ext>
            </a:extLst>
          </p:cNvPr>
          <p:cNvSpPr>
            <a:spLocks noGrp="1"/>
          </p:cNvSpPr>
          <p:nvPr>
            <p:ph type="dt" sz="half" idx="10"/>
          </p:nvPr>
        </p:nvSpPr>
        <p:spPr/>
        <p:txBody>
          <a:bodyPr/>
          <a:lstStyle/>
          <a:p>
            <a:fld id="{43AD9F1E-B651-4977-92FF-3DBB7B844B21}" type="datetimeFigureOut">
              <a:rPr lang="en-US" smtClean="0"/>
              <a:t>5/22/2017</a:t>
            </a:fld>
            <a:endParaRPr lang="en-US"/>
          </a:p>
        </p:txBody>
      </p:sp>
      <p:sp>
        <p:nvSpPr>
          <p:cNvPr id="6" name="Footer Placeholder 5">
            <a:extLst>
              <a:ext uri="{FF2B5EF4-FFF2-40B4-BE49-F238E27FC236}">
                <a16:creationId xmlns:a16="http://schemas.microsoft.com/office/drawing/2014/main" id="{A8E01D5F-7EEF-43F5-9C0F-ADEDB95903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3C9699B-14CE-47FA-B45A-B193B2BC3FF6}"/>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783902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CDD00-87C4-4B91-ADB9-D3A352D898C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F42E655-DAFD-4ED8-8801-39321A487C4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BBC6291-D483-4C57-9EC3-D1AF7EBF17B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CF899F1-3A8D-48D7-AD61-016504B2D84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F4D3B31-B426-44DE-8F88-B5CC542DBA9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6E625E2-DB00-4153-B043-1BCC7586FB87}"/>
              </a:ext>
            </a:extLst>
          </p:cNvPr>
          <p:cNvSpPr>
            <a:spLocks noGrp="1"/>
          </p:cNvSpPr>
          <p:nvPr>
            <p:ph type="dt" sz="half" idx="10"/>
          </p:nvPr>
        </p:nvSpPr>
        <p:spPr/>
        <p:txBody>
          <a:bodyPr/>
          <a:lstStyle/>
          <a:p>
            <a:fld id="{43AD9F1E-B651-4977-92FF-3DBB7B844B21}" type="datetimeFigureOut">
              <a:rPr lang="en-US" smtClean="0"/>
              <a:t>5/22/2017</a:t>
            </a:fld>
            <a:endParaRPr lang="en-US"/>
          </a:p>
        </p:txBody>
      </p:sp>
      <p:sp>
        <p:nvSpPr>
          <p:cNvPr id="8" name="Footer Placeholder 7">
            <a:extLst>
              <a:ext uri="{FF2B5EF4-FFF2-40B4-BE49-F238E27FC236}">
                <a16:creationId xmlns:a16="http://schemas.microsoft.com/office/drawing/2014/main" id="{085676B5-5AD7-4B94-90EF-9B08FC8408E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E06E424-4919-46FD-9453-2410CF0CA840}"/>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1571162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290EE-670E-438A-B9D5-4CE22BCA343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2C40C81-4518-45BB-9B31-100349CCE400}"/>
              </a:ext>
            </a:extLst>
          </p:cNvPr>
          <p:cNvSpPr>
            <a:spLocks noGrp="1"/>
          </p:cNvSpPr>
          <p:nvPr>
            <p:ph type="dt" sz="half" idx="10"/>
          </p:nvPr>
        </p:nvSpPr>
        <p:spPr/>
        <p:txBody>
          <a:bodyPr/>
          <a:lstStyle/>
          <a:p>
            <a:fld id="{43AD9F1E-B651-4977-92FF-3DBB7B844B21}" type="datetimeFigureOut">
              <a:rPr lang="en-US" smtClean="0"/>
              <a:t>5/22/2017</a:t>
            </a:fld>
            <a:endParaRPr lang="en-US"/>
          </a:p>
        </p:txBody>
      </p:sp>
      <p:sp>
        <p:nvSpPr>
          <p:cNvPr id="4" name="Footer Placeholder 3">
            <a:extLst>
              <a:ext uri="{FF2B5EF4-FFF2-40B4-BE49-F238E27FC236}">
                <a16:creationId xmlns:a16="http://schemas.microsoft.com/office/drawing/2014/main" id="{99FEF647-B60C-4F7B-8836-C0B2A026B30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A143384-F807-492B-AFF9-84E103CE80EF}"/>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2082003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443ACB9-4918-44F8-AA5B-23B61F475694}"/>
              </a:ext>
            </a:extLst>
          </p:cNvPr>
          <p:cNvSpPr>
            <a:spLocks noGrp="1"/>
          </p:cNvSpPr>
          <p:nvPr>
            <p:ph type="dt" sz="half" idx="10"/>
          </p:nvPr>
        </p:nvSpPr>
        <p:spPr/>
        <p:txBody>
          <a:bodyPr/>
          <a:lstStyle/>
          <a:p>
            <a:fld id="{43AD9F1E-B651-4977-92FF-3DBB7B844B21}" type="datetimeFigureOut">
              <a:rPr lang="en-US" smtClean="0"/>
              <a:t>5/22/2017</a:t>
            </a:fld>
            <a:endParaRPr lang="en-US"/>
          </a:p>
        </p:txBody>
      </p:sp>
      <p:sp>
        <p:nvSpPr>
          <p:cNvPr id="3" name="Footer Placeholder 2">
            <a:extLst>
              <a:ext uri="{FF2B5EF4-FFF2-40B4-BE49-F238E27FC236}">
                <a16:creationId xmlns:a16="http://schemas.microsoft.com/office/drawing/2014/main" id="{2F679654-96E1-4333-A205-5C1A46CC55A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C2F55AC-3056-43B0-805B-D328BDF95E8D}"/>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2264486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FE5F24-27E3-4C02-8100-2005FCB7201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CDB03CD-DC12-4B2C-BFC9-DB84BE5DC1A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2B885C3-0990-4264-A97A-DA9E80E339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F394A7C-AAD4-4C5D-AF97-4E339FE0BB53}"/>
              </a:ext>
            </a:extLst>
          </p:cNvPr>
          <p:cNvSpPr>
            <a:spLocks noGrp="1"/>
          </p:cNvSpPr>
          <p:nvPr>
            <p:ph type="dt" sz="half" idx="10"/>
          </p:nvPr>
        </p:nvSpPr>
        <p:spPr/>
        <p:txBody>
          <a:bodyPr/>
          <a:lstStyle/>
          <a:p>
            <a:fld id="{43AD9F1E-B651-4977-92FF-3DBB7B844B21}" type="datetimeFigureOut">
              <a:rPr lang="en-US" smtClean="0"/>
              <a:t>5/22/2017</a:t>
            </a:fld>
            <a:endParaRPr lang="en-US"/>
          </a:p>
        </p:txBody>
      </p:sp>
      <p:sp>
        <p:nvSpPr>
          <p:cNvPr id="6" name="Footer Placeholder 5">
            <a:extLst>
              <a:ext uri="{FF2B5EF4-FFF2-40B4-BE49-F238E27FC236}">
                <a16:creationId xmlns:a16="http://schemas.microsoft.com/office/drawing/2014/main" id="{EB61EC4F-0022-4C60-91C0-0528C2CB2A5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0801A6-73B4-44AD-8E48-CF3E09E66488}"/>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2306068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B75D9-EDE3-44CA-939F-404037B4D4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D5D0AF9-2536-41EE-8BDF-CA5B366FAD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986203D-3D3F-43EE-99E0-4B645590F1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5EF7491-C702-4EB7-90E8-C161DAF944AE}"/>
              </a:ext>
            </a:extLst>
          </p:cNvPr>
          <p:cNvSpPr>
            <a:spLocks noGrp="1"/>
          </p:cNvSpPr>
          <p:nvPr>
            <p:ph type="dt" sz="half" idx="10"/>
          </p:nvPr>
        </p:nvSpPr>
        <p:spPr/>
        <p:txBody>
          <a:bodyPr/>
          <a:lstStyle/>
          <a:p>
            <a:fld id="{43AD9F1E-B651-4977-92FF-3DBB7B844B21}" type="datetimeFigureOut">
              <a:rPr lang="en-US" smtClean="0"/>
              <a:t>5/22/2017</a:t>
            </a:fld>
            <a:endParaRPr lang="en-US"/>
          </a:p>
        </p:txBody>
      </p:sp>
      <p:sp>
        <p:nvSpPr>
          <p:cNvPr id="6" name="Footer Placeholder 5">
            <a:extLst>
              <a:ext uri="{FF2B5EF4-FFF2-40B4-BE49-F238E27FC236}">
                <a16:creationId xmlns:a16="http://schemas.microsoft.com/office/drawing/2014/main" id="{54D86D03-7D9E-4A6D-BCF8-A450E44E89A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F5811F-5180-4D15-B24F-F48EC68AE076}"/>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3939837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3FE95C9-18DB-49B8-B9F7-ED9CC1F66E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886DE9C-0F0D-4C41-991A-1435FB322B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62DC0D-6D66-47B6-8C12-FF9D6ACD31B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AD9F1E-B651-4977-92FF-3DBB7B844B21}" type="datetimeFigureOut">
              <a:rPr lang="en-US" smtClean="0"/>
              <a:t>5/22/2017</a:t>
            </a:fld>
            <a:endParaRPr lang="en-US"/>
          </a:p>
        </p:txBody>
      </p:sp>
      <p:sp>
        <p:nvSpPr>
          <p:cNvPr id="5" name="Footer Placeholder 4">
            <a:extLst>
              <a:ext uri="{FF2B5EF4-FFF2-40B4-BE49-F238E27FC236}">
                <a16:creationId xmlns:a16="http://schemas.microsoft.com/office/drawing/2014/main" id="{B16DAEAB-8D6C-4AAB-A8A3-B0BA168DBD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43484A7-48F7-48E0-9248-BB21391E32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85FA80-E590-4AD7-8017-DEAB99EB899B}" type="slidenum">
              <a:rPr lang="en-US" smtClean="0"/>
              <a:t>‹#›</a:t>
            </a:fld>
            <a:endParaRPr lang="en-US"/>
          </a:p>
        </p:txBody>
      </p:sp>
    </p:spTree>
    <p:extLst>
      <p:ext uri="{BB962C8B-B14F-4D97-AF65-F5344CB8AC3E}">
        <p14:creationId xmlns:p14="http://schemas.microsoft.com/office/powerpoint/2010/main" val="39782139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1A40463-287C-4CAD-A972-01D9AE8AF5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Rectangle 10">
            <a:extLst>
              <a:ext uri="{FF2B5EF4-FFF2-40B4-BE49-F238E27FC236}">
                <a16:creationId xmlns:a16="http://schemas.microsoft.com/office/drawing/2014/main" id="{07AB0C12-105A-4B18-9BE4-64717E9E7FC0}"/>
              </a:ext>
            </a:extLst>
          </p:cNvPr>
          <p:cNvSpPr/>
          <p:nvPr/>
        </p:nvSpPr>
        <p:spPr>
          <a:xfrm rot="5400000">
            <a:off x="5417128" y="-5417128"/>
            <a:ext cx="1357744" cy="12192000"/>
          </a:xfrm>
          <a:prstGeom prst="rect">
            <a:avLst/>
          </a:prstGeom>
          <a:solidFill>
            <a:schemeClr val="bg2">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2" name="TextBox 11">
            <a:extLst>
              <a:ext uri="{FF2B5EF4-FFF2-40B4-BE49-F238E27FC236}">
                <a16:creationId xmlns:a16="http://schemas.microsoft.com/office/drawing/2014/main" id="{5DD110BB-7316-490C-9E24-0D5DAE6A993B}"/>
              </a:ext>
            </a:extLst>
          </p:cNvPr>
          <p:cNvSpPr txBox="1"/>
          <p:nvPr/>
        </p:nvSpPr>
        <p:spPr>
          <a:xfrm>
            <a:off x="623454" y="111250"/>
            <a:ext cx="10058400" cy="1246495"/>
          </a:xfrm>
          <a:prstGeom prst="rect">
            <a:avLst/>
          </a:prstGeom>
          <a:noFill/>
        </p:spPr>
        <p:txBody>
          <a:bodyPr wrap="square" rtlCol="0">
            <a:spAutoFit/>
          </a:bodyPr>
          <a:lstStyle/>
          <a:p>
            <a:pPr algn="ctr"/>
            <a:r>
              <a:rPr lang="en-US" sz="2500" dirty="0">
                <a:solidFill>
                  <a:schemeClr val="tx2">
                    <a:lumMod val="75000"/>
                  </a:schemeClr>
                </a:solidFill>
                <a:latin typeface="Times New Roman" panose="02020603050405020304" pitchFamily="18" charset="0"/>
                <a:cs typeface="Times New Roman" panose="02020603050405020304" pitchFamily="18" charset="0"/>
              </a:rPr>
              <a:t>An-</a:t>
            </a:r>
            <a:r>
              <a:rPr lang="en-US" sz="2500" dirty="0" err="1">
                <a:solidFill>
                  <a:schemeClr val="tx2">
                    <a:lumMod val="75000"/>
                  </a:schemeClr>
                </a:solidFill>
                <a:latin typeface="Times New Roman" panose="02020603050405020304" pitchFamily="18" charset="0"/>
                <a:cs typeface="Times New Roman" panose="02020603050405020304" pitchFamily="18" charset="0"/>
              </a:rPr>
              <a:t>Najah</a:t>
            </a:r>
            <a:r>
              <a:rPr lang="en-US" sz="2500" dirty="0">
                <a:solidFill>
                  <a:schemeClr val="tx2">
                    <a:lumMod val="75000"/>
                  </a:schemeClr>
                </a:solidFill>
                <a:latin typeface="Times New Roman" panose="02020603050405020304" pitchFamily="18" charset="0"/>
                <a:cs typeface="Times New Roman" panose="02020603050405020304" pitchFamily="18" charset="0"/>
              </a:rPr>
              <a:t> National University</a:t>
            </a:r>
          </a:p>
          <a:p>
            <a:pPr algn="ctr"/>
            <a:r>
              <a:rPr lang="en-US" sz="2500" dirty="0">
                <a:solidFill>
                  <a:schemeClr val="tx2">
                    <a:lumMod val="75000"/>
                  </a:schemeClr>
                </a:solidFill>
                <a:latin typeface="Times New Roman" panose="02020603050405020304" pitchFamily="18" charset="0"/>
                <a:cs typeface="Times New Roman" panose="02020603050405020304" pitchFamily="18" charset="0"/>
              </a:rPr>
              <a:t>Faculty of Engineering &amp; Information Technology</a:t>
            </a:r>
          </a:p>
          <a:p>
            <a:pPr algn="ctr"/>
            <a:r>
              <a:rPr lang="en-US" sz="2500" dirty="0">
                <a:solidFill>
                  <a:schemeClr val="tx2">
                    <a:lumMod val="75000"/>
                  </a:schemeClr>
                </a:solidFill>
                <a:latin typeface="Times New Roman" panose="02020603050405020304" pitchFamily="18" charset="0"/>
                <a:cs typeface="Times New Roman" panose="02020603050405020304" pitchFamily="18" charset="0"/>
              </a:rPr>
              <a:t>Industrial Engineering Department</a:t>
            </a:r>
          </a:p>
        </p:txBody>
      </p:sp>
      <p:sp>
        <p:nvSpPr>
          <p:cNvPr id="13" name="Rectangle 12">
            <a:extLst>
              <a:ext uri="{FF2B5EF4-FFF2-40B4-BE49-F238E27FC236}">
                <a16:creationId xmlns:a16="http://schemas.microsoft.com/office/drawing/2014/main" id="{3C4761B1-197E-4991-BA06-7CC35259C23C}"/>
              </a:ext>
            </a:extLst>
          </p:cNvPr>
          <p:cNvSpPr/>
          <p:nvPr/>
        </p:nvSpPr>
        <p:spPr>
          <a:xfrm rot="5400000">
            <a:off x="5230090" y="-103908"/>
            <a:ext cx="1731819" cy="12192000"/>
          </a:xfrm>
          <a:prstGeom prst="rect">
            <a:avLst/>
          </a:prstGeom>
          <a:solidFill>
            <a:schemeClr val="bg2">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4" name="Rectangle 13">
            <a:extLst>
              <a:ext uri="{FF2B5EF4-FFF2-40B4-BE49-F238E27FC236}">
                <a16:creationId xmlns:a16="http://schemas.microsoft.com/office/drawing/2014/main" id="{32F20B6D-648A-4DA0-96F5-827F85080B13}"/>
              </a:ext>
            </a:extLst>
          </p:cNvPr>
          <p:cNvSpPr/>
          <p:nvPr/>
        </p:nvSpPr>
        <p:spPr>
          <a:xfrm>
            <a:off x="1928193" y="5288340"/>
            <a:ext cx="7865164" cy="1569660"/>
          </a:xfrm>
          <a:prstGeom prst="rect">
            <a:avLst/>
          </a:prstGeom>
        </p:spPr>
        <p:txBody>
          <a:bodyPr wrap="square">
            <a:spAutoFit/>
          </a:bodyPr>
          <a:lstStyle/>
          <a:p>
            <a:pPr algn="ctr"/>
            <a:r>
              <a:rPr lang="en-US" sz="2400" b="1" dirty="0">
                <a:solidFill>
                  <a:schemeClr val="tx2">
                    <a:lumMod val="75000"/>
                  </a:schemeClr>
                </a:solidFill>
                <a:latin typeface="Times New Roman" panose="02020603050405020304" pitchFamily="18" charset="0"/>
                <a:cs typeface="+mj-cs"/>
              </a:rPr>
              <a:t>Assessment of the Implementation of Lean Manufacturing Concepts in the Palestinian Dairy Industry</a:t>
            </a:r>
            <a:endParaRPr lang="ar-SY" sz="2400" b="1" dirty="0">
              <a:solidFill>
                <a:schemeClr val="tx2">
                  <a:lumMod val="75000"/>
                </a:schemeClr>
              </a:solidFill>
              <a:latin typeface="Times New Roman" panose="02020603050405020304" pitchFamily="18" charset="0"/>
              <a:cs typeface="+mj-cs"/>
            </a:endParaRPr>
          </a:p>
          <a:p>
            <a:pPr algn="ctr"/>
            <a:endParaRPr lang="ar-SY" sz="2400" b="1" dirty="0">
              <a:solidFill>
                <a:schemeClr val="tx2">
                  <a:lumMod val="75000"/>
                </a:schemeClr>
              </a:solidFill>
              <a:latin typeface="Times New Roman" panose="02020603050405020304" pitchFamily="18" charset="0"/>
              <a:cs typeface="+mj-cs"/>
            </a:endParaRPr>
          </a:p>
          <a:p>
            <a:pPr algn="ctr"/>
            <a:r>
              <a:rPr lang="en-US" sz="2400" dirty="0">
                <a:solidFill>
                  <a:schemeClr val="tx2">
                    <a:lumMod val="75000"/>
                  </a:schemeClr>
                </a:solidFill>
                <a:latin typeface="Times New Roman" panose="02020603050405020304" pitchFamily="18" charset="0"/>
                <a:cs typeface="+mj-cs"/>
              </a:rPr>
              <a:t>Supervisor: Dr. Ahmad Al- </a:t>
            </a:r>
            <a:r>
              <a:rPr lang="en-US" sz="2400" dirty="0" err="1">
                <a:solidFill>
                  <a:schemeClr val="tx2">
                    <a:lumMod val="75000"/>
                  </a:schemeClr>
                </a:solidFill>
                <a:latin typeface="Times New Roman" panose="02020603050405020304" pitchFamily="18" charset="0"/>
                <a:cs typeface="+mj-cs"/>
              </a:rPr>
              <a:t>Ramahi</a:t>
            </a:r>
            <a:endParaRPr lang="en-US" sz="2400" b="1" dirty="0">
              <a:solidFill>
                <a:schemeClr val="tx2">
                  <a:lumMod val="75000"/>
                </a:schemeClr>
              </a:solidFill>
              <a:latin typeface="Times New Roman" panose="02020603050405020304" pitchFamily="18" charset="0"/>
              <a:cs typeface="+mj-cs"/>
            </a:endParaRPr>
          </a:p>
        </p:txBody>
      </p:sp>
    </p:spTree>
    <p:extLst>
      <p:ext uri="{BB962C8B-B14F-4D97-AF65-F5344CB8AC3E}">
        <p14:creationId xmlns:p14="http://schemas.microsoft.com/office/powerpoint/2010/main" val="932765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7000"/>
              </a:schemeClr>
            </a:gs>
            <a:gs pos="48000">
              <a:schemeClr val="accent5">
                <a:lumMod val="97000"/>
                <a:lumOff val="3000"/>
              </a:schemeClr>
            </a:gs>
            <a:gs pos="100000">
              <a:schemeClr val="accent5">
                <a:lumMod val="60000"/>
                <a:lumOff val="40000"/>
              </a:schemeClr>
            </a:gs>
          </a:gsLst>
          <a:lin ang="162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23C3F9E-6498-4C0D-8964-3B083FD303D4}"/>
              </a:ext>
            </a:extLst>
          </p:cNvPr>
          <p:cNvSpPr>
            <a:spLocks noGrp="1"/>
          </p:cNvSpPr>
          <p:nvPr>
            <p:ph idx="1"/>
          </p:nvPr>
        </p:nvSpPr>
        <p:spPr>
          <a:xfrm>
            <a:off x="0" y="0"/>
            <a:ext cx="12192000" cy="6858000"/>
          </a:xfrm>
        </p:spPr>
        <p:txBody>
          <a:bodyPr>
            <a:normAutofit/>
          </a:bodyPr>
          <a:lstStyle/>
          <a:p>
            <a:pPr marL="0" indent="0">
              <a:buNone/>
            </a:pPr>
            <a:endParaRPr lang="en-US" sz="8800" b="1" dirty="0">
              <a:latin typeface="Times New Roman" panose="02020603050405020304" pitchFamily="18" charset="0"/>
              <a:cs typeface="Times New Roman" panose="02020603050405020304" pitchFamily="18" charset="0"/>
            </a:endParaRPr>
          </a:p>
          <a:p>
            <a:pPr marL="0" indent="0" algn="ctr">
              <a:buNone/>
            </a:pPr>
            <a:r>
              <a:rPr lang="en-US" sz="8800" b="1" dirty="0">
                <a:latin typeface="Times New Roman" panose="02020603050405020304" pitchFamily="18" charset="0"/>
                <a:cs typeface="Times New Roman" panose="02020603050405020304" pitchFamily="18" charset="0"/>
              </a:rPr>
              <a:t> </a:t>
            </a:r>
          </a:p>
          <a:p>
            <a:pPr marL="0" indent="0" algn="ctr">
              <a:buNone/>
            </a:pPr>
            <a:r>
              <a:rPr lang="en-US" sz="8800" b="1" dirty="0">
                <a:latin typeface="Times New Roman" panose="02020603050405020304" pitchFamily="18" charset="0"/>
                <a:cs typeface="Times New Roman" panose="02020603050405020304" pitchFamily="18" charset="0"/>
              </a:rPr>
              <a:t>  </a:t>
            </a:r>
            <a:r>
              <a:rPr lang="en-US" sz="8800" b="1" dirty="0">
                <a:solidFill>
                  <a:schemeClr val="bg1"/>
                </a:solidFill>
                <a:latin typeface="Times New Roman" panose="02020603050405020304" pitchFamily="18" charset="0"/>
                <a:cs typeface="Times New Roman" panose="02020603050405020304" pitchFamily="18" charset="0"/>
              </a:rPr>
              <a:t>Results &amp; Analysis</a:t>
            </a:r>
          </a:p>
        </p:txBody>
      </p:sp>
    </p:spTree>
    <p:extLst>
      <p:ext uri="{BB962C8B-B14F-4D97-AF65-F5344CB8AC3E}">
        <p14:creationId xmlns:p14="http://schemas.microsoft.com/office/powerpoint/2010/main" val="2851921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708887-EC9F-4319-8B4F-3CEA5DDD0A57}"/>
              </a:ext>
            </a:extLst>
          </p:cNvPr>
          <p:cNvSpPr>
            <a:spLocks noGrp="1"/>
          </p:cNvSpPr>
          <p:nvPr>
            <p:ph type="title"/>
          </p:nvPr>
        </p:nvSpPr>
        <p:spPr>
          <a:xfrm>
            <a:off x="838200" y="0"/>
            <a:ext cx="10515600" cy="1325563"/>
          </a:xfrm>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Analysis product Variety</a:t>
            </a:r>
          </a:p>
        </p:txBody>
      </p:sp>
      <p:pic>
        <p:nvPicPr>
          <p:cNvPr id="7" name="Content Placeholder 6">
            <a:extLst>
              <a:ext uri="{FF2B5EF4-FFF2-40B4-BE49-F238E27FC236}">
                <a16:creationId xmlns:a16="http://schemas.microsoft.com/office/drawing/2014/main" id="{D68A869D-2ADB-4F31-8959-3393D949DF4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2263" y="1690688"/>
            <a:ext cx="11147474" cy="4586606"/>
          </a:xfrm>
          <a:gradFill>
            <a:gsLst>
              <a:gs pos="0">
                <a:srgbClr val="8AE9CF"/>
              </a:gs>
              <a:gs pos="0">
                <a:schemeClr val="accent1">
                  <a:lumMod val="5000"/>
                  <a:lumOff val="95000"/>
                </a:schemeClr>
              </a:gs>
              <a:gs pos="34000">
                <a:schemeClr val="accent1">
                  <a:lumMod val="45000"/>
                  <a:lumOff val="55000"/>
                </a:schemeClr>
              </a:gs>
              <a:gs pos="30000">
                <a:schemeClr val="accent1">
                  <a:lumMod val="45000"/>
                  <a:lumOff val="55000"/>
                </a:schemeClr>
              </a:gs>
              <a:gs pos="71000">
                <a:schemeClr val="accent1">
                  <a:lumMod val="30000"/>
                  <a:lumOff val="70000"/>
                  <a:alpha val="40000"/>
                </a:schemeClr>
              </a:gs>
            </a:gsLst>
            <a:lin ang="5400000" scaled="1"/>
          </a:gradFill>
          <a:effectLst>
            <a:reflection stA="98000" endPos="13000" dist="50800" dir="5400000" sy="-100000" algn="bl" rotWithShape="0"/>
          </a:effectLst>
        </p:spPr>
      </p:pic>
    </p:spTree>
    <p:extLst>
      <p:ext uri="{BB962C8B-B14F-4D97-AF65-F5344CB8AC3E}">
        <p14:creationId xmlns:p14="http://schemas.microsoft.com/office/powerpoint/2010/main" val="35539432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FBF78-D265-4A5F-A4AD-1B766F477D2E}"/>
              </a:ext>
            </a:extLst>
          </p:cNvPr>
          <p:cNvSpPr>
            <a:spLocks noGrp="1"/>
          </p:cNvSpPr>
          <p:nvPr>
            <p:ph type="title"/>
          </p:nvPr>
        </p:nvSpPr>
        <p:spPr>
          <a:xfrm>
            <a:off x="838200" y="0"/>
            <a:ext cx="10515600" cy="1325563"/>
          </a:xfrm>
        </p:spPr>
        <p:txBody>
          <a:bodyPr>
            <a:normAutofit/>
          </a:bodyPr>
          <a:lstStyle/>
          <a:p>
            <a:pPr algn="ctr"/>
            <a:r>
              <a:rPr lang="en-US" b="1" dirty="0">
                <a:solidFill>
                  <a:srgbClr val="FFC000"/>
                </a:solidFill>
                <a:latin typeface="Times New Roman" panose="02020603050405020304" pitchFamily="18" charset="0"/>
                <a:cs typeface="Times New Roman" panose="02020603050405020304" pitchFamily="18" charset="0"/>
              </a:rPr>
              <a:t>Preceding knowledge of the concept of lean manufacturing</a:t>
            </a:r>
          </a:p>
        </p:txBody>
      </p:sp>
      <p:graphicFrame>
        <p:nvGraphicFramePr>
          <p:cNvPr id="6" name="Content Placeholder 5">
            <a:extLst>
              <a:ext uri="{FF2B5EF4-FFF2-40B4-BE49-F238E27FC236}">
                <a16:creationId xmlns:a16="http://schemas.microsoft.com/office/drawing/2014/main" id="{7A599BC2-1C3E-4604-A9A0-B7A59F5DA57A}"/>
              </a:ext>
            </a:extLst>
          </p:cNvPr>
          <p:cNvGraphicFramePr>
            <a:graphicFrameLocks noGrp="1"/>
          </p:cNvGraphicFramePr>
          <p:nvPr>
            <p:ph idx="1"/>
            <p:extLst/>
          </p:nvPr>
        </p:nvGraphicFramePr>
        <p:xfrm>
          <a:off x="973762" y="1931114"/>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992241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3EF3F-6E27-4CBE-AD80-6308DF947159}"/>
              </a:ext>
            </a:extLst>
          </p:cNvPr>
          <p:cNvSpPr>
            <a:spLocks noGrp="1"/>
          </p:cNvSpPr>
          <p:nvPr>
            <p:ph type="title"/>
          </p:nvPr>
        </p:nvSpPr>
        <p:spPr>
          <a:xfrm>
            <a:off x="838199" y="0"/>
            <a:ext cx="10515600" cy="1325563"/>
          </a:xfrm>
        </p:spPr>
        <p:txBody>
          <a:bodyPr>
            <a:normAutofit/>
          </a:bodyPr>
          <a:lstStyle/>
          <a:p>
            <a:pPr algn="ctr"/>
            <a:r>
              <a:rPr lang="en-US" b="1" dirty="0">
                <a:solidFill>
                  <a:srgbClr val="FFC000"/>
                </a:solidFill>
                <a:latin typeface="Times New Roman" panose="02020603050405020304" pitchFamily="18" charset="0"/>
                <a:cs typeface="Times New Roman" panose="02020603050405020304" pitchFamily="18" charset="0"/>
              </a:rPr>
              <a:t>Perception about benefits of lean manufacturing</a:t>
            </a:r>
          </a:p>
        </p:txBody>
      </p:sp>
      <p:pic>
        <p:nvPicPr>
          <p:cNvPr id="5" name="Content Placeholder 4">
            <a:extLst>
              <a:ext uri="{FF2B5EF4-FFF2-40B4-BE49-F238E27FC236}">
                <a16:creationId xmlns:a16="http://schemas.microsoft.com/office/drawing/2014/main" id="{359D16EF-3FA3-4AE5-A506-E046F892718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5405" y="1969477"/>
            <a:ext cx="11721189" cy="4642338"/>
          </a:xfrm>
        </p:spPr>
      </p:pic>
    </p:spTree>
    <p:extLst>
      <p:ext uri="{BB962C8B-B14F-4D97-AF65-F5344CB8AC3E}">
        <p14:creationId xmlns:p14="http://schemas.microsoft.com/office/powerpoint/2010/main" val="1658834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F123D-FC31-48F5-AA3F-97F538E812A9}"/>
              </a:ext>
            </a:extLst>
          </p:cNvPr>
          <p:cNvSpPr>
            <a:spLocks noGrp="1"/>
          </p:cNvSpPr>
          <p:nvPr>
            <p:ph type="title"/>
          </p:nvPr>
        </p:nvSpPr>
        <p:spPr>
          <a:xfrm>
            <a:off x="838200" y="0"/>
            <a:ext cx="10515600" cy="1325563"/>
          </a:xfrm>
        </p:spPr>
        <p:txBody>
          <a:bodyPr>
            <a:normAutofit fontScale="90000"/>
          </a:bodyPr>
          <a:lstStyle/>
          <a:p>
            <a:pPr algn="ctr"/>
            <a:r>
              <a:rPr lang="en-US" b="1" dirty="0">
                <a:solidFill>
                  <a:srgbClr val="FFC000"/>
                </a:solidFill>
                <a:latin typeface="Times New Roman" panose="02020603050405020304" pitchFamily="18" charset="0"/>
                <a:cs typeface="Times New Roman" panose="02020603050405020304" pitchFamily="18" charset="0"/>
              </a:rPr>
              <a:t>Perception of facilities about factors helping to implement concepts of lean manufacturing</a:t>
            </a:r>
          </a:p>
        </p:txBody>
      </p:sp>
      <p:pic>
        <p:nvPicPr>
          <p:cNvPr id="5" name="Content Placeholder 4">
            <a:extLst>
              <a:ext uri="{FF2B5EF4-FFF2-40B4-BE49-F238E27FC236}">
                <a16:creationId xmlns:a16="http://schemas.microsoft.com/office/drawing/2014/main" id="{71B3A169-7D84-470B-9165-289C8229475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4130" y="2286564"/>
            <a:ext cx="11643740" cy="3889153"/>
          </a:xfrm>
          <a:gradFill>
            <a:gsLst>
              <a:gs pos="18570">
                <a:srgbClr val="86E8CD"/>
              </a:gs>
              <a:gs pos="0">
                <a:srgbClr val="8AE9CF"/>
              </a:gs>
              <a:gs pos="31000">
                <a:schemeClr val="accent1">
                  <a:lumMod val="5000"/>
                  <a:lumOff val="95000"/>
                </a:schemeClr>
              </a:gs>
              <a:gs pos="34000">
                <a:schemeClr val="accent1">
                  <a:lumMod val="45000"/>
                  <a:lumOff val="55000"/>
                </a:schemeClr>
              </a:gs>
              <a:gs pos="46025">
                <a:srgbClr val="90EAD2"/>
              </a:gs>
              <a:gs pos="30000">
                <a:schemeClr val="accent1">
                  <a:lumMod val="45000"/>
                  <a:lumOff val="55000"/>
                </a:schemeClr>
              </a:gs>
              <a:gs pos="71000">
                <a:schemeClr val="accent1">
                  <a:lumMod val="30000"/>
                  <a:lumOff val="70000"/>
                  <a:alpha val="40000"/>
                </a:schemeClr>
              </a:gs>
            </a:gsLst>
            <a:lin ang="5400000" scaled="1"/>
          </a:gradFill>
        </p:spPr>
      </p:pic>
    </p:spTree>
    <p:extLst>
      <p:ext uri="{BB962C8B-B14F-4D97-AF65-F5344CB8AC3E}">
        <p14:creationId xmlns:p14="http://schemas.microsoft.com/office/powerpoint/2010/main" val="27945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5A5DC-5B5B-4FAE-85F8-CD6AC32782EA}"/>
              </a:ext>
            </a:extLst>
          </p:cNvPr>
          <p:cNvSpPr>
            <a:spLocks noGrp="1"/>
          </p:cNvSpPr>
          <p:nvPr>
            <p:ph type="title"/>
          </p:nvPr>
        </p:nvSpPr>
        <p:spPr>
          <a:xfrm>
            <a:off x="838413" y="0"/>
            <a:ext cx="10515600" cy="1325563"/>
          </a:xfrm>
        </p:spPr>
        <p:txBody>
          <a:bodyPr>
            <a:normAutofit/>
          </a:bodyPr>
          <a:lstStyle/>
          <a:p>
            <a:pPr algn="ctr"/>
            <a:r>
              <a:rPr lang="en-US" b="1" dirty="0">
                <a:solidFill>
                  <a:srgbClr val="FFC000"/>
                </a:solidFill>
                <a:latin typeface="Times New Roman" panose="02020603050405020304" pitchFamily="18" charset="0"/>
                <a:cs typeface="Times New Roman" panose="02020603050405020304" pitchFamily="18" charset="0"/>
              </a:rPr>
              <a:t>Perception about obstacles in implementing lean manufacturing</a:t>
            </a:r>
          </a:p>
        </p:txBody>
      </p:sp>
      <p:pic>
        <p:nvPicPr>
          <p:cNvPr id="6" name="Content Placeholder 5">
            <a:extLst>
              <a:ext uri="{FF2B5EF4-FFF2-40B4-BE49-F238E27FC236}">
                <a16:creationId xmlns:a16="http://schemas.microsoft.com/office/drawing/2014/main" id="{A1801BCA-9733-47A7-81DA-96FEA3D2B6E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6401" y="2238181"/>
            <a:ext cx="10947612" cy="4062626"/>
          </a:xfrm>
        </p:spPr>
      </p:pic>
    </p:spTree>
    <p:extLst>
      <p:ext uri="{BB962C8B-B14F-4D97-AF65-F5344CB8AC3E}">
        <p14:creationId xmlns:p14="http://schemas.microsoft.com/office/powerpoint/2010/main" val="31516557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CFE28-ECFF-4BDA-957E-783C087E9581}"/>
              </a:ext>
            </a:extLst>
          </p:cNvPr>
          <p:cNvSpPr>
            <a:spLocks noGrp="1"/>
          </p:cNvSpPr>
          <p:nvPr>
            <p:ph type="title"/>
          </p:nvPr>
        </p:nvSpPr>
        <p:spPr>
          <a:xfrm>
            <a:off x="838200" y="153091"/>
            <a:ext cx="10515600" cy="893832"/>
          </a:xfrm>
        </p:spPr>
        <p:txBody>
          <a:bodyPr>
            <a:noAutofit/>
          </a:bodyPr>
          <a:lstStyle/>
          <a:p>
            <a:pPr algn="ctr"/>
            <a:r>
              <a:rPr lang="en-US" sz="3200" b="1" dirty="0">
                <a:solidFill>
                  <a:srgbClr val="FFC000"/>
                </a:solidFill>
                <a:latin typeface="Times New Roman" panose="02020603050405020304" pitchFamily="18" charset="0"/>
                <a:cs typeface="Times New Roman" panose="02020603050405020304" pitchFamily="18" charset="0"/>
              </a:rPr>
              <a:t>The structure of the Roadmap for manufacturing the assessment of level of implementation of lean in the dairy sector</a:t>
            </a:r>
          </a:p>
        </p:txBody>
      </p:sp>
      <p:pic>
        <p:nvPicPr>
          <p:cNvPr id="4" name="Content Placeholder 3">
            <a:extLst>
              <a:ext uri="{FF2B5EF4-FFF2-40B4-BE49-F238E27FC236}">
                <a16:creationId xmlns:a16="http://schemas.microsoft.com/office/drawing/2014/main" id="{F02FE17D-1607-4776-A11D-5513395988BF}"/>
              </a:ext>
            </a:extLst>
          </p:cNvPr>
          <p:cNvPicPr>
            <a:picLocks noGrp="1" noChangeAspect="1"/>
          </p:cNvPicPr>
          <p:nvPr>
            <p:ph idx="1"/>
          </p:nvPr>
        </p:nvPicPr>
        <p:blipFill>
          <a:blip r:embed="rId2"/>
          <a:stretch>
            <a:fillRect/>
          </a:stretch>
        </p:blipFill>
        <p:spPr>
          <a:xfrm>
            <a:off x="2624479" y="1402102"/>
            <a:ext cx="8904848" cy="5166017"/>
          </a:xfrm>
          <a:prstGeom prst="rect">
            <a:avLst/>
          </a:prstGeom>
          <a:noFill/>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38133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576DE-ED6E-4719-BA13-C467D0F43279}"/>
              </a:ext>
            </a:extLst>
          </p:cNvPr>
          <p:cNvSpPr>
            <a:spLocks noGrp="1"/>
          </p:cNvSpPr>
          <p:nvPr>
            <p:ph type="title"/>
          </p:nvPr>
        </p:nvSpPr>
        <p:spPr>
          <a:xfrm>
            <a:off x="880334" y="0"/>
            <a:ext cx="10515600" cy="1325563"/>
          </a:xfrm>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Total productive maintenance</a:t>
            </a:r>
          </a:p>
        </p:txBody>
      </p:sp>
      <p:pic>
        <p:nvPicPr>
          <p:cNvPr id="5" name="Content Placeholder 4">
            <a:extLst>
              <a:ext uri="{FF2B5EF4-FFF2-40B4-BE49-F238E27FC236}">
                <a16:creationId xmlns:a16="http://schemas.microsoft.com/office/drawing/2014/main" id="{B1EBE733-2737-4891-A008-3A08B457653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3137" y="1484841"/>
            <a:ext cx="11089993" cy="4238893"/>
          </a:xfrm>
        </p:spPr>
      </p:pic>
      <p:sp>
        <p:nvSpPr>
          <p:cNvPr id="11" name="Arrow: Up 10">
            <a:extLst>
              <a:ext uri="{FF2B5EF4-FFF2-40B4-BE49-F238E27FC236}">
                <a16:creationId xmlns:a16="http://schemas.microsoft.com/office/drawing/2014/main" id="{67D84761-F0AC-4EBA-B60E-9DF8C328E4BD}"/>
              </a:ext>
            </a:extLst>
          </p:cNvPr>
          <p:cNvSpPr/>
          <p:nvPr/>
        </p:nvSpPr>
        <p:spPr>
          <a:xfrm>
            <a:off x="4916556" y="5723734"/>
            <a:ext cx="397565" cy="53129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Up 14">
            <a:extLst>
              <a:ext uri="{FF2B5EF4-FFF2-40B4-BE49-F238E27FC236}">
                <a16:creationId xmlns:a16="http://schemas.microsoft.com/office/drawing/2014/main" id="{37E51BE0-8614-4259-80A1-835C627C6F07}"/>
              </a:ext>
            </a:extLst>
          </p:cNvPr>
          <p:cNvSpPr/>
          <p:nvPr/>
        </p:nvSpPr>
        <p:spPr>
          <a:xfrm>
            <a:off x="6138133" y="5723734"/>
            <a:ext cx="397565" cy="53129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Up 15">
            <a:extLst>
              <a:ext uri="{FF2B5EF4-FFF2-40B4-BE49-F238E27FC236}">
                <a16:creationId xmlns:a16="http://schemas.microsoft.com/office/drawing/2014/main" id="{2C66D03D-A29A-424C-9B1B-1407F4082C95}"/>
              </a:ext>
            </a:extLst>
          </p:cNvPr>
          <p:cNvSpPr/>
          <p:nvPr/>
        </p:nvSpPr>
        <p:spPr>
          <a:xfrm>
            <a:off x="5559287" y="5723734"/>
            <a:ext cx="397565" cy="53129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Up 16">
            <a:extLst>
              <a:ext uri="{FF2B5EF4-FFF2-40B4-BE49-F238E27FC236}">
                <a16:creationId xmlns:a16="http://schemas.microsoft.com/office/drawing/2014/main" id="{3934C573-2B32-414F-BAD8-B1F5F72F4704}"/>
              </a:ext>
            </a:extLst>
          </p:cNvPr>
          <p:cNvSpPr/>
          <p:nvPr/>
        </p:nvSpPr>
        <p:spPr>
          <a:xfrm>
            <a:off x="7934220" y="5723734"/>
            <a:ext cx="397565" cy="53129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Up 17">
            <a:extLst>
              <a:ext uri="{FF2B5EF4-FFF2-40B4-BE49-F238E27FC236}">
                <a16:creationId xmlns:a16="http://schemas.microsoft.com/office/drawing/2014/main" id="{CD82C15E-5CC8-4D35-9060-8F60397B644D}"/>
              </a:ext>
            </a:extLst>
          </p:cNvPr>
          <p:cNvSpPr/>
          <p:nvPr/>
        </p:nvSpPr>
        <p:spPr>
          <a:xfrm>
            <a:off x="9239975" y="5723734"/>
            <a:ext cx="397565" cy="53129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Left 18">
            <a:extLst>
              <a:ext uri="{FF2B5EF4-FFF2-40B4-BE49-F238E27FC236}">
                <a16:creationId xmlns:a16="http://schemas.microsoft.com/office/drawing/2014/main" id="{FE202A51-C13D-4C60-BA51-B15AA4FD3D5E}"/>
              </a:ext>
            </a:extLst>
          </p:cNvPr>
          <p:cNvSpPr/>
          <p:nvPr/>
        </p:nvSpPr>
        <p:spPr>
          <a:xfrm>
            <a:off x="11683130" y="3405504"/>
            <a:ext cx="508870" cy="39756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Left 20">
            <a:extLst>
              <a:ext uri="{FF2B5EF4-FFF2-40B4-BE49-F238E27FC236}">
                <a16:creationId xmlns:a16="http://schemas.microsoft.com/office/drawing/2014/main" id="{1E11BD96-5A3B-48D1-AEBA-7B4E986555D5}"/>
              </a:ext>
            </a:extLst>
          </p:cNvPr>
          <p:cNvSpPr/>
          <p:nvPr/>
        </p:nvSpPr>
        <p:spPr>
          <a:xfrm>
            <a:off x="11683130" y="3869932"/>
            <a:ext cx="508870" cy="39756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515807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C559A-6D86-467B-A965-9A7BA227FB28}"/>
              </a:ext>
            </a:extLst>
          </p:cNvPr>
          <p:cNvSpPr>
            <a:spLocks noGrp="1"/>
          </p:cNvSpPr>
          <p:nvPr>
            <p:ph type="title"/>
          </p:nvPr>
        </p:nvSpPr>
        <p:spPr>
          <a:xfrm>
            <a:off x="838200" y="182245"/>
            <a:ext cx="10515600" cy="1325563"/>
          </a:xfrm>
        </p:spPr>
        <p:txBody>
          <a:bodyPr>
            <a:normAutofit fontScale="90000"/>
          </a:bodyPr>
          <a:lstStyle/>
          <a:p>
            <a:pPr algn="ctr"/>
            <a:r>
              <a:rPr lang="en-US" b="1" dirty="0">
                <a:solidFill>
                  <a:srgbClr val="FFC000"/>
                </a:solidFill>
                <a:latin typeface="Times New Roman" panose="02020603050405020304" pitchFamily="18" charset="0"/>
                <a:cs typeface="Times New Roman" panose="02020603050405020304" pitchFamily="18" charset="0"/>
              </a:rPr>
              <a:t>The level of facilities in term of implementing Total Productive Maintenance</a:t>
            </a:r>
          </a:p>
        </p:txBody>
      </p:sp>
      <p:pic>
        <p:nvPicPr>
          <p:cNvPr id="5" name="Content Placeholder 4">
            <a:extLst>
              <a:ext uri="{FF2B5EF4-FFF2-40B4-BE49-F238E27FC236}">
                <a16:creationId xmlns:a16="http://schemas.microsoft.com/office/drawing/2014/main" id="{FCFBE4C9-AF47-42A7-9AEE-28C9F68C30C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10529" y="2124222"/>
            <a:ext cx="10170942" cy="4207250"/>
          </a:xfrm>
          <a:solidFill>
            <a:schemeClr val="bg1"/>
          </a:solidFill>
        </p:spPr>
      </p:pic>
    </p:spTree>
    <p:extLst>
      <p:ext uri="{BB962C8B-B14F-4D97-AF65-F5344CB8AC3E}">
        <p14:creationId xmlns:p14="http://schemas.microsoft.com/office/powerpoint/2010/main" val="29540546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B26A7-796E-4F6E-BE40-B4BBDB071B7F}"/>
              </a:ext>
            </a:extLst>
          </p:cNvPr>
          <p:cNvSpPr>
            <a:spLocks noGrp="1"/>
          </p:cNvSpPr>
          <p:nvPr>
            <p:ph type="title"/>
          </p:nvPr>
        </p:nvSpPr>
        <p:spPr>
          <a:xfrm>
            <a:off x="1046597" y="0"/>
            <a:ext cx="10515600" cy="1325563"/>
          </a:xfrm>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Normal distribution test for T.P.M</a:t>
            </a:r>
          </a:p>
        </p:txBody>
      </p:sp>
      <p:sp>
        <p:nvSpPr>
          <p:cNvPr id="6" name="TextBox 5">
            <a:extLst>
              <a:ext uri="{FF2B5EF4-FFF2-40B4-BE49-F238E27FC236}">
                <a16:creationId xmlns:a16="http://schemas.microsoft.com/office/drawing/2014/main" id="{61443A05-5D95-4CE7-8CC0-05CA6C69562C}"/>
              </a:ext>
            </a:extLst>
          </p:cNvPr>
          <p:cNvSpPr txBox="1"/>
          <p:nvPr/>
        </p:nvSpPr>
        <p:spPr>
          <a:xfrm>
            <a:off x="337626" y="1802296"/>
            <a:ext cx="4565678" cy="4770537"/>
          </a:xfrm>
          <a:prstGeom prst="rect">
            <a:avLst/>
          </a:prstGeom>
          <a:noFill/>
        </p:spPr>
        <p:txBody>
          <a:bodyPr wrap="square" rtlCol="0">
            <a:spAutoFit/>
          </a:bodyPr>
          <a:lstStyle/>
          <a:p>
            <a:r>
              <a:rPr lang="en-US" sz="2400" b="1" dirty="0">
                <a:solidFill>
                  <a:schemeClr val="bg1"/>
                </a:solidFill>
                <a:latin typeface="Times New Roman" panose="02020603050405020304" pitchFamily="18" charset="0"/>
                <a:cs typeface="Times New Roman" panose="02020603050405020304" pitchFamily="18" charset="0"/>
              </a:rPr>
              <a:t>1- level 1(low level) &lt;</a:t>
            </a:r>
            <a:r>
              <a:rPr lang="el-GR" sz="2400" b="1" dirty="0">
                <a:solidFill>
                  <a:schemeClr val="bg1"/>
                </a:solidFill>
                <a:latin typeface="Times New Roman" panose="02020603050405020304" pitchFamily="18" charset="0"/>
                <a:cs typeface="Times New Roman" panose="02020603050405020304" pitchFamily="18" charset="0"/>
              </a:rPr>
              <a:t>μ-σ</a:t>
            </a:r>
          </a:p>
          <a:p>
            <a:endParaRPr lang="el-GR" sz="2400" b="1" dirty="0">
              <a:solidFill>
                <a:schemeClr val="bg1"/>
              </a:solidFill>
              <a:latin typeface="Times New Roman" panose="02020603050405020304" pitchFamily="18" charset="0"/>
              <a:cs typeface="Times New Roman" panose="02020603050405020304" pitchFamily="18" charset="0"/>
            </a:endParaRPr>
          </a:p>
          <a:p>
            <a:r>
              <a:rPr lang="en-US" sz="2400" b="1" dirty="0">
                <a:solidFill>
                  <a:schemeClr val="bg1"/>
                </a:solidFill>
                <a:latin typeface="Times New Roman" panose="02020603050405020304" pitchFamily="18" charset="0"/>
                <a:cs typeface="Times New Roman" panose="02020603050405020304" pitchFamily="18" charset="0"/>
              </a:rPr>
              <a:t>    level 1  &lt;2.35</a:t>
            </a:r>
          </a:p>
          <a:p>
            <a:endParaRPr lang="en-US" sz="2400" b="1" dirty="0">
              <a:solidFill>
                <a:schemeClr val="bg1"/>
              </a:solidFill>
              <a:latin typeface="Times New Roman" panose="02020603050405020304" pitchFamily="18" charset="0"/>
              <a:cs typeface="Times New Roman" panose="02020603050405020304" pitchFamily="18" charset="0"/>
            </a:endParaRPr>
          </a:p>
          <a:p>
            <a:endParaRPr lang="en-US" sz="2400" b="1" dirty="0">
              <a:solidFill>
                <a:schemeClr val="bg1"/>
              </a:solidFill>
              <a:latin typeface="Times New Roman" panose="02020603050405020304" pitchFamily="18" charset="0"/>
              <a:cs typeface="Times New Roman" panose="02020603050405020304" pitchFamily="18" charset="0"/>
            </a:endParaRPr>
          </a:p>
          <a:p>
            <a:r>
              <a:rPr lang="en-US" sz="2400" b="1" dirty="0">
                <a:solidFill>
                  <a:schemeClr val="bg1"/>
                </a:solidFill>
                <a:latin typeface="Times New Roman" panose="02020603050405020304" pitchFamily="18" charset="0"/>
                <a:cs typeface="Times New Roman" panose="02020603050405020304" pitchFamily="18" charset="0"/>
              </a:rPr>
              <a:t>2- </a:t>
            </a:r>
            <a:r>
              <a:rPr lang="el-GR" sz="2400" b="1" dirty="0">
                <a:solidFill>
                  <a:schemeClr val="bg1"/>
                </a:solidFill>
                <a:latin typeface="Times New Roman" panose="02020603050405020304" pitchFamily="18" charset="0"/>
                <a:cs typeface="Times New Roman" panose="02020603050405020304" pitchFamily="18" charset="0"/>
              </a:rPr>
              <a:t>μ-σ≤</a:t>
            </a:r>
            <a:r>
              <a:rPr lang="en-US" sz="2400" b="1" dirty="0">
                <a:solidFill>
                  <a:schemeClr val="bg1"/>
                </a:solidFill>
                <a:latin typeface="Times New Roman" panose="02020603050405020304" pitchFamily="18" charset="0"/>
                <a:cs typeface="Times New Roman" panose="02020603050405020304" pitchFamily="18" charset="0"/>
              </a:rPr>
              <a:t>level 2 (mid level)≤ </a:t>
            </a:r>
            <a:r>
              <a:rPr lang="el-GR" sz="2400" b="1" dirty="0">
                <a:solidFill>
                  <a:schemeClr val="bg1"/>
                </a:solidFill>
                <a:latin typeface="Times New Roman" panose="02020603050405020304" pitchFamily="18" charset="0"/>
                <a:cs typeface="Times New Roman" panose="02020603050405020304" pitchFamily="18" charset="0"/>
              </a:rPr>
              <a:t>μ+σ</a:t>
            </a:r>
          </a:p>
          <a:p>
            <a:endParaRPr lang="el-GR" sz="2400" b="1" dirty="0">
              <a:solidFill>
                <a:schemeClr val="bg1"/>
              </a:solidFill>
              <a:latin typeface="Times New Roman" panose="02020603050405020304" pitchFamily="18" charset="0"/>
              <a:cs typeface="Times New Roman" panose="02020603050405020304" pitchFamily="18" charset="0"/>
            </a:endParaRPr>
          </a:p>
          <a:p>
            <a:r>
              <a:rPr lang="en-US" sz="2400" b="1" dirty="0">
                <a:solidFill>
                  <a:schemeClr val="bg1"/>
                </a:solidFill>
                <a:latin typeface="Times New Roman" panose="02020603050405020304" pitchFamily="18" charset="0"/>
                <a:cs typeface="Times New Roman" panose="02020603050405020304" pitchFamily="18" charset="0"/>
              </a:rPr>
              <a:t>    </a:t>
            </a:r>
            <a:r>
              <a:rPr lang="el-GR" sz="2400" b="1" dirty="0">
                <a:solidFill>
                  <a:schemeClr val="bg1"/>
                </a:solidFill>
                <a:latin typeface="Times New Roman" panose="02020603050405020304" pitchFamily="18" charset="0"/>
                <a:cs typeface="Times New Roman" panose="02020603050405020304" pitchFamily="18" charset="0"/>
              </a:rPr>
              <a:t>2.35≤</a:t>
            </a:r>
            <a:r>
              <a:rPr lang="en-US" sz="2400" b="1" dirty="0">
                <a:solidFill>
                  <a:schemeClr val="bg1"/>
                </a:solidFill>
                <a:latin typeface="Times New Roman" panose="02020603050405020304" pitchFamily="18" charset="0"/>
                <a:cs typeface="Times New Roman" panose="02020603050405020304" pitchFamily="18" charset="0"/>
              </a:rPr>
              <a:t>level 2≤4.087</a:t>
            </a:r>
          </a:p>
          <a:p>
            <a:endParaRPr lang="en-US" sz="2400" b="1" dirty="0">
              <a:solidFill>
                <a:schemeClr val="bg1"/>
              </a:solidFill>
              <a:latin typeface="Times New Roman" panose="02020603050405020304" pitchFamily="18" charset="0"/>
              <a:cs typeface="Times New Roman" panose="02020603050405020304" pitchFamily="18" charset="0"/>
            </a:endParaRPr>
          </a:p>
          <a:p>
            <a:endParaRPr lang="en-US" sz="2400" b="1" dirty="0">
              <a:solidFill>
                <a:schemeClr val="bg1"/>
              </a:solidFill>
              <a:latin typeface="Times New Roman" panose="02020603050405020304" pitchFamily="18" charset="0"/>
              <a:cs typeface="Times New Roman" panose="02020603050405020304" pitchFamily="18" charset="0"/>
            </a:endParaRPr>
          </a:p>
          <a:p>
            <a:r>
              <a:rPr lang="en-US" sz="2400" b="1" dirty="0">
                <a:solidFill>
                  <a:schemeClr val="bg1"/>
                </a:solidFill>
                <a:latin typeface="Times New Roman" panose="02020603050405020304" pitchFamily="18" charset="0"/>
                <a:cs typeface="Times New Roman" panose="02020603050405020304" pitchFamily="18" charset="0"/>
              </a:rPr>
              <a:t>3- level 3 (high level) ≥</a:t>
            </a:r>
            <a:r>
              <a:rPr lang="el-GR" sz="2400" b="1" dirty="0">
                <a:solidFill>
                  <a:schemeClr val="bg1"/>
                </a:solidFill>
                <a:latin typeface="Times New Roman" panose="02020603050405020304" pitchFamily="18" charset="0"/>
                <a:cs typeface="Times New Roman" panose="02020603050405020304" pitchFamily="18" charset="0"/>
              </a:rPr>
              <a:t>μ+σ</a:t>
            </a:r>
          </a:p>
          <a:p>
            <a:endParaRPr lang="el-GR" sz="2000" b="1" dirty="0">
              <a:solidFill>
                <a:schemeClr val="bg1"/>
              </a:solidFill>
              <a:latin typeface="Times New Roman" panose="02020603050405020304" pitchFamily="18" charset="0"/>
              <a:cs typeface="Times New Roman" panose="02020603050405020304" pitchFamily="18" charset="0"/>
            </a:endParaRPr>
          </a:p>
          <a:p>
            <a:r>
              <a:rPr lang="en-US" sz="2000" b="1" dirty="0">
                <a:solidFill>
                  <a:schemeClr val="bg1"/>
                </a:solidFill>
                <a:latin typeface="Times New Roman" panose="02020603050405020304" pitchFamily="18" charset="0"/>
                <a:cs typeface="Times New Roman" panose="02020603050405020304" pitchFamily="18" charset="0"/>
              </a:rPr>
              <a:t>    level 3 &gt;4.087</a:t>
            </a:r>
          </a:p>
        </p:txBody>
      </p:sp>
      <p:pic>
        <p:nvPicPr>
          <p:cNvPr id="12" name="Picture 11">
            <a:extLst>
              <a:ext uri="{FF2B5EF4-FFF2-40B4-BE49-F238E27FC236}">
                <a16:creationId xmlns:a16="http://schemas.microsoft.com/office/drawing/2014/main" id="{AD8947F3-FAE8-410B-8AF4-C3B065566A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5483" y="1608646"/>
            <a:ext cx="3448050" cy="5053547"/>
          </a:xfrm>
          <a:prstGeom prst="rect">
            <a:avLst/>
          </a:prstGeom>
        </p:spPr>
      </p:pic>
      <p:cxnSp>
        <p:nvCxnSpPr>
          <p:cNvPr id="14" name="Connector: Curved 13">
            <a:extLst>
              <a:ext uri="{FF2B5EF4-FFF2-40B4-BE49-F238E27FC236}">
                <a16:creationId xmlns:a16="http://schemas.microsoft.com/office/drawing/2014/main" id="{A281CAC0-7636-4981-8433-217ADD64C683}"/>
              </a:ext>
            </a:extLst>
          </p:cNvPr>
          <p:cNvCxnSpPr>
            <a:cxnSpLocks/>
          </p:cNvCxnSpPr>
          <p:nvPr/>
        </p:nvCxnSpPr>
        <p:spPr>
          <a:xfrm rot="10800000" flipV="1">
            <a:off x="4903311" y="2676939"/>
            <a:ext cx="2802173" cy="927656"/>
          </a:xfrm>
          <a:prstGeom prst="curvedConnector3">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5AED6CA6-6ABF-4E0D-AA70-BED1AA9B5473}"/>
              </a:ext>
            </a:extLst>
          </p:cNvPr>
          <p:cNvCxnSpPr/>
          <p:nvPr/>
        </p:nvCxnSpPr>
        <p:spPr>
          <a:xfrm flipH="1">
            <a:off x="10575235" y="2239617"/>
            <a:ext cx="1364974"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63C6EBCD-6A8A-4F9E-9D09-CF09FB01E4D0}"/>
              </a:ext>
            </a:extLst>
          </p:cNvPr>
          <p:cNvCxnSpPr/>
          <p:nvPr/>
        </p:nvCxnSpPr>
        <p:spPr>
          <a:xfrm flipH="1">
            <a:off x="10575235" y="2676938"/>
            <a:ext cx="1364974"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3060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lin ang="2700000" scaled="1"/>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26811-0BBF-4810-ACB0-CA4C21CBED01}"/>
              </a:ext>
            </a:extLst>
          </p:cNvPr>
          <p:cNvSpPr>
            <a:spLocks noGrp="1"/>
          </p:cNvSpPr>
          <p:nvPr>
            <p:ph type="title"/>
          </p:nvPr>
        </p:nvSpPr>
        <p:spPr/>
        <p:txBody>
          <a:bodyPr>
            <a:normAutofit/>
          </a:bodyPr>
          <a:lstStyle/>
          <a:p>
            <a:pPr algn="ctr"/>
            <a:r>
              <a:rPr lang="en-US" sz="5400" b="1" dirty="0">
                <a:solidFill>
                  <a:srgbClr val="FFC000"/>
                </a:solidFill>
                <a:latin typeface="Times New Roman" panose="02020603050405020304" pitchFamily="18" charset="0"/>
                <a:cs typeface="Times New Roman" panose="02020603050405020304" pitchFamily="18" charset="0"/>
              </a:rPr>
              <a:t>Our Team</a:t>
            </a:r>
          </a:p>
        </p:txBody>
      </p:sp>
      <p:sp>
        <p:nvSpPr>
          <p:cNvPr id="3" name="Content Placeholder 2">
            <a:extLst>
              <a:ext uri="{FF2B5EF4-FFF2-40B4-BE49-F238E27FC236}">
                <a16:creationId xmlns:a16="http://schemas.microsoft.com/office/drawing/2014/main" id="{5C039194-10AE-4438-9864-61E6E7174058}"/>
              </a:ext>
            </a:extLst>
          </p:cNvPr>
          <p:cNvSpPr>
            <a:spLocks noGrp="1"/>
          </p:cNvSpPr>
          <p:nvPr>
            <p:ph idx="1"/>
          </p:nvPr>
        </p:nvSpPr>
        <p:spPr/>
        <p:txBody>
          <a:bodyPr>
            <a:normAutofit/>
          </a:bodyPr>
          <a:lstStyle/>
          <a:p>
            <a:pPr marL="0" indent="0" algn="ctr">
              <a:buNone/>
            </a:pPr>
            <a:r>
              <a:rPr lang="en-US" sz="3600" b="1" dirty="0">
                <a:solidFill>
                  <a:schemeClr val="bg1"/>
                </a:solidFill>
                <a:latin typeface="Times New Roman" panose="02020603050405020304" pitchFamily="18" charset="0"/>
                <a:cs typeface="Times New Roman" panose="02020603050405020304" pitchFamily="18" charset="0"/>
              </a:rPr>
              <a:t>Asem Judeh</a:t>
            </a:r>
          </a:p>
          <a:p>
            <a:pPr marL="0" indent="0" algn="ctr">
              <a:buNone/>
            </a:pPr>
            <a:endParaRPr lang="en-US" sz="3600" b="1" dirty="0">
              <a:solidFill>
                <a:schemeClr val="bg1"/>
              </a:solidFill>
              <a:latin typeface="Times New Roman" panose="02020603050405020304" pitchFamily="18" charset="0"/>
              <a:cs typeface="Times New Roman" panose="02020603050405020304" pitchFamily="18" charset="0"/>
            </a:endParaRPr>
          </a:p>
          <a:p>
            <a:pPr marL="0" indent="0" algn="ctr">
              <a:buNone/>
            </a:pPr>
            <a:r>
              <a:rPr lang="en-US" sz="3600" b="1" dirty="0" err="1">
                <a:solidFill>
                  <a:schemeClr val="bg1"/>
                </a:solidFill>
                <a:latin typeface="Times New Roman" panose="02020603050405020304" pitchFamily="18" charset="0"/>
                <a:cs typeface="Times New Roman" panose="02020603050405020304" pitchFamily="18" charset="0"/>
              </a:rPr>
              <a:t>Majd</a:t>
            </a:r>
            <a:r>
              <a:rPr lang="en-US" sz="3600" b="1" dirty="0">
                <a:solidFill>
                  <a:schemeClr val="bg1"/>
                </a:solidFill>
                <a:latin typeface="Times New Roman" panose="02020603050405020304" pitchFamily="18" charset="0"/>
                <a:cs typeface="Times New Roman" panose="02020603050405020304" pitchFamily="18" charset="0"/>
              </a:rPr>
              <a:t> </a:t>
            </a:r>
            <a:r>
              <a:rPr lang="en-US" sz="3600" b="1" dirty="0" err="1">
                <a:solidFill>
                  <a:schemeClr val="bg1"/>
                </a:solidFill>
                <a:latin typeface="Times New Roman" panose="02020603050405020304" pitchFamily="18" charset="0"/>
                <a:cs typeface="Times New Roman" panose="02020603050405020304" pitchFamily="18" charset="0"/>
              </a:rPr>
              <a:t>Tbaileh</a:t>
            </a:r>
            <a:endParaRPr lang="en-US" sz="3600" b="1" dirty="0">
              <a:solidFill>
                <a:schemeClr val="bg1"/>
              </a:solidFill>
              <a:latin typeface="Times New Roman" panose="02020603050405020304" pitchFamily="18" charset="0"/>
              <a:cs typeface="Times New Roman" panose="02020603050405020304" pitchFamily="18" charset="0"/>
            </a:endParaRPr>
          </a:p>
          <a:p>
            <a:pPr marL="0" indent="0" algn="ctr">
              <a:buNone/>
            </a:pPr>
            <a:endParaRPr lang="en-US" sz="3600" b="1" dirty="0">
              <a:solidFill>
                <a:schemeClr val="bg1"/>
              </a:solidFill>
              <a:latin typeface="Times New Roman" panose="02020603050405020304" pitchFamily="18" charset="0"/>
              <a:cs typeface="Times New Roman" panose="02020603050405020304" pitchFamily="18" charset="0"/>
            </a:endParaRPr>
          </a:p>
          <a:p>
            <a:pPr marL="0" indent="0" algn="ctr">
              <a:buNone/>
            </a:pPr>
            <a:r>
              <a:rPr lang="en-US" sz="3600" b="1" dirty="0" err="1">
                <a:solidFill>
                  <a:schemeClr val="bg1"/>
                </a:solidFill>
                <a:latin typeface="Times New Roman" panose="02020603050405020304" pitchFamily="18" charset="0"/>
                <a:cs typeface="Times New Roman" panose="02020603050405020304" pitchFamily="18" charset="0"/>
              </a:rPr>
              <a:t>Baraa</a:t>
            </a:r>
            <a:r>
              <a:rPr lang="en-US" sz="3600" b="1" dirty="0">
                <a:solidFill>
                  <a:schemeClr val="bg1"/>
                </a:solidFill>
                <a:latin typeface="Times New Roman" panose="02020603050405020304" pitchFamily="18" charset="0"/>
                <a:cs typeface="Times New Roman" panose="02020603050405020304" pitchFamily="18" charset="0"/>
              </a:rPr>
              <a:t> Ali</a:t>
            </a:r>
          </a:p>
          <a:p>
            <a:pPr marL="0" indent="0" algn="ctr">
              <a:buNone/>
            </a:pPr>
            <a:endParaRPr lang="en-US" sz="3600" b="1" dirty="0">
              <a:solidFill>
                <a:schemeClr val="bg1"/>
              </a:solidFill>
              <a:latin typeface="Times New Roman" panose="02020603050405020304" pitchFamily="18" charset="0"/>
              <a:cs typeface="Times New Roman" panose="02020603050405020304" pitchFamily="18" charset="0"/>
            </a:endParaRPr>
          </a:p>
          <a:p>
            <a:pPr marL="0" indent="0" algn="ctr">
              <a:buNone/>
            </a:pPr>
            <a:r>
              <a:rPr lang="en-US" sz="3600" b="1" dirty="0" err="1">
                <a:solidFill>
                  <a:schemeClr val="bg1"/>
                </a:solidFill>
                <a:latin typeface="Times New Roman" panose="02020603050405020304" pitchFamily="18" charset="0"/>
                <a:cs typeface="Times New Roman" panose="02020603050405020304" pitchFamily="18" charset="0"/>
              </a:rPr>
              <a:t>Motaz</a:t>
            </a:r>
            <a:r>
              <a:rPr lang="en-US" sz="3600" b="1" dirty="0">
                <a:solidFill>
                  <a:schemeClr val="bg1"/>
                </a:solidFill>
                <a:latin typeface="Times New Roman" panose="02020603050405020304" pitchFamily="18" charset="0"/>
                <a:cs typeface="Times New Roman" panose="02020603050405020304" pitchFamily="18" charset="0"/>
              </a:rPr>
              <a:t> Hindi</a:t>
            </a:r>
          </a:p>
        </p:txBody>
      </p:sp>
    </p:spTree>
    <p:extLst>
      <p:ext uri="{BB962C8B-B14F-4D97-AF65-F5344CB8AC3E}">
        <p14:creationId xmlns:p14="http://schemas.microsoft.com/office/powerpoint/2010/main" val="18494518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FB590-DE42-40FB-929B-E3185B8F090F}"/>
              </a:ext>
            </a:extLst>
          </p:cNvPr>
          <p:cNvSpPr>
            <a:spLocks noGrp="1"/>
          </p:cNvSpPr>
          <p:nvPr>
            <p:ph type="title"/>
          </p:nvPr>
        </p:nvSpPr>
        <p:spPr>
          <a:xfrm>
            <a:off x="838200" y="0"/>
            <a:ext cx="10515600" cy="1325563"/>
          </a:xfrm>
        </p:spPr>
        <p:txBody>
          <a:bodyPr>
            <a:normAutofit/>
          </a:bodyPr>
          <a:lstStyle/>
          <a:p>
            <a:pPr algn="ctr"/>
            <a:r>
              <a:rPr lang="en-US" b="1" dirty="0">
                <a:solidFill>
                  <a:srgbClr val="FFC000"/>
                </a:solidFill>
                <a:latin typeface="Times New Roman" panose="02020603050405020304" pitchFamily="18" charset="0"/>
                <a:cs typeface="Times New Roman" panose="02020603050405020304" pitchFamily="18" charset="0"/>
              </a:rPr>
              <a:t>The level of each plant in implement TPM</a:t>
            </a:r>
          </a:p>
        </p:txBody>
      </p:sp>
      <p:pic>
        <p:nvPicPr>
          <p:cNvPr id="5" name="Content Placeholder 4">
            <a:extLst>
              <a:ext uri="{FF2B5EF4-FFF2-40B4-BE49-F238E27FC236}">
                <a16:creationId xmlns:a16="http://schemas.microsoft.com/office/drawing/2014/main" id="{0AF16730-FFCB-4693-A573-F0443AEDF0B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2871841"/>
            <a:ext cx="10515600" cy="2258906"/>
          </a:xfrm>
        </p:spPr>
      </p:pic>
    </p:spTree>
    <p:extLst>
      <p:ext uri="{BB962C8B-B14F-4D97-AF65-F5344CB8AC3E}">
        <p14:creationId xmlns:p14="http://schemas.microsoft.com/office/powerpoint/2010/main" val="17803501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AF069-EF28-4DDE-B4F1-2751F460CD08}"/>
              </a:ext>
            </a:extLst>
          </p:cNvPr>
          <p:cNvSpPr>
            <a:spLocks noGrp="1"/>
          </p:cNvSpPr>
          <p:nvPr>
            <p:ph type="title"/>
          </p:nvPr>
        </p:nvSpPr>
        <p:spPr/>
        <p:txBody>
          <a:bodyPr>
            <a:normAutofit/>
          </a:bodyPr>
          <a:lstStyle/>
          <a:p>
            <a:pPr algn="ctr"/>
            <a:r>
              <a:rPr lang="en-US" b="1" dirty="0">
                <a:solidFill>
                  <a:srgbClr val="FFC000"/>
                </a:solidFill>
                <a:latin typeface="Times New Roman" panose="02020603050405020304" pitchFamily="18" charset="0"/>
                <a:cs typeface="Times New Roman" panose="02020603050405020304" pitchFamily="18" charset="0"/>
              </a:rPr>
              <a:t>Analysis of implementing lean manufacturing practices</a:t>
            </a:r>
          </a:p>
        </p:txBody>
      </p:sp>
      <p:pic>
        <p:nvPicPr>
          <p:cNvPr id="5" name="Content Placeholder 4">
            <a:extLst>
              <a:ext uri="{FF2B5EF4-FFF2-40B4-BE49-F238E27FC236}">
                <a16:creationId xmlns:a16="http://schemas.microsoft.com/office/drawing/2014/main" id="{3477605D-0572-4A70-B5E6-597ABEE100F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2356323"/>
            <a:ext cx="10515600" cy="3289942"/>
          </a:xfr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p:spPr>
      </p:pic>
    </p:spTree>
    <p:extLst>
      <p:ext uri="{BB962C8B-B14F-4D97-AF65-F5344CB8AC3E}">
        <p14:creationId xmlns:p14="http://schemas.microsoft.com/office/powerpoint/2010/main" val="3196468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ACD8E-99B5-45A5-B52D-81EA10A61415}"/>
              </a:ext>
            </a:extLst>
          </p:cNvPr>
          <p:cNvSpPr>
            <a:spLocks noGrp="1"/>
          </p:cNvSpPr>
          <p:nvPr>
            <p:ph type="title"/>
          </p:nvPr>
        </p:nvSpPr>
        <p:spPr>
          <a:xfrm>
            <a:off x="838200" y="0"/>
            <a:ext cx="10515600" cy="1325563"/>
          </a:xfrm>
        </p:spPr>
        <p:txBody>
          <a:bodyPr>
            <a:normAutofit/>
          </a:bodyPr>
          <a:lstStyle/>
          <a:p>
            <a:pPr algn="ctr"/>
            <a:r>
              <a:rPr lang="en-US" b="1" dirty="0">
                <a:solidFill>
                  <a:srgbClr val="FFC000"/>
                </a:solidFill>
                <a:latin typeface="Times New Roman" panose="02020603050405020304" pitchFamily="18" charset="0"/>
                <a:cs typeface="Times New Roman" panose="02020603050405020304" pitchFamily="18" charset="0"/>
              </a:rPr>
              <a:t>The level of facilities in term of implementing lean manufacturing tools</a:t>
            </a:r>
          </a:p>
        </p:txBody>
      </p:sp>
      <p:pic>
        <p:nvPicPr>
          <p:cNvPr id="5" name="Content Placeholder 4">
            <a:extLst>
              <a:ext uri="{FF2B5EF4-FFF2-40B4-BE49-F238E27FC236}">
                <a16:creationId xmlns:a16="http://schemas.microsoft.com/office/drawing/2014/main" id="{2928D773-78E4-4BAF-A189-45118C17AAA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15079" y="1691309"/>
            <a:ext cx="9961841" cy="4737200"/>
          </a:xfrm>
          <a:gradFill flip="none" rotWithShape="1">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l="50000" t="50000" r="50000" b="50000"/>
            </a:path>
            <a:tileRect/>
          </a:gradFill>
        </p:spPr>
      </p:pic>
    </p:spTree>
    <p:extLst>
      <p:ext uri="{BB962C8B-B14F-4D97-AF65-F5344CB8AC3E}">
        <p14:creationId xmlns:p14="http://schemas.microsoft.com/office/powerpoint/2010/main" val="26520531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3119D-781C-4165-BCBC-5DF9EAC2E68D}"/>
              </a:ext>
            </a:extLst>
          </p:cNvPr>
          <p:cNvSpPr>
            <a:spLocks noGrp="1"/>
          </p:cNvSpPr>
          <p:nvPr>
            <p:ph type="title"/>
          </p:nvPr>
        </p:nvSpPr>
        <p:spPr>
          <a:xfrm>
            <a:off x="838200" y="0"/>
            <a:ext cx="10515600" cy="1325563"/>
          </a:xfrm>
        </p:spPr>
        <p:txBody>
          <a:bodyPr>
            <a:normAutofit/>
          </a:bodyPr>
          <a:lstStyle/>
          <a:p>
            <a:pPr algn="ctr"/>
            <a:r>
              <a:rPr lang="en-US" b="1" dirty="0">
                <a:solidFill>
                  <a:srgbClr val="FFC000"/>
                </a:solidFill>
                <a:latin typeface="Times New Roman" panose="02020603050405020304" pitchFamily="18" charset="0"/>
                <a:cs typeface="Times New Roman" panose="02020603050405020304" pitchFamily="18" charset="0"/>
              </a:rPr>
              <a:t>The level of lean manufacturing tools </a:t>
            </a:r>
          </a:p>
        </p:txBody>
      </p:sp>
      <p:pic>
        <p:nvPicPr>
          <p:cNvPr id="5" name="Content Placeholder 4">
            <a:extLst>
              <a:ext uri="{FF2B5EF4-FFF2-40B4-BE49-F238E27FC236}">
                <a16:creationId xmlns:a16="http://schemas.microsoft.com/office/drawing/2014/main" id="{208CFBE7-4052-435B-AE02-CC3AC008209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6192" y="1908752"/>
            <a:ext cx="10239616" cy="4351338"/>
          </a:xfrm>
          <a:gradFill>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gradFill>
        </p:spPr>
      </p:pic>
    </p:spTree>
    <p:extLst>
      <p:ext uri="{BB962C8B-B14F-4D97-AF65-F5344CB8AC3E}">
        <p14:creationId xmlns:p14="http://schemas.microsoft.com/office/powerpoint/2010/main" val="14060951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E7435-A9BC-431E-A439-202A5A835C94}"/>
              </a:ext>
            </a:extLst>
          </p:cNvPr>
          <p:cNvSpPr>
            <a:spLocks noGrp="1"/>
          </p:cNvSpPr>
          <p:nvPr>
            <p:ph type="title"/>
          </p:nvPr>
        </p:nvSpPr>
        <p:spPr>
          <a:xfrm>
            <a:off x="969868" y="63366"/>
            <a:ext cx="10515600" cy="1325563"/>
          </a:xfrm>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Normal distribution test for Lean manufacturing tools</a:t>
            </a:r>
          </a:p>
        </p:txBody>
      </p:sp>
      <p:sp>
        <p:nvSpPr>
          <p:cNvPr id="4" name="TextBox 3">
            <a:extLst>
              <a:ext uri="{FF2B5EF4-FFF2-40B4-BE49-F238E27FC236}">
                <a16:creationId xmlns:a16="http://schemas.microsoft.com/office/drawing/2014/main" id="{5709607F-A3BD-4640-BDE1-505020497FCB}"/>
              </a:ext>
            </a:extLst>
          </p:cNvPr>
          <p:cNvSpPr txBox="1"/>
          <p:nvPr/>
        </p:nvSpPr>
        <p:spPr>
          <a:xfrm>
            <a:off x="450166" y="2067339"/>
            <a:ext cx="4206240" cy="4708981"/>
          </a:xfrm>
          <a:prstGeom prst="rect">
            <a:avLst/>
          </a:prstGeom>
          <a:noFill/>
        </p:spPr>
        <p:txBody>
          <a:bodyPr wrap="square" rtlCol="0">
            <a:spAutoFit/>
          </a:bodyPr>
          <a:lstStyle/>
          <a:p>
            <a:r>
              <a:rPr lang="en-US" sz="2400" b="1" dirty="0">
                <a:solidFill>
                  <a:schemeClr val="bg1"/>
                </a:solidFill>
                <a:latin typeface="Times New Roman" panose="02020603050405020304" pitchFamily="18" charset="0"/>
                <a:cs typeface="Times New Roman" panose="02020603050405020304" pitchFamily="18" charset="0"/>
              </a:rPr>
              <a:t>1- level 1(high level) &lt;</a:t>
            </a:r>
            <a:r>
              <a:rPr lang="el-GR" sz="2400" b="1" dirty="0">
                <a:solidFill>
                  <a:schemeClr val="bg1"/>
                </a:solidFill>
                <a:latin typeface="Times New Roman" panose="02020603050405020304" pitchFamily="18" charset="0"/>
                <a:cs typeface="Times New Roman" panose="02020603050405020304" pitchFamily="18" charset="0"/>
              </a:rPr>
              <a:t>μ-σ</a:t>
            </a:r>
          </a:p>
          <a:p>
            <a:r>
              <a:rPr lang="en-US" sz="2400" b="1" dirty="0">
                <a:solidFill>
                  <a:schemeClr val="bg1"/>
                </a:solidFill>
                <a:latin typeface="Times New Roman" panose="02020603050405020304" pitchFamily="18" charset="0"/>
                <a:cs typeface="Times New Roman" panose="02020603050405020304" pitchFamily="18" charset="0"/>
              </a:rPr>
              <a:t>     level 1  &lt;2.39</a:t>
            </a:r>
          </a:p>
          <a:p>
            <a:endParaRPr lang="en-US" sz="2400" b="1" dirty="0">
              <a:solidFill>
                <a:schemeClr val="bg1"/>
              </a:solidFill>
              <a:latin typeface="Times New Roman" panose="02020603050405020304" pitchFamily="18" charset="0"/>
              <a:cs typeface="Times New Roman" panose="02020603050405020304" pitchFamily="18" charset="0"/>
            </a:endParaRPr>
          </a:p>
          <a:p>
            <a:endParaRPr lang="en-US" sz="2400" b="1" dirty="0">
              <a:solidFill>
                <a:schemeClr val="bg1"/>
              </a:solidFill>
              <a:latin typeface="Times New Roman" panose="02020603050405020304" pitchFamily="18" charset="0"/>
              <a:cs typeface="Times New Roman" panose="02020603050405020304" pitchFamily="18" charset="0"/>
            </a:endParaRPr>
          </a:p>
          <a:p>
            <a:r>
              <a:rPr lang="en-US" sz="2400" b="1" dirty="0">
                <a:solidFill>
                  <a:schemeClr val="bg1"/>
                </a:solidFill>
                <a:latin typeface="Times New Roman" panose="02020603050405020304" pitchFamily="18" charset="0"/>
                <a:cs typeface="Times New Roman" panose="02020603050405020304" pitchFamily="18" charset="0"/>
              </a:rPr>
              <a:t>2- </a:t>
            </a:r>
            <a:r>
              <a:rPr lang="el-GR" sz="2400" b="1" dirty="0">
                <a:solidFill>
                  <a:schemeClr val="bg1"/>
                </a:solidFill>
                <a:latin typeface="Times New Roman" panose="02020603050405020304" pitchFamily="18" charset="0"/>
                <a:cs typeface="Times New Roman" panose="02020603050405020304" pitchFamily="18" charset="0"/>
              </a:rPr>
              <a:t>μ-σ≤</a:t>
            </a:r>
            <a:r>
              <a:rPr lang="en-US" sz="2400" b="1" dirty="0">
                <a:solidFill>
                  <a:schemeClr val="bg1"/>
                </a:solidFill>
                <a:latin typeface="Times New Roman" panose="02020603050405020304" pitchFamily="18" charset="0"/>
                <a:cs typeface="Times New Roman" panose="02020603050405020304" pitchFamily="18" charset="0"/>
              </a:rPr>
              <a:t>level 2(mid level)≤ </a:t>
            </a:r>
            <a:r>
              <a:rPr lang="el-GR" sz="2400" b="1" dirty="0">
                <a:solidFill>
                  <a:schemeClr val="bg1"/>
                </a:solidFill>
                <a:latin typeface="Times New Roman" panose="02020603050405020304" pitchFamily="18" charset="0"/>
                <a:cs typeface="Times New Roman" panose="02020603050405020304" pitchFamily="18" charset="0"/>
              </a:rPr>
              <a:t>μ+σ</a:t>
            </a:r>
          </a:p>
          <a:p>
            <a:endParaRPr lang="el-GR" sz="2400" b="1" dirty="0">
              <a:solidFill>
                <a:schemeClr val="bg1"/>
              </a:solidFill>
              <a:latin typeface="Times New Roman" panose="02020603050405020304" pitchFamily="18" charset="0"/>
              <a:cs typeface="Times New Roman" panose="02020603050405020304" pitchFamily="18" charset="0"/>
            </a:endParaRPr>
          </a:p>
          <a:p>
            <a:r>
              <a:rPr lang="en-US" sz="2400" b="1" dirty="0">
                <a:solidFill>
                  <a:schemeClr val="bg1"/>
                </a:solidFill>
                <a:latin typeface="Times New Roman" panose="02020603050405020304" pitchFamily="18" charset="0"/>
                <a:cs typeface="Times New Roman" panose="02020603050405020304" pitchFamily="18" charset="0"/>
              </a:rPr>
              <a:t>     </a:t>
            </a:r>
            <a:r>
              <a:rPr lang="el-GR" sz="2400" b="1" dirty="0">
                <a:solidFill>
                  <a:schemeClr val="bg1"/>
                </a:solidFill>
                <a:latin typeface="Times New Roman" panose="02020603050405020304" pitchFamily="18" charset="0"/>
                <a:cs typeface="Times New Roman" panose="02020603050405020304" pitchFamily="18" charset="0"/>
              </a:rPr>
              <a:t>2.39≤</a:t>
            </a:r>
            <a:r>
              <a:rPr lang="en-US" sz="2400" b="1" dirty="0">
                <a:solidFill>
                  <a:schemeClr val="bg1"/>
                </a:solidFill>
                <a:latin typeface="Times New Roman" panose="02020603050405020304" pitchFamily="18" charset="0"/>
                <a:cs typeface="Times New Roman" panose="02020603050405020304" pitchFamily="18" charset="0"/>
              </a:rPr>
              <a:t>level 2≤3.59</a:t>
            </a:r>
          </a:p>
          <a:p>
            <a:endParaRPr lang="en-US" sz="2400" b="1" dirty="0">
              <a:solidFill>
                <a:schemeClr val="bg1"/>
              </a:solidFill>
              <a:latin typeface="Times New Roman" panose="02020603050405020304" pitchFamily="18" charset="0"/>
              <a:cs typeface="Times New Roman" panose="02020603050405020304" pitchFamily="18" charset="0"/>
            </a:endParaRPr>
          </a:p>
          <a:p>
            <a:endParaRPr lang="en-US" sz="2400" b="1" dirty="0">
              <a:solidFill>
                <a:schemeClr val="bg1"/>
              </a:solidFill>
              <a:latin typeface="Times New Roman" panose="02020603050405020304" pitchFamily="18" charset="0"/>
              <a:cs typeface="Times New Roman" panose="02020603050405020304" pitchFamily="18" charset="0"/>
            </a:endParaRPr>
          </a:p>
          <a:p>
            <a:r>
              <a:rPr lang="en-US" sz="2400" b="1" dirty="0">
                <a:solidFill>
                  <a:schemeClr val="bg1"/>
                </a:solidFill>
                <a:latin typeface="Times New Roman" panose="02020603050405020304" pitchFamily="18" charset="0"/>
                <a:cs typeface="Times New Roman" panose="02020603050405020304" pitchFamily="18" charset="0"/>
              </a:rPr>
              <a:t>3- level 3 (low level) ≥ </a:t>
            </a:r>
            <a:r>
              <a:rPr lang="el-GR" sz="2400" b="1" dirty="0">
                <a:solidFill>
                  <a:schemeClr val="bg1"/>
                </a:solidFill>
                <a:latin typeface="Times New Roman" panose="02020603050405020304" pitchFamily="18" charset="0"/>
                <a:cs typeface="Times New Roman" panose="02020603050405020304" pitchFamily="18" charset="0"/>
              </a:rPr>
              <a:t>μ+σ</a:t>
            </a:r>
          </a:p>
          <a:p>
            <a:r>
              <a:rPr lang="el-GR" sz="2400" b="1" dirty="0">
                <a:solidFill>
                  <a:schemeClr val="bg1"/>
                </a:solidFill>
                <a:latin typeface="Times New Roman" panose="02020603050405020304" pitchFamily="18" charset="0"/>
                <a:cs typeface="Times New Roman" panose="02020603050405020304" pitchFamily="18" charset="0"/>
              </a:rPr>
              <a:t> </a:t>
            </a:r>
            <a:r>
              <a:rPr lang="en-US" sz="2400" b="1" dirty="0">
                <a:solidFill>
                  <a:schemeClr val="bg1"/>
                </a:solidFill>
                <a:latin typeface="Times New Roman" panose="02020603050405020304" pitchFamily="18" charset="0"/>
                <a:cs typeface="Times New Roman" panose="02020603050405020304" pitchFamily="18" charset="0"/>
              </a:rPr>
              <a:t>    level 3 &gt;3.59</a:t>
            </a:r>
          </a:p>
          <a:p>
            <a:endParaRPr lang="en-US" dirty="0"/>
          </a:p>
          <a:p>
            <a:endParaRPr lang="en-US" dirty="0"/>
          </a:p>
        </p:txBody>
      </p:sp>
      <p:pic>
        <p:nvPicPr>
          <p:cNvPr id="6" name="Picture 5">
            <a:extLst>
              <a:ext uri="{FF2B5EF4-FFF2-40B4-BE49-F238E27FC236}">
                <a16:creationId xmlns:a16="http://schemas.microsoft.com/office/drawing/2014/main" id="{4A1C3227-C26E-4C41-B2FF-8F972053A9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29113" y="1582430"/>
            <a:ext cx="3324689" cy="4711943"/>
          </a:xfrm>
          <a:prstGeom prst="rect">
            <a:avLst/>
          </a:prstGeom>
        </p:spPr>
      </p:pic>
      <p:cxnSp>
        <p:nvCxnSpPr>
          <p:cNvPr id="12" name="Connector: Curved 11">
            <a:extLst>
              <a:ext uri="{FF2B5EF4-FFF2-40B4-BE49-F238E27FC236}">
                <a16:creationId xmlns:a16="http://schemas.microsoft.com/office/drawing/2014/main" id="{C9B473B0-E4CC-4C2D-9C01-8BEBF5BF79B1}"/>
              </a:ext>
            </a:extLst>
          </p:cNvPr>
          <p:cNvCxnSpPr>
            <a:cxnSpLocks/>
          </p:cNvCxnSpPr>
          <p:nvPr/>
        </p:nvCxnSpPr>
        <p:spPr>
          <a:xfrm rot="10800000" flipV="1">
            <a:off x="4426223" y="3495109"/>
            <a:ext cx="3602891" cy="1280200"/>
          </a:xfrm>
          <a:prstGeom prst="curvedConnector3">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AF9C8BF0-DB50-4E89-8069-3FFFF2292B03}"/>
              </a:ext>
            </a:extLst>
          </p:cNvPr>
          <p:cNvCxnSpPr>
            <a:cxnSpLocks/>
          </p:cNvCxnSpPr>
          <p:nvPr/>
        </p:nvCxnSpPr>
        <p:spPr>
          <a:xfrm flipH="1">
            <a:off x="10626439" y="2230581"/>
            <a:ext cx="1454727"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A8214224-0539-404B-8ADF-2BC20C513B45}"/>
              </a:ext>
            </a:extLst>
          </p:cNvPr>
          <p:cNvCxnSpPr>
            <a:cxnSpLocks/>
          </p:cNvCxnSpPr>
          <p:nvPr/>
        </p:nvCxnSpPr>
        <p:spPr>
          <a:xfrm flipH="1">
            <a:off x="10626439" y="2687783"/>
            <a:ext cx="1454727" cy="0"/>
          </a:xfrm>
          <a:prstGeom prst="straightConnector1">
            <a:avLst/>
          </a:prstGeom>
          <a:ln w="762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75515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9717B-8CB1-4133-B24A-1B5D82EA9580}"/>
              </a:ext>
            </a:extLst>
          </p:cNvPr>
          <p:cNvSpPr>
            <a:spLocks noGrp="1"/>
          </p:cNvSpPr>
          <p:nvPr>
            <p:ph type="title"/>
          </p:nvPr>
        </p:nvSpPr>
        <p:spPr>
          <a:xfrm>
            <a:off x="838200" y="0"/>
            <a:ext cx="10515600" cy="1325563"/>
          </a:xfrm>
        </p:spPr>
        <p:txBody>
          <a:bodyPr>
            <a:normAutofit/>
          </a:bodyPr>
          <a:lstStyle/>
          <a:p>
            <a:pPr algn="ctr"/>
            <a:r>
              <a:rPr lang="en-US" b="1" dirty="0">
                <a:solidFill>
                  <a:srgbClr val="FFC000"/>
                </a:solidFill>
                <a:latin typeface="Times New Roman" panose="02020603050405020304" pitchFamily="18" charset="0"/>
                <a:cs typeface="Times New Roman" panose="02020603050405020304" pitchFamily="18" charset="0"/>
              </a:rPr>
              <a:t>The level of each plant implementing Lean Manufacturing tools</a:t>
            </a:r>
          </a:p>
        </p:txBody>
      </p:sp>
      <p:pic>
        <p:nvPicPr>
          <p:cNvPr id="5" name="Content Placeholder 4">
            <a:extLst>
              <a:ext uri="{FF2B5EF4-FFF2-40B4-BE49-F238E27FC236}">
                <a16:creationId xmlns:a16="http://schemas.microsoft.com/office/drawing/2014/main" id="{8D133294-FAA9-4FBB-B42F-3BE33D8F722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3023416"/>
            <a:ext cx="10515600" cy="1955756"/>
          </a:xfrm>
        </p:spPr>
      </p:pic>
    </p:spTree>
    <p:extLst>
      <p:ext uri="{BB962C8B-B14F-4D97-AF65-F5344CB8AC3E}">
        <p14:creationId xmlns:p14="http://schemas.microsoft.com/office/powerpoint/2010/main" val="731231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814E7-4031-42BD-BDCC-23281701BA2D}"/>
              </a:ext>
            </a:extLst>
          </p:cNvPr>
          <p:cNvSpPr>
            <a:spLocks noGrp="1"/>
          </p:cNvSpPr>
          <p:nvPr>
            <p:ph type="title"/>
          </p:nvPr>
        </p:nvSpPr>
        <p:spPr>
          <a:xfrm>
            <a:off x="838200" y="0"/>
            <a:ext cx="10515600" cy="1325563"/>
          </a:xfrm>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Key performance indicator</a:t>
            </a:r>
          </a:p>
        </p:txBody>
      </p:sp>
      <p:pic>
        <p:nvPicPr>
          <p:cNvPr id="5" name="Content Placeholder 4">
            <a:extLst>
              <a:ext uri="{FF2B5EF4-FFF2-40B4-BE49-F238E27FC236}">
                <a16:creationId xmlns:a16="http://schemas.microsoft.com/office/drawing/2014/main" id="{F8E06F43-3BE5-4B48-BA99-538A365AAAB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8927" y="1825625"/>
            <a:ext cx="10654146" cy="4351338"/>
          </a:xfrm>
        </p:spPr>
      </p:pic>
    </p:spTree>
    <p:extLst>
      <p:ext uri="{BB962C8B-B14F-4D97-AF65-F5344CB8AC3E}">
        <p14:creationId xmlns:p14="http://schemas.microsoft.com/office/powerpoint/2010/main" val="23273458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ED5A3-22AA-4DC1-9289-02C7409A90FD}"/>
              </a:ext>
            </a:extLst>
          </p:cNvPr>
          <p:cNvSpPr>
            <a:spLocks noGrp="1"/>
          </p:cNvSpPr>
          <p:nvPr>
            <p:ph type="title"/>
          </p:nvPr>
        </p:nvSpPr>
        <p:spPr>
          <a:xfrm>
            <a:off x="838200" y="0"/>
            <a:ext cx="10515600" cy="1325563"/>
          </a:xfrm>
        </p:spPr>
        <p:txBody>
          <a:bodyPr>
            <a:normAutofit/>
          </a:bodyPr>
          <a:lstStyle/>
          <a:p>
            <a:pPr algn="ctr"/>
            <a:r>
              <a:rPr lang="en-US" b="1" dirty="0">
                <a:solidFill>
                  <a:srgbClr val="FFC000"/>
                </a:solidFill>
                <a:latin typeface="Times New Roman" panose="02020603050405020304" pitchFamily="18" charset="0"/>
                <a:cs typeface="Times New Roman" panose="02020603050405020304" pitchFamily="18" charset="0"/>
              </a:rPr>
              <a:t>Framework to implement lean manufacturing tools </a:t>
            </a:r>
          </a:p>
        </p:txBody>
      </p:sp>
      <p:graphicFrame>
        <p:nvGraphicFramePr>
          <p:cNvPr id="8" name="Content Placeholder 7">
            <a:extLst>
              <a:ext uri="{FF2B5EF4-FFF2-40B4-BE49-F238E27FC236}">
                <a16:creationId xmlns:a16="http://schemas.microsoft.com/office/drawing/2014/main" id="{B465FB56-0FE2-41A4-ACE2-34634D0A707E}"/>
              </a:ext>
            </a:extLst>
          </p:cNvPr>
          <p:cNvGraphicFramePr>
            <a:graphicFrameLocks noGrp="1"/>
          </p:cNvGraphicFramePr>
          <p:nvPr>
            <p:ph idx="1"/>
            <p:extLst/>
          </p:nvPr>
        </p:nvGraphicFramePr>
        <p:xfrm>
          <a:off x="838200" y="1811338"/>
          <a:ext cx="10515600" cy="4351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6" name="Connector: Curved 15">
            <a:extLst>
              <a:ext uri="{FF2B5EF4-FFF2-40B4-BE49-F238E27FC236}">
                <a16:creationId xmlns:a16="http://schemas.microsoft.com/office/drawing/2014/main" id="{B357E6DA-8929-4989-9FE8-F120605846B9}"/>
              </a:ext>
            </a:extLst>
          </p:cNvPr>
          <p:cNvCxnSpPr/>
          <p:nvPr/>
        </p:nvCxnSpPr>
        <p:spPr>
          <a:xfrm rot="10800000" flipV="1">
            <a:off x="8714510" y="2673927"/>
            <a:ext cx="2639291" cy="1011382"/>
          </a:xfrm>
          <a:prstGeom prst="curvedConnector3">
            <a:avLst/>
          </a:prstGeom>
          <a:ln w="85725">
            <a:solidFill>
              <a:schemeClr val="accent4">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or: Curved 17">
            <a:extLst>
              <a:ext uri="{FF2B5EF4-FFF2-40B4-BE49-F238E27FC236}">
                <a16:creationId xmlns:a16="http://schemas.microsoft.com/office/drawing/2014/main" id="{6F080178-5BD7-433D-925D-8142FE0C3CDA}"/>
              </a:ext>
            </a:extLst>
          </p:cNvPr>
          <p:cNvCxnSpPr/>
          <p:nvPr/>
        </p:nvCxnSpPr>
        <p:spPr>
          <a:xfrm rot="10800000" flipV="1">
            <a:off x="8714510" y="4142508"/>
            <a:ext cx="2639290" cy="1191491"/>
          </a:xfrm>
          <a:prstGeom prst="curvedConnector3">
            <a:avLst/>
          </a:prstGeom>
          <a:ln w="85725">
            <a:solidFill>
              <a:schemeClr val="accent4">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02325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FCED6-E040-419F-9BE3-BE4D3CD5860C}"/>
              </a:ext>
            </a:extLst>
          </p:cNvPr>
          <p:cNvSpPr>
            <a:spLocks noGrp="1"/>
          </p:cNvSpPr>
          <p:nvPr>
            <p:ph type="title"/>
          </p:nvPr>
        </p:nvSpPr>
        <p:spPr>
          <a:xfrm>
            <a:off x="838199" y="0"/>
            <a:ext cx="10515600" cy="1325563"/>
          </a:xfrm>
        </p:spPr>
        <p:txBody>
          <a:bodyPr>
            <a:normAutofit/>
          </a:bodyPr>
          <a:lstStyle/>
          <a:p>
            <a:pPr algn="ctr"/>
            <a:r>
              <a:rPr lang="en-US" b="1" dirty="0">
                <a:solidFill>
                  <a:srgbClr val="FFC000"/>
                </a:solidFill>
                <a:latin typeface="Times New Roman" panose="02020603050405020304" pitchFamily="18" charset="0"/>
                <a:cs typeface="Times New Roman" panose="02020603050405020304" pitchFamily="18" charset="0"/>
              </a:rPr>
              <a:t>Lean manufacturing indicators for AL-Rayan Factory</a:t>
            </a:r>
          </a:p>
        </p:txBody>
      </p:sp>
      <p:pic>
        <p:nvPicPr>
          <p:cNvPr id="13" name="Content Placeholder 12">
            <a:extLst>
              <a:ext uri="{FF2B5EF4-FFF2-40B4-BE49-F238E27FC236}">
                <a16:creationId xmlns:a16="http://schemas.microsoft.com/office/drawing/2014/main" id="{A8E0E2FF-E840-4231-BF36-0AE34394A3B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4534" y="2132023"/>
            <a:ext cx="11002929" cy="3825432"/>
          </a:xfrm>
        </p:spPr>
      </p:pic>
    </p:spTree>
    <p:extLst>
      <p:ext uri="{BB962C8B-B14F-4D97-AF65-F5344CB8AC3E}">
        <p14:creationId xmlns:p14="http://schemas.microsoft.com/office/powerpoint/2010/main" val="440254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4025A-D293-4ADB-909F-D02C9B0783EC}"/>
              </a:ext>
            </a:extLst>
          </p:cNvPr>
          <p:cNvSpPr>
            <a:spLocks noGrp="1"/>
          </p:cNvSpPr>
          <p:nvPr>
            <p:ph type="title"/>
          </p:nvPr>
        </p:nvSpPr>
        <p:spPr>
          <a:xfrm>
            <a:off x="838199" y="0"/>
            <a:ext cx="10515600" cy="1325563"/>
          </a:xfrm>
        </p:spPr>
        <p:txBody>
          <a:bodyPr>
            <a:normAutofit/>
          </a:bodyPr>
          <a:lstStyle/>
          <a:p>
            <a:pPr algn="ctr"/>
            <a:r>
              <a:rPr lang="en-US" b="1" dirty="0">
                <a:solidFill>
                  <a:srgbClr val="FFC000"/>
                </a:solidFill>
                <a:latin typeface="Times New Roman" panose="02020603050405020304" pitchFamily="18" charset="0"/>
                <a:cs typeface="Times New Roman" panose="02020603050405020304" pitchFamily="18" charset="0"/>
              </a:rPr>
              <a:t>Improving vulnerable indicators in each tool</a:t>
            </a:r>
          </a:p>
        </p:txBody>
      </p:sp>
      <p:pic>
        <p:nvPicPr>
          <p:cNvPr id="11" name="Content Placeholder 10">
            <a:extLst>
              <a:ext uri="{FF2B5EF4-FFF2-40B4-BE49-F238E27FC236}">
                <a16:creationId xmlns:a16="http://schemas.microsoft.com/office/drawing/2014/main" id="{0224A76D-2514-41AC-BB4A-143547B8612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67687" y="1325563"/>
            <a:ext cx="8056624" cy="5333618"/>
          </a:xfrm>
        </p:spPr>
      </p:pic>
    </p:spTree>
    <p:extLst>
      <p:ext uri="{BB962C8B-B14F-4D97-AF65-F5344CB8AC3E}">
        <p14:creationId xmlns:p14="http://schemas.microsoft.com/office/powerpoint/2010/main" val="544707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906E5F8-6305-43C2-B9EF-9F5D14D7E7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1896" y="371194"/>
            <a:ext cx="6414052" cy="6241641"/>
          </a:xfrm>
          <a:prstGeom prst="rect">
            <a:avLst/>
          </a:prstGeom>
        </p:spPr>
      </p:pic>
    </p:spTree>
    <p:extLst>
      <p:ext uri="{BB962C8B-B14F-4D97-AF65-F5344CB8AC3E}">
        <p14:creationId xmlns:p14="http://schemas.microsoft.com/office/powerpoint/2010/main" val="4627856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24D2D-B4EA-46D1-8AE9-74035FA93D25}"/>
              </a:ext>
            </a:extLst>
          </p:cNvPr>
          <p:cNvSpPr>
            <a:spLocks noGrp="1"/>
          </p:cNvSpPr>
          <p:nvPr>
            <p:ph type="title"/>
          </p:nvPr>
        </p:nvSpPr>
        <p:spPr>
          <a:xfrm>
            <a:off x="838200" y="143452"/>
            <a:ext cx="10515600" cy="1325563"/>
          </a:xfrm>
        </p:spPr>
        <p:txBody>
          <a:bodyPr>
            <a:normAutofit/>
          </a:bodyPr>
          <a:lstStyle/>
          <a:p>
            <a:pPr algn="ctr"/>
            <a:r>
              <a:rPr lang="en-US" b="1" dirty="0">
                <a:solidFill>
                  <a:srgbClr val="FFC000"/>
                </a:solidFill>
                <a:latin typeface="Times New Roman" panose="02020603050405020304" pitchFamily="18" charset="0"/>
                <a:cs typeface="Times New Roman" panose="02020603050405020304" pitchFamily="18" charset="0"/>
              </a:rPr>
              <a:t>Sustainability to maintain each tool at</a:t>
            </a:r>
            <a:br>
              <a:rPr lang="en-US" b="1" dirty="0">
                <a:solidFill>
                  <a:srgbClr val="FFC000"/>
                </a:solidFill>
                <a:latin typeface="Times New Roman" panose="02020603050405020304" pitchFamily="18" charset="0"/>
                <a:cs typeface="Times New Roman" panose="02020603050405020304" pitchFamily="18" charset="0"/>
              </a:rPr>
            </a:br>
            <a:r>
              <a:rPr lang="en-US" b="1" dirty="0">
                <a:solidFill>
                  <a:srgbClr val="FFC000"/>
                </a:solidFill>
                <a:latin typeface="Times New Roman" panose="02020603050405020304" pitchFamily="18" charset="0"/>
                <a:cs typeface="Times New Roman" panose="02020603050405020304" pitchFamily="18" charset="0"/>
              </a:rPr>
              <a:t>the highest level</a:t>
            </a:r>
          </a:p>
        </p:txBody>
      </p:sp>
      <p:pic>
        <p:nvPicPr>
          <p:cNvPr id="5" name="Content Placeholder 4">
            <a:extLst>
              <a:ext uri="{FF2B5EF4-FFF2-40B4-BE49-F238E27FC236}">
                <a16:creationId xmlns:a16="http://schemas.microsoft.com/office/drawing/2014/main" id="{27658527-96F7-4819-A225-279026BB66C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68586" y="1901172"/>
            <a:ext cx="9985214" cy="4527337"/>
          </a:xfrm>
        </p:spPr>
      </p:pic>
    </p:spTree>
    <p:extLst>
      <p:ext uri="{BB962C8B-B14F-4D97-AF65-F5344CB8AC3E}">
        <p14:creationId xmlns:p14="http://schemas.microsoft.com/office/powerpoint/2010/main" val="39661171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78879-1F74-43A2-AA5B-A682CE91C3A1}"/>
              </a:ext>
            </a:extLst>
          </p:cNvPr>
          <p:cNvSpPr>
            <a:spLocks noGrp="1"/>
          </p:cNvSpPr>
          <p:nvPr>
            <p:ph type="title"/>
          </p:nvPr>
        </p:nvSpPr>
        <p:spPr>
          <a:xfrm>
            <a:off x="838199" y="0"/>
            <a:ext cx="10515600" cy="1325563"/>
          </a:xfrm>
          <a:noFill/>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Quantitative indicators</a:t>
            </a:r>
          </a:p>
        </p:txBody>
      </p:sp>
      <p:pic>
        <p:nvPicPr>
          <p:cNvPr id="5" name="Content Placeholder 4">
            <a:extLst>
              <a:ext uri="{FF2B5EF4-FFF2-40B4-BE49-F238E27FC236}">
                <a16:creationId xmlns:a16="http://schemas.microsoft.com/office/drawing/2014/main" id="{5B029DDD-8D2E-485B-A0E1-69EA30404E0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90190" y="1325563"/>
            <a:ext cx="6811617" cy="5276092"/>
          </a:xfrm>
        </p:spPr>
      </p:pic>
    </p:spTree>
    <p:extLst>
      <p:ext uri="{BB962C8B-B14F-4D97-AF65-F5344CB8AC3E}">
        <p14:creationId xmlns:p14="http://schemas.microsoft.com/office/powerpoint/2010/main" val="27019981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58FC6-52EB-4A93-A24A-A046E5B6A40C}"/>
              </a:ext>
            </a:extLst>
          </p:cNvPr>
          <p:cNvSpPr>
            <a:spLocks noGrp="1"/>
          </p:cNvSpPr>
          <p:nvPr>
            <p:ph type="title"/>
          </p:nvPr>
        </p:nvSpPr>
        <p:spPr>
          <a:xfrm>
            <a:off x="838200" y="0"/>
            <a:ext cx="10515600" cy="1325563"/>
          </a:xfrm>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Conclusion</a:t>
            </a:r>
          </a:p>
        </p:txBody>
      </p:sp>
      <p:sp>
        <p:nvSpPr>
          <p:cNvPr id="3" name="Content Placeholder 2">
            <a:extLst>
              <a:ext uri="{FF2B5EF4-FFF2-40B4-BE49-F238E27FC236}">
                <a16:creationId xmlns:a16="http://schemas.microsoft.com/office/drawing/2014/main" id="{44CBAA59-BFDB-4A09-9118-574D77A02689}"/>
              </a:ext>
            </a:extLst>
          </p:cNvPr>
          <p:cNvSpPr>
            <a:spLocks noGrp="1"/>
          </p:cNvSpPr>
          <p:nvPr>
            <p:ph idx="1"/>
          </p:nvPr>
        </p:nvSpPr>
        <p:spPr/>
        <p:txBody>
          <a:bodyPr/>
          <a:lstStyle/>
          <a:p>
            <a:pPr lvl="0"/>
            <a:r>
              <a:rPr lang="en-US" dirty="0">
                <a:solidFill>
                  <a:schemeClr val="bg1"/>
                </a:solidFill>
                <a:latin typeface="Times New Roman" panose="02020603050405020304" pitchFamily="18" charset="0"/>
                <a:cs typeface="Times New Roman" panose="02020603050405020304" pitchFamily="18" charset="0"/>
              </a:rPr>
              <a:t>Develop a questionnaire for the assessment of the level of implementation of lean manufacturing concept.</a:t>
            </a:r>
          </a:p>
          <a:p>
            <a:pPr marL="514350" lvl="0" indent="-514350">
              <a:buFont typeface="+mj-lt"/>
              <a:buAutoNum type="arabicPeriod"/>
            </a:pPr>
            <a:r>
              <a:rPr lang="en-US" dirty="0">
                <a:solidFill>
                  <a:schemeClr val="bg1"/>
                </a:solidFill>
                <a:latin typeface="Times New Roman" panose="02020603050405020304" pitchFamily="18" charset="0"/>
                <a:cs typeface="Times New Roman" panose="02020603050405020304" pitchFamily="18" charset="0"/>
              </a:rPr>
              <a:t>55% of the facilities have prior knowledge about lean manufacturing, </a:t>
            </a:r>
          </a:p>
          <a:p>
            <a:pPr marL="514350" lvl="0" indent="-514350">
              <a:buFont typeface="+mj-lt"/>
              <a:buAutoNum type="arabicPeriod"/>
            </a:pPr>
            <a:r>
              <a:rPr lang="en-US" dirty="0">
                <a:solidFill>
                  <a:schemeClr val="bg1"/>
                </a:solidFill>
                <a:latin typeface="Times New Roman" panose="02020603050405020304" pitchFamily="18" charset="0"/>
                <a:cs typeface="Times New Roman" panose="02020603050405020304" pitchFamily="18" charset="0"/>
              </a:rPr>
              <a:t>66%  has a positive perception about the benefits .</a:t>
            </a:r>
          </a:p>
          <a:p>
            <a:pPr marL="514350" lvl="0" indent="-514350">
              <a:buFont typeface="+mj-lt"/>
              <a:buAutoNum type="arabicPeriod"/>
            </a:pPr>
            <a:r>
              <a:rPr lang="en-US" dirty="0">
                <a:solidFill>
                  <a:schemeClr val="bg1"/>
                </a:solidFill>
                <a:latin typeface="Times New Roman" panose="02020603050405020304" pitchFamily="18" charset="0"/>
                <a:cs typeface="Times New Roman" panose="02020603050405020304" pitchFamily="18" charset="0"/>
              </a:rPr>
              <a:t>66% confident that they have factors help in implementing lean. </a:t>
            </a:r>
          </a:p>
          <a:p>
            <a:pPr marL="514350" lvl="0" indent="-514350">
              <a:buFont typeface="+mj-lt"/>
              <a:buAutoNum type="arabicPeriod"/>
            </a:pPr>
            <a:r>
              <a:rPr lang="en-US" dirty="0">
                <a:solidFill>
                  <a:schemeClr val="bg1"/>
                </a:solidFill>
                <a:latin typeface="Times New Roman" panose="02020603050405020304" pitchFamily="18" charset="0"/>
                <a:cs typeface="Times New Roman" panose="02020603050405020304" pitchFamily="18" charset="0"/>
              </a:rPr>
              <a:t>11% don't have serious obstacles that prevents the implementation.</a:t>
            </a:r>
          </a:p>
          <a:p>
            <a:endParaRPr lang="en-US" dirty="0"/>
          </a:p>
        </p:txBody>
      </p:sp>
    </p:spTree>
    <p:extLst>
      <p:ext uri="{BB962C8B-B14F-4D97-AF65-F5344CB8AC3E}">
        <p14:creationId xmlns:p14="http://schemas.microsoft.com/office/powerpoint/2010/main" val="38991685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DCC68-B970-4DA1-BAE6-5E2F9F2567DD}"/>
              </a:ext>
            </a:extLst>
          </p:cNvPr>
          <p:cNvSpPr>
            <a:spLocks noGrp="1"/>
          </p:cNvSpPr>
          <p:nvPr>
            <p:ph type="title"/>
          </p:nvPr>
        </p:nvSpPr>
        <p:spPr>
          <a:xfrm>
            <a:off x="838200" y="0"/>
            <a:ext cx="10515600" cy="1325563"/>
          </a:xfrm>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Continue</a:t>
            </a:r>
            <a:r>
              <a:rPr lang="en-US" b="1" dirty="0">
                <a:solidFill>
                  <a:schemeClr val="bg1"/>
                </a:solidFill>
              </a:rPr>
              <a:t> </a:t>
            </a:r>
          </a:p>
        </p:txBody>
      </p:sp>
      <p:sp>
        <p:nvSpPr>
          <p:cNvPr id="3" name="Content Placeholder 2">
            <a:extLst>
              <a:ext uri="{FF2B5EF4-FFF2-40B4-BE49-F238E27FC236}">
                <a16:creationId xmlns:a16="http://schemas.microsoft.com/office/drawing/2014/main" id="{8CE30B88-82E2-43F2-A024-6BF1388DD7B2}"/>
              </a:ext>
            </a:extLst>
          </p:cNvPr>
          <p:cNvSpPr>
            <a:spLocks noGrp="1"/>
          </p:cNvSpPr>
          <p:nvPr>
            <p:ph idx="1"/>
          </p:nvPr>
        </p:nvSpPr>
        <p:spPr/>
        <p:txBody>
          <a:bodyPr>
            <a:normAutofit fontScale="85000" lnSpcReduction="20000"/>
          </a:bodyPr>
          <a:lstStyle/>
          <a:p>
            <a:r>
              <a:rPr lang="en-US" dirty="0">
                <a:latin typeface="Times New Roman" panose="02020603050405020304" pitchFamily="18" charset="0"/>
                <a:cs typeface="Times New Roman" panose="02020603050405020304" pitchFamily="18" charset="0"/>
              </a:rPr>
              <a:t> </a:t>
            </a:r>
            <a:r>
              <a:rPr lang="en-US" dirty="0">
                <a:solidFill>
                  <a:schemeClr val="bg1"/>
                </a:solidFill>
                <a:latin typeface="Times New Roman" panose="02020603050405020304" pitchFamily="18" charset="0"/>
                <a:cs typeface="Times New Roman" panose="02020603050405020304" pitchFamily="18" charset="0"/>
              </a:rPr>
              <a:t>For the level of implementing lean manufacturing practices (tools), we conclude the following </a:t>
            </a:r>
          </a:p>
          <a:p>
            <a:pPr marL="514350" indent="-514350">
              <a:buFont typeface="+mj-lt"/>
              <a:buAutoNum type="alphaLcParenR"/>
            </a:pPr>
            <a:r>
              <a:rPr lang="en-US" dirty="0">
                <a:solidFill>
                  <a:schemeClr val="bg1"/>
                </a:solidFill>
                <a:latin typeface="Times New Roman" panose="02020603050405020304" pitchFamily="18" charset="0"/>
                <a:cs typeface="Times New Roman" panose="02020603050405020304" pitchFamily="18" charset="0"/>
              </a:rPr>
              <a:t>Approximately 44% of the studied sample have a weakness in implementing TPM</a:t>
            </a:r>
          </a:p>
          <a:p>
            <a:pPr marL="514350" indent="-514350">
              <a:buFont typeface="+mj-lt"/>
              <a:buAutoNum type="alphaLcParenR"/>
            </a:pPr>
            <a:r>
              <a:rPr lang="en-US" dirty="0">
                <a:solidFill>
                  <a:schemeClr val="bg1"/>
                </a:solidFill>
                <a:latin typeface="Times New Roman" panose="02020603050405020304" pitchFamily="18" charset="0"/>
                <a:cs typeface="Times New Roman" panose="02020603050405020304" pitchFamily="18" charset="0"/>
              </a:rPr>
              <a:t>100% of the studied sample have a weakness in implementing VSM</a:t>
            </a:r>
          </a:p>
          <a:p>
            <a:pPr marL="514350" indent="-514350">
              <a:buFont typeface="+mj-lt"/>
              <a:buAutoNum type="alphaLcParenR"/>
            </a:pPr>
            <a:r>
              <a:rPr lang="en-US" dirty="0">
                <a:solidFill>
                  <a:schemeClr val="bg1"/>
                </a:solidFill>
                <a:latin typeface="Times New Roman" panose="02020603050405020304" pitchFamily="18" charset="0"/>
                <a:cs typeface="Times New Roman" panose="02020603050405020304" pitchFamily="18" charset="0"/>
              </a:rPr>
              <a:t> 55 % of the studied sample have a weakness in implementing Kaizen.</a:t>
            </a:r>
          </a:p>
          <a:p>
            <a:pPr marL="514350" indent="-514350">
              <a:buFont typeface="+mj-lt"/>
              <a:buAutoNum type="alphaLcParenR"/>
            </a:pPr>
            <a:r>
              <a:rPr lang="en-US" dirty="0">
                <a:solidFill>
                  <a:schemeClr val="bg1"/>
                </a:solidFill>
                <a:latin typeface="Times New Roman" panose="02020603050405020304" pitchFamily="18" charset="0"/>
                <a:cs typeface="Times New Roman" panose="02020603050405020304" pitchFamily="18" charset="0"/>
              </a:rPr>
              <a:t> 33 % of the studied sample have a weakness in implementing 5S</a:t>
            </a:r>
          </a:p>
          <a:p>
            <a:pPr marL="514350" indent="-514350">
              <a:buFont typeface="+mj-lt"/>
              <a:buAutoNum type="alphaLcParenR"/>
            </a:pPr>
            <a:r>
              <a:rPr lang="en-US" dirty="0">
                <a:solidFill>
                  <a:schemeClr val="bg1"/>
                </a:solidFill>
                <a:latin typeface="Times New Roman" panose="02020603050405020304" pitchFamily="18" charset="0"/>
                <a:cs typeface="Times New Roman" panose="02020603050405020304" pitchFamily="18" charset="0"/>
              </a:rPr>
              <a:t> 44 % of the studied sample have a weakness in implementing Poka-Yoke</a:t>
            </a:r>
          </a:p>
          <a:p>
            <a:pPr marL="514350" indent="-514350">
              <a:buFont typeface="+mj-lt"/>
              <a:buAutoNum type="alphaLcParenR"/>
            </a:pPr>
            <a:r>
              <a:rPr lang="en-US" dirty="0">
                <a:solidFill>
                  <a:schemeClr val="bg1"/>
                </a:solidFill>
                <a:latin typeface="Times New Roman" panose="02020603050405020304" pitchFamily="18" charset="0"/>
                <a:cs typeface="Times New Roman" panose="02020603050405020304" pitchFamily="18" charset="0"/>
              </a:rPr>
              <a:t> 44 % of the studied sample have a weakness in implementing JIT</a:t>
            </a:r>
          </a:p>
          <a:p>
            <a:pPr marL="514350" indent="-514350">
              <a:buFont typeface="+mj-lt"/>
              <a:buAutoNum type="alphaLcParenR"/>
            </a:pPr>
            <a:r>
              <a:rPr lang="en-US" dirty="0">
                <a:solidFill>
                  <a:schemeClr val="bg1"/>
                </a:solidFill>
                <a:latin typeface="Times New Roman" panose="02020603050405020304" pitchFamily="18" charset="0"/>
                <a:cs typeface="Times New Roman" panose="02020603050405020304" pitchFamily="18" charset="0"/>
              </a:rPr>
              <a:t>44  % of the studied sample have a weakness in implementing SMED.</a:t>
            </a:r>
          </a:p>
          <a:p>
            <a:pPr marL="514350" indent="-514350">
              <a:buFont typeface="+mj-lt"/>
              <a:buAutoNum type="alphaLcParenR"/>
            </a:pPr>
            <a:r>
              <a:rPr lang="en-US" dirty="0">
                <a:solidFill>
                  <a:schemeClr val="bg1"/>
                </a:solidFill>
                <a:latin typeface="Times New Roman" panose="02020603050405020304" pitchFamily="18" charset="0"/>
                <a:cs typeface="Times New Roman" panose="02020603050405020304" pitchFamily="18" charset="0"/>
              </a:rPr>
              <a:t>77  % of the studied sample have a weakness in implementing JIDOKA.</a:t>
            </a:r>
          </a:p>
          <a:p>
            <a:pPr marL="514350" indent="-514350">
              <a:buFont typeface="+mj-lt"/>
              <a:buAutoNum type="alphaLcParenR"/>
            </a:pPr>
            <a:r>
              <a:rPr lang="en-US" dirty="0">
                <a:solidFill>
                  <a:schemeClr val="bg1"/>
                </a:solidFill>
                <a:latin typeface="Times New Roman" panose="02020603050405020304" pitchFamily="18" charset="0"/>
                <a:cs typeface="Times New Roman" panose="02020603050405020304" pitchFamily="18" charset="0"/>
              </a:rPr>
              <a:t>66  % of the studied sample have a weakness in implementing </a:t>
            </a:r>
            <a:r>
              <a:rPr lang="en-US" dirty="0" err="1">
                <a:solidFill>
                  <a:schemeClr val="bg1"/>
                </a:solidFill>
                <a:latin typeface="Times New Roman" panose="02020603050405020304" pitchFamily="18" charset="0"/>
                <a:cs typeface="Times New Roman" panose="02020603050405020304" pitchFamily="18" charset="0"/>
              </a:rPr>
              <a:t>Hijunka</a:t>
            </a:r>
            <a:r>
              <a:rPr lang="en-US" dirty="0">
                <a:solidFill>
                  <a:schemeClr val="bg1"/>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6626560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CE2FC-8418-4C1B-B350-71FEBA09D6CE}"/>
              </a:ext>
            </a:extLst>
          </p:cNvPr>
          <p:cNvSpPr>
            <a:spLocks noGrp="1"/>
          </p:cNvSpPr>
          <p:nvPr>
            <p:ph type="title"/>
          </p:nvPr>
        </p:nvSpPr>
        <p:spPr>
          <a:xfrm>
            <a:off x="838200" y="0"/>
            <a:ext cx="10515600" cy="1325563"/>
          </a:xfrm>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Continue</a:t>
            </a:r>
            <a:r>
              <a:rPr lang="en-US" b="1" dirty="0">
                <a:solidFill>
                  <a:srgbClr val="FFC000"/>
                </a:solidFill>
              </a:rPr>
              <a:t> </a:t>
            </a:r>
          </a:p>
        </p:txBody>
      </p:sp>
      <p:sp>
        <p:nvSpPr>
          <p:cNvPr id="3" name="Content Placeholder 2">
            <a:extLst>
              <a:ext uri="{FF2B5EF4-FFF2-40B4-BE49-F238E27FC236}">
                <a16:creationId xmlns:a16="http://schemas.microsoft.com/office/drawing/2014/main" id="{D31C5A06-1A7F-4DEF-A58C-C41A81A948A5}"/>
              </a:ext>
            </a:extLst>
          </p:cNvPr>
          <p:cNvSpPr>
            <a:spLocks noGrp="1"/>
          </p:cNvSpPr>
          <p:nvPr>
            <p:ph idx="1"/>
          </p:nvPr>
        </p:nvSpPr>
        <p:spPr/>
        <p:txBody>
          <a:bodyPr/>
          <a:lstStyle/>
          <a:p>
            <a:pPr marL="0" lvl="0" indent="0">
              <a:buNone/>
            </a:pPr>
            <a:r>
              <a:rPr lang="en-US" sz="2400" dirty="0">
                <a:solidFill>
                  <a:schemeClr val="bg1"/>
                </a:solidFill>
                <a:latin typeface="Times New Roman" panose="02020603050405020304" pitchFamily="18" charset="0"/>
                <a:cs typeface="Times New Roman" panose="02020603050405020304" pitchFamily="18" charset="0"/>
              </a:rPr>
              <a:t>There is a weakness in implementing “VSM”, and strong implementation of “5S” tool in the local dairy sector. </a:t>
            </a:r>
          </a:p>
          <a:p>
            <a:pPr marL="0" lvl="0" indent="0">
              <a:buNone/>
            </a:pPr>
            <a:r>
              <a:rPr lang="en-US" sz="2400" dirty="0">
                <a:solidFill>
                  <a:schemeClr val="bg1"/>
                </a:solidFill>
                <a:latin typeface="Times New Roman" panose="02020603050405020304" pitchFamily="18" charset="0"/>
                <a:cs typeface="Times New Roman" panose="02020603050405020304" pitchFamily="18" charset="0"/>
              </a:rPr>
              <a:t>Framework was introduced:</a:t>
            </a:r>
          </a:p>
          <a:p>
            <a:pPr marL="0" indent="0">
              <a:buNone/>
            </a:pPr>
            <a:r>
              <a:rPr lang="en-US" sz="2400" dirty="0">
                <a:solidFill>
                  <a:schemeClr val="bg1"/>
                </a:solidFill>
                <a:latin typeface="Times New Roman" panose="02020603050405020304" pitchFamily="18" charset="0"/>
                <a:cs typeface="Times New Roman" panose="02020603050405020304" pitchFamily="18" charset="0"/>
              </a:rPr>
              <a:t>(1) Assessment of level of implementation.</a:t>
            </a:r>
          </a:p>
          <a:p>
            <a:pPr marL="0" indent="0">
              <a:buNone/>
            </a:pPr>
            <a:r>
              <a:rPr lang="en-US" sz="2400" dirty="0">
                <a:solidFill>
                  <a:schemeClr val="bg1"/>
                </a:solidFill>
                <a:latin typeface="Times New Roman" panose="02020603050405020304" pitchFamily="18" charset="0"/>
                <a:cs typeface="Times New Roman" panose="02020603050405020304" pitchFamily="18" charset="0"/>
              </a:rPr>
              <a:t>(2) Improve level of implementation of vulnerable tools.</a:t>
            </a:r>
          </a:p>
          <a:p>
            <a:pPr marL="0" indent="0">
              <a:buNone/>
            </a:pPr>
            <a:r>
              <a:rPr lang="en-US" sz="2400" dirty="0">
                <a:solidFill>
                  <a:schemeClr val="bg1"/>
                </a:solidFill>
                <a:latin typeface="Times New Roman" panose="02020603050405020304" pitchFamily="18" charset="0"/>
                <a:cs typeface="Times New Roman" panose="02020603050405020304" pitchFamily="18" charset="0"/>
              </a:rPr>
              <a:t>(3) Sustain improvements.</a:t>
            </a:r>
          </a:p>
          <a:p>
            <a:endParaRPr lang="en-US" dirty="0"/>
          </a:p>
        </p:txBody>
      </p:sp>
    </p:spTree>
    <p:extLst>
      <p:ext uri="{BB962C8B-B14F-4D97-AF65-F5344CB8AC3E}">
        <p14:creationId xmlns:p14="http://schemas.microsoft.com/office/powerpoint/2010/main" val="7667792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81F46-0A20-4C5E-AA27-1D7391705966}"/>
              </a:ext>
            </a:extLst>
          </p:cNvPr>
          <p:cNvSpPr>
            <a:spLocks noGrp="1"/>
          </p:cNvSpPr>
          <p:nvPr>
            <p:ph type="title"/>
          </p:nvPr>
        </p:nvSpPr>
        <p:spPr>
          <a:xfrm>
            <a:off x="838200" y="-244908"/>
            <a:ext cx="10515600" cy="1325563"/>
          </a:xfrm>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Recommendation</a:t>
            </a:r>
            <a:r>
              <a:rPr lang="en-US" dirty="0">
                <a:solidFill>
                  <a:schemeClr val="bg1"/>
                </a:solidFill>
              </a:rPr>
              <a:t> </a:t>
            </a:r>
          </a:p>
        </p:txBody>
      </p:sp>
      <p:sp>
        <p:nvSpPr>
          <p:cNvPr id="3" name="Content Placeholder 2">
            <a:extLst>
              <a:ext uri="{FF2B5EF4-FFF2-40B4-BE49-F238E27FC236}">
                <a16:creationId xmlns:a16="http://schemas.microsoft.com/office/drawing/2014/main" id="{7D8FF3B9-CB84-4F57-AD2D-2E30CD996C4A}"/>
              </a:ext>
            </a:extLst>
          </p:cNvPr>
          <p:cNvSpPr>
            <a:spLocks noGrp="1"/>
          </p:cNvSpPr>
          <p:nvPr>
            <p:ph idx="1"/>
          </p:nvPr>
        </p:nvSpPr>
        <p:spPr>
          <a:xfrm>
            <a:off x="838200" y="969818"/>
            <a:ext cx="10515600" cy="5555673"/>
          </a:xfrm>
        </p:spPr>
        <p:txBody>
          <a:bodyPr>
            <a:normAutofit fontScale="85000" lnSpcReduction="20000"/>
          </a:bodyPr>
          <a:lstStyle/>
          <a:p>
            <a:pPr marL="0" indent="0">
              <a:buNone/>
            </a:pPr>
            <a:r>
              <a:rPr lang="en-US" dirty="0">
                <a:solidFill>
                  <a:schemeClr val="bg1"/>
                </a:solidFill>
                <a:latin typeface="Times New Roman" panose="02020603050405020304" pitchFamily="18" charset="0"/>
                <a:cs typeface="Times New Roman" panose="02020603050405020304" pitchFamily="18" charset="0"/>
              </a:rPr>
              <a:t>1-  It is recommended that the Palestine federation of industries should conduct awareness campaign about the concepts of lean manufacturing and its importance to the local industries in general and dairy industries in particular.</a:t>
            </a:r>
            <a:endParaRPr lang="ar-SY" dirty="0">
              <a:solidFill>
                <a:schemeClr val="bg1"/>
              </a:solidFill>
              <a:latin typeface="Times New Roman" panose="02020603050405020304" pitchFamily="18" charset="0"/>
              <a:cs typeface="Times New Roman" panose="02020603050405020304" pitchFamily="18" charset="0"/>
            </a:endParaRPr>
          </a:p>
          <a:p>
            <a:pPr marL="0" indent="0">
              <a:buNone/>
            </a:pPr>
            <a:endParaRPr lang="en-US" dirty="0">
              <a:solidFill>
                <a:schemeClr val="bg1"/>
              </a:solidFill>
              <a:latin typeface="Times New Roman" panose="02020603050405020304" pitchFamily="18" charset="0"/>
              <a:cs typeface="Times New Roman" panose="02020603050405020304" pitchFamily="18" charset="0"/>
            </a:endParaRPr>
          </a:p>
          <a:p>
            <a:pPr marL="0" indent="0">
              <a:buNone/>
            </a:pPr>
            <a:r>
              <a:rPr lang="en-US" dirty="0">
                <a:solidFill>
                  <a:schemeClr val="bg1"/>
                </a:solidFill>
                <a:latin typeface="Times New Roman" panose="02020603050405020304" pitchFamily="18" charset="0"/>
                <a:cs typeface="Times New Roman" panose="02020603050405020304" pitchFamily="18" charset="0"/>
              </a:rPr>
              <a:t>2-  Dairy industries are recommended to train their staff on how to implement the different lean manufacturing tools in their factories.</a:t>
            </a:r>
            <a:endParaRPr lang="ar-SY" dirty="0">
              <a:solidFill>
                <a:schemeClr val="bg1"/>
              </a:solidFill>
              <a:latin typeface="Times New Roman" panose="02020603050405020304" pitchFamily="18" charset="0"/>
              <a:cs typeface="Times New Roman" panose="02020603050405020304" pitchFamily="18" charset="0"/>
            </a:endParaRPr>
          </a:p>
          <a:p>
            <a:pPr marL="0" indent="0">
              <a:buNone/>
            </a:pPr>
            <a:endParaRPr lang="en-US" dirty="0">
              <a:solidFill>
                <a:schemeClr val="bg1"/>
              </a:solidFill>
              <a:latin typeface="Times New Roman" panose="02020603050405020304" pitchFamily="18" charset="0"/>
              <a:cs typeface="Times New Roman" panose="02020603050405020304" pitchFamily="18" charset="0"/>
            </a:endParaRPr>
          </a:p>
          <a:p>
            <a:pPr marL="0" indent="0">
              <a:buNone/>
            </a:pPr>
            <a:r>
              <a:rPr lang="en-US" dirty="0">
                <a:solidFill>
                  <a:schemeClr val="bg1"/>
                </a:solidFill>
                <a:latin typeface="Times New Roman" panose="02020603050405020304" pitchFamily="18" charset="0"/>
                <a:cs typeface="Times New Roman" panose="02020603050405020304" pitchFamily="18" charset="0"/>
              </a:rPr>
              <a:t>3-  Dairy industries are recommended to appoint industrial engineers to help in transferring the knowledge and practices of lean manufacturing local dairy sector.</a:t>
            </a:r>
            <a:endParaRPr lang="ar-SY" dirty="0">
              <a:solidFill>
                <a:schemeClr val="bg1"/>
              </a:solidFill>
              <a:latin typeface="Times New Roman" panose="02020603050405020304" pitchFamily="18" charset="0"/>
              <a:cs typeface="Times New Roman" panose="02020603050405020304" pitchFamily="18" charset="0"/>
            </a:endParaRPr>
          </a:p>
          <a:p>
            <a:pPr marL="0" indent="0">
              <a:buNone/>
            </a:pPr>
            <a:endParaRPr lang="en-US" dirty="0">
              <a:solidFill>
                <a:schemeClr val="bg1"/>
              </a:solidFill>
              <a:latin typeface="Times New Roman" panose="02020603050405020304" pitchFamily="18" charset="0"/>
              <a:cs typeface="Times New Roman" panose="02020603050405020304" pitchFamily="18" charset="0"/>
            </a:endParaRPr>
          </a:p>
          <a:p>
            <a:pPr marL="0" indent="0">
              <a:buNone/>
            </a:pPr>
            <a:r>
              <a:rPr lang="en-US" dirty="0">
                <a:solidFill>
                  <a:schemeClr val="bg1"/>
                </a:solidFill>
                <a:latin typeface="Times New Roman" panose="02020603050405020304" pitchFamily="18" charset="0"/>
                <a:cs typeface="Times New Roman" panose="02020603050405020304" pitchFamily="18" charset="0"/>
              </a:rPr>
              <a:t>4-  Dairy industries are recommended to be more open in providing real data needed for quantitative analysis; this is really necessary for the step of sustaining development in the facility.</a:t>
            </a:r>
            <a:endParaRPr lang="ar-SY" dirty="0">
              <a:solidFill>
                <a:schemeClr val="bg1"/>
              </a:solidFill>
              <a:latin typeface="Times New Roman" panose="02020603050405020304" pitchFamily="18" charset="0"/>
              <a:cs typeface="Times New Roman" panose="02020603050405020304" pitchFamily="18" charset="0"/>
            </a:endParaRPr>
          </a:p>
          <a:p>
            <a:pPr marL="0" indent="0">
              <a:buNone/>
            </a:pPr>
            <a:endParaRPr lang="en-US" dirty="0">
              <a:solidFill>
                <a:schemeClr val="bg1"/>
              </a:solidFill>
              <a:latin typeface="Times New Roman" panose="02020603050405020304" pitchFamily="18" charset="0"/>
              <a:cs typeface="Times New Roman" panose="02020603050405020304" pitchFamily="18" charset="0"/>
            </a:endParaRPr>
          </a:p>
          <a:p>
            <a:pPr marL="0" indent="0">
              <a:buNone/>
            </a:pPr>
            <a:r>
              <a:rPr lang="en-US" dirty="0">
                <a:solidFill>
                  <a:schemeClr val="bg1"/>
                </a:solidFill>
                <a:latin typeface="Times New Roman" panose="02020603050405020304" pitchFamily="18" charset="0"/>
                <a:cs typeface="Times New Roman" panose="02020603050405020304" pitchFamily="18" charset="0"/>
              </a:rPr>
              <a:t>5-  As future work. it is recommended to improve the check list (questionnaire) and make it relay more on quantitative indicators in addition to qualitative indicators.</a:t>
            </a:r>
          </a:p>
          <a:p>
            <a:endParaRPr lang="en-US" dirty="0"/>
          </a:p>
        </p:txBody>
      </p:sp>
    </p:spTree>
    <p:extLst>
      <p:ext uri="{BB962C8B-B14F-4D97-AF65-F5344CB8AC3E}">
        <p14:creationId xmlns:p14="http://schemas.microsoft.com/office/powerpoint/2010/main" val="20997076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FD2B2-123C-4FA4-933E-5031527F5D5C}"/>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3AEA4E8C-486E-48E2-A76B-02213A4ECC2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Tree>
    <p:extLst>
      <p:ext uri="{BB962C8B-B14F-4D97-AF65-F5344CB8AC3E}">
        <p14:creationId xmlns:p14="http://schemas.microsoft.com/office/powerpoint/2010/main" val="186726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8BE0E-CE25-49E6-B667-7772F97D6FD2}"/>
              </a:ext>
            </a:extLst>
          </p:cNvPr>
          <p:cNvSpPr>
            <a:spLocks noGrp="1"/>
          </p:cNvSpPr>
          <p:nvPr>
            <p:ph type="title"/>
          </p:nvPr>
        </p:nvSpPr>
        <p:spPr>
          <a:xfrm>
            <a:off x="838200" y="0"/>
            <a:ext cx="10515600" cy="1325563"/>
          </a:xfrm>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Problem Statement </a:t>
            </a:r>
          </a:p>
        </p:txBody>
      </p:sp>
      <p:sp>
        <p:nvSpPr>
          <p:cNvPr id="3" name="Content Placeholder 2">
            <a:extLst>
              <a:ext uri="{FF2B5EF4-FFF2-40B4-BE49-F238E27FC236}">
                <a16:creationId xmlns:a16="http://schemas.microsoft.com/office/drawing/2014/main" id="{A720285C-C4F2-45F3-A3D6-69CE79643CC0}"/>
              </a:ext>
            </a:extLst>
          </p:cNvPr>
          <p:cNvSpPr>
            <a:spLocks noGrp="1"/>
          </p:cNvSpPr>
          <p:nvPr>
            <p:ph idx="1"/>
          </p:nvPr>
        </p:nvSpPr>
        <p:spPr/>
        <p:txBody>
          <a:bodyPr/>
          <a:lstStyle/>
          <a:p>
            <a:r>
              <a:rPr lang="en-US" dirty="0">
                <a:solidFill>
                  <a:schemeClr val="bg1"/>
                </a:solidFill>
                <a:latin typeface="Times New Roman" panose="02020603050405020304" pitchFamily="18" charset="0"/>
                <a:cs typeface="Times New Roman" panose="02020603050405020304" pitchFamily="18" charset="0"/>
              </a:rPr>
              <a:t>Lack of a clear understanding of lean performance and its measurement .</a:t>
            </a:r>
          </a:p>
          <a:p>
            <a:endParaRPr lang="en-US" dirty="0">
              <a:solidFill>
                <a:schemeClr val="bg1"/>
              </a:solidFill>
              <a:latin typeface="Times New Roman" panose="02020603050405020304" pitchFamily="18" charset="0"/>
              <a:cs typeface="Times New Roman" panose="02020603050405020304" pitchFamily="18" charset="0"/>
            </a:endParaRPr>
          </a:p>
          <a:p>
            <a:r>
              <a:rPr lang="en-US" dirty="0">
                <a:solidFill>
                  <a:schemeClr val="bg1"/>
                </a:solidFill>
                <a:latin typeface="Times New Roman" panose="02020603050405020304" pitchFamily="18" charset="0"/>
                <a:cs typeface="Times New Roman" panose="02020603050405020304" pitchFamily="18" charset="0"/>
              </a:rPr>
              <a:t> Companies should understand the implementation of lean manufacturing concepts.</a:t>
            </a:r>
          </a:p>
          <a:p>
            <a:endParaRPr lang="en-US" dirty="0">
              <a:solidFill>
                <a:schemeClr val="bg1"/>
              </a:solidFill>
              <a:latin typeface="Times New Roman" panose="02020603050405020304" pitchFamily="18" charset="0"/>
              <a:cs typeface="Times New Roman" panose="02020603050405020304" pitchFamily="18" charset="0"/>
            </a:endParaRPr>
          </a:p>
          <a:p>
            <a:r>
              <a:rPr lang="en-US" dirty="0">
                <a:solidFill>
                  <a:schemeClr val="bg1"/>
                </a:solidFill>
                <a:latin typeface="Times New Roman" panose="02020603050405020304" pitchFamily="18" charset="0"/>
                <a:cs typeface="Times New Roman" panose="02020603050405020304" pitchFamily="18" charset="0"/>
              </a:rPr>
              <a:t>Assessment is essential to identify both the and progress of lean concepts with deficiencies in firms.</a:t>
            </a:r>
          </a:p>
          <a:p>
            <a:endParaRPr lang="en-US" dirty="0"/>
          </a:p>
        </p:txBody>
      </p:sp>
    </p:spTree>
    <p:extLst>
      <p:ext uri="{BB962C8B-B14F-4D97-AF65-F5344CB8AC3E}">
        <p14:creationId xmlns:p14="http://schemas.microsoft.com/office/powerpoint/2010/main" val="2569627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3A01F-266C-4A1D-B5D4-36C92A7EE754}"/>
              </a:ext>
            </a:extLst>
          </p:cNvPr>
          <p:cNvSpPr>
            <a:spLocks noGrp="1"/>
          </p:cNvSpPr>
          <p:nvPr>
            <p:ph type="title"/>
          </p:nvPr>
        </p:nvSpPr>
        <p:spPr>
          <a:xfrm>
            <a:off x="838200" y="0"/>
            <a:ext cx="10515600" cy="1325563"/>
          </a:xfrm>
          <a:noFill/>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Objectives</a:t>
            </a:r>
          </a:p>
        </p:txBody>
      </p:sp>
      <p:sp>
        <p:nvSpPr>
          <p:cNvPr id="3" name="Content Placeholder 2">
            <a:extLst>
              <a:ext uri="{FF2B5EF4-FFF2-40B4-BE49-F238E27FC236}">
                <a16:creationId xmlns:a16="http://schemas.microsoft.com/office/drawing/2014/main" id="{07274A00-A7AA-47CC-AF9E-A0C67235C103}"/>
              </a:ext>
            </a:extLst>
          </p:cNvPr>
          <p:cNvSpPr>
            <a:spLocks noGrp="1"/>
          </p:cNvSpPr>
          <p:nvPr>
            <p:ph idx="1"/>
          </p:nvPr>
        </p:nvSpPr>
        <p:spPr>
          <a:xfrm>
            <a:off x="838200" y="1825625"/>
            <a:ext cx="10515600" cy="4351338"/>
          </a:xfrm>
          <a:noFill/>
        </p:spPr>
        <p:txBody>
          <a:bodyPr/>
          <a:lstStyle/>
          <a:p>
            <a:pPr marL="0" indent="0">
              <a:buNone/>
            </a:pPr>
            <a:r>
              <a:rPr lang="en-US" sz="2400" dirty="0">
                <a:solidFill>
                  <a:schemeClr val="bg1"/>
                </a:solidFill>
                <a:latin typeface="Times New Roman" panose="02020603050405020304" pitchFamily="18" charset="0"/>
                <a:cs typeface="Times New Roman" panose="02020603050405020304" pitchFamily="18" charset="0"/>
              </a:rPr>
              <a:t>This project is to assess level of implementation of lean manufacturing concepts in the Palestinian dairy industry, the project aims to satisfy the following two main:</a:t>
            </a:r>
          </a:p>
          <a:p>
            <a:endParaRPr lang="en-US" sz="2400" dirty="0">
              <a:latin typeface="Times New Roman" panose="02020603050405020304" pitchFamily="18" charset="0"/>
              <a:cs typeface="Times New Roman" panose="02020603050405020304" pitchFamily="18" charset="0"/>
            </a:endParaRPr>
          </a:p>
          <a:p>
            <a:pPr marL="0" indent="0">
              <a:buNone/>
            </a:pPr>
            <a:endParaRPr lang="en-US" dirty="0">
              <a:solidFill>
                <a:schemeClr val="bg1"/>
              </a:solidFill>
              <a:latin typeface="Times New Roman" panose="02020603050405020304" pitchFamily="18" charset="0"/>
              <a:cs typeface="Times New Roman" panose="02020603050405020304" pitchFamily="18" charset="0"/>
            </a:endParaRPr>
          </a:p>
        </p:txBody>
      </p:sp>
      <p:graphicFrame>
        <p:nvGraphicFramePr>
          <p:cNvPr id="6" name="Diagram 5">
            <a:extLst>
              <a:ext uri="{FF2B5EF4-FFF2-40B4-BE49-F238E27FC236}">
                <a16:creationId xmlns:a16="http://schemas.microsoft.com/office/drawing/2014/main" id="{1AB684AE-3E7A-4435-A5C7-39C41F3CFC4E}"/>
              </a:ext>
            </a:extLst>
          </p:cNvPr>
          <p:cNvGraphicFramePr/>
          <p:nvPr>
            <p:extLst>
              <p:ext uri="{D42A27DB-BD31-4B8C-83A1-F6EECF244321}">
                <p14:modId xmlns:p14="http://schemas.microsoft.com/office/powerpoint/2010/main" val="3842266491"/>
              </p:ext>
            </p:extLst>
          </p:nvPr>
        </p:nvGraphicFramePr>
        <p:xfrm>
          <a:off x="2031999" y="2743200"/>
          <a:ext cx="7716911" cy="37279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 7">
            <a:extLst>
              <a:ext uri="{FF2B5EF4-FFF2-40B4-BE49-F238E27FC236}">
                <a16:creationId xmlns:a16="http://schemas.microsoft.com/office/drawing/2014/main" id="{90C2A196-FECF-4A32-8E6A-B92B7C185A62}"/>
              </a:ext>
            </a:extLst>
          </p:cNvPr>
          <p:cNvGraphicFramePr/>
          <p:nvPr>
            <p:extLst>
              <p:ext uri="{D42A27DB-BD31-4B8C-83A1-F6EECF244321}">
                <p14:modId xmlns:p14="http://schemas.microsoft.com/office/powerpoint/2010/main" val="3439436488"/>
              </p:ext>
            </p:extLst>
          </p:nvPr>
        </p:nvGraphicFramePr>
        <p:xfrm>
          <a:off x="2032000" y="2243138"/>
          <a:ext cx="8265551" cy="389519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018657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80127-8B69-48DC-BBA2-145F53363132}"/>
              </a:ext>
            </a:extLst>
          </p:cNvPr>
          <p:cNvSpPr>
            <a:spLocks noGrp="1"/>
          </p:cNvSpPr>
          <p:nvPr>
            <p:ph type="title"/>
          </p:nvPr>
        </p:nvSpPr>
        <p:spPr>
          <a:xfrm>
            <a:off x="838200" y="0"/>
            <a:ext cx="10515600" cy="1325563"/>
          </a:xfrm>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Work of scope </a:t>
            </a:r>
          </a:p>
        </p:txBody>
      </p:sp>
      <p:graphicFrame>
        <p:nvGraphicFramePr>
          <p:cNvPr id="4" name="Content Placeholder 3">
            <a:extLst>
              <a:ext uri="{FF2B5EF4-FFF2-40B4-BE49-F238E27FC236}">
                <a16:creationId xmlns:a16="http://schemas.microsoft.com/office/drawing/2014/main" id="{95873795-2FBE-4CC9-8221-04CA164732B2}"/>
              </a:ext>
            </a:extLst>
          </p:cNvPr>
          <p:cNvGraphicFramePr>
            <a:graphicFrameLocks noGrp="1"/>
          </p:cNvGraphicFramePr>
          <p:nvPr>
            <p:ph idx="1"/>
            <p:extLst>
              <p:ext uri="{D42A27DB-BD31-4B8C-83A1-F6EECF244321}">
                <p14:modId xmlns:p14="http://schemas.microsoft.com/office/powerpoint/2010/main" val="9176925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500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EDA02-5723-48B1-9ADC-8983569D1FF6}"/>
              </a:ext>
            </a:extLst>
          </p:cNvPr>
          <p:cNvSpPr>
            <a:spLocks noGrp="1"/>
          </p:cNvSpPr>
          <p:nvPr>
            <p:ph type="title"/>
          </p:nvPr>
        </p:nvSpPr>
        <p:spPr>
          <a:xfrm>
            <a:off x="838200" y="0"/>
            <a:ext cx="10515600" cy="1325563"/>
          </a:xfrm>
          <a:noFill/>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Lean definition and philosophy </a:t>
            </a:r>
          </a:p>
        </p:txBody>
      </p:sp>
      <p:sp>
        <p:nvSpPr>
          <p:cNvPr id="3" name="Content Placeholder 2">
            <a:extLst>
              <a:ext uri="{FF2B5EF4-FFF2-40B4-BE49-F238E27FC236}">
                <a16:creationId xmlns:a16="http://schemas.microsoft.com/office/drawing/2014/main" id="{D99DBDEF-3032-41C3-926D-1D94AA5CC797}"/>
              </a:ext>
            </a:extLst>
          </p:cNvPr>
          <p:cNvSpPr>
            <a:spLocks noGrp="1"/>
          </p:cNvSpPr>
          <p:nvPr>
            <p:ph idx="1"/>
          </p:nvPr>
        </p:nvSpPr>
        <p:spPr>
          <a:xfrm>
            <a:off x="838200" y="1690688"/>
            <a:ext cx="10515600" cy="4681192"/>
          </a:xfrm>
          <a:noFill/>
        </p:spPr>
        <p:txBody>
          <a:bodyPr>
            <a:normAutofit/>
          </a:bodyPr>
          <a:lstStyle/>
          <a:p>
            <a:endParaRPr lang="en-US" dirty="0"/>
          </a:p>
          <a:p>
            <a:pPr marL="0" indent="0">
              <a:buNone/>
            </a:pPr>
            <a:r>
              <a:rPr lang="en-US" sz="2000" b="1" dirty="0">
                <a:latin typeface="Times New Roman" panose="02020603050405020304" pitchFamily="18" charset="0"/>
                <a:cs typeface="Times New Roman" panose="02020603050405020304" pitchFamily="18" charset="0"/>
              </a:rPr>
              <a:t>Def: </a:t>
            </a:r>
            <a:r>
              <a:rPr lang="en-US" sz="2000" dirty="0">
                <a:solidFill>
                  <a:schemeClr val="bg1"/>
                </a:solidFill>
                <a:latin typeface="Times New Roman" panose="02020603050405020304" pitchFamily="18" charset="0"/>
                <a:cs typeface="Times New Roman" panose="02020603050405020304" pitchFamily="18" charset="0"/>
              </a:rPr>
              <a:t>Provide clients and customers the products or services they want, at which time they wish, by using the most effective ways and fewer resources available.</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r>
              <a:rPr lang="en-US" sz="1800" b="1" dirty="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Philosophy</a:t>
            </a:r>
          </a:p>
          <a:p>
            <a:r>
              <a:rPr lang="en-US" sz="2000" dirty="0">
                <a:solidFill>
                  <a:schemeClr val="bg1"/>
                </a:solidFill>
                <a:latin typeface="Times New Roman" panose="02020603050405020304" pitchFamily="18" charset="0"/>
                <a:cs typeface="Times New Roman" panose="02020603050405020304" pitchFamily="18" charset="0"/>
              </a:rPr>
              <a:t>There is waste in any production system.</a:t>
            </a:r>
          </a:p>
          <a:p>
            <a:r>
              <a:rPr lang="en-US" sz="2000" dirty="0">
                <a:solidFill>
                  <a:schemeClr val="bg1"/>
                </a:solidFill>
                <a:latin typeface="Times New Roman" panose="02020603050405020304" pitchFamily="18" charset="0"/>
                <a:cs typeface="Times New Roman" panose="02020603050405020304" pitchFamily="18" charset="0"/>
              </a:rPr>
              <a:t>Lean manufacturing is a dynamic and continuous improvement of the system of production process.</a:t>
            </a:r>
          </a:p>
          <a:p>
            <a:r>
              <a:rPr lang="en-US" sz="2000" dirty="0">
                <a:solidFill>
                  <a:schemeClr val="bg1"/>
                </a:solidFill>
                <a:latin typeface="Times New Roman" panose="02020603050405020304" pitchFamily="18" charset="0"/>
                <a:cs typeface="Times New Roman" panose="02020603050405020304" pitchFamily="18" charset="0"/>
              </a:rPr>
              <a:t>Training and education for all employees on the concept of lean manufacturing.</a:t>
            </a:r>
          </a:p>
        </p:txBody>
      </p:sp>
    </p:spTree>
    <p:extLst>
      <p:ext uri="{BB962C8B-B14F-4D97-AF65-F5344CB8AC3E}">
        <p14:creationId xmlns:p14="http://schemas.microsoft.com/office/powerpoint/2010/main" val="2164182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90CFB-F2D5-4214-B624-66E2DE4EF427}"/>
              </a:ext>
            </a:extLst>
          </p:cNvPr>
          <p:cNvSpPr>
            <a:spLocks noGrp="1"/>
          </p:cNvSpPr>
          <p:nvPr>
            <p:ph type="title"/>
          </p:nvPr>
        </p:nvSpPr>
        <p:spPr>
          <a:xfrm>
            <a:off x="893619" y="0"/>
            <a:ext cx="10515600" cy="1325563"/>
          </a:xfrm>
          <a:noFill/>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Lean manufacturing tools</a:t>
            </a:r>
          </a:p>
        </p:txBody>
      </p:sp>
      <p:graphicFrame>
        <p:nvGraphicFramePr>
          <p:cNvPr id="4" name="Content Placeholder 3">
            <a:extLst>
              <a:ext uri="{FF2B5EF4-FFF2-40B4-BE49-F238E27FC236}">
                <a16:creationId xmlns:a16="http://schemas.microsoft.com/office/drawing/2014/main" id="{C1BCD970-7700-4F89-80BF-F694AC66697D}"/>
              </a:ext>
            </a:extLst>
          </p:cNvPr>
          <p:cNvGraphicFramePr>
            <a:graphicFrameLocks noGrp="1"/>
          </p:cNvGraphicFramePr>
          <p:nvPr>
            <p:ph idx="1"/>
            <p:extLst/>
          </p:nvPr>
        </p:nvGraphicFramePr>
        <p:xfrm>
          <a:off x="-55418" y="1191490"/>
          <a:ext cx="12006470" cy="53948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50421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7EF80-A05E-4866-AFCE-0080C648A6BB}"/>
              </a:ext>
            </a:extLst>
          </p:cNvPr>
          <p:cNvSpPr>
            <a:spLocks noGrp="1"/>
          </p:cNvSpPr>
          <p:nvPr>
            <p:ph type="title"/>
          </p:nvPr>
        </p:nvSpPr>
        <p:spPr>
          <a:xfrm>
            <a:off x="838200" y="0"/>
            <a:ext cx="10515600" cy="1325563"/>
          </a:xfrm>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Methodology</a:t>
            </a:r>
            <a:r>
              <a:rPr lang="en-US" dirty="0"/>
              <a:t> </a:t>
            </a:r>
          </a:p>
        </p:txBody>
      </p:sp>
      <p:graphicFrame>
        <p:nvGraphicFramePr>
          <p:cNvPr id="4" name="Content Placeholder 3">
            <a:extLst>
              <a:ext uri="{FF2B5EF4-FFF2-40B4-BE49-F238E27FC236}">
                <a16:creationId xmlns:a16="http://schemas.microsoft.com/office/drawing/2014/main" id="{5F688A38-92E5-4B4D-96BC-177D774D5252}"/>
              </a:ext>
            </a:extLst>
          </p:cNvPr>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926585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TotalTime>
  <Words>983</Words>
  <Application>Microsoft Office PowerPoint</Application>
  <PresentationFormat>Widescreen</PresentationFormat>
  <Paragraphs>141</Paragraphs>
  <Slides>36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Calibri Light</vt:lpstr>
      <vt:lpstr>Times New Roman</vt:lpstr>
      <vt:lpstr>Office Theme</vt:lpstr>
      <vt:lpstr>PowerPoint Presentation</vt:lpstr>
      <vt:lpstr>Our Team</vt:lpstr>
      <vt:lpstr>PowerPoint Presentation</vt:lpstr>
      <vt:lpstr>Problem Statement </vt:lpstr>
      <vt:lpstr>Objectives</vt:lpstr>
      <vt:lpstr>Work of scope </vt:lpstr>
      <vt:lpstr>Lean definition and philosophy </vt:lpstr>
      <vt:lpstr>Lean manufacturing tools</vt:lpstr>
      <vt:lpstr>Methodology </vt:lpstr>
      <vt:lpstr>PowerPoint Presentation</vt:lpstr>
      <vt:lpstr>Analysis product Variety</vt:lpstr>
      <vt:lpstr>Preceding knowledge of the concept of lean manufacturing</vt:lpstr>
      <vt:lpstr>Perception about benefits of lean manufacturing</vt:lpstr>
      <vt:lpstr>Perception of facilities about factors helping to implement concepts of lean manufacturing</vt:lpstr>
      <vt:lpstr>Perception about obstacles in implementing lean manufacturing</vt:lpstr>
      <vt:lpstr>The structure of the Roadmap for manufacturing the assessment of level of implementation of lean in the dairy sector</vt:lpstr>
      <vt:lpstr>Total productive maintenance</vt:lpstr>
      <vt:lpstr>The level of facilities in term of implementing Total Productive Maintenance</vt:lpstr>
      <vt:lpstr>Normal distribution test for T.P.M</vt:lpstr>
      <vt:lpstr>The level of each plant in implement TPM</vt:lpstr>
      <vt:lpstr>Analysis of implementing lean manufacturing practices</vt:lpstr>
      <vt:lpstr>The level of facilities in term of implementing lean manufacturing tools</vt:lpstr>
      <vt:lpstr>The level of lean manufacturing tools </vt:lpstr>
      <vt:lpstr>Normal distribution test for Lean manufacturing tools</vt:lpstr>
      <vt:lpstr>The level of each plant implementing Lean Manufacturing tools</vt:lpstr>
      <vt:lpstr>Key performance indicator</vt:lpstr>
      <vt:lpstr>Framework to implement lean manufacturing tools </vt:lpstr>
      <vt:lpstr>Lean manufacturing indicators for AL-Rayan Factory</vt:lpstr>
      <vt:lpstr>Improving vulnerable indicators in each tool</vt:lpstr>
      <vt:lpstr>Sustainability to maintain each tool at the highest level</vt:lpstr>
      <vt:lpstr>Quantitative indicators</vt:lpstr>
      <vt:lpstr>Conclusion</vt:lpstr>
      <vt:lpstr>Continue </vt:lpstr>
      <vt:lpstr>Continue </vt:lpstr>
      <vt:lpstr>Recommendation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Asem Judeh</dc:creator>
  <cp:lastModifiedBy>Asem Judeh</cp:lastModifiedBy>
  <cp:revision>12</cp:revision>
  <dcterms:created xsi:type="dcterms:W3CDTF">2017-05-21T20:02:55Z</dcterms:created>
  <dcterms:modified xsi:type="dcterms:W3CDTF">2017-05-22T16:05:36Z</dcterms:modified>
</cp:coreProperties>
</file>