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696" r:id="rId2"/>
    <p:sldMasterId id="2147484038" r:id="rId3"/>
    <p:sldMasterId id="2147484050" r:id="rId4"/>
    <p:sldMasterId id="2147484062" r:id="rId5"/>
  </p:sldMasterIdLst>
  <p:notesMasterIdLst>
    <p:notesMasterId r:id="rId37"/>
  </p:notesMasterIdLst>
  <p:sldIdLst>
    <p:sldId id="256" r:id="rId6"/>
    <p:sldId id="257" r:id="rId7"/>
    <p:sldId id="273" r:id="rId8"/>
    <p:sldId id="258" r:id="rId9"/>
    <p:sldId id="276" r:id="rId10"/>
    <p:sldId id="277" r:id="rId11"/>
    <p:sldId id="284" r:id="rId12"/>
    <p:sldId id="285" r:id="rId13"/>
    <p:sldId id="313" r:id="rId14"/>
    <p:sldId id="314" r:id="rId15"/>
    <p:sldId id="315" r:id="rId16"/>
    <p:sldId id="316" r:id="rId17"/>
    <p:sldId id="317" r:id="rId18"/>
    <p:sldId id="318" r:id="rId19"/>
    <p:sldId id="319" r:id="rId20"/>
    <p:sldId id="320" r:id="rId21"/>
    <p:sldId id="321" r:id="rId22"/>
    <p:sldId id="323" r:id="rId23"/>
    <p:sldId id="324" r:id="rId24"/>
    <p:sldId id="300" r:id="rId25"/>
    <p:sldId id="302" r:id="rId26"/>
    <p:sldId id="308" r:id="rId27"/>
    <p:sldId id="303" r:id="rId28"/>
    <p:sldId id="309" r:id="rId29"/>
    <p:sldId id="304" r:id="rId30"/>
    <p:sldId id="265" r:id="rId31"/>
    <p:sldId id="291" r:id="rId32"/>
    <p:sldId id="292" r:id="rId33"/>
    <p:sldId id="293" r:id="rId34"/>
    <p:sldId id="294" r:id="rId35"/>
    <p:sldId id="325"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nas Asmar" initials="EA" lastIdx="2" clrIdx="0">
    <p:extLst>
      <p:ext uri="{19B8F6BF-5375-455C-9EA6-DF929625EA0E}">
        <p15:presenceInfo xmlns="" xmlns:p15="http://schemas.microsoft.com/office/powerpoint/2012/main" userId="09b54911644c43e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22334" autoAdjust="0"/>
    <p:restoredTop sz="94291" autoAdjust="0"/>
  </p:normalViewPr>
  <p:slideViewPr>
    <p:cSldViewPr snapToGrid="0">
      <p:cViewPr>
        <p:scale>
          <a:sx n="71" d="100"/>
          <a:sy n="71" d="100"/>
        </p:scale>
        <p:origin x="-948" y="-81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BEA625-42FB-4EF4-9C76-3443E669F375}" type="datetimeFigureOut">
              <a:rPr lang="en-US" smtClean="0"/>
              <a:pPr/>
              <a:t>12/30/2020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78A1BA-DBAF-45AA-92A0-BA97A4EE0C88}" type="slidenum">
              <a:rPr lang="en-US" smtClean="0"/>
              <a:pPr/>
              <a:t>‹#›</a:t>
            </a:fld>
            <a:endParaRPr lang="en-US"/>
          </a:p>
        </p:txBody>
      </p:sp>
    </p:spTree>
    <p:extLst>
      <p:ext uri="{BB962C8B-B14F-4D97-AF65-F5344CB8AC3E}">
        <p14:creationId xmlns="" xmlns:p14="http://schemas.microsoft.com/office/powerpoint/2010/main" val="3580769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78A1BA-DBAF-45AA-92A0-BA97A4EE0C88}" type="slidenum">
              <a:rPr lang="en-US" smtClean="0"/>
              <a:pPr/>
              <a:t>22</a:t>
            </a:fld>
            <a:endParaRPr lang="en-US"/>
          </a:p>
        </p:txBody>
      </p:sp>
    </p:spTree>
    <p:extLst>
      <p:ext uri="{BB962C8B-B14F-4D97-AF65-F5344CB8AC3E}">
        <p14:creationId xmlns="" xmlns:p14="http://schemas.microsoft.com/office/powerpoint/2010/main" val="3080273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9"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6" y="1792226"/>
            <a:ext cx="990599" cy="304799"/>
          </a:xfrm>
        </p:spPr>
        <p:txBody>
          <a:bodyPr anchor="t"/>
          <a:lstStyle>
            <a:lvl1pPr algn="l">
              <a:defRPr b="0" i="0">
                <a:solidFill>
                  <a:schemeClr val="bg1">
                    <a:alpha val="60000"/>
                  </a:schemeClr>
                </a:solidFill>
              </a:defRPr>
            </a:lvl1p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bwMode="gray">
          <a:xfrm rot="5400000">
            <a:off x="8951977" y="3227834"/>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2" y="295731"/>
            <a:ext cx="838199" cy="767687"/>
          </a:xfrm>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966989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3" y="5536665"/>
            <a:ext cx="8825659"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248558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7"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5"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803227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7"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9"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7" y="982134"/>
            <a:ext cx="8453907"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6" y="5029201"/>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68131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262436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5"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6"/>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2"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2" y="3179765"/>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4"/>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4078505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5"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9"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6" y="4532846"/>
            <a:ext cx="3050439"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3"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3" y="5109105"/>
            <a:ext cx="3050439"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7"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3"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8" name="Footer Placeholder 7"/>
          <p:cNvSpPr>
            <a:spLocks noGrp="1"/>
          </p:cNvSpPr>
          <p:nvPr>
            <p:ph type="ftr" sz="quarter" idx="11"/>
          </p:nvPr>
        </p:nvSpPr>
        <p:spPr>
          <a:xfrm>
            <a:off x="561111" y="6391840"/>
            <a:ext cx="3644283" cy="304801"/>
          </a:xfrm>
        </p:spPr>
        <p:txBody>
          <a:bodyPr/>
          <a:lstStyle/>
          <a:p>
            <a:endParaRPr lang="en-US"/>
          </a:p>
        </p:txBody>
      </p:sp>
      <p:sp>
        <p:nvSpPr>
          <p:cNvPr id="9" name="Slide Number Placeholder 8"/>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626649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5"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5"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41" y="6391840"/>
            <a:ext cx="990599" cy="304799"/>
          </a:xfrm>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317032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6"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6"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6" y="6391840"/>
            <a:ext cx="992135" cy="304799"/>
          </a:xfrm>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5923086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C9033D-5876-43B0-8DE9-E1105CC4EB1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FF4801C0-5069-4BDF-8EE1-F9F6F73E3B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F394BCF5-E74A-4907-AFE2-7DE154A1B050}"/>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a:extLst>
              <a:ext uri="{FF2B5EF4-FFF2-40B4-BE49-F238E27FC236}">
                <a16:creationId xmlns="" xmlns:a16="http://schemas.microsoft.com/office/drawing/2014/main" id="{9DD41B22-28E0-4754-A574-8D9960846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9D39CE2-0E59-4957-BCC7-2D4BC4459F36}"/>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1280919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3E3B58-4F41-482E-8ED5-591F02D739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01661D3-5861-4058-9CFC-D8144654F9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B8E7FA8-F119-40E9-AAD1-4575DCE952BE}"/>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a:extLst>
              <a:ext uri="{FF2B5EF4-FFF2-40B4-BE49-F238E27FC236}">
                <a16:creationId xmlns="" xmlns:a16="http://schemas.microsoft.com/office/drawing/2014/main" id="{3B351C98-B7CB-43F5-9762-04D9CF395C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37134CB-D95C-4C64-8F6A-7D9FCCB6CD34}"/>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41683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5"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5609730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28541E-42F1-4191-84A3-56B101EC039B}"/>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0FAFFC5-9AA4-46B4-866F-7760E0CF5712}"/>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5BCC9A21-9B54-4D38-8BF9-A7805FBF1E36}"/>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a:extLst>
              <a:ext uri="{FF2B5EF4-FFF2-40B4-BE49-F238E27FC236}">
                <a16:creationId xmlns="" xmlns:a16="http://schemas.microsoft.com/office/drawing/2014/main" id="{050A4590-17F5-41E1-89EA-A007461D80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AB76E40-53CD-4373-B052-37569DE9BD0A}"/>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429531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7BC42F-85A2-43FB-98E9-59B3E5771D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B0BB453-2E14-423D-A10C-503227B3095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F5429A18-CB22-42E9-A506-581031D2EC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5AA6FD1D-B8FF-4E7D-8169-1D47A549AA5C}"/>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a:extLst>
              <a:ext uri="{FF2B5EF4-FFF2-40B4-BE49-F238E27FC236}">
                <a16:creationId xmlns="" xmlns:a16="http://schemas.microsoft.com/office/drawing/2014/main" id="{7C4EA024-B358-4ED3-8F3E-5BBDDBEEA3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FFBE32D-00EC-41FB-9654-E8BC8D5EA015}"/>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7387319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AAC8C87-31BF-4C1A-8103-591B373198E7}"/>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302D2835-479C-4244-97CB-CD779BEFAC82}"/>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0FDA2C0C-542D-4F22-ABFD-883DBDC6E57E}"/>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9F260B20-5EB6-44E5-9358-DBE48C8364A4}"/>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E89EA7C9-966E-497C-9DD1-538C67CDB3BA}"/>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ED3BA40-27B1-4337-9905-C0654CFFF6F4}"/>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8" name="Footer Placeholder 7">
            <a:extLst>
              <a:ext uri="{FF2B5EF4-FFF2-40B4-BE49-F238E27FC236}">
                <a16:creationId xmlns="" xmlns:a16="http://schemas.microsoft.com/office/drawing/2014/main" id="{1DB301A1-8DB9-4DFD-9529-7E73F934718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F96050B3-5013-4131-8F85-97D784AF67A1}"/>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583920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A81555B-74EA-4070-A0C0-CFCFA2645D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5FDA1D18-60EB-4B52-9EA2-3825841F71FC}"/>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4" name="Footer Placeholder 3">
            <a:extLst>
              <a:ext uri="{FF2B5EF4-FFF2-40B4-BE49-F238E27FC236}">
                <a16:creationId xmlns="" xmlns:a16="http://schemas.microsoft.com/office/drawing/2014/main" id="{982FA356-89E4-4E47-B78E-F4CE573491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12770C2F-FB5B-483B-8059-C6D2FB1FDA3A}"/>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174817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E4A83D4F-7F21-423F-B739-F8D7FA150751}"/>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3" name="Footer Placeholder 2">
            <a:extLst>
              <a:ext uri="{FF2B5EF4-FFF2-40B4-BE49-F238E27FC236}">
                <a16:creationId xmlns="" xmlns:a16="http://schemas.microsoft.com/office/drawing/2014/main" id="{F7C71140-DE0D-445C-9731-4BC854526B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E692875E-C951-498F-AEC0-8638E3C4569D}"/>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1342152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B8A420-483C-480C-B553-89A69CB214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233AB87-F506-4A68-B706-47F30F467681}"/>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DA32DB39-E726-4A97-B7E1-E290419656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13F0B01E-28C9-4E54-88FD-D8350A06C074}"/>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a:extLst>
              <a:ext uri="{FF2B5EF4-FFF2-40B4-BE49-F238E27FC236}">
                <a16:creationId xmlns="" xmlns:a16="http://schemas.microsoft.com/office/drawing/2014/main" id="{DB2FF931-493E-4780-9C24-DA5044E9F3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FA883AC1-7AB1-4811-94C9-AAF122639DED}"/>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6033950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76622F-EA04-4DA9-8919-DD3DF06A04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5068BEC1-E959-4D8A-B10F-F0F08E973ED5}"/>
              </a:ext>
            </a:extLst>
          </p:cNvPr>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3A857521-D092-4D65-BCA1-51B7EB46E2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3386D503-58D8-4EB9-91E4-9C1CE2DC69BA}"/>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a:extLst>
              <a:ext uri="{FF2B5EF4-FFF2-40B4-BE49-F238E27FC236}">
                <a16:creationId xmlns="" xmlns:a16="http://schemas.microsoft.com/office/drawing/2014/main" id="{0BF83727-05DF-4124-94A3-816F09B160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8EBF484E-9CA8-48A4-9229-AEA2662E2985}"/>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910448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5071D8-D764-412C-A2DF-440B0ECCD6A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6FB08987-7F2A-4471-9154-D186C51D60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9FA411E-C8AC-47E3-8AED-613281A7E1E7}"/>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a:extLst>
              <a:ext uri="{FF2B5EF4-FFF2-40B4-BE49-F238E27FC236}">
                <a16:creationId xmlns="" xmlns:a16="http://schemas.microsoft.com/office/drawing/2014/main" id="{BABD221A-83A4-4B1E-96E4-AC7A17EC38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8212A06-9AC4-41E9-883A-210A6BFD00A8}"/>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4280361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E08930C7-0DCF-4B48-A88A-020E8ED5DCE1}"/>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2A8C879-EE57-4272-9B20-620BBE1512D3}"/>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30901C3-5AA2-43AD-9678-ED1364DF654E}"/>
              </a:ext>
            </a:extLst>
          </p:cNvPr>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a:extLst>
              <a:ext uri="{FF2B5EF4-FFF2-40B4-BE49-F238E27FC236}">
                <a16:creationId xmlns="" xmlns:a16="http://schemas.microsoft.com/office/drawing/2014/main" id="{A5E3828A-98BA-47F5-92A0-9B69471A8C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813F65F-B378-4456-9E7E-9DC4DD2D72B9}"/>
              </a:ext>
            </a:extLst>
          </p:cNvPr>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36669424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3149600" y="4038600"/>
            <a:ext cx="8636000" cy="1828800"/>
          </a:xfrm>
        </p:spPr>
        <p:txBody>
          <a:bodyPr anchor="b"/>
          <a:lstStyle>
            <a:lvl1pPr>
              <a:defRPr cap="all" baseline="0"/>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1D3ADC0D-C30D-49B7-92A2-2594936AEA2C}" type="datetimeFigureOut">
              <a:rPr lang="en-US" smtClean="0"/>
              <a:pPr/>
              <a:t>12/30/2020</a:t>
            </a:fld>
            <a:endParaRPr lang="en-US"/>
          </a:p>
        </p:txBody>
      </p:sp>
      <p:sp>
        <p:nvSpPr>
          <p:cNvPr id="17" name="عنصر نائب للتذييل 16"/>
          <p:cNvSpPr>
            <a:spLocks noGrp="1"/>
          </p:cNvSpPr>
          <p:nvPr>
            <p:ph type="ftr" sz="quarter" idx="11"/>
          </p:nvPr>
        </p:nvSpPr>
        <p:spPr>
          <a:xfrm>
            <a:off x="2780524" y="236541"/>
            <a:ext cx="7823200" cy="365125"/>
          </a:xfrm>
        </p:spPr>
        <p:txBody>
          <a:bodyPr/>
          <a:lstStyle>
            <a:lvl1pPr algn="r">
              <a:defRPr>
                <a:solidFill>
                  <a:schemeClr val="tx2"/>
                </a:solidFill>
              </a:defRPr>
            </a:lvl1pPr>
          </a:lstStyle>
          <a:p>
            <a:endParaRPr lang="en-US"/>
          </a:p>
        </p:txBody>
      </p:sp>
      <p:sp>
        <p:nvSpPr>
          <p:cNvPr id="29" name="عنصر نائب لرقم الشريحة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CAF15D8A-F72C-40CC-85C9-3C03DD6347E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61"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7937106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816864" y="228600"/>
            <a:ext cx="10871200" cy="990600"/>
          </a:xfrm>
        </p:spPr>
        <p:txBody>
          <a:bodyPr/>
          <a:lstStyle/>
          <a:p>
            <a:r>
              <a:rPr kumimoji="0" lang="ar-SA"/>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CAF15D8A-F72C-40CC-85C9-3C03DD6347EC}" type="slidenum">
              <a:rPr lang="en-US" smtClean="0"/>
              <a:pPr/>
              <a:t>‹#›</a:t>
            </a:fld>
            <a:endParaRPr lang="en-US"/>
          </a:p>
        </p:txBody>
      </p:sp>
      <p:sp>
        <p:nvSpPr>
          <p:cNvPr id="8" name="عنصر نائب للمحتوى 7"/>
          <p:cNvSpPr>
            <a:spLocks noGrp="1"/>
          </p:cNvSpPr>
          <p:nvPr>
            <p:ph sz="quarter" idx="1"/>
          </p:nvPr>
        </p:nvSpPr>
        <p:spPr>
          <a:xfrm>
            <a:off x="816864" y="1600200"/>
            <a:ext cx="10871200" cy="44958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828802"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7" name="مستطيل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ar-SA"/>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13" name="عنصر نائب لرقم الشريحة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CAF15D8A-F72C-40CC-85C9-3C03DD6347EC}" type="slidenum">
              <a:rPr lang="en-US" smtClean="0"/>
              <a:pPr/>
              <a:t>‹#›</a:t>
            </a:fld>
            <a:endParaRPr lang="en-US"/>
          </a:p>
        </p:txBody>
      </p:sp>
      <p:sp>
        <p:nvSpPr>
          <p:cNvPr id="14" name="عنصر نائب للتذييل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9" name="عنصر نائب للمحتوى 8"/>
          <p:cNvSpPr>
            <a:spLocks noGrp="1"/>
          </p:cNvSpPr>
          <p:nvPr>
            <p:ph sz="quarter" idx="1"/>
          </p:nvPr>
        </p:nvSpPr>
        <p:spPr>
          <a:xfrm>
            <a:off x="812800" y="1589567"/>
            <a:ext cx="5181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6459868" y="1589567"/>
            <a:ext cx="5181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8" name="عنصر نائب للتاريخ 7"/>
          <p:cNvSpPr>
            <a:spLocks noGrp="1"/>
          </p:cNvSpPr>
          <p:nvPr>
            <p:ph type="dt" sz="half" idx="15"/>
          </p:nvPr>
        </p:nvSpPr>
        <p:spPr/>
        <p:txBody>
          <a:bodyPr rtlCol="0"/>
          <a:lstStyle/>
          <a:p>
            <a:fld id="{1D3ADC0D-C30D-49B7-92A2-2594936AEA2C}" type="datetimeFigureOut">
              <a:rPr lang="en-US" smtClean="0"/>
              <a:pPr/>
              <a:t>12/30/2020</a:t>
            </a:fld>
            <a:endParaRPr lang="en-US"/>
          </a:p>
        </p:txBody>
      </p:sp>
      <p:sp>
        <p:nvSpPr>
          <p:cNvPr id="10" name="عنصر نائب لرقم الشريحة 9"/>
          <p:cNvSpPr>
            <a:spLocks noGrp="1"/>
          </p:cNvSpPr>
          <p:nvPr>
            <p:ph type="sldNum" sz="quarter" idx="16"/>
          </p:nvPr>
        </p:nvSpPr>
        <p:spPr/>
        <p:txBody>
          <a:bodyPr rtlCol="0"/>
          <a:lstStyle/>
          <a:p>
            <a:fld id="{CAF15D8A-F72C-40CC-85C9-3C03DD6347EC}" type="slidenum">
              <a:rPr lang="en-US" smtClean="0"/>
              <a:pPr/>
              <a:t>‹#›</a:t>
            </a:fld>
            <a:endParaRPr lang="en-US"/>
          </a:p>
        </p:txBody>
      </p:sp>
      <p:sp>
        <p:nvSpPr>
          <p:cNvPr id="12" name="عنصر نائب للتذييل 11"/>
          <p:cNvSpPr>
            <a:spLocks noGrp="1"/>
          </p:cNvSpPr>
          <p:nvPr>
            <p:ph type="ftr" sz="quarter" idx="17"/>
          </p:nvPr>
        </p:nvSpPr>
        <p:spPr/>
        <p:txBody>
          <a:bodyPr rtlCol="0"/>
          <a:lstStyle/>
          <a:p>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711200" y="273050"/>
            <a:ext cx="10871200" cy="869950"/>
          </a:xfrm>
        </p:spPr>
        <p:txBody>
          <a:bodyPr anchor="ctr"/>
          <a:lstStyle>
            <a:lvl1pPr>
              <a:defRPr/>
            </a:lvl1pPr>
          </a:lstStyle>
          <a:p>
            <a:r>
              <a:rPr kumimoji="0" lang="ar-SA"/>
              <a:t>انقر لتحرير نمط العنوان الرئيسي</a:t>
            </a:r>
            <a:endParaRPr kumimoji="0" lang="en-US"/>
          </a:p>
        </p:txBody>
      </p:sp>
      <p:sp>
        <p:nvSpPr>
          <p:cNvPr id="11" name="عنصر نائب للمحتوى 10"/>
          <p:cNvSpPr>
            <a:spLocks noGrp="1"/>
          </p:cNvSpPr>
          <p:nvPr>
            <p:ph sz="quarter" idx="2"/>
          </p:nvPr>
        </p:nvSpPr>
        <p:spPr>
          <a:xfrm>
            <a:off x="812800" y="2438400"/>
            <a:ext cx="51816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6400800" y="2438400"/>
            <a:ext cx="51816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0" name="عنصر نائب للتاريخ 9"/>
          <p:cNvSpPr>
            <a:spLocks noGrp="1"/>
          </p:cNvSpPr>
          <p:nvPr>
            <p:ph type="dt" sz="half" idx="15"/>
          </p:nvPr>
        </p:nvSpPr>
        <p:spPr/>
        <p:txBody>
          <a:bodyPr rtlCol="0"/>
          <a:lstStyle/>
          <a:p>
            <a:fld id="{1D3ADC0D-C30D-49B7-92A2-2594936AEA2C}" type="datetimeFigureOut">
              <a:rPr lang="en-US" smtClean="0"/>
              <a:pPr/>
              <a:t>12/30/2020</a:t>
            </a:fld>
            <a:endParaRPr lang="en-US"/>
          </a:p>
        </p:txBody>
      </p:sp>
      <p:sp>
        <p:nvSpPr>
          <p:cNvPr id="12" name="عنصر نائب لرقم الشريحة 11"/>
          <p:cNvSpPr>
            <a:spLocks noGrp="1"/>
          </p:cNvSpPr>
          <p:nvPr>
            <p:ph type="sldNum" sz="quarter" idx="16"/>
          </p:nvPr>
        </p:nvSpPr>
        <p:spPr/>
        <p:txBody>
          <a:bodyPr rtlCol="0"/>
          <a:lstStyle/>
          <a:p>
            <a:fld id="{CAF15D8A-F72C-40CC-85C9-3C03DD6347EC}" type="slidenum">
              <a:rPr lang="en-US" smtClean="0"/>
              <a:pPr/>
              <a:t>‹#›</a:t>
            </a:fld>
            <a:endParaRPr lang="en-US"/>
          </a:p>
        </p:txBody>
      </p:sp>
      <p:sp>
        <p:nvSpPr>
          <p:cNvPr id="14" name="عنصر نائب للتذييل 13"/>
          <p:cNvSpPr>
            <a:spLocks noGrp="1"/>
          </p:cNvSpPr>
          <p:nvPr>
            <p:ph type="ftr" sz="quarter" idx="17"/>
          </p:nvPr>
        </p:nvSpPr>
        <p:spPr/>
        <p:txBody>
          <a:bodyPr rtlCol="0"/>
          <a:lstStyle/>
          <a:p>
            <a:endParaRPr lang="en-US"/>
          </a:p>
        </p:txBody>
      </p:sp>
      <p:sp>
        <p:nvSpPr>
          <p:cNvPr id="16" name="عنصر نائب للنص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5" name="عنصر نائب للنص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CAF15D8A-F72C-40CC-85C9-3C03DD6347EC}"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0" y="6248400"/>
            <a:ext cx="711200" cy="381000"/>
          </a:xfrm>
        </p:spPr>
        <p:txBody>
          <a:bodyPr/>
          <a:lstStyle>
            <a:lvl1pPr>
              <a:defRPr>
                <a:solidFill>
                  <a:schemeClr val="tx2"/>
                </a:solidFill>
              </a:defRPr>
            </a:lvl1pPr>
          </a:lstStyle>
          <a:p>
            <a:fld id="{CAF15D8A-F72C-40CC-85C9-3C03DD6347EC}"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12800" y="273050"/>
            <a:ext cx="10769600" cy="869950"/>
          </a:xfrm>
        </p:spPr>
        <p:txBody>
          <a:bodyPr anchor="ctr"/>
          <a:lstStyle>
            <a:lvl1pPr algn="l">
              <a:buNone/>
              <a:defRPr sz="4400" b="0"/>
            </a:lvl1p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CAF15D8A-F72C-40CC-85C9-3C03DD6347EC}" type="slidenum">
              <a:rPr lang="en-US" smtClean="0"/>
              <a:pPr/>
              <a:t>‹#›</a:t>
            </a:fld>
            <a:endParaRPr lang="en-US"/>
          </a:p>
        </p:txBody>
      </p:sp>
      <p:sp>
        <p:nvSpPr>
          <p:cNvPr id="3" name="عنصر نائب للنص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9" name="عنصر نائب للمحتوى 8"/>
          <p:cNvSpPr>
            <a:spLocks noGrp="1"/>
          </p:cNvSpPr>
          <p:nvPr>
            <p:ph sz="quarter" idx="1"/>
          </p:nvPr>
        </p:nvSpPr>
        <p:spPr>
          <a:xfrm>
            <a:off x="3149600" y="1752600"/>
            <a:ext cx="8534400" cy="44196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a:t>انقر لتحرير أنماط النص الرئيسي</a:t>
            </a:r>
          </a:p>
        </p:txBody>
      </p:sp>
      <p:sp>
        <p:nvSpPr>
          <p:cNvPr id="8" name="مستطيل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ar-SA"/>
              <a:t>انقر لتحرير نمط العنوان الرئيسي</a:t>
            </a:r>
            <a:endParaRPr kumimoji="0" lang="en-US"/>
          </a:p>
        </p:txBody>
      </p:sp>
      <p:sp>
        <p:nvSpPr>
          <p:cNvPr id="11" name="مستطيل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8331200" y="6248403"/>
            <a:ext cx="3556000" cy="365125"/>
          </a:xfrm>
        </p:spPr>
        <p:txBody>
          <a:bodyPr rtlCol="0"/>
          <a:lstStyle/>
          <a:p>
            <a:fld id="{1D3ADC0D-C30D-49B7-92A2-2594936AEA2C}" type="datetimeFigureOut">
              <a:rPr lang="en-US" smtClean="0"/>
              <a:pPr/>
              <a:t>12/30/2020</a:t>
            </a:fld>
            <a:endParaRPr lang="en-US"/>
          </a:p>
        </p:txBody>
      </p:sp>
      <p:sp>
        <p:nvSpPr>
          <p:cNvPr id="13" name="عنصر نائب لرقم الشريحة 12"/>
          <p:cNvSpPr>
            <a:spLocks noGrp="1"/>
          </p:cNvSpPr>
          <p:nvPr>
            <p:ph type="sldNum" sz="quarter" idx="11"/>
          </p:nvPr>
        </p:nvSpPr>
        <p:spPr>
          <a:xfrm>
            <a:off x="0" y="4667249"/>
            <a:ext cx="1930400" cy="663578"/>
          </a:xfrm>
        </p:spPr>
        <p:txBody>
          <a:bodyPr rtlCol="0"/>
          <a:lstStyle>
            <a:lvl1pPr>
              <a:defRPr sz="2800"/>
            </a:lvl1pPr>
          </a:lstStyle>
          <a:p>
            <a:fld id="{CAF15D8A-F72C-40CC-85C9-3C03DD6347EC}" type="slidenum">
              <a:rPr lang="en-US" smtClean="0"/>
              <a:pPr/>
              <a:t>‹#›</a:t>
            </a:fld>
            <a:endParaRPr lang="en-US"/>
          </a:p>
        </p:txBody>
      </p:sp>
      <p:sp>
        <p:nvSpPr>
          <p:cNvPr id="14" name="عنصر نائب للتذييل 13"/>
          <p:cNvSpPr>
            <a:spLocks noGrp="1"/>
          </p:cNvSpPr>
          <p:nvPr>
            <p:ph type="ftr" sz="quarter" idx="12"/>
          </p:nvPr>
        </p:nvSpPr>
        <p:spPr>
          <a:xfrm>
            <a:off x="2133600" y="6248209"/>
            <a:ext cx="6096000" cy="365125"/>
          </a:xfrm>
        </p:spPr>
        <p:txBody>
          <a:bodyPr rtlCol="0"/>
          <a:lstStyle/>
          <a:p>
            <a:endParaRPr lang="en-US"/>
          </a:p>
        </p:txBody>
      </p:sp>
      <p:sp>
        <p:nvSpPr>
          <p:cNvPr id="3" name="عنصر نائب للصورة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ar-SA"/>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AF15D8A-F72C-40CC-85C9-3C03DD6347EC}"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37600" y="609603"/>
            <a:ext cx="2743200" cy="5516563"/>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609600"/>
            <a:ext cx="7416800" cy="5516564"/>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a:xfrm>
            <a:off x="8737600" y="6248405"/>
            <a:ext cx="2946400" cy="365125"/>
          </a:xfrm>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a:xfrm>
            <a:off x="609603" y="6248210"/>
            <a:ext cx="7431311" cy="365125"/>
          </a:xfrm>
        </p:spPr>
        <p:txBody>
          <a:bodyPr/>
          <a:lstStyle/>
          <a:p>
            <a:endParaRPr lang="en-US"/>
          </a:p>
        </p:txBody>
      </p:sp>
      <p:sp>
        <p:nvSpPr>
          <p:cNvPr id="7" name="مستطيل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8075084" y="103716"/>
            <a:ext cx="533400" cy="325968"/>
          </a:xfrm>
        </p:spPr>
        <p:txBody>
          <a:bodyPr/>
          <a:lstStyle/>
          <a:p>
            <a:fld id="{CAF15D8A-F72C-40CC-85C9-3C03DD6347E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2"/>
            <a:ext cx="4825159"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4"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473539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8534400" y="6355080"/>
            <a:ext cx="3048000" cy="365760"/>
          </a:xfrm>
        </p:spPr>
        <p:txBody>
          <a:bodyPr/>
          <a:lstStyle>
            <a:lvl1pPr>
              <a:defRPr sz="1400"/>
            </a:lvl1pPr>
          </a:lstStyle>
          <a:p>
            <a:fld id="{1D3ADC0D-C30D-49B7-92A2-2594936AEA2C}" type="datetimeFigureOut">
              <a:rPr lang="en-US" smtClean="0"/>
              <a:pPr/>
              <a:t>12/30/2020</a:t>
            </a:fld>
            <a:endParaRPr lang="en-US"/>
          </a:p>
        </p:txBody>
      </p:sp>
      <p:sp>
        <p:nvSpPr>
          <p:cNvPr id="17" name="عنصر نائب للتذييل 16"/>
          <p:cNvSpPr>
            <a:spLocks noGrp="1"/>
          </p:cNvSpPr>
          <p:nvPr>
            <p:ph type="ftr" sz="quarter" idx="11"/>
          </p:nvPr>
        </p:nvSpPr>
        <p:spPr>
          <a:xfrm>
            <a:off x="3864864" y="6355080"/>
            <a:ext cx="4632960" cy="365760"/>
          </a:xfrm>
        </p:spPr>
        <p:txBody>
          <a:bodyPr/>
          <a:lstStyle/>
          <a:p>
            <a:endParaRPr lang="en-US"/>
          </a:p>
        </p:txBody>
      </p:sp>
      <p:sp>
        <p:nvSpPr>
          <p:cNvPr id="29" name="عنصر نائب لرقم الشريحة 28"/>
          <p:cNvSpPr>
            <a:spLocks noGrp="1"/>
          </p:cNvSpPr>
          <p:nvPr>
            <p:ph type="sldNum" sz="quarter" idx="12"/>
          </p:nvPr>
        </p:nvSpPr>
        <p:spPr>
          <a:xfrm>
            <a:off x="1621536" y="6355080"/>
            <a:ext cx="1625600" cy="365760"/>
          </a:xfrm>
        </p:spPr>
        <p:txBody>
          <a:bodyPr/>
          <a:lstStyle/>
          <a:p>
            <a:fld id="{CAF15D8A-F72C-40CC-85C9-3C03DD6347EC}" type="slidenum">
              <a:rPr lang="en-US" smtClean="0"/>
              <a:pPr/>
              <a:t>‹#›</a:t>
            </a:fld>
            <a:endParaRPr lang="en-US"/>
          </a:p>
        </p:txBody>
      </p:sp>
      <p:sp>
        <p:nvSpPr>
          <p:cNvPr id="21" name="مستطيل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AF15D8A-F72C-40CC-85C9-3C03DD6347EC}" type="slidenum">
              <a:rPr lang="en-US" smtClean="0"/>
              <a:pPr/>
              <a:t>‹#›</a:t>
            </a:fld>
            <a:endParaRPr lang="en-US"/>
          </a:p>
        </p:txBody>
      </p:sp>
      <p:sp>
        <p:nvSpPr>
          <p:cNvPr id="8" name="عنصر نائب للمحتوى 7"/>
          <p:cNvSpPr>
            <a:spLocks noGrp="1"/>
          </p:cNvSpPr>
          <p:nvPr>
            <p:ph sz="quarter" idx="1"/>
          </p:nvPr>
        </p:nvSpPr>
        <p:spPr>
          <a:xfrm>
            <a:off x="609600" y="1219200"/>
            <a:ext cx="10972800" cy="493776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a:xfrm>
            <a:off x="8534400" y="6355080"/>
            <a:ext cx="3048000" cy="365760"/>
          </a:xfrm>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a:xfrm>
            <a:off x="3864864" y="6355080"/>
            <a:ext cx="4632960" cy="365760"/>
          </a:xfrm>
        </p:spPr>
        <p:txBody>
          <a:bodyPr/>
          <a:lstStyle/>
          <a:p>
            <a:endParaRPr lang="en-US"/>
          </a:p>
        </p:txBody>
      </p:sp>
      <p:sp>
        <p:nvSpPr>
          <p:cNvPr id="6" name="عنصر نائب لرقم الشريحة 5"/>
          <p:cNvSpPr>
            <a:spLocks noGrp="1"/>
          </p:cNvSpPr>
          <p:nvPr>
            <p:ph type="sldNum" sz="quarter" idx="12"/>
          </p:nvPr>
        </p:nvSpPr>
        <p:spPr>
          <a:xfrm>
            <a:off x="1426464" y="6355080"/>
            <a:ext cx="2027936" cy="365760"/>
          </a:xfrm>
        </p:spPr>
        <p:txBody>
          <a:bodyPr/>
          <a:lstStyle/>
          <a:p>
            <a:fld id="{CAF15D8A-F72C-40CC-85C9-3C03DD6347EC}" type="slidenum">
              <a:rPr lang="en-US" smtClean="0"/>
              <a:pPr/>
              <a:t>‹#›</a:t>
            </a:fld>
            <a:endParaRPr lang="en-US"/>
          </a:p>
        </p:txBody>
      </p:sp>
      <p:sp>
        <p:nvSpPr>
          <p:cNvPr id="7" name="مستطيل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AF15D8A-F72C-40CC-85C9-3C03DD6347EC}" type="slidenum">
              <a:rPr lang="en-US" smtClean="0"/>
              <a:pPr/>
              <a:t>‹#›</a:t>
            </a:fld>
            <a:endParaRPr lang="en-US"/>
          </a:p>
        </p:txBody>
      </p:sp>
      <p:sp>
        <p:nvSpPr>
          <p:cNvPr id="9" name="عنصر نائب للمحتوى 8"/>
          <p:cNvSpPr>
            <a:spLocks noGrp="1"/>
          </p:cNvSpPr>
          <p:nvPr>
            <p:ph sz="quarter" idx="1"/>
          </p:nvPr>
        </p:nvSpPr>
        <p:spPr>
          <a:xfrm>
            <a:off x="609600" y="1219200"/>
            <a:ext cx="5388864" cy="493776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6176264" y="1216152"/>
            <a:ext cx="5388864" cy="493776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nchor="ctr"/>
          <a:lstStyle>
            <a:lvl1pPr>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6197602"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7" name="عنصر نائب للتاريخ 6"/>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CAF15D8A-F72C-40CC-85C9-3C03DD6347EC}" type="slidenum">
              <a:rPr lang="en-US" smtClean="0"/>
              <a:pPr/>
              <a:t>‹#›</a:t>
            </a:fld>
            <a:endParaRPr lang="en-US"/>
          </a:p>
        </p:txBody>
      </p:sp>
      <p:sp>
        <p:nvSpPr>
          <p:cNvPr id="11" name="عنصر نائب للمحتوى 10"/>
          <p:cNvSpPr>
            <a:spLocks noGrp="1"/>
          </p:cNvSpPr>
          <p:nvPr>
            <p:ph sz="quarter" idx="2"/>
          </p:nvPr>
        </p:nvSpPr>
        <p:spPr>
          <a:xfrm>
            <a:off x="609600" y="2133600"/>
            <a:ext cx="5384800" cy="40386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6197600" y="2133600"/>
            <a:ext cx="5384800" cy="40386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CAF15D8A-F72C-40CC-85C9-3C03DD6347EC}" type="slidenum">
              <a:rPr lang="en-US" smtClean="0"/>
              <a:pPr/>
              <a:t>‹#›</a:t>
            </a:fld>
            <a:endParaRPr lang="en-US"/>
          </a:p>
        </p:txBody>
      </p:sp>
      <p:sp>
        <p:nvSpPr>
          <p:cNvPr id="6" name="مثلث متساوي الساقين 5"/>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AF15D8A-F72C-40CC-85C9-3C03DD6347EC}" type="slidenum">
              <a:rPr lang="en-US" smtClean="0"/>
              <a:pPr/>
              <a:t>‹#›</a:t>
            </a:fld>
            <a:endParaRPr lang="en-US"/>
          </a:p>
        </p:txBody>
      </p:sp>
      <p:sp>
        <p:nvSpPr>
          <p:cNvPr id="5" name="رابط مستقيم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8432800" y="1219203"/>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AF15D8A-F72C-40CC-85C9-3C03DD6347EC}" type="slidenum">
              <a:rPr lang="en-US" smtClean="0"/>
              <a:pPr/>
              <a:t>‹#›</a:t>
            </a:fld>
            <a:endParaRPr lang="en-US"/>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406400" y="304800"/>
            <a:ext cx="7620000" cy="5715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ar-SA"/>
              <a:t>انقر فوق الرمز لإضافة صورة</a:t>
            </a:r>
            <a:endParaRPr kumimoji="0" lang="en-US" dirty="0"/>
          </a:p>
        </p:txBody>
      </p:sp>
      <p:sp>
        <p:nvSpPr>
          <p:cNvPr id="4" name="عنصر نائب للنص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AF15D8A-F72C-40CC-85C9-3C03DD6347EC}" type="slidenum">
              <a:rPr lang="en-US" smtClean="0"/>
              <a:pPr/>
              <a:t>‹#›</a:t>
            </a:fld>
            <a:endParaRPr lang="en-US"/>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AF15D8A-F72C-40CC-85C9-3C03DD6347E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5"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4"/>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4"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4" y="3179764"/>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9935660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41"/>
            <a:ext cx="27432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41"/>
            <a:ext cx="80264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AF15D8A-F72C-40CC-85C9-3C03DD6347EC}" type="slidenum">
              <a:rPr lang="en-US" smtClean="0"/>
              <a:pPr/>
              <a:t>‹#›</a:t>
            </a:fld>
            <a:endParaRPr lang="en-US"/>
          </a:p>
        </p:txBody>
      </p:sp>
      <p:sp>
        <p:nvSpPr>
          <p:cNvPr id="7" name="رابط مستقيم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3149600" y="4038600"/>
            <a:ext cx="8636000" cy="1828800"/>
          </a:xfrm>
        </p:spPr>
        <p:txBody>
          <a:bodyPr anchor="b"/>
          <a:lstStyle>
            <a:lvl1pPr>
              <a:defRPr cap="all" baseline="0"/>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1D3ADC0D-C30D-49B7-92A2-2594936AEA2C}" type="datetimeFigureOut">
              <a:rPr lang="en-US" smtClean="0"/>
              <a:pPr/>
              <a:t>12/30/2020</a:t>
            </a:fld>
            <a:endParaRPr lang="en-US"/>
          </a:p>
        </p:txBody>
      </p:sp>
      <p:sp>
        <p:nvSpPr>
          <p:cNvPr id="17" name="عنصر نائب للتذييل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عنصر نائب لرقم الشريحة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CAF15D8A-F72C-40CC-85C9-3C03DD6347E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816864" y="228600"/>
            <a:ext cx="10871200" cy="990600"/>
          </a:xfrm>
        </p:spPr>
        <p:txBody>
          <a:bodyPr/>
          <a:lstStyle/>
          <a:p>
            <a:r>
              <a:rPr kumimoji="0" lang="ar-SA"/>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CAF15D8A-F72C-40CC-85C9-3C03DD6347EC}" type="slidenum">
              <a:rPr lang="en-US" smtClean="0"/>
              <a:pPr/>
              <a:t>‹#›</a:t>
            </a:fld>
            <a:endParaRPr lang="en-US"/>
          </a:p>
        </p:txBody>
      </p:sp>
      <p:sp>
        <p:nvSpPr>
          <p:cNvPr id="8" name="عنصر نائب للمحتوى 7"/>
          <p:cNvSpPr>
            <a:spLocks noGrp="1"/>
          </p:cNvSpPr>
          <p:nvPr>
            <p:ph sz="quarter" idx="1"/>
          </p:nvPr>
        </p:nvSpPr>
        <p:spPr>
          <a:xfrm>
            <a:off x="816864" y="1600200"/>
            <a:ext cx="10871200" cy="44958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7" name="مستطيل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ar-SA"/>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13" name="عنصر نائب لرقم الشريحة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CAF15D8A-F72C-40CC-85C9-3C03DD6347EC}" type="slidenum">
              <a:rPr lang="en-US" smtClean="0"/>
              <a:pPr/>
              <a:t>‹#›</a:t>
            </a:fld>
            <a:endParaRPr lang="en-US"/>
          </a:p>
        </p:txBody>
      </p:sp>
      <p:sp>
        <p:nvSpPr>
          <p:cNvPr id="14" name="عنصر نائب للتذييل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9" name="عنصر نائب للمحتوى 8"/>
          <p:cNvSpPr>
            <a:spLocks noGrp="1"/>
          </p:cNvSpPr>
          <p:nvPr>
            <p:ph sz="quarter" idx="1"/>
          </p:nvPr>
        </p:nvSpPr>
        <p:spPr>
          <a:xfrm>
            <a:off x="812800" y="1589567"/>
            <a:ext cx="5181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6459868" y="1589567"/>
            <a:ext cx="5181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8" name="عنصر نائب للتاريخ 7"/>
          <p:cNvSpPr>
            <a:spLocks noGrp="1"/>
          </p:cNvSpPr>
          <p:nvPr>
            <p:ph type="dt" sz="half" idx="15"/>
          </p:nvPr>
        </p:nvSpPr>
        <p:spPr/>
        <p:txBody>
          <a:bodyPr rtlCol="0"/>
          <a:lstStyle/>
          <a:p>
            <a:fld id="{1D3ADC0D-C30D-49B7-92A2-2594936AEA2C}" type="datetimeFigureOut">
              <a:rPr lang="en-US" smtClean="0"/>
              <a:pPr/>
              <a:t>12/30/2020</a:t>
            </a:fld>
            <a:endParaRPr lang="en-US"/>
          </a:p>
        </p:txBody>
      </p:sp>
      <p:sp>
        <p:nvSpPr>
          <p:cNvPr id="10" name="عنصر نائب لرقم الشريحة 9"/>
          <p:cNvSpPr>
            <a:spLocks noGrp="1"/>
          </p:cNvSpPr>
          <p:nvPr>
            <p:ph type="sldNum" sz="quarter" idx="16"/>
          </p:nvPr>
        </p:nvSpPr>
        <p:spPr/>
        <p:txBody>
          <a:bodyPr rtlCol="0"/>
          <a:lstStyle/>
          <a:p>
            <a:fld id="{CAF15D8A-F72C-40CC-85C9-3C03DD6347EC}" type="slidenum">
              <a:rPr lang="en-US" smtClean="0"/>
              <a:pPr/>
              <a:t>‹#›</a:t>
            </a:fld>
            <a:endParaRPr lang="en-US"/>
          </a:p>
        </p:txBody>
      </p:sp>
      <p:sp>
        <p:nvSpPr>
          <p:cNvPr id="12" name="عنصر نائب للتذييل 11"/>
          <p:cNvSpPr>
            <a:spLocks noGrp="1"/>
          </p:cNvSpPr>
          <p:nvPr>
            <p:ph type="ftr" sz="quarter" idx="17"/>
          </p:nvPr>
        </p:nvSpPr>
        <p:spPr/>
        <p:txBody>
          <a:bodyPr rtlCol="0"/>
          <a:lstStyle/>
          <a:p>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711200" y="273050"/>
            <a:ext cx="10871200" cy="869950"/>
          </a:xfrm>
        </p:spPr>
        <p:txBody>
          <a:bodyPr anchor="ctr"/>
          <a:lstStyle>
            <a:lvl1pPr>
              <a:defRPr/>
            </a:lvl1pPr>
          </a:lstStyle>
          <a:p>
            <a:r>
              <a:rPr kumimoji="0" lang="ar-SA"/>
              <a:t>انقر لتحرير نمط العنوان الرئيسي</a:t>
            </a:r>
            <a:endParaRPr kumimoji="0" lang="en-US"/>
          </a:p>
        </p:txBody>
      </p:sp>
      <p:sp>
        <p:nvSpPr>
          <p:cNvPr id="11" name="عنصر نائب للمحتوى 10"/>
          <p:cNvSpPr>
            <a:spLocks noGrp="1"/>
          </p:cNvSpPr>
          <p:nvPr>
            <p:ph sz="quarter" idx="2"/>
          </p:nvPr>
        </p:nvSpPr>
        <p:spPr>
          <a:xfrm>
            <a:off x="812800" y="2438400"/>
            <a:ext cx="51816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6400800" y="2438400"/>
            <a:ext cx="51816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0" name="عنصر نائب للتاريخ 9"/>
          <p:cNvSpPr>
            <a:spLocks noGrp="1"/>
          </p:cNvSpPr>
          <p:nvPr>
            <p:ph type="dt" sz="half" idx="15"/>
          </p:nvPr>
        </p:nvSpPr>
        <p:spPr/>
        <p:txBody>
          <a:bodyPr rtlCol="0"/>
          <a:lstStyle/>
          <a:p>
            <a:fld id="{1D3ADC0D-C30D-49B7-92A2-2594936AEA2C}" type="datetimeFigureOut">
              <a:rPr lang="en-US" smtClean="0"/>
              <a:pPr/>
              <a:t>12/30/2020</a:t>
            </a:fld>
            <a:endParaRPr lang="en-US"/>
          </a:p>
        </p:txBody>
      </p:sp>
      <p:sp>
        <p:nvSpPr>
          <p:cNvPr id="12" name="عنصر نائب لرقم الشريحة 11"/>
          <p:cNvSpPr>
            <a:spLocks noGrp="1"/>
          </p:cNvSpPr>
          <p:nvPr>
            <p:ph type="sldNum" sz="quarter" idx="16"/>
          </p:nvPr>
        </p:nvSpPr>
        <p:spPr/>
        <p:txBody>
          <a:bodyPr rtlCol="0"/>
          <a:lstStyle/>
          <a:p>
            <a:fld id="{CAF15D8A-F72C-40CC-85C9-3C03DD6347EC}" type="slidenum">
              <a:rPr lang="en-US" smtClean="0"/>
              <a:pPr/>
              <a:t>‹#›</a:t>
            </a:fld>
            <a:endParaRPr lang="en-US"/>
          </a:p>
        </p:txBody>
      </p:sp>
      <p:sp>
        <p:nvSpPr>
          <p:cNvPr id="14" name="عنصر نائب للتذييل 13"/>
          <p:cNvSpPr>
            <a:spLocks noGrp="1"/>
          </p:cNvSpPr>
          <p:nvPr>
            <p:ph type="ftr" sz="quarter" idx="17"/>
          </p:nvPr>
        </p:nvSpPr>
        <p:spPr/>
        <p:txBody>
          <a:bodyPr rtlCol="0"/>
          <a:lstStyle/>
          <a:p>
            <a:endParaRPr lang="en-US"/>
          </a:p>
        </p:txBody>
      </p:sp>
      <p:sp>
        <p:nvSpPr>
          <p:cNvPr id="16" name="عنصر نائب للنص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5" name="عنصر نائب للنص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CAF15D8A-F72C-40CC-85C9-3C03DD6347EC}" type="slidenum">
              <a:rPr lang="en-US" smtClean="0"/>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0" y="6248400"/>
            <a:ext cx="711200" cy="381000"/>
          </a:xfrm>
        </p:spPr>
        <p:txBody>
          <a:bodyPr/>
          <a:lstStyle>
            <a:lvl1pPr>
              <a:defRPr>
                <a:solidFill>
                  <a:schemeClr val="tx2"/>
                </a:solidFill>
              </a:defRPr>
            </a:lvl1pPr>
          </a:lstStyle>
          <a:p>
            <a:fld id="{CAF15D8A-F72C-40CC-85C9-3C03DD6347EC}" type="slidenum">
              <a:rPr lang="en-US" smtClean="0"/>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12800" y="273050"/>
            <a:ext cx="10769600" cy="869950"/>
          </a:xfrm>
        </p:spPr>
        <p:txBody>
          <a:bodyPr anchor="ctr"/>
          <a:lstStyle>
            <a:lvl1pPr algn="l">
              <a:buNone/>
              <a:defRPr sz="4400" b="0"/>
            </a:lvl1p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CAF15D8A-F72C-40CC-85C9-3C03DD6347EC}" type="slidenum">
              <a:rPr lang="en-US" smtClean="0"/>
              <a:pPr/>
              <a:t>‹#›</a:t>
            </a:fld>
            <a:endParaRPr lang="en-US"/>
          </a:p>
        </p:txBody>
      </p:sp>
      <p:sp>
        <p:nvSpPr>
          <p:cNvPr id="3" name="عنصر نائب للنص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9" name="عنصر نائب للمحتوى 8"/>
          <p:cNvSpPr>
            <a:spLocks noGrp="1"/>
          </p:cNvSpPr>
          <p:nvPr>
            <p:ph sz="quarter" idx="1"/>
          </p:nvPr>
        </p:nvSpPr>
        <p:spPr>
          <a:xfrm>
            <a:off x="3149600" y="1752600"/>
            <a:ext cx="8534400" cy="44196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a:t>انقر لتحرير أنماط النص الرئيسي</a:t>
            </a:r>
          </a:p>
        </p:txBody>
      </p:sp>
      <p:sp>
        <p:nvSpPr>
          <p:cNvPr id="8" name="مستطيل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ar-SA"/>
              <a:t>انقر لتحرير نمط العنوان الرئيسي</a:t>
            </a:r>
            <a:endParaRPr kumimoji="0" lang="en-US"/>
          </a:p>
        </p:txBody>
      </p:sp>
      <p:sp>
        <p:nvSpPr>
          <p:cNvPr id="11" name="مستطيل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8331200" y="6248401"/>
            <a:ext cx="3556000" cy="365125"/>
          </a:xfrm>
        </p:spPr>
        <p:txBody>
          <a:bodyPr rtlCol="0"/>
          <a:lstStyle/>
          <a:p>
            <a:fld id="{1D3ADC0D-C30D-49B7-92A2-2594936AEA2C}" type="datetimeFigureOut">
              <a:rPr lang="en-US" smtClean="0"/>
              <a:pPr/>
              <a:t>12/30/2020</a:t>
            </a:fld>
            <a:endParaRPr lang="en-US"/>
          </a:p>
        </p:txBody>
      </p:sp>
      <p:sp>
        <p:nvSpPr>
          <p:cNvPr id="13" name="عنصر نائب لرقم الشريحة 12"/>
          <p:cNvSpPr>
            <a:spLocks noGrp="1"/>
          </p:cNvSpPr>
          <p:nvPr>
            <p:ph type="sldNum" sz="quarter" idx="11"/>
          </p:nvPr>
        </p:nvSpPr>
        <p:spPr>
          <a:xfrm>
            <a:off x="0" y="4667249"/>
            <a:ext cx="1930400" cy="663578"/>
          </a:xfrm>
        </p:spPr>
        <p:txBody>
          <a:bodyPr rtlCol="0"/>
          <a:lstStyle>
            <a:lvl1pPr>
              <a:defRPr sz="2800"/>
            </a:lvl1pPr>
          </a:lstStyle>
          <a:p>
            <a:fld id="{CAF15D8A-F72C-40CC-85C9-3C03DD6347EC}" type="slidenum">
              <a:rPr lang="en-US" smtClean="0"/>
              <a:pPr/>
              <a:t>‹#›</a:t>
            </a:fld>
            <a:endParaRPr lang="en-US"/>
          </a:p>
        </p:txBody>
      </p:sp>
      <p:sp>
        <p:nvSpPr>
          <p:cNvPr id="14" name="عنصر نائب للتذييل 13"/>
          <p:cNvSpPr>
            <a:spLocks noGrp="1"/>
          </p:cNvSpPr>
          <p:nvPr>
            <p:ph type="ftr" sz="quarter" idx="12"/>
          </p:nvPr>
        </p:nvSpPr>
        <p:spPr>
          <a:xfrm>
            <a:off x="2133600" y="6248207"/>
            <a:ext cx="6096000" cy="365125"/>
          </a:xfrm>
        </p:spPr>
        <p:txBody>
          <a:bodyPr rtlCol="0"/>
          <a:lstStyle/>
          <a:p>
            <a:endParaRPr lang="en-US"/>
          </a:p>
        </p:txBody>
      </p:sp>
      <p:sp>
        <p:nvSpPr>
          <p:cNvPr id="3" name="عنصر نائب للصورة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ar-SA"/>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5"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0889524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AF15D8A-F72C-40CC-85C9-3C03DD6347EC}" type="slidenum">
              <a:rPr lang="en-US" smtClean="0"/>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37600" y="609601"/>
            <a:ext cx="2743200" cy="5516563"/>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609600"/>
            <a:ext cx="7416800" cy="5516564"/>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a:xfrm>
            <a:off x="8737600" y="6248403"/>
            <a:ext cx="2946400" cy="365125"/>
          </a:xfrm>
        </p:spPr>
        <p:txBody>
          <a:bodyPr/>
          <a:lstStyle/>
          <a:p>
            <a:fld id="{1D3ADC0D-C30D-49B7-92A2-2594936AEA2C}" type="datetimeFigureOut">
              <a:rPr lang="en-US" smtClean="0"/>
              <a:pPr/>
              <a:t>12/30/2020</a:t>
            </a:fld>
            <a:endParaRPr lang="en-US"/>
          </a:p>
        </p:txBody>
      </p:sp>
      <p:sp>
        <p:nvSpPr>
          <p:cNvPr id="5" name="عنصر نائب للتذييل 4"/>
          <p:cNvSpPr>
            <a:spLocks noGrp="1"/>
          </p:cNvSpPr>
          <p:nvPr>
            <p:ph type="ftr" sz="quarter" idx="11"/>
          </p:nvPr>
        </p:nvSpPr>
        <p:spPr>
          <a:xfrm>
            <a:off x="609602" y="6248208"/>
            <a:ext cx="7431311" cy="365125"/>
          </a:xfrm>
        </p:spPr>
        <p:txBody>
          <a:bodyPr/>
          <a:lstStyle/>
          <a:p>
            <a:endParaRPr lang="en-US"/>
          </a:p>
        </p:txBody>
      </p:sp>
      <p:sp>
        <p:nvSpPr>
          <p:cNvPr id="7" name="مستطيل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8075084" y="103716"/>
            <a:ext cx="533400" cy="325968"/>
          </a:xfrm>
        </p:spPr>
        <p:txBody>
          <a:bodyPr/>
          <a:lstStyle/>
          <a:p>
            <a:fld id="{CAF15D8A-F72C-40CC-85C9-3C03DD6347E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001542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5" y="1447800"/>
            <a:ext cx="519006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2"/>
            <a:ext cx="2793159"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855289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5"/>
            <a:ext cx="3865135"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2"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ADC0D-C30D-49B7-92A2-2594936AEA2C}" type="datetimeFigureOut">
              <a:rPr lang="en-US" smtClean="0"/>
              <a:pPr/>
              <a:t>12/30/2020</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2938385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5"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6" y="6391840"/>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1D3ADC0D-C30D-49B7-92A2-2594936AEA2C}" type="datetimeFigureOut">
              <a:rPr lang="en-US" smtClean="0"/>
              <a:pPr/>
              <a:t>12/30/2020</a:t>
            </a:fld>
            <a:endParaRPr lang="en-US"/>
          </a:p>
        </p:txBody>
      </p:sp>
      <p:sp>
        <p:nvSpPr>
          <p:cNvPr id="5" name="Footer Placeholder 4"/>
          <p:cNvSpPr>
            <a:spLocks noGrp="1"/>
          </p:cNvSpPr>
          <p:nvPr>
            <p:ph type="ftr" sz="quarter" idx="3"/>
          </p:nvPr>
        </p:nvSpPr>
        <p:spPr>
          <a:xfrm>
            <a:off x="561111" y="6391840"/>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2" y="295731"/>
            <a:ext cx="838199" cy="767687"/>
          </a:xfrm>
          <a:prstGeom prst="rect">
            <a:avLst/>
          </a:prstGeom>
        </p:spPr>
        <p:txBody>
          <a:bodyPr vert="horz" lIns="91440" tIns="45720" rIns="91440" bIns="45720" rtlCol="0" anchor="b"/>
          <a:lstStyle>
            <a:lvl1pPr algn="ctr">
              <a:defRPr sz="2800" b="0" i="0">
                <a:solidFill>
                  <a:schemeClr val="bg1"/>
                </a:solidFill>
              </a:defRPr>
            </a:lvl1p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121048926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73E91AB6-ED66-4CD4-A369-5DD0B5DB4717}"/>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7514074D-EB41-4A51-8EC2-5ED5F055B7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47A1130A-FA56-4346-B3AB-AF4B62CC7915}"/>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ADC0D-C30D-49B7-92A2-2594936AEA2C}" type="datetimeFigureOut">
              <a:rPr lang="en-US" smtClean="0"/>
              <a:pPr/>
              <a:t>12/30/2020</a:t>
            </a:fld>
            <a:endParaRPr lang="en-US"/>
          </a:p>
        </p:txBody>
      </p:sp>
      <p:sp>
        <p:nvSpPr>
          <p:cNvPr id="5" name="Footer Placeholder 4">
            <a:extLst>
              <a:ext uri="{FF2B5EF4-FFF2-40B4-BE49-F238E27FC236}">
                <a16:creationId xmlns="" xmlns:a16="http://schemas.microsoft.com/office/drawing/2014/main" id="{6C928A92-6D57-422A-894F-8D402B9914D4}"/>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3DE05CC2-04D0-471E-B32D-EDD84891A40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F15D8A-F72C-40CC-85C9-3C03DD6347EC}" type="slidenum">
              <a:rPr lang="en-US" smtClean="0"/>
              <a:pPr/>
              <a:t>‹#›</a:t>
            </a:fld>
            <a:endParaRPr lang="en-US"/>
          </a:p>
        </p:txBody>
      </p:sp>
    </p:spTree>
    <p:extLst>
      <p:ext uri="{BB962C8B-B14F-4D97-AF65-F5344CB8AC3E}">
        <p14:creationId xmlns="" xmlns:p14="http://schemas.microsoft.com/office/powerpoint/2010/main" val="58660728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812800" y="228600"/>
            <a:ext cx="10871200" cy="990600"/>
          </a:xfrm>
          <a:prstGeom prst="rect">
            <a:avLst/>
          </a:prstGeom>
        </p:spPr>
        <p:txBody>
          <a:bodyPr vert="horz" anchor="ctr">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8128000" y="6248403"/>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1D3ADC0D-C30D-49B7-92A2-2594936AEA2C}" type="datetimeFigureOut">
              <a:rPr lang="en-US" smtClean="0"/>
              <a:pPr/>
              <a:t>12/30/2020</a:t>
            </a:fld>
            <a:endParaRPr lang="en-US"/>
          </a:p>
        </p:txBody>
      </p:sp>
      <p:sp>
        <p:nvSpPr>
          <p:cNvPr id="3" name="عنصر نائب للتذييل 2"/>
          <p:cNvSpPr>
            <a:spLocks noGrp="1"/>
          </p:cNvSpPr>
          <p:nvPr>
            <p:ph type="ftr" sz="quarter" idx="3"/>
          </p:nvPr>
        </p:nvSpPr>
        <p:spPr>
          <a:xfrm>
            <a:off x="812802" y="6248209"/>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مستطيل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AF15D8A-F72C-40CC-85C9-3C03DD6347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152400"/>
            <a:ext cx="10972800" cy="990600"/>
          </a:xfrm>
          <a:prstGeom prst="rect">
            <a:avLst/>
          </a:prstGeom>
        </p:spPr>
        <p:txBody>
          <a:bodyPr vert="horz" anchor="b" anchorCtr="0">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fld id="{1D3ADC0D-C30D-49B7-92A2-2594936AEA2C}" type="datetimeFigureOut">
              <a:rPr lang="en-US" smtClean="0"/>
              <a:pPr/>
              <a:t>12/30/2020</a:t>
            </a:fld>
            <a:endParaRPr lang="en-US"/>
          </a:p>
        </p:txBody>
      </p:sp>
      <p:sp>
        <p:nvSpPr>
          <p:cNvPr id="3" name="عنصر نائب للتذييل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عنصر نائب لرقم الشريحة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fld id="{CAF15D8A-F72C-40CC-85C9-3C03DD6347EC}" type="slidenum">
              <a:rPr lang="en-US" smtClean="0"/>
              <a:pPr/>
              <a:t>‹#›</a:t>
            </a:fld>
            <a:endParaRPr lang="en-US"/>
          </a:p>
        </p:txBody>
      </p:sp>
      <p:sp>
        <p:nvSpPr>
          <p:cNvPr id="28" name="رابط مستقيم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812800" y="228600"/>
            <a:ext cx="10871200" cy="990600"/>
          </a:xfrm>
          <a:prstGeom prst="rect">
            <a:avLst/>
          </a:prstGeom>
        </p:spPr>
        <p:txBody>
          <a:bodyPr vert="horz" anchor="ctr">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1D3ADC0D-C30D-49B7-92A2-2594936AEA2C}" type="datetimeFigureOut">
              <a:rPr lang="en-US" smtClean="0"/>
              <a:pPr/>
              <a:t>12/30/2020</a:t>
            </a:fld>
            <a:endParaRPr lang="en-US"/>
          </a:p>
        </p:txBody>
      </p:sp>
      <p:sp>
        <p:nvSpPr>
          <p:cNvPr id="3" name="عنصر نائب للتذييل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مستطيل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AF15D8A-F72C-40CC-85C9-3C03DD6347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pn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0.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CEE8EFA-F956-4DEE-B564-3038CAE17A2B}"/>
              </a:ext>
            </a:extLst>
          </p:cNvPr>
          <p:cNvSpPr>
            <a:spLocks noGrp="1"/>
          </p:cNvSpPr>
          <p:nvPr>
            <p:ph type="ctrTitle"/>
          </p:nvPr>
        </p:nvSpPr>
        <p:spPr>
          <a:xfrm>
            <a:off x="3392557" y="1942064"/>
            <a:ext cx="8799443" cy="1844745"/>
          </a:xfrm>
        </p:spPr>
        <p:txBody>
          <a:bodyPr>
            <a:normAutofit/>
          </a:bodyPr>
          <a:lstStyle/>
          <a:p>
            <a:pPr algn="ctr"/>
            <a:r>
              <a:rPr lang="en-US" dirty="0"/>
              <a:t>Voice Annotation </a:t>
            </a:r>
          </a:p>
        </p:txBody>
      </p:sp>
      <p:pic>
        <p:nvPicPr>
          <p:cNvPr id="5" name="Picture 4">
            <a:extLst>
              <a:ext uri="{FF2B5EF4-FFF2-40B4-BE49-F238E27FC236}">
                <a16:creationId xmlns="" xmlns:a16="http://schemas.microsoft.com/office/drawing/2014/main" id="{C8DAFC6A-8824-4370-B17A-D1A45C47162D}"/>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1"/>
            <a:ext cx="4227443" cy="6857999"/>
          </a:xfrm>
          <a:prstGeom prst="rect">
            <a:avLst/>
          </a:prstGeom>
        </p:spPr>
      </p:pic>
      <p:pic>
        <p:nvPicPr>
          <p:cNvPr id="15" name="Picture 14">
            <a:extLst>
              <a:ext uri="{FF2B5EF4-FFF2-40B4-BE49-F238E27FC236}">
                <a16:creationId xmlns="" xmlns:a16="http://schemas.microsoft.com/office/drawing/2014/main" id="{B5C3B543-13C7-4B5C-A625-FEECC35F33DE}"/>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208178" y="647625"/>
            <a:ext cx="1399175" cy="1295249"/>
          </a:xfrm>
          <a:prstGeom prst="rect">
            <a:avLst/>
          </a:prstGeom>
        </p:spPr>
      </p:pic>
      <p:pic>
        <p:nvPicPr>
          <p:cNvPr id="16" name="Picture 15">
            <a:extLst>
              <a:ext uri="{FF2B5EF4-FFF2-40B4-BE49-F238E27FC236}">
                <a16:creationId xmlns="" xmlns:a16="http://schemas.microsoft.com/office/drawing/2014/main" id="{5A936392-B938-4541-803D-C1FB2E8F7682}"/>
              </a:ext>
            </a:extLst>
          </p:cNvPr>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rot="1801873">
            <a:off x="10724825" y="266113"/>
            <a:ext cx="1244897" cy="676469"/>
          </a:xfrm>
          <a:prstGeom prst="rect">
            <a:avLst/>
          </a:prstGeom>
        </p:spPr>
      </p:pic>
    </p:spTree>
    <p:extLst>
      <p:ext uri="{BB962C8B-B14F-4D97-AF65-F5344CB8AC3E}">
        <p14:creationId xmlns="" xmlns:p14="http://schemas.microsoft.com/office/powerpoint/2010/main" val="262363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8B5FB79D-6DDC-404B-84CD-52BFA298C809}"/>
              </a:ext>
            </a:extLst>
          </p:cNvPr>
          <p:cNvSpPr txBox="1"/>
          <p:nvPr/>
        </p:nvSpPr>
        <p:spPr>
          <a:xfrm>
            <a:off x="4246097" y="692691"/>
            <a:ext cx="3828759" cy="400110"/>
          </a:xfrm>
          <a:prstGeom prst="rect">
            <a:avLst/>
          </a:prstGeom>
          <a:noFill/>
        </p:spPr>
        <p:txBody>
          <a:bodyPr wrap="square" rtlCol="0">
            <a:spAutoFit/>
          </a:bodyPr>
          <a:lstStyle/>
          <a:p>
            <a:r>
              <a:rPr lang="en-US" sz="2000" b="0" i="0" dirty="0">
                <a:effectLst/>
                <a:latin typeface="Arial" panose="020B0604020202020204" pitchFamily="34" charset="0"/>
              </a:rPr>
              <a:t>Fig. 1. Component Diagram.</a:t>
            </a:r>
            <a:endParaRPr lang="en-US" sz="2000" dirty="0"/>
          </a:p>
        </p:txBody>
      </p:sp>
      <p:pic>
        <p:nvPicPr>
          <p:cNvPr id="8" name="Picture 7">
            <a:extLst>
              <a:ext uri="{FF2B5EF4-FFF2-40B4-BE49-F238E27FC236}">
                <a16:creationId xmlns="" xmlns:a16="http://schemas.microsoft.com/office/drawing/2014/main" id="{86EC82A6-3337-4E2E-8941-D0F6A57551D4}"/>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839282" y="1351600"/>
            <a:ext cx="8815756" cy="5495642"/>
          </a:xfrm>
          <a:prstGeom prst="rect">
            <a:avLst/>
          </a:prstGeom>
        </p:spPr>
      </p:pic>
      <p:pic>
        <p:nvPicPr>
          <p:cNvPr id="9" name="Picture 8">
            <a:extLst>
              <a:ext uri="{FF2B5EF4-FFF2-40B4-BE49-F238E27FC236}">
                <a16:creationId xmlns="" xmlns:a16="http://schemas.microsoft.com/office/drawing/2014/main" id="{5691F62A-410D-4F90-AE19-C185824F5534}"/>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3920207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06F36FC-A09A-4B91-8D6C-6C4268D0DE02}"/>
              </a:ext>
            </a:extLst>
          </p:cNvPr>
          <p:cNvSpPr>
            <a:spLocks noGrp="1"/>
          </p:cNvSpPr>
          <p:nvPr>
            <p:ph sz="quarter" idx="1"/>
          </p:nvPr>
        </p:nvSpPr>
        <p:spPr>
          <a:xfrm>
            <a:off x="1037110" y="1722745"/>
            <a:ext cx="10183116" cy="4140174"/>
          </a:xfrm>
        </p:spPr>
        <p:txBody>
          <a:bodyPr>
            <a:normAutofit/>
          </a:bodyPr>
          <a:lstStyle/>
          <a:p>
            <a:pPr marL="0" indent="0" algn="l">
              <a:buNone/>
            </a:pPr>
            <a:r>
              <a:rPr lang="en-US" b="0" i="0" dirty="0">
                <a:effectLst/>
              </a:rPr>
              <a:t>Figure 2 below represents the logical schema of the database represented by an Entity-Relationship diagram.</a:t>
            </a:r>
          </a:p>
          <a:p>
            <a:pPr marL="0" indent="0" algn="l">
              <a:buNone/>
            </a:pPr>
            <a:r>
              <a:rPr lang="en-US" b="0" i="0" dirty="0">
                <a:effectLst/>
              </a:rPr>
              <a:t> The diagram contains3 different entities : User ,Voice and Text along side the entity relationships between them. </a:t>
            </a:r>
          </a:p>
          <a:p>
            <a:pPr marL="0" indent="0" algn="l">
              <a:buNone/>
            </a:pPr>
            <a:r>
              <a:rPr lang="en-US" b="0" i="0" dirty="0">
                <a:effectLst/>
              </a:rPr>
              <a:t>The user entity reflects all attributes related to users (Annotators), Text is used to save data about annotated text and Voice entity is to save data about the vocal annotation itself.</a:t>
            </a:r>
            <a:endParaRPr lang="en-US" dirty="0"/>
          </a:p>
        </p:txBody>
      </p:sp>
      <p:pic>
        <p:nvPicPr>
          <p:cNvPr id="4" name="Picture 3">
            <a:extLst>
              <a:ext uri="{FF2B5EF4-FFF2-40B4-BE49-F238E27FC236}">
                <a16:creationId xmlns="" xmlns:a16="http://schemas.microsoft.com/office/drawing/2014/main" id="{98BB1B44-7E2D-4A03-A154-2F577812F347}"/>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3368818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54EA68F7-1424-4791-9C20-12363521DE93}"/>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447800" y="227530"/>
            <a:ext cx="9248775" cy="6332213"/>
          </a:xfrm>
          <a:prstGeom prst="rect">
            <a:avLst/>
          </a:prstGeom>
        </p:spPr>
      </p:pic>
      <p:sp>
        <p:nvSpPr>
          <p:cNvPr id="8" name="TextBox 7">
            <a:extLst>
              <a:ext uri="{FF2B5EF4-FFF2-40B4-BE49-F238E27FC236}">
                <a16:creationId xmlns="" xmlns:a16="http://schemas.microsoft.com/office/drawing/2014/main" id="{CA352ED9-D4DE-4F4C-8F16-F5F4A240D427}"/>
              </a:ext>
            </a:extLst>
          </p:cNvPr>
          <p:cNvSpPr txBox="1"/>
          <p:nvPr/>
        </p:nvSpPr>
        <p:spPr>
          <a:xfrm>
            <a:off x="3165670" y="6066778"/>
            <a:ext cx="3251984" cy="400110"/>
          </a:xfrm>
          <a:prstGeom prst="rect">
            <a:avLst/>
          </a:prstGeom>
          <a:noFill/>
        </p:spPr>
        <p:txBody>
          <a:bodyPr wrap="square" rtlCol="0">
            <a:spAutoFit/>
          </a:bodyPr>
          <a:lstStyle/>
          <a:p>
            <a:r>
              <a:rPr lang="en-US" sz="2000" b="0" i="0" dirty="0">
                <a:effectLst/>
                <a:latin typeface="Arial" panose="020B0604020202020204" pitchFamily="34" charset="0"/>
              </a:rPr>
              <a:t>Fig. 2. ER Diagram.</a:t>
            </a:r>
            <a:endParaRPr lang="en-US" sz="2000" dirty="0"/>
          </a:p>
        </p:txBody>
      </p:sp>
      <p:pic>
        <p:nvPicPr>
          <p:cNvPr id="9" name="Picture 8">
            <a:extLst>
              <a:ext uri="{FF2B5EF4-FFF2-40B4-BE49-F238E27FC236}">
                <a16:creationId xmlns="" xmlns:a16="http://schemas.microsoft.com/office/drawing/2014/main" id="{BACC93B7-3399-427C-BDFE-F069C8288B23}"/>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1747352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260DE0-95AF-4AFC-BBF1-05A4854EA1A4}"/>
              </a:ext>
            </a:extLst>
          </p:cNvPr>
          <p:cNvSpPr>
            <a:spLocks noGrp="1"/>
          </p:cNvSpPr>
          <p:nvPr>
            <p:ph type="title"/>
          </p:nvPr>
        </p:nvSpPr>
        <p:spPr>
          <a:xfrm>
            <a:off x="1222095" y="184275"/>
            <a:ext cx="8534400" cy="1507067"/>
          </a:xfrm>
        </p:spPr>
        <p:txBody>
          <a:bodyPr/>
          <a:lstStyle/>
          <a:p>
            <a:r>
              <a:rPr lang="en-US" sz="4800" dirty="0">
                <a:latin typeface="+mn-lt"/>
                <a:cs typeface="Arial" panose="020B0604020202020204" pitchFamily="34" charset="0"/>
              </a:rPr>
              <a:t>Interface</a:t>
            </a:r>
          </a:p>
        </p:txBody>
      </p:sp>
      <p:sp>
        <p:nvSpPr>
          <p:cNvPr id="3" name="Content Placeholder 2">
            <a:extLst>
              <a:ext uri="{FF2B5EF4-FFF2-40B4-BE49-F238E27FC236}">
                <a16:creationId xmlns="" xmlns:a16="http://schemas.microsoft.com/office/drawing/2014/main" id="{41B73BAE-3356-47DF-9EA3-6030CBF971AF}"/>
              </a:ext>
            </a:extLst>
          </p:cNvPr>
          <p:cNvSpPr>
            <a:spLocks noGrp="1"/>
          </p:cNvSpPr>
          <p:nvPr>
            <p:ph sz="quarter" idx="1"/>
          </p:nvPr>
        </p:nvSpPr>
        <p:spPr>
          <a:xfrm>
            <a:off x="752475" y="2085975"/>
            <a:ext cx="5619750" cy="3581400"/>
          </a:xfrm>
        </p:spPr>
        <p:txBody>
          <a:bodyPr>
            <a:normAutofit/>
          </a:bodyPr>
          <a:lstStyle/>
          <a:p>
            <a:pPr marL="0" indent="0" algn="l">
              <a:buNone/>
            </a:pPr>
            <a:r>
              <a:rPr lang="en-US" sz="2000" b="0" i="0" dirty="0">
                <a:effectLst/>
                <a:latin typeface="+mj-lt"/>
              </a:rPr>
              <a:t>Users can create a voice annotation by selecting words “ Create voice annotation” And clicking on extension (on the voice annotation system) at the top of the web page and a popup window appears To put the comment through it as shown in the Figure 4, but the user must have an account on the voice annotation system for the popup window to appear.</a:t>
            </a:r>
            <a:endParaRPr lang="en-US" sz="2000" dirty="0">
              <a:solidFill>
                <a:schemeClr val="tx1"/>
              </a:solidFill>
              <a:latin typeface="+mj-lt"/>
              <a:cs typeface="Arial" panose="020B0604020202020204" pitchFamily="34" charset="0"/>
            </a:endParaRPr>
          </a:p>
        </p:txBody>
      </p:sp>
      <p:pic>
        <p:nvPicPr>
          <p:cNvPr id="5" name="Picture 4">
            <a:extLst>
              <a:ext uri="{FF2B5EF4-FFF2-40B4-BE49-F238E27FC236}">
                <a16:creationId xmlns="" xmlns:a16="http://schemas.microsoft.com/office/drawing/2014/main" id="{2B6F375D-7216-402A-BA0C-5F40FDCFC923}"/>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pic>
        <p:nvPicPr>
          <p:cNvPr id="6" name="Picture 2"/>
          <p:cNvPicPr>
            <a:picLocks noChangeAspect="1" noChangeArrowheads="1"/>
          </p:cNvPicPr>
          <p:nvPr/>
        </p:nvPicPr>
        <p:blipFill>
          <a:blip r:embed="rId3"/>
          <a:srcRect/>
          <a:stretch>
            <a:fillRect/>
          </a:stretch>
        </p:blipFill>
        <p:spPr bwMode="auto">
          <a:xfrm>
            <a:off x="6709168" y="1541146"/>
            <a:ext cx="5114925" cy="4857750"/>
          </a:xfrm>
          <a:prstGeom prst="rect">
            <a:avLst/>
          </a:prstGeom>
          <a:noFill/>
          <a:ln w="9525">
            <a:noFill/>
            <a:miter lim="800000"/>
            <a:headEnd/>
            <a:tailEnd/>
          </a:ln>
          <a:effectLst/>
        </p:spPr>
      </p:pic>
    </p:spTree>
    <p:extLst>
      <p:ext uri="{BB962C8B-B14F-4D97-AF65-F5344CB8AC3E}">
        <p14:creationId xmlns="" xmlns:p14="http://schemas.microsoft.com/office/powerpoint/2010/main" val="369423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962026" y="1211406"/>
            <a:ext cx="10751890" cy="5419141"/>
          </a:xfrm>
          <a:prstGeom prst="rect">
            <a:avLst/>
          </a:prstGeom>
          <a:noFill/>
          <a:ln w="9525">
            <a:noFill/>
            <a:miter lim="800000"/>
            <a:headEnd/>
            <a:tailEnd/>
          </a:ln>
          <a:effectLst/>
        </p:spPr>
      </p:pic>
      <p:sp>
        <p:nvSpPr>
          <p:cNvPr id="4" name="مستطيل 3"/>
          <p:cNvSpPr/>
          <p:nvPr/>
        </p:nvSpPr>
        <p:spPr>
          <a:xfrm>
            <a:off x="1198524" y="577334"/>
            <a:ext cx="6236964" cy="461665"/>
          </a:xfrm>
          <a:prstGeom prst="rect">
            <a:avLst/>
          </a:prstGeom>
        </p:spPr>
        <p:txBody>
          <a:bodyPr wrap="none">
            <a:spAutoFit/>
          </a:bodyPr>
          <a:lstStyle/>
          <a:p>
            <a:r>
              <a:rPr lang="en-US" sz="2400" b="1" dirty="0">
                <a:effectLst>
                  <a:outerShdw blurRad="38100" dist="38100" dir="2700000" algn="tl">
                    <a:srgbClr val="000000">
                      <a:alpha val="43137"/>
                    </a:srgbClr>
                  </a:outerShdw>
                </a:effectLst>
              </a:rPr>
              <a:t>Sign Up process in Voice Annotation Extensions</a:t>
            </a:r>
            <a:endParaRPr lang="ar-SA" sz="2400" b="1" dirty="0">
              <a:effectLst>
                <a:outerShdw blurRad="38100" dist="38100" dir="2700000" algn="tl">
                  <a:srgbClr val="000000">
                    <a:alpha val="43137"/>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954786" y="1237676"/>
            <a:ext cx="10594221" cy="5420299"/>
          </a:xfrm>
          <a:prstGeom prst="rect">
            <a:avLst/>
          </a:prstGeom>
          <a:noFill/>
          <a:ln w="9525">
            <a:noFill/>
            <a:miter lim="800000"/>
            <a:headEnd/>
            <a:tailEnd/>
          </a:ln>
          <a:effectLst/>
        </p:spPr>
      </p:pic>
      <p:sp>
        <p:nvSpPr>
          <p:cNvPr id="5" name="مستطيل 4"/>
          <p:cNvSpPr/>
          <p:nvPr/>
        </p:nvSpPr>
        <p:spPr>
          <a:xfrm>
            <a:off x="1148295" y="586859"/>
            <a:ext cx="4751878" cy="523220"/>
          </a:xfrm>
          <a:prstGeom prst="rect">
            <a:avLst/>
          </a:prstGeom>
        </p:spPr>
        <p:txBody>
          <a:bodyPr wrap="none">
            <a:spAutoFit/>
          </a:bodyPr>
          <a:lstStyle/>
          <a:p>
            <a:r>
              <a:rPr lang="en-US" sz="2800" dirty="0">
                <a:effectLst>
                  <a:outerShdw blurRad="38100" dist="38100" dir="2700000" algn="tl">
                    <a:srgbClr val="000000">
                      <a:alpha val="43137"/>
                    </a:srgbClr>
                  </a:outerShdw>
                </a:effectLst>
              </a:rPr>
              <a:t>The personal page of each user</a:t>
            </a:r>
            <a:endParaRPr lang="ar-SA" sz="2800" dirty="0">
              <a:effectLst>
                <a:outerShdw blurRad="38100" dist="38100" dir="2700000" algn="tl">
                  <a:srgbClr val="000000">
                    <a:alpha val="43137"/>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42278F5-A58A-4B03-87F4-D63DE165CB5B}"/>
              </a:ext>
            </a:extLst>
          </p:cNvPr>
          <p:cNvSpPr>
            <a:spLocks noGrp="1"/>
          </p:cNvSpPr>
          <p:nvPr>
            <p:ph sz="quarter" idx="1"/>
          </p:nvPr>
        </p:nvSpPr>
        <p:spPr>
          <a:xfrm>
            <a:off x="1127593" y="1752231"/>
            <a:ext cx="9905999" cy="3541714"/>
          </a:xfrm>
        </p:spPr>
        <p:txBody>
          <a:bodyPr>
            <a:normAutofit lnSpcReduction="10000"/>
          </a:bodyPr>
          <a:lstStyle/>
          <a:p>
            <a:pPr marL="0" indent="0" algn="l">
              <a:buNone/>
            </a:pPr>
            <a:r>
              <a:rPr lang="en-US" b="0" i="0" dirty="0">
                <a:effectLst/>
              </a:rPr>
              <a:t>After that, all information is placed and included in the user ’s file in the (Voice Annotation) system in login page inside (your annotation), which is including the text that was commented on in addition to the recorded voice and The URL of the commented page is and tag of audio. User can search for a specific audio using tag of audio inside his (login) page inside Search. He can also look at his information on the inside his (login) page inside Personal Information It can also be modified.</a:t>
            </a:r>
            <a:endParaRPr lang="en-US" dirty="0"/>
          </a:p>
        </p:txBody>
      </p:sp>
      <p:pic>
        <p:nvPicPr>
          <p:cNvPr id="4" name="Picture 3">
            <a:extLst>
              <a:ext uri="{FF2B5EF4-FFF2-40B4-BE49-F238E27FC236}">
                <a16:creationId xmlns="" xmlns:a16="http://schemas.microsoft.com/office/drawing/2014/main" id="{7246FA2A-339C-47F4-8374-2C8B4DCD9F8B}"/>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2478247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6429376" y="2525088"/>
            <a:ext cx="4228755" cy="4332912"/>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a:srcRect/>
          <a:stretch>
            <a:fillRect/>
          </a:stretch>
        </p:blipFill>
        <p:spPr bwMode="auto">
          <a:xfrm>
            <a:off x="1009077" y="2429822"/>
            <a:ext cx="5199961" cy="4013616"/>
          </a:xfrm>
          <a:prstGeom prst="rect">
            <a:avLst/>
          </a:prstGeom>
          <a:noFill/>
          <a:ln w="9525">
            <a:noFill/>
            <a:miter lim="800000"/>
            <a:headEnd/>
            <a:tailEnd/>
          </a:ln>
          <a:effectLst/>
        </p:spPr>
      </p:pic>
      <p:sp>
        <p:nvSpPr>
          <p:cNvPr id="5" name="مستطيل 4"/>
          <p:cNvSpPr/>
          <p:nvPr/>
        </p:nvSpPr>
        <p:spPr>
          <a:xfrm>
            <a:off x="1198524" y="663059"/>
            <a:ext cx="3868047" cy="461665"/>
          </a:xfrm>
          <a:prstGeom prst="rect">
            <a:avLst/>
          </a:prstGeom>
        </p:spPr>
        <p:txBody>
          <a:bodyPr wrap="none">
            <a:spAutoFit/>
          </a:bodyPr>
          <a:lstStyle/>
          <a:p>
            <a:r>
              <a:rPr lang="en-US" sz="2400" b="1" dirty="0">
                <a:effectLst>
                  <a:outerShdw blurRad="38100" dist="38100" dir="2700000" algn="tl">
                    <a:srgbClr val="000000">
                      <a:alpha val="43137"/>
                    </a:srgbClr>
                  </a:outerShdw>
                </a:effectLst>
              </a:rPr>
              <a:t>Modify personal information</a:t>
            </a:r>
            <a:endParaRPr lang="ar-SA" sz="2400" b="1" dirty="0">
              <a:effectLst>
                <a:outerShdw blurRad="38100" dist="38100" dir="2700000" algn="tl">
                  <a:srgbClr val="000000">
                    <a:alpha val="43137"/>
                  </a:srgbClr>
                </a:outerShdw>
              </a:effectLst>
            </a:endParaRPr>
          </a:p>
        </p:txBody>
      </p:sp>
      <p:sp>
        <p:nvSpPr>
          <p:cNvPr id="6" name="مستطيل 5"/>
          <p:cNvSpPr/>
          <p:nvPr/>
        </p:nvSpPr>
        <p:spPr>
          <a:xfrm>
            <a:off x="734018" y="1920359"/>
            <a:ext cx="10203178" cy="369332"/>
          </a:xfrm>
          <a:prstGeom prst="rect">
            <a:avLst/>
          </a:prstGeom>
        </p:spPr>
        <p:txBody>
          <a:bodyPr wrap="none">
            <a:spAutoFit/>
          </a:bodyPr>
          <a:lstStyle/>
          <a:p>
            <a:pPr>
              <a:buFont typeface="Arial" pitchFamily="34" charset="0"/>
              <a:buChar char="•"/>
            </a:pPr>
            <a:r>
              <a:rPr lang="en-US" dirty="0"/>
              <a:t>The user can only modify his personal important information such as  </a:t>
            </a:r>
            <a:r>
              <a:rPr lang="ar-SA" dirty="0"/>
              <a:t>Academic level and City and Password </a:t>
            </a:r>
          </a:p>
        </p:txBody>
      </p:sp>
      <p:sp>
        <p:nvSpPr>
          <p:cNvPr id="7" name="مستطيل 6"/>
          <p:cNvSpPr/>
          <p:nvPr/>
        </p:nvSpPr>
        <p:spPr>
          <a:xfrm>
            <a:off x="847724" y="2533649"/>
            <a:ext cx="10639425" cy="40576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sz="quarter" idx="1"/>
          </p:nvPr>
        </p:nvPicPr>
        <p:blipFill>
          <a:blip r:embed="rId2"/>
          <a:stretch>
            <a:fillRect/>
          </a:stretch>
        </p:blipFill>
        <p:spPr bwMode="auto">
          <a:xfrm>
            <a:off x="2979351" y="2288466"/>
            <a:ext cx="9212649" cy="4426659"/>
          </a:xfrm>
          <a:prstGeom prst="rect">
            <a:avLst/>
          </a:prstGeom>
          <a:noFill/>
          <a:ln w="9525">
            <a:noFill/>
            <a:miter lim="800000"/>
            <a:headEnd/>
            <a:tailEnd/>
          </a:ln>
          <a:effectLst/>
        </p:spPr>
      </p:pic>
      <p:sp>
        <p:nvSpPr>
          <p:cNvPr id="4" name="TextBox 3">
            <a:extLst>
              <a:ext uri="{FF2B5EF4-FFF2-40B4-BE49-F238E27FC236}">
                <a16:creationId xmlns="" xmlns:a16="http://schemas.microsoft.com/office/drawing/2014/main" id="{F314C62D-66A1-45A3-B8E3-77B28A69B0A7}"/>
              </a:ext>
            </a:extLst>
          </p:cNvPr>
          <p:cNvSpPr txBox="1"/>
          <p:nvPr/>
        </p:nvSpPr>
        <p:spPr>
          <a:xfrm>
            <a:off x="266700" y="468053"/>
            <a:ext cx="10445263" cy="584775"/>
          </a:xfrm>
          <a:prstGeom prst="rect">
            <a:avLst/>
          </a:prstGeom>
          <a:noFill/>
        </p:spPr>
        <p:txBody>
          <a:bodyPr wrap="square" rtlCol="0">
            <a:spAutoFit/>
          </a:bodyPr>
          <a:lstStyle/>
          <a:p>
            <a:pPr algn="ctr"/>
            <a:r>
              <a:rPr lang="en-US" sz="3200" dirty="0">
                <a:effectLst>
                  <a:outerShdw blurRad="38100" dist="38100" dir="2700000" algn="tl">
                    <a:srgbClr val="000000">
                      <a:alpha val="43137"/>
                    </a:srgbClr>
                  </a:outerShdw>
                </a:effectLst>
              </a:rPr>
              <a:t>View without logging in to Google extension Voice Annotation</a:t>
            </a:r>
          </a:p>
        </p:txBody>
      </p:sp>
      <p:sp>
        <p:nvSpPr>
          <p:cNvPr id="5" name="مستطيل 4"/>
          <p:cNvSpPr/>
          <p:nvPr/>
        </p:nvSpPr>
        <p:spPr>
          <a:xfrm>
            <a:off x="571499" y="1662412"/>
            <a:ext cx="10467976" cy="369332"/>
          </a:xfrm>
          <a:prstGeom prst="rect">
            <a:avLst/>
          </a:prstGeom>
        </p:spPr>
        <p:txBody>
          <a:bodyPr wrap="square">
            <a:spAutoFit/>
          </a:bodyPr>
          <a:lstStyle/>
          <a:p>
            <a:r>
              <a:rPr lang="en-US" dirty="0"/>
              <a:t>He cannot add Annotation or make a conversation about a specific word  </a:t>
            </a:r>
            <a:r>
              <a:rPr lang="ar-SA" dirty="0"/>
              <a:t>,</a:t>
            </a:r>
            <a:r>
              <a:rPr lang="en-US" dirty="0"/>
              <a:t>Only show existing Annotations </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Grp="1" noChangeAspect="1" noChangeArrowheads="1"/>
          </p:cNvPicPr>
          <p:nvPr>
            <p:ph sz="quarter" idx="1"/>
          </p:nvPr>
        </p:nvPicPr>
        <p:blipFill>
          <a:blip r:embed="rId2"/>
          <a:stretch>
            <a:fillRect/>
          </a:stretch>
        </p:blipFill>
        <p:spPr bwMode="auto">
          <a:xfrm>
            <a:off x="1345918" y="1600200"/>
            <a:ext cx="9814492" cy="4495800"/>
          </a:xfrm>
          <a:prstGeom prst="rect">
            <a:avLst/>
          </a:prstGeom>
          <a:noFill/>
          <a:ln w="9525">
            <a:noFill/>
            <a:miter lim="800000"/>
            <a:headEnd/>
            <a:tailEnd/>
          </a:ln>
          <a:effectLst/>
        </p:spPr>
      </p:pic>
      <p:sp>
        <p:nvSpPr>
          <p:cNvPr id="4" name="TextBox 3">
            <a:extLst>
              <a:ext uri="{FF2B5EF4-FFF2-40B4-BE49-F238E27FC236}">
                <a16:creationId xmlns="" xmlns:a16="http://schemas.microsoft.com/office/drawing/2014/main" id="{F314C62D-66A1-45A3-B8E3-77B28A69B0A7}"/>
              </a:ext>
            </a:extLst>
          </p:cNvPr>
          <p:cNvSpPr txBox="1"/>
          <p:nvPr/>
        </p:nvSpPr>
        <p:spPr>
          <a:xfrm>
            <a:off x="660888" y="458528"/>
            <a:ext cx="7359162" cy="584775"/>
          </a:xfrm>
          <a:prstGeom prst="rect">
            <a:avLst/>
          </a:prstGeom>
          <a:noFill/>
        </p:spPr>
        <p:txBody>
          <a:bodyPr wrap="square" rtlCol="0">
            <a:spAutoFit/>
          </a:bodyPr>
          <a:lstStyle/>
          <a:p>
            <a:pPr algn="ctr"/>
            <a:r>
              <a:rPr lang="en-US" sz="3200" dirty="0">
                <a:effectLst>
                  <a:outerShdw blurRad="38100" dist="38100" dir="2700000" algn="tl">
                    <a:srgbClr val="000000">
                      <a:alpha val="43137"/>
                    </a:srgbClr>
                  </a:outerShdw>
                </a:effectLst>
              </a:rPr>
              <a:t>The search for Vocal Annotation using TAG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219C348-DE8D-4A7F-A7DF-4747A28E8283}"/>
              </a:ext>
            </a:extLst>
          </p:cNvPr>
          <p:cNvSpPr txBox="1"/>
          <p:nvPr/>
        </p:nvSpPr>
        <p:spPr>
          <a:xfrm>
            <a:off x="3803375" y="516838"/>
            <a:ext cx="4585252" cy="584775"/>
          </a:xfrm>
          <a:prstGeom prst="rect">
            <a:avLst/>
          </a:prstGeom>
          <a:noFill/>
        </p:spPr>
        <p:txBody>
          <a:bodyPr wrap="square" rtlCol="0">
            <a:spAutoFit/>
          </a:bodyPr>
          <a:lstStyle/>
          <a:p>
            <a:pPr algn="ctr"/>
            <a:r>
              <a:rPr lang="en-US" sz="3200" dirty="0"/>
              <a:t>Students:</a:t>
            </a:r>
          </a:p>
        </p:txBody>
      </p:sp>
      <p:sp>
        <p:nvSpPr>
          <p:cNvPr id="5" name="TextBox 4">
            <a:extLst>
              <a:ext uri="{FF2B5EF4-FFF2-40B4-BE49-F238E27FC236}">
                <a16:creationId xmlns="" xmlns:a16="http://schemas.microsoft.com/office/drawing/2014/main" id="{D59D7CBE-0E96-40E8-8555-B4B2066B8C48}"/>
              </a:ext>
            </a:extLst>
          </p:cNvPr>
          <p:cNvSpPr txBox="1"/>
          <p:nvPr/>
        </p:nvSpPr>
        <p:spPr>
          <a:xfrm>
            <a:off x="1934819" y="1482475"/>
            <a:ext cx="9037983" cy="1846659"/>
          </a:xfrm>
          <a:prstGeom prst="rect">
            <a:avLst/>
          </a:prstGeom>
          <a:noFill/>
        </p:spPr>
        <p:txBody>
          <a:bodyPr wrap="square" rtlCol="0">
            <a:spAutoFit/>
          </a:bodyPr>
          <a:lstStyle/>
          <a:p>
            <a:r>
              <a:rPr lang="en-US" sz="3200" dirty="0"/>
              <a:t>Enas Asmar                               11715507</a:t>
            </a:r>
          </a:p>
          <a:p>
            <a:r>
              <a:rPr lang="en-US" sz="3200" dirty="0"/>
              <a:t>Farah </a:t>
            </a:r>
            <a:r>
              <a:rPr lang="en-US" sz="3200" dirty="0" err="1"/>
              <a:t>Zubdeh</a:t>
            </a:r>
            <a:r>
              <a:rPr lang="en-US" sz="3200" dirty="0"/>
              <a:t>                           11714922</a:t>
            </a:r>
          </a:p>
          <a:p>
            <a:r>
              <a:rPr lang="en-US" sz="3200" dirty="0" err="1"/>
              <a:t>Saja</a:t>
            </a:r>
            <a:r>
              <a:rPr lang="en-US" sz="3200" dirty="0"/>
              <a:t> </a:t>
            </a:r>
            <a:r>
              <a:rPr lang="en-US" sz="3200" dirty="0" err="1"/>
              <a:t>Salahat</a:t>
            </a:r>
            <a:r>
              <a:rPr lang="en-US" sz="3200" dirty="0"/>
              <a:t>                              11716324</a:t>
            </a:r>
          </a:p>
          <a:p>
            <a:endParaRPr lang="en-US" dirty="0"/>
          </a:p>
        </p:txBody>
      </p:sp>
      <p:sp>
        <p:nvSpPr>
          <p:cNvPr id="7" name="TextBox 6">
            <a:extLst>
              <a:ext uri="{FF2B5EF4-FFF2-40B4-BE49-F238E27FC236}">
                <a16:creationId xmlns="" xmlns:a16="http://schemas.microsoft.com/office/drawing/2014/main" id="{4E7B9ECA-DD7E-4894-A3E5-073E1789B7B2}"/>
              </a:ext>
            </a:extLst>
          </p:cNvPr>
          <p:cNvSpPr txBox="1"/>
          <p:nvPr/>
        </p:nvSpPr>
        <p:spPr>
          <a:xfrm>
            <a:off x="5012635" y="3528869"/>
            <a:ext cx="2166731" cy="523220"/>
          </a:xfrm>
          <a:prstGeom prst="rect">
            <a:avLst/>
          </a:prstGeom>
          <a:noFill/>
        </p:spPr>
        <p:txBody>
          <a:bodyPr wrap="square" rtlCol="0">
            <a:spAutoFit/>
          </a:bodyPr>
          <a:lstStyle/>
          <a:p>
            <a:pPr algn="ctr"/>
            <a:r>
              <a:rPr lang="en-US" sz="2800" dirty="0"/>
              <a:t>Supervisor:</a:t>
            </a:r>
          </a:p>
        </p:txBody>
      </p:sp>
      <p:sp>
        <p:nvSpPr>
          <p:cNvPr id="8" name="TextBox 7">
            <a:extLst>
              <a:ext uri="{FF2B5EF4-FFF2-40B4-BE49-F238E27FC236}">
                <a16:creationId xmlns="" xmlns:a16="http://schemas.microsoft.com/office/drawing/2014/main" id="{B8830CF7-EACF-4EA6-B9BB-A2113AA724E0}"/>
              </a:ext>
            </a:extLst>
          </p:cNvPr>
          <p:cNvSpPr txBox="1"/>
          <p:nvPr/>
        </p:nvSpPr>
        <p:spPr>
          <a:xfrm>
            <a:off x="3246782" y="4052090"/>
            <a:ext cx="5936975" cy="584775"/>
          </a:xfrm>
          <a:prstGeom prst="rect">
            <a:avLst/>
          </a:prstGeom>
          <a:noFill/>
        </p:spPr>
        <p:txBody>
          <a:bodyPr wrap="square" rtlCol="0">
            <a:spAutoFit/>
          </a:bodyPr>
          <a:lstStyle/>
          <a:p>
            <a:pPr algn="ctr"/>
            <a:r>
              <a:rPr lang="en-US" sz="3200" dirty="0"/>
              <a:t>Dr. Amjad Hawash</a:t>
            </a:r>
          </a:p>
        </p:txBody>
      </p:sp>
      <p:sp>
        <p:nvSpPr>
          <p:cNvPr id="9" name="TextBox 8">
            <a:extLst>
              <a:ext uri="{FF2B5EF4-FFF2-40B4-BE49-F238E27FC236}">
                <a16:creationId xmlns="" xmlns:a16="http://schemas.microsoft.com/office/drawing/2014/main" id="{C706920D-BAE5-41E5-9C5F-0935B8016690}"/>
              </a:ext>
            </a:extLst>
          </p:cNvPr>
          <p:cNvSpPr txBox="1"/>
          <p:nvPr/>
        </p:nvSpPr>
        <p:spPr>
          <a:xfrm>
            <a:off x="3677477" y="6150115"/>
            <a:ext cx="4837043" cy="707886"/>
          </a:xfrm>
          <a:prstGeom prst="rect">
            <a:avLst/>
          </a:prstGeom>
          <a:noFill/>
        </p:spPr>
        <p:txBody>
          <a:bodyPr wrap="square" rtlCol="0">
            <a:spAutoFit/>
          </a:bodyPr>
          <a:lstStyle/>
          <a:p>
            <a:pPr algn="ctr"/>
            <a:r>
              <a:rPr lang="en-US" sz="2000" dirty="0"/>
              <a:t>An-Najah National University</a:t>
            </a:r>
          </a:p>
          <a:p>
            <a:pPr algn="ctr"/>
            <a:r>
              <a:rPr lang="en-US" sz="2000" dirty="0"/>
              <a:t>2020</a:t>
            </a:r>
          </a:p>
        </p:txBody>
      </p:sp>
      <p:pic>
        <p:nvPicPr>
          <p:cNvPr id="14" name="Picture 13">
            <a:extLst>
              <a:ext uri="{FF2B5EF4-FFF2-40B4-BE49-F238E27FC236}">
                <a16:creationId xmlns="" xmlns:a16="http://schemas.microsoft.com/office/drawing/2014/main" id="{B91F6D07-732C-4192-91A4-DD6B0B9423F0}"/>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1502319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2391051"/>
            <a:ext cx="5146735" cy="2862322"/>
          </a:xfrm>
          <a:prstGeom prst="rect">
            <a:avLst/>
          </a:prstGeom>
        </p:spPr>
        <p:txBody>
          <a:bodyPr wrap="square">
            <a:spAutoFit/>
          </a:bodyPr>
          <a:lstStyle/>
          <a:p>
            <a:pPr algn="ctr"/>
            <a:r>
              <a:rPr lang="en-US" sz="2000" dirty="0"/>
              <a:t>In this work, a user can create voice annotations associated to selected texts appear in HTML pages on the Internet .It allows  each user to attach his own notes and the rest of the users can view these notes and communicate with each others. If the computer equipped with a microphone, the user can record his comments orally instead of writing them</a:t>
            </a:r>
          </a:p>
          <a:p>
            <a:pPr algn="ctr"/>
            <a:endParaRPr lang="ar-SA" sz="2000" dirty="0"/>
          </a:p>
        </p:txBody>
      </p:sp>
      <p:sp>
        <p:nvSpPr>
          <p:cNvPr id="4" name="TextBox 3">
            <a:extLst>
              <a:ext uri="{FF2B5EF4-FFF2-40B4-BE49-F238E27FC236}">
                <a16:creationId xmlns="" xmlns:a16="http://schemas.microsoft.com/office/drawing/2014/main" id="{F314C62D-66A1-45A3-B8E3-77B28A69B0A7}"/>
              </a:ext>
            </a:extLst>
          </p:cNvPr>
          <p:cNvSpPr txBox="1"/>
          <p:nvPr/>
        </p:nvSpPr>
        <p:spPr>
          <a:xfrm>
            <a:off x="257175" y="610929"/>
            <a:ext cx="4876800" cy="584775"/>
          </a:xfrm>
          <a:prstGeom prst="rect">
            <a:avLst/>
          </a:prstGeom>
          <a:noFill/>
        </p:spPr>
        <p:txBody>
          <a:bodyPr wrap="square" rtlCol="0">
            <a:spAutoFit/>
          </a:bodyPr>
          <a:lstStyle/>
          <a:p>
            <a:pPr algn="ctr"/>
            <a:r>
              <a:rPr lang="en-US" sz="3200" dirty="0">
                <a:effectLst>
                  <a:outerShdw blurRad="38100" dist="38100" dir="2700000" algn="tl">
                    <a:srgbClr val="000000">
                      <a:alpha val="43137"/>
                    </a:srgbClr>
                  </a:outerShdw>
                </a:effectLst>
              </a:rPr>
              <a:t>Vocal Annotation process</a:t>
            </a:r>
          </a:p>
        </p:txBody>
      </p:sp>
      <p:pic>
        <p:nvPicPr>
          <p:cNvPr id="2" name="Picture 2"/>
          <p:cNvPicPr>
            <a:picLocks noChangeAspect="1" noChangeArrowheads="1"/>
          </p:cNvPicPr>
          <p:nvPr/>
        </p:nvPicPr>
        <p:blipFill>
          <a:blip r:embed="rId2"/>
          <a:srcRect/>
          <a:stretch>
            <a:fillRect/>
          </a:stretch>
        </p:blipFill>
        <p:spPr bwMode="auto">
          <a:xfrm>
            <a:off x="5461380" y="2006078"/>
            <a:ext cx="6730620" cy="3928191"/>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906B04B-11CA-48AA-AADB-83ADE1BB7966}"/>
              </a:ext>
            </a:extLst>
          </p:cNvPr>
          <p:cNvSpPr>
            <a:spLocks noGrp="1"/>
          </p:cNvSpPr>
          <p:nvPr>
            <p:ph sz="quarter" idx="1"/>
          </p:nvPr>
        </p:nvSpPr>
        <p:spPr>
          <a:xfrm>
            <a:off x="1003151" y="2489464"/>
            <a:ext cx="4601584" cy="2480568"/>
          </a:xfrm>
        </p:spPr>
        <p:txBody>
          <a:bodyPr>
            <a:noAutofit/>
          </a:bodyPr>
          <a:lstStyle/>
          <a:p>
            <a:pPr marL="0" indent="0" algn="ctr">
              <a:buNone/>
            </a:pPr>
            <a:r>
              <a:rPr lang="en-US" sz="2000" dirty="0"/>
              <a:t>Sound quality (private, public, or custom):</a:t>
            </a:r>
          </a:p>
          <a:p>
            <a:pPr marL="0" indent="0" algn="ctr">
              <a:buNone/>
            </a:pPr>
            <a:r>
              <a:rPr lang="en-US" sz="2000" dirty="0"/>
              <a:t>If the user chooses a special feature, it means that he does not want anyone to see his comment and that he will return it to himself only. If he chooses a public feature as he wants to make his comment visible to all, any person can see his comment, but if he chooses a custom property, he means that he wants his record to be visible to some people who Chooses them </a:t>
            </a:r>
            <a:r>
              <a:rPr lang="en-US" sz="2000" dirty="0">
                <a:latin typeface="Arial" panose="020B0604020202020204" pitchFamily="34" charset="0"/>
                <a:cs typeface="Arial" panose="020B0604020202020204" pitchFamily="34" charset="0"/>
              </a:rPr>
              <a:t>.</a:t>
            </a:r>
          </a:p>
          <a:p>
            <a:pPr marL="0" indent="0" algn="ctr">
              <a:buNone/>
            </a:pPr>
            <a:endParaRPr lang="en-US"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 xmlns:a16="http://schemas.microsoft.com/office/drawing/2014/main" id="{F52B09CD-71EF-459F-AEA1-E29876FAF617}"/>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
        <p:nvSpPr>
          <p:cNvPr id="5" name="TextBox 3">
            <a:extLst>
              <a:ext uri="{FF2B5EF4-FFF2-40B4-BE49-F238E27FC236}">
                <a16:creationId xmlns="" xmlns:a16="http://schemas.microsoft.com/office/drawing/2014/main" id="{F314C62D-66A1-45A3-B8E3-77B28A69B0A7}"/>
              </a:ext>
            </a:extLst>
          </p:cNvPr>
          <p:cNvSpPr txBox="1"/>
          <p:nvPr/>
        </p:nvSpPr>
        <p:spPr>
          <a:xfrm>
            <a:off x="257175" y="610929"/>
            <a:ext cx="4876800" cy="584775"/>
          </a:xfrm>
          <a:prstGeom prst="rect">
            <a:avLst/>
          </a:prstGeom>
          <a:noFill/>
        </p:spPr>
        <p:txBody>
          <a:bodyPr wrap="square" rtlCol="0">
            <a:spAutoFit/>
          </a:bodyPr>
          <a:lstStyle/>
          <a:p>
            <a:pPr algn="ctr"/>
            <a:r>
              <a:rPr lang="en-US" sz="3200" dirty="0">
                <a:effectLst>
                  <a:outerShdw blurRad="38100" dist="38100" dir="2700000" algn="tl">
                    <a:srgbClr val="000000">
                      <a:alpha val="43137"/>
                    </a:srgbClr>
                  </a:outerShdw>
                </a:effectLst>
              </a:rPr>
              <a:t>Privacy Vocal Annotation</a:t>
            </a:r>
          </a:p>
        </p:txBody>
      </p:sp>
      <p:pic>
        <p:nvPicPr>
          <p:cNvPr id="6" name="Picture 2"/>
          <p:cNvPicPr>
            <a:picLocks noChangeAspect="1" noChangeArrowheads="1"/>
          </p:cNvPicPr>
          <p:nvPr/>
        </p:nvPicPr>
        <p:blipFill>
          <a:blip r:embed="rId3"/>
          <a:srcRect/>
          <a:stretch>
            <a:fillRect/>
          </a:stretch>
        </p:blipFill>
        <p:spPr bwMode="auto">
          <a:xfrm>
            <a:off x="7389266" y="341590"/>
            <a:ext cx="3971925" cy="6379776"/>
          </a:xfrm>
          <a:prstGeom prst="rect">
            <a:avLst/>
          </a:prstGeom>
          <a:noFill/>
          <a:ln w="9525">
            <a:noFill/>
            <a:miter lim="800000"/>
            <a:headEnd/>
            <a:tailEnd/>
          </a:ln>
          <a:effectLst/>
        </p:spPr>
      </p:pic>
    </p:spTree>
    <p:extLst>
      <p:ext uri="{BB962C8B-B14F-4D97-AF65-F5344CB8AC3E}">
        <p14:creationId xmlns="" xmlns:p14="http://schemas.microsoft.com/office/powerpoint/2010/main" val="3540163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B8BE6669-4151-467F-94F8-4E598DD2FA44}"/>
              </a:ext>
            </a:extLst>
          </p:cNvPr>
          <p:cNvSpPr txBox="1"/>
          <p:nvPr/>
        </p:nvSpPr>
        <p:spPr>
          <a:xfrm>
            <a:off x="706273" y="1605381"/>
            <a:ext cx="10624015" cy="1323439"/>
          </a:xfrm>
          <a:prstGeom prst="rect">
            <a:avLst/>
          </a:prstGeom>
          <a:noFill/>
        </p:spPr>
        <p:txBody>
          <a:bodyPr wrap="square" rtlCol="0">
            <a:spAutoFit/>
          </a:bodyPr>
          <a:lstStyle/>
          <a:p>
            <a:r>
              <a:rPr lang="en-US" sz="2000" b="0" i="0" dirty="0">
                <a:effectLst/>
              </a:rPr>
              <a:t>When “Create voice annotation” is selected, a recording starts . The recording can be stopped manually by clicking the “Stop recording ” button. When the recording stops , than click save is sent a local data file containing the audio quality ( private or public or custom ), and text and audio and tag of audio is sent to the Data Base .</a:t>
            </a:r>
            <a:endParaRPr lang="en-US" sz="2000" dirty="0">
              <a:cs typeface="Arial" panose="020B0604020202020204" pitchFamily="34" charset="0"/>
            </a:endParaRPr>
          </a:p>
        </p:txBody>
      </p:sp>
      <p:pic>
        <p:nvPicPr>
          <p:cNvPr id="7" name="Picture 6">
            <a:extLst>
              <a:ext uri="{FF2B5EF4-FFF2-40B4-BE49-F238E27FC236}">
                <a16:creationId xmlns="" xmlns:a16="http://schemas.microsoft.com/office/drawing/2014/main" id="{FA2BC6B7-7E41-41D5-BD59-FDD3EFAD29C0}"/>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
        <p:nvSpPr>
          <p:cNvPr id="8" name="TextBox 7">
            <a:extLst>
              <a:ext uri="{FF2B5EF4-FFF2-40B4-BE49-F238E27FC236}">
                <a16:creationId xmlns="" xmlns:a16="http://schemas.microsoft.com/office/drawing/2014/main" id="{F3541E58-5ABB-46EC-9A33-E3F45EFF6D16}"/>
              </a:ext>
            </a:extLst>
          </p:cNvPr>
          <p:cNvSpPr txBox="1"/>
          <p:nvPr/>
        </p:nvSpPr>
        <p:spPr>
          <a:xfrm>
            <a:off x="1850909" y="745579"/>
            <a:ext cx="4646927" cy="400110"/>
          </a:xfrm>
          <a:prstGeom prst="rect">
            <a:avLst/>
          </a:prstGeom>
          <a:noFill/>
        </p:spPr>
        <p:txBody>
          <a:bodyPr wrap="square" rtlCol="0">
            <a:spAutoFit/>
          </a:bodyPr>
          <a:lstStyle/>
          <a:p>
            <a:r>
              <a:rPr lang="en-US" sz="2000" b="0" i="0" dirty="0">
                <a:effectLst/>
                <a:latin typeface="Arial" panose="020B0604020202020204" pitchFamily="34" charset="0"/>
              </a:rPr>
              <a:t> </a:t>
            </a:r>
            <a:endParaRPr lang="en-US" sz="2000" dirty="0"/>
          </a:p>
        </p:txBody>
      </p:sp>
      <p:pic>
        <p:nvPicPr>
          <p:cNvPr id="10" name="Picture 2"/>
          <p:cNvPicPr>
            <a:picLocks noChangeAspect="1" noChangeArrowheads="1"/>
          </p:cNvPicPr>
          <p:nvPr/>
        </p:nvPicPr>
        <p:blipFill>
          <a:blip r:embed="rId4"/>
          <a:srcRect/>
          <a:stretch>
            <a:fillRect/>
          </a:stretch>
        </p:blipFill>
        <p:spPr bwMode="auto">
          <a:xfrm>
            <a:off x="-96179" y="3388659"/>
            <a:ext cx="12288179" cy="3469341"/>
          </a:xfrm>
          <a:prstGeom prst="rect">
            <a:avLst/>
          </a:prstGeom>
          <a:noFill/>
          <a:ln w="9525">
            <a:noFill/>
            <a:miter lim="800000"/>
            <a:headEnd/>
            <a:tailEnd/>
          </a:ln>
          <a:effectLst/>
        </p:spPr>
      </p:pic>
    </p:spTree>
    <p:extLst>
      <p:ext uri="{BB962C8B-B14F-4D97-AF65-F5344CB8AC3E}">
        <p14:creationId xmlns="" xmlns:p14="http://schemas.microsoft.com/office/powerpoint/2010/main" val="1100216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0" y="2041266"/>
            <a:ext cx="5398527" cy="3636085"/>
          </a:xfrm>
        </p:spPr>
        <p:txBody>
          <a:bodyPr>
            <a:normAutofit/>
          </a:bodyPr>
          <a:lstStyle/>
          <a:p>
            <a:pPr algn="l"/>
            <a:r>
              <a:rPr lang="en-US" sz="1800" dirty="0">
                <a:solidFill>
                  <a:schemeClr val="tx1"/>
                </a:solidFill>
                <a:latin typeface="+mj-lt"/>
                <a:cs typeface="+mj-cs"/>
              </a:rPr>
              <a:t>In order to increase the collaboration between users using vocal annotation, it is important for users to search for annotations of their interests. To make this feasible, users can add some textual tags (separated by commas) in a text box and these tags are attached with each vocal annotation and saved in the database as well. By using a simple searching facility, the user can search for these tags (from his portal) and a list of public clickable annotations appear in which s/he can visit the websites where they have been created and participate in the discussions corresponding the clicked annotations</a:t>
            </a:r>
          </a:p>
          <a:p>
            <a:pPr algn="l"/>
            <a:endParaRPr lang="ar-SA" sz="1800" dirty="0">
              <a:solidFill>
                <a:schemeClr val="tx1"/>
              </a:solidFill>
              <a:latin typeface="+mj-lt"/>
              <a:cs typeface="+mj-cs"/>
            </a:endParaRPr>
          </a:p>
        </p:txBody>
      </p:sp>
      <p:pic>
        <p:nvPicPr>
          <p:cNvPr id="3074" name="Picture 2"/>
          <p:cNvPicPr>
            <a:picLocks noChangeAspect="1" noChangeArrowheads="1"/>
          </p:cNvPicPr>
          <p:nvPr/>
        </p:nvPicPr>
        <p:blipFill>
          <a:blip r:embed="rId2"/>
          <a:srcRect/>
          <a:stretch>
            <a:fillRect/>
          </a:stretch>
        </p:blipFill>
        <p:spPr bwMode="auto">
          <a:xfrm>
            <a:off x="5236514" y="447676"/>
            <a:ext cx="6786558" cy="5563159"/>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77FC973B-EAD3-48F1-8559-3F3BABEEB67A}"/>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92482" y="1018522"/>
            <a:ext cx="10255348" cy="5448953"/>
          </a:xfrm>
          <a:prstGeom prst="rect">
            <a:avLst/>
          </a:prstGeom>
        </p:spPr>
      </p:pic>
    </p:spTree>
    <p:extLst>
      <p:ext uri="{BB962C8B-B14F-4D97-AF65-F5344CB8AC3E}">
        <p14:creationId xmlns="" xmlns:p14="http://schemas.microsoft.com/office/powerpoint/2010/main" val="552672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9079F88-9F30-48B7-883B-60DB2ACB81A6}"/>
              </a:ext>
            </a:extLst>
          </p:cNvPr>
          <p:cNvSpPr>
            <a:spLocks noGrp="1"/>
          </p:cNvSpPr>
          <p:nvPr>
            <p:ph sz="quarter" idx="1"/>
          </p:nvPr>
        </p:nvSpPr>
        <p:spPr>
          <a:xfrm>
            <a:off x="310593" y="2312894"/>
            <a:ext cx="5713692" cy="1804802"/>
          </a:xfrm>
        </p:spPr>
        <p:txBody>
          <a:bodyPr>
            <a:noAutofit/>
          </a:bodyPr>
          <a:lstStyle/>
          <a:p>
            <a:pPr algn="l"/>
            <a:r>
              <a:rPr lang="en-US" sz="2000" dirty="0">
                <a:solidFill>
                  <a:schemeClr val="tx1"/>
                </a:solidFill>
              </a:rPr>
              <a:t>When the users revisit previously annotated websites, they can see the annotated parts with a highlight for each annotated part. In order to see and hear the annotations of any part, they can click the highlighted part and then a special popup window appears containing all recorded annotations (the original one and all its replies) and he can also make a reply or Annotations . </a:t>
            </a:r>
          </a:p>
          <a:p>
            <a:pPr algn="l"/>
            <a:endParaRPr lang="ar-SA" sz="2000" dirty="0">
              <a:solidFill>
                <a:schemeClr val="tx1"/>
              </a:solidFill>
            </a:endParaRPr>
          </a:p>
          <a:p>
            <a:pPr marL="0" indent="0" algn="l">
              <a:buNone/>
            </a:pPr>
            <a:endParaRPr lang="en-US" sz="1400" dirty="0"/>
          </a:p>
        </p:txBody>
      </p:sp>
      <p:pic>
        <p:nvPicPr>
          <p:cNvPr id="4099" name="Picture 3"/>
          <p:cNvPicPr>
            <a:picLocks noChangeAspect="1" noChangeArrowheads="1"/>
          </p:cNvPicPr>
          <p:nvPr/>
        </p:nvPicPr>
        <p:blipFill>
          <a:blip r:embed="rId2"/>
          <a:srcRect/>
          <a:stretch>
            <a:fillRect/>
          </a:stretch>
        </p:blipFill>
        <p:spPr bwMode="auto">
          <a:xfrm>
            <a:off x="5959739" y="1568431"/>
            <a:ext cx="5766099" cy="5085550"/>
          </a:xfrm>
          <a:prstGeom prst="rect">
            <a:avLst/>
          </a:prstGeom>
          <a:noFill/>
          <a:ln w="9525">
            <a:noFill/>
            <a:miter lim="800000"/>
            <a:headEnd/>
            <a:tailEnd/>
          </a:ln>
          <a:effectLst/>
        </p:spPr>
      </p:pic>
      <p:sp>
        <p:nvSpPr>
          <p:cNvPr id="7" name="مستطيل 6"/>
          <p:cNvSpPr/>
          <p:nvPr/>
        </p:nvSpPr>
        <p:spPr>
          <a:xfrm>
            <a:off x="636115" y="586859"/>
            <a:ext cx="6047681" cy="584775"/>
          </a:xfrm>
          <a:prstGeom prst="rect">
            <a:avLst/>
          </a:prstGeom>
        </p:spPr>
        <p:txBody>
          <a:bodyPr wrap="none">
            <a:spAutoFit/>
          </a:bodyPr>
          <a:lstStyle/>
          <a:p>
            <a:r>
              <a:rPr lang="en-US" sz="3200" dirty="0"/>
              <a:t>Conversation with Vocal Annotations</a:t>
            </a:r>
            <a:endParaRPr lang="ar-SA" sz="3200" dirty="0"/>
          </a:p>
        </p:txBody>
      </p:sp>
    </p:spTree>
    <p:extLst>
      <p:ext uri="{BB962C8B-B14F-4D97-AF65-F5344CB8AC3E}">
        <p14:creationId xmlns="" xmlns:p14="http://schemas.microsoft.com/office/powerpoint/2010/main" val="4128874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87C369-74F5-4F6C-803A-397BEEE50E11}"/>
              </a:ext>
            </a:extLst>
          </p:cNvPr>
          <p:cNvSpPr>
            <a:spLocks noGrp="1"/>
          </p:cNvSpPr>
          <p:nvPr>
            <p:ph type="title"/>
          </p:nvPr>
        </p:nvSpPr>
        <p:spPr/>
        <p:txBody>
          <a:bodyPr/>
          <a:lstStyle/>
          <a:p>
            <a:r>
              <a:rPr lang="en-US" sz="4800" dirty="0">
                <a:latin typeface="+mn-lt"/>
                <a:cs typeface="Arial" panose="020B0604020202020204" pitchFamily="34" charset="0"/>
              </a:rPr>
              <a:t>Experimental Test</a:t>
            </a:r>
          </a:p>
        </p:txBody>
      </p:sp>
      <p:sp>
        <p:nvSpPr>
          <p:cNvPr id="3" name="Content Placeholder 2">
            <a:extLst>
              <a:ext uri="{FF2B5EF4-FFF2-40B4-BE49-F238E27FC236}">
                <a16:creationId xmlns="" xmlns:a16="http://schemas.microsoft.com/office/drawing/2014/main" id="{B7C3089C-5668-46DD-A0E6-619FE3F17C65}"/>
              </a:ext>
            </a:extLst>
          </p:cNvPr>
          <p:cNvSpPr>
            <a:spLocks noGrp="1"/>
          </p:cNvSpPr>
          <p:nvPr>
            <p:ph idx="1"/>
          </p:nvPr>
        </p:nvSpPr>
        <p:spPr>
          <a:xfrm>
            <a:off x="968198" y="2603501"/>
            <a:ext cx="10479028" cy="3691283"/>
          </a:xfrm>
        </p:spPr>
        <p:txBody>
          <a:bodyPr>
            <a:noAutofit/>
          </a:bodyPr>
          <a:lstStyle/>
          <a:p>
            <a:pPr marL="0" indent="0">
              <a:buNone/>
            </a:pPr>
            <a:r>
              <a:rPr lang="en-US" sz="2000" dirty="0">
                <a:solidFill>
                  <a:schemeClr val="tx1"/>
                </a:solidFill>
                <a:latin typeface="Arial" panose="020B0604020202020204" pitchFamily="34" charset="0"/>
                <a:cs typeface="Arial" panose="020B0604020202020204" pitchFamily="34" charset="0"/>
              </a:rPr>
              <a:t>In order to compare between Vocal and Textual annotations, we conducted an experimental test.</a:t>
            </a:r>
          </a:p>
          <a:p>
            <a:pPr marL="0" indent="0">
              <a:buNone/>
            </a:pPr>
            <a:r>
              <a:rPr lang="en-US" sz="2000" dirty="0">
                <a:solidFill>
                  <a:schemeClr val="tx1"/>
                </a:solidFill>
                <a:latin typeface="Arial" panose="020B0604020202020204" pitchFamily="34" charset="0"/>
                <a:cs typeface="Arial" panose="020B0604020202020204" pitchFamily="34" charset="0"/>
              </a:rPr>
              <a:t>Participants are of different ages (88% are over 18 years old) and from different educational backgrounds. </a:t>
            </a:r>
          </a:p>
          <a:p>
            <a:pPr marL="0" indent="0">
              <a:buNone/>
            </a:pPr>
            <a:endParaRPr lang="en-US" sz="2000" dirty="0">
              <a:solidFill>
                <a:schemeClr val="tx1"/>
              </a:solidFill>
              <a:latin typeface="Arial" panose="020B0604020202020204" pitchFamily="34" charset="0"/>
              <a:cs typeface="Arial" panose="020B0604020202020204" pitchFamily="34" charset="0"/>
            </a:endParaRPr>
          </a:p>
          <a:p>
            <a:pPr marL="0" indent="0">
              <a:buNone/>
            </a:pPr>
            <a:endParaRPr lang="en-US" sz="2000" dirty="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 xmlns:a16="http://schemas.microsoft.com/office/drawing/2014/main" id="{97322FD1-8882-4CFD-8E72-88C08C38F3B9}"/>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43130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AC784F32-3AFD-4C9C-A1FA-5A788C20D02F}"/>
              </a:ext>
            </a:extLst>
          </p:cNvPr>
          <p:cNvSpPr txBox="1"/>
          <p:nvPr/>
        </p:nvSpPr>
        <p:spPr>
          <a:xfrm>
            <a:off x="1111347" y="3916394"/>
            <a:ext cx="3671671" cy="400110"/>
          </a:xfrm>
          <a:prstGeom prst="rect">
            <a:avLst/>
          </a:prstGeom>
          <a:noFill/>
        </p:spPr>
        <p:txBody>
          <a:bodyPr wrap="square" rtlCol="0">
            <a:spAutoFit/>
          </a:bodyPr>
          <a:lstStyle/>
          <a:p>
            <a:r>
              <a:rPr lang="en-US" sz="2000" b="0" i="0" dirty="0">
                <a:effectLst/>
              </a:rPr>
              <a:t>Fig. 7. Which is better for you?</a:t>
            </a:r>
            <a:endParaRPr lang="en-US" sz="2000" dirty="0"/>
          </a:p>
        </p:txBody>
      </p:sp>
      <p:sp>
        <p:nvSpPr>
          <p:cNvPr id="7" name="TextBox 6">
            <a:extLst>
              <a:ext uri="{FF2B5EF4-FFF2-40B4-BE49-F238E27FC236}">
                <a16:creationId xmlns="" xmlns:a16="http://schemas.microsoft.com/office/drawing/2014/main" id="{574A8666-7BF3-41F9-BD25-C188B048ECC9}"/>
              </a:ext>
            </a:extLst>
          </p:cNvPr>
          <p:cNvSpPr txBox="1"/>
          <p:nvPr/>
        </p:nvSpPr>
        <p:spPr>
          <a:xfrm>
            <a:off x="7153274" y="3916394"/>
            <a:ext cx="5038725" cy="712755"/>
          </a:xfrm>
          <a:prstGeom prst="rect">
            <a:avLst/>
          </a:prstGeom>
          <a:noFill/>
        </p:spPr>
        <p:txBody>
          <a:bodyPr wrap="square" rtlCol="0">
            <a:spAutoFit/>
          </a:bodyPr>
          <a:lstStyle/>
          <a:p>
            <a:r>
              <a:rPr lang="en-US" sz="2000" b="0" i="0" dirty="0">
                <a:effectLst/>
              </a:rPr>
              <a:t>Fig. 8. what are the fields in which the Vocal Annotation used?</a:t>
            </a:r>
            <a:endParaRPr lang="en-US" sz="2000" dirty="0"/>
          </a:p>
        </p:txBody>
      </p:sp>
      <p:pic>
        <p:nvPicPr>
          <p:cNvPr id="9" name="Picture 8">
            <a:extLst>
              <a:ext uri="{FF2B5EF4-FFF2-40B4-BE49-F238E27FC236}">
                <a16:creationId xmlns="" xmlns:a16="http://schemas.microsoft.com/office/drawing/2014/main" id="{58B14212-C48E-42B4-A0FB-E6059A57CE9E}"/>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23045" y="1347980"/>
            <a:ext cx="5495041" cy="2267265"/>
          </a:xfrm>
          <a:prstGeom prst="rect">
            <a:avLst/>
          </a:prstGeom>
        </p:spPr>
      </p:pic>
      <p:pic>
        <p:nvPicPr>
          <p:cNvPr id="11" name="Picture 10">
            <a:extLst>
              <a:ext uri="{FF2B5EF4-FFF2-40B4-BE49-F238E27FC236}">
                <a16:creationId xmlns="" xmlns:a16="http://schemas.microsoft.com/office/drawing/2014/main" id="{4AC72463-0F43-4958-8058-37858992D2AB}"/>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194475" y="1347977"/>
            <a:ext cx="5772956" cy="2267266"/>
          </a:xfrm>
          <a:prstGeom prst="rect">
            <a:avLst/>
          </a:prstGeom>
        </p:spPr>
      </p:pic>
    </p:spTree>
    <p:extLst>
      <p:ext uri="{BB962C8B-B14F-4D97-AF65-F5344CB8AC3E}">
        <p14:creationId xmlns="" xmlns:p14="http://schemas.microsoft.com/office/powerpoint/2010/main" val="826698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283B8E8F-D892-4C22-9B01-884CB05AA434}"/>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008245" y="2154396"/>
            <a:ext cx="5298831" cy="2264898"/>
          </a:xfrm>
          <a:prstGeom prst="rect">
            <a:avLst/>
          </a:prstGeom>
        </p:spPr>
      </p:pic>
      <p:sp>
        <p:nvSpPr>
          <p:cNvPr id="6" name="TextBox 5">
            <a:extLst>
              <a:ext uri="{FF2B5EF4-FFF2-40B4-BE49-F238E27FC236}">
                <a16:creationId xmlns="" xmlns:a16="http://schemas.microsoft.com/office/drawing/2014/main" id="{1DE92646-4A7A-4EE7-9033-2A4DB24246AF}"/>
              </a:ext>
            </a:extLst>
          </p:cNvPr>
          <p:cNvSpPr txBox="1"/>
          <p:nvPr/>
        </p:nvSpPr>
        <p:spPr>
          <a:xfrm>
            <a:off x="3542712" y="4828144"/>
            <a:ext cx="5106575" cy="1015663"/>
          </a:xfrm>
          <a:prstGeom prst="rect">
            <a:avLst/>
          </a:prstGeom>
          <a:noFill/>
        </p:spPr>
        <p:txBody>
          <a:bodyPr wrap="square" rtlCol="0">
            <a:spAutoFit/>
          </a:bodyPr>
          <a:lstStyle/>
          <a:p>
            <a:r>
              <a:rPr lang="en-US" sz="2000" b="0" i="0" dirty="0">
                <a:effectLst/>
              </a:rPr>
              <a:t>Fig. 9. In terms of time and effort, What is the Effect of Vocal Annotations for Google extension compared to Textual Annotation?</a:t>
            </a:r>
            <a:endParaRPr lang="en-US" sz="2000" dirty="0"/>
          </a:p>
        </p:txBody>
      </p:sp>
    </p:spTree>
    <p:extLst>
      <p:ext uri="{BB962C8B-B14F-4D97-AF65-F5344CB8AC3E}">
        <p14:creationId xmlns="" xmlns:p14="http://schemas.microsoft.com/office/powerpoint/2010/main" val="40769755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5502AB69-FF42-4492-8752-1F4C1C11335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809416" y="1948252"/>
            <a:ext cx="6573167" cy="2525754"/>
          </a:xfrm>
          <a:prstGeom prst="rect">
            <a:avLst/>
          </a:prstGeom>
        </p:spPr>
      </p:pic>
      <p:sp>
        <p:nvSpPr>
          <p:cNvPr id="6" name="TextBox 5">
            <a:extLst>
              <a:ext uri="{FF2B5EF4-FFF2-40B4-BE49-F238E27FC236}">
                <a16:creationId xmlns="" xmlns:a16="http://schemas.microsoft.com/office/drawing/2014/main" id="{B2115CB8-28D0-4C0A-BCC9-00E4209A4796}"/>
              </a:ext>
            </a:extLst>
          </p:cNvPr>
          <p:cNvSpPr txBox="1"/>
          <p:nvPr/>
        </p:nvSpPr>
        <p:spPr>
          <a:xfrm>
            <a:off x="3752739" y="4939314"/>
            <a:ext cx="5495779" cy="1015663"/>
          </a:xfrm>
          <a:prstGeom prst="rect">
            <a:avLst/>
          </a:prstGeom>
          <a:noFill/>
        </p:spPr>
        <p:txBody>
          <a:bodyPr wrap="square" rtlCol="0">
            <a:spAutoFit/>
          </a:bodyPr>
          <a:lstStyle/>
          <a:p>
            <a:r>
              <a:rPr lang="en-US" sz="2000" b="0" i="0" dirty="0">
                <a:effectLst/>
              </a:rPr>
              <a:t>Fig. 10. Have you ever encountered a problem using the Vocal Annotation? If the answer is yes, explain what are the problems ?</a:t>
            </a:r>
            <a:endParaRPr lang="en-US" sz="2000" dirty="0"/>
          </a:p>
        </p:txBody>
      </p:sp>
    </p:spTree>
    <p:extLst>
      <p:ext uri="{BB962C8B-B14F-4D97-AF65-F5344CB8AC3E}">
        <p14:creationId xmlns="" xmlns:p14="http://schemas.microsoft.com/office/powerpoint/2010/main" val="15807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2BD3C5-9647-46E9-AD44-CCB9B77CC41C}"/>
              </a:ext>
            </a:extLst>
          </p:cNvPr>
          <p:cNvSpPr>
            <a:spLocks noGrp="1"/>
          </p:cNvSpPr>
          <p:nvPr>
            <p:ph type="title"/>
          </p:nvPr>
        </p:nvSpPr>
        <p:spPr/>
        <p:txBody>
          <a:bodyPr/>
          <a:lstStyle/>
          <a:p>
            <a:r>
              <a:rPr lang="en-US" sz="4800" dirty="0">
                <a:latin typeface="Arial" panose="020B0604020202020204" pitchFamily="34" charset="0"/>
                <a:cs typeface="Arial" panose="020B0604020202020204" pitchFamily="34" charset="0"/>
              </a:rPr>
              <a:t>Overview</a:t>
            </a:r>
          </a:p>
        </p:txBody>
      </p:sp>
      <p:sp>
        <p:nvSpPr>
          <p:cNvPr id="3" name="Content Placeholder 2">
            <a:extLst>
              <a:ext uri="{FF2B5EF4-FFF2-40B4-BE49-F238E27FC236}">
                <a16:creationId xmlns="" xmlns:a16="http://schemas.microsoft.com/office/drawing/2014/main" id="{11994FFD-BEDA-4A70-BB15-6DCDB198FC08}"/>
              </a:ext>
            </a:extLst>
          </p:cNvPr>
          <p:cNvSpPr>
            <a:spLocks noGrp="1"/>
          </p:cNvSpPr>
          <p:nvPr>
            <p:ph idx="1"/>
          </p:nvPr>
        </p:nvSpPr>
        <p:spPr>
          <a:xfrm>
            <a:off x="1154955" y="2574389"/>
            <a:ext cx="4748788" cy="2264898"/>
          </a:xfrm>
        </p:spPr>
        <p:txBody>
          <a:bodyPr>
            <a:noAutofit/>
          </a:bodyPr>
          <a:lstStyle/>
          <a:p>
            <a:r>
              <a:rPr lang="en-US" sz="2000" dirty="0">
                <a:latin typeface="Arial" panose="020B0604020202020204" pitchFamily="34" charset="0"/>
                <a:cs typeface="Arial" panose="020B0604020202020204" pitchFamily="34" charset="0"/>
              </a:rPr>
              <a:t>Abstract</a:t>
            </a:r>
          </a:p>
          <a:p>
            <a:r>
              <a:rPr lang="en-US" sz="2000" dirty="0">
                <a:latin typeface="Arial" panose="020B0604020202020204" pitchFamily="34" charset="0"/>
                <a:cs typeface="Arial" panose="020B0604020202020204" pitchFamily="34" charset="0"/>
              </a:rPr>
              <a:t>Introduction</a:t>
            </a:r>
          </a:p>
          <a:p>
            <a:r>
              <a:rPr lang="en-US" sz="2000" dirty="0">
                <a:latin typeface="Arial" panose="020B0604020202020204" pitchFamily="34" charset="0"/>
                <a:cs typeface="Arial" panose="020B0604020202020204" pitchFamily="34" charset="0"/>
              </a:rPr>
              <a:t>System Architecture</a:t>
            </a:r>
          </a:p>
        </p:txBody>
      </p:sp>
      <p:cxnSp>
        <p:nvCxnSpPr>
          <p:cNvPr id="5" name="Straight Connector 4">
            <a:extLst>
              <a:ext uri="{FF2B5EF4-FFF2-40B4-BE49-F238E27FC236}">
                <a16:creationId xmlns="" xmlns:a16="http://schemas.microsoft.com/office/drawing/2014/main" id="{5FB96AEE-6D11-4525-8EB5-83CB57458186}"/>
              </a:ext>
            </a:extLst>
          </p:cNvPr>
          <p:cNvCxnSpPr>
            <a:cxnSpLocks/>
          </p:cNvCxnSpPr>
          <p:nvPr/>
        </p:nvCxnSpPr>
        <p:spPr>
          <a:xfrm>
            <a:off x="6288259" y="2461848"/>
            <a:ext cx="0" cy="4262511"/>
          </a:xfrm>
          <a:prstGeom prst="line">
            <a:avLst/>
          </a:prstGeom>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 xmlns:a16="http://schemas.microsoft.com/office/drawing/2014/main" id="{D2B0B6E1-8309-456E-BCA5-7A9D858162B0}"/>
              </a:ext>
            </a:extLst>
          </p:cNvPr>
          <p:cNvSpPr txBox="1">
            <a:spLocks/>
          </p:cNvSpPr>
          <p:nvPr/>
        </p:nvSpPr>
        <p:spPr>
          <a:xfrm>
            <a:off x="6864094" y="2515773"/>
            <a:ext cx="4748788" cy="215470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sz="2000" dirty="0">
                <a:latin typeface="Arial" panose="020B0604020202020204" pitchFamily="34" charset="0"/>
                <a:cs typeface="Arial" panose="020B0604020202020204" pitchFamily="34" charset="0"/>
              </a:rPr>
              <a:t>Interface</a:t>
            </a:r>
          </a:p>
          <a:p>
            <a:r>
              <a:rPr lang="en-US" sz="2000" b="0" i="0" dirty="0">
                <a:effectLst/>
                <a:latin typeface="Arial" panose="020B0604020202020204" pitchFamily="34" charset="0"/>
              </a:rPr>
              <a:t>Experimental Test</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Conclusions and Future Work</a:t>
            </a:r>
          </a:p>
        </p:txBody>
      </p:sp>
      <p:pic>
        <p:nvPicPr>
          <p:cNvPr id="15" name="Picture 14">
            <a:extLst>
              <a:ext uri="{FF2B5EF4-FFF2-40B4-BE49-F238E27FC236}">
                <a16:creationId xmlns="" xmlns:a16="http://schemas.microsoft.com/office/drawing/2014/main" id="{F671FE72-617F-4A01-865D-80134BA27A5C}"/>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2761599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292C79E-337F-41FE-A7E3-3D8A7D8E46DB}"/>
              </a:ext>
            </a:extLst>
          </p:cNvPr>
          <p:cNvSpPr txBox="1"/>
          <p:nvPr/>
        </p:nvSpPr>
        <p:spPr>
          <a:xfrm>
            <a:off x="3446584" y="4969056"/>
            <a:ext cx="5298831" cy="707886"/>
          </a:xfrm>
          <a:prstGeom prst="rect">
            <a:avLst/>
          </a:prstGeom>
          <a:noFill/>
        </p:spPr>
        <p:txBody>
          <a:bodyPr wrap="square" rtlCol="0">
            <a:spAutoFit/>
          </a:bodyPr>
          <a:lstStyle/>
          <a:p>
            <a:r>
              <a:rPr lang="en-US" sz="2000" b="0" i="0" dirty="0">
                <a:effectLst/>
              </a:rPr>
              <a:t>Fig. 11. How do you find the collaboration using Vocal Annotation?</a:t>
            </a:r>
            <a:endParaRPr lang="en-US" sz="2000" dirty="0"/>
          </a:p>
        </p:txBody>
      </p:sp>
      <p:pic>
        <p:nvPicPr>
          <p:cNvPr id="8" name="Picture 7">
            <a:extLst>
              <a:ext uri="{FF2B5EF4-FFF2-40B4-BE49-F238E27FC236}">
                <a16:creationId xmlns="" xmlns:a16="http://schemas.microsoft.com/office/drawing/2014/main" id="{3062C9DC-496E-4472-9265-C9F7FBCCB9B6}"/>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691742" y="2090965"/>
            <a:ext cx="5792121" cy="2392472"/>
          </a:xfrm>
          <a:prstGeom prst="rect">
            <a:avLst/>
          </a:prstGeom>
        </p:spPr>
      </p:pic>
    </p:spTree>
    <p:extLst>
      <p:ext uri="{BB962C8B-B14F-4D97-AF65-F5344CB8AC3E}">
        <p14:creationId xmlns="" xmlns:p14="http://schemas.microsoft.com/office/powerpoint/2010/main" val="33789169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ACC352-DC18-4485-B812-4C6AA1AB108A}"/>
              </a:ext>
            </a:extLst>
          </p:cNvPr>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Conclusions and Future Work</a:t>
            </a:r>
            <a:endParaRPr lang="en-US" dirty="0"/>
          </a:p>
        </p:txBody>
      </p:sp>
      <p:sp>
        <p:nvSpPr>
          <p:cNvPr id="3" name="Content Placeholder 2">
            <a:extLst>
              <a:ext uri="{FF2B5EF4-FFF2-40B4-BE49-F238E27FC236}">
                <a16:creationId xmlns="" xmlns:a16="http://schemas.microsoft.com/office/drawing/2014/main" id="{0F559D07-D894-4474-86D7-42CBA177AC98}"/>
              </a:ext>
            </a:extLst>
          </p:cNvPr>
          <p:cNvSpPr>
            <a:spLocks noGrp="1"/>
          </p:cNvSpPr>
          <p:nvPr>
            <p:ph idx="1"/>
          </p:nvPr>
        </p:nvSpPr>
        <p:spPr/>
        <p:txBody>
          <a:bodyPr/>
          <a:lstStyle/>
          <a:p>
            <a:pPr marL="0" indent="0">
              <a:buNone/>
            </a:pPr>
            <a:r>
              <a:rPr lang="en-US" sz="1800" dirty="0">
                <a:solidFill>
                  <a:schemeClr val="tx1"/>
                </a:solidFill>
                <a:latin typeface="Arial" panose="020B0604020202020204" pitchFamily="34" charset="0"/>
                <a:cs typeface="Arial" panose="020B0604020202020204" pitchFamily="34" charset="0"/>
              </a:rPr>
              <a:t>A vocal-based annotations is implemented and tested in this work.</a:t>
            </a:r>
          </a:p>
          <a:p>
            <a:pPr marL="0" indent="0">
              <a:buNone/>
            </a:pPr>
            <a:r>
              <a:rPr lang="en-US" sz="1800" dirty="0">
                <a:solidFill>
                  <a:schemeClr val="tx1"/>
                </a:solidFill>
                <a:latin typeface="Arial" panose="020B0604020202020204" pitchFamily="34" charset="0"/>
                <a:cs typeface="Arial" panose="020B0604020202020204" pitchFamily="34" charset="0"/>
              </a:rPr>
              <a:t>Users are able to conduct a collaborative sessions using voice annotations in order to discuss some shared interests issues over the web.</a:t>
            </a:r>
          </a:p>
          <a:p>
            <a:pPr marL="0" indent="0">
              <a:buNone/>
            </a:pPr>
            <a:endParaRPr lang="en-US" sz="1800" dirty="0">
              <a:solidFill>
                <a:schemeClr val="tx1"/>
              </a:solidFill>
              <a:latin typeface="Arial" panose="020B0604020202020204" pitchFamily="34" charset="0"/>
              <a:cs typeface="Arial" panose="020B0604020202020204" pitchFamily="34" charset="0"/>
            </a:endParaRPr>
          </a:p>
          <a:p>
            <a:pPr marL="0" indent="0">
              <a:buNone/>
            </a:pPr>
            <a:r>
              <a:rPr lang="en-US" sz="1800" dirty="0">
                <a:solidFill>
                  <a:schemeClr val="tx1"/>
                </a:solidFill>
                <a:latin typeface="Arial" panose="020B0604020202020204" pitchFamily="34" charset="0"/>
                <a:cs typeface="Arial" panose="020B0604020202020204" pitchFamily="34" charset="0"/>
              </a:rPr>
              <a:t>For future works, we plan to implement visual annotations by recording video instead of recording voice.</a:t>
            </a:r>
          </a:p>
          <a:p>
            <a:pPr marL="0" indent="0">
              <a:buNone/>
            </a:pPr>
            <a:endParaRPr lang="en-US" sz="1800" dirty="0">
              <a:solidFill>
                <a:schemeClr val="tx1"/>
              </a:solidFill>
              <a:latin typeface="Arial" panose="020B0604020202020204" pitchFamily="34" charset="0"/>
              <a:cs typeface="Arial" panose="020B0604020202020204" pitchFamily="34" charset="0"/>
            </a:endParaRPr>
          </a:p>
          <a:p>
            <a:pPr marL="0" indent="0">
              <a:buNone/>
            </a:pPr>
            <a:endParaRPr lang="en-US" dirty="0"/>
          </a:p>
        </p:txBody>
      </p:sp>
      <p:pic>
        <p:nvPicPr>
          <p:cNvPr id="4" name="Picture 3">
            <a:extLst>
              <a:ext uri="{FF2B5EF4-FFF2-40B4-BE49-F238E27FC236}">
                <a16:creationId xmlns="" xmlns:a16="http://schemas.microsoft.com/office/drawing/2014/main" id="{63F81A0C-70BA-4329-97C9-8A9EA9A3D617}"/>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2518680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715581-D765-4A00-82A6-27E89601E979}"/>
              </a:ext>
            </a:extLst>
          </p:cNvPr>
          <p:cNvSpPr>
            <a:spLocks noGrp="1"/>
          </p:cNvSpPr>
          <p:nvPr>
            <p:ph type="title"/>
          </p:nvPr>
        </p:nvSpPr>
        <p:spPr/>
        <p:txBody>
          <a:bodyPr/>
          <a:lstStyle/>
          <a:p>
            <a:r>
              <a:rPr lang="en-US" sz="5400" dirty="0">
                <a:latin typeface="Arial" panose="020B0604020202020204" pitchFamily="34" charset="0"/>
                <a:cs typeface="Arial" panose="020B0604020202020204" pitchFamily="34" charset="0"/>
              </a:rPr>
              <a:t>Abstract</a:t>
            </a:r>
          </a:p>
        </p:txBody>
      </p:sp>
      <p:sp>
        <p:nvSpPr>
          <p:cNvPr id="3" name="Content Placeholder 2">
            <a:extLst>
              <a:ext uri="{FF2B5EF4-FFF2-40B4-BE49-F238E27FC236}">
                <a16:creationId xmlns="" xmlns:a16="http://schemas.microsoft.com/office/drawing/2014/main" id="{D2D783D6-51DC-4A22-A18D-CFA36A030048}"/>
              </a:ext>
            </a:extLst>
          </p:cNvPr>
          <p:cNvSpPr>
            <a:spLocks noGrp="1"/>
          </p:cNvSpPr>
          <p:nvPr>
            <p:ph idx="1"/>
          </p:nvPr>
        </p:nvSpPr>
        <p:spPr>
          <a:xfrm>
            <a:off x="1734711" y="2457196"/>
            <a:ext cx="8040225" cy="3797300"/>
          </a:xfrm>
        </p:spPr>
        <p:txBody>
          <a:bodyPr>
            <a:normAutofit/>
          </a:bodyPr>
          <a:lstStyle/>
          <a:p>
            <a:pPr marL="0" indent="0">
              <a:buNone/>
            </a:pPr>
            <a:r>
              <a:rPr lang="en-US" sz="2000" dirty="0">
                <a:solidFill>
                  <a:schemeClr val="tx1"/>
                </a:solidFill>
                <a:latin typeface="Arial" panose="020B0604020202020204" pitchFamily="34" charset="0"/>
                <a:cs typeface="Arial" panose="020B0604020202020204" pitchFamily="34" charset="0"/>
              </a:rPr>
              <a:t>Several methods have been established to enhance users' discussions and collaboration over the Internet.  in which users </a:t>
            </a:r>
            <a:r>
              <a:rPr lang="en-US" sz="2000" dirty="0" smtClean="0">
                <a:solidFill>
                  <a:schemeClr val="tx1"/>
                </a:solidFill>
                <a:latin typeface="Arial" panose="020B0604020202020204" pitchFamily="34" charset="0"/>
                <a:cs typeface="Arial" panose="020B0604020202020204" pitchFamily="34" charset="0"/>
              </a:rPr>
              <a:t>attaché </a:t>
            </a:r>
            <a:r>
              <a:rPr lang="en-US" sz="2000" dirty="0">
                <a:solidFill>
                  <a:schemeClr val="tx1"/>
                </a:solidFill>
                <a:latin typeface="Arial" panose="020B0604020202020204" pitchFamily="34" charset="0"/>
                <a:cs typeface="Arial" panose="020B0604020202020204" pitchFamily="34" charset="0"/>
              </a:rPr>
              <a:t>their notes (annotations) to websites components (texts, images and videos). </a:t>
            </a:r>
          </a:p>
          <a:p>
            <a:pPr marL="0" indent="0">
              <a:buNone/>
            </a:pPr>
            <a:endParaRPr lang="en-US" sz="2000" dirty="0">
              <a:solidFill>
                <a:schemeClr val="tx1"/>
              </a:solidFill>
              <a:latin typeface="Arial" panose="020B0604020202020204" pitchFamily="34" charset="0"/>
              <a:cs typeface="Arial" panose="020B0604020202020204" pitchFamily="34" charset="0"/>
            </a:endParaRPr>
          </a:p>
          <a:p>
            <a:pPr marL="0" indent="0">
              <a:buNone/>
            </a:pPr>
            <a:r>
              <a:rPr lang="en-US" sz="2000" dirty="0">
                <a:solidFill>
                  <a:schemeClr val="tx1"/>
                </a:solidFill>
                <a:latin typeface="Arial" panose="020B0604020202020204" pitchFamily="34" charset="0"/>
                <a:cs typeface="Arial" panose="020B0604020202020204" pitchFamily="34" charset="0"/>
              </a:rPr>
              <a:t>However, although the textual annotations are very famous, voice annotations have become a widespread activity through which users add their own voice notes to the components of an HTML web documents as a method of having different discussions and thoughts exchange. </a:t>
            </a:r>
          </a:p>
          <a:p>
            <a:pPr marL="0" indent="0">
              <a:buNone/>
            </a:pPr>
            <a:endParaRPr lang="en-US" sz="2000" dirty="0">
              <a:solidFill>
                <a:schemeClr val="tx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 xmlns:a16="http://schemas.microsoft.com/office/drawing/2014/main" id="{EBDB0C4D-7312-42F5-B5E2-299609751B71}"/>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1765800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4320235-C8B1-416D-88B7-849C13DC5BD3}"/>
              </a:ext>
            </a:extLst>
          </p:cNvPr>
          <p:cNvSpPr>
            <a:spLocks noGrp="1"/>
          </p:cNvSpPr>
          <p:nvPr>
            <p:ph sz="quarter" idx="1"/>
          </p:nvPr>
        </p:nvSpPr>
        <p:spPr>
          <a:xfrm>
            <a:off x="1283709" y="1716124"/>
            <a:ext cx="10235248" cy="4195481"/>
          </a:xfrm>
        </p:spPr>
        <p:txBody>
          <a:bodyPr>
            <a:normAutofit fontScale="92500" lnSpcReduction="20000"/>
          </a:bodyPr>
          <a:lstStyle/>
          <a:p>
            <a:pPr marL="0" indent="0" algn="l">
              <a:buNone/>
            </a:pPr>
            <a:r>
              <a:rPr lang="en-US" dirty="0"/>
              <a:t>Textual annotation is the most famous technique used (and still)to express ideas by annotating  contents of websites. </a:t>
            </a:r>
          </a:p>
          <a:p>
            <a:pPr marL="0" indent="0" algn="l">
              <a:buNone/>
            </a:pPr>
            <a:endParaRPr lang="en-US" dirty="0"/>
          </a:p>
          <a:p>
            <a:pPr marL="0" indent="0" algn="l">
              <a:buNone/>
            </a:pPr>
            <a:r>
              <a:rPr lang="en-US" dirty="0"/>
              <a:t>Users are able to express their thoughts by adding textual contents of the websites .</a:t>
            </a:r>
          </a:p>
          <a:p>
            <a:pPr marL="0" indent="0" algn="l">
              <a:buNone/>
            </a:pPr>
            <a:endParaRPr lang="en-US" dirty="0"/>
          </a:p>
          <a:p>
            <a:pPr marL="0" indent="0" algn="l">
              <a:buNone/>
            </a:pPr>
            <a:r>
              <a:rPr lang="en-US" dirty="0"/>
              <a:t>Like Review Area for the advertisement page for a specific product where users are allowed to provide reviews about some products. </a:t>
            </a:r>
          </a:p>
          <a:p>
            <a:pPr marL="0" indent="0" algn="l">
              <a:buNone/>
            </a:pPr>
            <a:r>
              <a:rPr lang="en-US" dirty="0"/>
              <a:t>and also add comments or replies to comments on social media pages about specific subjects.</a:t>
            </a:r>
          </a:p>
        </p:txBody>
      </p:sp>
      <p:pic>
        <p:nvPicPr>
          <p:cNvPr id="4" name="Picture 3">
            <a:extLst>
              <a:ext uri="{FF2B5EF4-FFF2-40B4-BE49-F238E27FC236}">
                <a16:creationId xmlns="" xmlns:a16="http://schemas.microsoft.com/office/drawing/2014/main" id="{17274D1C-0C0D-4710-AAD9-1CB36A66F67C}"/>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
        <p:nvSpPr>
          <p:cNvPr id="5" name="Title 1">
            <a:extLst>
              <a:ext uri="{FF2B5EF4-FFF2-40B4-BE49-F238E27FC236}">
                <a16:creationId xmlns="" xmlns:a16="http://schemas.microsoft.com/office/drawing/2014/main" id="{BCCD1D2B-22FE-46F4-9A6B-F8209C9DA3D1}"/>
              </a:ext>
            </a:extLst>
          </p:cNvPr>
          <p:cNvSpPr>
            <a:spLocks noGrp="1"/>
          </p:cNvSpPr>
          <p:nvPr>
            <p:ph type="title"/>
          </p:nvPr>
        </p:nvSpPr>
        <p:spPr>
          <a:xfrm>
            <a:off x="1133440" y="468059"/>
            <a:ext cx="8761413" cy="706964"/>
          </a:xfrm>
        </p:spPr>
        <p:txBody>
          <a:bodyPr>
            <a:normAutofit fontScale="90000"/>
          </a:bodyPr>
          <a:lstStyle/>
          <a:p>
            <a:r>
              <a:rPr lang="en-US" sz="4800" dirty="0">
                <a:latin typeface="Arial" panose="020B0604020202020204" pitchFamily="34" charset="0"/>
                <a:cs typeface="Arial" panose="020B0604020202020204" pitchFamily="34" charset="0"/>
              </a:rPr>
              <a:t>Introduction</a:t>
            </a:r>
          </a:p>
        </p:txBody>
      </p:sp>
    </p:spTree>
    <p:extLst>
      <p:ext uri="{BB962C8B-B14F-4D97-AF65-F5344CB8AC3E}">
        <p14:creationId xmlns="" xmlns:p14="http://schemas.microsoft.com/office/powerpoint/2010/main" val="1275596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E87AF5B-A789-4B46-B8E1-4F17B293D713}"/>
              </a:ext>
            </a:extLst>
          </p:cNvPr>
          <p:cNvSpPr>
            <a:spLocks noGrp="1"/>
          </p:cNvSpPr>
          <p:nvPr>
            <p:ph sz="quarter" idx="1"/>
          </p:nvPr>
        </p:nvSpPr>
        <p:spPr>
          <a:xfrm>
            <a:off x="807064" y="1675506"/>
            <a:ext cx="10586940" cy="4195481"/>
          </a:xfrm>
        </p:spPr>
        <p:txBody>
          <a:bodyPr>
            <a:normAutofit/>
          </a:bodyPr>
          <a:lstStyle/>
          <a:p>
            <a:pPr marL="0" indent="0" algn="l">
              <a:buNone/>
            </a:pPr>
            <a:r>
              <a:rPr lang="en-US" dirty="0"/>
              <a:t>recently, creating voice annotations became very famous and preferable by most of the users due to the simplicity of annotations creation and the ability of expressing emotions more than textual ones. </a:t>
            </a:r>
          </a:p>
          <a:p>
            <a:pPr marL="0" indent="0" algn="l">
              <a:buNone/>
            </a:pPr>
            <a:endParaRPr lang="en-US" dirty="0"/>
          </a:p>
        </p:txBody>
      </p:sp>
      <p:pic>
        <p:nvPicPr>
          <p:cNvPr id="4" name="Picture 3">
            <a:extLst>
              <a:ext uri="{FF2B5EF4-FFF2-40B4-BE49-F238E27FC236}">
                <a16:creationId xmlns="" xmlns:a16="http://schemas.microsoft.com/office/drawing/2014/main" id="{FEAFAEEE-4204-461E-8270-A197229B3301}"/>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2407139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EA9B917-B45D-4CC6-882F-CEB3F99A6534}"/>
              </a:ext>
            </a:extLst>
          </p:cNvPr>
          <p:cNvSpPr>
            <a:spLocks noGrp="1"/>
          </p:cNvSpPr>
          <p:nvPr>
            <p:ph sz="quarter" idx="1"/>
          </p:nvPr>
        </p:nvSpPr>
        <p:spPr>
          <a:xfrm>
            <a:off x="884023" y="1858386"/>
            <a:ext cx="10038300" cy="4195481"/>
          </a:xfrm>
        </p:spPr>
        <p:txBody>
          <a:bodyPr>
            <a:normAutofit/>
          </a:bodyPr>
          <a:lstStyle/>
          <a:p>
            <a:pPr marL="0" indent="0" algn="l">
              <a:buNone/>
            </a:pPr>
            <a:r>
              <a:rPr lang="en-US" dirty="0"/>
              <a:t>In this work, a user can create voice annotations associated to selected texts appear in HTML pages on the Internet .</a:t>
            </a:r>
          </a:p>
          <a:p>
            <a:pPr marL="0" indent="0" algn="l">
              <a:buNone/>
            </a:pPr>
            <a:endParaRPr lang="en-US" dirty="0"/>
          </a:p>
          <a:p>
            <a:pPr marL="0" indent="0" algn="l">
              <a:buNone/>
            </a:pPr>
            <a:r>
              <a:rPr lang="en-US" dirty="0"/>
              <a:t>When the users revisit previously annotated websites, they can see the annotated parts with a highlight for each annotated part. In order to see and hear the annotations of any </a:t>
            </a:r>
            <a:r>
              <a:rPr lang="en-US" dirty="0" smtClean="0"/>
              <a:t>part.</a:t>
            </a:r>
            <a:endParaRPr lang="en-US" dirty="0"/>
          </a:p>
        </p:txBody>
      </p:sp>
      <p:pic>
        <p:nvPicPr>
          <p:cNvPr id="4" name="Picture 3">
            <a:extLst>
              <a:ext uri="{FF2B5EF4-FFF2-40B4-BE49-F238E27FC236}">
                <a16:creationId xmlns="" xmlns:a16="http://schemas.microsoft.com/office/drawing/2014/main" id="{02999C60-5B90-49DC-ACB7-F9FA639A8F83}"/>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914986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B79FC38-A9EF-4A9B-9594-37CEF9D5C72A}"/>
              </a:ext>
            </a:extLst>
          </p:cNvPr>
          <p:cNvSpPr>
            <a:spLocks noGrp="1"/>
          </p:cNvSpPr>
          <p:nvPr>
            <p:ph sz="quarter" idx="1"/>
          </p:nvPr>
        </p:nvSpPr>
        <p:spPr>
          <a:xfrm>
            <a:off x="994909" y="1772325"/>
            <a:ext cx="10375925" cy="4195481"/>
          </a:xfrm>
        </p:spPr>
        <p:txBody>
          <a:bodyPr>
            <a:normAutofit/>
          </a:bodyPr>
          <a:lstStyle/>
          <a:p>
            <a:pPr marL="0" indent="0" algn="l">
              <a:buNone/>
            </a:pPr>
            <a:r>
              <a:rPr lang="en-US" dirty="0"/>
              <a:t>Vocal annotations in this work are of three types :Public and Private and custom.</a:t>
            </a:r>
          </a:p>
          <a:p>
            <a:pPr marL="0" indent="0" algn="l">
              <a:buNone/>
            </a:pPr>
            <a:endParaRPr lang="en-US" dirty="0"/>
          </a:p>
          <a:p>
            <a:pPr marL="0" indent="0" algn="l">
              <a:buNone/>
            </a:pPr>
            <a:r>
              <a:rPr lang="en-US" dirty="0"/>
              <a:t>users can add  textual tags.</a:t>
            </a:r>
          </a:p>
          <a:p>
            <a:pPr marL="0" indent="0" algn="l">
              <a:buNone/>
            </a:pPr>
            <a:r>
              <a:rPr lang="en-US" dirty="0"/>
              <a:t>By using a searching facility, the user can search for these tags (from his portal) and a list of public  annotations appear. </a:t>
            </a:r>
          </a:p>
        </p:txBody>
      </p:sp>
      <p:pic>
        <p:nvPicPr>
          <p:cNvPr id="4" name="Picture 3">
            <a:extLst>
              <a:ext uri="{FF2B5EF4-FFF2-40B4-BE49-F238E27FC236}">
                <a16:creationId xmlns="" xmlns:a16="http://schemas.microsoft.com/office/drawing/2014/main" id="{BBC53CA8-E091-48CC-AA46-6B66A34FE5D2}"/>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72419"/>
            <a:ext cx="968197" cy="785583"/>
          </a:xfrm>
          <a:prstGeom prst="rect">
            <a:avLst/>
          </a:prstGeom>
        </p:spPr>
      </p:pic>
    </p:spTree>
    <p:extLst>
      <p:ext uri="{BB962C8B-B14F-4D97-AF65-F5344CB8AC3E}">
        <p14:creationId xmlns="" xmlns:p14="http://schemas.microsoft.com/office/powerpoint/2010/main" val="2108560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18B9F725-A4B0-476E-8FDC-4C55A3E5251B}"/>
              </a:ext>
            </a:extLst>
          </p:cNvPr>
          <p:cNvSpPr>
            <a:spLocks noGrp="1"/>
          </p:cNvSpPr>
          <p:nvPr>
            <p:ph type="title"/>
          </p:nvPr>
        </p:nvSpPr>
        <p:spPr>
          <a:xfrm>
            <a:off x="1133440" y="468059"/>
            <a:ext cx="8761413" cy="706964"/>
          </a:xfrm>
        </p:spPr>
        <p:txBody>
          <a:bodyPr>
            <a:normAutofit fontScale="90000"/>
          </a:bodyPr>
          <a:lstStyle/>
          <a:p>
            <a:r>
              <a:rPr lang="en-US" sz="4800" dirty="0">
                <a:latin typeface="+mn-lt"/>
                <a:cs typeface="Arial" panose="020B0604020202020204" pitchFamily="34" charset="0"/>
              </a:rPr>
              <a:t>System Architecture</a:t>
            </a:r>
          </a:p>
        </p:txBody>
      </p:sp>
      <p:sp>
        <p:nvSpPr>
          <p:cNvPr id="3" name="Content Placeholder 2">
            <a:extLst>
              <a:ext uri="{FF2B5EF4-FFF2-40B4-BE49-F238E27FC236}">
                <a16:creationId xmlns="" xmlns:a16="http://schemas.microsoft.com/office/drawing/2014/main" id="{267DF449-D4C4-444B-AA7B-9D8ED23680F6}"/>
              </a:ext>
            </a:extLst>
          </p:cNvPr>
          <p:cNvSpPr>
            <a:spLocks noGrp="1"/>
          </p:cNvSpPr>
          <p:nvPr>
            <p:ph sz="quarter" idx="1"/>
          </p:nvPr>
        </p:nvSpPr>
        <p:spPr>
          <a:xfrm>
            <a:off x="571524" y="2412715"/>
            <a:ext cx="10460331" cy="4195481"/>
          </a:xfrm>
        </p:spPr>
        <p:txBody>
          <a:bodyPr>
            <a:normAutofit fontScale="92500" lnSpcReduction="10000"/>
          </a:bodyPr>
          <a:lstStyle/>
          <a:p>
            <a:pPr marL="0" indent="0" algn="l">
              <a:buNone/>
            </a:pPr>
            <a:r>
              <a:rPr lang="en-US" b="0" i="0" dirty="0">
                <a:effectLst/>
              </a:rPr>
              <a:t>Google extension is used to implement the interaction part with the users. </a:t>
            </a:r>
          </a:p>
          <a:p>
            <a:pPr marL="0" indent="0" algn="l">
              <a:buNone/>
            </a:pPr>
            <a:r>
              <a:rPr lang="en-US" b="0" i="0" dirty="0">
                <a:effectLst/>
              </a:rPr>
              <a:t>A special extension is programmed that contains set of JavaScript functions that are injected in each visited website in order to execute the functionality of text selection and vocal annotations recording.</a:t>
            </a:r>
          </a:p>
          <a:p>
            <a:pPr marL="0" indent="0" algn="l">
              <a:buNone/>
            </a:pPr>
            <a:endParaRPr lang="en-US" b="0" i="0" dirty="0">
              <a:effectLst/>
            </a:endParaRPr>
          </a:p>
          <a:p>
            <a:pPr marL="0" indent="0" algn="l">
              <a:buNone/>
            </a:pPr>
            <a:r>
              <a:rPr lang="en-US" b="0" i="0" dirty="0">
                <a:effectLst/>
              </a:rPr>
              <a:t>Figure 1 depicts the components of the tool. The figure shows the different components of the implemented tool where credentials of users are implemented using the sign-up and login com-ponents. Whereas the activities related to annotation process are implemented in the Google Extension and database components.</a:t>
            </a:r>
            <a:endParaRPr lang="en-US" dirty="0"/>
          </a:p>
        </p:txBody>
      </p:sp>
      <p:pic>
        <p:nvPicPr>
          <p:cNvPr id="54274" name="Picture 2" descr="No description available."/>
          <p:cNvPicPr>
            <a:picLocks noChangeAspect="1" noChangeArrowheads="1"/>
          </p:cNvPicPr>
          <p:nvPr/>
        </p:nvPicPr>
        <p:blipFill>
          <a:blip r:embed="rId2"/>
          <a:srcRect/>
          <a:stretch>
            <a:fillRect/>
          </a:stretch>
        </p:blipFill>
        <p:spPr bwMode="auto">
          <a:xfrm>
            <a:off x="7513637" y="247650"/>
            <a:ext cx="4525963" cy="1965325"/>
          </a:xfrm>
          <a:prstGeom prst="rect">
            <a:avLst/>
          </a:prstGeom>
          <a:noFill/>
        </p:spPr>
      </p:pic>
    </p:spTree>
    <p:extLst>
      <p:ext uri="{BB962C8B-B14F-4D97-AF65-F5344CB8AC3E}">
        <p14:creationId xmlns="" xmlns:p14="http://schemas.microsoft.com/office/powerpoint/2010/main" val="18658051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Ion Boardroom">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5.xml><?xml version="1.0" encoding="utf-8"?>
<a:theme xmlns:a="http://schemas.openxmlformats.org/drawingml/2006/main" name="1_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4104</TotalTime>
  <Words>1343</Words>
  <Application>Microsoft Office PowerPoint</Application>
  <PresentationFormat>مخصص</PresentationFormat>
  <Paragraphs>79</Paragraphs>
  <Slides>31</Slides>
  <Notes>1</Notes>
  <HiddenSlides>0</HiddenSlides>
  <MMClips>0</MMClips>
  <ScaleCrop>false</ScaleCrop>
  <HeadingPairs>
    <vt:vector size="4" baseType="variant">
      <vt:variant>
        <vt:lpstr>سمة</vt:lpstr>
      </vt:variant>
      <vt:variant>
        <vt:i4>5</vt:i4>
      </vt:variant>
      <vt:variant>
        <vt:lpstr>عناوين الشرائح</vt:lpstr>
      </vt:variant>
      <vt:variant>
        <vt:i4>31</vt:i4>
      </vt:variant>
    </vt:vector>
  </HeadingPairs>
  <TitlesOfParts>
    <vt:vector size="36" baseType="lpstr">
      <vt:lpstr>Ion Boardroom</vt:lpstr>
      <vt:lpstr>Office Theme</vt:lpstr>
      <vt:lpstr>ألوان متوسطة</vt:lpstr>
      <vt:lpstr>أصل</vt:lpstr>
      <vt:lpstr>1_ألوان متوسطة</vt:lpstr>
      <vt:lpstr>Voice Annotation </vt:lpstr>
      <vt:lpstr>الشريحة 2</vt:lpstr>
      <vt:lpstr>Overview</vt:lpstr>
      <vt:lpstr>Abstract</vt:lpstr>
      <vt:lpstr>Introduction</vt:lpstr>
      <vt:lpstr>الشريحة 6</vt:lpstr>
      <vt:lpstr>الشريحة 7</vt:lpstr>
      <vt:lpstr>الشريحة 8</vt:lpstr>
      <vt:lpstr>System Architecture</vt:lpstr>
      <vt:lpstr>الشريحة 10</vt:lpstr>
      <vt:lpstr>الشريحة 11</vt:lpstr>
      <vt:lpstr>الشريحة 12</vt:lpstr>
      <vt:lpstr>Interface</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Experimental Test</vt:lpstr>
      <vt:lpstr>الشريحة 27</vt:lpstr>
      <vt:lpstr>الشريحة 28</vt:lpstr>
      <vt:lpstr>الشريحة 29</vt:lpstr>
      <vt:lpstr>الشريحة 30</vt:lpstr>
      <vt:lpstr>Conclusions and Future 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Enas Asmar</dc:creator>
  <cp:lastModifiedBy>laptop center</cp:lastModifiedBy>
  <cp:revision>103</cp:revision>
  <dcterms:created xsi:type="dcterms:W3CDTF">2020-12-12T08:19:27Z</dcterms:created>
  <dcterms:modified xsi:type="dcterms:W3CDTF">2020-12-30T18:48:16Z</dcterms:modified>
</cp:coreProperties>
</file>