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Nunito"/>
      <p:regular r:id="rId18"/>
      <p:bold r:id="rId19"/>
      <p:italic r:id="rId20"/>
      <p:boldItalic r:id="rId21"/>
    </p:embeddedFont>
    <p:embeddedFont>
      <p:font typeface="Maven Pro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italic.fntdata"/><Relationship Id="rId11" Type="http://schemas.openxmlformats.org/officeDocument/2006/relationships/slide" Target="slides/slide6.xml"/><Relationship Id="rId22" Type="http://schemas.openxmlformats.org/officeDocument/2006/relationships/font" Target="fonts/MavenPro-regular.fntdata"/><Relationship Id="rId10" Type="http://schemas.openxmlformats.org/officeDocument/2006/relationships/slide" Target="slides/slide5.xml"/><Relationship Id="rId21" Type="http://schemas.openxmlformats.org/officeDocument/2006/relationships/font" Target="fonts/Nuni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MavenPr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bold.fntdata"/><Relationship Id="rId6" Type="http://schemas.openxmlformats.org/officeDocument/2006/relationships/slide" Target="slides/slide1.xml"/><Relationship Id="rId18" Type="http://schemas.openxmlformats.org/officeDocument/2006/relationships/font" Target="fonts/Nuni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92a8779f91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92a8779f91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92a8779f91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92a8779f91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92a8779f91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92a8779f91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92a8779f9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92a8779f9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9472223177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9472223177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92a8779f9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92a8779f9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92a8779f9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92a8779f9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92a8779f91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92a8779f91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92a8779f91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92a8779f91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92a8779f91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92a8779f91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92a8779f91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92a8779f91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4.jpg"/><Relationship Id="rId5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Relationship Id="rId4" Type="http://schemas.openxmlformats.org/officeDocument/2006/relationships/image" Target="../media/image1.png"/><Relationship Id="rId5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Relationship Id="rId4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Relationship Id="rId4" Type="http://schemas.openxmlformats.org/officeDocument/2006/relationships/image" Target="../media/image1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Relationship Id="rId4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Automated Home System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Mohammad Ghazal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Asim Saleh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Softwares used</a:t>
            </a:r>
            <a:endParaRPr/>
          </a:p>
        </p:txBody>
      </p:sp>
      <p:sp>
        <p:nvSpPr>
          <p:cNvPr id="355" name="Google Shape;355;p22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356" name="Google Shape;356;p22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57" name="Google Shape;35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5750" y="1541325"/>
            <a:ext cx="2276175" cy="227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0075" y="1126463"/>
            <a:ext cx="2491499" cy="2491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96100" y="3471200"/>
            <a:ext cx="4749349" cy="153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does it work?</a:t>
            </a:r>
            <a:endParaRPr/>
          </a:p>
        </p:txBody>
      </p:sp>
      <p:pic>
        <p:nvPicPr>
          <p:cNvPr id="365" name="Google Shape;365;p23"/>
          <p:cNvPicPr preferRelativeResize="0"/>
          <p:nvPr/>
        </p:nvPicPr>
        <p:blipFill rotWithShape="1">
          <a:blip r:embed="rId3">
            <a:alphaModFix/>
          </a:blip>
          <a:srcRect b="22197" l="5080" r="6556" t="21550"/>
          <a:stretch/>
        </p:blipFill>
        <p:spPr>
          <a:xfrm>
            <a:off x="110875" y="2316825"/>
            <a:ext cx="2128350" cy="1354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83273" y="1763925"/>
            <a:ext cx="2071550" cy="207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23"/>
          <p:cNvPicPr preferRelativeResize="0"/>
          <p:nvPr/>
        </p:nvPicPr>
        <p:blipFill rotWithShape="1">
          <a:blip r:embed="rId5">
            <a:alphaModFix/>
          </a:blip>
          <a:srcRect b="19828" l="33301" r="33287" t="17024"/>
          <a:stretch/>
        </p:blipFill>
        <p:spPr>
          <a:xfrm>
            <a:off x="7737150" y="1491200"/>
            <a:ext cx="1287620" cy="2433626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23"/>
          <p:cNvSpPr/>
          <p:nvPr/>
        </p:nvSpPr>
        <p:spPr>
          <a:xfrm>
            <a:off x="5775350" y="2571750"/>
            <a:ext cx="1884600" cy="255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23"/>
          <p:cNvSpPr/>
          <p:nvPr/>
        </p:nvSpPr>
        <p:spPr>
          <a:xfrm>
            <a:off x="5797550" y="3358800"/>
            <a:ext cx="1840200" cy="3129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23"/>
          <p:cNvSpPr/>
          <p:nvPr/>
        </p:nvSpPr>
        <p:spPr>
          <a:xfrm>
            <a:off x="2239225" y="2580513"/>
            <a:ext cx="1884600" cy="255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23"/>
          <p:cNvSpPr/>
          <p:nvPr/>
        </p:nvSpPr>
        <p:spPr>
          <a:xfrm>
            <a:off x="2261425" y="3358800"/>
            <a:ext cx="1840200" cy="3129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23"/>
          <p:cNvSpPr txBox="1"/>
          <p:nvPr/>
        </p:nvSpPr>
        <p:spPr>
          <a:xfrm>
            <a:off x="2239225" y="2289938"/>
            <a:ext cx="1840200" cy="3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Read data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3" name="Google Shape;373;p23"/>
          <p:cNvSpPr txBox="1"/>
          <p:nvPr/>
        </p:nvSpPr>
        <p:spPr>
          <a:xfrm>
            <a:off x="5797550" y="2289925"/>
            <a:ext cx="1840200" cy="3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Read data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4" name="Google Shape;374;p23"/>
          <p:cNvSpPr txBox="1"/>
          <p:nvPr/>
        </p:nvSpPr>
        <p:spPr>
          <a:xfrm>
            <a:off x="5875888" y="3606250"/>
            <a:ext cx="1840200" cy="3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Modify data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5" name="Google Shape;375;p23"/>
          <p:cNvSpPr txBox="1"/>
          <p:nvPr/>
        </p:nvSpPr>
        <p:spPr>
          <a:xfrm>
            <a:off x="2239213" y="3606250"/>
            <a:ext cx="1840200" cy="3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Modified data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2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381" name="Google Shape;381;p2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Add support for more devices in the everyday-household</a:t>
            </a:r>
            <a:endParaRPr sz="15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Improve the application’s UI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Add an even more improved functionality to the system</a:t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Smart Automated Home Systems also known commercially as “Smart Homes”</a:t>
            </a:r>
            <a:endParaRPr sz="15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Swedish research stated that there will be 63m Smart Homes in US in 2022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human race is taking more steps into giving machines more control, for easier life</a:t>
            </a: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290" name="Google Shape;290;p15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Following the advancement in technologies the trend has become more </a:t>
            </a:r>
            <a:r>
              <a:rPr lang="en" sz="1400"/>
              <a:t>approachable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We can agree that these systems are pretty much the future of home improvements</a:t>
            </a:r>
            <a:endParaRPr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Objectives</a:t>
            </a:r>
            <a:endParaRPr/>
          </a:p>
        </p:txBody>
      </p:sp>
      <p:sp>
        <p:nvSpPr>
          <p:cNvPr id="296" name="Google Shape;296;p16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Create a smart, secure, user-friendly system for the house residents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Help reduce accidents that happen due to forgotten working devices (Lights, Heaters… etc)</a:t>
            </a:r>
            <a:endParaRPr sz="14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Keep the user connected to their house even if they’re miles away</a:t>
            </a:r>
            <a:endParaRPr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Structure</a:t>
            </a:r>
            <a:endParaRPr/>
          </a:p>
        </p:txBody>
      </p:sp>
      <p:sp>
        <p:nvSpPr>
          <p:cNvPr id="302" name="Google Shape;302;p17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303" name="Google Shape;303;p17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04" name="Google Shape;304;p17"/>
          <p:cNvPicPr preferRelativeResize="0"/>
          <p:nvPr/>
        </p:nvPicPr>
        <p:blipFill rotWithShape="1">
          <a:blip r:embed="rId3">
            <a:alphaModFix/>
          </a:blip>
          <a:srcRect b="21120" l="5077" r="5692" t="21550"/>
          <a:stretch/>
        </p:blipFill>
        <p:spPr>
          <a:xfrm>
            <a:off x="1350750" y="1699275"/>
            <a:ext cx="3383550" cy="2173952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17"/>
          <p:cNvSpPr txBox="1"/>
          <p:nvPr/>
        </p:nvSpPr>
        <p:spPr>
          <a:xfrm>
            <a:off x="1339200" y="3974625"/>
            <a:ext cx="33597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"/>
                <a:ea typeface="Nunito"/>
                <a:cs typeface="Nunito"/>
                <a:sym typeface="Nunito"/>
              </a:rPr>
              <a:t>Raspberry Pi 3</a:t>
            </a:r>
            <a:endParaRPr b="1" sz="16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6" name="Google Shape;306;p17"/>
          <p:cNvSpPr txBox="1"/>
          <p:nvPr/>
        </p:nvSpPr>
        <p:spPr>
          <a:xfrm>
            <a:off x="5116450" y="3974625"/>
            <a:ext cx="33597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"/>
                <a:ea typeface="Nunito"/>
                <a:cs typeface="Nunito"/>
                <a:sym typeface="Nunito"/>
              </a:rPr>
              <a:t>Camera Module</a:t>
            </a:r>
            <a:endParaRPr b="1" sz="16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07" name="Google Shape;307;p17"/>
          <p:cNvPicPr preferRelativeResize="0"/>
          <p:nvPr/>
        </p:nvPicPr>
        <p:blipFill rotWithShape="1">
          <a:blip r:embed="rId4">
            <a:alphaModFix/>
          </a:blip>
          <a:srcRect b="0" l="0" r="0" t="25849"/>
          <a:stretch/>
        </p:blipFill>
        <p:spPr>
          <a:xfrm>
            <a:off x="5116450" y="1699275"/>
            <a:ext cx="3227671" cy="2173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Structure</a:t>
            </a:r>
            <a:endParaRPr/>
          </a:p>
        </p:txBody>
      </p:sp>
      <p:sp>
        <p:nvSpPr>
          <p:cNvPr id="313" name="Google Shape;313;p18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314" name="Google Shape;314;p18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8"/>
          <p:cNvSpPr txBox="1"/>
          <p:nvPr/>
        </p:nvSpPr>
        <p:spPr>
          <a:xfrm>
            <a:off x="1339200" y="3974625"/>
            <a:ext cx="33597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"/>
                <a:ea typeface="Nunito"/>
                <a:cs typeface="Nunito"/>
                <a:sym typeface="Nunito"/>
              </a:rPr>
              <a:t>Stepper Motors</a:t>
            </a:r>
            <a:endParaRPr b="1" sz="16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6" name="Google Shape;316;p18"/>
          <p:cNvSpPr txBox="1"/>
          <p:nvPr/>
        </p:nvSpPr>
        <p:spPr>
          <a:xfrm>
            <a:off x="5116450" y="3974625"/>
            <a:ext cx="33597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"/>
                <a:ea typeface="Nunito"/>
                <a:cs typeface="Nunito"/>
                <a:sym typeface="Nunito"/>
              </a:rPr>
              <a:t>Stepper Motor Drivers</a:t>
            </a:r>
            <a:endParaRPr b="1" sz="16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17" name="Google Shape;31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7800" y="1699275"/>
            <a:ext cx="2895122" cy="2275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18"/>
          <p:cNvPicPr preferRelativeResize="0"/>
          <p:nvPr/>
        </p:nvPicPr>
        <p:blipFill rotWithShape="1">
          <a:blip r:embed="rId4">
            <a:alphaModFix/>
          </a:blip>
          <a:srcRect b="6943" l="0" r="0" t="4380"/>
          <a:stretch/>
        </p:blipFill>
        <p:spPr>
          <a:xfrm>
            <a:off x="5384300" y="1699275"/>
            <a:ext cx="2621350" cy="232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Structure</a:t>
            </a:r>
            <a:endParaRPr/>
          </a:p>
        </p:txBody>
      </p:sp>
      <p:sp>
        <p:nvSpPr>
          <p:cNvPr id="324" name="Google Shape;324;p19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325" name="Google Shape;325;p19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19"/>
          <p:cNvSpPr txBox="1"/>
          <p:nvPr/>
        </p:nvSpPr>
        <p:spPr>
          <a:xfrm>
            <a:off x="1339200" y="3974625"/>
            <a:ext cx="33597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"/>
                <a:ea typeface="Nunito"/>
                <a:cs typeface="Nunito"/>
                <a:sym typeface="Nunito"/>
              </a:rPr>
              <a:t>12v Fan</a:t>
            </a:r>
            <a:endParaRPr b="1" sz="16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7" name="Google Shape;327;p19"/>
          <p:cNvSpPr txBox="1"/>
          <p:nvPr/>
        </p:nvSpPr>
        <p:spPr>
          <a:xfrm>
            <a:off x="5116450" y="3974625"/>
            <a:ext cx="33597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"/>
                <a:ea typeface="Nunito"/>
                <a:cs typeface="Nunito"/>
                <a:sym typeface="Nunito"/>
              </a:rPr>
              <a:t>Relay</a:t>
            </a:r>
            <a:endParaRPr b="1" sz="16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28" name="Google Shape;328;p19"/>
          <p:cNvPicPr preferRelativeResize="0"/>
          <p:nvPr/>
        </p:nvPicPr>
        <p:blipFill rotWithShape="1">
          <a:blip r:embed="rId3">
            <a:alphaModFix/>
          </a:blip>
          <a:srcRect b="8189" l="0" r="0" t="9917"/>
          <a:stretch/>
        </p:blipFill>
        <p:spPr>
          <a:xfrm>
            <a:off x="1719750" y="1699275"/>
            <a:ext cx="2779585" cy="227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19"/>
          <p:cNvPicPr preferRelativeResize="0"/>
          <p:nvPr/>
        </p:nvPicPr>
        <p:blipFill rotWithShape="1">
          <a:blip r:embed="rId4">
            <a:alphaModFix/>
          </a:blip>
          <a:srcRect b="14356" l="16458" r="15896" t="16787"/>
          <a:stretch/>
        </p:blipFill>
        <p:spPr>
          <a:xfrm>
            <a:off x="5014450" y="1524800"/>
            <a:ext cx="3208899" cy="244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Structure</a:t>
            </a:r>
            <a:endParaRPr/>
          </a:p>
        </p:txBody>
      </p:sp>
      <p:sp>
        <p:nvSpPr>
          <p:cNvPr id="335" name="Google Shape;335;p20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336" name="Google Shape;336;p20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20"/>
          <p:cNvSpPr txBox="1"/>
          <p:nvPr/>
        </p:nvSpPr>
        <p:spPr>
          <a:xfrm>
            <a:off x="1339200" y="3974625"/>
            <a:ext cx="33597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"/>
                <a:ea typeface="Nunito"/>
                <a:cs typeface="Nunito"/>
                <a:sym typeface="Nunito"/>
              </a:rPr>
              <a:t>DHT11 Sensor</a:t>
            </a:r>
            <a:endParaRPr b="1" sz="16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8" name="Google Shape;338;p20"/>
          <p:cNvSpPr txBox="1"/>
          <p:nvPr/>
        </p:nvSpPr>
        <p:spPr>
          <a:xfrm>
            <a:off x="5116450" y="3974625"/>
            <a:ext cx="33597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"/>
                <a:ea typeface="Nunito"/>
                <a:cs typeface="Nunito"/>
                <a:sym typeface="Nunito"/>
              </a:rPr>
              <a:t>Push Button</a:t>
            </a:r>
            <a:endParaRPr b="1" sz="16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39" name="Google Shape;33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6851" y="1609713"/>
            <a:ext cx="3430500" cy="2364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5250" y="1160700"/>
            <a:ext cx="2822100" cy="282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Structure</a:t>
            </a:r>
            <a:endParaRPr/>
          </a:p>
        </p:txBody>
      </p:sp>
      <p:sp>
        <p:nvSpPr>
          <p:cNvPr id="346" name="Google Shape;346;p21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347" name="Google Shape;347;p21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21"/>
          <p:cNvSpPr txBox="1"/>
          <p:nvPr/>
        </p:nvSpPr>
        <p:spPr>
          <a:xfrm>
            <a:off x="3024150" y="4406925"/>
            <a:ext cx="33597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Nunito"/>
                <a:ea typeface="Nunito"/>
                <a:cs typeface="Nunito"/>
                <a:sym typeface="Nunito"/>
              </a:rPr>
              <a:t>Android Application</a:t>
            </a:r>
            <a:endParaRPr b="1" sz="16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49" name="Google Shape;34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1638" y="1067225"/>
            <a:ext cx="1624725" cy="3339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