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3" r:id="rId1"/>
  </p:sldMasterIdLst>
  <p:notesMasterIdLst>
    <p:notesMasterId r:id="rId25"/>
  </p:notesMasterIdLst>
  <p:sldIdLst>
    <p:sldId id="256" r:id="rId2"/>
    <p:sldId id="257" r:id="rId3"/>
    <p:sldId id="271" r:id="rId4"/>
    <p:sldId id="258" r:id="rId5"/>
    <p:sldId id="285" r:id="rId6"/>
    <p:sldId id="282" r:id="rId7"/>
    <p:sldId id="288" r:id="rId8"/>
    <p:sldId id="289" r:id="rId9"/>
    <p:sldId id="277" r:id="rId10"/>
    <p:sldId id="283" r:id="rId11"/>
    <p:sldId id="278" r:id="rId12"/>
    <p:sldId id="280" r:id="rId13"/>
    <p:sldId id="281" r:id="rId14"/>
    <p:sldId id="260" r:id="rId15"/>
    <p:sldId id="287" r:id="rId16"/>
    <p:sldId id="286" r:id="rId17"/>
    <p:sldId id="272" r:id="rId18"/>
    <p:sldId id="264" r:id="rId19"/>
    <p:sldId id="265" r:id="rId20"/>
    <p:sldId id="267" r:id="rId21"/>
    <p:sldId id="266" r:id="rId22"/>
    <p:sldId id="269" r:id="rId23"/>
    <p:sldId id="270" r:id="rId24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87248" autoAdjust="0"/>
  </p:normalViewPr>
  <p:slideViewPr>
    <p:cSldViewPr snapToGrid="0">
      <p:cViewPr varScale="1">
        <p:scale>
          <a:sx n="65" d="100"/>
          <a:sy n="65" d="100"/>
        </p:scale>
        <p:origin x="9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EF6E6EB-A5AE-4E0B-B71D-7C2EC4D5E3C3}" type="datetimeFigureOut">
              <a:rPr lang="ar-SA" smtClean="0"/>
              <a:t>28/08/1438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3A55EA1-2ED0-4374-9CEA-65EE0C46715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90228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55EA1-2ED0-4374-9CEA-65EE0C46715D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515106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55EA1-2ED0-4374-9CEA-65EE0C46715D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035609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55EA1-2ED0-4374-9CEA-65EE0C46715D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356749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l" rtl="0">
              <a:buFontTx/>
              <a:buChar char="-"/>
            </a:pPr>
            <a:r>
              <a:rPr lang="en-US" dirty="0" smtClean="0"/>
              <a:t>3 Teams + details</a:t>
            </a:r>
          </a:p>
          <a:p>
            <a:pPr marL="171450" indent="-171450" algn="l" rtl="0">
              <a:buFontTx/>
              <a:buChar char="-"/>
            </a:pPr>
            <a:r>
              <a:rPr lang="en-US" baseline="0" dirty="0" smtClean="0"/>
              <a:t> to control =&gt; change(health + color)</a:t>
            </a:r>
          </a:p>
          <a:p>
            <a:pPr marL="171450" indent="-171450" algn="l" rtl="0">
              <a:buFontTx/>
              <a:buChar char="-"/>
            </a:pPr>
            <a:r>
              <a:rPr lang="en-US" baseline="0" dirty="0" smtClean="0"/>
              <a:t> Team leader</a:t>
            </a:r>
          </a:p>
          <a:p>
            <a:pPr marL="171450" indent="-171450" algn="l" rtl="0">
              <a:buFontTx/>
              <a:buChar char="-"/>
            </a:pPr>
            <a:r>
              <a:rPr lang="en-US" baseline="0" dirty="0" smtClean="0"/>
              <a:t>GPS real locations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55EA1-2ED0-4374-9CEA-65EE0C46715D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347658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l" rtl="0">
              <a:buFontTx/>
              <a:buChar char="-"/>
            </a:pPr>
            <a:r>
              <a:rPr lang="en-US" dirty="0" smtClean="0"/>
              <a:t>3 Teams + details</a:t>
            </a:r>
          </a:p>
          <a:p>
            <a:pPr marL="171450" indent="-171450" algn="l" rtl="0">
              <a:buFontTx/>
              <a:buChar char="-"/>
            </a:pPr>
            <a:r>
              <a:rPr lang="en-US" baseline="0" dirty="0" smtClean="0"/>
              <a:t> to control =&gt; change(health + color)</a:t>
            </a:r>
          </a:p>
          <a:p>
            <a:pPr marL="171450" indent="-171450" algn="l" rtl="0">
              <a:buFontTx/>
              <a:buChar char="-"/>
            </a:pPr>
            <a:r>
              <a:rPr lang="en-US" baseline="0" dirty="0" smtClean="0"/>
              <a:t> Team leader</a:t>
            </a:r>
          </a:p>
          <a:p>
            <a:pPr marL="171450" indent="-171450" algn="l" rtl="0">
              <a:buFontTx/>
              <a:buChar char="-"/>
            </a:pPr>
            <a:r>
              <a:rPr lang="en-US" baseline="0" dirty="0" smtClean="0"/>
              <a:t>GPS real locations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55EA1-2ED0-4374-9CEA-65EE0C46715D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36804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 rtl="0">
              <a:buFontTx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55EA1-2ED0-4374-9CEA-65EE0C46715D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33619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55EA1-2ED0-4374-9CEA-65EE0C46715D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344852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55EA1-2ED0-4374-9CEA-65EE0C46715D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697804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GPS location (long + </a:t>
            </a:r>
            <a:r>
              <a:rPr lang="en-US" dirty="0" err="1" smtClean="0"/>
              <a:t>lat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Because the earth is not flat </a:t>
            </a:r>
            <a:br>
              <a:rPr lang="en-US" dirty="0" smtClean="0"/>
            </a:br>
            <a:r>
              <a:rPr lang="en-US" dirty="0" smtClean="0"/>
              <a:t>spherical</a:t>
            </a:r>
            <a:r>
              <a:rPr lang="en-US" baseline="0" dirty="0" smtClean="0"/>
              <a:t> earth </a:t>
            </a:r>
            <a:br>
              <a:rPr lang="en-US" baseline="0" dirty="0" smtClean="0"/>
            </a:br>
            <a:r>
              <a:rPr lang="en-US" baseline="0" dirty="0" smtClean="0"/>
              <a:t>had to find the angle using mathematical equations with sin and cos taking in consideration the radius of the earth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55EA1-2ED0-4374-9CEA-65EE0C46715D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492293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55EA1-2ED0-4374-9CEA-65EE0C46715D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425562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Improve the defence of the buildings by deploying shields.</a:t>
            </a:r>
          </a:p>
          <a:p>
            <a:pPr algn="l" rtl="0"/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 Global and local scoreboards.</a:t>
            </a:r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55EA1-2ED0-4374-9CEA-65EE0C46715D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5368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What does domination mean ?</a:t>
            </a:r>
          </a:p>
          <a:p>
            <a:pPr algn="l" rtl="0"/>
            <a:r>
              <a:rPr lang="en-US" dirty="0" smtClean="0"/>
              <a:t>GPS location </a:t>
            </a:r>
          </a:p>
          <a:p>
            <a:pPr algn="l" rtl="0"/>
            <a:r>
              <a:rPr lang="en-US" dirty="0" smtClean="0"/>
              <a:t>FPS</a:t>
            </a:r>
            <a:r>
              <a:rPr lang="en-US" baseline="0" dirty="0" smtClean="0"/>
              <a:t> VS TPs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55EA1-2ED0-4374-9CEA-65EE0C46715D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4654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55EA1-2ED0-4374-9CEA-65EE0C46715D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797876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55EA1-2ED0-4374-9CEA-65EE0C46715D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099471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55EA1-2ED0-4374-9CEA-65EE0C46715D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76966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55EA1-2ED0-4374-9CEA-65EE0C46715D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373521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هلأ بنحكي</a:t>
            </a:r>
            <a:r>
              <a:rPr lang="ar-SA" baseline="0" dirty="0" smtClean="0"/>
              <a:t> عن المكونات الاساسية الي ضفناها عاللعبة وتعتبر هي جوهر اللعبة</a:t>
            </a:r>
            <a:endParaRPr lang="en-US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baseline="0" dirty="0" smtClean="0"/>
              <a:t>عنا 6 موديول</a:t>
            </a:r>
            <a:endParaRPr lang="ar-SA" dirty="0" smtClean="0"/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55EA1-2ED0-4374-9CEA-65EE0C46715D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73568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55EA1-2ED0-4374-9CEA-65EE0C46715D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44898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55EA1-2ED0-4374-9CEA-65EE0C46715D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205847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55EA1-2ED0-4374-9CEA-65EE0C46715D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543726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55EA1-2ED0-4374-9CEA-65EE0C46715D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86802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0E22-F62D-47D6-968A-3D29397246C0}" type="datetimeFigureOut">
              <a:rPr lang="ar-SA" smtClean="0"/>
              <a:t>28/08/1438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F597-8BC2-4A48-B614-3DB0624F5B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21895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0E22-F62D-47D6-968A-3D29397246C0}" type="datetimeFigureOut">
              <a:rPr lang="ar-SA" smtClean="0"/>
              <a:t>28/08/1438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F597-8BC2-4A48-B614-3DB0624F5B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526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0E22-F62D-47D6-968A-3D29397246C0}" type="datetimeFigureOut">
              <a:rPr lang="ar-SA" smtClean="0"/>
              <a:t>28/08/1438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F597-8BC2-4A48-B614-3DB0624F5B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69660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0E22-F62D-47D6-968A-3D29397246C0}" type="datetimeFigureOut">
              <a:rPr lang="ar-SA" smtClean="0"/>
              <a:t>28/08/1438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F597-8BC2-4A48-B614-3DB0624F5B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30724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0E22-F62D-47D6-968A-3D29397246C0}" type="datetimeFigureOut">
              <a:rPr lang="ar-SA" smtClean="0"/>
              <a:t>28/08/1438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F597-8BC2-4A48-B614-3DB0624F5B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753317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0E22-F62D-47D6-968A-3D29397246C0}" type="datetimeFigureOut">
              <a:rPr lang="ar-SA" smtClean="0"/>
              <a:t>28/08/1438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F597-8BC2-4A48-B614-3DB0624F5B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14478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0E22-F62D-47D6-968A-3D29397246C0}" type="datetimeFigureOut">
              <a:rPr lang="ar-SA" smtClean="0"/>
              <a:t>28/08/1438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F597-8BC2-4A48-B614-3DB0624F5B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8856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0E22-F62D-47D6-968A-3D29397246C0}" type="datetimeFigureOut">
              <a:rPr lang="ar-SA" smtClean="0"/>
              <a:t>28/08/1438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F597-8BC2-4A48-B614-3DB0624F5B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45765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0E22-F62D-47D6-968A-3D29397246C0}" type="datetimeFigureOut">
              <a:rPr lang="ar-SA" smtClean="0"/>
              <a:t>28/08/1438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F597-8BC2-4A48-B614-3DB0624F5B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09911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0E22-F62D-47D6-968A-3D29397246C0}" type="datetimeFigureOut">
              <a:rPr lang="ar-SA" smtClean="0"/>
              <a:t>28/08/1438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C6F2F597-8BC2-4A48-B614-3DB0624F5B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4632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0E22-F62D-47D6-968A-3D29397246C0}" type="datetimeFigureOut">
              <a:rPr lang="ar-SA" smtClean="0"/>
              <a:t>28/08/1438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F597-8BC2-4A48-B614-3DB0624F5B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04332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0E22-F62D-47D6-968A-3D29397246C0}" type="datetimeFigureOut">
              <a:rPr lang="ar-SA" smtClean="0"/>
              <a:t>28/08/1438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F597-8BC2-4A48-B614-3DB0624F5B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27717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0E22-F62D-47D6-968A-3D29397246C0}" type="datetimeFigureOut">
              <a:rPr lang="ar-SA" smtClean="0"/>
              <a:t>28/08/1438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F597-8BC2-4A48-B614-3DB0624F5B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0591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0E22-F62D-47D6-968A-3D29397246C0}" type="datetimeFigureOut">
              <a:rPr lang="ar-SA" smtClean="0"/>
              <a:t>28/08/1438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F597-8BC2-4A48-B614-3DB0624F5B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1978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0E22-F62D-47D6-968A-3D29397246C0}" type="datetimeFigureOut">
              <a:rPr lang="ar-SA" smtClean="0"/>
              <a:t>28/08/1438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F597-8BC2-4A48-B614-3DB0624F5B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73641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0E22-F62D-47D6-968A-3D29397246C0}" type="datetimeFigureOut">
              <a:rPr lang="ar-SA" smtClean="0"/>
              <a:t>28/08/1438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F597-8BC2-4A48-B614-3DB0624F5B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58574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0E22-F62D-47D6-968A-3D29397246C0}" type="datetimeFigureOut">
              <a:rPr lang="ar-SA" smtClean="0"/>
              <a:t>28/08/1438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F597-8BC2-4A48-B614-3DB0624F5B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7860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C070E22-F62D-47D6-968A-3D29397246C0}" type="datetimeFigureOut">
              <a:rPr lang="ar-SA" smtClean="0"/>
              <a:t>28/08/1438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6F2F597-8BC2-4A48-B614-3DB0624F5B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241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ctr" defTabSz="457200" rtl="1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81528" y="162560"/>
            <a:ext cx="8915399" cy="2262781"/>
          </a:xfrm>
        </p:spPr>
        <p:txBody>
          <a:bodyPr/>
          <a:lstStyle/>
          <a:p>
            <a:pPr algn="ctr"/>
            <a:r>
              <a:rPr lang="en-US" sz="8800" b="1" dirty="0" smtClean="0">
                <a:latin typeface="Adobe Caslon Pro" panose="0205050205050A020403" pitchFamily="18" charset="0"/>
              </a:rPr>
              <a:t>GEODOM</a:t>
            </a:r>
            <a:endParaRPr lang="ar-SA" sz="8800" b="1" dirty="0">
              <a:latin typeface="Adobe Caslon Pro" panose="0205050205050A0204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89017" y="3113681"/>
            <a:ext cx="7748587" cy="3198219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Adobe Caslon Pro" panose="0205050205050A020403" pitchFamily="18" charset="0"/>
              </a:rPr>
              <a:t>				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latin typeface="Adobe Caslon Pro" panose="0205050205050A020403" pitchFamily="18" charset="0"/>
              </a:rPr>
              <a:t>By:</a:t>
            </a:r>
            <a:r>
              <a:rPr lang="en-US" sz="3200" dirty="0" smtClean="0">
                <a:latin typeface="Adobe Caslon Pro" panose="0205050205050A020403" pitchFamily="18" charset="0"/>
              </a:rPr>
              <a:t> </a:t>
            </a:r>
          </a:p>
          <a:p>
            <a:pPr algn="l" rtl="0"/>
            <a:r>
              <a:rPr lang="en-US" sz="3200" dirty="0">
                <a:latin typeface="Adobe Caslon Pro" panose="0205050205050A020403" pitchFamily="18" charset="0"/>
              </a:rPr>
              <a:t> </a:t>
            </a:r>
            <a:r>
              <a:rPr lang="en-US" sz="3200" dirty="0" smtClean="0">
                <a:latin typeface="Adobe Caslon Pro" panose="0205050205050A020403" pitchFamily="18" charset="0"/>
              </a:rPr>
              <a:t>    				  </a:t>
            </a:r>
            <a:r>
              <a:rPr lang="en-US" sz="2800" dirty="0" smtClean="0">
                <a:latin typeface="+mj-lt"/>
              </a:rPr>
              <a:t>Amjad Khalil</a:t>
            </a:r>
          </a:p>
          <a:p>
            <a:pPr algn="l" rtl="0"/>
            <a:r>
              <a:rPr lang="en-US" sz="2800" dirty="0" smtClean="0">
                <a:latin typeface="+mj-lt"/>
              </a:rPr>
              <a:t>     					   Karmel Zaidan</a:t>
            </a:r>
          </a:p>
          <a:p>
            <a:pPr algn="l" rtl="0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latin typeface="Adobe Caslon Pro" panose="0205050205050A020403" pitchFamily="18" charset="0"/>
              </a:rPr>
              <a:t>Supervised by: </a:t>
            </a:r>
          </a:p>
          <a:p>
            <a:pPr algn="l" rtl="0"/>
            <a:r>
              <a:rPr lang="en-US" sz="3200" dirty="0">
                <a:latin typeface="Adobe Caslon Pro" panose="0205050205050A020403" pitchFamily="18" charset="0"/>
              </a:rPr>
              <a:t> </a:t>
            </a:r>
            <a:r>
              <a:rPr lang="en-US" sz="3200" dirty="0" smtClean="0">
                <a:latin typeface="Adobe Caslon Pro" panose="0205050205050A020403" pitchFamily="18" charset="0"/>
              </a:rPr>
              <a:t> </a:t>
            </a:r>
            <a:r>
              <a:rPr lang="ar-SA" sz="3200" dirty="0" smtClean="0">
                <a:latin typeface="Adobe Caslon Pro" panose="0205050205050A020403" pitchFamily="18" charset="0"/>
              </a:rPr>
              <a:t>  </a:t>
            </a:r>
            <a:r>
              <a:rPr lang="en-US" sz="3200" dirty="0" smtClean="0">
                <a:latin typeface="Adobe Caslon Pro" panose="0205050205050A020403" pitchFamily="18" charset="0"/>
              </a:rPr>
              <a:t>				  </a:t>
            </a:r>
            <a:r>
              <a:rPr lang="en-US" sz="2800" dirty="0" smtClean="0">
                <a:latin typeface="+mj-lt"/>
              </a:rPr>
              <a:t>Dr. Samer Arandi</a:t>
            </a:r>
            <a:endParaRPr lang="ar-SA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3854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1497627" y="2236763"/>
            <a:ext cx="10272343" cy="378420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 rtl="0"/>
            <a:endParaRPr lang="en-GB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endParaRPr lang="en-GB" dirty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Prepare the buildings and 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environment 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before </a:t>
            </a: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the 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game starts.</a:t>
            </a:r>
          </a:p>
          <a:p>
            <a:pPr algn="l" rtl="0"/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Give correct heights </a:t>
            </a: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of the 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buildings and real colour </a:t>
            </a: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of the terrains and textures (water, 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grass, trees).</a:t>
            </a:r>
          </a:p>
          <a:p>
            <a:pPr algn="l" rtl="0"/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Set up the geometry and the boundaries of each building. </a:t>
            </a:r>
            <a:endParaRPr lang="en-GB" dirty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endParaRPr lang="en-GB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endParaRPr lang="en-US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919657" y="626532"/>
            <a:ext cx="8534400" cy="1507067"/>
          </a:xfrm>
        </p:spPr>
        <p:txBody>
          <a:bodyPr/>
          <a:lstStyle/>
          <a:p>
            <a:pPr rtl="0"/>
            <a:r>
              <a:rPr lang="en-US" b="1" dirty="0" smtClean="0"/>
              <a:t>Initialization module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6498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1919657" y="1208206"/>
            <a:ext cx="10272343" cy="414840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endParaRPr lang="en-GB" dirty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Handle </a:t>
            </a: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the impact of the rocket 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with the building.</a:t>
            </a:r>
          </a:p>
          <a:p>
            <a:pPr algn="l" rtl="0"/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C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alculate </a:t>
            </a: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the damage caused to that building </a:t>
            </a:r>
            <a:endParaRPr lang="en-GB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Display how </a:t>
            </a: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much health is 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left for each building.</a:t>
            </a:r>
            <a:endParaRPr lang="en-GB" dirty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919657" y="626532"/>
            <a:ext cx="8534400" cy="1507067"/>
          </a:xfrm>
        </p:spPr>
        <p:txBody>
          <a:bodyPr/>
          <a:lstStyle/>
          <a:p>
            <a:pPr rtl="0"/>
            <a:r>
              <a:rPr lang="en-US" b="1" dirty="0" smtClean="0"/>
              <a:t>Health module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3679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1919657" y="1720644"/>
            <a:ext cx="10272343" cy="314178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endParaRPr lang="en-GB" dirty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Saves </a:t>
            </a: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all the information about the player during 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runtime.</a:t>
            </a:r>
          </a:p>
          <a:p>
            <a:pPr algn="l" rtl="0"/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Pass information between </a:t>
            </a: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game 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modules.</a:t>
            </a:r>
            <a:endParaRPr lang="en-US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919657" y="626532"/>
            <a:ext cx="8534400" cy="1507067"/>
          </a:xfrm>
        </p:spPr>
        <p:txBody>
          <a:bodyPr/>
          <a:lstStyle/>
          <a:p>
            <a:pPr rtl="0"/>
            <a:r>
              <a:rPr lang="en-US" b="1" dirty="0" smtClean="0"/>
              <a:t>Memory module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0037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1919657" y="2660356"/>
            <a:ext cx="10272343" cy="280670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 rtl="0"/>
            <a:endParaRPr lang="en-GB" dirty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Switch between cameras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.</a:t>
            </a: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 </a:t>
            </a:r>
          </a:p>
          <a:p>
            <a:pPr algn="l" rtl="0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A</a:t>
            </a: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ssign buildings to their leaders </a:t>
            </a:r>
          </a:p>
          <a:p>
            <a:pPr algn="l" rtl="0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C</a:t>
            </a: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olor them with the right team color.</a:t>
            </a:r>
          </a:p>
          <a:p>
            <a:pPr algn="l" rtl="0"/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Convert GPS location to unity coordinates.</a:t>
            </a:r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endParaRPr lang="en-US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919657" y="626532"/>
            <a:ext cx="8534400" cy="1507067"/>
          </a:xfrm>
        </p:spPr>
        <p:txBody>
          <a:bodyPr/>
          <a:lstStyle/>
          <a:p>
            <a:pPr rtl="0"/>
            <a:r>
              <a:rPr lang="en-US" b="1" dirty="0" smtClean="0"/>
              <a:t>Core module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5367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1919657" y="1265645"/>
            <a:ext cx="9967543" cy="280670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The main idea of GeoDom is to control as much buildings as possible to 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dominate your territory.</a:t>
            </a:r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919657" y="626532"/>
            <a:ext cx="8534400" cy="1507067"/>
          </a:xfrm>
        </p:spPr>
        <p:txBody>
          <a:bodyPr/>
          <a:lstStyle/>
          <a:p>
            <a:pPr rtl="0"/>
            <a:r>
              <a:rPr lang="en-US" b="1" dirty="0" smtClean="0"/>
              <a:t>How is it played ?</a:t>
            </a: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121" y="3772536"/>
            <a:ext cx="5897471" cy="2757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13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1919657" y="1265645"/>
            <a:ext cx="9967543" cy="280670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 rtl="0"/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220" y="2230592"/>
            <a:ext cx="4837472" cy="36835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776" y="2230592"/>
            <a:ext cx="4911340" cy="3683505"/>
          </a:xfrm>
          <a:prstGeom prst="rect">
            <a:avLst/>
          </a:prstGeom>
        </p:spPr>
      </p:pic>
      <p:sp>
        <p:nvSpPr>
          <p:cNvPr id="10" name="Title 4"/>
          <p:cNvSpPr>
            <a:spLocks noGrp="1"/>
          </p:cNvSpPr>
          <p:nvPr>
            <p:ph type="title"/>
          </p:nvPr>
        </p:nvSpPr>
        <p:spPr>
          <a:xfrm>
            <a:off x="1919657" y="626532"/>
            <a:ext cx="8534400" cy="1507067"/>
          </a:xfrm>
        </p:spPr>
        <p:txBody>
          <a:bodyPr/>
          <a:lstStyle/>
          <a:p>
            <a:pPr rtl="0"/>
            <a:r>
              <a:rPr lang="en-US" b="1" dirty="0" smtClean="0"/>
              <a:t>Real GPS locations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4600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919657" y="626532"/>
            <a:ext cx="8534400" cy="1507067"/>
          </a:xfrm>
        </p:spPr>
        <p:txBody>
          <a:bodyPr/>
          <a:lstStyle/>
          <a:p>
            <a:pPr rtl="0"/>
            <a:r>
              <a:rPr lang="en-US" b="1" dirty="0" smtClean="0"/>
              <a:t>Modes of GeoDom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924" y="1970536"/>
            <a:ext cx="7017866" cy="396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88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919657" y="626532"/>
            <a:ext cx="8534400" cy="1507067"/>
          </a:xfrm>
        </p:spPr>
        <p:txBody>
          <a:bodyPr/>
          <a:lstStyle/>
          <a:p>
            <a:pPr rtl="0"/>
            <a:r>
              <a:rPr lang="en-US" b="1" dirty="0" smtClean="0"/>
              <a:t>Demo..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582" y="2313381"/>
            <a:ext cx="6348549" cy="331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41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1919657" y="1965251"/>
            <a:ext cx="10411680" cy="280670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endParaRPr lang="en-GB" dirty="0" smtClean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0" indent="0" algn="l" rtl="0">
              <a:buNone/>
            </a:pPr>
            <a:endParaRPr lang="en-GB" dirty="0" smtClean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l" rtl="0"/>
            <a:r>
              <a:rPr lang="en-GB" dirty="0" smtClean="0">
                <a:solidFill>
                  <a:srgbClr val="FF0000"/>
                </a:solidFill>
                <a:latin typeface="Century Gothic (Body)"/>
              </a:rPr>
              <a:t>Problem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:</a:t>
            </a:r>
            <a:r>
              <a:rPr lang="en-GB" dirty="0" smtClean="0">
                <a:solidFill>
                  <a:srgbClr val="FF0000"/>
                </a:solidFill>
                <a:latin typeface="Century Gothic (Body)"/>
              </a:rPr>
              <a:t> 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Unity could not identify objects Coordinates from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entury Gothic (Body)"/>
              </a:rPr>
              <a:t>(.obj).</a:t>
            </a:r>
          </a:p>
          <a:p>
            <a:pPr algn="l" rtl="0"/>
            <a:endParaRPr lang="en-GB" dirty="0">
              <a:solidFill>
                <a:schemeClr val="accent1">
                  <a:lumMod val="75000"/>
                </a:schemeClr>
              </a:solidFill>
              <a:latin typeface="Century Gothic (Body)"/>
            </a:endParaRPr>
          </a:p>
          <a:p>
            <a:pPr algn="l" rtl="0"/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entury Gothic (Body)"/>
              </a:rPr>
              <a:t> Solution</a:t>
            </a:r>
            <a:r>
              <a:rPr lang="en-GB" dirty="0" smtClean="0">
                <a:solidFill>
                  <a:schemeClr val="bg2">
                    <a:lumMod val="50000"/>
                  </a:schemeClr>
                </a:solidFill>
                <a:latin typeface="Century Gothic (Body)"/>
              </a:rPr>
              <a:t>: 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Used blender to export the map in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entury Gothic (Body)"/>
              </a:rPr>
              <a:t>(.blend) 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extension.</a:t>
            </a:r>
          </a:p>
          <a:p>
            <a:pPr marL="0" indent="0" algn="l" rtl="0">
              <a:buNone/>
            </a:pP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919657" y="626532"/>
            <a:ext cx="8534400" cy="1507067"/>
          </a:xfrm>
        </p:spPr>
        <p:txBody>
          <a:bodyPr/>
          <a:lstStyle/>
          <a:p>
            <a:pPr rtl="0"/>
            <a:r>
              <a:rPr lang="en-US" b="1" dirty="0" smtClean="0"/>
              <a:t>Challenges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1912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1919657" y="1958788"/>
            <a:ext cx="10463932" cy="280670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endParaRPr lang="en-GB" dirty="0" smtClean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0" indent="0" algn="l" rtl="0">
              <a:buNone/>
            </a:pPr>
            <a:endParaRPr lang="en-GB" dirty="0" smtClean="0">
              <a:solidFill>
                <a:schemeClr val="bg2">
                  <a:lumMod val="50000"/>
                </a:schemeClr>
              </a:solidFill>
              <a:latin typeface="Century Gothic (Body)"/>
            </a:endParaRPr>
          </a:p>
          <a:p>
            <a:pPr algn="l" rtl="0"/>
            <a:r>
              <a:rPr lang="en-GB" dirty="0" smtClean="0">
                <a:solidFill>
                  <a:srgbClr val="FF0000"/>
                </a:solidFill>
                <a:latin typeface="Century Gothic (Body)"/>
              </a:rPr>
              <a:t>Problem</a:t>
            </a:r>
            <a:r>
              <a:rPr lang="en-GB" dirty="0" smtClean="0">
                <a:solidFill>
                  <a:srgbClr val="0070C0"/>
                </a:solidFill>
                <a:latin typeface="Century Gothic (Body)"/>
              </a:rPr>
              <a:t>: </a:t>
            </a: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H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ow to map the GPS location with the coordinates in unity?</a:t>
            </a:r>
          </a:p>
          <a:p>
            <a:pPr algn="l" rtl="0"/>
            <a:endParaRPr lang="en-GB" dirty="0">
              <a:solidFill>
                <a:schemeClr val="bg2">
                  <a:lumMod val="50000"/>
                </a:schemeClr>
              </a:solidFill>
              <a:latin typeface="Century Gothic (Body)"/>
            </a:endParaRPr>
          </a:p>
          <a:p>
            <a:pPr algn="l" rtl="0"/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entury Gothic (Body)"/>
              </a:rPr>
              <a:t>Solution</a:t>
            </a:r>
            <a:r>
              <a:rPr lang="en-GB" dirty="0" smtClean="0">
                <a:solidFill>
                  <a:schemeClr val="bg2">
                    <a:lumMod val="50000"/>
                  </a:schemeClr>
                </a:solidFill>
                <a:latin typeface="Century Gothic (Body)"/>
              </a:rPr>
              <a:t>: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Century Gothic (Body)"/>
              </a:rPr>
              <a:t> Wrote an algorithm that calculates the angle and exact coordinates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Century Gothic (Body)"/>
              </a:rPr>
              <a:t>by accessing the raw mesh of the map.</a:t>
            </a:r>
            <a:endParaRPr lang="en-US" dirty="0">
              <a:latin typeface="Century Gothic (Body)"/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919657" y="626532"/>
            <a:ext cx="8534400" cy="1507067"/>
          </a:xfrm>
        </p:spPr>
        <p:txBody>
          <a:bodyPr/>
          <a:lstStyle/>
          <a:p>
            <a:pPr rtl="0"/>
            <a:r>
              <a:rPr lang="en-US" b="1" dirty="0" smtClean="0"/>
              <a:t>Challenges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8016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2324606" y="2402539"/>
            <a:ext cx="3726233" cy="361526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</a:rPr>
              <a:t>What is GeoDom ?</a:t>
            </a:r>
          </a:p>
          <a:p>
            <a:pPr algn="l" rtl="0"/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</a:rPr>
              <a:t>Motivation</a:t>
            </a:r>
          </a:p>
          <a:p>
            <a:pPr algn="l" rtl="0"/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</a:rPr>
              <a:t>GeoDom Structure</a:t>
            </a:r>
          </a:p>
          <a:p>
            <a:pPr algn="l" rtl="0"/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</a:rPr>
              <a:t>Tools &amp; Technologies </a:t>
            </a:r>
          </a:p>
          <a:p>
            <a:pPr marL="0" indent="0" algn="l" rtl="0">
              <a:buFont typeface="Arial"/>
              <a:buNone/>
            </a:pPr>
            <a:endParaRPr lang="en-US" sz="26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l" rtl="0"/>
            <a:endParaRPr lang="en-US" sz="2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7914224" y="2442880"/>
            <a:ext cx="3771270" cy="361526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</a:rPr>
              <a:t>How is it implemented ?</a:t>
            </a:r>
          </a:p>
          <a:p>
            <a:pPr algn="l" rtl="0"/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</a:rPr>
              <a:t>Demo</a:t>
            </a:r>
          </a:p>
          <a:p>
            <a:pPr algn="l" rtl="0"/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</a:rPr>
              <a:t>Challenges overcame</a:t>
            </a:r>
          </a:p>
          <a:p>
            <a:pPr algn="l" rtl="0"/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</a:rPr>
              <a:t>Future Work</a:t>
            </a:r>
          </a:p>
          <a:p>
            <a:pPr marL="0" indent="0" algn="l" rtl="0">
              <a:buFont typeface="Arial"/>
              <a:buNone/>
            </a:pPr>
            <a:endParaRPr lang="en-US" sz="26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l" rtl="0"/>
            <a:endParaRPr lang="en-US" sz="2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919657" y="626532"/>
            <a:ext cx="8534400" cy="1507067"/>
          </a:xfrm>
        </p:spPr>
        <p:txBody>
          <a:bodyPr/>
          <a:lstStyle/>
          <a:p>
            <a:pPr rtl="0"/>
            <a:r>
              <a:rPr lang="en-US" sz="5000" b="1" dirty="0" smtClean="0"/>
              <a:t>Outline</a:t>
            </a:r>
            <a:endParaRPr lang="en-US" sz="5000" b="1" dirty="0"/>
          </a:p>
        </p:txBody>
      </p:sp>
    </p:spTree>
    <p:extLst>
      <p:ext uri="{BB962C8B-B14F-4D97-AF65-F5344CB8AC3E}">
        <p14:creationId xmlns:p14="http://schemas.microsoft.com/office/powerpoint/2010/main" val="3527658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1919657" y="1474650"/>
            <a:ext cx="9967543" cy="280670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endParaRPr lang="en-GB" dirty="0" smtClean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0" indent="0" algn="l" rtl="0">
              <a:buNone/>
            </a:pPr>
            <a:endParaRPr lang="en-GB" dirty="0" smtClean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l" rtl="0"/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Not all areas support 3D-Maps</a:t>
            </a:r>
            <a:r>
              <a:rPr lang="ar-SA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 </a:t>
            </a: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and terrains. </a:t>
            </a:r>
          </a:p>
          <a:p>
            <a:pPr marL="0" indent="0" algn="l" rtl="0">
              <a:buNone/>
            </a:pP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919657" y="626532"/>
            <a:ext cx="8534400" cy="1507067"/>
          </a:xfrm>
        </p:spPr>
        <p:txBody>
          <a:bodyPr/>
          <a:lstStyle/>
          <a:p>
            <a:pPr rtl="0"/>
            <a:r>
              <a:rPr lang="en-US" b="1" dirty="0" smtClean="0"/>
              <a:t>Unsolved Challenges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8510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1919657" y="1557241"/>
            <a:ext cx="9967543" cy="41946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endParaRPr lang="en-GB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pPr marL="0" indent="0" algn="l" rtl="0">
              <a:buNone/>
            </a:pPr>
            <a:endParaRPr lang="en-GB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Simulate the real world movement in the game.</a:t>
            </a:r>
            <a:endParaRPr lang="en-GB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Develop an algorithm </a:t>
            </a: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that can insert 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the area automatically.</a:t>
            </a:r>
          </a:p>
          <a:p>
            <a:pPr algn="l" rtl="0"/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Improve the defence of the buildings by deploying shields.</a:t>
            </a:r>
          </a:p>
          <a:p>
            <a:pPr algn="l" rtl="0"/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 Global and local scoreboards.</a:t>
            </a:r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endParaRPr lang="en-GB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pPr marL="0" indent="0" algn="l" rtl="0">
              <a:buNone/>
            </a:pPr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919657" y="626532"/>
            <a:ext cx="8534400" cy="1507067"/>
          </a:xfrm>
        </p:spPr>
        <p:txBody>
          <a:bodyPr/>
          <a:lstStyle/>
          <a:p>
            <a:pPr rtl="0"/>
            <a:r>
              <a:rPr lang="en-US" b="1" dirty="0" smtClean="0"/>
              <a:t>Future Work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9295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1919657" y="834570"/>
            <a:ext cx="9967543" cy="41946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endParaRPr lang="en-GB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l" rtl="0">
              <a:buNone/>
            </a:pPr>
            <a:endParaRPr lang="en-GB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2115600" y="244479"/>
            <a:ext cx="8534400" cy="1507067"/>
          </a:xfrm>
        </p:spPr>
        <p:txBody>
          <a:bodyPr/>
          <a:lstStyle/>
          <a:p>
            <a:pPr rtl="0"/>
            <a:r>
              <a:rPr lang="en-US" b="1" dirty="0" smtClean="0"/>
              <a:t>Questions!</a:t>
            </a: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598" y="1751546"/>
            <a:ext cx="9326403" cy="450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08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1919657" y="834570"/>
            <a:ext cx="9967543" cy="41946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endParaRPr lang="en-GB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l" rtl="0">
              <a:buNone/>
            </a:pPr>
            <a:endParaRPr lang="en-GB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657" y="1479913"/>
            <a:ext cx="9130937" cy="3994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1919657" y="2336799"/>
            <a:ext cx="10272343" cy="280670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 rtl="0"/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919657" y="626532"/>
            <a:ext cx="8534400" cy="1507067"/>
          </a:xfrm>
        </p:spPr>
        <p:txBody>
          <a:bodyPr/>
          <a:lstStyle/>
          <a:p>
            <a:pPr rtl="0"/>
            <a:r>
              <a:rPr lang="en-US" b="1" dirty="0" smtClean="0"/>
              <a:t>Motivation</a:t>
            </a:r>
            <a:endParaRPr lang="en-US" b="1" dirty="0"/>
          </a:p>
        </p:txBody>
      </p:sp>
      <p:sp>
        <p:nvSpPr>
          <p:cNvPr id="2" name="Rectangle 1"/>
          <p:cNvSpPr/>
          <p:nvPr/>
        </p:nvSpPr>
        <p:spPr>
          <a:xfrm>
            <a:off x="2512423" y="2216655"/>
            <a:ext cx="822524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GB" sz="2400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W</a:t>
            </a:r>
            <a:r>
              <a:rPr lang="en-GB" sz="24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e felt an urge to fulfil our passion in games by creating a 3D game, but with VR and real GPS location to make the player feel more involved in the game.</a:t>
            </a:r>
          </a:p>
          <a:p>
            <a:pPr algn="just" rtl="0"/>
            <a:endParaRPr lang="en-US" sz="2400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just" rtl="0"/>
            <a:endParaRPr lang="en-US" sz="2400" dirty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</p:txBody>
      </p:sp>
    </p:spTree>
    <p:extLst>
      <p:ext uri="{BB962C8B-B14F-4D97-AF65-F5344CB8AC3E}">
        <p14:creationId xmlns:p14="http://schemas.microsoft.com/office/powerpoint/2010/main" val="245948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1919657" y="2336799"/>
            <a:ext cx="10272343" cy="280670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The word GeoDom comes from two words: </a:t>
            </a:r>
            <a:r>
              <a:rPr lang="en-GB" b="1" u="sng" dirty="0" smtClean="0">
                <a:solidFill>
                  <a:schemeClr val="accent1">
                    <a:lumMod val="75000"/>
                  </a:schemeClr>
                </a:solidFill>
                <a:latin typeface="Century Gothic (Body)"/>
              </a:rPr>
              <a:t>Geo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graphical </a:t>
            </a:r>
            <a:r>
              <a:rPr lang="en-GB" b="1" u="sng" dirty="0" smtClean="0">
                <a:solidFill>
                  <a:schemeClr val="accent1">
                    <a:lumMod val="75000"/>
                  </a:schemeClr>
                </a:solidFill>
                <a:latin typeface="Century Gothic (Body)"/>
              </a:rPr>
              <a:t>Dom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ination.</a:t>
            </a:r>
          </a:p>
          <a:p>
            <a:pPr algn="l" rtl="0"/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 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3D - First person shooter game using Android platform.</a:t>
            </a:r>
          </a:p>
          <a:p>
            <a:pPr marL="0" indent="0" algn="l" rtl="0">
              <a:buNone/>
            </a:pPr>
            <a:endParaRPr lang="en-GB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marL="0" indent="0" algn="l" rtl="0">
              <a:buNone/>
            </a:pPr>
            <a:endParaRPr lang="en-GB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endParaRPr lang="en-US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919657" y="626532"/>
            <a:ext cx="8534400" cy="1507067"/>
          </a:xfrm>
        </p:spPr>
        <p:txBody>
          <a:bodyPr/>
          <a:lstStyle/>
          <a:p>
            <a:pPr rtl="0"/>
            <a:r>
              <a:rPr lang="en-US" b="1" dirty="0" smtClean="0"/>
              <a:t>What is GeoDom ?</a:t>
            </a: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575" y="3610607"/>
            <a:ext cx="4828003" cy="271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61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1919657" y="2763813"/>
            <a:ext cx="9967543" cy="348923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Unity Game Engine 5.4.2F</a:t>
            </a:r>
          </a:p>
          <a:p>
            <a:pPr algn="l" rtl="0"/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Open Street Maps</a:t>
            </a:r>
          </a:p>
          <a:p>
            <a:pPr algn="l" rtl="0"/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Blender</a:t>
            </a:r>
          </a:p>
          <a:p>
            <a:pPr algn="l" rtl="0"/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OSM2World</a:t>
            </a:r>
          </a:p>
          <a:p>
            <a:pPr algn="l" rtl="0"/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Android SDK</a:t>
            </a:r>
          </a:p>
          <a:p>
            <a:pPr algn="l" rtl="0"/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GitHub</a:t>
            </a:r>
          </a:p>
          <a:p>
            <a:pPr algn="l" rtl="0"/>
            <a:endParaRPr lang="en-GB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pPr marL="0" indent="0" algn="l" rtl="0">
              <a:buNone/>
            </a:pPr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919657" y="626532"/>
            <a:ext cx="8534400" cy="1507067"/>
          </a:xfrm>
        </p:spPr>
        <p:txBody>
          <a:bodyPr/>
          <a:lstStyle/>
          <a:p>
            <a:pPr rtl="0"/>
            <a:r>
              <a:rPr lang="en-US" b="1" dirty="0" smtClean="0"/>
              <a:t>Tools &amp; Technologies?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8807" y="3599393"/>
            <a:ext cx="1064373" cy="12499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002" y="3575398"/>
            <a:ext cx="1438463" cy="11758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8544" y="2058300"/>
            <a:ext cx="1411026" cy="14110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167" y="2389539"/>
            <a:ext cx="2060134" cy="7485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527" y="4890645"/>
            <a:ext cx="3198282" cy="120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74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1919657" y="2336799"/>
            <a:ext cx="10272343" cy="280670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 rtl="0"/>
            <a:endParaRPr lang="en-US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919657" y="66755"/>
            <a:ext cx="8534400" cy="1507067"/>
          </a:xfrm>
        </p:spPr>
        <p:txBody>
          <a:bodyPr/>
          <a:lstStyle/>
          <a:p>
            <a:pPr rtl="0"/>
            <a:r>
              <a:rPr lang="en-US" b="1" dirty="0" smtClean="0"/>
              <a:t>GeoDom structure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182" y="1562100"/>
            <a:ext cx="5467350" cy="529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94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1919657" y="2336799"/>
            <a:ext cx="10272343" cy="280670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 rtl="0"/>
            <a:endParaRPr lang="en-US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919657" y="597697"/>
            <a:ext cx="8534400" cy="1507067"/>
          </a:xfrm>
        </p:spPr>
        <p:txBody>
          <a:bodyPr/>
          <a:lstStyle/>
          <a:p>
            <a:pPr rtl="0"/>
            <a:r>
              <a:rPr lang="en-US" b="1" dirty="0" smtClean="0"/>
              <a:t>GeoDom game system</a:t>
            </a:r>
            <a:endParaRPr lang="en-US" b="1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1344469" y="2336799"/>
            <a:ext cx="10272343" cy="364294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Century Gothic (Body)"/>
              </a:rPr>
              <a:t>Server module.</a:t>
            </a:r>
          </a:p>
          <a:p>
            <a:pPr algn="l" rtl="0"/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Century Gothic (Body)"/>
              </a:rPr>
              <a:t>Database module.</a:t>
            </a:r>
          </a:p>
          <a:p>
            <a:pPr algn="l" rtl="0"/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Century Gothic (Body)"/>
              </a:rPr>
              <a:t>Initialization module.</a:t>
            </a:r>
          </a:p>
          <a:p>
            <a:pPr algn="l" rtl="0"/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Century Gothic (Body)"/>
              </a:rPr>
              <a:t>Health module.</a:t>
            </a:r>
          </a:p>
          <a:p>
            <a:pPr algn="l" rtl="0"/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Century Gothic (Body)"/>
              </a:rPr>
              <a:t>Memory module.</a:t>
            </a:r>
          </a:p>
          <a:p>
            <a:pPr algn="l" rtl="0"/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Century Gothic (Body)"/>
              </a:rPr>
              <a:t>Core module.</a:t>
            </a:r>
            <a:endParaRPr lang="en-US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</p:txBody>
      </p:sp>
    </p:spTree>
    <p:extLst>
      <p:ext uri="{BB962C8B-B14F-4D97-AF65-F5344CB8AC3E}">
        <p14:creationId xmlns:p14="http://schemas.microsoft.com/office/powerpoint/2010/main" val="424128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1919657" y="2710375"/>
            <a:ext cx="10272343" cy="364294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endParaRPr lang="en-GB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S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etting up the connections with the players.</a:t>
            </a:r>
          </a:p>
          <a:p>
            <a:pPr algn="l" rtl="0"/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Works as an intermediate between the players and the database.</a:t>
            </a:r>
          </a:p>
          <a:p>
            <a:pPr algn="l" rtl="0"/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S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ending and receiving actions to and from the players.</a:t>
            </a:r>
          </a:p>
          <a:p>
            <a:pPr algn="l" rtl="0"/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Broadcast to all players at the same time.</a:t>
            </a:r>
          </a:p>
          <a:p>
            <a:pPr algn="l" rtl="0"/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Respond to single player or to a group of players.</a:t>
            </a:r>
          </a:p>
          <a:p>
            <a:pPr algn="l" rtl="0"/>
            <a:endParaRPr lang="en-GB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endParaRPr lang="en-US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919657" y="626532"/>
            <a:ext cx="8534400" cy="1507067"/>
          </a:xfrm>
        </p:spPr>
        <p:txBody>
          <a:bodyPr/>
          <a:lstStyle/>
          <a:p>
            <a:pPr rtl="0"/>
            <a:r>
              <a:rPr lang="en-US" b="1" dirty="0" smtClean="0"/>
              <a:t>Server module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9156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1919657" y="2444904"/>
            <a:ext cx="10272343" cy="364294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endParaRPr lang="en-GB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Responsible for setting up the connections with the server.</a:t>
            </a:r>
          </a:p>
          <a:p>
            <a:pPr algn="l" rtl="0"/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S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ending and receiving actions to and from the server.</a:t>
            </a:r>
          </a:p>
          <a:p>
            <a:pPr algn="l" rtl="0"/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entury Gothic (Body)"/>
              </a:rPr>
              <a:t>Stores critical information in the local database.</a:t>
            </a:r>
          </a:p>
          <a:p>
            <a:pPr algn="l" rtl="0"/>
            <a:endParaRPr lang="en-GB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endParaRPr lang="en-US" dirty="0" smtClean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  <a:p>
            <a:pPr algn="l" rtl="0"/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Century Gothic (Body)"/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919657" y="626532"/>
            <a:ext cx="8534400" cy="1507067"/>
          </a:xfrm>
        </p:spPr>
        <p:txBody>
          <a:bodyPr/>
          <a:lstStyle/>
          <a:p>
            <a:pPr rtl="0"/>
            <a:r>
              <a:rPr lang="en-US" b="1" dirty="0" smtClean="0"/>
              <a:t>Database module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4417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966</TotalTime>
  <Words>575</Words>
  <Application>Microsoft Office PowerPoint</Application>
  <PresentationFormat>Widescreen</PresentationFormat>
  <Paragraphs>140</Paragraphs>
  <Slides>23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Adobe Caslon Pro</vt:lpstr>
      <vt:lpstr>Arial</vt:lpstr>
      <vt:lpstr>Calibri</vt:lpstr>
      <vt:lpstr>Century Gothic</vt:lpstr>
      <vt:lpstr>Century Gothic (Body)</vt:lpstr>
      <vt:lpstr>Corbel</vt:lpstr>
      <vt:lpstr>Tahoma</vt:lpstr>
      <vt:lpstr>Parallax</vt:lpstr>
      <vt:lpstr>GEODOM</vt:lpstr>
      <vt:lpstr>Outline</vt:lpstr>
      <vt:lpstr>Motivation</vt:lpstr>
      <vt:lpstr>What is GeoDom ?</vt:lpstr>
      <vt:lpstr>Tools &amp; Technologies?</vt:lpstr>
      <vt:lpstr>GeoDom structure</vt:lpstr>
      <vt:lpstr>GeoDom game system</vt:lpstr>
      <vt:lpstr>Server module</vt:lpstr>
      <vt:lpstr>Database module</vt:lpstr>
      <vt:lpstr>Initialization module</vt:lpstr>
      <vt:lpstr>Health module</vt:lpstr>
      <vt:lpstr>Memory module</vt:lpstr>
      <vt:lpstr>Core module</vt:lpstr>
      <vt:lpstr>How is it played ?</vt:lpstr>
      <vt:lpstr>Real GPS locations</vt:lpstr>
      <vt:lpstr>Modes of GeoDom</vt:lpstr>
      <vt:lpstr>Demo..</vt:lpstr>
      <vt:lpstr>Challenges</vt:lpstr>
      <vt:lpstr>Challenges</vt:lpstr>
      <vt:lpstr>Unsolved Challenges</vt:lpstr>
      <vt:lpstr>Future Work</vt:lpstr>
      <vt:lpstr>Questions!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GEODOM</dc:title>
  <dc:creator>Karmel Zaidan</dc:creator>
  <cp:lastModifiedBy>Amjad Qadomi</cp:lastModifiedBy>
  <cp:revision>117</cp:revision>
  <dcterms:created xsi:type="dcterms:W3CDTF">2017-05-22T08:57:01Z</dcterms:created>
  <dcterms:modified xsi:type="dcterms:W3CDTF">2017-05-24T07:39:58Z</dcterms:modified>
</cp:coreProperties>
</file>