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8" r:id="rId1"/>
  </p:sldMasterIdLst>
  <p:notesMasterIdLst>
    <p:notesMasterId r:id="rId3"/>
  </p:notesMasterIdLst>
  <p:handoutMasterIdLst>
    <p:handoutMasterId r:id="rId4"/>
  </p:handoutMasterIdLst>
  <p:sldIdLst>
    <p:sldId id="257" r:id="rId2"/>
  </p:sldIdLst>
  <p:sldSz cx="21383625" cy="30240288"/>
  <p:notesSz cx="6834188" cy="9979025"/>
  <p:defaultTextStyle>
    <a:defPPr>
      <a:defRPr lang="en-GB"/>
    </a:defPPr>
    <a:lvl1pPr algn="l" rtl="0" fontAlgn="base">
      <a:spcBef>
        <a:spcPct val="0"/>
      </a:spcBef>
      <a:spcAft>
        <a:spcPct val="0"/>
      </a:spcAft>
      <a:defRPr sz="2400" kern="1200">
        <a:solidFill>
          <a:schemeClr val="tx1"/>
        </a:solidFill>
        <a:latin typeface="Times"/>
        <a:ea typeface="+mn-ea"/>
        <a:cs typeface="Arial" pitchFamily="34" charset="0"/>
      </a:defRPr>
    </a:lvl1pPr>
    <a:lvl2pPr marL="457200" algn="l" rtl="0" fontAlgn="base">
      <a:spcBef>
        <a:spcPct val="0"/>
      </a:spcBef>
      <a:spcAft>
        <a:spcPct val="0"/>
      </a:spcAft>
      <a:defRPr sz="2400" kern="1200">
        <a:solidFill>
          <a:schemeClr val="tx1"/>
        </a:solidFill>
        <a:latin typeface="Times"/>
        <a:ea typeface="+mn-ea"/>
        <a:cs typeface="Arial" pitchFamily="34" charset="0"/>
      </a:defRPr>
    </a:lvl2pPr>
    <a:lvl3pPr marL="914400" algn="l" rtl="0" fontAlgn="base">
      <a:spcBef>
        <a:spcPct val="0"/>
      </a:spcBef>
      <a:spcAft>
        <a:spcPct val="0"/>
      </a:spcAft>
      <a:defRPr sz="2400" kern="1200">
        <a:solidFill>
          <a:schemeClr val="tx1"/>
        </a:solidFill>
        <a:latin typeface="Times"/>
        <a:ea typeface="+mn-ea"/>
        <a:cs typeface="Arial" pitchFamily="34" charset="0"/>
      </a:defRPr>
    </a:lvl3pPr>
    <a:lvl4pPr marL="1371600" algn="l" rtl="0" fontAlgn="base">
      <a:spcBef>
        <a:spcPct val="0"/>
      </a:spcBef>
      <a:spcAft>
        <a:spcPct val="0"/>
      </a:spcAft>
      <a:defRPr sz="2400" kern="1200">
        <a:solidFill>
          <a:schemeClr val="tx1"/>
        </a:solidFill>
        <a:latin typeface="Times"/>
        <a:ea typeface="+mn-ea"/>
        <a:cs typeface="Arial" pitchFamily="34" charset="0"/>
      </a:defRPr>
    </a:lvl4pPr>
    <a:lvl5pPr marL="1828800" algn="l" rtl="0" fontAlgn="base">
      <a:spcBef>
        <a:spcPct val="0"/>
      </a:spcBef>
      <a:spcAft>
        <a:spcPct val="0"/>
      </a:spcAft>
      <a:defRPr sz="2400" kern="1200">
        <a:solidFill>
          <a:schemeClr val="tx1"/>
        </a:solidFill>
        <a:latin typeface="Times"/>
        <a:ea typeface="+mn-ea"/>
        <a:cs typeface="Arial" pitchFamily="34" charset="0"/>
      </a:defRPr>
    </a:lvl5pPr>
    <a:lvl6pPr marL="2286000" algn="l" defTabSz="914400" rtl="0" eaLnBrk="1" latinLnBrk="0" hangingPunct="1">
      <a:defRPr sz="2400" kern="1200">
        <a:solidFill>
          <a:schemeClr val="tx1"/>
        </a:solidFill>
        <a:latin typeface="Times"/>
        <a:ea typeface="+mn-ea"/>
        <a:cs typeface="Arial" pitchFamily="34" charset="0"/>
      </a:defRPr>
    </a:lvl6pPr>
    <a:lvl7pPr marL="2743200" algn="l" defTabSz="914400" rtl="0" eaLnBrk="1" latinLnBrk="0" hangingPunct="1">
      <a:defRPr sz="2400" kern="1200">
        <a:solidFill>
          <a:schemeClr val="tx1"/>
        </a:solidFill>
        <a:latin typeface="Times"/>
        <a:ea typeface="+mn-ea"/>
        <a:cs typeface="Arial" pitchFamily="34" charset="0"/>
      </a:defRPr>
    </a:lvl7pPr>
    <a:lvl8pPr marL="3200400" algn="l" defTabSz="914400" rtl="0" eaLnBrk="1" latinLnBrk="0" hangingPunct="1">
      <a:defRPr sz="2400" kern="1200">
        <a:solidFill>
          <a:schemeClr val="tx1"/>
        </a:solidFill>
        <a:latin typeface="Times"/>
        <a:ea typeface="+mn-ea"/>
        <a:cs typeface="Arial" pitchFamily="34" charset="0"/>
      </a:defRPr>
    </a:lvl8pPr>
    <a:lvl9pPr marL="3657600" algn="l" defTabSz="914400" rtl="0" eaLnBrk="1" latinLnBrk="0" hangingPunct="1">
      <a:defRPr sz="2400" kern="1200">
        <a:solidFill>
          <a:schemeClr val="tx1"/>
        </a:solidFill>
        <a:latin typeface="Times"/>
        <a:ea typeface="+mn-ea"/>
        <a:cs typeface="Arial" pitchFamily="34" charset="0"/>
      </a:defRPr>
    </a:lvl9pPr>
  </p:defaultTextStyle>
  <p:extLst>
    <p:ext uri="{EFAFB233-063F-42B5-8137-9DF3F51BA10A}">
      <p15:sldGuideLst xmlns:p15="http://schemas.microsoft.com/office/powerpoint/2012/main">
        <p15:guide id="1" orient="horz" pos="9524">
          <p15:clr>
            <a:srgbClr val="A4A3A4"/>
          </p15:clr>
        </p15:guide>
        <p15:guide id="2" pos="67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EA8"/>
    <a:srgbClr val="EAF6A0"/>
    <a:srgbClr val="EDD7DB"/>
    <a:srgbClr val="CE8E30"/>
    <a:srgbClr val="CCECFF"/>
    <a:srgbClr val="F7EDEF"/>
    <a:srgbClr val="74BCC2"/>
    <a:srgbClr val="C27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271909-40F3-4E3B-9338-83F1569D6513}" v="221" dt="2021-12-26T09:17:01.528"/>
    <p1510:client id="{871C8ACF-2A9C-4CE7-9BC3-4ED18C9C7F81}" v="307" dt="2021-12-26T10:23:45.2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615" autoAdjust="0"/>
    <p:restoredTop sz="93922" autoAdjust="0"/>
  </p:normalViewPr>
  <p:slideViewPr>
    <p:cSldViewPr snapToObjects="1">
      <p:cViewPr varScale="1">
        <p:scale>
          <a:sx n="26" d="100"/>
          <a:sy n="26" d="100"/>
        </p:scale>
        <p:origin x="2628" y="174"/>
      </p:cViewPr>
      <p:guideLst>
        <p:guide orient="horz" pos="9524"/>
        <p:guide pos="6735"/>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 Id="rId9"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14C7F32B-F23D-43A5-9474-2B0054219325}" type="datetimeFigureOut">
              <a:rPr lang="en-US"/>
              <a:pPr>
                <a:defRPr/>
              </a:pPr>
              <a:t>1/23/2022</a:t>
            </a:fld>
            <a:endParaRPr lang="en-US"/>
          </a:p>
        </p:txBody>
      </p:sp>
      <p:sp>
        <p:nvSpPr>
          <p:cNvPr id="4" name="Footer Placeholder 3"/>
          <p:cNvSpPr>
            <a:spLocks noGrp="1"/>
          </p:cNvSpPr>
          <p:nvPr>
            <p:ph type="ftr" sz="quarter" idx="2"/>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E542C5EB-31B3-4AFF-891D-F779731A22BF}"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F2C6C32F-F3E9-4549-82FB-E925A0C2D866}" type="datetimeFigureOut">
              <a:rPr lang="en-US"/>
              <a:pPr>
                <a:defRPr/>
              </a:pPr>
              <a:t>1/23/2022</a:t>
            </a:fld>
            <a:endParaRPr lang="en-US"/>
          </a:p>
        </p:txBody>
      </p:sp>
      <p:sp>
        <p:nvSpPr>
          <p:cNvPr id="4" name="Slide Image Placeholder 3"/>
          <p:cNvSpPr>
            <a:spLocks noGrp="1" noRot="1" noChangeAspect="1"/>
          </p:cNvSpPr>
          <p:nvPr>
            <p:ph type="sldImg" idx="2"/>
          </p:nvPr>
        </p:nvSpPr>
        <p:spPr>
          <a:xfrm>
            <a:off x="2093913" y="747713"/>
            <a:ext cx="2646362" cy="3743325"/>
          </a:xfrm>
          <a:prstGeom prst="rect">
            <a:avLst/>
          </a:prstGeom>
          <a:noFill/>
          <a:ln w="12700">
            <a:solidFill>
              <a:prstClr val="black"/>
            </a:solidFill>
          </a:ln>
        </p:spPr>
        <p:txBody>
          <a:bodyPr vert="horz" lIns="92053" tIns="46027" rIns="92053" bIns="46027" rtlCol="0" anchor="ctr"/>
          <a:lstStyle/>
          <a:p>
            <a:pPr lvl="0"/>
            <a:endParaRPr lang="en-US" noProof="0"/>
          </a:p>
        </p:txBody>
      </p:sp>
      <p:sp>
        <p:nvSpPr>
          <p:cNvPr id="5" name="Notes Placeholder 4"/>
          <p:cNvSpPr>
            <a:spLocks noGrp="1"/>
          </p:cNvSpPr>
          <p:nvPr>
            <p:ph type="body" sz="quarter" idx="3"/>
          </p:nvPr>
        </p:nvSpPr>
        <p:spPr>
          <a:xfrm>
            <a:off x="683101" y="4740357"/>
            <a:ext cx="5467990" cy="4489603"/>
          </a:xfrm>
          <a:prstGeom prst="rect">
            <a:avLst/>
          </a:prstGeom>
        </p:spPr>
        <p:txBody>
          <a:bodyPr vert="horz" lIns="92053" tIns="46027" rIns="92053" bIns="4602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7" name="Slide Number Placeholder 6"/>
          <p:cNvSpPr>
            <a:spLocks noGrp="1"/>
          </p:cNvSpPr>
          <p:nvPr>
            <p:ph type="sldNum" sz="quarter" idx="5"/>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C6D3364F-5979-489C-B55B-6D5F741AECA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FC5FB9C-E00F-493C-B157-75BCDFD1C223}" type="slidenum">
              <a:rPr lang="en-US" smtClean="0"/>
              <a:pPr>
                <a:defRPr/>
              </a:pPr>
              <a:t>1</a:t>
            </a:fld>
            <a:endParaRPr lang="en-US"/>
          </a:p>
        </p:txBody>
      </p:sp>
    </p:spTree>
    <p:extLst>
      <p:ext uri="{BB962C8B-B14F-4D97-AF65-F5344CB8AC3E}">
        <p14:creationId xmlns:p14="http://schemas.microsoft.com/office/powerpoint/2010/main" val="155819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475192" y="2"/>
            <a:ext cx="8835595" cy="30240292"/>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4068299" y="4032043"/>
            <a:ext cx="16246146" cy="15381477"/>
          </a:xfrm>
        </p:spPr>
        <p:txBody>
          <a:bodyPr anchor="b">
            <a:normAutofit/>
          </a:bodyPr>
          <a:lstStyle>
            <a:lvl1pPr algn="r">
              <a:defRPr sz="3818">
                <a:effectLst/>
              </a:defRPr>
            </a:lvl1pPr>
          </a:lstStyle>
          <a:p>
            <a:r>
              <a:rPr lang="en-US" dirty="0"/>
              <a:t>Click to edit Master title style</a:t>
            </a:r>
          </a:p>
        </p:txBody>
      </p:sp>
      <p:sp>
        <p:nvSpPr>
          <p:cNvPr id="3" name="Subtitle 2"/>
          <p:cNvSpPr>
            <a:spLocks noGrp="1"/>
          </p:cNvSpPr>
          <p:nvPr>
            <p:ph type="subTitle" idx="1"/>
          </p:nvPr>
        </p:nvSpPr>
        <p:spPr>
          <a:xfrm>
            <a:off x="6838453" y="19413517"/>
            <a:ext cx="13475994" cy="6016887"/>
          </a:xfrm>
        </p:spPr>
        <p:txBody>
          <a:bodyPr anchor="t">
            <a:normAutofit/>
          </a:bodyPr>
          <a:lstStyle>
            <a:lvl1pPr marL="0" indent="0" algn="r">
              <a:buNone/>
              <a:defRPr sz="1273">
                <a:solidFill>
                  <a:schemeClr val="tx1"/>
                </a:solidFill>
              </a:defRPr>
            </a:lvl1pPr>
            <a:lvl2pPr marL="323286" indent="0" algn="ctr">
              <a:buNone/>
              <a:defRPr>
                <a:solidFill>
                  <a:schemeClr val="tx1">
                    <a:tint val="75000"/>
                  </a:schemeClr>
                </a:solidFill>
              </a:defRPr>
            </a:lvl2pPr>
            <a:lvl3pPr marL="646572" indent="0" algn="ctr">
              <a:buNone/>
              <a:defRPr>
                <a:solidFill>
                  <a:schemeClr val="tx1">
                    <a:tint val="75000"/>
                  </a:schemeClr>
                </a:solidFill>
              </a:defRPr>
            </a:lvl3pPr>
            <a:lvl4pPr marL="969858" indent="0" algn="ctr">
              <a:buNone/>
              <a:defRPr>
                <a:solidFill>
                  <a:schemeClr val="tx1">
                    <a:tint val="75000"/>
                  </a:schemeClr>
                </a:solidFill>
              </a:defRPr>
            </a:lvl4pPr>
            <a:lvl5pPr marL="1293144" indent="0" algn="ctr">
              <a:buNone/>
              <a:defRPr>
                <a:solidFill>
                  <a:schemeClr val="tx1">
                    <a:tint val="75000"/>
                  </a:schemeClr>
                </a:solidFill>
              </a:defRPr>
            </a:lvl5pPr>
            <a:lvl6pPr marL="1616431" indent="0" algn="ctr">
              <a:buNone/>
              <a:defRPr>
                <a:solidFill>
                  <a:schemeClr val="tx1">
                    <a:tint val="75000"/>
                  </a:schemeClr>
                </a:solidFill>
              </a:defRPr>
            </a:lvl6pPr>
            <a:lvl7pPr marL="1939717" indent="0" algn="ctr">
              <a:buNone/>
              <a:defRPr>
                <a:solidFill>
                  <a:schemeClr val="tx1">
                    <a:tint val="75000"/>
                  </a:schemeClr>
                </a:solidFill>
              </a:defRPr>
            </a:lvl7pPr>
            <a:lvl8pPr marL="2263003" indent="0" algn="ctr">
              <a:buNone/>
              <a:defRPr>
                <a:solidFill>
                  <a:schemeClr val="tx1">
                    <a:tint val="75000"/>
                  </a:schemeClr>
                </a:solidFill>
              </a:defRPr>
            </a:lvl8pPr>
            <a:lvl9pPr marL="2586289"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17131627" y="26974339"/>
            <a:ext cx="2005236" cy="1610015"/>
          </a:xfrm>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a:xfrm>
            <a:off x="8474251" y="26974339"/>
            <a:ext cx="8440821" cy="1610015"/>
          </a:xfrm>
        </p:spPr>
        <p:txBody>
          <a:bodyPr/>
          <a:lstStyle/>
          <a:p>
            <a:endParaRPr lang="en-US" dirty="0"/>
          </a:p>
        </p:txBody>
      </p:sp>
      <p:sp>
        <p:nvSpPr>
          <p:cNvPr id="6" name="Slide Number Placeholder 5"/>
          <p:cNvSpPr>
            <a:spLocks noGrp="1"/>
          </p:cNvSpPr>
          <p:nvPr>
            <p:ph type="sldNum" sz="quarter" idx="12"/>
          </p:nvPr>
        </p:nvSpPr>
        <p:spPr>
          <a:xfrm>
            <a:off x="19352181" y="26974339"/>
            <a:ext cx="962263" cy="1610015"/>
          </a:xfrm>
        </p:spPr>
        <p:txBody>
          <a:bodyPr/>
          <a:lstStyle/>
          <a:p>
            <a:fld id="{D57F1E4F-1CFF-5643-939E-217C01CDF565}" type="slidenum">
              <a:rPr lang="en-US" dirty="0"/>
              <a:pPr/>
              <a:t>‹#›</a:t>
            </a:fld>
            <a:endParaRPr lang="en-US" dirty="0"/>
          </a:p>
        </p:txBody>
      </p:sp>
      <p:sp>
        <p:nvSpPr>
          <p:cNvPr id="23" name="Freeform 12"/>
          <p:cNvSpPr/>
          <p:nvPr/>
        </p:nvSpPr>
        <p:spPr bwMode="auto">
          <a:xfrm>
            <a:off x="475192" y="16632158"/>
            <a:ext cx="846435" cy="399006"/>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1310492" y="17052164"/>
            <a:ext cx="144786" cy="357006"/>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2268689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04021" y="20869525"/>
            <a:ext cx="17576458" cy="2499026"/>
          </a:xfrm>
        </p:spPr>
        <p:txBody>
          <a:bodyPr anchor="b">
            <a:normAutofit/>
          </a:bodyPr>
          <a:lstStyle>
            <a:lvl1pPr algn="ctr">
              <a:defRPr sz="1697" b="0"/>
            </a:lvl1pPr>
          </a:lstStyle>
          <a:p>
            <a:r>
              <a:rPr lang="en-US" dirty="0"/>
              <a:t>Click to edit Master title style</a:t>
            </a:r>
          </a:p>
        </p:txBody>
      </p:sp>
      <p:sp>
        <p:nvSpPr>
          <p:cNvPr id="3" name="Picture Placeholder 2"/>
          <p:cNvSpPr>
            <a:spLocks noGrp="1" noChangeAspect="1"/>
          </p:cNvSpPr>
          <p:nvPr>
            <p:ph type="pic" idx="1"/>
          </p:nvPr>
        </p:nvSpPr>
        <p:spPr>
          <a:xfrm>
            <a:off x="4185932" y="4110139"/>
            <a:ext cx="14431293" cy="13955933"/>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131"/>
            </a:lvl1pPr>
            <a:lvl2pPr marL="323286" indent="0">
              <a:buNone/>
              <a:defRPr sz="1131"/>
            </a:lvl2pPr>
            <a:lvl3pPr marL="646572" indent="0">
              <a:buNone/>
              <a:defRPr sz="1131"/>
            </a:lvl3pPr>
            <a:lvl4pPr marL="969858" indent="0">
              <a:buNone/>
              <a:defRPr sz="1131"/>
            </a:lvl4pPr>
            <a:lvl5pPr marL="1293144" indent="0">
              <a:buNone/>
              <a:defRPr sz="1131"/>
            </a:lvl5pPr>
            <a:lvl6pPr marL="1616431" indent="0">
              <a:buNone/>
              <a:defRPr sz="1131"/>
            </a:lvl6pPr>
            <a:lvl7pPr marL="1939717" indent="0">
              <a:buNone/>
              <a:defRPr sz="1131"/>
            </a:lvl7pPr>
            <a:lvl8pPr marL="2263003" indent="0">
              <a:buNone/>
              <a:defRPr sz="1131"/>
            </a:lvl8pPr>
            <a:lvl9pPr marL="2586289" indent="0">
              <a:buNone/>
              <a:defRPr sz="1131"/>
            </a:lvl9pPr>
          </a:lstStyle>
          <a:p>
            <a:endParaRPr lang="en-US" dirty="0"/>
          </a:p>
        </p:txBody>
      </p:sp>
      <p:sp>
        <p:nvSpPr>
          <p:cNvPr id="4" name="Text Placeholder 3"/>
          <p:cNvSpPr>
            <a:spLocks noGrp="1"/>
          </p:cNvSpPr>
          <p:nvPr>
            <p:ph type="body" sz="half" idx="2"/>
          </p:nvPr>
        </p:nvSpPr>
        <p:spPr>
          <a:xfrm>
            <a:off x="2604021" y="23368551"/>
            <a:ext cx="17576458" cy="2177019"/>
          </a:xfrm>
        </p:spPr>
        <p:txBody>
          <a:bodyPr>
            <a:normAutofit/>
          </a:bodyPr>
          <a:lstStyle>
            <a:lvl1pPr marL="0" indent="0" algn="ctr">
              <a:buNone/>
              <a:defRPr sz="990"/>
            </a:lvl1pPr>
            <a:lvl2pPr marL="323286" indent="0">
              <a:buNone/>
              <a:defRPr sz="849"/>
            </a:lvl2pPr>
            <a:lvl3pPr marL="646572" indent="0">
              <a:buNone/>
              <a:defRPr sz="707"/>
            </a:lvl3pPr>
            <a:lvl4pPr marL="969858" indent="0">
              <a:buNone/>
              <a:defRPr sz="636"/>
            </a:lvl4pPr>
            <a:lvl5pPr marL="1293144" indent="0">
              <a:buNone/>
              <a:defRPr sz="636"/>
            </a:lvl5pPr>
            <a:lvl6pPr marL="1616431" indent="0">
              <a:buNone/>
              <a:defRPr sz="636"/>
            </a:lvl6pPr>
            <a:lvl7pPr marL="1939717" indent="0">
              <a:buNone/>
              <a:defRPr sz="636"/>
            </a:lvl7pPr>
            <a:lvl8pPr marL="2263003" indent="0">
              <a:buNone/>
              <a:defRPr sz="636"/>
            </a:lvl8pPr>
            <a:lvl9pPr marL="2586289" indent="0">
              <a:buNone/>
              <a:defRPr sz="636"/>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214813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604024" y="3024029"/>
            <a:ext cx="17576458" cy="13440128"/>
          </a:xfrm>
        </p:spPr>
        <p:txBody>
          <a:bodyPr anchor="ctr">
            <a:normAutofit/>
          </a:bodyPr>
          <a:lstStyle>
            <a:lvl1pPr algn="ctr">
              <a:defRPr sz="2263" b="0" cap="none"/>
            </a:lvl1pPr>
          </a:lstStyle>
          <a:p>
            <a:r>
              <a:rPr lang="en-US" dirty="0"/>
              <a:t>Click to edit Master title style</a:t>
            </a:r>
          </a:p>
        </p:txBody>
      </p:sp>
      <p:sp>
        <p:nvSpPr>
          <p:cNvPr id="3" name="Text Placeholder 2"/>
          <p:cNvSpPr>
            <a:spLocks noGrp="1"/>
          </p:cNvSpPr>
          <p:nvPr>
            <p:ph type="body" idx="1"/>
          </p:nvPr>
        </p:nvSpPr>
        <p:spPr>
          <a:xfrm>
            <a:off x="2604023" y="19152182"/>
            <a:ext cx="17576460" cy="6384061"/>
          </a:xfrm>
        </p:spPr>
        <p:txBody>
          <a:bodyPr anchor="ctr">
            <a:normAutofit/>
          </a:bodyPr>
          <a:lstStyle>
            <a:lvl1pPr marL="0" indent="0" algn="ctr">
              <a:buNone/>
              <a:defRPr sz="1414">
                <a:solidFill>
                  <a:schemeClr val="tx1"/>
                </a:solidFill>
              </a:defRPr>
            </a:lvl1pPr>
            <a:lvl2pPr marL="323286" indent="0">
              <a:buNone/>
              <a:defRPr sz="1273">
                <a:solidFill>
                  <a:schemeClr val="tx1">
                    <a:tint val="75000"/>
                  </a:schemeClr>
                </a:solidFill>
              </a:defRPr>
            </a:lvl2pPr>
            <a:lvl3pPr marL="646572" indent="0">
              <a:buNone/>
              <a:defRPr sz="1131">
                <a:solidFill>
                  <a:schemeClr val="tx1">
                    <a:tint val="75000"/>
                  </a:schemeClr>
                </a:solidFill>
              </a:defRPr>
            </a:lvl3pPr>
            <a:lvl4pPr marL="969858" indent="0">
              <a:buNone/>
              <a:defRPr sz="990">
                <a:solidFill>
                  <a:schemeClr val="tx1">
                    <a:tint val="75000"/>
                  </a:schemeClr>
                </a:solidFill>
              </a:defRPr>
            </a:lvl4pPr>
            <a:lvl5pPr marL="1293144" indent="0">
              <a:buNone/>
              <a:defRPr sz="990">
                <a:solidFill>
                  <a:schemeClr val="tx1">
                    <a:tint val="75000"/>
                  </a:schemeClr>
                </a:solidFill>
              </a:defRPr>
            </a:lvl5pPr>
            <a:lvl6pPr marL="1616431" indent="0">
              <a:buNone/>
              <a:defRPr sz="990">
                <a:solidFill>
                  <a:schemeClr val="tx1">
                    <a:tint val="75000"/>
                  </a:schemeClr>
                </a:solidFill>
              </a:defRPr>
            </a:lvl6pPr>
            <a:lvl7pPr marL="1939717" indent="0">
              <a:buNone/>
              <a:defRPr sz="990">
                <a:solidFill>
                  <a:schemeClr val="tx1">
                    <a:tint val="75000"/>
                  </a:schemeClr>
                </a:solidFill>
              </a:defRPr>
            </a:lvl7pPr>
            <a:lvl8pPr marL="2263003" indent="0">
              <a:buNone/>
              <a:defRPr sz="990">
                <a:solidFill>
                  <a:schemeClr val="tx1">
                    <a:tint val="75000"/>
                  </a:schemeClr>
                </a:solidFill>
              </a:defRPr>
            </a:lvl8pPr>
            <a:lvl9pPr marL="2586289" indent="0">
              <a:buNone/>
              <a:defRPr sz="99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224013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2267032" y="3805492"/>
            <a:ext cx="1069460" cy="2578564"/>
          </a:xfrm>
          <a:prstGeom prst="rect">
            <a:avLst/>
          </a:prstGeom>
        </p:spPr>
        <p:txBody>
          <a:bodyPr vert="horz" lIns="64659" tIns="32330" rIns="64659" bIns="3233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5657" dirty="0">
                <a:solidFill>
                  <a:schemeClr val="tx1"/>
                </a:solidFill>
                <a:effectLst/>
              </a:rPr>
              <a:t>“</a:t>
            </a:r>
          </a:p>
        </p:txBody>
      </p:sp>
      <p:sp>
        <p:nvSpPr>
          <p:cNvPr id="15" name="TextBox 14"/>
          <p:cNvSpPr txBox="1"/>
          <p:nvPr/>
        </p:nvSpPr>
        <p:spPr>
          <a:xfrm>
            <a:off x="19111024" y="12432114"/>
            <a:ext cx="1069460" cy="2578564"/>
          </a:xfrm>
          <a:prstGeom prst="rect">
            <a:avLst/>
          </a:prstGeom>
        </p:spPr>
        <p:txBody>
          <a:bodyPr vert="horz" lIns="64659" tIns="32330" rIns="64659" bIns="3233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5657" dirty="0">
                <a:solidFill>
                  <a:schemeClr val="tx1"/>
                </a:solidFill>
                <a:effectLst/>
              </a:rPr>
              <a:t>”</a:t>
            </a:r>
          </a:p>
        </p:txBody>
      </p:sp>
      <p:sp>
        <p:nvSpPr>
          <p:cNvPr id="2" name="Title 1"/>
          <p:cNvSpPr>
            <a:spLocks noGrp="1"/>
          </p:cNvSpPr>
          <p:nvPr>
            <p:ph type="title"/>
          </p:nvPr>
        </p:nvSpPr>
        <p:spPr>
          <a:xfrm>
            <a:off x="3336494" y="3024035"/>
            <a:ext cx="16309259" cy="12096111"/>
          </a:xfrm>
        </p:spPr>
        <p:txBody>
          <a:bodyPr anchor="ctr">
            <a:normAutofit/>
          </a:bodyPr>
          <a:lstStyle>
            <a:lvl1pPr algn="ctr">
              <a:defRPr sz="2263" b="0" cap="none">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3737539" y="15120140"/>
            <a:ext cx="15507169" cy="1680016"/>
          </a:xfrm>
        </p:spPr>
        <p:txBody>
          <a:bodyPr anchor="ctr">
            <a:normAutofit/>
          </a:bodyPr>
          <a:lstStyle>
            <a:lvl1pPr marL="0" indent="0">
              <a:buFontTx/>
              <a:buNone/>
              <a:defRPr sz="1273"/>
            </a:lvl1pPr>
            <a:lvl2pPr marL="323286" indent="0">
              <a:buFontTx/>
              <a:buNone/>
              <a:defRPr/>
            </a:lvl2pPr>
            <a:lvl3pPr marL="646572" indent="0">
              <a:buFontTx/>
              <a:buNone/>
              <a:defRPr/>
            </a:lvl3pPr>
            <a:lvl4pPr marL="969858" indent="0">
              <a:buFontTx/>
              <a:buNone/>
              <a:defRPr/>
            </a:lvl4pPr>
            <a:lvl5pPr marL="1293144"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2604021" y="19152182"/>
            <a:ext cx="17576458" cy="6384061"/>
          </a:xfrm>
        </p:spPr>
        <p:txBody>
          <a:bodyPr anchor="ctr">
            <a:normAutofit/>
          </a:bodyPr>
          <a:lstStyle>
            <a:lvl1pPr marL="0" indent="0" algn="ctr">
              <a:buNone/>
              <a:defRPr sz="1414">
                <a:solidFill>
                  <a:schemeClr val="tx1"/>
                </a:solidFill>
              </a:defRPr>
            </a:lvl1pPr>
            <a:lvl2pPr marL="323286" indent="0">
              <a:buNone/>
              <a:defRPr sz="1273">
                <a:solidFill>
                  <a:schemeClr val="tx1">
                    <a:tint val="75000"/>
                  </a:schemeClr>
                </a:solidFill>
              </a:defRPr>
            </a:lvl2pPr>
            <a:lvl3pPr marL="646572" indent="0">
              <a:buNone/>
              <a:defRPr sz="1131">
                <a:solidFill>
                  <a:schemeClr val="tx1">
                    <a:tint val="75000"/>
                  </a:schemeClr>
                </a:solidFill>
              </a:defRPr>
            </a:lvl3pPr>
            <a:lvl4pPr marL="969858" indent="0">
              <a:buNone/>
              <a:defRPr sz="990">
                <a:solidFill>
                  <a:schemeClr val="tx1">
                    <a:tint val="75000"/>
                  </a:schemeClr>
                </a:solidFill>
              </a:defRPr>
            </a:lvl4pPr>
            <a:lvl5pPr marL="1293144" indent="0">
              <a:buNone/>
              <a:defRPr sz="990">
                <a:solidFill>
                  <a:schemeClr val="tx1">
                    <a:tint val="75000"/>
                  </a:schemeClr>
                </a:solidFill>
              </a:defRPr>
            </a:lvl5pPr>
            <a:lvl6pPr marL="1616431" indent="0">
              <a:buNone/>
              <a:defRPr sz="990">
                <a:solidFill>
                  <a:schemeClr val="tx1">
                    <a:tint val="75000"/>
                  </a:schemeClr>
                </a:solidFill>
              </a:defRPr>
            </a:lvl6pPr>
            <a:lvl7pPr marL="1939717" indent="0">
              <a:buNone/>
              <a:defRPr sz="990">
                <a:solidFill>
                  <a:schemeClr val="tx1">
                    <a:tint val="75000"/>
                  </a:schemeClr>
                </a:solidFill>
              </a:defRPr>
            </a:lvl7pPr>
            <a:lvl8pPr marL="2263003" indent="0">
              <a:buNone/>
              <a:defRPr sz="990">
                <a:solidFill>
                  <a:schemeClr val="tx1">
                    <a:tint val="75000"/>
                  </a:schemeClr>
                </a:solidFill>
              </a:defRPr>
            </a:lvl8pPr>
            <a:lvl9pPr marL="2586289" indent="0">
              <a:buNone/>
              <a:defRPr sz="99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794453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604026" y="14589158"/>
            <a:ext cx="17576453" cy="6476660"/>
          </a:xfrm>
        </p:spPr>
        <p:txBody>
          <a:bodyPr anchor="b">
            <a:normAutofit/>
          </a:bodyPr>
          <a:lstStyle>
            <a:lvl1pPr algn="r">
              <a:defRPr sz="2263" b="0" cap="none"/>
            </a:lvl1pPr>
          </a:lstStyle>
          <a:p>
            <a:r>
              <a:rPr lang="en-US" dirty="0"/>
              <a:t>Click to edit Master title style</a:t>
            </a:r>
          </a:p>
        </p:txBody>
      </p:sp>
      <p:sp>
        <p:nvSpPr>
          <p:cNvPr id="3" name="Text Placeholder 2"/>
          <p:cNvSpPr>
            <a:spLocks noGrp="1"/>
          </p:cNvSpPr>
          <p:nvPr>
            <p:ph type="body" idx="1"/>
          </p:nvPr>
        </p:nvSpPr>
        <p:spPr>
          <a:xfrm>
            <a:off x="2604022" y="21065818"/>
            <a:ext cx="17576456" cy="3793926"/>
          </a:xfrm>
        </p:spPr>
        <p:txBody>
          <a:bodyPr anchor="t">
            <a:normAutofit/>
          </a:bodyPr>
          <a:lstStyle>
            <a:lvl1pPr marL="0" indent="0" algn="r">
              <a:buNone/>
              <a:defRPr sz="1414">
                <a:solidFill>
                  <a:schemeClr val="tx1"/>
                </a:solidFill>
              </a:defRPr>
            </a:lvl1pPr>
            <a:lvl2pPr marL="323286" indent="0">
              <a:buNone/>
              <a:defRPr sz="1273">
                <a:solidFill>
                  <a:schemeClr val="tx1">
                    <a:tint val="75000"/>
                  </a:schemeClr>
                </a:solidFill>
              </a:defRPr>
            </a:lvl2pPr>
            <a:lvl3pPr marL="646572" indent="0">
              <a:buNone/>
              <a:defRPr sz="1131">
                <a:solidFill>
                  <a:schemeClr val="tx1">
                    <a:tint val="75000"/>
                  </a:schemeClr>
                </a:solidFill>
              </a:defRPr>
            </a:lvl3pPr>
            <a:lvl4pPr marL="969858" indent="0">
              <a:buNone/>
              <a:defRPr sz="990">
                <a:solidFill>
                  <a:schemeClr val="tx1">
                    <a:tint val="75000"/>
                  </a:schemeClr>
                </a:solidFill>
              </a:defRPr>
            </a:lvl4pPr>
            <a:lvl5pPr marL="1293144" indent="0">
              <a:buNone/>
              <a:defRPr sz="990">
                <a:solidFill>
                  <a:schemeClr val="tx1">
                    <a:tint val="75000"/>
                  </a:schemeClr>
                </a:solidFill>
              </a:defRPr>
            </a:lvl5pPr>
            <a:lvl6pPr marL="1616431" indent="0">
              <a:buNone/>
              <a:defRPr sz="990">
                <a:solidFill>
                  <a:schemeClr val="tx1">
                    <a:tint val="75000"/>
                  </a:schemeClr>
                </a:solidFill>
              </a:defRPr>
            </a:lvl6pPr>
            <a:lvl7pPr marL="1939717" indent="0">
              <a:buNone/>
              <a:defRPr sz="990">
                <a:solidFill>
                  <a:schemeClr val="tx1">
                    <a:tint val="75000"/>
                  </a:schemeClr>
                </a:solidFill>
              </a:defRPr>
            </a:lvl7pPr>
            <a:lvl8pPr marL="2263003" indent="0">
              <a:buNone/>
              <a:defRPr sz="990">
                <a:solidFill>
                  <a:schemeClr val="tx1">
                    <a:tint val="75000"/>
                  </a:schemeClr>
                </a:solidFill>
              </a:defRPr>
            </a:lvl8pPr>
            <a:lvl9pPr marL="2586289" indent="0">
              <a:buNone/>
              <a:defRPr sz="99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42015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2267032" y="3805492"/>
            <a:ext cx="1069460" cy="2578564"/>
          </a:xfrm>
          <a:prstGeom prst="rect">
            <a:avLst/>
          </a:prstGeom>
        </p:spPr>
        <p:txBody>
          <a:bodyPr vert="horz" lIns="64659" tIns="32330" rIns="64659" bIns="3233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5657" dirty="0">
                <a:solidFill>
                  <a:schemeClr val="tx1"/>
                </a:solidFill>
                <a:effectLst/>
              </a:rPr>
              <a:t>“</a:t>
            </a:r>
          </a:p>
        </p:txBody>
      </p:sp>
      <p:sp>
        <p:nvSpPr>
          <p:cNvPr id="15" name="TextBox 14"/>
          <p:cNvSpPr txBox="1"/>
          <p:nvPr/>
        </p:nvSpPr>
        <p:spPr>
          <a:xfrm>
            <a:off x="19111024" y="12432114"/>
            <a:ext cx="1069460" cy="2578564"/>
          </a:xfrm>
          <a:prstGeom prst="rect">
            <a:avLst/>
          </a:prstGeom>
        </p:spPr>
        <p:txBody>
          <a:bodyPr vert="horz" lIns="64659" tIns="32330" rIns="64659" bIns="3233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5657" dirty="0">
                <a:solidFill>
                  <a:schemeClr val="tx1"/>
                </a:solidFill>
                <a:effectLst/>
              </a:rPr>
              <a:t>”</a:t>
            </a:r>
          </a:p>
        </p:txBody>
      </p:sp>
      <p:sp>
        <p:nvSpPr>
          <p:cNvPr id="2" name="Title 1"/>
          <p:cNvSpPr>
            <a:spLocks noGrp="1"/>
          </p:cNvSpPr>
          <p:nvPr>
            <p:ph type="title"/>
          </p:nvPr>
        </p:nvSpPr>
        <p:spPr>
          <a:xfrm>
            <a:off x="3336494" y="3024035"/>
            <a:ext cx="16309259" cy="12096111"/>
          </a:xfrm>
        </p:spPr>
        <p:txBody>
          <a:bodyPr anchor="ctr">
            <a:normAutofit/>
          </a:bodyPr>
          <a:lstStyle>
            <a:lvl1pPr algn="ctr">
              <a:defRPr sz="2263" b="0" cap="none">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2604025" y="17136163"/>
            <a:ext cx="17576456" cy="3920037"/>
          </a:xfrm>
        </p:spPr>
        <p:txBody>
          <a:bodyPr vert="horz" lIns="91440" tIns="45720" rIns="91440" bIns="45720" rtlCol="0" anchor="b">
            <a:normAutofit/>
          </a:bodyPr>
          <a:lstStyle>
            <a:lvl1pPr algn="r">
              <a:buNone/>
              <a:defRPr lang="en-US" sz="1697" b="0" cap="none" dirty="0">
                <a:ln w="3175" cmpd="sng">
                  <a:noFill/>
                </a:ln>
                <a:solidFill>
                  <a:schemeClr val="tx1"/>
                </a:solidFill>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2604022" y="21056200"/>
            <a:ext cx="17576456" cy="4480043"/>
          </a:xfrm>
        </p:spPr>
        <p:txBody>
          <a:bodyPr anchor="t">
            <a:normAutofit/>
          </a:bodyPr>
          <a:lstStyle>
            <a:lvl1pPr marL="0" indent="0" algn="r">
              <a:buNone/>
              <a:defRPr sz="1273">
                <a:solidFill>
                  <a:schemeClr val="tx1"/>
                </a:solidFill>
              </a:defRPr>
            </a:lvl1pPr>
            <a:lvl2pPr marL="323286" indent="0">
              <a:buNone/>
              <a:defRPr sz="1273">
                <a:solidFill>
                  <a:schemeClr val="tx1">
                    <a:tint val="75000"/>
                  </a:schemeClr>
                </a:solidFill>
              </a:defRPr>
            </a:lvl2pPr>
            <a:lvl3pPr marL="646572" indent="0">
              <a:buNone/>
              <a:defRPr sz="1131">
                <a:solidFill>
                  <a:schemeClr val="tx1">
                    <a:tint val="75000"/>
                  </a:schemeClr>
                </a:solidFill>
              </a:defRPr>
            </a:lvl3pPr>
            <a:lvl4pPr marL="969858" indent="0">
              <a:buNone/>
              <a:defRPr sz="990">
                <a:solidFill>
                  <a:schemeClr val="tx1">
                    <a:tint val="75000"/>
                  </a:schemeClr>
                </a:solidFill>
              </a:defRPr>
            </a:lvl4pPr>
            <a:lvl5pPr marL="1293144" indent="0">
              <a:buNone/>
              <a:defRPr sz="990">
                <a:solidFill>
                  <a:schemeClr val="tx1">
                    <a:tint val="75000"/>
                  </a:schemeClr>
                </a:solidFill>
              </a:defRPr>
            </a:lvl5pPr>
            <a:lvl6pPr marL="1616431" indent="0">
              <a:buNone/>
              <a:defRPr sz="990">
                <a:solidFill>
                  <a:schemeClr val="tx1">
                    <a:tint val="75000"/>
                  </a:schemeClr>
                </a:solidFill>
              </a:defRPr>
            </a:lvl6pPr>
            <a:lvl7pPr marL="1939717" indent="0">
              <a:buNone/>
              <a:defRPr sz="990">
                <a:solidFill>
                  <a:schemeClr val="tx1">
                    <a:tint val="75000"/>
                  </a:schemeClr>
                </a:solidFill>
              </a:defRPr>
            </a:lvl7pPr>
            <a:lvl8pPr marL="2263003" indent="0">
              <a:buNone/>
              <a:defRPr sz="990">
                <a:solidFill>
                  <a:schemeClr val="tx1">
                    <a:tint val="75000"/>
                  </a:schemeClr>
                </a:solidFill>
              </a:defRPr>
            </a:lvl8pPr>
            <a:lvl9pPr marL="2586289" indent="0">
              <a:buNone/>
              <a:defRPr sz="99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22475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604026" y="3024035"/>
            <a:ext cx="17576458" cy="12026115"/>
          </a:xfrm>
        </p:spPr>
        <p:txBody>
          <a:bodyPr vert="horz" lIns="91440" tIns="45720" rIns="91440" bIns="45720" rtlCol="0" anchor="ctr">
            <a:normAutofit/>
          </a:bodyPr>
          <a:lstStyle>
            <a:lvl1pPr>
              <a:defRPr lang="en-US" b="0" dirty="0"/>
            </a:lvl1pPr>
          </a:lstStyle>
          <a:p>
            <a:pPr marL="0" lvl="0"/>
            <a:r>
              <a:rPr lang="en-US" dirty="0"/>
              <a:t>Click to edit Master title style</a:t>
            </a:r>
          </a:p>
        </p:txBody>
      </p:sp>
      <p:sp>
        <p:nvSpPr>
          <p:cNvPr id="10" name="Text Placeholder 9"/>
          <p:cNvSpPr>
            <a:spLocks noGrp="1"/>
          </p:cNvSpPr>
          <p:nvPr>
            <p:ph type="body" sz="quarter" idx="13"/>
          </p:nvPr>
        </p:nvSpPr>
        <p:spPr>
          <a:xfrm>
            <a:off x="2604023" y="15456147"/>
            <a:ext cx="17576460" cy="3696035"/>
          </a:xfrm>
        </p:spPr>
        <p:txBody>
          <a:bodyPr vert="horz" lIns="91440" tIns="45720" rIns="91440" bIns="45720" rtlCol="0" anchor="b">
            <a:normAutofit/>
          </a:bodyPr>
          <a:lstStyle>
            <a:lvl1pPr>
              <a:buNone/>
              <a:defRPr lang="en-US" sz="1980" b="0" cap="none" dirty="0">
                <a:ln w="3175" cmpd="sng">
                  <a:noFill/>
                </a:ln>
                <a:solidFill>
                  <a:schemeClr val="tx1"/>
                </a:solidFill>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2604023" y="19152182"/>
            <a:ext cx="17576460" cy="6384061"/>
          </a:xfrm>
        </p:spPr>
        <p:txBody>
          <a:bodyPr anchor="t">
            <a:normAutofit/>
          </a:bodyPr>
          <a:lstStyle>
            <a:lvl1pPr marL="0" indent="0" algn="l">
              <a:buNone/>
              <a:defRPr sz="1273">
                <a:solidFill>
                  <a:schemeClr val="tx1"/>
                </a:solidFill>
              </a:defRPr>
            </a:lvl1pPr>
            <a:lvl2pPr marL="323286" indent="0">
              <a:buNone/>
              <a:defRPr sz="1273">
                <a:solidFill>
                  <a:schemeClr val="tx1">
                    <a:tint val="75000"/>
                  </a:schemeClr>
                </a:solidFill>
              </a:defRPr>
            </a:lvl2pPr>
            <a:lvl3pPr marL="646572" indent="0">
              <a:buNone/>
              <a:defRPr sz="1131">
                <a:solidFill>
                  <a:schemeClr val="tx1">
                    <a:tint val="75000"/>
                  </a:schemeClr>
                </a:solidFill>
              </a:defRPr>
            </a:lvl3pPr>
            <a:lvl4pPr marL="969858" indent="0">
              <a:buNone/>
              <a:defRPr sz="990">
                <a:solidFill>
                  <a:schemeClr val="tx1">
                    <a:tint val="75000"/>
                  </a:schemeClr>
                </a:solidFill>
              </a:defRPr>
            </a:lvl4pPr>
            <a:lvl5pPr marL="1293144" indent="0">
              <a:buNone/>
              <a:defRPr sz="990">
                <a:solidFill>
                  <a:schemeClr val="tx1">
                    <a:tint val="75000"/>
                  </a:schemeClr>
                </a:solidFill>
              </a:defRPr>
            </a:lvl5pPr>
            <a:lvl6pPr marL="1616431" indent="0">
              <a:buNone/>
              <a:defRPr sz="990">
                <a:solidFill>
                  <a:schemeClr val="tx1">
                    <a:tint val="75000"/>
                  </a:schemeClr>
                </a:solidFill>
              </a:defRPr>
            </a:lvl6pPr>
            <a:lvl7pPr marL="1939717" indent="0">
              <a:buNone/>
              <a:defRPr sz="990">
                <a:solidFill>
                  <a:schemeClr val="tx1">
                    <a:tint val="75000"/>
                  </a:schemeClr>
                </a:solidFill>
              </a:defRPr>
            </a:lvl7pPr>
            <a:lvl8pPr marL="2263003" indent="0">
              <a:buNone/>
              <a:defRPr sz="990">
                <a:solidFill>
                  <a:schemeClr val="tx1">
                    <a:tint val="75000"/>
                  </a:schemeClr>
                </a:solidFill>
              </a:defRPr>
            </a:lvl8pPr>
            <a:lvl9pPr marL="2586289" indent="0">
              <a:buNone/>
              <a:defRPr sz="99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27649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99792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074613" y="3024029"/>
            <a:ext cx="3105871" cy="22512214"/>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2604023" y="3024029"/>
            <a:ext cx="14069539" cy="22512214"/>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86724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96760" y="2016024"/>
            <a:ext cx="18017685" cy="8736083"/>
          </a:xfrm>
        </p:spPr>
        <p:txBody>
          <a:bodyPr/>
          <a:lstStyle/>
          <a:p>
            <a:r>
              <a:rPr lang="en-US" dirty="0"/>
              <a:t>Click to edit Master title style</a:t>
            </a:r>
          </a:p>
        </p:txBody>
      </p:sp>
      <p:sp>
        <p:nvSpPr>
          <p:cNvPr id="3" name="Content Placeholder 2"/>
          <p:cNvSpPr>
            <a:spLocks noGrp="1"/>
          </p:cNvSpPr>
          <p:nvPr>
            <p:ph idx="1"/>
          </p:nvPr>
        </p:nvSpPr>
        <p:spPr>
          <a:xfrm>
            <a:off x="2296760" y="11760112"/>
            <a:ext cx="18017685" cy="14696022"/>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7175021" y="26933935"/>
            <a:ext cx="2005236" cy="1610015"/>
          </a:xfrm>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a:xfrm>
            <a:off x="4613119" y="26933935"/>
            <a:ext cx="12428219" cy="1610015"/>
          </a:xfrm>
        </p:spPr>
        <p:txBody>
          <a:bodyPr/>
          <a:lstStyle/>
          <a:p>
            <a:endParaRPr lang="en-US" dirty="0"/>
          </a:p>
        </p:txBody>
      </p:sp>
      <p:sp>
        <p:nvSpPr>
          <p:cNvPr id="6" name="Slide Number Placeholder 5"/>
          <p:cNvSpPr>
            <a:spLocks noGrp="1"/>
          </p:cNvSpPr>
          <p:nvPr>
            <p:ph type="sldNum" sz="quarter" idx="12"/>
          </p:nvPr>
        </p:nvSpPr>
        <p:spPr>
          <a:xfrm>
            <a:off x="19313940" y="26933935"/>
            <a:ext cx="1000505" cy="161001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36804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46672" y="11760106"/>
            <a:ext cx="15667773" cy="10406711"/>
          </a:xfrm>
        </p:spPr>
        <p:txBody>
          <a:bodyPr anchor="b"/>
          <a:lstStyle>
            <a:lvl1pPr algn="r">
              <a:defRPr sz="2828" b="0" cap="none"/>
            </a:lvl1pPr>
          </a:lstStyle>
          <a:p>
            <a:r>
              <a:rPr lang="en-US" dirty="0"/>
              <a:t>Click to edit Master title style</a:t>
            </a:r>
          </a:p>
        </p:txBody>
      </p:sp>
      <p:sp>
        <p:nvSpPr>
          <p:cNvPr id="3" name="Text Placeholder 2"/>
          <p:cNvSpPr>
            <a:spLocks noGrp="1"/>
          </p:cNvSpPr>
          <p:nvPr>
            <p:ph type="body" idx="1"/>
          </p:nvPr>
        </p:nvSpPr>
        <p:spPr>
          <a:xfrm>
            <a:off x="4646678" y="22166819"/>
            <a:ext cx="15667766" cy="3793926"/>
          </a:xfrm>
        </p:spPr>
        <p:txBody>
          <a:bodyPr anchor="t">
            <a:normAutofit/>
          </a:bodyPr>
          <a:lstStyle>
            <a:lvl1pPr marL="0" indent="0" algn="r">
              <a:buNone/>
              <a:defRPr sz="1414">
                <a:solidFill>
                  <a:schemeClr val="tx1"/>
                </a:solidFill>
              </a:defRPr>
            </a:lvl1pPr>
            <a:lvl2pPr marL="323286" indent="0">
              <a:buNone/>
              <a:defRPr sz="1273">
                <a:solidFill>
                  <a:schemeClr val="tx1">
                    <a:tint val="75000"/>
                  </a:schemeClr>
                </a:solidFill>
              </a:defRPr>
            </a:lvl2pPr>
            <a:lvl3pPr marL="646572" indent="0">
              <a:buNone/>
              <a:defRPr sz="1131">
                <a:solidFill>
                  <a:schemeClr val="tx1">
                    <a:tint val="75000"/>
                  </a:schemeClr>
                </a:solidFill>
              </a:defRPr>
            </a:lvl3pPr>
            <a:lvl4pPr marL="969858" indent="0">
              <a:buNone/>
              <a:defRPr sz="990">
                <a:solidFill>
                  <a:schemeClr val="tx1">
                    <a:tint val="75000"/>
                  </a:schemeClr>
                </a:solidFill>
              </a:defRPr>
            </a:lvl4pPr>
            <a:lvl5pPr marL="1293144" indent="0">
              <a:buNone/>
              <a:defRPr sz="990">
                <a:solidFill>
                  <a:schemeClr val="tx1">
                    <a:tint val="75000"/>
                  </a:schemeClr>
                </a:solidFill>
              </a:defRPr>
            </a:lvl5pPr>
            <a:lvl6pPr marL="1616431" indent="0">
              <a:buNone/>
              <a:defRPr sz="990">
                <a:solidFill>
                  <a:schemeClr val="tx1">
                    <a:tint val="75000"/>
                  </a:schemeClr>
                </a:solidFill>
              </a:defRPr>
            </a:lvl6pPr>
            <a:lvl7pPr marL="1939717" indent="0">
              <a:buNone/>
              <a:defRPr sz="990">
                <a:solidFill>
                  <a:schemeClr val="tx1">
                    <a:tint val="75000"/>
                  </a:schemeClr>
                </a:solidFill>
              </a:defRPr>
            </a:lvl7pPr>
            <a:lvl8pPr marL="2263003" indent="0">
              <a:buNone/>
              <a:defRPr sz="990">
                <a:solidFill>
                  <a:schemeClr val="tx1">
                    <a:tint val="75000"/>
                  </a:schemeClr>
                </a:solidFill>
              </a:defRPr>
            </a:lvl8pPr>
            <a:lvl9pPr marL="2586289" indent="0">
              <a:buNone/>
              <a:defRPr sz="99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9347498" y="26968757"/>
            <a:ext cx="966947" cy="161001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2981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96760" y="3024036"/>
            <a:ext cx="18017685" cy="7728069"/>
          </a:xfrm>
        </p:spPr>
        <p:txBody>
          <a:bodyPr/>
          <a:lstStyle/>
          <a:p>
            <a:r>
              <a:rPr lang="en-US" dirty="0"/>
              <a:t>Click to edit Master title style</a:t>
            </a:r>
          </a:p>
        </p:txBody>
      </p:sp>
      <p:sp>
        <p:nvSpPr>
          <p:cNvPr id="3" name="Content Placeholder 2"/>
          <p:cNvSpPr>
            <a:spLocks noGrp="1"/>
          </p:cNvSpPr>
          <p:nvPr>
            <p:ph sz="half" idx="1"/>
          </p:nvPr>
        </p:nvSpPr>
        <p:spPr>
          <a:xfrm>
            <a:off x="2296759" y="11760112"/>
            <a:ext cx="8745903" cy="14854137"/>
          </a:xfrm>
        </p:spPr>
        <p:txBody>
          <a:bodyPr>
            <a:normAutofit/>
          </a:bodyPr>
          <a:lstStyle>
            <a:lvl1pPr>
              <a:defRPr sz="1273"/>
            </a:lvl1pPr>
            <a:lvl2pPr>
              <a:defRPr sz="1131"/>
            </a:lvl2pPr>
            <a:lvl3pPr>
              <a:defRPr sz="990"/>
            </a:lvl3pPr>
            <a:lvl4pPr>
              <a:defRPr sz="849"/>
            </a:lvl4pPr>
            <a:lvl5pPr>
              <a:defRPr sz="849"/>
            </a:lvl5pPr>
            <a:lvl6pPr>
              <a:defRPr sz="849"/>
            </a:lvl6pPr>
            <a:lvl7pPr>
              <a:defRPr sz="849"/>
            </a:lvl7pPr>
            <a:lvl8pPr>
              <a:defRPr sz="849"/>
            </a:lvl8pPr>
            <a:lvl9pPr>
              <a:defRPr sz="849"/>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11568541" y="11760112"/>
            <a:ext cx="8745903" cy="14757790"/>
          </a:xfrm>
        </p:spPr>
        <p:txBody>
          <a:bodyPr>
            <a:normAutofit/>
          </a:bodyPr>
          <a:lstStyle>
            <a:lvl1pPr>
              <a:defRPr sz="1273"/>
            </a:lvl1pPr>
            <a:lvl2pPr>
              <a:defRPr sz="1131"/>
            </a:lvl2pPr>
            <a:lvl3pPr>
              <a:defRPr sz="990"/>
            </a:lvl3pPr>
            <a:lvl4pPr>
              <a:defRPr sz="849"/>
            </a:lvl4pPr>
            <a:lvl5pPr>
              <a:defRPr sz="849"/>
            </a:lvl5pPr>
            <a:lvl6pPr>
              <a:defRPr sz="849"/>
            </a:lvl6pPr>
            <a:lvl7pPr>
              <a:defRPr sz="849"/>
            </a:lvl7pPr>
            <a:lvl8pPr>
              <a:defRPr sz="849"/>
            </a:lvl8pPr>
            <a:lvl9pPr>
              <a:defRPr sz="849"/>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63535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3109048" y="11722777"/>
            <a:ext cx="8082681" cy="2541022"/>
          </a:xfrm>
        </p:spPr>
        <p:txBody>
          <a:bodyPr anchor="b">
            <a:noAutofit/>
          </a:bodyPr>
          <a:lstStyle>
            <a:lvl1pPr marL="0" indent="0">
              <a:buNone/>
              <a:defRPr sz="1980" b="0">
                <a:solidFill>
                  <a:schemeClr val="accent1">
                    <a:lumMod val="75000"/>
                  </a:schemeClr>
                </a:solidFill>
              </a:defRPr>
            </a:lvl1pPr>
            <a:lvl2pPr marL="323286" indent="0">
              <a:buNone/>
              <a:defRPr sz="1414" b="1"/>
            </a:lvl2pPr>
            <a:lvl3pPr marL="646572" indent="0">
              <a:buNone/>
              <a:defRPr sz="1273" b="1"/>
            </a:lvl3pPr>
            <a:lvl4pPr marL="969858" indent="0">
              <a:buNone/>
              <a:defRPr sz="1131" b="1"/>
            </a:lvl4pPr>
            <a:lvl5pPr marL="1293144" indent="0">
              <a:buNone/>
              <a:defRPr sz="1131" b="1"/>
            </a:lvl5pPr>
            <a:lvl6pPr marL="1616431" indent="0">
              <a:buNone/>
              <a:defRPr sz="1131" b="1"/>
            </a:lvl6pPr>
            <a:lvl7pPr marL="1939717" indent="0">
              <a:buNone/>
              <a:defRPr sz="1131" b="1"/>
            </a:lvl7pPr>
            <a:lvl8pPr marL="2263003" indent="0">
              <a:buNone/>
              <a:defRPr sz="1131" b="1"/>
            </a:lvl8pPr>
            <a:lvl9pPr marL="2586289" indent="0">
              <a:buNone/>
              <a:defRPr sz="1131" b="1"/>
            </a:lvl9pPr>
          </a:lstStyle>
          <a:p>
            <a:pPr lvl="0"/>
            <a:r>
              <a:rPr lang="en-US" dirty="0"/>
              <a:t>Click to edit Master text styles</a:t>
            </a:r>
          </a:p>
        </p:txBody>
      </p:sp>
      <p:sp>
        <p:nvSpPr>
          <p:cNvPr id="4" name="Content Placeholder 3"/>
          <p:cNvSpPr>
            <a:spLocks noGrp="1"/>
          </p:cNvSpPr>
          <p:nvPr>
            <p:ph sz="half" idx="2"/>
          </p:nvPr>
        </p:nvSpPr>
        <p:spPr>
          <a:xfrm>
            <a:off x="2604020" y="14707136"/>
            <a:ext cx="8587705" cy="11752435"/>
          </a:xfrm>
        </p:spPr>
        <p:txBody>
          <a:bodyPr anchor="t">
            <a:normAutofit/>
          </a:bodyPr>
          <a:lstStyle>
            <a:lvl1pPr>
              <a:defRPr sz="1273"/>
            </a:lvl1pPr>
            <a:lvl2pPr>
              <a:defRPr sz="1131"/>
            </a:lvl2pPr>
            <a:lvl3pPr>
              <a:defRPr sz="990"/>
            </a:lvl3pPr>
            <a:lvl4pPr>
              <a:defRPr sz="849"/>
            </a:lvl4pPr>
            <a:lvl5pPr>
              <a:defRPr sz="849"/>
            </a:lvl5pPr>
            <a:lvl6pPr>
              <a:defRPr sz="849"/>
            </a:lvl6pPr>
            <a:lvl7pPr>
              <a:defRPr sz="849"/>
            </a:lvl7pPr>
            <a:lvl8pPr>
              <a:defRPr sz="849"/>
            </a:lvl8pPr>
            <a:lvl9pPr>
              <a:defRPr sz="849"/>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12070874" y="11760112"/>
            <a:ext cx="8109609" cy="2541022"/>
          </a:xfrm>
        </p:spPr>
        <p:txBody>
          <a:bodyPr anchor="b">
            <a:noAutofit/>
          </a:bodyPr>
          <a:lstStyle>
            <a:lvl1pPr marL="0" indent="0">
              <a:buNone/>
              <a:defRPr sz="1980" b="0">
                <a:solidFill>
                  <a:schemeClr val="accent1">
                    <a:lumMod val="75000"/>
                  </a:schemeClr>
                </a:solidFill>
              </a:defRPr>
            </a:lvl1pPr>
            <a:lvl2pPr marL="323286" indent="0">
              <a:buNone/>
              <a:defRPr sz="1414" b="1"/>
            </a:lvl2pPr>
            <a:lvl3pPr marL="646572" indent="0">
              <a:buNone/>
              <a:defRPr sz="1273" b="1"/>
            </a:lvl3pPr>
            <a:lvl4pPr marL="969858" indent="0">
              <a:buNone/>
              <a:defRPr sz="1131" b="1"/>
            </a:lvl4pPr>
            <a:lvl5pPr marL="1293144" indent="0">
              <a:buNone/>
              <a:defRPr sz="1131" b="1"/>
            </a:lvl5pPr>
            <a:lvl6pPr marL="1616431" indent="0">
              <a:buNone/>
              <a:defRPr sz="1131" b="1"/>
            </a:lvl6pPr>
            <a:lvl7pPr marL="1939717" indent="0">
              <a:buNone/>
              <a:defRPr sz="1131" b="1"/>
            </a:lvl7pPr>
            <a:lvl8pPr marL="2263003" indent="0">
              <a:buNone/>
              <a:defRPr sz="1131" b="1"/>
            </a:lvl8pPr>
            <a:lvl9pPr marL="2586289" indent="0">
              <a:buNone/>
              <a:defRPr sz="1131" b="1"/>
            </a:lvl9pPr>
          </a:lstStyle>
          <a:p>
            <a:pPr lvl="0"/>
            <a:r>
              <a:rPr lang="en-US" dirty="0"/>
              <a:t>Click to edit Master text styles</a:t>
            </a:r>
          </a:p>
        </p:txBody>
      </p:sp>
      <p:sp>
        <p:nvSpPr>
          <p:cNvPr id="6" name="Content Placeholder 5"/>
          <p:cNvSpPr>
            <a:spLocks noGrp="1"/>
          </p:cNvSpPr>
          <p:nvPr>
            <p:ph sz="quarter" idx="4"/>
          </p:nvPr>
        </p:nvSpPr>
        <p:spPr>
          <a:xfrm>
            <a:off x="11592773" y="14707136"/>
            <a:ext cx="8587705" cy="11752435"/>
          </a:xfrm>
        </p:spPr>
        <p:txBody>
          <a:bodyPr anchor="t">
            <a:normAutofit/>
          </a:bodyPr>
          <a:lstStyle>
            <a:lvl1pPr>
              <a:defRPr sz="1273"/>
            </a:lvl1pPr>
            <a:lvl2pPr>
              <a:defRPr sz="1131"/>
            </a:lvl2pPr>
            <a:lvl3pPr>
              <a:defRPr sz="990"/>
            </a:lvl3pPr>
            <a:lvl4pPr>
              <a:defRPr sz="849"/>
            </a:lvl4pPr>
            <a:lvl5pPr>
              <a:defRPr sz="849"/>
            </a:lvl5pPr>
            <a:lvl6pPr>
              <a:defRPr sz="849"/>
            </a:lvl6pPr>
            <a:lvl7pPr>
              <a:defRPr sz="849"/>
            </a:lvl7pPr>
            <a:lvl8pPr>
              <a:defRPr sz="849"/>
            </a:lvl8pPr>
            <a:lvl9pPr>
              <a:defRPr sz="849"/>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32273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61459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31031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04022" y="7056067"/>
            <a:ext cx="6226447" cy="6048058"/>
          </a:xfrm>
        </p:spPr>
        <p:txBody>
          <a:bodyPr anchor="b">
            <a:normAutofit/>
          </a:bodyPr>
          <a:lstStyle>
            <a:lvl1pPr algn="ctr">
              <a:defRPr sz="1697" b="0"/>
            </a:lvl1pPr>
          </a:lstStyle>
          <a:p>
            <a:r>
              <a:rPr lang="en-US" dirty="0"/>
              <a:t>Click to edit Master title style</a:t>
            </a:r>
          </a:p>
        </p:txBody>
      </p:sp>
      <p:sp>
        <p:nvSpPr>
          <p:cNvPr id="3" name="Content Placeholder 2"/>
          <p:cNvSpPr>
            <a:spLocks noGrp="1"/>
          </p:cNvSpPr>
          <p:nvPr>
            <p:ph idx="1"/>
          </p:nvPr>
        </p:nvSpPr>
        <p:spPr>
          <a:xfrm>
            <a:off x="9231517" y="3024031"/>
            <a:ext cx="10948963" cy="22512219"/>
          </a:xfrm>
        </p:spPr>
        <p:txBody>
          <a:bodyPr anchor="ctr">
            <a:normAutofit/>
          </a:bodyPr>
          <a:lstStyle>
            <a:lvl1pPr>
              <a:defRPr sz="1414"/>
            </a:lvl1pPr>
            <a:lvl2pPr>
              <a:defRPr sz="1273"/>
            </a:lvl2pPr>
            <a:lvl3pPr>
              <a:defRPr sz="1131"/>
            </a:lvl3pPr>
            <a:lvl4pPr>
              <a:defRPr sz="990"/>
            </a:lvl4pPr>
            <a:lvl5pPr>
              <a:defRPr sz="990"/>
            </a:lvl5pPr>
            <a:lvl6pPr>
              <a:defRPr sz="990"/>
            </a:lvl6pPr>
            <a:lvl7pPr>
              <a:defRPr sz="990"/>
            </a:lvl7pPr>
            <a:lvl8pPr>
              <a:defRPr sz="990"/>
            </a:lvl8pPr>
            <a:lvl9pPr>
              <a:defRPr sz="99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2604022" y="13104125"/>
            <a:ext cx="6226447" cy="8064077"/>
          </a:xfrm>
        </p:spPr>
        <p:txBody>
          <a:bodyPr>
            <a:normAutofit/>
          </a:bodyPr>
          <a:lstStyle>
            <a:lvl1pPr marL="0" indent="0" algn="ctr">
              <a:buNone/>
              <a:defRPr sz="1131"/>
            </a:lvl1pPr>
            <a:lvl2pPr marL="323286" indent="0">
              <a:buNone/>
              <a:defRPr sz="849"/>
            </a:lvl2pPr>
            <a:lvl3pPr marL="646572" indent="0">
              <a:buNone/>
              <a:defRPr sz="707"/>
            </a:lvl3pPr>
            <a:lvl4pPr marL="969858" indent="0">
              <a:buNone/>
              <a:defRPr sz="636"/>
            </a:lvl4pPr>
            <a:lvl5pPr marL="1293144" indent="0">
              <a:buNone/>
              <a:defRPr sz="636"/>
            </a:lvl5pPr>
            <a:lvl6pPr marL="1616431" indent="0">
              <a:buNone/>
              <a:defRPr sz="636"/>
            </a:lvl6pPr>
            <a:lvl7pPr marL="1939717" indent="0">
              <a:buNone/>
              <a:defRPr sz="636"/>
            </a:lvl7pPr>
            <a:lvl8pPr marL="2263003" indent="0">
              <a:buNone/>
              <a:defRPr sz="636"/>
            </a:lvl8pPr>
            <a:lvl9pPr marL="2586289" indent="0">
              <a:buNone/>
              <a:defRPr sz="636"/>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178377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01236" y="7728069"/>
            <a:ext cx="9519452" cy="6048058"/>
          </a:xfrm>
        </p:spPr>
        <p:txBody>
          <a:bodyPr anchor="b">
            <a:normAutofit/>
          </a:bodyPr>
          <a:lstStyle>
            <a:lvl1pPr algn="ctr">
              <a:defRPr sz="1980" b="0"/>
            </a:lvl1pPr>
          </a:lstStyle>
          <a:p>
            <a:r>
              <a:rPr lang="en-US" dirty="0"/>
              <a:t>Click to edit Master title style</a:t>
            </a:r>
          </a:p>
        </p:txBody>
      </p:sp>
      <p:sp>
        <p:nvSpPr>
          <p:cNvPr id="14" name="Picture Placeholder 2"/>
          <p:cNvSpPr>
            <a:spLocks noGrp="1" noChangeAspect="1"/>
          </p:cNvSpPr>
          <p:nvPr>
            <p:ph type="pic" idx="1"/>
          </p:nvPr>
        </p:nvSpPr>
        <p:spPr>
          <a:xfrm>
            <a:off x="13323830" y="4032038"/>
            <a:ext cx="5756019" cy="20160192"/>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131"/>
            </a:lvl1pPr>
            <a:lvl2pPr marL="323286" indent="0">
              <a:buNone/>
              <a:defRPr sz="1131"/>
            </a:lvl2pPr>
            <a:lvl3pPr marL="646572" indent="0">
              <a:buNone/>
              <a:defRPr sz="1131"/>
            </a:lvl3pPr>
            <a:lvl4pPr marL="969858" indent="0">
              <a:buNone/>
              <a:defRPr sz="1131"/>
            </a:lvl4pPr>
            <a:lvl5pPr marL="1293144" indent="0">
              <a:buNone/>
              <a:defRPr sz="1131"/>
            </a:lvl5pPr>
            <a:lvl6pPr marL="1616431" indent="0">
              <a:buNone/>
              <a:defRPr sz="1131"/>
            </a:lvl6pPr>
            <a:lvl7pPr marL="1939717" indent="0">
              <a:buNone/>
              <a:defRPr sz="1131"/>
            </a:lvl7pPr>
            <a:lvl8pPr marL="2263003" indent="0">
              <a:buNone/>
              <a:defRPr sz="1131"/>
            </a:lvl8pPr>
            <a:lvl9pPr marL="2586289" indent="0">
              <a:buNone/>
              <a:defRPr sz="1131"/>
            </a:lvl9pPr>
          </a:lstStyle>
          <a:p>
            <a:endParaRPr lang="en-US" dirty="0"/>
          </a:p>
        </p:txBody>
      </p:sp>
      <p:sp>
        <p:nvSpPr>
          <p:cNvPr id="4" name="Text Placeholder 3"/>
          <p:cNvSpPr>
            <a:spLocks noGrp="1"/>
          </p:cNvSpPr>
          <p:nvPr>
            <p:ph type="body" sz="half" idx="2"/>
          </p:nvPr>
        </p:nvSpPr>
        <p:spPr>
          <a:xfrm>
            <a:off x="2601236" y="13776127"/>
            <a:ext cx="9519452" cy="8064077"/>
          </a:xfrm>
        </p:spPr>
        <p:txBody>
          <a:bodyPr>
            <a:normAutofit/>
          </a:bodyPr>
          <a:lstStyle>
            <a:lvl1pPr marL="0" indent="0" algn="ctr">
              <a:buNone/>
              <a:defRPr sz="1273"/>
            </a:lvl1pPr>
            <a:lvl2pPr marL="323286" indent="0">
              <a:buNone/>
              <a:defRPr sz="849"/>
            </a:lvl2pPr>
            <a:lvl3pPr marL="646572" indent="0">
              <a:buNone/>
              <a:defRPr sz="707"/>
            </a:lvl3pPr>
            <a:lvl4pPr marL="969858" indent="0">
              <a:buNone/>
              <a:defRPr sz="636"/>
            </a:lvl4pPr>
            <a:lvl5pPr marL="1293144" indent="0">
              <a:buNone/>
              <a:defRPr sz="636"/>
            </a:lvl5pPr>
            <a:lvl6pPr marL="1616431" indent="0">
              <a:buNone/>
              <a:defRPr sz="636"/>
            </a:lvl6pPr>
            <a:lvl7pPr marL="1939717" indent="0">
              <a:buNone/>
              <a:defRPr sz="636"/>
            </a:lvl7pPr>
            <a:lvl8pPr marL="2263003" indent="0">
              <a:buNone/>
              <a:defRPr sz="636"/>
            </a:lvl8pPr>
            <a:lvl9pPr marL="2586289" indent="0">
              <a:buNone/>
              <a:defRPr sz="636"/>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82407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1" y="2"/>
            <a:ext cx="4985801" cy="30240292"/>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2296760" y="2016024"/>
            <a:ext cx="18017685" cy="8736083"/>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96762" y="11760114"/>
            <a:ext cx="18017682" cy="14802639"/>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7208579" y="26968757"/>
            <a:ext cx="2005236" cy="1610015"/>
          </a:xfrm>
          <a:prstGeom prst="rect">
            <a:avLst/>
          </a:prstGeom>
        </p:spPr>
        <p:txBody>
          <a:bodyPr vert="horz" lIns="91440" tIns="45720" rIns="91440" bIns="45720" rtlCol="0" anchor="ctr"/>
          <a:lstStyle>
            <a:lvl1pPr algn="r">
              <a:defRPr sz="707" b="0" i="0">
                <a:solidFill>
                  <a:schemeClr val="tx1"/>
                </a:solidFill>
                <a:effectLst/>
                <a:latin typeface="+mn-lt"/>
              </a:defRPr>
            </a:lvl1pPr>
          </a:lstStyle>
          <a:p>
            <a:fld id="{B61BEF0D-F0BB-DE4B-95CE-6DB70DBA9567}" type="datetimeFigureOut">
              <a:rPr lang="en-US" dirty="0"/>
              <a:pPr/>
              <a:t>1/23/2022</a:t>
            </a:fld>
            <a:endParaRPr lang="en-US" dirty="0"/>
          </a:p>
        </p:txBody>
      </p:sp>
      <p:sp>
        <p:nvSpPr>
          <p:cNvPr id="5" name="Footer Placeholder 4"/>
          <p:cNvSpPr>
            <a:spLocks noGrp="1"/>
          </p:cNvSpPr>
          <p:nvPr>
            <p:ph type="ftr" sz="quarter" idx="3"/>
          </p:nvPr>
        </p:nvSpPr>
        <p:spPr>
          <a:xfrm>
            <a:off x="4646677" y="26968757"/>
            <a:ext cx="12428219" cy="1610015"/>
          </a:xfrm>
          <a:prstGeom prst="rect">
            <a:avLst/>
          </a:prstGeom>
        </p:spPr>
        <p:txBody>
          <a:bodyPr vert="horz" lIns="91440" tIns="45720" rIns="91440" bIns="45720" rtlCol="0" anchor="ctr"/>
          <a:lstStyle>
            <a:lvl1pPr algn="l">
              <a:defRPr sz="707"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9347498" y="26968757"/>
            <a:ext cx="966947" cy="1610015"/>
          </a:xfrm>
          <a:prstGeom prst="rect">
            <a:avLst/>
          </a:prstGeom>
        </p:spPr>
        <p:txBody>
          <a:bodyPr vert="horz" lIns="91440" tIns="45720" rIns="91440" bIns="45720" rtlCol="0" anchor="ctr"/>
          <a:lstStyle>
            <a:lvl1pPr algn="r">
              <a:defRPr sz="707" b="0" i="0">
                <a:solidFill>
                  <a:schemeClr val="tx1"/>
                </a:solidFill>
                <a:effectLst/>
                <a:latin typeface="+mn-lt"/>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4777726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mailto:mark.sumner@nottingham.ac.uk" TargetMode="External"/><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spect="1" noChangeArrowheads="1"/>
          </p:cNvSpPr>
          <p:nvPr/>
        </p:nvSpPr>
        <p:spPr bwMode="auto">
          <a:xfrm>
            <a:off x="-31967" y="-852877"/>
            <a:ext cx="30276000" cy="42804000"/>
          </a:xfrm>
          <a:prstGeom prst="rect">
            <a:avLst/>
          </a:prstGeom>
          <a:gradFill flip="none" rotWithShape="1">
            <a:gsLst>
              <a:gs pos="0">
                <a:schemeClr val="accent3"/>
              </a:gs>
              <a:gs pos="39999">
                <a:schemeClr val="accent5"/>
              </a:gs>
              <a:gs pos="70000">
                <a:srgbClr val="C4D6EB"/>
              </a:gs>
              <a:gs pos="100000">
                <a:srgbClr val="FFEBFA"/>
              </a:gs>
            </a:gsLst>
            <a:path path="circle">
              <a:fillToRect l="50000" t="50000" r="50000" b="50000"/>
            </a:path>
            <a:tileRect/>
          </a:gradFill>
          <a:ln w="9525">
            <a:solidFill>
              <a:schemeClr val="tx1"/>
            </a:solidFill>
            <a:miter lim="800000"/>
            <a:headEnd/>
            <a:tailEnd/>
          </a:ln>
          <a:effectLst/>
        </p:spPr>
        <p:txBody>
          <a:bodyPr wrap="none" lIns="0" anchor="ctr"/>
          <a:lstStyle/>
          <a:p>
            <a:pPr eaLnBrk="0" hangingPunct="0">
              <a:lnSpc>
                <a:spcPct val="150000"/>
              </a:lnSpc>
              <a:defRPr/>
            </a:pPr>
            <a:r>
              <a:rPr lang="en-GB" sz="1800">
                <a:solidFill>
                  <a:srgbClr val="000000"/>
                </a:solidFill>
                <a:effectLst/>
                <a:latin typeface="Times New Roman" panose="02020603050405020304" pitchFamily="18" charset="0"/>
                <a:ea typeface="Calibri" panose="020F0502020204030204" pitchFamily="34" charset="0"/>
              </a:rPr>
              <a:t>shows the results of the simulation to tracking saliency under the healthy operating conditions as given in table 1 and in cases of single-phase open-circuit fault as given in tables 2, and</a:t>
            </a:r>
            <a:endParaRPr lang="en-US" sz="1400" dirty="0">
              <a:cs typeface="+mn-cs"/>
            </a:endParaRPr>
          </a:p>
        </p:txBody>
      </p:sp>
      <p:sp>
        <p:nvSpPr>
          <p:cNvPr id="7" name="TextBox 6"/>
          <p:cNvSpPr txBox="1"/>
          <p:nvPr/>
        </p:nvSpPr>
        <p:spPr>
          <a:xfrm>
            <a:off x="-94625" y="-852877"/>
            <a:ext cx="30182149" cy="3065463"/>
          </a:xfrm>
          <a:prstGeom prst="rect">
            <a:avLst/>
          </a:prstGeom>
          <a:gradFill flip="none" rotWithShape="1">
            <a:gsLst>
              <a:gs pos="0">
                <a:schemeClr val="accent1">
                  <a:lumMod val="90000"/>
                </a:schemeClr>
              </a:gs>
              <a:gs pos="64999">
                <a:srgbClr val="F0EBD5"/>
              </a:gs>
              <a:gs pos="100000">
                <a:srgbClr val="D1C39F"/>
              </a:gs>
            </a:gsLst>
            <a:lin ang="5400000" scaled="1"/>
            <a:tileRect/>
          </a:gradFill>
          <a:ln>
            <a:noFill/>
          </a:ln>
          <a:effectLst/>
        </p:spPr>
        <p:style>
          <a:lnRef idx="2">
            <a:schemeClr val="accent2"/>
          </a:lnRef>
          <a:fillRef idx="1">
            <a:schemeClr val="lt1"/>
          </a:fillRef>
          <a:effectRef idx="0">
            <a:schemeClr val="accent2"/>
          </a:effectRef>
          <a:fontRef idx="minor">
            <a:schemeClr val="dk1"/>
          </a:fontRef>
        </p:style>
        <p:txBody>
          <a:bodyPr/>
          <a:lstStyle/>
          <a:p>
            <a:pPr marL="0" marR="0">
              <a:spcBef>
                <a:spcPts val="0"/>
              </a:spcBef>
              <a:spcAft>
                <a:spcPts val="1200"/>
              </a:spcAft>
            </a:pPr>
            <a:r>
              <a:rPr lang="en-GB" sz="4800" b="1" i="0" dirty="0">
                <a:effectLst/>
                <a:latin typeface="Times New Roman" panose="02020603050405020304" pitchFamily="18" charset="0"/>
                <a:ea typeface="Calibri" panose="020F0502020204030204" pitchFamily="34" charset="0"/>
              </a:rPr>
              <a:t>A SVM-3D Based Sensorless Speed Control of a PMSM Fed by a Four-leg Inverter </a:t>
            </a:r>
            <a:endParaRPr lang="en-US" sz="3600" b="1" i="1" dirty="0">
              <a:effectLst/>
              <a:latin typeface="Times New Roman" panose="02020603050405020304" pitchFamily="18" charset="0"/>
              <a:ea typeface="Calibri" panose="020F0502020204030204" pitchFamily="34" charset="0"/>
            </a:endParaRPr>
          </a:p>
          <a:p>
            <a:r>
              <a:rPr lang="en-US" sz="4800" dirty="0"/>
              <a:t>                                                                                                                                                       </a:t>
            </a:r>
          </a:p>
          <a:p>
            <a:pPr algn="r"/>
            <a:r>
              <a:rPr lang="en-US" sz="3600" dirty="0"/>
              <a:t>PEMD 2020  15 - 17 December 2020 </a:t>
            </a:r>
            <a:endParaRPr lang="en-GB" sz="3600" dirty="0"/>
          </a:p>
          <a:p>
            <a:r>
              <a:rPr lang="en-US" sz="3600" dirty="0"/>
              <a:t>                                      </a:t>
            </a:r>
            <a:r>
              <a:rPr lang="en-US" sz="3600" dirty="0" err="1"/>
              <a:t>K.Saleh</a:t>
            </a:r>
            <a:r>
              <a:rPr lang="en-US" sz="3600" dirty="0"/>
              <a:t> , </a:t>
            </a:r>
            <a:r>
              <a:rPr lang="en-US" sz="3600" dirty="0" err="1"/>
              <a:t>M.Sumner</a:t>
            </a:r>
            <a:r>
              <a:rPr lang="en-US" sz="3600" dirty="0"/>
              <a:t> : </a:t>
            </a:r>
            <a:r>
              <a:rPr lang="en-US" sz="3600" dirty="0">
                <a:hlinkClick r:id="rId3"/>
              </a:rPr>
              <a:t>mark.sumner@nottingham.ac.uk</a:t>
            </a:r>
            <a:r>
              <a:rPr lang="en-US" sz="3600" dirty="0"/>
              <a:t>                                                                                            Online Conference</a:t>
            </a:r>
          </a:p>
          <a:p>
            <a:r>
              <a:rPr lang="en-US" sz="3600" dirty="0"/>
              <a:t>              </a:t>
            </a:r>
          </a:p>
          <a:p>
            <a:r>
              <a:rPr lang="en-US" sz="3200" dirty="0"/>
              <a:t> </a:t>
            </a:r>
            <a:endParaRPr lang="en-GB" sz="3200" dirty="0"/>
          </a:p>
          <a:p>
            <a:r>
              <a:rPr lang="en-US" sz="3200" dirty="0"/>
              <a:t> </a:t>
            </a:r>
            <a:endParaRPr lang="en-GB" sz="3200" dirty="0"/>
          </a:p>
          <a:p>
            <a:pPr eaLnBrk="0" hangingPunct="0">
              <a:defRPr/>
            </a:pPr>
            <a:r>
              <a:rPr lang="en-GB" sz="3200" b="1" dirty="0"/>
              <a:t>          </a:t>
            </a:r>
            <a:endParaRPr lang="en-GB" sz="3200" dirty="0"/>
          </a:p>
        </p:txBody>
      </p:sp>
      <p:pic>
        <p:nvPicPr>
          <p:cNvPr id="1032" name="Picture 6"/>
          <p:cNvPicPr>
            <a:picLocks noChangeAspect="1" noChangeArrowheads="1"/>
          </p:cNvPicPr>
          <p:nvPr/>
        </p:nvPicPr>
        <p:blipFill>
          <a:blip r:embed="rId4" cstate="print"/>
          <a:srcRect l="68267" t="27185" r="4111" b="24996"/>
          <a:stretch>
            <a:fillRect/>
          </a:stretch>
        </p:blipFill>
        <p:spPr bwMode="auto">
          <a:xfrm>
            <a:off x="23880766" y="-852878"/>
            <a:ext cx="6331546" cy="1679433"/>
          </a:xfrm>
          <a:prstGeom prst="rect">
            <a:avLst/>
          </a:prstGeom>
          <a:noFill/>
          <a:ln w="9525">
            <a:noFill/>
            <a:miter lim="800000"/>
            <a:headEnd/>
            <a:tailEnd/>
          </a:ln>
        </p:spPr>
      </p:pic>
      <p:grpSp>
        <p:nvGrpSpPr>
          <p:cNvPr id="1033" name="Group 104"/>
          <p:cNvGrpSpPr>
            <a:grpSpLocks/>
          </p:cNvGrpSpPr>
          <p:nvPr/>
        </p:nvGrpSpPr>
        <p:grpSpPr bwMode="auto">
          <a:xfrm>
            <a:off x="146034" y="2929059"/>
            <a:ext cx="29711554" cy="4109133"/>
            <a:chOff x="197395" y="2689932"/>
            <a:chExt cx="20638614" cy="2744447"/>
          </a:xfrm>
        </p:grpSpPr>
        <p:sp>
          <p:nvSpPr>
            <p:cNvPr id="9" name="Rounded Rectangle 8"/>
            <p:cNvSpPr/>
            <p:nvPr/>
          </p:nvSpPr>
          <p:spPr bwMode="auto">
            <a:xfrm>
              <a:off x="197395" y="2689932"/>
              <a:ext cx="20638614" cy="2744447"/>
            </a:xfrm>
            <a:prstGeom prst="roundRect">
              <a:avLst>
                <a:gd name="adj" fmla="val 24006"/>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183" name="TextBox 9"/>
            <p:cNvSpPr txBox="1">
              <a:spLocks noChangeArrowheads="1"/>
            </p:cNvSpPr>
            <p:nvPr/>
          </p:nvSpPr>
          <p:spPr bwMode="auto">
            <a:xfrm>
              <a:off x="476179" y="2816927"/>
              <a:ext cx="20359830" cy="2399214"/>
            </a:xfrm>
            <a:prstGeom prst="rect">
              <a:avLst/>
            </a:prstGeom>
            <a:noFill/>
            <a:ln w="9525" cap="sq">
              <a:noFill/>
              <a:miter lim="800000"/>
              <a:headEnd/>
              <a:tailEnd/>
            </a:ln>
          </p:spPr>
          <p:txBody>
            <a:bodyPr lIns="91440" tIns="45720" rIns="91440" bIns="45720" anchor="t"/>
            <a:lstStyle/>
            <a:p>
              <a:pPr algn="just" eaLnBrk="0" hangingPunct="0"/>
              <a:r>
                <a:rPr lang="en-GB" sz="3200" dirty="0" err="1">
                  <a:latin typeface="+mn-lt"/>
                  <a:cs typeface="Times New Roman"/>
                </a:rPr>
                <a:t>I</a:t>
              </a:r>
              <a:r>
                <a:rPr lang="en-GB" sz="3200" dirty="0" err="1">
                  <a:latin typeface="+mn-lt"/>
                  <a:cs typeface="Times"/>
                </a:rPr>
                <a:t>Our</a:t>
              </a:r>
              <a:r>
                <a:rPr lang="en-GB" sz="3200" dirty="0">
                  <a:latin typeface="+mn-lt"/>
                  <a:cs typeface="Times"/>
                </a:rPr>
                <a:t> traffic management solution by owning special intelligence is route feed images from cameras (webcam or IP camera) at traffic intersections to calculate real-time traffic density using image processing. Its aim is:</a:t>
              </a:r>
              <a:endParaRPr lang="en-US" sz="3200" dirty="0">
                <a:latin typeface="+mn-lt"/>
                <a:cs typeface="Arial"/>
              </a:endParaRPr>
            </a:p>
            <a:p>
              <a:pPr marL="514350" indent="-514350" algn="just">
                <a:buAutoNum type="arabicPeriod"/>
              </a:pPr>
              <a:r>
                <a:rPr lang="en-GB" sz="3200" dirty="0">
                  <a:latin typeface="+mn-lt"/>
                  <a:cs typeface="Times"/>
                </a:rPr>
                <a:t>  Reducing traffic congestion on the road which helps reduce the number of accidents, and will provide a safe passage for people</a:t>
              </a:r>
              <a:endParaRPr lang="en-GB" dirty="0"/>
            </a:p>
            <a:p>
              <a:pPr marL="514350" indent="-514350" algn="just">
                <a:buAutoNum type="arabicPeriod"/>
              </a:pPr>
              <a:r>
                <a:rPr lang="en-GB" sz="3200" dirty="0">
                  <a:latin typeface="+mn-lt"/>
                  <a:cs typeface="Times"/>
                </a:rPr>
                <a:t>  Reducing fuel consumption and waiting time, thus reducing air pollution</a:t>
              </a:r>
              <a:endParaRPr lang="en-GB" dirty="0"/>
            </a:p>
            <a:p>
              <a:pPr marL="514350" indent="-514350" algn="just">
                <a:buAutoNum type="arabicPeriod"/>
              </a:pPr>
              <a:r>
                <a:rPr lang="en-GB" sz="3200" dirty="0">
                  <a:latin typeface="+mn-lt"/>
                  <a:cs typeface="Times"/>
                </a:rPr>
                <a:t>Reduce the burden on the police movement.</a:t>
              </a:r>
              <a:endParaRPr lang="en-GB" dirty="0"/>
            </a:p>
            <a:p>
              <a:pPr marL="514350" indent="-514350" algn="just">
                <a:buAutoNum type="arabicPeriod"/>
              </a:pPr>
              <a:r>
                <a:rPr lang="en-GB" sz="3200" dirty="0">
                  <a:latin typeface="+mn-lt"/>
                  <a:cs typeface="Times"/>
                </a:rPr>
                <a:t>It will provide important data that will aid in the planning and analysis of routes in the future.</a:t>
              </a:r>
              <a:endParaRPr lang="en-GB" dirty="0"/>
            </a:p>
            <a:p>
              <a:pPr marL="514350" indent="-514350" algn="just">
                <a:lnSpc>
                  <a:spcPct val="150000"/>
                </a:lnSpc>
                <a:buAutoNum type="arabicPeriod"/>
              </a:pPr>
              <a:r>
                <a:rPr lang="en-GB" sz="3200" dirty="0">
                  <a:latin typeface="+mn-lt"/>
                  <a:cs typeface="Times"/>
                </a:rPr>
                <a:t>In addition to the speedy provision of emergency services in the event of traffic accidents.</a:t>
              </a:r>
              <a:endParaRPr lang="en-US" dirty="0"/>
            </a:p>
          </p:txBody>
        </p:sp>
      </p:grpSp>
      <p:sp>
        <p:nvSpPr>
          <p:cNvPr id="211" name="TextBox 10"/>
          <p:cNvSpPr>
            <a:spLocks noChangeArrowheads="1"/>
          </p:cNvSpPr>
          <p:nvPr/>
        </p:nvSpPr>
        <p:spPr bwMode="auto">
          <a:xfrm>
            <a:off x="170202" y="2197819"/>
            <a:ext cx="6492875"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Objectives</a:t>
            </a:r>
          </a:p>
        </p:txBody>
      </p:sp>
      <p:sp>
        <p:nvSpPr>
          <p:cNvPr id="473" name="TextBox 10"/>
          <p:cNvSpPr>
            <a:spLocks noChangeArrowheads="1"/>
          </p:cNvSpPr>
          <p:nvPr/>
        </p:nvSpPr>
        <p:spPr bwMode="auto">
          <a:xfrm>
            <a:off x="2662920" y="7103944"/>
            <a:ext cx="9145016"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Problem Statement </a:t>
            </a:r>
          </a:p>
        </p:txBody>
      </p:sp>
      <p:grpSp>
        <p:nvGrpSpPr>
          <p:cNvPr id="494" name="Group 493"/>
          <p:cNvGrpSpPr/>
          <p:nvPr/>
        </p:nvGrpSpPr>
        <p:grpSpPr>
          <a:xfrm>
            <a:off x="85489" y="7667320"/>
            <a:ext cx="15178831" cy="11105898"/>
            <a:chOff x="-94532" y="8063362"/>
            <a:chExt cx="15178831" cy="11751744"/>
          </a:xfrm>
        </p:grpSpPr>
        <p:grpSp>
          <p:nvGrpSpPr>
            <p:cNvPr id="475" name="Group 104"/>
            <p:cNvGrpSpPr>
              <a:grpSpLocks/>
            </p:cNvGrpSpPr>
            <p:nvPr/>
          </p:nvGrpSpPr>
          <p:grpSpPr bwMode="auto">
            <a:xfrm>
              <a:off x="-94532" y="8063362"/>
              <a:ext cx="15178831" cy="10791670"/>
              <a:chOff x="452711" y="3330268"/>
              <a:chExt cx="20359830" cy="3039549"/>
            </a:xfrm>
          </p:grpSpPr>
          <p:sp>
            <p:nvSpPr>
              <p:cNvPr id="476" name="Rounded Rectangle 475"/>
              <p:cNvSpPr/>
              <p:nvPr/>
            </p:nvSpPr>
            <p:spPr bwMode="auto">
              <a:xfrm>
                <a:off x="619978" y="3451957"/>
                <a:ext cx="19425333"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477"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478" name="Rectangle 477"/>
            <p:cNvSpPr/>
            <p:nvPr/>
          </p:nvSpPr>
          <p:spPr>
            <a:xfrm>
              <a:off x="401645" y="8868361"/>
              <a:ext cx="13782555" cy="10946745"/>
            </a:xfrm>
            <a:prstGeom prst="rect">
              <a:avLst/>
            </a:prstGeom>
          </p:spPr>
          <p:txBody>
            <a:bodyPr wrap="square" lIns="91440" tIns="45720" rIns="91440" bIns="45720" anchor="t">
              <a:spAutoFit/>
            </a:bodyPr>
            <a:lstStyle/>
            <a:p>
              <a:pPr lvl="1" algn="just">
                <a:lnSpc>
                  <a:spcPct val="150000"/>
                </a:lnSpc>
                <a:buFont typeface="Arial" pitchFamily="34" charset="0"/>
                <a:buChar char="•"/>
              </a:pPr>
              <a:r>
                <a:rPr lang="en-US" sz="3200" dirty="0">
                  <a:cs typeface="Times"/>
                </a:rPr>
                <a:t>Traffic congestion is a very big problem in the development of cities, in fact, the increasing nature of day by day makes it difficult to find real-time traffic density, so that you can schedule better traffic light control and effective traffic routing. The root cause of this can be various situations like traffic congestion like insufficient road width, road conditions due to weather, unrestricted demand, big delay of red light etc. Whereas, insufficient capacity and unrestricted demand are interrelated somewhere. In fact, manual control is required and therefore, in order to reduce human power, the need arises to simulate and improve traffic control to meet the increasing demand. Technology in the recent past uses image processing for monitoring and safety, which is widely used in vehicle and traffic management for traveler information. Motion intensity estimation can also be achieved using image processing.</a:t>
              </a:r>
              <a:endParaRPr lang="en-US" sz="3200" dirty="0">
                <a:cs typeface="Times New Roman" pitchFamily="18" charset="0"/>
              </a:endParaRPr>
            </a:p>
            <a:p>
              <a:pPr lvl="1" algn="just" eaLnBrk="1" hangingPunct="1">
                <a:lnSpc>
                  <a:spcPct val="150000"/>
                </a:lnSpc>
                <a:buFont typeface="Arial" pitchFamily="34" charset="0"/>
                <a:buChar char="•"/>
              </a:pPr>
              <a:endParaRPr lang="en-US" sz="3200" dirty="0"/>
            </a:p>
            <a:p>
              <a:pPr lvl="1" algn="just" eaLnBrk="1" hangingPunct="1">
                <a:lnSpc>
                  <a:spcPct val="150000"/>
                </a:lnSpc>
                <a:buFont typeface="Arial" pitchFamily="34" charset="0"/>
                <a:buChar char="•"/>
              </a:pPr>
              <a:endParaRPr lang="en-GB" sz="3200" dirty="0"/>
            </a:p>
          </p:txBody>
        </p:sp>
      </p:grpSp>
      <p:sp>
        <p:nvSpPr>
          <p:cNvPr id="495" name="TextBox 10"/>
          <p:cNvSpPr>
            <a:spLocks noChangeArrowheads="1"/>
          </p:cNvSpPr>
          <p:nvPr/>
        </p:nvSpPr>
        <p:spPr bwMode="auto">
          <a:xfrm>
            <a:off x="17251736" y="7127256"/>
            <a:ext cx="9619650"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Fault-Tolerant Inverter </a:t>
            </a:r>
          </a:p>
        </p:txBody>
      </p:sp>
      <p:grpSp>
        <p:nvGrpSpPr>
          <p:cNvPr id="587" name="Group 104"/>
          <p:cNvGrpSpPr>
            <a:grpSpLocks/>
          </p:cNvGrpSpPr>
          <p:nvPr/>
        </p:nvGrpSpPr>
        <p:grpSpPr bwMode="auto">
          <a:xfrm>
            <a:off x="-177253" y="18817170"/>
            <a:ext cx="18550296" cy="12226179"/>
            <a:chOff x="452711" y="3330268"/>
            <a:chExt cx="20359830" cy="3039549"/>
          </a:xfrm>
        </p:grpSpPr>
        <p:sp>
          <p:nvSpPr>
            <p:cNvPr id="607" name="Rounded Rectangle 606"/>
            <p:cNvSpPr/>
            <p:nvPr/>
          </p:nvSpPr>
          <p:spPr bwMode="auto">
            <a:xfrm>
              <a:off x="619977" y="3451957"/>
              <a:ext cx="16715881" cy="23526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08"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10" name="TextBox 10"/>
          <p:cNvSpPr>
            <a:spLocks noChangeArrowheads="1"/>
          </p:cNvSpPr>
          <p:nvPr/>
        </p:nvSpPr>
        <p:spPr bwMode="auto">
          <a:xfrm>
            <a:off x="2154021" y="18405445"/>
            <a:ext cx="10223716" cy="2034123"/>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lIns="91440" tIns="45720" rIns="91440" bIns="45720" anchor="t">
            <a:spAutoFit/>
          </a:bodyPr>
          <a:lstStyle/>
          <a:p>
            <a:pPr algn="ctr"/>
            <a:r>
              <a:rPr lang="en-GB" sz="4000" b="1" dirty="0">
                <a:cs typeface="Times"/>
              </a:rPr>
              <a:t>Solve the problem</a:t>
            </a:r>
            <a:endParaRPr lang="en-US" sz="4000" b="1" dirty="0"/>
          </a:p>
          <a:p>
            <a:pPr algn="ctr"/>
            <a:br>
              <a:rPr lang="en-US" dirty="0"/>
            </a:br>
            <a:endParaRPr lang="en-US" dirty="0"/>
          </a:p>
        </p:txBody>
      </p:sp>
      <p:grpSp>
        <p:nvGrpSpPr>
          <p:cNvPr id="624" name="Group 104"/>
          <p:cNvGrpSpPr>
            <a:grpSpLocks/>
          </p:cNvGrpSpPr>
          <p:nvPr/>
        </p:nvGrpSpPr>
        <p:grpSpPr bwMode="auto">
          <a:xfrm>
            <a:off x="15103300" y="18921049"/>
            <a:ext cx="14794672" cy="9811594"/>
            <a:chOff x="452711" y="3330268"/>
            <a:chExt cx="20359832" cy="3039549"/>
          </a:xfrm>
        </p:grpSpPr>
        <p:sp>
          <p:nvSpPr>
            <p:cNvPr id="625" name="Rounded Rectangle 624"/>
            <p:cNvSpPr/>
            <p:nvPr/>
          </p:nvSpPr>
          <p:spPr bwMode="auto">
            <a:xfrm>
              <a:off x="731013" y="3428101"/>
              <a:ext cx="20081530" cy="2941716"/>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26"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27" name="TextBox 10"/>
          <p:cNvSpPr>
            <a:spLocks noChangeArrowheads="1"/>
          </p:cNvSpPr>
          <p:nvPr/>
        </p:nvSpPr>
        <p:spPr bwMode="auto">
          <a:xfrm>
            <a:off x="14962843" y="17833134"/>
            <a:ext cx="15603714"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latin typeface="Times New Roman" pitchFamily="18" charset="0"/>
                <a:cs typeface="Times New Roman" pitchFamily="18" charset="0"/>
              </a:rPr>
              <a:t>Tracking the saturation saliency of PMSM post an open-circuit fault</a:t>
            </a:r>
            <a:endParaRPr lang="en-GB" sz="4000" b="1" dirty="0">
              <a:latin typeface="Times New Roman" pitchFamily="18" charset="0"/>
              <a:cs typeface="Times New Roman" pitchFamily="18" charset="0"/>
            </a:endParaRPr>
          </a:p>
        </p:txBody>
      </p:sp>
      <p:sp>
        <p:nvSpPr>
          <p:cNvPr id="1207" name="Rectangle 18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1" name="Rectangle 18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3" name="Rectangle 18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5" name="Rectangle 19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7" name="Rectangle 19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9" name="Rectangle 195"/>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1" name="Rectangle 19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3" name="Rectangle 19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5" name="Rectangle 20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36" name="Rounded Rectangle 635"/>
          <p:cNvSpPr/>
          <p:nvPr/>
        </p:nvSpPr>
        <p:spPr bwMode="auto">
          <a:xfrm>
            <a:off x="523332" y="29625752"/>
            <a:ext cx="14883406" cy="8536952"/>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38" name="TextBox 10"/>
          <p:cNvSpPr>
            <a:spLocks noChangeArrowheads="1"/>
          </p:cNvSpPr>
          <p:nvPr/>
        </p:nvSpPr>
        <p:spPr bwMode="auto">
          <a:xfrm>
            <a:off x="-181910" y="28716513"/>
            <a:ext cx="15387270"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lIns="91440" tIns="45720" rIns="91440" bIns="45720" anchor="t">
            <a:spAutoFit/>
          </a:bodyPr>
          <a:lstStyle/>
          <a:p>
            <a:pPr algn="ctr"/>
            <a:r>
              <a:rPr lang="en-US" sz="4000" b="1" dirty="0">
                <a:cs typeface="Times"/>
              </a:rPr>
              <a:t>The Flowcharts</a:t>
            </a:r>
            <a:endParaRPr lang="en-US"/>
          </a:p>
        </p:txBody>
      </p:sp>
      <p:sp>
        <p:nvSpPr>
          <p:cNvPr id="642" name="TextBox 10"/>
          <p:cNvSpPr>
            <a:spLocks noChangeArrowheads="1"/>
          </p:cNvSpPr>
          <p:nvPr/>
        </p:nvSpPr>
        <p:spPr bwMode="auto">
          <a:xfrm>
            <a:off x="15292853" y="28739823"/>
            <a:ext cx="14794671"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latin typeface="Times New Roman" pitchFamily="18" charset="0"/>
                <a:cs typeface="Times New Roman" pitchFamily="18" charset="0"/>
              </a:rPr>
              <a:t>Fault-tolerant </a:t>
            </a:r>
            <a:r>
              <a:rPr lang="en-US" sz="4000" b="1" dirty="0" err="1">
                <a:latin typeface="Times New Roman" pitchFamily="18" charset="0"/>
                <a:cs typeface="Times New Roman" pitchFamily="18" charset="0"/>
              </a:rPr>
              <a:t>Sensorless</a:t>
            </a:r>
            <a:r>
              <a:rPr lang="en-US" sz="4000" b="1" dirty="0">
                <a:latin typeface="Times New Roman" pitchFamily="18" charset="0"/>
                <a:cs typeface="Times New Roman" pitchFamily="18" charset="0"/>
              </a:rPr>
              <a:t> Speed Control</a:t>
            </a:r>
            <a:endParaRPr lang="en-GB" sz="4000" b="1" dirty="0">
              <a:latin typeface="Times New Roman" pitchFamily="18" charset="0"/>
              <a:cs typeface="Times New Roman" pitchFamily="18" charset="0"/>
            </a:endParaRPr>
          </a:p>
        </p:txBody>
      </p:sp>
      <p:sp>
        <p:nvSpPr>
          <p:cNvPr id="1241" name="Rectangle 21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30" name="TextBox 36"/>
          <p:cNvSpPr txBox="1">
            <a:spLocks noChangeArrowheads="1"/>
          </p:cNvSpPr>
          <p:nvPr/>
        </p:nvSpPr>
        <p:spPr bwMode="auto">
          <a:xfrm>
            <a:off x="671220" y="20528665"/>
            <a:ext cx="15213322" cy="461665"/>
          </a:xfrm>
          <a:prstGeom prst="rect">
            <a:avLst/>
          </a:prstGeom>
          <a:noFill/>
          <a:ln w="9525">
            <a:noFill/>
            <a:miter lim="800000"/>
            <a:headEnd/>
            <a:tailEnd/>
          </a:ln>
        </p:spPr>
        <p:txBody>
          <a:bodyPr wrap="square" lIns="91440" tIns="45720" rIns="91440" bIns="45720" anchor="t">
            <a:spAutoFit/>
          </a:bodyPr>
          <a:lstStyle/>
          <a:p>
            <a:pPr algn="just">
              <a:buFont typeface="Arial" pitchFamily="34" charset="0"/>
              <a:buChar char="•"/>
            </a:pPr>
            <a:endParaRPr lang="en-US" dirty="0"/>
          </a:p>
        </p:txBody>
      </p:sp>
      <p:sp>
        <p:nvSpPr>
          <p:cNvPr id="2" name="Rectangle 218"/>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142" name="Group 104"/>
          <p:cNvGrpSpPr>
            <a:grpSpLocks/>
          </p:cNvGrpSpPr>
          <p:nvPr/>
        </p:nvGrpSpPr>
        <p:grpSpPr bwMode="auto">
          <a:xfrm>
            <a:off x="264402" y="38963179"/>
            <a:ext cx="29329510" cy="2547897"/>
            <a:chOff x="260568" y="3330268"/>
            <a:chExt cx="20551973" cy="3039549"/>
          </a:xfrm>
        </p:grpSpPr>
        <p:sp>
          <p:nvSpPr>
            <p:cNvPr id="143" name="Rounded Rectangle 142"/>
            <p:cNvSpPr/>
            <p:nvPr/>
          </p:nvSpPr>
          <p:spPr bwMode="auto">
            <a:xfrm>
              <a:off x="260568" y="3451957"/>
              <a:ext cx="20263249"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44"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145" name="TextBox 10"/>
          <p:cNvSpPr>
            <a:spLocks noChangeArrowheads="1"/>
          </p:cNvSpPr>
          <p:nvPr/>
        </p:nvSpPr>
        <p:spPr bwMode="auto">
          <a:xfrm>
            <a:off x="82791" y="38018688"/>
            <a:ext cx="5928501"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Conclusion</a:t>
            </a:r>
          </a:p>
        </p:txBody>
      </p:sp>
      <p:sp>
        <p:nvSpPr>
          <p:cNvPr id="146" name="TextBox 36"/>
          <p:cNvSpPr txBox="1">
            <a:spLocks noChangeArrowheads="1"/>
          </p:cNvSpPr>
          <p:nvPr/>
        </p:nvSpPr>
        <p:spPr bwMode="auto">
          <a:xfrm>
            <a:off x="327854" y="39255375"/>
            <a:ext cx="27784906" cy="2062103"/>
          </a:xfrm>
          <a:prstGeom prst="rect">
            <a:avLst/>
          </a:prstGeom>
          <a:noFill/>
          <a:ln w="9525">
            <a:noFill/>
            <a:miter lim="800000"/>
            <a:headEnd/>
            <a:tailEnd/>
          </a:ln>
        </p:spPr>
        <p:txBody>
          <a:bodyPr wrap="square" lIns="91440" tIns="45720" rIns="91440" bIns="45720" anchor="t">
            <a:spAutoFit/>
          </a:bodyPr>
          <a:lstStyle/>
          <a:p>
            <a:pPr algn="just"/>
            <a:r>
              <a:rPr lang="en-US" sz="3200" dirty="0">
                <a:cs typeface="Times"/>
              </a:rPr>
              <a:t>This system makes the traffic light system automatic, by providing vehicle density information to the system. So there are no difficulties in dealing with traffic. This technique is effective in combating the increased pressure of traffic. The system is cost-effective, low cost, easy to set up, does not require the installation of a complex machine traffic control system and has relatively good accuracy and speed. Deploying this system will not only save waiting time at traffic intersections, but also many resources that would otherwise be wasted.</a:t>
            </a:r>
            <a:endParaRPr lang="en-US" dirty="0"/>
          </a:p>
        </p:txBody>
      </p:sp>
      <p:sp>
        <p:nvSpPr>
          <p:cNvPr id="107" name="TextBox 106">
            <a:extLst>
              <a:ext uri="{FF2B5EF4-FFF2-40B4-BE49-F238E27FC236}">
                <a16:creationId xmlns:a16="http://schemas.microsoft.com/office/drawing/2014/main" id="{B3DEAC26-A5B0-4FF3-A560-7C35AD936DB1}"/>
              </a:ext>
            </a:extLst>
          </p:cNvPr>
          <p:cNvSpPr txBox="1"/>
          <p:nvPr/>
        </p:nvSpPr>
        <p:spPr>
          <a:xfrm>
            <a:off x="15444159" y="8211068"/>
            <a:ext cx="13633063" cy="742511"/>
          </a:xfrm>
          <a:prstGeom prst="rect">
            <a:avLst/>
          </a:prstGeom>
          <a:noFill/>
        </p:spPr>
        <p:txBody>
          <a:bodyPr wrap="square" lIns="91440" tIns="45720" rIns="91440" bIns="45720" anchor="t">
            <a:spAutoFit/>
          </a:bodyPr>
          <a:lstStyle/>
          <a:p>
            <a:pPr marL="457200" marR="0" indent="-457200" algn="just">
              <a:lnSpc>
                <a:spcPct val="150000"/>
              </a:lnSpc>
              <a:spcBef>
                <a:spcPts val="0"/>
              </a:spcBef>
              <a:spcAft>
                <a:spcPts val="0"/>
              </a:spcAft>
              <a:buFont typeface="Arial" panose="020B0604020202020204" pitchFamily="34" charset="0"/>
              <a:buChar char="•"/>
            </a:pPr>
            <a:endParaRPr lang="en-GB" sz="3200" dirty="0">
              <a:effectLst/>
              <a:latin typeface="Times New Roman"/>
              <a:ea typeface="Calibri" panose="020F0502020204030204" pitchFamily="34" charset="0"/>
              <a:cs typeface="Arial" panose="020B0604020202020204" pitchFamily="34" charset="0"/>
            </a:endParaRPr>
          </a:p>
        </p:txBody>
      </p:sp>
      <p:sp>
        <p:nvSpPr>
          <p:cNvPr id="10" name="Rectangle 2">
            <a:extLst>
              <a:ext uri="{FF2B5EF4-FFF2-40B4-BE49-F238E27FC236}">
                <a16:creationId xmlns:a16="http://schemas.microsoft.com/office/drawing/2014/main" id="{37862EE9-D0AD-48EC-88F6-D4AD146ACD86}"/>
              </a:ext>
            </a:extLst>
          </p:cNvPr>
          <p:cNvSpPr>
            <a:spLocks noChangeArrowheads="1"/>
          </p:cNvSpPr>
          <p:nvPr/>
        </p:nvSpPr>
        <p:spPr bwMode="auto">
          <a:xfrm>
            <a:off x="6350829" y="2179207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0" name="TextBox 99">
            <a:extLst>
              <a:ext uri="{FF2B5EF4-FFF2-40B4-BE49-F238E27FC236}">
                <a16:creationId xmlns:a16="http://schemas.microsoft.com/office/drawing/2014/main" id="{D14C4468-BA15-4C3A-AC45-782D0FDF4AF8}"/>
              </a:ext>
            </a:extLst>
          </p:cNvPr>
          <p:cNvSpPr txBox="1"/>
          <p:nvPr/>
        </p:nvSpPr>
        <p:spPr>
          <a:xfrm>
            <a:off x="15677530" y="19016659"/>
            <a:ext cx="14571161" cy="613245"/>
          </a:xfrm>
          <a:prstGeom prst="rect">
            <a:avLst/>
          </a:prstGeom>
          <a:noFill/>
        </p:spPr>
        <p:txBody>
          <a:bodyPr wrap="square" lIns="91440" tIns="45720" rIns="91440" bIns="45720" anchor="t">
            <a:spAutoFit/>
          </a:bodyPr>
          <a:lstStyle/>
          <a:p>
            <a:pPr marL="457200" marR="0" indent="-457200" algn="just">
              <a:lnSpc>
                <a:spcPct val="115000"/>
              </a:lnSpc>
              <a:spcBef>
                <a:spcPts val="0"/>
              </a:spcBef>
              <a:spcAft>
                <a:spcPts val="0"/>
              </a:spcAft>
              <a:buFont typeface="Arial" panose="020B0604020202020204" pitchFamily="34" charset="0"/>
              <a:buChar char="•"/>
            </a:pPr>
            <a:endParaRPr lang="en-US" sz="3200" dirty="0">
              <a:effectLst/>
              <a:latin typeface="Times New Roman"/>
              <a:ea typeface="Calibri" panose="020F0502020204030204" pitchFamily="34" charset="0"/>
              <a:cs typeface="Arial" panose="020B0604020202020204" pitchFamily="34" charset="0"/>
            </a:endParaRPr>
          </a:p>
        </p:txBody>
      </p:sp>
      <p:sp>
        <p:nvSpPr>
          <p:cNvPr id="14" name="Rectangle 2">
            <a:extLst>
              <a:ext uri="{FF2B5EF4-FFF2-40B4-BE49-F238E27FC236}">
                <a16:creationId xmlns:a16="http://schemas.microsoft.com/office/drawing/2014/main" id="{606F60BA-0A58-4005-AC64-0FC2C8193E0D}"/>
              </a:ext>
            </a:extLst>
          </p:cNvPr>
          <p:cNvSpPr>
            <a:spLocks noChangeArrowheads="1"/>
          </p:cNvSpPr>
          <p:nvPr/>
        </p:nvSpPr>
        <p:spPr bwMode="auto">
          <a:xfrm flipV="1">
            <a:off x="14597722" y="24713825"/>
            <a:ext cx="33348001" cy="4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9" name="Rectangle 2">
            <a:extLst>
              <a:ext uri="{FF2B5EF4-FFF2-40B4-BE49-F238E27FC236}">
                <a16:creationId xmlns:a16="http://schemas.microsoft.com/office/drawing/2014/main" id="{A8B9E06A-29D8-4900-B45F-97E61FC7CE26}"/>
              </a:ext>
            </a:extLst>
          </p:cNvPr>
          <p:cNvSpPr>
            <a:spLocks noChangeArrowheads="1"/>
          </p:cNvSpPr>
          <p:nvPr/>
        </p:nvSpPr>
        <p:spPr bwMode="auto">
          <a:xfrm>
            <a:off x="0" y="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
            <a:extLst>
              <a:ext uri="{FF2B5EF4-FFF2-40B4-BE49-F238E27FC236}">
                <a16:creationId xmlns:a16="http://schemas.microsoft.com/office/drawing/2014/main" id="{8BEE5ECB-4516-41C5-929A-2D7D3A5B0734}"/>
              </a:ext>
            </a:extLst>
          </p:cNvPr>
          <p:cNvSpPr>
            <a:spLocks noChangeArrowheads="1"/>
          </p:cNvSpPr>
          <p:nvPr/>
        </p:nvSpPr>
        <p:spPr bwMode="auto">
          <a:xfrm>
            <a:off x="23481780" y="30817373"/>
            <a:ext cx="287567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23" name="Rectangle 2">
            <a:extLst>
              <a:ext uri="{FF2B5EF4-FFF2-40B4-BE49-F238E27FC236}">
                <a16:creationId xmlns:a16="http://schemas.microsoft.com/office/drawing/2014/main" id="{77021A35-510A-4482-9DE4-EE2CB43ED58F}"/>
              </a:ext>
            </a:extLst>
          </p:cNvPr>
          <p:cNvSpPr>
            <a:spLocks noChangeArrowheads="1"/>
          </p:cNvSpPr>
          <p:nvPr/>
        </p:nvSpPr>
        <p:spPr bwMode="auto">
          <a:xfrm>
            <a:off x="23476653" y="35458816"/>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6" name="TextBox 75">
            <a:extLst>
              <a:ext uri="{FF2B5EF4-FFF2-40B4-BE49-F238E27FC236}">
                <a16:creationId xmlns:a16="http://schemas.microsoft.com/office/drawing/2014/main" id="{6FFC7F39-8E96-4E80-B646-6ADC6FF90008}"/>
              </a:ext>
            </a:extLst>
          </p:cNvPr>
          <p:cNvSpPr txBox="1"/>
          <p:nvPr/>
        </p:nvSpPr>
        <p:spPr>
          <a:xfrm>
            <a:off x="15835478" y="29871198"/>
            <a:ext cx="8045288" cy="584775"/>
          </a:xfrm>
          <a:prstGeom prst="rect">
            <a:avLst/>
          </a:prstGeom>
          <a:noFill/>
        </p:spPr>
        <p:txBody>
          <a:bodyPr wrap="square" lIns="91440" tIns="45720" rIns="91440" bIns="45720" anchor="t">
            <a:spAutoFit/>
          </a:bodyPr>
          <a:lstStyle/>
          <a:p>
            <a:pPr marL="457200" indent="-457200">
              <a:buFont typeface="Arial" panose="020B0604020202020204" pitchFamily="34" charset="0"/>
              <a:buChar char="•"/>
            </a:pPr>
            <a:endParaRPr lang="en-GB" sz="3200" dirty="0">
              <a:latin typeface="Times New Roman"/>
              <a:cs typeface="Arial"/>
            </a:endParaRPr>
          </a:p>
        </p:txBody>
      </p:sp>
      <p:sp>
        <p:nvSpPr>
          <p:cNvPr id="26" name="TextBox 25">
            <a:extLst>
              <a:ext uri="{FF2B5EF4-FFF2-40B4-BE49-F238E27FC236}">
                <a16:creationId xmlns:a16="http://schemas.microsoft.com/office/drawing/2014/main" id="{3671E7F8-25E5-4669-8B2B-E3F79B18BF6F}"/>
              </a:ext>
            </a:extLst>
          </p:cNvPr>
          <p:cNvSpPr txBox="1"/>
          <p:nvPr/>
        </p:nvSpPr>
        <p:spPr>
          <a:xfrm>
            <a:off x="24005147" y="29656717"/>
            <a:ext cx="5969733" cy="584775"/>
          </a:xfrm>
          <a:prstGeom prst="rect">
            <a:avLst/>
          </a:prstGeom>
          <a:noFill/>
        </p:spPr>
        <p:txBody>
          <a:bodyPr wrap="square" lIns="91440" tIns="45720" rIns="91440" bIns="45720" anchor="t">
            <a:spAutoFit/>
          </a:bodyPr>
          <a:lstStyle/>
          <a:p>
            <a:pPr algn="ctr"/>
            <a:endParaRPr lang="en-GB" sz="3200" dirty="0">
              <a:latin typeface="Times New Roman"/>
            </a:endParaRPr>
          </a:p>
        </p:txBody>
      </p:sp>
      <p:pic>
        <p:nvPicPr>
          <p:cNvPr id="29" name="Picture 29" descr="Diagram&#10;&#10;Description automatically generated">
            <a:extLst>
              <a:ext uri="{FF2B5EF4-FFF2-40B4-BE49-F238E27FC236}">
                <a16:creationId xmlns:a16="http://schemas.microsoft.com/office/drawing/2014/main" id="{487B5AE4-8DCB-40D2-B24D-A0A3FA3D3390}"/>
              </a:ext>
            </a:extLst>
          </p:cNvPr>
          <p:cNvPicPr>
            <a:picLocks noChangeAspect="1"/>
          </p:cNvPicPr>
          <p:nvPr/>
        </p:nvPicPr>
        <p:blipFill>
          <a:blip r:embed="rId5"/>
          <a:stretch>
            <a:fillRect/>
          </a:stretch>
        </p:blipFill>
        <p:spPr>
          <a:xfrm>
            <a:off x="7991945" y="23343952"/>
            <a:ext cx="6933518" cy="40169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 name="Picture 30" descr="A picture containing text&#10;&#10;Description automatically generated">
            <a:extLst>
              <a:ext uri="{FF2B5EF4-FFF2-40B4-BE49-F238E27FC236}">
                <a16:creationId xmlns:a16="http://schemas.microsoft.com/office/drawing/2014/main" id="{BDBEBF22-8B71-4C8F-8CE9-9FEB989A663B}"/>
              </a:ext>
            </a:extLst>
          </p:cNvPr>
          <p:cNvPicPr>
            <a:picLocks noChangeAspect="1"/>
          </p:cNvPicPr>
          <p:nvPr/>
        </p:nvPicPr>
        <p:blipFill>
          <a:blip r:embed="rId6"/>
          <a:stretch>
            <a:fillRect/>
          </a:stretch>
        </p:blipFill>
        <p:spPr>
          <a:xfrm>
            <a:off x="315742" y="23308571"/>
            <a:ext cx="7377688" cy="3834136"/>
          </a:xfrm>
          <a:prstGeom prst="rect">
            <a:avLst/>
          </a:prstGeom>
        </p:spPr>
      </p:pic>
      <p:sp>
        <p:nvSpPr>
          <p:cNvPr id="83" name="TextBox 1">
            <a:extLst>
              <a:ext uri="{FF2B5EF4-FFF2-40B4-BE49-F238E27FC236}">
                <a16:creationId xmlns:a16="http://schemas.microsoft.com/office/drawing/2014/main" id="{2DB153E5-5620-49C9-8617-C5B8445E1713}"/>
              </a:ext>
            </a:extLst>
          </p:cNvPr>
          <p:cNvSpPr txBox="1"/>
          <p:nvPr/>
        </p:nvSpPr>
        <p:spPr>
          <a:xfrm>
            <a:off x="154068" y="20489699"/>
            <a:ext cx="14988328" cy="2677656"/>
          </a:xfrm>
          <a:prstGeom prst="rect">
            <a:avLst/>
          </a:prstGeom>
          <a:noFill/>
        </p:spPr>
        <p:txBody>
          <a:bodyPr wrap="square" lIns="91440" tIns="45720" rIns="91440" bIns="45720" anchor="t">
            <a:spAutoFit/>
          </a:bodyPr>
          <a:lstStyle>
            <a:defPPr>
              <a:defRPr lang="en-GB"/>
            </a:defPPr>
            <a:lvl1pPr algn="l" rtl="0" fontAlgn="base">
              <a:spcBef>
                <a:spcPct val="0"/>
              </a:spcBef>
              <a:spcAft>
                <a:spcPct val="0"/>
              </a:spcAft>
              <a:defRPr sz="2400" kern="1200">
                <a:solidFill>
                  <a:schemeClr val="tx1"/>
                </a:solidFill>
                <a:latin typeface="Times"/>
                <a:ea typeface="+mn-ea"/>
                <a:cs typeface="Arial" pitchFamily="34" charset="0"/>
              </a:defRPr>
            </a:lvl1pPr>
            <a:lvl2pPr marL="457200" algn="l" rtl="0" fontAlgn="base">
              <a:spcBef>
                <a:spcPct val="0"/>
              </a:spcBef>
              <a:spcAft>
                <a:spcPct val="0"/>
              </a:spcAft>
              <a:defRPr sz="2400" kern="1200">
                <a:solidFill>
                  <a:schemeClr val="tx1"/>
                </a:solidFill>
                <a:latin typeface="Times"/>
                <a:ea typeface="+mn-ea"/>
                <a:cs typeface="Arial" pitchFamily="34" charset="0"/>
              </a:defRPr>
            </a:lvl2pPr>
            <a:lvl3pPr marL="914400" algn="l" rtl="0" fontAlgn="base">
              <a:spcBef>
                <a:spcPct val="0"/>
              </a:spcBef>
              <a:spcAft>
                <a:spcPct val="0"/>
              </a:spcAft>
              <a:defRPr sz="2400" kern="1200">
                <a:solidFill>
                  <a:schemeClr val="tx1"/>
                </a:solidFill>
                <a:latin typeface="Times"/>
                <a:ea typeface="+mn-ea"/>
                <a:cs typeface="Arial" pitchFamily="34" charset="0"/>
              </a:defRPr>
            </a:lvl3pPr>
            <a:lvl4pPr marL="1371600" algn="l" rtl="0" fontAlgn="base">
              <a:spcBef>
                <a:spcPct val="0"/>
              </a:spcBef>
              <a:spcAft>
                <a:spcPct val="0"/>
              </a:spcAft>
              <a:defRPr sz="2400" kern="1200">
                <a:solidFill>
                  <a:schemeClr val="tx1"/>
                </a:solidFill>
                <a:latin typeface="Times"/>
                <a:ea typeface="+mn-ea"/>
                <a:cs typeface="Arial" pitchFamily="34" charset="0"/>
              </a:defRPr>
            </a:lvl4pPr>
            <a:lvl5pPr marL="1828800" algn="l" rtl="0" fontAlgn="base">
              <a:spcBef>
                <a:spcPct val="0"/>
              </a:spcBef>
              <a:spcAft>
                <a:spcPct val="0"/>
              </a:spcAft>
              <a:defRPr sz="2400" kern="1200">
                <a:solidFill>
                  <a:schemeClr val="tx1"/>
                </a:solidFill>
                <a:latin typeface="Times"/>
                <a:ea typeface="+mn-ea"/>
                <a:cs typeface="Arial" pitchFamily="34" charset="0"/>
              </a:defRPr>
            </a:lvl5pPr>
            <a:lvl6pPr marL="2286000" algn="l" defTabSz="914400" rtl="0" eaLnBrk="1" latinLnBrk="0" hangingPunct="1">
              <a:defRPr sz="2400" kern="1200">
                <a:solidFill>
                  <a:schemeClr val="tx1"/>
                </a:solidFill>
                <a:latin typeface="Times"/>
                <a:ea typeface="+mn-ea"/>
                <a:cs typeface="Arial" pitchFamily="34" charset="0"/>
              </a:defRPr>
            </a:lvl6pPr>
            <a:lvl7pPr marL="2743200" algn="l" defTabSz="914400" rtl="0" eaLnBrk="1" latinLnBrk="0" hangingPunct="1">
              <a:defRPr sz="2400" kern="1200">
                <a:solidFill>
                  <a:schemeClr val="tx1"/>
                </a:solidFill>
                <a:latin typeface="Times"/>
                <a:ea typeface="+mn-ea"/>
                <a:cs typeface="Arial" pitchFamily="34" charset="0"/>
              </a:defRPr>
            </a:lvl7pPr>
            <a:lvl8pPr marL="3200400" algn="l" defTabSz="914400" rtl="0" eaLnBrk="1" latinLnBrk="0" hangingPunct="1">
              <a:defRPr sz="2400" kern="1200">
                <a:solidFill>
                  <a:schemeClr val="tx1"/>
                </a:solidFill>
                <a:latin typeface="Times"/>
                <a:ea typeface="+mn-ea"/>
                <a:cs typeface="Arial" pitchFamily="34" charset="0"/>
              </a:defRPr>
            </a:lvl8pPr>
            <a:lvl9pPr marL="3657600" algn="l" defTabSz="914400" rtl="0" eaLnBrk="1" latinLnBrk="0" hangingPunct="1">
              <a:defRPr sz="2400" kern="1200">
                <a:solidFill>
                  <a:schemeClr val="tx1"/>
                </a:solidFill>
                <a:latin typeface="Times"/>
                <a:ea typeface="+mn-ea"/>
                <a:cs typeface="Arial" pitchFamily="34" charset="0"/>
              </a:defRPr>
            </a:lvl9pPr>
          </a:lstStyle>
          <a:p>
            <a:r>
              <a:rPr lang="en-US"/>
              <a:t>In this project, image processing technology was used, which includes issues related to image representation, compression techniques, and various complex operations that can be performed on image data. The traffic density of lanes is calculated using image processing that is done from images of lanes taken with the Raspberry camera.</a:t>
            </a:r>
          </a:p>
          <a:p>
            <a:r>
              <a:rPr lang="en-US"/>
              <a:t>This project uses a raspberry pi 4 which is a microcomputer with the Python programming language, and the system uses machine learning technology (Yolov3 model and OpenCV) to decide on the presence of a number of cars. On the basis of which the duration of the green signal is determined, the system is designed taking into account criteria such as delay, accuracy, performance, cost and reliability.</a:t>
            </a:r>
            <a:endParaRPr lang="en-GB" sz="3200" dirty="0">
              <a:effectLst/>
              <a:latin typeface="Times New Roman"/>
              <a:ea typeface="Calibri" panose="020F0502020204030204" pitchFamily="34" charset="0"/>
              <a:cs typeface="Times New Roman" panose="02020603050405020304" pitchFamily="18" charset="0"/>
            </a:endParaRPr>
          </a:p>
        </p:txBody>
      </p:sp>
      <p:pic>
        <p:nvPicPr>
          <p:cNvPr id="32" name="Picture 32" descr="Text, chat or text message&#10;&#10;Description automatically generated">
            <a:extLst>
              <a:ext uri="{FF2B5EF4-FFF2-40B4-BE49-F238E27FC236}">
                <a16:creationId xmlns:a16="http://schemas.microsoft.com/office/drawing/2014/main" id="{86397FBC-2C5B-4A6B-B746-04901030C10F}"/>
              </a:ext>
            </a:extLst>
          </p:cNvPr>
          <p:cNvPicPr>
            <a:picLocks noChangeAspect="1"/>
          </p:cNvPicPr>
          <p:nvPr/>
        </p:nvPicPr>
        <p:blipFill>
          <a:blip r:embed="rId7"/>
          <a:stretch>
            <a:fillRect/>
          </a:stretch>
        </p:blipFill>
        <p:spPr>
          <a:xfrm>
            <a:off x="1140413" y="30646410"/>
            <a:ext cx="6108630" cy="6207715"/>
          </a:xfrm>
          <a:prstGeom prst="rect">
            <a:avLst/>
          </a:prstGeom>
        </p:spPr>
      </p:pic>
      <p:sp>
        <p:nvSpPr>
          <p:cNvPr id="33" name="TextBox 32">
            <a:extLst>
              <a:ext uri="{FF2B5EF4-FFF2-40B4-BE49-F238E27FC236}">
                <a16:creationId xmlns:a16="http://schemas.microsoft.com/office/drawing/2014/main" id="{C336A0A6-7EFD-4E0D-82F3-2E596DD6A002}"/>
              </a:ext>
            </a:extLst>
          </p:cNvPr>
          <p:cNvSpPr txBox="1"/>
          <p:nvPr/>
        </p:nvSpPr>
        <p:spPr>
          <a:xfrm>
            <a:off x="2104483" y="37090541"/>
            <a:ext cx="509095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Times"/>
              </a:rPr>
              <a:t>Flowchart of main processing</a:t>
            </a:r>
            <a:endParaRPr lang="en-US" dirty="0"/>
          </a:p>
        </p:txBody>
      </p:sp>
      <p:pic>
        <p:nvPicPr>
          <p:cNvPr id="34" name="Picture 34">
            <a:extLst>
              <a:ext uri="{FF2B5EF4-FFF2-40B4-BE49-F238E27FC236}">
                <a16:creationId xmlns:a16="http://schemas.microsoft.com/office/drawing/2014/main" id="{32848798-2C1B-4D1A-A61F-34F4F157B440}"/>
              </a:ext>
            </a:extLst>
          </p:cNvPr>
          <p:cNvPicPr>
            <a:picLocks noChangeAspect="1"/>
          </p:cNvPicPr>
          <p:nvPr/>
        </p:nvPicPr>
        <p:blipFill>
          <a:blip r:embed="rId8"/>
          <a:stretch>
            <a:fillRect/>
          </a:stretch>
        </p:blipFill>
        <p:spPr>
          <a:xfrm>
            <a:off x="7737184" y="30522834"/>
            <a:ext cx="6172080" cy="6326539"/>
          </a:xfrm>
          <a:prstGeom prst="rect">
            <a:avLst/>
          </a:prstGeom>
        </p:spPr>
      </p:pic>
      <p:sp>
        <p:nvSpPr>
          <p:cNvPr id="88" name="TextBox 87">
            <a:extLst>
              <a:ext uri="{FF2B5EF4-FFF2-40B4-BE49-F238E27FC236}">
                <a16:creationId xmlns:a16="http://schemas.microsoft.com/office/drawing/2014/main" id="{1E91101D-33C0-472A-8B84-390A0A7F8F31}"/>
              </a:ext>
            </a:extLst>
          </p:cNvPr>
          <p:cNvSpPr txBox="1"/>
          <p:nvPr/>
        </p:nvSpPr>
        <p:spPr>
          <a:xfrm>
            <a:off x="8890189" y="37090540"/>
            <a:ext cx="509095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Times"/>
              </a:rPr>
              <a:t>the Flowchart for code using camera</a:t>
            </a:r>
            <a:endParaRPr lang="en-US" dirty="0"/>
          </a:p>
        </p:txBody>
      </p:sp>
      <p:grpSp>
        <p:nvGrpSpPr>
          <p:cNvPr id="68" name="Group 67">
            <a:extLst>
              <a:ext uri="{FF2B5EF4-FFF2-40B4-BE49-F238E27FC236}">
                <a16:creationId xmlns:a16="http://schemas.microsoft.com/office/drawing/2014/main" id="{5C8C7F2A-70C9-4C8E-B07D-E97B0EFFE0DD}"/>
              </a:ext>
            </a:extLst>
          </p:cNvPr>
          <p:cNvGrpSpPr/>
          <p:nvPr/>
        </p:nvGrpSpPr>
        <p:grpSpPr>
          <a:xfrm>
            <a:off x="15246562" y="7667319"/>
            <a:ext cx="15178831" cy="10198587"/>
            <a:chOff x="-94532" y="8063362"/>
            <a:chExt cx="15178831" cy="10791670"/>
          </a:xfrm>
        </p:grpSpPr>
        <p:grpSp>
          <p:nvGrpSpPr>
            <p:cNvPr id="69" name="Group 104">
              <a:extLst>
                <a:ext uri="{FF2B5EF4-FFF2-40B4-BE49-F238E27FC236}">
                  <a16:creationId xmlns:a16="http://schemas.microsoft.com/office/drawing/2014/main" id="{CCA5ED2A-EA1B-441D-B48F-A3ADD2D5B4A1}"/>
                </a:ext>
              </a:extLst>
            </p:cNvPr>
            <p:cNvGrpSpPr>
              <a:grpSpLocks/>
            </p:cNvGrpSpPr>
            <p:nvPr/>
          </p:nvGrpSpPr>
          <p:grpSpPr bwMode="auto">
            <a:xfrm>
              <a:off x="-94532" y="8063362"/>
              <a:ext cx="15178831" cy="10791670"/>
              <a:chOff x="452711" y="3330268"/>
              <a:chExt cx="20359830" cy="3039549"/>
            </a:xfrm>
          </p:grpSpPr>
          <p:sp>
            <p:nvSpPr>
              <p:cNvPr id="71" name="Rounded Rectangle 475">
                <a:extLst>
                  <a:ext uri="{FF2B5EF4-FFF2-40B4-BE49-F238E27FC236}">
                    <a16:creationId xmlns:a16="http://schemas.microsoft.com/office/drawing/2014/main" id="{89A9E5EC-29BE-43DE-9CE1-0F1C33C12763}"/>
                  </a:ext>
                </a:extLst>
              </p:cNvPr>
              <p:cNvSpPr/>
              <p:nvPr/>
            </p:nvSpPr>
            <p:spPr bwMode="auto">
              <a:xfrm>
                <a:off x="619978" y="3451957"/>
                <a:ext cx="19425333"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72" name="TextBox 9">
                <a:extLst>
                  <a:ext uri="{FF2B5EF4-FFF2-40B4-BE49-F238E27FC236}">
                    <a16:creationId xmlns:a16="http://schemas.microsoft.com/office/drawing/2014/main" id="{098609BB-D524-43BB-9B1C-932CA216F47A}"/>
                  </a:ext>
                </a:extLst>
              </p:cNvPr>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70" name="Rectangle 69">
              <a:extLst>
                <a:ext uri="{FF2B5EF4-FFF2-40B4-BE49-F238E27FC236}">
                  <a16:creationId xmlns:a16="http://schemas.microsoft.com/office/drawing/2014/main" id="{4672F6C2-DA55-4D7B-BFE8-223B0CE821B7}"/>
                </a:ext>
              </a:extLst>
            </p:cNvPr>
            <p:cNvSpPr/>
            <p:nvPr/>
          </p:nvSpPr>
          <p:spPr>
            <a:xfrm>
              <a:off x="401645" y="8868361"/>
              <a:ext cx="13782555" cy="2348929"/>
            </a:xfrm>
            <a:prstGeom prst="rect">
              <a:avLst/>
            </a:prstGeom>
          </p:spPr>
          <p:txBody>
            <a:bodyPr wrap="square" lIns="91440" tIns="45720" rIns="91440" bIns="45720" anchor="t">
              <a:spAutoFit/>
            </a:bodyPr>
            <a:lstStyle/>
            <a:p>
              <a:pPr lvl="1" algn="just">
                <a:lnSpc>
                  <a:spcPct val="150000"/>
                </a:lnSpc>
                <a:buFont typeface="Arial" pitchFamily="34" charset="0"/>
                <a:buChar char="•"/>
              </a:pPr>
              <a:endParaRPr lang="en-US" sz="3200" dirty="0">
                <a:cs typeface="Times"/>
              </a:endParaRPr>
            </a:p>
            <a:p>
              <a:pPr lvl="1" algn="just" eaLnBrk="1" hangingPunct="1">
                <a:lnSpc>
                  <a:spcPct val="150000"/>
                </a:lnSpc>
                <a:buFont typeface="Arial" pitchFamily="34" charset="0"/>
                <a:buChar char="•"/>
              </a:pPr>
              <a:endParaRPr lang="en-US" sz="3200" dirty="0"/>
            </a:p>
            <a:p>
              <a:pPr lvl="1" algn="just" eaLnBrk="1" hangingPunct="1">
                <a:lnSpc>
                  <a:spcPct val="150000"/>
                </a:lnSpc>
                <a:buFont typeface="Arial" pitchFamily="34" charset="0"/>
                <a:buChar char="•"/>
              </a:pPr>
              <a:endParaRPr lang="en-GB" sz="3200" dirty="0"/>
            </a:p>
          </p:txBody>
        </p:sp>
      </p:grpSp>
      <p:pic>
        <p:nvPicPr>
          <p:cNvPr id="4" name="Picture 4" descr="A picture containing timeline&#10;&#10;Description automatically generated">
            <a:extLst>
              <a:ext uri="{FF2B5EF4-FFF2-40B4-BE49-F238E27FC236}">
                <a16:creationId xmlns:a16="http://schemas.microsoft.com/office/drawing/2014/main" id="{F3B02996-7AB0-4C5F-97E9-7ABAA7174E6D}"/>
              </a:ext>
            </a:extLst>
          </p:cNvPr>
          <p:cNvPicPr>
            <a:picLocks noChangeAspect="1"/>
          </p:cNvPicPr>
          <p:nvPr/>
        </p:nvPicPr>
        <p:blipFill>
          <a:blip r:embed="rId9"/>
          <a:stretch>
            <a:fillRect/>
          </a:stretch>
        </p:blipFill>
        <p:spPr>
          <a:xfrm>
            <a:off x="17253217" y="8897700"/>
            <a:ext cx="4649212" cy="5972837"/>
          </a:xfrm>
          <a:prstGeom prst="rect">
            <a:avLst/>
          </a:prstGeom>
        </p:spPr>
      </p:pic>
      <p:sp>
        <p:nvSpPr>
          <p:cNvPr id="74" name="TextBox 73">
            <a:extLst>
              <a:ext uri="{FF2B5EF4-FFF2-40B4-BE49-F238E27FC236}">
                <a16:creationId xmlns:a16="http://schemas.microsoft.com/office/drawing/2014/main" id="{B86C8C91-9917-40E0-A010-0584ABAF7739}"/>
              </a:ext>
            </a:extLst>
          </p:cNvPr>
          <p:cNvSpPr txBox="1"/>
          <p:nvPr/>
        </p:nvSpPr>
        <p:spPr>
          <a:xfrm>
            <a:off x="16819717" y="8189174"/>
            <a:ext cx="509095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a:solidFill>
                  <a:srgbClr val="44546A"/>
                </a:solidFill>
                <a:latin typeface="Times New Roman"/>
                <a:ea typeface="Times New Roman"/>
                <a:cs typeface="Times New Roman"/>
              </a:rPr>
              <a:t>the Flowchart of Traffic Light</a:t>
            </a:r>
            <a:endParaRPr lang="en-US" dirty="0">
              <a:cs typeface="Times"/>
            </a:endParaRPr>
          </a:p>
        </p:txBody>
      </p:sp>
      <p:pic>
        <p:nvPicPr>
          <p:cNvPr id="11" name="Picture 11" descr="Diagram&#10;&#10;Description automatically generated">
            <a:extLst>
              <a:ext uri="{FF2B5EF4-FFF2-40B4-BE49-F238E27FC236}">
                <a16:creationId xmlns:a16="http://schemas.microsoft.com/office/drawing/2014/main" id="{13C4D0E2-6093-42EC-96BF-1838268F2F42}"/>
              </a:ext>
            </a:extLst>
          </p:cNvPr>
          <p:cNvPicPr>
            <a:picLocks noChangeAspect="1"/>
          </p:cNvPicPr>
          <p:nvPr/>
        </p:nvPicPr>
        <p:blipFill>
          <a:blip r:embed="rId10"/>
          <a:stretch>
            <a:fillRect/>
          </a:stretch>
        </p:blipFill>
        <p:spPr>
          <a:xfrm>
            <a:off x="23723629" y="8395760"/>
            <a:ext cx="5347198" cy="2793224"/>
          </a:xfrm>
          <a:prstGeom prst="rect">
            <a:avLst/>
          </a:prstGeom>
        </p:spPr>
      </p:pic>
      <p:pic>
        <p:nvPicPr>
          <p:cNvPr id="12" name="Picture 12" descr="Calendar&#10;&#10;Description automatically generated">
            <a:extLst>
              <a:ext uri="{FF2B5EF4-FFF2-40B4-BE49-F238E27FC236}">
                <a16:creationId xmlns:a16="http://schemas.microsoft.com/office/drawing/2014/main" id="{479E7829-5F65-468F-9B24-3254D8FFDC25}"/>
              </a:ext>
            </a:extLst>
          </p:cNvPr>
          <p:cNvPicPr>
            <a:picLocks noChangeAspect="1"/>
          </p:cNvPicPr>
          <p:nvPr/>
        </p:nvPicPr>
        <p:blipFill>
          <a:blip r:embed="rId11"/>
          <a:stretch>
            <a:fillRect/>
          </a:stretch>
        </p:blipFill>
        <p:spPr>
          <a:xfrm>
            <a:off x="23730177" y="11618908"/>
            <a:ext cx="5334070" cy="5790764"/>
          </a:xfrm>
          <a:prstGeom prst="rect">
            <a:avLst/>
          </a:prstGeom>
        </p:spPr>
      </p:pic>
      <p:sp>
        <p:nvSpPr>
          <p:cNvPr id="16" name="TextBox 15">
            <a:extLst>
              <a:ext uri="{FF2B5EF4-FFF2-40B4-BE49-F238E27FC236}">
                <a16:creationId xmlns:a16="http://schemas.microsoft.com/office/drawing/2014/main" id="{3459EE0E-44EE-4F14-AA57-8D44487DF1A6}"/>
              </a:ext>
            </a:extLst>
          </p:cNvPr>
          <p:cNvSpPr txBox="1"/>
          <p:nvPr/>
        </p:nvSpPr>
        <p:spPr>
          <a:xfrm>
            <a:off x="15427062" y="14939018"/>
            <a:ext cx="832705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Arial"/>
              </a:rPr>
              <a:t>if the number of cars is less than or equal to one car (the number of min cars on the street) we take: </a:t>
            </a:r>
            <a:endParaRPr lang="en-US" dirty="0"/>
          </a:p>
          <a:p>
            <a:r>
              <a:rPr lang="en-US" dirty="0">
                <a:cs typeface="Arial"/>
              </a:rPr>
              <a:t> time of green traffic light= minimum green time = </a:t>
            </a:r>
            <a:r>
              <a:rPr lang="en-US" dirty="0" err="1">
                <a:cs typeface="Arial"/>
              </a:rPr>
              <a:t>Tmin</a:t>
            </a:r>
            <a:r>
              <a:rPr lang="en-US" dirty="0">
                <a:cs typeface="Arial"/>
              </a:rPr>
              <a:t> =15 . seconds if the number of cars is greater than the number of min cars on the street, we take: </a:t>
            </a:r>
            <a:endParaRPr lang="en-US" dirty="0"/>
          </a:p>
          <a:p>
            <a:r>
              <a:rPr lang="en-US" dirty="0">
                <a:cs typeface="Arial"/>
              </a:rPr>
              <a:t> time of green traffic light = max green time = 𝑋 /𝑌 ∗ 𝑇𝑚𝑎x .</a:t>
            </a:r>
            <a:endParaRPr lang="en-US" dirty="0"/>
          </a:p>
        </p:txBody>
      </p:sp>
      <p:pic>
        <p:nvPicPr>
          <p:cNvPr id="17" name="Picture 17" descr="Diagram, schematic&#10;&#10;Description automatically generated">
            <a:extLst>
              <a:ext uri="{FF2B5EF4-FFF2-40B4-BE49-F238E27FC236}">
                <a16:creationId xmlns:a16="http://schemas.microsoft.com/office/drawing/2014/main" id="{CE7445CA-80AD-4BDC-865F-93F9532189E9}"/>
              </a:ext>
            </a:extLst>
          </p:cNvPr>
          <p:cNvPicPr>
            <a:picLocks noChangeAspect="1"/>
          </p:cNvPicPr>
          <p:nvPr/>
        </p:nvPicPr>
        <p:blipFill>
          <a:blip r:embed="rId12"/>
          <a:stretch>
            <a:fillRect/>
          </a:stretch>
        </p:blipFill>
        <p:spPr>
          <a:xfrm>
            <a:off x="17570401" y="20554702"/>
            <a:ext cx="10233066" cy="6934125"/>
          </a:xfrm>
          <a:prstGeom prst="rect">
            <a:avLst/>
          </a:prstGeom>
        </p:spPr>
      </p:pic>
      <p:sp>
        <p:nvSpPr>
          <p:cNvPr id="84" name="Rounded Rectangle 635">
            <a:extLst>
              <a:ext uri="{FF2B5EF4-FFF2-40B4-BE49-F238E27FC236}">
                <a16:creationId xmlns:a16="http://schemas.microsoft.com/office/drawing/2014/main" id="{5C280F41-32A0-49BA-9286-3B6FC9BB3422}"/>
              </a:ext>
            </a:extLst>
          </p:cNvPr>
          <p:cNvSpPr/>
          <p:nvPr/>
        </p:nvSpPr>
        <p:spPr bwMode="auto">
          <a:xfrm>
            <a:off x="15493710" y="29879273"/>
            <a:ext cx="14883406" cy="8536952"/>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Tree>
    <p:extLst>
      <p:ext uri="{BB962C8B-B14F-4D97-AF65-F5344CB8AC3E}">
        <p14:creationId xmlns:p14="http://schemas.microsoft.com/office/powerpoint/2010/main" val="23861084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2330</TotalTime>
  <Words>709</Words>
  <Application>Microsoft Office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Corbel</vt:lpstr>
      <vt:lpstr>Times</vt:lpstr>
      <vt:lpstr>Times New Roman</vt:lpstr>
      <vt:lpstr>Parallax</vt:lpstr>
      <vt:lpstr>PowerPoint Presentation</vt:lpstr>
    </vt:vector>
  </TitlesOfParts>
  <Company>Iris Associates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Woodhams</dc:creator>
  <cp:lastModifiedBy>student</cp:lastModifiedBy>
  <cp:revision>480</cp:revision>
  <dcterms:created xsi:type="dcterms:W3CDTF">2003-05-27T16:43:40Z</dcterms:created>
  <dcterms:modified xsi:type="dcterms:W3CDTF">2022-01-23T08:57:47Z</dcterms:modified>
</cp:coreProperties>
</file>