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8288000" cy="10287000"/>
  <p:notesSz cx="6858000" cy="9144000"/>
  <p:embeddedFontLst>
    <p:embeddedFont>
      <p:font typeface="Fredoka" panose="020B0604020202020204" charset="0"/>
      <p:regular r:id="rId24"/>
    </p:embeddedFont>
    <p:embeddedFont>
      <p:font typeface="Times New Roman Bold" panose="02020803070505020304" pitchFamily="18" charset="0"/>
      <p:regular r:id="rId25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50" d="100"/>
          <a:sy n="50" d="100"/>
        </p:scale>
        <p:origin x="300" y="-2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ithub.com/Mohammed-Abulebda/najah-campus/blob/main/index.html" TargetMode="External"/><Relationship Id="rId5" Type="http://schemas.openxmlformats.org/officeDocument/2006/relationships/hyperlink" Target="https://github.com" TargetMode="External"/><Relationship Id="rId4" Type="http://schemas.openxmlformats.org/officeDocument/2006/relationships/hyperlink" Target="https://www.godaddy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14689420" y="6172200"/>
            <a:ext cx="3598580" cy="4114800"/>
          </a:xfrm>
          <a:custGeom>
            <a:avLst/>
            <a:gdLst/>
            <a:ahLst/>
            <a:cxnLst/>
            <a:rect l="l" t="t" r="r" b="b"/>
            <a:pathLst>
              <a:path w="3598580" h="4114800">
                <a:moveTo>
                  <a:pt x="3598580" y="0"/>
                </a:moveTo>
                <a:lnTo>
                  <a:pt x="0" y="0"/>
                </a:lnTo>
                <a:lnTo>
                  <a:pt x="0" y="4114800"/>
                </a:lnTo>
                <a:lnTo>
                  <a:pt x="3598580" y="4114800"/>
                </a:lnTo>
                <a:lnTo>
                  <a:pt x="359858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3" name="Freeform 3"/>
          <p:cNvSpPr/>
          <p:nvPr/>
        </p:nvSpPr>
        <p:spPr>
          <a:xfrm flipV="1">
            <a:off x="0" y="0"/>
            <a:ext cx="3598580" cy="4114800"/>
          </a:xfrm>
          <a:custGeom>
            <a:avLst/>
            <a:gdLst/>
            <a:ahLst/>
            <a:cxnLst/>
            <a:rect l="l" t="t" r="r" b="b"/>
            <a:pathLst>
              <a:path w="3598580" h="4114800">
                <a:moveTo>
                  <a:pt x="0" y="4114800"/>
                </a:moveTo>
                <a:lnTo>
                  <a:pt x="3598580" y="4114800"/>
                </a:lnTo>
                <a:lnTo>
                  <a:pt x="3598580" y="0"/>
                </a:lnTo>
                <a:lnTo>
                  <a:pt x="0" y="0"/>
                </a:lnTo>
                <a:lnTo>
                  <a:pt x="0" y="411480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4" name="Freeform 4"/>
          <p:cNvSpPr/>
          <p:nvPr/>
        </p:nvSpPr>
        <p:spPr>
          <a:xfrm>
            <a:off x="0" y="7932836"/>
            <a:ext cx="7315200" cy="2354164"/>
          </a:xfrm>
          <a:custGeom>
            <a:avLst/>
            <a:gdLst/>
            <a:ahLst/>
            <a:cxnLst/>
            <a:rect l="l" t="t" r="r" b="b"/>
            <a:pathLst>
              <a:path w="7315200" h="2354164">
                <a:moveTo>
                  <a:pt x="0" y="0"/>
                </a:moveTo>
                <a:lnTo>
                  <a:pt x="7315200" y="0"/>
                </a:lnTo>
                <a:lnTo>
                  <a:pt x="7315200" y="2354164"/>
                </a:lnTo>
                <a:lnTo>
                  <a:pt x="0" y="23541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5" name="Freeform 5"/>
          <p:cNvSpPr/>
          <p:nvPr/>
        </p:nvSpPr>
        <p:spPr>
          <a:xfrm flipH="1" flipV="1">
            <a:off x="10972800" y="0"/>
            <a:ext cx="7315200" cy="2354164"/>
          </a:xfrm>
          <a:custGeom>
            <a:avLst/>
            <a:gdLst/>
            <a:ahLst/>
            <a:cxnLst/>
            <a:rect l="l" t="t" r="r" b="b"/>
            <a:pathLst>
              <a:path w="7315200" h="2354164">
                <a:moveTo>
                  <a:pt x="7315200" y="2354164"/>
                </a:moveTo>
                <a:lnTo>
                  <a:pt x="0" y="2354164"/>
                </a:lnTo>
                <a:lnTo>
                  <a:pt x="0" y="0"/>
                </a:lnTo>
                <a:lnTo>
                  <a:pt x="7315200" y="0"/>
                </a:lnTo>
                <a:lnTo>
                  <a:pt x="7315200" y="235416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TextBox 6"/>
          <p:cNvSpPr txBox="1"/>
          <p:nvPr/>
        </p:nvSpPr>
        <p:spPr>
          <a:xfrm>
            <a:off x="1634619" y="1594123"/>
            <a:ext cx="14367886" cy="2953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37"/>
              </a:lnSpc>
            </a:pPr>
            <a:endParaRPr/>
          </a:p>
          <a:p>
            <a:pPr algn="ctr">
              <a:lnSpc>
                <a:spcPts val="5737"/>
              </a:lnSpc>
            </a:pPr>
            <a:r>
              <a:rPr lang="en-US" sz="4098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3D Web-Based Mapping for An-Najah National University’s Campus</a:t>
            </a:r>
          </a:p>
          <a:p>
            <a:pPr algn="ctr">
              <a:lnSpc>
                <a:spcPts val="5737"/>
              </a:lnSpc>
            </a:pPr>
            <a:endParaRPr lang="en-US" sz="4098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514705" y="4075748"/>
            <a:ext cx="781695" cy="6714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740"/>
              </a:lnSpc>
            </a:pPr>
            <a:r>
              <a:rPr lang="en-US" sz="4100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123329" y="4981575"/>
            <a:ext cx="10075069" cy="150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40"/>
              </a:lnSpc>
              <a:spcBef>
                <a:spcPct val="0"/>
              </a:spcBef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Ahmad Hamamry – Reg. No: 12114371</a:t>
            </a:r>
          </a:p>
          <a:p>
            <a:pPr algn="ctr">
              <a:lnSpc>
                <a:spcPts val="5740"/>
              </a:lnSpc>
              <a:spcBef>
                <a:spcPct val="0"/>
              </a:spcBef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Mohammed Abu Lebda – Reg. No: 12112024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465762" y="6525260"/>
            <a:ext cx="7356475" cy="150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40"/>
              </a:lnSpc>
            </a:pPr>
            <a:r>
              <a:rPr lang="en-US" sz="4100" b="1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Supervisor: Prof. Sameer Shadeed</a:t>
            </a:r>
          </a:p>
          <a:p>
            <a:pPr algn="ctr">
              <a:lnSpc>
                <a:spcPts val="5740"/>
              </a:lnSpc>
            </a:pPr>
            <a:endParaRPr lang="en-US" sz="4100" b="1">
              <a:solidFill>
                <a:srgbClr val="FFFFFF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1829216" y="6692105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0" y="0"/>
                </a:moveTo>
                <a:lnTo>
                  <a:pt x="3196189" y="0"/>
                </a:lnTo>
                <a:lnTo>
                  <a:pt x="3196189" y="3594895"/>
                </a:lnTo>
                <a:lnTo>
                  <a:pt x="0" y="35948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H="1" flipV="1">
            <a:off x="16908981" y="0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3196188" y="3594895"/>
                </a:moveTo>
                <a:lnTo>
                  <a:pt x="0" y="3594895"/>
                </a:lnTo>
                <a:lnTo>
                  <a:pt x="0" y="0"/>
                </a:lnTo>
                <a:lnTo>
                  <a:pt x="3196188" y="0"/>
                </a:lnTo>
                <a:lnTo>
                  <a:pt x="3196188" y="3594895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2371547" y="1555422"/>
            <a:ext cx="12896002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Data Processing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371547" y="5910420"/>
            <a:ext cx="5464647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ctr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Build texture model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371547" y="3432970"/>
            <a:ext cx="3936128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ctr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Align Photo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3A3496-3571-F1BB-267D-17E1D512C1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4" r="1585" b="2753"/>
          <a:stretch/>
        </p:blipFill>
        <p:spPr bwMode="auto">
          <a:xfrm>
            <a:off x="1371600" y="723900"/>
            <a:ext cx="15163799" cy="861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8CD8DD-3696-5F0A-3030-CCB2F0A362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3" r="630" b="2962"/>
          <a:stretch/>
        </p:blipFill>
        <p:spPr bwMode="auto">
          <a:xfrm>
            <a:off x="1066800" y="800100"/>
            <a:ext cx="16230599" cy="8686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H="1">
            <a:off x="16572450" y="7010776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1715550" y="0"/>
                </a:moveTo>
                <a:lnTo>
                  <a:pt x="0" y="0"/>
                </a:lnTo>
                <a:lnTo>
                  <a:pt x="0" y="3276224"/>
                </a:lnTo>
                <a:lnTo>
                  <a:pt x="1715550" y="3276224"/>
                </a:lnTo>
                <a:lnTo>
                  <a:pt x="171555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V="1">
            <a:off x="0" y="0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0" y="3276224"/>
                </a:moveTo>
                <a:lnTo>
                  <a:pt x="1715550" y="3276224"/>
                </a:lnTo>
                <a:lnTo>
                  <a:pt x="1715550" y="0"/>
                </a:lnTo>
                <a:lnTo>
                  <a:pt x="0" y="0"/>
                </a:lnTo>
                <a:lnTo>
                  <a:pt x="0" y="327622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2371547" y="1555422"/>
            <a:ext cx="12896002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Data Processing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371547" y="3378156"/>
            <a:ext cx="3400981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ctr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Tiled map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9D9ED9-8007-E152-9C1A-E80FD27188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110" y="4652326"/>
            <a:ext cx="11106090" cy="513937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A5C38C-9083-4F21-2E95-DD9074EAFC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011" r="1923" b="5670"/>
          <a:stretch/>
        </p:blipFill>
        <p:spPr bwMode="auto">
          <a:xfrm>
            <a:off x="1066800" y="800100"/>
            <a:ext cx="15392400" cy="807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B3B96D-B574-7D88-9E72-9A84A507DC72}"/>
              </a:ext>
            </a:extLst>
          </p:cNvPr>
          <p:cNvSpPr txBox="1"/>
          <p:nvPr/>
        </p:nvSpPr>
        <p:spPr>
          <a:xfrm>
            <a:off x="4191000" y="8852233"/>
            <a:ext cx="9144000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100" b="0" i="0" dirty="0">
                <a:solidFill>
                  <a:srgbClr val="FFFFFF"/>
                </a:solidFill>
                <a:effectLst/>
              </a:rPr>
              <a:t>DSM</a:t>
            </a:r>
            <a:endParaRPr lang="ar-SA" sz="41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42214" y="1555422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1829216" y="6692105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0" y="0"/>
                </a:moveTo>
                <a:lnTo>
                  <a:pt x="3196189" y="0"/>
                </a:lnTo>
                <a:lnTo>
                  <a:pt x="3196189" y="3594895"/>
                </a:lnTo>
                <a:lnTo>
                  <a:pt x="0" y="35948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H="1" flipV="1">
            <a:off x="16908981" y="0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3196188" y="3594895"/>
                </a:moveTo>
                <a:lnTo>
                  <a:pt x="0" y="3594895"/>
                </a:lnTo>
                <a:lnTo>
                  <a:pt x="0" y="0"/>
                </a:lnTo>
                <a:lnTo>
                  <a:pt x="3196188" y="0"/>
                </a:lnTo>
                <a:lnTo>
                  <a:pt x="3196188" y="3594895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2371547" y="1555422"/>
            <a:ext cx="12896002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Data Processing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371547" y="3432970"/>
            <a:ext cx="6218668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ctr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Classify Ground Points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4F484C-4252-C726-A1DD-5B3F926BA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00" y="4533900"/>
            <a:ext cx="12115800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65636F-DF6C-EC60-FDB2-742929B93E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1" b="8503"/>
          <a:stretch/>
        </p:blipFill>
        <p:spPr bwMode="auto">
          <a:xfrm>
            <a:off x="1376363" y="647700"/>
            <a:ext cx="15544800" cy="861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94F2FD-4D1A-3792-5BD0-3BFE6960CB12}"/>
              </a:ext>
            </a:extLst>
          </p:cNvPr>
          <p:cNvSpPr txBox="1"/>
          <p:nvPr/>
        </p:nvSpPr>
        <p:spPr>
          <a:xfrm>
            <a:off x="4576763" y="9182411"/>
            <a:ext cx="9144000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100" b="0" i="0" dirty="0">
                <a:solidFill>
                  <a:srgbClr val="FFFFFF"/>
                </a:solidFill>
                <a:effectLst/>
                <a:cs typeface="+mj-cs"/>
              </a:rPr>
              <a:t>DTM</a:t>
            </a:r>
            <a:endParaRPr lang="ar-SA" sz="4100" dirty="0"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H="1">
            <a:off x="16572450" y="7010776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1715550" y="0"/>
                </a:moveTo>
                <a:lnTo>
                  <a:pt x="0" y="0"/>
                </a:lnTo>
                <a:lnTo>
                  <a:pt x="0" y="3276224"/>
                </a:lnTo>
                <a:lnTo>
                  <a:pt x="1715550" y="3276224"/>
                </a:lnTo>
                <a:lnTo>
                  <a:pt x="171555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V="1">
            <a:off x="0" y="0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0" y="3276224"/>
                </a:moveTo>
                <a:lnTo>
                  <a:pt x="1715550" y="3276224"/>
                </a:lnTo>
                <a:lnTo>
                  <a:pt x="1715550" y="0"/>
                </a:lnTo>
                <a:lnTo>
                  <a:pt x="0" y="0"/>
                </a:lnTo>
                <a:lnTo>
                  <a:pt x="0" y="327622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2371547" y="3378156"/>
            <a:ext cx="8904089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Rename output file from .3tz to .zip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378318" y="1653212"/>
            <a:ext cx="8882460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Web-Based Visualization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371547" y="4588466"/>
            <a:ext cx="11186629" cy="150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model seemed to float around 90 meters above the ground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371547" y="6522676"/>
            <a:ext cx="11186629" cy="2229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fixed by integrating a 30-meter-resolution Digital Elevation Model (DEM) as a custom terrain.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5F89D5-8B8E-1649-11DB-7E38E27C05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403684"/>
            <a:ext cx="7467600" cy="5486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023B0F-93E7-F4DE-3F5F-2DA2604CA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1403684"/>
            <a:ext cx="7315200" cy="5486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064C6C-2F1D-3773-46A3-75D9253A2472}"/>
              </a:ext>
            </a:extLst>
          </p:cNvPr>
          <p:cNvSpPr txBox="1"/>
          <p:nvPr/>
        </p:nvSpPr>
        <p:spPr>
          <a:xfrm>
            <a:off x="1295400" y="7048498"/>
            <a:ext cx="8077200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Model floating with default terrain</a:t>
            </a:r>
            <a:endParaRPr lang="ar-SA" sz="41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E22852-BB61-E3A8-B24F-B78B545EF5C9}"/>
              </a:ext>
            </a:extLst>
          </p:cNvPr>
          <p:cNvSpPr txBox="1"/>
          <p:nvPr/>
        </p:nvSpPr>
        <p:spPr>
          <a:xfrm>
            <a:off x="9753600" y="7048498"/>
            <a:ext cx="9144000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Model aligned using 30 m DEM</a:t>
            </a:r>
            <a:endParaRPr lang="ar-SA" sz="4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1829216" y="6692105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0" y="0"/>
                </a:moveTo>
                <a:lnTo>
                  <a:pt x="3196189" y="0"/>
                </a:lnTo>
                <a:lnTo>
                  <a:pt x="3196189" y="3594895"/>
                </a:lnTo>
                <a:lnTo>
                  <a:pt x="0" y="35948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H="1" flipV="1">
            <a:off x="16908981" y="0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3196188" y="3594895"/>
                </a:moveTo>
                <a:lnTo>
                  <a:pt x="0" y="3594895"/>
                </a:lnTo>
                <a:lnTo>
                  <a:pt x="0" y="0"/>
                </a:lnTo>
                <a:lnTo>
                  <a:pt x="3196188" y="0"/>
                </a:lnTo>
                <a:lnTo>
                  <a:pt x="3196188" y="3594895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2371547" y="1555422"/>
            <a:ext cx="12896002" cy="2397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Web Hosting and Deployment</a:t>
            </a:r>
          </a:p>
          <a:p>
            <a:pPr algn="ctr">
              <a:lnSpc>
                <a:spcPts val="9100"/>
              </a:lnSpc>
              <a:spcBef>
                <a:spcPct val="0"/>
              </a:spcBef>
            </a:pPr>
            <a:endParaRPr lang="en-US" sz="6500">
              <a:solidFill>
                <a:srgbClr val="1E20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371547" y="3432970"/>
            <a:ext cx="6218668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Access  limited problem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371547" y="4690905"/>
            <a:ext cx="11033888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 u="sng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 tooltip="https://www.godaddy.com"/>
              </a:rPr>
              <a:t>GoDaddy</a:t>
            </a: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-US" sz="4100" u="sng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 tooltip="https://github.com"/>
              </a:rPr>
              <a:t>GitHub</a:t>
            </a: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hosting platforms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371547" y="5948840"/>
            <a:ext cx="11033888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 u="sng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 tooltip="https://github.com/Mohammed-Abulebda/najah-campus/blob/main/index.html"/>
              </a:rPr>
              <a:t>HTML FILE</a:t>
            </a: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371547" y="7206775"/>
            <a:ext cx="11033888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https://www.najah-campus.online/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286515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H="1">
            <a:off x="16572450" y="7010776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1715550" y="0"/>
                </a:moveTo>
                <a:lnTo>
                  <a:pt x="0" y="0"/>
                </a:lnTo>
                <a:lnTo>
                  <a:pt x="0" y="3276224"/>
                </a:lnTo>
                <a:lnTo>
                  <a:pt x="1715550" y="3276224"/>
                </a:lnTo>
                <a:lnTo>
                  <a:pt x="171555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>
            <a:off x="2371547" y="3537771"/>
            <a:ext cx="6318135" cy="5720529"/>
          </a:xfrm>
          <a:custGeom>
            <a:avLst/>
            <a:gdLst/>
            <a:ahLst/>
            <a:cxnLst/>
            <a:rect l="l" t="t" r="r" b="b"/>
            <a:pathLst>
              <a:path w="6318135" h="5720529">
                <a:moveTo>
                  <a:pt x="0" y="0"/>
                </a:moveTo>
                <a:lnTo>
                  <a:pt x="6318135" y="0"/>
                </a:lnTo>
                <a:lnTo>
                  <a:pt x="6318135" y="5720529"/>
                </a:lnTo>
                <a:lnTo>
                  <a:pt x="0" y="57205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818" t="-30062" r="-99817"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Freeform 7"/>
          <p:cNvSpPr/>
          <p:nvPr/>
        </p:nvSpPr>
        <p:spPr>
          <a:xfrm>
            <a:off x="9144000" y="3537771"/>
            <a:ext cx="6318135" cy="5720529"/>
          </a:xfrm>
          <a:custGeom>
            <a:avLst/>
            <a:gdLst/>
            <a:ahLst/>
            <a:cxnLst/>
            <a:rect l="l" t="t" r="r" b="b"/>
            <a:pathLst>
              <a:path w="6318135" h="5720529">
                <a:moveTo>
                  <a:pt x="0" y="0"/>
                </a:moveTo>
                <a:lnTo>
                  <a:pt x="6318135" y="0"/>
                </a:lnTo>
                <a:lnTo>
                  <a:pt x="6318135" y="5720529"/>
                </a:lnTo>
                <a:lnTo>
                  <a:pt x="0" y="572052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4649" r="-21162"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8" name="TextBox 8"/>
          <p:cNvSpPr txBox="1"/>
          <p:nvPr/>
        </p:nvSpPr>
        <p:spPr>
          <a:xfrm>
            <a:off x="3014198" y="1317234"/>
            <a:ext cx="11610701" cy="1235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099"/>
              </a:lnSpc>
            </a:pPr>
            <a:r>
              <a:rPr lang="en-US" sz="6499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285871" y="2586374"/>
            <a:ext cx="5281514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40"/>
              </a:lnSpc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idea of this project: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1829216" y="6692105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0" y="0"/>
                </a:moveTo>
                <a:lnTo>
                  <a:pt x="3196189" y="0"/>
                </a:lnTo>
                <a:lnTo>
                  <a:pt x="3196189" y="3594895"/>
                </a:lnTo>
                <a:lnTo>
                  <a:pt x="0" y="35948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H="1" flipV="1">
            <a:off x="16908981" y="0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3196188" y="3594895"/>
                </a:moveTo>
                <a:lnTo>
                  <a:pt x="0" y="3594895"/>
                </a:lnTo>
                <a:lnTo>
                  <a:pt x="0" y="0"/>
                </a:lnTo>
                <a:lnTo>
                  <a:pt x="3196188" y="0"/>
                </a:lnTo>
                <a:lnTo>
                  <a:pt x="3196188" y="3594895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2371547" y="1555422"/>
            <a:ext cx="12896002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and Discussion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371547" y="3432970"/>
            <a:ext cx="9314166" cy="150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Summary of 3D Model Accuracy</a:t>
            </a:r>
          </a:p>
          <a:p>
            <a:pPr algn="l">
              <a:lnSpc>
                <a:spcPts val="5740"/>
              </a:lnSpc>
            </a:pPr>
            <a:endParaRPr lang="en-US" sz="41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371547" y="4981575"/>
            <a:ext cx="11033888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Terrain Alignment Issues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371547" y="6530180"/>
            <a:ext cx="11033888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 Visualization Performance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H="1">
            <a:off x="16572450" y="7010776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1715550" y="0"/>
                </a:moveTo>
                <a:lnTo>
                  <a:pt x="0" y="0"/>
                </a:lnTo>
                <a:lnTo>
                  <a:pt x="0" y="3276224"/>
                </a:lnTo>
                <a:lnTo>
                  <a:pt x="1715550" y="3276224"/>
                </a:lnTo>
                <a:lnTo>
                  <a:pt x="171555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V="1">
            <a:off x="0" y="0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0" y="3276224"/>
                </a:moveTo>
                <a:lnTo>
                  <a:pt x="1715550" y="3276224"/>
                </a:lnTo>
                <a:lnTo>
                  <a:pt x="1715550" y="0"/>
                </a:lnTo>
                <a:lnTo>
                  <a:pt x="0" y="0"/>
                </a:lnTo>
                <a:lnTo>
                  <a:pt x="0" y="327622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2371547" y="3378156"/>
            <a:ext cx="8904089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 summary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371547" y="1625195"/>
            <a:ext cx="12837391" cy="2397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Conclusions and Recommendations</a:t>
            </a:r>
          </a:p>
          <a:p>
            <a:pPr algn="ctr">
              <a:lnSpc>
                <a:spcPts val="9100"/>
              </a:lnSpc>
              <a:spcBef>
                <a:spcPct val="0"/>
              </a:spcBef>
            </a:pPr>
            <a:endParaRPr lang="en-US" sz="6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371547" y="4981575"/>
            <a:ext cx="11186629" cy="150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40"/>
              </a:lnSpc>
            </a:pPr>
            <a:endParaRPr/>
          </a:p>
          <a:p>
            <a:pPr marL="885191" lvl="1" indent="-442595" algn="l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 constraints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14689420" y="6172200"/>
            <a:ext cx="3598580" cy="4114800"/>
          </a:xfrm>
          <a:custGeom>
            <a:avLst/>
            <a:gdLst/>
            <a:ahLst/>
            <a:cxnLst/>
            <a:rect l="l" t="t" r="r" b="b"/>
            <a:pathLst>
              <a:path w="3598580" h="4114800">
                <a:moveTo>
                  <a:pt x="3598580" y="0"/>
                </a:moveTo>
                <a:lnTo>
                  <a:pt x="0" y="0"/>
                </a:lnTo>
                <a:lnTo>
                  <a:pt x="0" y="4114800"/>
                </a:lnTo>
                <a:lnTo>
                  <a:pt x="3598580" y="4114800"/>
                </a:lnTo>
                <a:lnTo>
                  <a:pt x="359858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3" name="TextBox 3"/>
          <p:cNvSpPr txBox="1"/>
          <p:nvPr/>
        </p:nvSpPr>
        <p:spPr>
          <a:xfrm>
            <a:off x="2002464" y="3944938"/>
            <a:ext cx="14283073" cy="2149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500"/>
              </a:lnSpc>
            </a:pPr>
            <a:r>
              <a:rPr lang="en-US" sz="12500">
                <a:solidFill>
                  <a:srgbClr val="F0F5F9"/>
                </a:solidFill>
                <a:latin typeface="Fredoka"/>
                <a:ea typeface="Fredoka"/>
                <a:cs typeface="Fredoka"/>
                <a:sym typeface="Fredoka"/>
              </a:rPr>
              <a:t>THANK YOU</a:t>
            </a:r>
          </a:p>
        </p:txBody>
      </p:sp>
      <p:sp>
        <p:nvSpPr>
          <p:cNvPr id="4" name="Freeform 4"/>
          <p:cNvSpPr/>
          <p:nvPr/>
        </p:nvSpPr>
        <p:spPr>
          <a:xfrm flipV="1">
            <a:off x="0" y="0"/>
            <a:ext cx="3598580" cy="4114800"/>
          </a:xfrm>
          <a:custGeom>
            <a:avLst/>
            <a:gdLst/>
            <a:ahLst/>
            <a:cxnLst/>
            <a:rect l="l" t="t" r="r" b="b"/>
            <a:pathLst>
              <a:path w="3598580" h="4114800">
                <a:moveTo>
                  <a:pt x="0" y="4114800"/>
                </a:moveTo>
                <a:lnTo>
                  <a:pt x="3598580" y="4114800"/>
                </a:lnTo>
                <a:lnTo>
                  <a:pt x="3598580" y="0"/>
                </a:lnTo>
                <a:lnTo>
                  <a:pt x="0" y="0"/>
                </a:lnTo>
                <a:lnTo>
                  <a:pt x="0" y="411480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5" name="Freeform 5"/>
          <p:cNvSpPr/>
          <p:nvPr/>
        </p:nvSpPr>
        <p:spPr>
          <a:xfrm>
            <a:off x="0" y="7932836"/>
            <a:ext cx="7315200" cy="2354164"/>
          </a:xfrm>
          <a:custGeom>
            <a:avLst/>
            <a:gdLst/>
            <a:ahLst/>
            <a:cxnLst/>
            <a:rect l="l" t="t" r="r" b="b"/>
            <a:pathLst>
              <a:path w="7315200" h="2354164">
                <a:moveTo>
                  <a:pt x="0" y="0"/>
                </a:moveTo>
                <a:lnTo>
                  <a:pt x="7315200" y="0"/>
                </a:lnTo>
                <a:lnTo>
                  <a:pt x="7315200" y="2354164"/>
                </a:lnTo>
                <a:lnTo>
                  <a:pt x="0" y="23541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H="1" flipV="1">
            <a:off x="10972800" y="0"/>
            <a:ext cx="7315200" cy="2354164"/>
          </a:xfrm>
          <a:custGeom>
            <a:avLst/>
            <a:gdLst/>
            <a:ahLst/>
            <a:cxnLst/>
            <a:rect l="l" t="t" r="r" b="b"/>
            <a:pathLst>
              <a:path w="7315200" h="2354164">
                <a:moveTo>
                  <a:pt x="7315200" y="2354164"/>
                </a:moveTo>
                <a:lnTo>
                  <a:pt x="0" y="2354164"/>
                </a:lnTo>
                <a:lnTo>
                  <a:pt x="0" y="0"/>
                </a:lnTo>
                <a:lnTo>
                  <a:pt x="7315200" y="0"/>
                </a:lnTo>
                <a:lnTo>
                  <a:pt x="7315200" y="235416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1829216" y="6692105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0" y="0"/>
                </a:moveTo>
                <a:lnTo>
                  <a:pt x="3196189" y="0"/>
                </a:lnTo>
                <a:lnTo>
                  <a:pt x="3196189" y="3594895"/>
                </a:lnTo>
                <a:lnTo>
                  <a:pt x="0" y="35948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TextBox 6"/>
          <p:cNvSpPr txBox="1"/>
          <p:nvPr/>
        </p:nvSpPr>
        <p:spPr>
          <a:xfrm>
            <a:off x="2764056" y="1555422"/>
            <a:ext cx="11610701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Background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764056" y="3171960"/>
            <a:ext cx="10353024" cy="150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40"/>
              </a:lnSpc>
              <a:spcBef>
                <a:spcPct val="0"/>
              </a:spcBef>
            </a:pPr>
            <a:r>
              <a:rPr lang="en-US" sz="4100" b="1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The importance of 3D models and the advantages of uploading them to the web:</a:t>
            </a:r>
          </a:p>
        </p:txBody>
      </p:sp>
      <p:sp>
        <p:nvSpPr>
          <p:cNvPr id="8" name="Freeform 8"/>
          <p:cNvSpPr/>
          <p:nvPr/>
        </p:nvSpPr>
        <p:spPr>
          <a:xfrm flipH="1" flipV="1">
            <a:off x="16908981" y="0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3196188" y="3594895"/>
                </a:moveTo>
                <a:lnTo>
                  <a:pt x="0" y="3594895"/>
                </a:lnTo>
                <a:lnTo>
                  <a:pt x="0" y="0"/>
                </a:lnTo>
                <a:lnTo>
                  <a:pt x="3196188" y="0"/>
                </a:lnTo>
                <a:lnTo>
                  <a:pt x="3196188" y="3594895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9" name="TextBox 9"/>
          <p:cNvSpPr txBox="1"/>
          <p:nvPr/>
        </p:nvSpPr>
        <p:spPr>
          <a:xfrm>
            <a:off x="2243803" y="5058544"/>
            <a:ext cx="8773716" cy="739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42016" lvl="1" indent="-421008" algn="ctr">
              <a:lnSpc>
                <a:spcPts val="5460"/>
              </a:lnSpc>
              <a:buFont typeface="Arial"/>
              <a:buChar char="•"/>
            </a:pPr>
            <a:r>
              <a:rPr lang="en-US" sz="3900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Realistic 3D rendering of the building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139238" y="4595177"/>
            <a:ext cx="9525" cy="739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2438399" y="5645284"/>
            <a:ext cx="5468413" cy="6462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842016" lvl="1" indent="-421008" algn="ctr">
              <a:lnSpc>
                <a:spcPts val="5460"/>
              </a:lnSpc>
              <a:buFont typeface="Arial"/>
              <a:buChar char="•"/>
            </a:pPr>
            <a:r>
              <a:rPr lang="en-US" sz="3900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Easy access to the plan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133600" y="6298698"/>
            <a:ext cx="9186835" cy="6462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842010" lvl="1" indent="-421005" algn="ctr">
              <a:lnSpc>
                <a:spcPts val="5459"/>
              </a:lnSpc>
              <a:buFont typeface="Arial"/>
              <a:buChar char="•"/>
            </a:pPr>
            <a:r>
              <a:rPr lang="en-US" sz="3900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Understand and analyze infrastructure.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243803" y="6952113"/>
            <a:ext cx="9578380" cy="6462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842010" lvl="1" indent="-421005" algn="ctr">
              <a:lnSpc>
                <a:spcPts val="5459"/>
              </a:lnSpc>
              <a:buFont typeface="Arial"/>
              <a:buChar char="•"/>
            </a:pPr>
            <a:r>
              <a:rPr lang="en-US" sz="3900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Possibility of expansion and development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371547" y="1625356"/>
            <a:ext cx="11656005" cy="2396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Case study area</a:t>
            </a:r>
          </a:p>
          <a:p>
            <a:pPr algn="ctr">
              <a:lnSpc>
                <a:spcPts val="9135"/>
              </a:lnSpc>
            </a:pPr>
            <a:endParaRPr lang="en-US" sz="6500">
              <a:solidFill>
                <a:srgbClr val="1E20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Freeform 6"/>
          <p:cNvSpPr/>
          <p:nvPr/>
        </p:nvSpPr>
        <p:spPr>
          <a:xfrm flipV="1">
            <a:off x="0" y="0"/>
            <a:ext cx="2715034" cy="3104509"/>
          </a:xfrm>
          <a:custGeom>
            <a:avLst/>
            <a:gdLst/>
            <a:ahLst/>
            <a:cxnLst/>
            <a:rect l="l" t="t" r="r" b="b"/>
            <a:pathLst>
              <a:path w="2715034" h="3104509">
                <a:moveTo>
                  <a:pt x="0" y="3104509"/>
                </a:moveTo>
                <a:lnTo>
                  <a:pt x="2715034" y="3104509"/>
                </a:lnTo>
                <a:lnTo>
                  <a:pt x="2715034" y="0"/>
                </a:lnTo>
                <a:lnTo>
                  <a:pt x="0" y="0"/>
                </a:lnTo>
                <a:lnTo>
                  <a:pt x="0" y="3104509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Freeform 7"/>
          <p:cNvSpPr/>
          <p:nvPr/>
        </p:nvSpPr>
        <p:spPr>
          <a:xfrm>
            <a:off x="0" y="9115846"/>
            <a:ext cx="3639178" cy="1171154"/>
          </a:xfrm>
          <a:custGeom>
            <a:avLst/>
            <a:gdLst/>
            <a:ahLst/>
            <a:cxnLst/>
            <a:rect l="l" t="t" r="r" b="b"/>
            <a:pathLst>
              <a:path w="3639178" h="1171154">
                <a:moveTo>
                  <a:pt x="0" y="0"/>
                </a:moveTo>
                <a:lnTo>
                  <a:pt x="3639178" y="0"/>
                </a:lnTo>
                <a:lnTo>
                  <a:pt x="3639178" y="1171154"/>
                </a:lnTo>
                <a:lnTo>
                  <a:pt x="0" y="117115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8" name="Freeform 8"/>
          <p:cNvSpPr/>
          <p:nvPr/>
        </p:nvSpPr>
        <p:spPr>
          <a:xfrm flipH="1" flipV="1">
            <a:off x="14648822" y="0"/>
            <a:ext cx="3639178" cy="1171154"/>
          </a:xfrm>
          <a:custGeom>
            <a:avLst/>
            <a:gdLst/>
            <a:ahLst/>
            <a:cxnLst/>
            <a:rect l="l" t="t" r="r" b="b"/>
            <a:pathLst>
              <a:path w="3639178" h="1171154">
                <a:moveTo>
                  <a:pt x="3639178" y="1171154"/>
                </a:moveTo>
                <a:lnTo>
                  <a:pt x="0" y="1171154"/>
                </a:lnTo>
                <a:lnTo>
                  <a:pt x="0" y="0"/>
                </a:lnTo>
                <a:lnTo>
                  <a:pt x="3639178" y="0"/>
                </a:lnTo>
                <a:lnTo>
                  <a:pt x="3639178" y="117115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9" name="Freeform 9"/>
          <p:cNvSpPr/>
          <p:nvPr/>
        </p:nvSpPr>
        <p:spPr>
          <a:xfrm flipH="1">
            <a:off x="15572966" y="7182491"/>
            <a:ext cx="2715034" cy="3104509"/>
          </a:xfrm>
          <a:custGeom>
            <a:avLst/>
            <a:gdLst/>
            <a:ahLst/>
            <a:cxnLst/>
            <a:rect l="l" t="t" r="r" b="b"/>
            <a:pathLst>
              <a:path w="2715034" h="3104509">
                <a:moveTo>
                  <a:pt x="2715034" y="0"/>
                </a:moveTo>
                <a:lnTo>
                  <a:pt x="0" y="0"/>
                </a:lnTo>
                <a:lnTo>
                  <a:pt x="0" y="3104509"/>
                </a:lnTo>
                <a:lnTo>
                  <a:pt x="2715034" y="3104509"/>
                </a:lnTo>
                <a:lnTo>
                  <a:pt x="271503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10" name="Freeform 10"/>
          <p:cNvSpPr/>
          <p:nvPr/>
        </p:nvSpPr>
        <p:spPr>
          <a:xfrm>
            <a:off x="2371547" y="3479660"/>
            <a:ext cx="12896002" cy="5778640"/>
          </a:xfrm>
          <a:custGeom>
            <a:avLst/>
            <a:gdLst/>
            <a:ahLst/>
            <a:cxnLst/>
            <a:rect l="l" t="t" r="r" b="b"/>
            <a:pathLst>
              <a:path w="12896002" h="5778640">
                <a:moveTo>
                  <a:pt x="0" y="0"/>
                </a:moveTo>
                <a:lnTo>
                  <a:pt x="12896002" y="0"/>
                </a:lnTo>
                <a:lnTo>
                  <a:pt x="12896002" y="5778640"/>
                </a:lnTo>
                <a:lnTo>
                  <a:pt x="0" y="577864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357" t="-6590" r="-1357"/>
            </a:stretch>
          </a:blipFill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838581" y="7552086"/>
            <a:ext cx="3734563" cy="4114800"/>
          </a:xfrm>
          <a:custGeom>
            <a:avLst/>
            <a:gdLst/>
            <a:ahLst/>
            <a:cxnLst/>
            <a:rect l="l" t="t" r="r" b="b"/>
            <a:pathLst>
              <a:path w="3734563" h="4114800">
                <a:moveTo>
                  <a:pt x="0" y="0"/>
                </a:moveTo>
                <a:lnTo>
                  <a:pt x="3734562" y="0"/>
                </a:lnTo>
                <a:lnTo>
                  <a:pt x="373456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3" name="Freeform 3"/>
          <p:cNvSpPr/>
          <p:nvPr/>
        </p:nvSpPr>
        <p:spPr>
          <a:xfrm>
            <a:off x="14806153" y="-1645542"/>
            <a:ext cx="3734563" cy="4114800"/>
          </a:xfrm>
          <a:custGeom>
            <a:avLst/>
            <a:gdLst/>
            <a:ahLst/>
            <a:cxnLst/>
            <a:rect l="l" t="t" r="r" b="b"/>
            <a:pathLst>
              <a:path w="3734563" h="4114800">
                <a:moveTo>
                  <a:pt x="0" y="0"/>
                </a:moveTo>
                <a:lnTo>
                  <a:pt x="3734563" y="0"/>
                </a:lnTo>
                <a:lnTo>
                  <a:pt x="3734563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9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grpSp>
        <p:nvGrpSpPr>
          <p:cNvPr id="4" name="Group 4"/>
          <p:cNvGrpSpPr/>
          <p:nvPr/>
        </p:nvGrpSpPr>
        <p:grpSpPr>
          <a:xfrm>
            <a:off x="2371547" y="382664"/>
            <a:ext cx="12896002" cy="1292071"/>
            <a:chOff x="0" y="0"/>
            <a:chExt cx="3396478" cy="34029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flipH="1">
            <a:off x="16572450" y="7010776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1715550" y="0"/>
                </a:moveTo>
                <a:lnTo>
                  <a:pt x="0" y="0"/>
                </a:lnTo>
                <a:lnTo>
                  <a:pt x="0" y="3276224"/>
                </a:lnTo>
                <a:lnTo>
                  <a:pt x="1715550" y="3276224"/>
                </a:lnTo>
                <a:lnTo>
                  <a:pt x="171555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8" name="Freeform 8"/>
          <p:cNvSpPr/>
          <p:nvPr/>
        </p:nvSpPr>
        <p:spPr>
          <a:xfrm flipV="1">
            <a:off x="0" y="0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0" y="3276224"/>
                </a:moveTo>
                <a:lnTo>
                  <a:pt x="1715550" y="3276224"/>
                </a:lnTo>
                <a:lnTo>
                  <a:pt x="1715550" y="0"/>
                </a:lnTo>
                <a:lnTo>
                  <a:pt x="0" y="0"/>
                </a:lnTo>
                <a:lnTo>
                  <a:pt x="0" y="327622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9" name="TextBox 9"/>
          <p:cNvSpPr txBox="1"/>
          <p:nvPr/>
        </p:nvSpPr>
        <p:spPr>
          <a:xfrm>
            <a:off x="4693239" y="277813"/>
            <a:ext cx="8252619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approach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BC6755-0190-4235-F2D4-1FBAB22E0E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1547" y="2000222"/>
            <a:ext cx="12896002" cy="77326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1829216" y="6692105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0" y="0"/>
                </a:moveTo>
                <a:lnTo>
                  <a:pt x="3196189" y="0"/>
                </a:lnTo>
                <a:lnTo>
                  <a:pt x="3196189" y="3594895"/>
                </a:lnTo>
                <a:lnTo>
                  <a:pt x="0" y="35948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H="1" flipV="1">
            <a:off x="16908981" y="0"/>
            <a:ext cx="3196188" cy="3594895"/>
          </a:xfrm>
          <a:custGeom>
            <a:avLst/>
            <a:gdLst/>
            <a:ahLst/>
            <a:cxnLst/>
            <a:rect l="l" t="t" r="r" b="b"/>
            <a:pathLst>
              <a:path w="3196188" h="3594895">
                <a:moveTo>
                  <a:pt x="3196188" y="3594895"/>
                </a:moveTo>
                <a:lnTo>
                  <a:pt x="0" y="3594895"/>
                </a:lnTo>
                <a:lnTo>
                  <a:pt x="0" y="0"/>
                </a:lnTo>
                <a:lnTo>
                  <a:pt x="3196188" y="0"/>
                </a:lnTo>
                <a:lnTo>
                  <a:pt x="3196188" y="3594895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5796154" y="1555422"/>
            <a:ext cx="6046788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Acquisition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371547" y="4123633"/>
            <a:ext cx="7872257" cy="7817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4810" lvl="1" indent="-442405" algn="ctr">
              <a:lnSpc>
                <a:spcPts val="5737"/>
              </a:lnSpc>
              <a:buFont typeface="Arial"/>
              <a:buChar char="•"/>
            </a:pPr>
            <a:r>
              <a:rPr lang="en-US" sz="4098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Ground Control Points (GCPs)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371547" y="5910420"/>
            <a:ext cx="3818434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ctr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Raw Images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525118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0" y="0"/>
            <a:ext cx="2715034" cy="3104509"/>
          </a:xfrm>
          <a:custGeom>
            <a:avLst/>
            <a:gdLst/>
            <a:ahLst/>
            <a:cxnLst/>
            <a:rect l="l" t="t" r="r" b="b"/>
            <a:pathLst>
              <a:path w="2715034" h="3104509">
                <a:moveTo>
                  <a:pt x="0" y="3104509"/>
                </a:moveTo>
                <a:lnTo>
                  <a:pt x="2715034" y="3104509"/>
                </a:lnTo>
                <a:lnTo>
                  <a:pt x="2715034" y="0"/>
                </a:lnTo>
                <a:lnTo>
                  <a:pt x="0" y="0"/>
                </a:lnTo>
                <a:lnTo>
                  <a:pt x="0" y="3104509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>
            <a:off x="0" y="9115846"/>
            <a:ext cx="3639178" cy="1171154"/>
          </a:xfrm>
          <a:custGeom>
            <a:avLst/>
            <a:gdLst/>
            <a:ahLst/>
            <a:cxnLst/>
            <a:rect l="l" t="t" r="r" b="b"/>
            <a:pathLst>
              <a:path w="3639178" h="1171154">
                <a:moveTo>
                  <a:pt x="0" y="0"/>
                </a:moveTo>
                <a:lnTo>
                  <a:pt x="3639178" y="0"/>
                </a:lnTo>
                <a:lnTo>
                  <a:pt x="3639178" y="1171154"/>
                </a:lnTo>
                <a:lnTo>
                  <a:pt x="0" y="117115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Freeform 7"/>
          <p:cNvSpPr/>
          <p:nvPr/>
        </p:nvSpPr>
        <p:spPr>
          <a:xfrm flipH="1" flipV="1">
            <a:off x="14648822" y="0"/>
            <a:ext cx="3639178" cy="1171154"/>
          </a:xfrm>
          <a:custGeom>
            <a:avLst/>
            <a:gdLst/>
            <a:ahLst/>
            <a:cxnLst/>
            <a:rect l="l" t="t" r="r" b="b"/>
            <a:pathLst>
              <a:path w="3639178" h="1171154">
                <a:moveTo>
                  <a:pt x="3639178" y="1171154"/>
                </a:moveTo>
                <a:lnTo>
                  <a:pt x="0" y="1171154"/>
                </a:lnTo>
                <a:lnTo>
                  <a:pt x="0" y="0"/>
                </a:lnTo>
                <a:lnTo>
                  <a:pt x="3639178" y="0"/>
                </a:lnTo>
                <a:lnTo>
                  <a:pt x="3639178" y="117115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8" name="Freeform 8"/>
          <p:cNvSpPr/>
          <p:nvPr/>
        </p:nvSpPr>
        <p:spPr>
          <a:xfrm flipH="1">
            <a:off x="15572966" y="7182491"/>
            <a:ext cx="2715034" cy="3104509"/>
          </a:xfrm>
          <a:custGeom>
            <a:avLst/>
            <a:gdLst/>
            <a:ahLst/>
            <a:cxnLst/>
            <a:rect l="l" t="t" r="r" b="b"/>
            <a:pathLst>
              <a:path w="2715034" h="3104509">
                <a:moveTo>
                  <a:pt x="2715034" y="0"/>
                </a:moveTo>
                <a:lnTo>
                  <a:pt x="0" y="0"/>
                </a:lnTo>
                <a:lnTo>
                  <a:pt x="0" y="3104509"/>
                </a:lnTo>
                <a:lnTo>
                  <a:pt x="2715034" y="3104509"/>
                </a:lnTo>
                <a:lnTo>
                  <a:pt x="271503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9" name="TextBox 9"/>
          <p:cNvSpPr txBox="1"/>
          <p:nvPr/>
        </p:nvSpPr>
        <p:spPr>
          <a:xfrm>
            <a:off x="3067784" y="515092"/>
            <a:ext cx="11581038" cy="1235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099"/>
              </a:lnSpc>
            </a:pPr>
            <a:r>
              <a:rPr lang="en-US" sz="6499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Ground Control Points (GCPs)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E0FB54-DAA1-C08B-F1AE-B58A652D46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1547" y="2476500"/>
            <a:ext cx="12896002" cy="6934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62200" y="110306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H="1">
            <a:off x="16572450" y="7010776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1715550" y="0"/>
                </a:moveTo>
                <a:lnTo>
                  <a:pt x="0" y="0"/>
                </a:lnTo>
                <a:lnTo>
                  <a:pt x="0" y="3276224"/>
                </a:lnTo>
                <a:lnTo>
                  <a:pt x="1715550" y="3276224"/>
                </a:lnTo>
                <a:lnTo>
                  <a:pt x="171555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V="1">
            <a:off x="0" y="0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0" y="3276224"/>
                </a:moveTo>
                <a:lnTo>
                  <a:pt x="1715550" y="3276224"/>
                </a:lnTo>
                <a:lnTo>
                  <a:pt x="1715550" y="0"/>
                </a:lnTo>
                <a:lnTo>
                  <a:pt x="0" y="0"/>
                </a:lnTo>
                <a:lnTo>
                  <a:pt x="0" y="327622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5638800" y="110306"/>
            <a:ext cx="6007170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Raw Images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03A044-8563-A780-EFF4-4E56DCB0CE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2171700"/>
            <a:ext cx="12420600" cy="73558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71547" y="1660274"/>
            <a:ext cx="12896002" cy="1292071"/>
            <a:chOff x="0" y="0"/>
            <a:chExt cx="3396478" cy="3402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6478" cy="340299"/>
            </a:xfrm>
            <a:custGeom>
              <a:avLst/>
              <a:gdLst/>
              <a:ahLst/>
              <a:cxnLst/>
              <a:rect l="l" t="t" r="r" b="b"/>
              <a:pathLst>
                <a:path w="3396478" h="340299">
                  <a:moveTo>
                    <a:pt x="60033" y="0"/>
                  </a:moveTo>
                  <a:lnTo>
                    <a:pt x="3336444" y="0"/>
                  </a:lnTo>
                  <a:cubicBezTo>
                    <a:pt x="3369600" y="0"/>
                    <a:pt x="3396478" y="26878"/>
                    <a:pt x="3396478" y="60033"/>
                  </a:cubicBezTo>
                  <a:lnTo>
                    <a:pt x="3396478" y="280265"/>
                  </a:lnTo>
                  <a:cubicBezTo>
                    <a:pt x="3396478" y="313421"/>
                    <a:pt x="3369600" y="340299"/>
                    <a:pt x="3336444" y="340299"/>
                  </a:cubicBezTo>
                  <a:lnTo>
                    <a:pt x="60033" y="340299"/>
                  </a:lnTo>
                  <a:cubicBezTo>
                    <a:pt x="26878" y="340299"/>
                    <a:pt x="0" y="313421"/>
                    <a:pt x="0" y="280265"/>
                  </a:cubicBezTo>
                  <a:lnTo>
                    <a:pt x="0" y="60033"/>
                  </a:lnTo>
                  <a:cubicBezTo>
                    <a:pt x="0" y="26878"/>
                    <a:pt x="26878" y="0"/>
                    <a:pt x="60033" y="0"/>
                  </a:cubicBezTo>
                  <a:close/>
                </a:path>
              </a:pathLst>
            </a:custGeom>
            <a:solidFill>
              <a:srgbClr val="F0F5F9"/>
            </a:solidFill>
          </p:spPr>
          <p:txBody>
            <a:bodyPr/>
            <a:lstStyle/>
            <a:p>
              <a:endParaRPr lang="ar-SA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85725"/>
              <a:ext cx="3396478" cy="42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H="1">
            <a:off x="16572450" y="7010776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1715550" y="0"/>
                </a:moveTo>
                <a:lnTo>
                  <a:pt x="0" y="0"/>
                </a:lnTo>
                <a:lnTo>
                  <a:pt x="0" y="3276224"/>
                </a:lnTo>
                <a:lnTo>
                  <a:pt x="1715550" y="3276224"/>
                </a:lnTo>
                <a:lnTo>
                  <a:pt x="171555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6" name="Freeform 6"/>
          <p:cNvSpPr/>
          <p:nvPr/>
        </p:nvSpPr>
        <p:spPr>
          <a:xfrm flipV="1">
            <a:off x="0" y="0"/>
            <a:ext cx="1715550" cy="3276224"/>
          </a:xfrm>
          <a:custGeom>
            <a:avLst/>
            <a:gdLst/>
            <a:ahLst/>
            <a:cxnLst/>
            <a:rect l="l" t="t" r="r" b="b"/>
            <a:pathLst>
              <a:path w="1715550" h="3276224">
                <a:moveTo>
                  <a:pt x="0" y="3276224"/>
                </a:moveTo>
                <a:lnTo>
                  <a:pt x="1715550" y="3276224"/>
                </a:lnTo>
                <a:lnTo>
                  <a:pt x="1715550" y="0"/>
                </a:lnTo>
                <a:lnTo>
                  <a:pt x="0" y="0"/>
                </a:lnTo>
                <a:lnTo>
                  <a:pt x="0" y="327622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/>
          </a:p>
        </p:txBody>
      </p:sp>
      <p:sp>
        <p:nvSpPr>
          <p:cNvPr id="7" name="TextBox 7"/>
          <p:cNvSpPr txBox="1"/>
          <p:nvPr/>
        </p:nvSpPr>
        <p:spPr>
          <a:xfrm>
            <a:off x="2371547" y="1555422"/>
            <a:ext cx="12896002" cy="1244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1E20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Data Processing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371547" y="3378156"/>
            <a:ext cx="7872257" cy="781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5191" lvl="1" indent="-442595" algn="ctr">
              <a:lnSpc>
                <a:spcPts val="5740"/>
              </a:lnSpc>
              <a:buFont typeface="Arial"/>
              <a:buChar char="•"/>
            </a:pPr>
            <a:r>
              <a:rPr lang="en-US" sz="41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Ground Control Points (GCPs)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D57A16-C01F-CC07-0AF7-DD9CE08AE3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381500"/>
            <a:ext cx="9127957" cy="50631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227</Words>
  <Application>Microsoft Office PowerPoint</Application>
  <PresentationFormat>Custom</PresentationFormat>
  <Paragraphs>52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Times New Roman Bold</vt:lpstr>
      <vt:lpstr>Fredoka</vt:lpstr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Grey Professional Geometric Presentation</dc:title>
  <dc:creator>Ahmad Hamamry</dc:creator>
  <cp:lastModifiedBy>Ahmad Hamamry</cp:lastModifiedBy>
  <cp:revision>2</cp:revision>
  <dcterms:created xsi:type="dcterms:W3CDTF">2006-08-16T00:00:00Z</dcterms:created>
  <dcterms:modified xsi:type="dcterms:W3CDTF">2025-06-29T01:07:29Z</dcterms:modified>
  <dc:identifier>DAGrXrFKB0A</dc:identifier>
</cp:coreProperties>
</file>