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02" r:id="rId1"/>
  </p:sldMasterIdLst>
  <p:notesMasterIdLst>
    <p:notesMasterId r:id="rId33"/>
  </p:notesMasterIdLst>
  <p:sldIdLst>
    <p:sldId id="256" r:id="rId2"/>
    <p:sldId id="258" r:id="rId3"/>
    <p:sldId id="275" r:id="rId4"/>
    <p:sldId id="264" r:id="rId5"/>
    <p:sldId id="342" r:id="rId6"/>
    <p:sldId id="260" r:id="rId7"/>
    <p:sldId id="369" r:id="rId8"/>
    <p:sldId id="345" r:id="rId9"/>
    <p:sldId id="346" r:id="rId10"/>
    <p:sldId id="354" r:id="rId11"/>
    <p:sldId id="348" r:id="rId12"/>
    <p:sldId id="347" r:id="rId13"/>
    <p:sldId id="349" r:id="rId14"/>
    <p:sldId id="357" r:id="rId15"/>
    <p:sldId id="350" r:id="rId16"/>
    <p:sldId id="351" r:id="rId17"/>
    <p:sldId id="359" r:id="rId18"/>
    <p:sldId id="360" r:id="rId19"/>
    <p:sldId id="352" r:id="rId20"/>
    <p:sldId id="353" r:id="rId21"/>
    <p:sldId id="355" r:id="rId22"/>
    <p:sldId id="361" r:id="rId23"/>
    <p:sldId id="356" r:id="rId24"/>
    <p:sldId id="362" r:id="rId25"/>
    <p:sldId id="364" r:id="rId26"/>
    <p:sldId id="363" r:id="rId27"/>
    <p:sldId id="365" r:id="rId28"/>
    <p:sldId id="366" r:id="rId29"/>
    <p:sldId id="344" r:id="rId30"/>
    <p:sldId id="367" r:id="rId31"/>
    <p:sldId id="368" r:id="rId3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A900"/>
    <a:srgbClr val="FFC50D"/>
    <a:srgbClr val="CC3399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7B36181-168B-4049-9A77-1D2B82770EDD}">
  <a:tblStyle styleId="{F7B36181-168B-4049-9A77-1D2B82770ED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D9546AA0-AA06-43DF-8641-BC1F70FD0EF6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9" d="100"/>
          <a:sy n="99" d="100"/>
        </p:scale>
        <p:origin x="58" y="2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F714A0-D97D-4062-BB44-D19E247F29A1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D233C3E-C8EC-49AF-A75A-74CFE798ABA5}">
      <dgm:prSet phldrT="[Text]" custT="1"/>
      <dgm:spPr/>
      <dgm:t>
        <a:bodyPr/>
        <a:lstStyle/>
        <a:p>
          <a:r>
            <a:rPr lang="en-US" sz="1800" dirty="0" smtClean="0"/>
            <a:t>Customers</a:t>
          </a:r>
          <a:endParaRPr lang="en-US" sz="1800" dirty="0"/>
        </a:p>
      </dgm:t>
    </dgm:pt>
    <dgm:pt modelId="{F4D7D97C-3E67-4CE9-9CAB-E365341207C3}" type="parTrans" cxnId="{D65FE426-073E-440F-8EA1-55436D3AF4AD}">
      <dgm:prSet/>
      <dgm:spPr/>
      <dgm:t>
        <a:bodyPr/>
        <a:lstStyle/>
        <a:p>
          <a:endParaRPr lang="en-US"/>
        </a:p>
      </dgm:t>
    </dgm:pt>
    <dgm:pt modelId="{D98DE275-7382-4EA8-8472-241ED986BB1F}" type="sibTrans" cxnId="{D65FE426-073E-440F-8EA1-55436D3AF4AD}">
      <dgm:prSet/>
      <dgm:spPr/>
      <dgm:t>
        <a:bodyPr/>
        <a:lstStyle/>
        <a:p>
          <a:endParaRPr lang="en-US"/>
        </a:p>
      </dgm:t>
    </dgm:pt>
    <dgm:pt modelId="{97DC36AB-BCE7-482C-A568-AD52A7B1DA5D}">
      <dgm:prSet phldrT="[Text]" custT="1"/>
      <dgm:spPr/>
      <dgm:t>
        <a:bodyPr/>
        <a:lstStyle/>
        <a:p>
          <a:r>
            <a:rPr lang="en-US" sz="1200" dirty="0" smtClean="0"/>
            <a:t>Rate a hall, write feedback</a:t>
          </a:r>
          <a:endParaRPr lang="en-US" sz="1200" dirty="0"/>
        </a:p>
      </dgm:t>
    </dgm:pt>
    <dgm:pt modelId="{16775391-08F7-4F39-B4D7-3D97E624A7DD}" type="parTrans" cxnId="{D6B1DA73-8E0A-4D76-954B-2750F579F63D}">
      <dgm:prSet/>
      <dgm:spPr/>
      <dgm:t>
        <a:bodyPr/>
        <a:lstStyle/>
        <a:p>
          <a:endParaRPr lang="en-US"/>
        </a:p>
      </dgm:t>
    </dgm:pt>
    <dgm:pt modelId="{8B90A34C-E864-4943-9E2A-D53DFF148549}" type="sibTrans" cxnId="{D6B1DA73-8E0A-4D76-954B-2750F579F63D}">
      <dgm:prSet/>
      <dgm:spPr/>
      <dgm:t>
        <a:bodyPr/>
        <a:lstStyle/>
        <a:p>
          <a:endParaRPr lang="en-US"/>
        </a:p>
      </dgm:t>
    </dgm:pt>
    <dgm:pt modelId="{AB48E47E-3930-4F4F-AD82-F7A076335EA8}">
      <dgm:prSet phldrT="[Text]" custT="1"/>
      <dgm:spPr/>
      <dgm:t>
        <a:bodyPr/>
        <a:lstStyle/>
        <a:p>
          <a:r>
            <a:rPr lang="en-US" sz="1200" dirty="0" smtClean="0"/>
            <a:t>Notification</a:t>
          </a:r>
          <a:endParaRPr lang="en-US" sz="1200" dirty="0"/>
        </a:p>
      </dgm:t>
    </dgm:pt>
    <dgm:pt modelId="{53EC96AD-30D0-4FBD-A059-FA74984C81AE}" type="parTrans" cxnId="{9848D4C1-0272-48D8-80D8-28673E7E0C16}">
      <dgm:prSet/>
      <dgm:spPr/>
      <dgm:t>
        <a:bodyPr/>
        <a:lstStyle/>
        <a:p>
          <a:endParaRPr lang="en-US"/>
        </a:p>
      </dgm:t>
    </dgm:pt>
    <dgm:pt modelId="{6619D37B-2C3B-455D-BFF1-E83BEE53E655}" type="sibTrans" cxnId="{9848D4C1-0272-48D8-80D8-28673E7E0C16}">
      <dgm:prSet/>
      <dgm:spPr/>
      <dgm:t>
        <a:bodyPr/>
        <a:lstStyle/>
        <a:p>
          <a:endParaRPr lang="en-US"/>
        </a:p>
      </dgm:t>
    </dgm:pt>
    <dgm:pt modelId="{3A82FA2A-54EA-42EB-B5C9-F3F4F385AF3C}">
      <dgm:prSet phldrT="[Text]" custT="1"/>
      <dgm:spPr/>
      <dgm:t>
        <a:bodyPr/>
        <a:lstStyle/>
        <a:p>
          <a:r>
            <a:rPr lang="en-US" sz="1800" dirty="0" smtClean="0"/>
            <a:t>Owner</a:t>
          </a:r>
          <a:endParaRPr lang="en-US" sz="1800" dirty="0"/>
        </a:p>
      </dgm:t>
    </dgm:pt>
    <dgm:pt modelId="{E589C382-67A0-49D4-ABA9-4EC910B9C822}" type="parTrans" cxnId="{554FD2C5-0F34-4114-B87B-2577134B3E7D}">
      <dgm:prSet/>
      <dgm:spPr/>
      <dgm:t>
        <a:bodyPr/>
        <a:lstStyle/>
        <a:p>
          <a:endParaRPr lang="en-US"/>
        </a:p>
      </dgm:t>
    </dgm:pt>
    <dgm:pt modelId="{A9EB6581-6FA0-4743-9A52-0112E1467E6D}" type="sibTrans" cxnId="{554FD2C5-0F34-4114-B87B-2577134B3E7D}">
      <dgm:prSet/>
      <dgm:spPr/>
      <dgm:t>
        <a:bodyPr/>
        <a:lstStyle/>
        <a:p>
          <a:endParaRPr lang="en-US"/>
        </a:p>
      </dgm:t>
    </dgm:pt>
    <dgm:pt modelId="{02D48B1F-7817-4F64-A59E-58AF91A061A3}">
      <dgm:prSet phldrT="[Text]" custT="1"/>
      <dgm:spPr/>
      <dgm:t>
        <a:bodyPr/>
        <a:lstStyle/>
        <a:p>
          <a:r>
            <a:rPr lang="en-US" sz="1200" dirty="0" smtClean="0"/>
            <a:t>Add new hall, edit, delete</a:t>
          </a:r>
          <a:endParaRPr lang="en-US" sz="1200" dirty="0"/>
        </a:p>
      </dgm:t>
    </dgm:pt>
    <dgm:pt modelId="{CD0853F0-01C4-4891-B4BB-AFD804580BDE}" type="parTrans" cxnId="{345B64BB-6FA9-48EE-A0A8-263C43D44454}">
      <dgm:prSet/>
      <dgm:spPr/>
      <dgm:t>
        <a:bodyPr/>
        <a:lstStyle/>
        <a:p>
          <a:endParaRPr lang="en-US"/>
        </a:p>
      </dgm:t>
    </dgm:pt>
    <dgm:pt modelId="{B6FC821E-DF2C-4CB1-AE9C-E776B1D46CFD}" type="sibTrans" cxnId="{345B64BB-6FA9-48EE-A0A8-263C43D44454}">
      <dgm:prSet/>
      <dgm:spPr/>
      <dgm:t>
        <a:bodyPr/>
        <a:lstStyle/>
        <a:p>
          <a:endParaRPr lang="en-US"/>
        </a:p>
      </dgm:t>
    </dgm:pt>
    <dgm:pt modelId="{1DA480AA-698A-4373-8CE7-30308D20C0EB}">
      <dgm:prSet phldrT="[Text]" custT="1"/>
      <dgm:spPr/>
      <dgm:t>
        <a:bodyPr/>
        <a:lstStyle/>
        <a:p>
          <a:r>
            <a:rPr lang="en-US" sz="1200" dirty="0" smtClean="0"/>
            <a:t>Receive message from customer</a:t>
          </a:r>
          <a:endParaRPr lang="en-US" sz="1200" dirty="0"/>
        </a:p>
      </dgm:t>
    </dgm:pt>
    <dgm:pt modelId="{234D0C69-28B0-471B-8F1F-14DF9888A4B8}" type="parTrans" cxnId="{A9FB0EBE-9BA8-443C-85A1-B28F435BDA33}">
      <dgm:prSet/>
      <dgm:spPr/>
      <dgm:t>
        <a:bodyPr/>
        <a:lstStyle/>
        <a:p>
          <a:endParaRPr lang="en-US"/>
        </a:p>
      </dgm:t>
    </dgm:pt>
    <dgm:pt modelId="{275C615F-9828-4BE6-A4D3-4097F9FC7CD7}" type="sibTrans" cxnId="{A9FB0EBE-9BA8-443C-85A1-B28F435BDA33}">
      <dgm:prSet/>
      <dgm:spPr/>
      <dgm:t>
        <a:bodyPr/>
        <a:lstStyle/>
        <a:p>
          <a:endParaRPr lang="en-US"/>
        </a:p>
      </dgm:t>
    </dgm:pt>
    <dgm:pt modelId="{7ADBE541-075B-42ED-9211-C6876ECC0C88}">
      <dgm:prSet phldrT="[Text]" custT="1"/>
      <dgm:spPr/>
      <dgm:t>
        <a:bodyPr/>
        <a:lstStyle/>
        <a:p>
          <a:r>
            <a:rPr lang="en-US" sz="1800" dirty="0" smtClean="0"/>
            <a:t>Third party</a:t>
          </a:r>
          <a:endParaRPr lang="en-US" sz="1800" dirty="0"/>
        </a:p>
      </dgm:t>
    </dgm:pt>
    <dgm:pt modelId="{8AEA626F-03DD-45B7-BD9F-58C7283EDE0A}" type="parTrans" cxnId="{FF3FC0F7-EF6D-49F3-A4D2-05F3448C2D02}">
      <dgm:prSet/>
      <dgm:spPr/>
      <dgm:t>
        <a:bodyPr/>
        <a:lstStyle/>
        <a:p>
          <a:endParaRPr lang="en-US"/>
        </a:p>
      </dgm:t>
    </dgm:pt>
    <dgm:pt modelId="{55FDB7C8-F3B0-4205-B6AE-5FA536940C53}" type="sibTrans" cxnId="{FF3FC0F7-EF6D-49F3-A4D2-05F3448C2D02}">
      <dgm:prSet/>
      <dgm:spPr/>
      <dgm:t>
        <a:bodyPr/>
        <a:lstStyle/>
        <a:p>
          <a:endParaRPr lang="en-US"/>
        </a:p>
      </dgm:t>
    </dgm:pt>
    <dgm:pt modelId="{2DC7FA90-6EA6-4F10-9A10-BB9279AAACCB}">
      <dgm:prSet phldrT="[Text]" custT="1"/>
      <dgm:spPr/>
      <dgm:t>
        <a:bodyPr/>
        <a:lstStyle/>
        <a:p>
          <a:r>
            <a:rPr lang="en-US" sz="1200" dirty="0" smtClean="0"/>
            <a:t>View their profile , edit their information</a:t>
          </a:r>
          <a:endParaRPr lang="en-US" sz="1200" dirty="0"/>
        </a:p>
      </dgm:t>
    </dgm:pt>
    <dgm:pt modelId="{452C0DA0-26D8-4B02-8E6E-59C623C41A7B}" type="parTrans" cxnId="{75F9E608-C13F-40B2-84E4-431DAB588150}">
      <dgm:prSet/>
      <dgm:spPr/>
      <dgm:t>
        <a:bodyPr/>
        <a:lstStyle/>
        <a:p>
          <a:endParaRPr lang="en-US"/>
        </a:p>
      </dgm:t>
    </dgm:pt>
    <dgm:pt modelId="{1E79CDA6-F696-4523-8256-B92D5C3EC29A}" type="sibTrans" cxnId="{75F9E608-C13F-40B2-84E4-431DAB588150}">
      <dgm:prSet/>
      <dgm:spPr/>
      <dgm:t>
        <a:bodyPr/>
        <a:lstStyle/>
        <a:p>
          <a:endParaRPr lang="en-US"/>
        </a:p>
      </dgm:t>
    </dgm:pt>
    <dgm:pt modelId="{6C1F5857-03A0-467B-ACDA-E8857FBBCCBE}">
      <dgm:prSet phldrT="[Text]" custT="1"/>
      <dgm:spPr/>
      <dgm:t>
        <a:bodyPr/>
        <a:lstStyle/>
        <a:p>
          <a:r>
            <a:rPr lang="en-US" sz="1200" dirty="0" smtClean="0"/>
            <a:t>Add new services</a:t>
          </a:r>
          <a:endParaRPr lang="en-US" sz="1200" dirty="0"/>
        </a:p>
      </dgm:t>
    </dgm:pt>
    <dgm:pt modelId="{3BB8411E-2E22-4101-AB2E-738837D83C12}" type="parTrans" cxnId="{7A833A5F-38C3-4614-B1E8-CBBD80AA94A3}">
      <dgm:prSet/>
      <dgm:spPr/>
      <dgm:t>
        <a:bodyPr/>
        <a:lstStyle/>
        <a:p>
          <a:endParaRPr lang="en-US"/>
        </a:p>
      </dgm:t>
    </dgm:pt>
    <dgm:pt modelId="{BF74799E-36B8-43F4-9293-4127FAC91A99}" type="sibTrans" cxnId="{7A833A5F-38C3-4614-B1E8-CBBD80AA94A3}">
      <dgm:prSet/>
      <dgm:spPr/>
      <dgm:t>
        <a:bodyPr/>
        <a:lstStyle/>
        <a:p>
          <a:endParaRPr lang="en-US"/>
        </a:p>
      </dgm:t>
    </dgm:pt>
    <dgm:pt modelId="{AAA6CC3A-1AD9-4A39-8086-9BE2CD7933C2}">
      <dgm:prSet phldrT="[Text]" custT="1"/>
      <dgm:spPr/>
      <dgm:t>
        <a:bodyPr/>
        <a:lstStyle/>
        <a:p>
          <a:r>
            <a:rPr lang="en-US" sz="1800" dirty="0" smtClean="0"/>
            <a:t>Admin</a:t>
          </a:r>
          <a:endParaRPr lang="en-US" sz="1800" dirty="0"/>
        </a:p>
      </dgm:t>
    </dgm:pt>
    <dgm:pt modelId="{81F70082-2179-461B-9D04-9EBDC035EC2E}" type="parTrans" cxnId="{B0A316A0-6F62-4D60-BEDD-D459B7E7475F}">
      <dgm:prSet/>
      <dgm:spPr/>
      <dgm:t>
        <a:bodyPr/>
        <a:lstStyle/>
        <a:p>
          <a:endParaRPr lang="en-US"/>
        </a:p>
      </dgm:t>
    </dgm:pt>
    <dgm:pt modelId="{46FD6BC5-82F6-4348-A004-03BE8CF4D59B}" type="sibTrans" cxnId="{B0A316A0-6F62-4D60-BEDD-D459B7E7475F}">
      <dgm:prSet/>
      <dgm:spPr/>
      <dgm:t>
        <a:bodyPr/>
        <a:lstStyle/>
        <a:p>
          <a:endParaRPr lang="en-US"/>
        </a:p>
      </dgm:t>
    </dgm:pt>
    <dgm:pt modelId="{C6625679-37CA-44DA-8F81-8C0C914BAA17}">
      <dgm:prSet phldrT="[Text]" custT="1"/>
      <dgm:spPr/>
      <dgm:t>
        <a:bodyPr/>
        <a:lstStyle/>
        <a:p>
          <a:r>
            <a:rPr lang="en-US" sz="1200" dirty="0" smtClean="0"/>
            <a:t>Browse AI recommendation halls</a:t>
          </a:r>
          <a:endParaRPr lang="en-US" sz="1200" dirty="0"/>
        </a:p>
      </dgm:t>
    </dgm:pt>
    <dgm:pt modelId="{A945D359-8348-4520-92FF-FA98441226F1}" type="parTrans" cxnId="{267D7EFA-F94B-44C4-8A23-8544B74E0C89}">
      <dgm:prSet/>
      <dgm:spPr/>
      <dgm:t>
        <a:bodyPr/>
        <a:lstStyle/>
        <a:p>
          <a:endParaRPr lang="en-US"/>
        </a:p>
      </dgm:t>
    </dgm:pt>
    <dgm:pt modelId="{6A225A98-6294-40DE-8EF9-366C866F65D8}" type="sibTrans" cxnId="{267D7EFA-F94B-44C4-8A23-8544B74E0C89}">
      <dgm:prSet/>
      <dgm:spPr/>
      <dgm:t>
        <a:bodyPr/>
        <a:lstStyle/>
        <a:p>
          <a:endParaRPr lang="en-US"/>
        </a:p>
      </dgm:t>
    </dgm:pt>
    <dgm:pt modelId="{87D56412-83B9-47C8-AD03-42ED666ABFA6}">
      <dgm:prSet phldrT="[Text]" custT="1"/>
      <dgm:spPr/>
      <dgm:t>
        <a:bodyPr/>
        <a:lstStyle/>
        <a:p>
          <a:endParaRPr lang="en-US" sz="1200" dirty="0"/>
        </a:p>
      </dgm:t>
    </dgm:pt>
    <dgm:pt modelId="{30E4529E-E582-44C4-99C5-BD1FA6DA29DD}" type="parTrans" cxnId="{C1257B9C-2886-4702-B317-3E30B62B5A71}">
      <dgm:prSet/>
      <dgm:spPr/>
      <dgm:t>
        <a:bodyPr/>
        <a:lstStyle/>
        <a:p>
          <a:endParaRPr lang="en-US"/>
        </a:p>
      </dgm:t>
    </dgm:pt>
    <dgm:pt modelId="{5176288B-9F25-4FB1-A80A-5725BD412B66}" type="sibTrans" cxnId="{C1257B9C-2886-4702-B317-3E30B62B5A71}">
      <dgm:prSet/>
      <dgm:spPr/>
      <dgm:t>
        <a:bodyPr/>
        <a:lstStyle/>
        <a:p>
          <a:endParaRPr lang="en-US"/>
        </a:p>
      </dgm:t>
    </dgm:pt>
    <dgm:pt modelId="{2D42D1DD-F854-4A0E-A28F-647ADE02F9FB}">
      <dgm:prSet phldrT="[Text]" custT="1"/>
      <dgm:spPr/>
      <dgm:t>
        <a:bodyPr/>
        <a:lstStyle/>
        <a:p>
          <a:endParaRPr lang="en-US" sz="1200" dirty="0"/>
        </a:p>
      </dgm:t>
    </dgm:pt>
    <dgm:pt modelId="{910EFEC6-E6A8-46E0-BDC9-2352B393C177}" type="parTrans" cxnId="{A660D573-26E7-443A-A242-1C3E8C24D964}">
      <dgm:prSet/>
      <dgm:spPr/>
      <dgm:t>
        <a:bodyPr/>
        <a:lstStyle/>
        <a:p>
          <a:endParaRPr lang="en-US"/>
        </a:p>
      </dgm:t>
    </dgm:pt>
    <dgm:pt modelId="{1E2977BA-F702-451B-8553-037BB9E6E9F0}" type="sibTrans" cxnId="{A660D573-26E7-443A-A242-1C3E8C24D964}">
      <dgm:prSet/>
      <dgm:spPr/>
      <dgm:t>
        <a:bodyPr/>
        <a:lstStyle/>
        <a:p>
          <a:endParaRPr lang="en-US"/>
        </a:p>
      </dgm:t>
    </dgm:pt>
    <dgm:pt modelId="{DA9A8226-6156-4109-8E76-C32BE13F66FF}">
      <dgm:prSet phldrT="[Text]" custT="1"/>
      <dgm:spPr/>
      <dgm:t>
        <a:bodyPr/>
        <a:lstStyle/>
        <a:p>
          <a:endParaRPr lang="en-US" sz="1200" dirty="0"/>
        </a:p>
      </dgm:t>
    </dgm:pt>
    <dgm:pt modelId="{7B637563-3F1C-4AB8-8720-759AF98068E1}" type="parTrans" cxnId="{485A9A02-C668-4A70-B032-CC8A7C862592}">
      <dgm:prSet/>
      <dgm:spPr/>
      <dgm:t>
        <a:bodyPr/>
        <a:lstStyle/>
        <a:p>
          <a:endParaRPr lang="en-US"/>
        </a:p>
      </dgm:t>
    </dgm:pt>
    <dgm:pt modelId="{E52A2975-984A-47F2-AB75-83DB9A15EEC4}" type="sibTrans" cxnId="{485A9A02-C668-4A70-B032-CC8A7C862592}">
      <dgm:prSet/>
      <dgm:spPr/>
      <dgm:t>
        <a:bodyPr/>
        <a:lstStyle/>
        <a:p>
          <a:endParaRPr lang="en-US"/>
        </a:p>
      </dgm:t>
    </dgm:pt>
    <dgm:pt modelId="{B87B790B-79C1-4C50-A0EA-0A9333231A5A}">
      <dgm:prSet phldrT="[Text]" custT="1"/>
      <dgm:spPr/>
      <dgm:t>
        <a:bodyPr/>
        <a:lstStyle/>
        <a:p>
          <a:endParaRPr lang="en-US" sz="1200" dirty="0"/>
        </a:p>
      </dgm:t>
    </dgm:pt>
    <dgm:pt modelId="{DE98C9C4-8502-4D0D-BC64-645632F20D31}" type="parTrans" cxnId="{E5CD9F28-A873-4851-8667-0CF9785907CA}">
      <dgm:prSet/>
      <dgm:spPr/>
      <dgm:t>
        <a:bodyPr/>
        <a:lstStyle/>
        <a:p>
          <a:endParaRPr lang="en-US"/>
        </a:p>
      </dgm:t>
    </dgm:pt>
    <dgm:pt modelId="{82B8CABC-E4C7-4578-A172-3806DA18319F}" type="sibTrans" cxnId="{E5CD9F28-A873-4851-8667-0CF9785907CA}">
      <dgm:prSet/>
      <dgm:spPr/>
      <dgm:t>
        <a:bodyPr/>
        <a:lstStyle/>
        <a:p>
          <a:endParaRPr lang="en-US"/>
        </a:p>
      </dgm:t>
    </dgm:pt>
    <dgm:pt modelId="{4DAED608-A9E5-4CF2-A2D3-A1137C7D1109}">
      <dgm:prSet phldrT="[Text]" custT="1"/>
      <dgm:spPr/>
      <dgm:t>
        <a:bodyPr/>
        <a:lstStyle/>
        <a:p>
          <a:endParaRPr lang="en-US" sz="1200" dirty="0"/>
        </a:p>
      </dgm:t>
    </dgm:pt>
    <dgm:pt modelId="{0D083DD5-899E-4144-934C-1696774CF4DC}" type="parTrans" cxnId="{DF551026-9F61-4335-8C5B-B19A92A92F4F}">
      <dgm:prSet/>
      <dgm:spPr/>
      <dgm:t>
        <a:bodyPr/>
        <a:lstStyle/>
        <a:p>
          <a:endParaRPr lang="en-US"/>
        </a:p>
      </dgm:t>
    </dgm:pt>
    <dgm:pt modelId="{74C8A1B4-A7B3-4C79-9616-75B2D8BC81A4}" type="sibTrans" cxnId="{DF551026-9F61-4335-8C5B-B19A92A92F4F}">
      <dgm:prSet/>
      <dgm:spPr/>
      <dgm:t>
        <a:bodyPr/>
        <a:lstStyle/>
        <a:p>
          <a:endParaRPr lang="en-US"/>
        </a:p>
      </dgm:t>
    </dgm:pt>
    <dgm:pt modelId="{6EC75411-CCBA-42CF-885C-0B4C3860C35E}">
      <dgm:prSet phldrT="[Text]" custT="1"/>
      <dgm:spPr/>
      <dgm:t>
        <a:bodyPr/>
        <a:lstStyle/>
        <a:p>
          <a:endParaRPr lang="en-US" sz="1200" dirty="0"/>
        </a:p>
      </dgm:t>
    </dgm:pt>
    <dgm:pt modelId="{C8F6D9EE-E0EF-4F40-A1C5-8B59DC8FB8C2}" type="parTrans" cxnId="{16E2F24B-A025-457E-929F-E79F80F26259}">
      <dgm:prSet/>
      <dgm:spPr/>
      <dgm:t>
        <a:bodyPr/>
        <a:lstStyle/>
        <a:p>
          <a:endParaRPr lang="en-US"/>
        </a:p>
      </dgm:t>
    </dgm:pt>
    <dgm:pt modelId="{A9D88349-87F9-468F-82A2-E56A06DD1414}" type="sibTrans" cxnId="{16E2F24B-A025-457E-929F-E79F80F26259}">
      <dgm:prSet/>
      <dgm:spPr/>
      <dgm:t>
        <a:bodyPr/>
        <a:lstStyle/>
        <a:p>
          <a:endParaRPr lang="en-US"/>
        </a:p>
      </dgm:t>
    </dgm:pt>
    <dgm:pt modelId="{B645A02A-3DBD-4021-8860-7565CC449703}">
      <dgm:prSet phldrT="[Text]" custT="1"/>
      <dgm:spPr/>
      <dgm:t>
        <a:bodyPr/>
        <a:lstStyle/>
        <a:p>
          <a:endParaRPr lang="en-US" sz="1200" dirty="0"/>
        </a:p>
      </dgm:t>
    </dgm:pt>
    <dgm:pt modelId="{CB8AA2B1-E600-4DE7-8BD5-331ED588AC56}" type="parTrans" cxnId="{DFBFB178-D6E8-42EC-AE9F-72B347AE8C68}">
      <dgm:prSet/>
      <dgm:spPr/>
      <dgm:t>
        <a:bodyPr/>
        <a:lstStyle/>
        <a:p>
          <a:endParaRPr lang="en-US"/>
        </a:p>
      </dgm:t>
    </dgm:pt>
    <dgm:pt modelId="{8A02B1DF-B1A0-48DD-B395-0E7F0523E760}" type="sibTrans" cxnId="{DFBFB178-D6E8-42EC-AE9F-72B347AE8C68}">
      <dgm:prSet/>
      <dgm:spPr/>
      <dgm:t>
        <a:bodyPr/>
        <a:lstStyle/>
        <a:p>
          <a:endParaRPr lang="en-US"/>
        </a:p>
      </dgm:t>
    </dgm:pt>
    <dgm:pt modelId="{1FBF6DAD-4BC8-4815-B221-27AE8A1E30FB}" type="pres">
      <dgm:prSet presAssocID="{1FF714A0-D97D-4062-BB44-D19E247F29A1}" presName="Name0" presStyleCnt="0">
        <dgm:presLayoutVars>
          <dgm:dir/>
          <dgm:animLvl val="lvl"/>
          <dgm:resizeHandles val="exact"/>
        </dgm:presLayoutVars>
      </dgm:prSet>
      <dgm:spPr/>
    </dgm:pt>
    <dgm:pt modelId="{A82D040F-B46B-421A-A602-91AEC1F8C3E1}" type="pres">
      <dgm:prSet presAssocID="{AD233C3E-C8EC-49AF-A75A-74CFE798ABA5}" presName="composite" presStyleCnt="0"/>
      <dgm:spPr/>
    </dgm:pt>
    <dgm:pt modelId="{2A4B3620-D669-4746-844D-49571649451D}" type="pres">
      <dgm:prSet presAssocID="{AD233C3E-C8EC-49AF-A75A-74CFE798ABA5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69C396-9CFB-4489-BBEA-477A71C3D672}" type="pres">
      <dgm:prSet presAssocID="{AD233C3E-C8EC-49AF-A75A-74CFE798ABA5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ED7042-6C3B-40B1-9CA1-7461C156B8C8}" type="pres">
      <dgm:prSet presAssocID="{D98DE275-7382-4EA8-8472-241ED986BB1F}" presName="space" presStyleCnt="0"/>
      <dgm:spPr/>
    </dgm:pt>
    <dgm:pt modelId="{88283F19-D34A-4860-B993-95C8DD27D403}" type="pres">
      <dgm:prSet presAssocID="{3A82FA2A-54EA-42EB-B5C9-F3F4F385AF3C}" presName="composite" presStyleCnt="0"/>
      <dgm:spPr/>
    </dgm:pt>
    <dgm:pt modelId="{7EA7185E-F7D6-4F13-8989-3FD9616DB5BA}" type="pres">
      <dgm:prSet presAssocID="{3A82FA2A-54EA-42EB-B5C9-F3F4F385AF3C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18E21F53-ED3B-49C0-A18E-6000C8AD0D5F}" type="pres">
      <dgm:prSet presAssocID="{3A82FA2A-54EA-42EB-B5C9-F3F4F385AF3C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2B85D1-A11C-402A-A7D6-90D4116529E1}" type="pres">
      <dgm:prSet presAssocID="{A9EB6581-6FA0-4743-9A52-0112E1467E6D}" presName="space" presStyleCnt="0"/>
      <dgm:spPr/>
    </dgm:pt>
    <dgm:pt modelId="{9872282D-0E94-4C9B-BE3A-BD54ED29312F}" type="pres">
      <dgm:prSet presAssocID="{7ADBE541-075B-42ED-9211-C6876ECC0C88}" presName="composite" presStyleCnt="0"/>
      <dgm:spPr/>
    </dgm:pt>
    <dgm:pt modelId="{A05A2903-B3BD-410A-9959-EE9073065D25}" type="pres">
      <dgm:prSet presAssocID="{7ADBE541-075B-42ED-9211-C6876ECC0C88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A7276CE0-56F7-416D-B11B-7A1BC61AB338}" type="pres">
      <dgm:prSet presAssocID="{7ADBE541-075B-42ED-9211-C6876ECC0C88}" presName="desTx" presStyleLbl="alignAccFollowNode1" presStyleIdx="2" presStyleCnt="4" custScaleX="113747" custScaleY="100000" custLinFactNeighborX="823" custLinFactNeighborY="11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D0812D-266E-48ED-9839-32A64D906A82}" type="pres">
      <dgm:prSet presAssocID="{55FDB7C8-F3B0-4205-B6AE-5FA536940C53}" presName="space" presStyleCnt="0"/>
      <dgm:spPr/>
    </dgm:pt>
    <dgm:pt modelId="{A49EC36C-47D8-4B25-888E-38D394406C71}" type="pres">
      <dgm:prSet presAssocID="{AAA6CC3A-1AD9-4A39-8086-9BE2CD7933C2}" presName="composite" presStyleCnt="0"/>
      <dgm:spPr/>
    </dgm:pt>
    <dgm:pt modelId="{F64C71DD-3D44-4384-B601-81499498BECB}" type="pres">
      <dgm:prSet presAssocID="{AAA6CC3A-1AD9-4A39-8086-9BE2CD7933C2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EFA0D1F1-5111-4E4F-AF93-1ACAE9294908}" type="pres">
      <dgm:prSet presAssocID="{AAA6CC3A-1AD9-4A39-8086-9BE2CD7933C2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3A7525A2-C5C2-4BED-9AC1-13B7679616C9}" type="presOf" srcId="{1DA480AA-698A-4373-8CE7-30308D20C0EB}" destId="{18E21F53-ED3B-49C0-A18E-6000C8AD0D5F}" srcOrd="0" destOrd="3" presId="urn:microsoft.com/office/officeart/2005/8/layout/hList1"/>
    <dgm:cxn modelId="{EA168259-6481-405C-B667-F20B0FC209BA}" type="presOf" srcId="{3A82FA2A-54EA-42EB-B5C9-F3F4F385AF3C}" destId="{7EA7185E-F7D6-4F13-8989-3FD9616DB5BA}" srcOrd="0" destOrd="0" presId="urn:microsoft.com/office/officeart/2005/8/layout/hList1"/>
    <dgm:cxn modelId="{C5E24F7D-02A1-42D6-9997-23612B212C68}" type="presOf" srcId="{2D42D1DD-F854-4A0E-A28F-647ADE02F9FB}" destId="{18E21F53-ED3B-49C0-A18E-6000C8AD0D5F}" srcOrd="0" destOrd="2" presId="urn:microsoft.com/office/officeart/2005/8/layout/hList1"/>
    <dgm:cxn modelId="{DFBFB178-D6E8-42EC-AE9F-72B347AE8C68}" srcId="{AD233C3E-C8EC-49AF-A75A-74CFE798ABA5}" destId="{B645A02A-3DBD-4021-8860-7565CC449703}" srcOrd="0" destOrd="0" parTransId="{CB8AA2B1-E600-4DE7-8BD5-331ED588AC56}" sibTransId="{8A02B1DF-B1A0-48DD-B395-0E7F0523E760}"/>
    <dgm:cxn modelId="{16E2F24B-A025-457E-929F-E79F80F26259}" srcId="{3A82FA2A-54EA-42EB-B5C9-F3F4F385AF3C}" destId="{6EC75411-CCBA-42CF-885C-0B4C3860C35E}" srcOrd="0" destOrd="0" parTransId="{C8F6D9EE-E0EF-4F40-A1C5-8B59DC8FB8C2}" sibTransId="{A9D88349-87F9-468F-82A2-E56A06DD1414}"/>
    <dgm:cxn modelId="{267D7EFA-F94B-44C4-8A23-8544B74E0C89}" srcId="{AD233C3E-C8EC-49AF-A75A-74CFE798ABA5}" destId="{C6625679-37CA-44DA-8F81-8C0C914BAA17}" srcOrd="5" destOrd="0" parTransId="{A945D359-8348-4520-92FF-FA98441226F1}" sibTransId="{6A225A98-6294-40DE-8EF9-366C866F65D8}"/>
    <dgm:cxn modelId="{B0A316A0-6F62-4D60-BEDD-D459B7E7475F}" srcId="{1FF714A0-D97D-4062-BB44-D19E247F29A1}" destId="{AAA6CC3A-1AD9-4A39-8086-9BE2CD7933C2}" srcOrd="3" destOrd="0" parTransId="{81F70082-2179-461B-9D04-9EBDC035EC2E}" sibTransId="{46FD6BC5-82F6-4348-A004-03BE8CF4D59B}"/>
    <dgm:cxn modelId="{A660D573-26E7-443A-A242-1C3E8C24D964}" srcId="{3A82FA2A-54EA-42EB-B5C9-F3F4F385AF3C}" destId="{2D42D1DD-F854-4A0E-A28F-647ADE02F9FB}" srcOrd="2" destOrd="0" parTransId="{910EFEC6-E6A8-46E0-BDC9-2352B393C177}" sibTransId="{1E2977BA-F702-451B-8553-037BB9E6E9F0}"/>
    <dgm:cxn modelId="{9848D4C1-0272-48D8-80D8-28673E7E0C16}" srcId="{AD233C3E-C8EC-49AF-A75A-74CFE798ABA5}" destId="{AB48E47E-3930-4F4F-AD82-F7A076335EA8}" srcOrd="3" destOrd="0" parTransId="{53EC96AD-30D0-4FBD-A059-FA74984C81AE}" sibTransId="{6619D37B-2C3B-455D-BFF1-E83BEE53E655}"/>
    <dgm:cxn modelId="{56A1BC23-390E-4DA8-A82E-290B22DBF959}" type="presOf" srcId="{AD233C3E-C8EC-49AF-A75A-74CFE798ABA5}" destId="{2A4B3620-D669-4746-844D-49571649451D}" srcOrd="0" destOrd="0" presId="urn:microsoft.com/office/officeart/2005/8/layout/hList1"/>
    <dgm:cxn modelId="{060D1559-B22B-4DDC-8D05-9D17F8580274}" type="presOf" srcId="{97DC36AB-BCE7-482C-A568-AD52A7B1DA5D}" destId="{C669C396-9CFB-4489-BBEA-477A71C3D672}" srcOrd="0" destOrd="1" presId="urn:microsoft.com/office/officeart/2005/8/layout/hList1"/>
    <dgm:cxn modelId="{18F189BE-720E-404A-9833-792A2D0A1588}" type="presOf" srcId="{AAA6CC3A-1AD9-4A39-8086-9BE2CD7933C2}" destId="{F64C71DD-3D44-4384-B601-81499498BECB}" srcOrd="0" destOrd="0" presId="urn:microsoft.com/office/officeart/2005/8/layout/hList1"/>
    <dgm:cxn modelId="{D65FE426-073E-440F-8EA1-55436D3AF4AD}" srcId="{1FF714A0-D97D-4062-BB44-D19E247F29A1}" destId="{AD233C3E-C8EC-49AF-A75A-74CFE798ABA5}" srcOrd="0" destOrd="0" parTransId="{F4D7D97C-3E67-4CE9-9CAB-E365341207C3}" sibTransId="{D98DE275-7382-4EA8-8472-241ED986BB1F}"/>
    <dgm:cxn modelId="{C61EC128-0FE4-4F66-90D3-27F1F2691BE0}" type="presOf" srcId="{7ADBE541-075B-42ED-9211-C6876ECC0C88}" destId="{A05A2903-B3BD-410A-9959-EE9073065D25}" srcOrd="0" destOrd="0" presId="urn:microsoft.com/office/officeart/2005/8/layout/hList1"/>
    <dgm:cxn modelId="{69D24F48-1450-442A-9EBB-956F9BCDC095}" type="presOf" srcId="{2DC7FA90-6EA6-4F10-9A10-BB9279AAACCB}" destId="{A7276CE0-56F7-416D-B11B-7A1BC61AB338}" srcOrd="0" destOrd="1" presId="urn:microsoft.com/office/officeart/2005/8/layout/hList1"/>
    <dgm:cxn modelId="{75F9E608-C13F-40B2-84E4-431DAB588150}" srcId="{7ADBE541-075B-42ED-9211-C6876ECC0C88}" destId="{2DC7FA90-6EA6-4F10-9A10-BB9279AAACCB}" srcOrd="1" destOrd="0" parTransId="{452C0DA0-26D8-4B02-8E6E-59C623C41A7B}" sibTransId="{1E79CDA6-F696-4523-8256-B92D5C3EC29A}"/>
    <dgm:cxn modelId="{345B64BB-6FA9-48EE-A0A8-263C43D44454}" srcId="{3A82FA2A-54EA-42EB-B5C9-F3F4F385AF3C}" destId="{02D48B1F-7817-4F64-A59E-58AF91A061A3}" srcOrd="1" destOrd="0" parTransId="{CD0853F0-01C4-4891-B4BB-AFD804580BDE}" sibTransId="{B6FC821E-DF2C-4CB1-AE9C-E776B1D46CFD}"/>
    <dgm:cxn modelId="{815C7B7E-9FE6-4101-A0ED-1D1A5AA2674A}" type="presOf" srcId="{02D48B1F-7817-4F64-A59E-58AF91A061A3}" destId="{18E21F53-ED3B-49C0-A18E-6000C8AD0D5F}" srcOrd="0" destOrd="1" presId="urn:microsoft.com/office/officeart/2005/8/layout/hList1"/>
    <dgm:cxn modelId="{E5CD9F28-A873-4851-8667-0CF9785907CA}" srcId="{AD233C3E-C8EC-49AF-A75A-74CFE798ABA5}" destId="{B87B790B-79C1-4C50-A0EA-0A9333231A5A}" srcOrd="4" destOrd="0" parTransId="{DE98C9C4-8502-4D0D-BC64-645632F20D31}" sibTransId="{82B8CABC-E4C7-4578-A172-3806DA18319F}"/>
    <dgm:cxn modelId="{9D067013-AEBF-4DFE-9749-9F643BDDC7FA}" type="presOf" srcId="{4DAED608-A9E5-4CF2-A2D3-A1137C7D1109}" destId="{A7276CE0-56F7-416D-B11B-7A1BC61AB338}" srcOrd="0" destOrd="0" presId="urn:microsoft.com/office/officeart/2005/8/layout/hList1"/>
    <dgm:cxn modelId="{BBD9AB98-EA3C-4BC6-A478-78A7466E0A1B}" type="presOf" srcId="{87D56412-83B9-47C8-AD03-42ED666ABFA6}" destId="{A7276CE0-56F7-416D-B11B-7A1BC61AB338}" srcOrd="0" destOrd="2" presId="urn:microsoft.com/office/officeart/2005/8/layout/hList1"/>
    <dgm:cxn modelId="{7A833A5F-38C3-4614-B1E8-CBBD80AA94A3}" srcId="{7ADBE541-075B-42ED-9211-C6876ECC0C88}" destId="{6C1F5857-03A0-467B-ACDA-E8857FBBCCBE}" srcOrd="3" destOrd="0" parTransId="{3BB8411E-2E22-4101-AB2E-738837D83C12}" sibTransId="{BF74799E-36B8-43F4-9293-4127FAC91A99}"/>
    <dgm:cxn modelId="{A8F1E0B7-C8BA-4DC7-9D4B-EDE6C9D98FA9}" type="presOf" srcId="{1FF714A0-D97D-4062-BB44-D19E247F29A1}" destId="{1FBF6DAD-4BC8-4815-B221-27AE8A1E30FB}" srcOrd="0" destOrd="0" presId="urn:microsoft.com/office/officeart/2005/8/layout/hList1"/>
    <dgm:cxn modelId="{035F9354-0636-4632-A034-088C5CA475FB}" type="presOf" srcId="{6EC75411-CCBA-42CF-885C-0B4C3860C35E}" destId="{18E21F53-ED3B-49C0-A18E-6000C8AD0D5F}" srcOrd="0" destOrd="0" presId="urn:microsoft.com/office/officeart/2005/8/layout/hList1"/>
    <dgm:cxn modelId="{C8EA2311-CB0B-49DA-B90B-DD685C4255EF}" type="presOf" srcId="{AB48E47E-3930-4F4F-AD82-F7A076335EA8}" destId="{C669C396-9CFB-4489-BBEA-477A71C3D672}" srcOrd="0" destOrd="3" presId="urn:microsoft.com/office/officeart/2005/8/layout/hList1"/>
    <dgm:cxn modelId="{FF3FC0F7-EF6D-49F3-A4D2-05F3448C2D02}" srcId="{1FF714A0-D97D-4062-BB44-D19E247F29A1}" destId="{7ADBE541-075B-42ED-9211-C6876ECC0C88}" srcOrd="2" destOrd="0" parTransId="{8AEA626F-03DD-45B7-BD9F-58C7283EDE0A}" sibTransId="{55FDB7C8-F3B0-4205-B6AE-5FA536940C53}"/>
    <dgm:cxn modelId="{554FD2C5-0F34-4114-B87B-2577134B3E7D}" srcId="{1FF714A0-D97D-4062-BB44-D19E247F29A1}" destId="{3A82FA2A-54EA-42EB-B5C9-F3F4F385AF3C}" srcOrd="1" destOrd="0" parTransId="{E589C382-67A0-49D4-ABA9-4EC910B9C822}" sibTransId="{A9EB6581-6FA0-4743-9A52-0112E1467E6D}"/>
    <dgm:cxn modelId="{0F1071A9-2757-46DA-8F46-76538518B6EE}" type="presOf" srcId="{B87B790B-79C1-4C50-A0EA-0A9333231A5A}" destId="{C669C396-9CFB-4489-BBEA-477A71C3D672}" srcOrd="0" destOrd="4" presId="urn:microsoft.com/office/officeart/2005/8/layout/hList1"/>
    <dgm:cxn modelId="{AC63A360-A1F7-498F-8E3D-27D7357795C1}" type="presOf" srcId="{C6625679-37CA-44DA-8F81-8C0C914BAA17}" destId="{C669C396-9CFB-4489-BBEA-477A71C3D672}" srcOrd="0" destOrd="5" presId="urn:microsoft.com/office/officeart/2005/8/layout/hList1"/>
    <dgm:cxn modelId="{050C81DA-EFB8-4683-9C38-524605E66BE6}" type="presOf" srcId="{DA9A8226-6156-4109-8E76-C32BE13F66FF}" destId="{C669C396-9CFB-4489-BBEA-477A71C3D672}" srcOrd="0" destOrd="2" presId="urn:microsoft.com/office/officeart/2005/8/layout/hList1"/>
    <dgm:cxn modelId="{8BC0AEC5-1CC8-403D-A287-27CB029E37A6}" type="presOf" srcId="{6C1F5857-03A0-467B-ACDA-E8857FBBCCBE}" destId="{A7276CE0-56F7-416D-B11B-7A1BC61AB338}" srcOrd="0" destOrd="3" presId="urn:microsoft.com/office/officeart/2005/8/layout/hList1"/>
    <dgm:cxn modelId="{A9FB0EBE-9BA8-443C-85A1-B28F435BDA33}" srcId="{3A82FA2A-54EA-42EB-B5C9-F3F4F385AF3C}" destId="{1DA480AA-698A-4373-8CE7-30308D20C0EB}" srcOrd="3" destOrd="0" parTransId="{234D0C69-28B0-471B-8F1F-14DF9888A4B8}" sibTransId="{275C615F-9828-4BE6-A4D3-4097F9FC7CD7}"/>
    <dgm:cxn modelId="{9C93D3B0-A4E0-43EE-AB3D-1116D7532A1F}" type="presOf" srcId="{B645A02A-3DBD-4021-8860-7565CC449703}" destId="{C669C396-9CFB-4489-BBEA-477A71C3D672}" srcOrd="0" destOrd="0" presId="urn:microsoft.com/office/officeart/2005/8/layout/hList1"/>
    <dgm:cxn modelId="{485A9A02-C668-4A70-B032-CC8A7C862592}" srcId="{AD233C3E-C8EC-49AF-A75A-74CFE798ABA5}" destId="{DA9A8226-6156-4109-8E76-C32BE13F66FF}" srcOrd="2" destOrd="0" parTransId="{7B637563-3F1C-4AB8-8720-759AF98068E1}" sibTransId="{E52A2975-984A-47F2-AB75-83DB9A15EEC4}"/>
    <dgm:cxn modelId="{C1257B9C-2886-4702-B317-3E30B62B5A71}" srcId="{7ADBE541-075B-42ED-9211-C6876ECC0C88}" destId="{87D56412-83B9-47C8-AD03-42ED666ABFA6}" srcOrd="2" destOrd="0" parTransId="{30E4529E-E582-44C4-99C5-BD1FA6DA29DD}" sibTransId="{5176288B-9F25-4FB1-A80A-5725BD412B66}"/>
    <dgm:cxn modelId="{D6B1DA73-8E0A-4D76-954B-2750F579F63D}" srcId="{AD233C3E-C8EC-49AF-A75A-74CFE798ABA5}" destId="{97DC36AB-BCE7-482C-A568-AD52A7B1DA5D}" srcOrd="1" destOrd="0" parTransId="{16775391-08F7-4F39-B4D7-3D97E624A7DD}" sibTransId="{8B90A34C-E864-4943-9E2A-D53DFF148549}"/>
    <dgm:cxn modelId="{DF551026-9F61-4335-8C5B-B19A92A92F4F}" srcId="{7ADBE541-075B-42ED-9211-C6876ECC0C88}" destId="{4DAED608-A9E5-4CF2-A2D3-A1137C7D1109}" srcOrd="0" destOrd="0" parTransId="{0D083DD5-899E-4144-934C-1696774CF4DC}" sibTransId="{74C8A1B4-A7B3-4C79-9616-75B2D8BC81A4}"/>
    <dgm:cxn modelId="{0D81D3EA-C986-4C0D-A35B-CB47E915117C}" type="presParOf" srcId="{1FBF6DAD-4BC8-4815-B221-27AE8A1E30FB}" destId="{A82D040F-B46B-421A-A602-91AEC1F8C3E1}" srcOrd="0" destOrd="0" presId="urn:microsoft.com/office/officeart/2005/8/layout/hList1"/>
    <dgm:cxn modelId="{A155D571-7463-47A5-ABCE-F7321B929DBB}" type="presParOf" srcId="{A82D040F-B46B-421A-A602-91AEC1F8C3E1}" destId="{2A4B3620-D669-4746-844D-49571649451D}" srcOrd="0" destOrd="0" presId="urn:microsoft.com/office/officeart/2005/8/layout/hList1"/>
    <dgm:cxn modelId="{7D9E1AB0-9007-4192-9F60-6A8A5FDFB8F1}" type="presParOf" srcId="{A82D040F-B46B-421A-A602-91AEC1F8C3E1}" destId="{C669C396-9CFB-4489-BBEA-477A71C3D672}" srcOrd="1" destOrd="0" presId="urn:microsoft.com/office/officeart/2005/8/layout/hList1"/>
    <dgm:cxn modelId="{FEDFD234-13A9-4713-AC8E-BD9FC64BBB1E}" type="presParOf" srcId="{1FBF6DAD-4BC8-4815-B221-27AE8A1E30FB}" destId="{68ED7042-6C3B-40B1-9CA1-7461C156B8C8}" srcOrd="1" destOrd="0" presId="urn:microsoft.com/office/officeart/2005/8/layout/hList1"/>
    <dgm:cxn modelId="{5DB6D55E-89E0-494A-ABA9-45405879F058}" type="presParOf" srcId="{1FBF6DAD-4BC8-4815-B221-27AE8A1E30FB}" destId="{88283F19-D34A-4860-B993-95C8DD27D403}" srcOrd="2" destOrd="0" presId="urn:microsoft.com/office/officeart/2005/8/layout/hList1"/>
    <dgm:cxn modelId="{39A0EF1C-D692-4672-98E7-F03165D0CDB3}" type="presParOf" srcId="{88283F19-D34A-4860-B993-95C8DD27D403}" destId="{7EA7185E-F7D6-4F13-8989-3FD9616DB5BA}" srcOrd="0" destOrd="0" presId="urn:microsoft.com/office/officeart/2005/8/layout/hList1"/>
    <dgm:cxn modelId="{E7B80239-5F71-4D9D-A121-8AA8DE930631}" type="presParOf" srcId="{88283F19-D34A-4860-B993-95C8DD27D403}" destId="{18E21F53-ED3B-49C0-A18E-6000C8AD0D5F}" srcOrd="1" destOrd="0" presId="urn:microsoft.com/office/officeart/2005/8/layout/hList1"/>
    <dgm:cxn modelId="{D9DB32C5-431C-42EE-9F1D-FFBF3129B7A0}" type="presParOf" srcId="{1FBF6DAD-4BC8-4815-B221-27AE8A1E30FB}" destId="{5D2B85D1-A11C-402A-A7D6-90D4116529E1}" srcOrd="3" destOrd="0" presId="urn:microsoft.com/office/officeart/2005/8/layout/hList1"/>
    <dgm:cxn modelId="{4B236A96-3633-4E46-9BFC-D2CD39483345}" type="presParOf" srcId="{1FBF6DAD-4BC8-4815-B221-27AE8A1E30FB}" destId="{9872282D-0E94-4C9B-BE3A-BD54ED29312F}" srcOrd="4" destOrd="0" presId="urn:microsoft.com/office/officeart/2005/8/layout/hList1"/>
    <dgm:cxn modelId="{5DF27798-5F54-4E34-9AFF-FBE848A066EE}" type="presParOf" srcId="{9872282D-0E94-4C9B-BE3A-BD54ED29312F}" destId="{A05A2903-B3BD-410A-9959-EE9073065D25}" srcOrd="0" destOrd="0" presId="urn:microsoft.com/office/officeart/2005/8/layout/hList1"/>
    <dgm:cxn modelId="{1BA81D55-FBAC-4F80-BF8F-52138F069537}" type="presParOf" srcId="{9872282D-0E94-4C9B-BE3A-BD54ED29312F}" destId="{A7276CE0-56F7-416D-B11B-7A1BC61AB338}" srcOrd="1" destOrd="0" presId="urn:microsoft.com/office/officeart/2005/8/layout/hList1"/>
    <dgm:cxn modelId="{25BDAA27-9533-45CC-B946-D8685B923037}" type="presParOf" srcId="{1FBF6DAD-4BC8-4815-B221-27AE8A1E30FB}" destId="{F3D0812D-266E-48ED-9839-32A64D906A82}" srcOrd="5" destOrd="0" presId="urn:microsoft.com/office/officeart/2005/8/layout/hList1"/>
    <dgm:cxn modelId="{A1196576-6AD8-4EAA-A0A3-C14C60982BFD}" type="presParOf" srcId="{1FBF6DAD-4BC8-4815-B221-27AE8A1E30FB}" destId="{A49EC36C-47D8-4B25-888E-38D394406C71}" srcOrd="6" destOrd="0" presId="urn:microsoft.com/office/officeart/2005/8/layout/hList1"/>
    <dgm:cxn modelId="{B735833B-008E-4459-A7D9-A56F91DCAC25}" type="presParOf" srcId="{A49EC36C-47D8-4B25-888E-38D394406C71}" destId="{F64C71DD-3D44-4384-B601-81499498BECB}" srcOrd="0" destOrd="0" presId="urn:microsoft.com/office/officeart/2005/8/layout/hList1"/>
    <dgm:cxn modelId="{D348FAF1-B240-41C8-9A16-4E5BC7397201}" type="presParOf" srcId="{A49EC36C-47D8-4B25-888E-38D394406C71}" destId="{EFA0D1F1-5111-4E4F-AF93-1ACAE929490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EA05DDF-C2A9-4CB3-8C4D-3D52885CBC17}" type="doc">
      <dgm:prSet loTypeId="urn:microsoft.com/office/officeart/2005/8/layout/cycle6" loCatId="cycle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407E9EC8-CEB1-46B4-ACDD-1C5A141CD751}">
      <dgm:prSet phldrT="[Text]"/>
      <dgm:spPr>
        <a:solidFill>
          <a:schemeClr val="accent4"/>
        </a:soli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en-US" b="1" dirty="0" smtClean="0"/>
            <a:t>Catering</a:t>
          </a:r>
          <a:endParaRPr lang="en-US" b="1" dirty="0"/>
        </a:p>
      </dgm:t>
    </dgm:pt>
    <dgm:pt modelId="{606B3E99-7517-431F-A8D2-37BB88BE6CD2}" type="parTrans" cxnId="{B00A0E70-9377-4C43-9A7E-95419F8A6ED3}">
      <dgm:prSet/>
      <dgm:spPr/>
      <dgm:t>
        <a:bodyPr/>
        <a:lstStyle/>
        <a:p>
          <a:endParaRPr lang="en-US"/>
        </a:p>
      </dgm:t>
    </dgm:pt>
    <dgm:pt modelId="{21DA0B92-490A-47C8-B46E-B06D7D6E2BB1}" type="sibTrans" cxnId="{B00A0E70-9377-4C43-9A7E-95419F8A6ED3}">
      <dgm:prSet/>
      <dgm:spPr/>
      <dgm:t>
        <a:bodyPr/>
        <a:lstStyle/>
        <a:p>
          <a:endParaRPr lang="en-US"/>
        </a:p>
      </dgm:t>
    </dgm:pt>
    <dgm:pt modelId="{4C27E811-05D1-4346-AE89-A75038CB1311}">
      <dgm:prSet phldrT="[Text]"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en-US" b="1" dirty="0" smtClean="0"/>
            <a:t>Music/DJ</a:t>
          </a:r>
          <a:endParaRPr lang="en-US" b="1" dirty="0"/>
        </a:p>
      </dgm:t>
    </dgm:pt>
    <dgm:pt modelId="{9714C616-7A80-43BA-9919-32AA8183E813}" type="parTrans" cxnId="{9F84E958-6918-4EF7-BC78-693C33AC7AB5}">
      <dgm:prSet/>
      <dgm:spPr/>
      <dgm:t>
        <a:bodyPr/>
        <a:lstStyle/>
        <a:p>
          <a:endParaRPr lang="en-US"/>
        </a:p>
      </dgm:t>
    </dgm:pt>
    <dgm:pt modelId="{7BEC2EFE-90D6-478A-9C5B-4DBD101BA67F}" type="sibTrans" cxnId="{9F84E958-6918-4EF7-BC78-693C33AC7AB5}">
      <dgm:prSet/>
      <dgm:spPr/>
      <dgm:t>
        <a:bodyPr/>
        <a:lstStyle/>
        <a:p>
          <a:endParaRPr lang="en-US"/>
        </a:p>
      </dgm:t>
    </dgm:pt>
    <dgm:pt modelId="{2A4DFF4C-564D-4187-8787-73DDF7C4FCD1}">
      <dgm:prSet phldrT="[Text]"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en-US" b="1" dirty="0" smtClean="0"/>
            <a:t>Event Planning</a:t>
          </a:r>
          <a:endParaRPr lang="en-US" b="1" dirty="0"/>
        </a:p>
      </dgm:t>
    </dgm:pt>
    <dgm:pt modelId="{4D67BF23-FF8B-40BE-9FA6-3ADD97284B26}" type="parTrans" cxnId="{081D12D3-A4E5-462C-9545-372A8273516F}">
      <dgm:prSet/>
      <dgm:spPr/>
      <dgm:t>
        <a:bodyPr/>
        <a:lstStyle/>
        <a:p>
          <a:endParaRPr lang="en-US"/>
        </a:p>
      </dgm:t>
    </dgm:pt>
    <dgm:pt modelId="{460F59F7-912D-46AC-981F-89AEA604EC1B}" type="sibTrans" cxnId="{081D12D3-A4E5-462C-9545-372A8273516F}">
      <dgm:prSet/>
      <dgm:spPr/>
      <dgm:t>
        <a:bodyPr/>
        <a:lstStyle/>
        <a:p>
          <a:endParaRPr lang="en-US"/>
        </a:p>
      </dgm:t>
    </dgm:pt>
    <dgm:pt modelId="{C5092242-F7CD-4FDA-93E0-534EBA8151FA}">
      <dgm:prSet phldrT="[Text]"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en-US" b="1" dirty="0" smtClean="0"/>
            <a:t>Photography</a:t>
          </a:r>
          <a:endParaRPr lang="en-US" b="1" dirty="0"/>
        </a:p>
      </dgm:t>
    </dgm:pt>
    <dgm:pt modelId="{B124AFE7-A897-47A4-BB40-88AFA2F6316B}" type="parTrans" cxnId="{168C0A2C-C316-40B0-A0F9-B80DF5523FE8}">
      <dgm:prSet/>
      <dgm:spPr/>
      <dgm:t>
        <a:bodyPr/>
        <a:lstStyle/>
        <a:p>
          <a:endParaRPr lang="en-US"/>
        </a:p>
      </dgm:t>
    </dgm:pt>
    <dgm:pt modelId="{308BCD1A-4880-4CFB-ADB9-F474FFCD4276}" type="sibTrans" cxnId="{168C0A2C-C316-40B0-A0F9-B80DF5523FE8}">
      <dgm:prSet/>
      <dgm:spPr/>
      <dgm:t>
        <a:bodyPr/>
        <a:lstStyle/>
        <a:p>
          <a:endParaRPr lang="en-US"/>
        </a:p>
      </dgm:t>
    </dgm:pt>
    <dgm:pt modelId="{B5AE6E0E-6B43-41E8-9A18-CFAE738764DB}">
      <dgm:prSet phldrT="[Text]"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r>
            <a:rPr lang="en-US" b="1" dirty="0" smtClean="0"/>
            <a:t>Decoration</a:t>
          </a:r>
          <a:endParaRPr lang="en-US" b="1" dirty="0"/>
        </a:p>
      </dgm:t>
    </dgm:pt>
    <dgm:pt modelId="{49D59950-EBAE-49E9-985B-378DA0D546A0}" type="parTrans" cxnId="{35D8FEB8-88CF-472A-9D5D-48361789CFB3}">
      <dgm:prSet/>
      <dgm:spPr/>
      <dgm:t>
        <a:bodyPr/>
        <a:lstStyle/>
        <a:p>
          <a:endParaRPr lang="en-US"/>
        </a:p>
      </dgm:t>
    </dgm:pt>
    <dgm:pt modelId="{29A309EB-9F7D-43CE-8C6C-5412C4F80F3F}" type="sibTrans" cxnId="{35D8FEB8-88CF-472A-9D5D-48361789CFB3}">
      <dgm:prSet/>
      <dgm:spPr/>
      <dgm:t>
        <a:bodyPr/>
        <a:lstStyle/>
        <a:p>
          <a:endParaRPr lang="en-US"/>
        </a:p>
      </dgm:t>
    </dgm:pt>
    <dgm:pt modelId="{455FAF9D-2B9A-46FE-8114-0212230FE4E3}" type="pres">
      <dgm:prSet presAssocID="{6EA05DDF-C2A9-4CB3-8C4D-3D52885CBC17}" presName="cycle" presStyleCnt="0">
        <dgm:presLayoutVars>
          <dgm:dir/>
          <dgm:resizeHandles val="exact"/>
        </dgm:presLayoutVars>
      </dgm:prSet>
      <dgm:spPr/>
    </dgm:pt>
    <dgm:pt modelId="{04E29AF8-9813-484D-9AD4-3075FE6DF969}" type="pres">
      <dgm:prSet presAssocID="{407E9EC8-CEB1-46B4-ACDD-1C5A141CD751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2D1EF4-90C7-4AC8-B957-E1BF1E5EB71F}" type="pres">
      <dgm:prSet presAssocID="{407E9EC8-CEB1-46B4-ACDD-1C5A141CD751}" presName="spNode" presStyleCnt="0"/>
      <dgm:spPr/>
    </dgm:pt>
    <dgm:pt modelId="{46AAF4D3-B504-4786-B6CC-B936AB2801B6}" type="pres">
      <dgm:prSet presAssocID="{21DA0B92-490A-47C8-B46E-B06D7D6E2BB1}" presName="sibTrans" presStyleLbl="sibTrans1D1" presStyleIdx="0" presStyleCnt="5"/>
      <dgm:spPr/>
    </dgm:pt>
    <dgm:pt modelId="{3E5DAA5E-AA40-4E0B-BEE3-885C35B96AA4}" type="pres">
      <dgm:prSet presAssocID="{4C27E811-05D1-4346-AE89-A75038CB1311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550259-A9C5-4A9E-A05A-64CC845D1602}" type="pres">
      <dgm:prSet presAssocID="{4C27E811-05D1-4346-AE89-A75038CB1311}" presName="spNode" presStyleCnt="0"/>
      <dgm:spPr/>
    </dgm:pt>
    <dgm:pt modelId="{32050E58-8980-47C5-AAE2-CA1916D98862}" type="pres">
      <dgm:prSet presAssocID="{7BEC2EFE-90D6-478A-9C5B-4DBD101BA67F}" presName="sibTrans" presStyleLbl="sibTrans1D1" presStyleIdx="1" presStyleCnt="5"/>
      <dgm:spPr/>
    </dgm:pt>
    <dgm:pt modelId="{0E794819-02BF-404A-8063-EDBE664EFD04}" type="pres">
      <dgm:prSet presAssocID="{2A4DFF4C-564D-4187-8787-73DDF7C4FCD1}" presName="node" presStyleLbl="node1" presStyleIdx="2" presStyleCnt="5">
        <dgm:presLayoutVars>
          <dgm:bulletEnabled val="1"/>
        </dgm:presLayoutVars>
      </dgm:prSet>
      <dgm:spPr/>
    </dgm:pt>
    <dgm:pt modelId="{F6B871C9-BAF1-4940-ACE5-40C88671B204}" type="pres">
      <dgm:prSet presAssocID="{2A4DFF4C-564D-4187-8787-73DDF7C4FCD1}" presName="spNode" presStyleCnt="0"/>
      <dgm:spPr/>
    </dgm:pt>
    <dgm:pt modelId="{2AEFD965-7742-4B85-9BEE-0B2DD0C83372}" type="pres">
      <dgm:prSet presAssocID="{460F59F7-912D-46AC-981F-89AEA604EC1B}" presName="sibTrans" presStyleLbl="sibTrans1D1" presStyleIdx="2" presStyleCnt="5"/>
      <dgm:spPr/>
    </dgm:pt>
    <dgm:pt modelId="{83A1FE1B-DC44-49D0-BF6D-749CB8B5FE98}" type="pres">
      <dgm:prSet presAssocID="{C5092242-F7CD-4FDA-93E0-534EBA8151FA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832582-F913-4294-AB04-8B962816E97E}" type="pres">
      <dgm:prSet presAssocID="{C5092242-F7CD-4FDA-93E0-534EBA8151FA}" presName="spNode" presStyleCnt="0"/>
      <dgm:spPr/>
    </dgm:pt>
    <dgm:pt modelId="{4D23E133-19B4-49BB-A7F0-E1842F1B1635}" type="pres">
      <dgm:prSet presAssocID="{308BCD1A-4880-4CFB-ADB9-F474FFCD4276}" presName="sibTrans" presStyleLbl="sibTrans1D1" presStyleIdx="3" presStyleCnt="5"/>
      <dgm:spPr/>
    </dgm:pt>
    <dgm:pt modelId="{1EB268D8-2E08-47ED-9293-B6BD2572364A}" type="pres">
      <dgm:prSet presAssocID="{B5AE6E0E-6B43-41E8-9A18-CFAE738764DB}" presName="node" presStyleLbl="node1" presStyleIdx="4" presStyleCnt="5">
        <dgm:presLayoutVars>
          <dgm:bulletEnabled val="1"/>
        </dgm:presLayoutVars>
      </dgm:prSet>
      <dgm:spPr/>
    </dgm:pt>
    <dgm:pt modelId="{A70D8DA9-CD4F-428E-82C3-55ADAD9170DA}" type="pres">
      <dgm:prSet presAssocID="{B5AE6E0E-6B43-41E8-9A18-CFAE738764DB}" presName="spNode" presStyleCnt="0"/>
      <dgm:spPr/>
    </dgm:pt>
    <dgm:pt modelId="{3129637C-348C-4E32-A9E0-A38F01CCE400}" type="pres">
      <dgm:prSet presAssocID="{29A309EB-9F7D-43CE-8C6C-5412C4F80F3F}" presName="sibTrans" presStyleLbl="sibTrans1D1" presStyleIdx="4" presStyleCnt="5"/>
      <dgm:spPr/>
    </dgm:pt>
  </dgm:ptLst>
  <dgm:cxnLst>
    <dgm:cxn modelId="{B00A0E70-9377-4C43-9A7E-95419F8A6ED3}" srcId="{6EA05DDF-C2A9-4CB3-8C4D-3D52885CBC17}" destId="{407E9EC8-CEB1-46B4-ACDD-1C5A141CD751}" srcOrd="0" destOrd="0" parTransId="{606B3E99-7517-431F-A8D2-37BB88BE6CD2}" sibTransId="{21DA0B92-490A-47C8-B46E-B06D7D6E2BB1}"/>
    <dgm:cxn modelId="{8188A02C-6398-43AD-BF11-0C2B60B829EA}" type="presOf" srcId="{4C27E811-05D1-4346-AE89-A75038CB1311}" destId="{3E5DAA5E-AA40-4E0B-BEE3-885C35B96AA4}" srcOrd="0" destOrd="0" presId="urn:microsoft.com/office/officeart/2005/8/layout/cycle6"/>
    <dgm:cxn modelId="{081D12D3-A4E5-462C-9545-372A8273516F}" srcId="{6EA05DDF-C2A9-4CB3-8C4D-3D52885CBC17}" destId="{2A4DFF4C-564D-4187-8787-73DDF7C4FCD1}" srcOrd="2" destOrd="0" parTransId="{4D67BF23-FF8B-40BE-9FA6-3ADD97284B26}" sibTransId="{460F59F7-912D-46AC-981F-89AEA604EC1B}"/>
    <dgm:cxn modelId="{0F8462BF-B6A9-4B05-9351-22D4D8FE8AD3}" type="presOf" srcId="{29A309EB-9F7D-43CE-8C6C-5412C4F80F3F}" destId="{3129637C-348C-4E32-A9E0-A38F01CCE400}" srcOrd="0" destOrd="0" presId="urn:microsoft.com/office/officeart/2005/8/layout/cycle6"/>
    <dgm:cxn modelId="{A3B22C09-91DC-42BC-AB14-B98D939B92D8}" type="presOf" srcId="{6EA05DDF-C2A9-4CB3-8C4D-3D52885CBC17}" destId="{455FAF9D-2B9A-46FE-8114-0212230FE4E3}" srcOrd="0" destOrd="0" presId="urn:microsoft.com/office/officeart/2005/8/layout/cycle6"/>
    <dgm:cxn modelId="{4B4DC999-B2BC-46E7-A8D9-36E2353553F7}" type="presOf" srcId="{21DA0B92-490A-47C8-B46E-B06D7D6E2BB1}" destId="{46AAF4D3-B504-4786-B6CC-B936AB2801B6}" srcOrd="0" destOrd="0" presId="urn:microsoft.com/office/officeart/2005/8/layout/cycle6"/>
    <dgm:cxn modelId="{168C0A2C-C316-40B0-A0F9-B80DF5523FE8}" srcId="{6EA05DDF-C2A9-4CB3-8C4D-3D52885CBC17}" destId="{C5092242-F7CD-4FDA-93E0-534EBA8151FA}" srcOrd="3" destOrd="0" parTransId="{B124AFE7-A897-47A4-BB40-88AFA2F6316B}" sibTransId="{308BCD1A-4880-4CFB-ADB9-F474FFCD4276}"/>
    <dgm:cxn modelId="{10097732-41BC-499F-805B-7D7D60A53240}" type="presOf" srcId="{B5AE6E0E-6B43-41E8-9A18-CFAE738764DB}" destId="{1EB268D8-2E08-47ED-9293-B6BD2572364A}" srcOrd="0" destOrd="0" presId="urn:microsoft.com/office/officeart/2005/8/layout/cycle6"/>
    <dgm:cxn modelId="{905964CF-276C-4B7D-BDE9-154D98A91020}" type="presOf" srcId="{7BEC2EFE-90D6-478A-9C5B-4DBD101BA67F}" destId="{32050E58-8980-47C5-AAE2-CA1916D98862}" srcOrd="0" destOrd="0" presId="urn:microsoft.com/office/officeart/2005/8/layout/cycle6"/>
    <dgm:cxn modelId="{E3C70CD5-A369-42D1-B47E-E4B021DC8450}" type="presOf" srcId="{308BCD1A-4880-4CFB-ADB9-F474FFCD4276}" destId="{4D23E133-19B4-49BB-A7F0-E1842F1B1635}" srcOrd="0" destOrd="0" presId="urn:microsoft.com/office/officeart/2005/8/layout/cycle6"/>
    <dgm:cxn modelId="{35D8FEB8-88CF-472A-9D5D-48361789CFB3}" srcId="{6EA05DDF-C2A9-4CB3-8C4D-3D52885CBC17}" destId="{B5AE6E0E-6B43-41E8-9A18-CFAE738764DB}" srcOrd="4" destOrd="0" parTransId="{49D59950-EBAE-49E9-985B-378DA0D546A0}" sibTransId="{29A309EB-9F7D-43CE-8C6C-5412C4F80F3F}"/>
    <dgm:cxn modelId="{2CC29475-2AFE-4EFF-A02B-D8F406DCEED2}" type="presOf" srcId="{460F59F7-912D-46AC-981F-89AEA604EC1B}" destId="{2AEFD965-7742-4B85-9BEE-0B2DD0C83372}" srcOrd="0" destOrd="0" presId="urn:microsoft.com/office/officeart/2005/8/layout/cycle6"/>
    <dgm:cxn modelId="{26D97B0E-4D79-433B-9FCD-C6CD3B391775}" type="presOf" srcId="{2A4DFF4C-564D-4187-8787-73DDF7C4FCD1}" destId="{0E794819-02BF-404A-8063-EDBE664EFD04}" srcOrd="0" destOrd="0" presId="urn:microsoft.com/office/officeart/2005/8/layout/cycle6"/>
    <dgm:cxn modelId="{C1993C36-0A1C-4B11-91E5-4FE06020B2B8}" type="presOf" srcId="{407E9EC8-CEB1-46B4-ACDD-1C5A141CD751}" destId="{04E29AF8-9813-484D-9AD4-3075FE6DF969}" srcOrd="0" destOrd="0" presId="urn:microsoft.com/office/officeart/2005/8/layout/cycle6"/>
    <dgm:cxn modelId="{12A7C828-1F6A-4A31-ADC6-6E712EF52C7F}" type="presOf" srcId="{C5092242-F7CD-4FDA-93E0-534EBA8151FA}" destId="{83A1FE1B-DC44-49D0-BF6D-749CB8B5FE98}" srcOrd="0" destOrd="0" presId="urn:microsoft.com/office/officeart/2005/8/layout/cycle6"/>
    <dgm:cxn modelId="{9F84E958-6918-4EF7-BC78-693C33AC7AB5}" srcId="{6EA05DDF-C2A9-4CB3-8C4D-3D52885CBC17}" destId="{4C27E811-05D1-4346-AE89-A75038CB1311}" srcOrd="1" destOrd="0" parTransId="{9714C616-7A80-43BA-9919-32AA8183E813}" sibTransId="{7BEC2EFE-90D6-478A-9C5B-4DBD101BA67F}"/>
    <dgm:cxn modelId="{FBFE6EB5-3FD7-4821-AA46-500E76903DA0}" type="presParOf" srcId="{455FAF9D-2B9A-46FE-8114-0212230FE4E3}" destId="{04E29AF8-9813-484D-9AD4-3075FE6DF969}" srcOrd="0" destOrd="0" presId="urn:microsoft.com/office/officeart/2005/8/layout/cycle6"/>
    <dgm:cxn modelId="{033716C9-651B-4BC6-8826-2195CD4CABAA}" type="presParOf" srcId="{455FAF9D-2B9A-46FE-8114-0212230FE4E3}" destId="{992D1EF4-90C7-4AC8-B957-E1BF1E5EB71F}" srcOrd="1" destOrd="0" presId="urn:microsoft.com/office/officeart/2005/8/layout/cycle6"/>
    <dgm:cxn modelId="{2574C67D-867F-419A-A533-69424A995E71}" type="presParOf" srcId="{455FAF9D-2B9A-46FE-8114-0212230FE4E3}" destId="{46AAF4D3-B504-4786-B6CC-B936AB2801B6}" srcOrd="2" destOrd="0" presId="urn:microsoft.com/office/officeart/2005/8/layout/cycle6"/>
    <dgm:cxn modelId="{008646F5-92CF-4D78-AA88-2321DCA15B11}" type="presParOf" srcId="{455FAF9D-2B9A-46FE-8114-0212230FE4E3}" destId="{3E5DAA5E-AA40-4E0B-BEE3-885C35B96AA4}" srcOrd="3" destOrd="0" presId="urn:microsoft.com/office/officeart/2005/8/layout/cycle6"/>
    <dgm:cxn modelId="{79FB933E-AD34-43B4-ACDC-E2F307C9EEEC}" type="presParOf" srcId="{455FAF9D-2B9A-46FE-8114-0212230FE4E3}" destId="{7E550259-A9C5-4A9E-A05A-64CC845D1602}" srcOrd="4" destOrd="0" presId="urn:microsoft.com/office/officeart/2005/8/layout/cycle6"/>
    <dgm:cxn modelId="{A4EA36FC-5032-4959-9A23-1BEE9BC85BE0}" type="presParOf" srcId="{455FAF9D-2B9A-46FE-8114-0212230FE4E3}" destId="{32050E58-8980-47C5-AAE2-CA1916D98862}" srcOrd="5" destOrd="0" presId="urn:microsoft.com/office/officeart/2005/8/layout/cycle6"/>
    <dgm:cxn modelId="{C97F6BC5-DE5A-4144-B307-476731A78849}" type="presParOf" srcId="{455FAF9D-2B9A-46FE-8114-0212230FE4E3}" destId="{0E794819-02BF-404A-8063-EDBE664EFD04}" srcOrd="6" destOrd="0" presId="urn:microsoft.com/office/officeart/2005/8/layout/cycle6"/>
    <dgm:cxn modelId="{76486002-2C94-4E7D-9697-472108E5C36A}" type="presParOf" srcId="{455FAF9D-2B9A-46FE-8114-0212230FE4E3}" destId="{F6B871C9-BAF1-4940-ACE5-40C88671B204}" srcOrd="7" destOrd="0" presId="urn:microsoft.com/office/officeart/2005/8/layout/cycle6"/>
    <dgm:cxn modelId="{60FD3865-FC3D-4086-ABE4-F18295C0258E}" type="presParOf" srcId="{455FAF9D-2B9A-46FE-8114-0212230FE4E3}" destId="{2AEFD965-7742-4B85-9BEE-0B2DD0C83372}" srcOrd="8" destOrd="0" presId="urn:microsoft.com/office/officeart/2005/8/layout/cycle6"/>
    <dgm:cxn modelId="{609E8318-0701-4E4A-ADA9-53729CF23075}" type="presParOf" srcId="{455FAF9D-2B9A-46FE-8114-0212230FE4E3}" destId="{83A1FE1B-DC44-49D0-BF6D-749CB8B5FE98}" srcOrd="9" destOrd="0" presId="urn:microsoft.com/office/officeart/2005/8/layout/cycle6"/>
    <dgm:cxn modelId="{DBAF113B-A996-4E90-8CFC-1D69EC488952}" type="presParOf" srcId="{455FAF9D-2B9A-46FE-8114-0212230FE4E3}" destId="{EA832582-F913-4294-AB04-8B962816E97E}" srcOrd="10" destOrd="0" presId="urn:microsoft.com/office/officeart/2005/8/layout/cycle6"/>
    <dgm:cxn modelId="{5C99C5F1-EE6E-457C-95C7-5C8599B3951A}" type="presParOf" srcId="{455FAF9D-2B9A-46FE-8114-0212230FE4E3}" destId="{4D23E133-19B4-49BB-A7F0-E1842F1B1635}" srcOrd="11" destOrd="0" presId="urn:microsoft.com/office/officeart/2005/8/layout/cycle6"/>
    <dgm:cxn modelId="{B2D0A752-C1EC-4E7B-B5D9-8C803D83D21B}" type="presParOf" srcId="{455FAF9D-2B9A-46FE-8114-0212230FE4E3}" destId="{1EB268D8-2E08-47ED-9293-B6BD2572364A}" srcOrd="12" destOrd="0" presId="urn:microsoft.com/office/officeart/2005/8/layout/cycle6"/>
    <dgm:cxn modelId="{9EB89AF4-C595-459D-8016-1A2815DCBAB2}" type="presParOf" srcId="{455FAF9D-2B9A-46FE-8114-0212230FE4E3}" destId="{A70D8DA9-CD4F-428E-82C3-55ADAD9170DA}" srcOrd="13" destOrd="0" presId="urn:microsoft.com/office/officeart/2005/8/layout/cycle6"/>
    <dgm:cxn modelId="{A7278D45-4074-4E96-AA8E-658A2AB86AA1}" type="presParOf" srcId="{455FAF9D-2B9A-46FE-8114-0212230FE4E3}" destId="{3129637C-348C-4E32-A9E0-A38F01CCE400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4B3620-D669-4746-844D-49571649451D}">
      <dsp:nvSpPr>
        <dsp:cNvPr id="0" name=""/>
        <dsp:cNvSpPr/>
      </dsp:nvSpPr>
      <dsp:spPr>
        <a:xfrm>
          <a:off x="3528" y="195863"/>
          <a:ext cx="1868259" cy="7473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Customers</a:t>
          </a:r>
          <a:endParaRPr lang="en-US" sz="1800" kern="1200" dirty="0"/>
        </a:p>
      </dsp:txBody>
      <dsp:txXfrm>
        <a:off x="3528" y="195863"/>
        <a:ext cx="1868259" cy="747303"/>
      </dsp:txXfrm>
    </dsp:sp>
    <dsp:sp modelId="{C669C396-9CFB-4489-BBEA-477A71C3D672}">
      <dsp:nvSpPr>
        <dsp:cNvPr id="0" name=""/>
        <dsp:cNvSpPr/>
      </dsp:nvSpPr>
      <dsp:spPr>
        <a:xfrm>
          <a:off x="3528" y="943166"/>
          <a:ext cx="1868259" cy="2854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Rate a hall, write feedback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Notification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Browse AI recommendation halls</a:t>
          </a:r>
          <a:endParaRPr lang="en-US" sz="1200" kern="1200" dirty="0"/>
        </a:p>
      </dsp:txBody>
      <dsp:txXfrm>
        <a:off x="3528" y="943166"/>
        <a:ext cx="1868259" cy="2854800"/>
      </dsp:txXfrm>
    </dsp:sp>
    <dsp:sp modelId="{7EA7185E-F7D6-4F13-8989-3FD9616DB5BA}">
      <dsp:nvSpPr>
        <dsp:cNvPr id="0" name=""/>
        <dsp:cNvSpPr/>
      </dsp:nvSpPr>
      <dsp:spPr>
        <a:xfrm>
          <a:off x="2133344" y="195863"/>
          <a:ext cx="1868259" cy="7473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Owner</a:t>
          </a:r>
          <a:endParaRPr lang="en-US" sz="1800" kern="1200" dirty="0"/>
        </a:p>
      </dsp:txBody>
      <dsp:txXfrm>
        <a:off x="2133344" y="195863"/>
        <a:ext cx="1868259" cy="747303"/>
      </dsp:txXfrm>
    </dsp:sp>
    <dsp:sp modelId="{18E21F53-ED3B-49C0-A18E-6000C8AD0D5F}">
      <dsp:nvSpPr>
        <dsp:cNvPr id="0" name=""/>
        <dsp:cNvSpPr/>
      </dsp:nvSpPr>
      <dsp:spPr>
        <a:xfrm>
          <a:off x="2133344" y="943166"/>
          <a:ext cx="1868259" cy="2854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Add new hall, edit, delete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Receive message from customer</a:t>
          </a:r>
          <a:endParaRPr lang="en-US" sz="1200" kern="1200" dirty="0"/>
        </a:p>
      </dsp:txBody>
      <dsp:txXfrm>
        <a:off x="2133344" y="943166"/>
        <a:ext cx="1868259" cy="2854800"/>
      </dsp:txXfrm>
    </dsp:sp>
    <dsp:sp modelId="{A05A2903-B3BD-410A-9959-EE9073065D25}">
      <dsp:nvSpPr>
        <dsp:cNvPr id="0" name=""/>
        <dsp:cNvSpPr/>
      </dsp:nvSpPr>
      <dsp:spPr>
        <a:xfrm>
          <a:off x="4391574" y="195863"/>
          <a:ext cx="1868259" cy="7473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Third party</a:t>
          </a:r>
          <a:endParaRPr lang="en-US" sz="1800" kern="1200" dirty="0"/>
        </a:p>
      </dsp:txBody>
      <dsp:txXfrm>
        <a:off x="4391574" y="195863"/>
        <a:ext cx="1868259" cy="747303"/>
      </dsp:txXfrm>
    </dsp:sp>
    <dsp:sp modelId="{A7276CE0-56F7-416D-B11B-7A1BC61AB338}">
      <dsp:nvSpPr>
        <dsp:cNvPr id="0" name=""/>
        <dsp:cNvSpPr/>
      </dsp:nvSpPr>
      <dsp:spPr>
        <a:xfrm>
          <a:off x="4278535" y="975625"/>
          <a:ext cx="2125089" cy="2854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View their profile , edit their information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Add new services</a:t>
          </a:r>
          <a:endParaRPr lang="en-US" sz="1200" kern="1200" dirty="0"/>
        </a:p>
      </dsp:txBody>
      <dsp:txXfrm>
        <a:off x="4278535" y="975625"/>
        <a:ext cx="2125089" cy="2854800"/>
      </dsp:txXfrm>
    </dsp:sp>
    <dsp:sp modelId="{F64C71DD-3D44-4384-B601-81499498BECB}">
      <dsp:nvSpPr>
        <dsp:cNvPr id="0" name=""/>
        <dsp:cNvSpPr/>
      </dsp:nvSpPr>
      <dsp:spPr>
        <a:xfrm>
          <a:off x="6649805" y="195863"/>
          <a:ext cx="1868259" cy="7473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73152" rIns="128016" bIns="73152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Admin</a:t>
          </a:r>
          <a:endParaRPr lang="en-US" sz="1800" kern="1200" dirty="0"/>
        </a:p>
      </dsp:txBody>
      <dsp:txXfrm>
        <a:off x="6649805" y="195863"/>
        <a:ext cx="1868259" cy="747303"/>
      </dsp:txXfrm>
    </dsp:sp>
    <dsp:sp modelId="{EFA0D1F1-5111-4E4F-AF93-1ACAE9294908}">
      <dsp:nvSpPr>
        <dsp:cNvPr id="0" name=""/>
        <dsp:cNvSpPr/>
      </dsp:nvSpPr>
      <dsp:spPr>
        <a:xfrm>
          <a:off x="6649805" y="943166"/>
          <a:ext cx="1868259" cy="28548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E29AF8-9813-484D-9AD4-3075FE6DF969}">
      <dsp:nvSpPr>
        <dsp:cNvPr id="0" name=""/>
        <dsp:cNvSpPr/>
      </dsp:nvSpPr>
      <dsp:spPr>
        <a:xfrm>
          <a:off x="1321095" y="1321006"/>
          <a:ext cx="1069199" cy="694979"/>
        </a:xfrm>
        <a:prstGeom prst="roundRect">
          <a:avLst/>
        </a:prstGeom>
        <a:solidFill>
          <a:schemeClr val="accent4"/>
        </a:solidFill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/>
            <a:t>Catering</a:t>
          </a:r>
          <a:endParaRPr lang="en-US" sz="1100" b="1" kern="1200" dirty="0"/>
        </a:p>
      </dsp:txBody>
      <dsp:txXfrm>
        <a:off x="1355021" y="1354932"/>
        <a:ext cx="1001347" cy="627127"/>
      </dsp:txXfrm>
    </dsp:sp>
    <dsp:sp modelId="{46AAF4D3-B504-4786-B6CC-B936AB2801B6}">
      <dsp:nvSpPr>
        <dsp:cNvPr id="0" name=""/>
        <dsp:cNvSpPr/>
      </dsp:nvSpPr>
      <dsp:spPr>
        <a:xfrm>
          <a:off x="466942" y="1668496"/>
          <a:ext cx="2777505" cy="2777505"/>
        </a:xfrm>
        <a:custGeom>
          <a:avLst/>
          <a:gdLst/>
          <a:ahLst/>
          <a:cxnLst/>
          <a:rect l="0" t="0" r="0" b="0"/>
          <a:pathLst>
            <a:path>
              <a:moveTo>
                <a:pt x="1930700" y="110110"/>
              </a:moveTo>
              <a:arcTo wR="1388752" hR="1388752" stAng="17578169" swAng="1961928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5DAA5E-AA40-4E0B-BEE3-885C35B96AA4}">
      <dsp:nvSpPr>
        <dsp:cNvPr id="0" name=""/>
        <dsp:cNvSpPr/>
      </dsp:nvSpPr>
      <dsp:spPr>
        <a:xfrm>
          <a:off x="2641877" y="2280611"/>
          <a:ext cx="1069199" cy="69497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/>
            <a:t>Music/DJ</a:t>
          </a:r>
          <a:endParaRPr lang="en-US" sz="1100" b="1" kern="1200" dirty="0"/>
        </a:p>
      </dsp:txBody>
      <dsp:txXfrm>
        <a:off x="2675803" y="2314537"/>
        <a:ext cx="1001347" cy="627127"/>
      </dsp:txXfrm>
    </dsp:sp>
    <dsp:sp modelId="{32050E58-8980-47C5-AAE2-CA1916D98862}">
      <dsp:nvSpPr>
        <dsp:cNvPr id="0" name=""/>
        <dsp:cNvSpPr/>
      </dsp:nvSpPr>
      <dsp:spPr>
        <a:xfrm>
          <a:off x="466942" y="1668496"/>
          <a:ext cx="2777505" cy="2777505"/>
        </a:xfrm>
        <a:custGeom>
          <a:avLst/>
          <a:gdLst/>
          <a:ahLst/>
          <a:cxnLst/>
          <a:rect l="0" t="0" r="0" b="0"/>
          <a:pathLst>
            <a:path>
              <a:moveTo>
                <a:pt x="2775597" y="1315972"/>
              </a:moveTo>
              <a:arcTo wR="1388752" hR="1388752" stAng="21419756" swAng="2196602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794819-02BF-404A-8063-EDBE664EFD04}">
      <dsp:nvSpPr>
        <dsp:cNvPr id="0" name=""/>
        <dsp:cNvSpPr/>
      </dsp:nvSpPr>
      <dsp:spPr>
        <a:xfrm>
          <a:off x="2137383" y="3833284"/>
          <a:ext cx="1069199" cy="69497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/>
            <a:t>Event Planning</a:t>
          </a:r>
          <a:endParaRPr lang="en-US" sz="1100" b="1" kern="1200" dirty="0"/>
        </a:p>
      </dsp:txBody>
      <dsp:txXfrm>
        <a:off x="2171309" y="3867210"/>
        <a:ext cx="1001347" cy="627127"/>
      </dsp:txXfrm>
    </dsp:sp>
    <dsp:sp modelId="{2AEFD965-7742-4B85-9BEE-0B2DD0C83372}">
      <dsp:nvSpPr>
        <dsp:cNvPr id="0" name=""/>
        <dsp:cNvSpPr/>
      </dsp:nvSpPr>
      <dsp:spPr>
        <a:xfrm>
          <a:off x="466942" y="1668496"/>
          <a:ext cx="2777505" cy="2777505"/>
        </a:xfrm>
        <a:custGeom>
          <a:avLst/>
          <a:gdLst/>
          <a:ahLst/>
          <a:cxnLst/>
          <a:rect l="0" t="0" r="0" b="0"/>
          <a:pathLst>
            <a:path>
              <a:moveTo>
                <a:pt x="1664922" y="2749768"/>
              </a:moveTo>
              <a:arcTo wR="1388752" hR="1388752" stAng="4711776" swAng="1376448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A1FE1B-DC44-49D0-BF6D-749CB8B5FE98}">
      <dsp:nvSpPr>
        <dsp:cNvPr id="0" name=""/>
        <dsp:cNvSpPr/>
      </dsp:nvSpPr>
      <dsp:spPr>
        <a:xfrm>
          <a:off x="504807" y="3833284"/>
          <a:ext cx="1069199" cy="69497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/>
            <a:t>Photography</a:t>
          </a:r>
          <a:endParaRPr lang="en-US" sz="1100" b="1" kern="1200" dirty="0"/>
        </a:p>
      </dsp:txBody>
      <dsp:txXfrm>
        <a:off x="538733" y="3867210"/>
        <a:ext cx="1001347" cy="627127"/>
      </dsp:txXfrm>
    </dsp:sp>
    <dsp:sp modelId="{4D23E133-19B4-49BB-A7F0-E1842F1B1635}">
      <dsp:nvSpPr>
        <dsp:cNvPr id="0" name=""/>
        <dsp:cNvSpPr/>
      </dsp:nvSpPr>
      <dsp:spPr>
        <a:xfrm>
          <a:off x="466942" y="1668496"/>
          <a:ext cx="2777505" cy="2777505"/>
        </a:xfrm>
        <a:custGeom>
          <a:avLst/>
          <a:gdLst/>
          <a:ahLst/>
          <a:cxnLst/>
          <a:rect l="0" t="0" r="0" b="0"/>
          <a:pathLst>
            <a:path>
              <a:moveTo>
                <a:pt x="232111" y="2157397"/>
              </a:moveTo>
              <a:arcTo wR="1388752" hR="1388752" stAng="8783641" swAng="2196602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B268D8-2E08-47ED-9293-B6BD2572364A}">
      <dsp:nvSpPr>
        <dsp:cNvPr id="0" name=""/>
        <dsp:cNvSpPr/>
      </dsp:nvSpPr>
      <dsp:spPr>
        <a:xfrm>
          <a:off x="313" y="2280611"/>
          <a:ext cx="1069199" cy="69497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/>
            <a:t>Decoration</a:t>
          </a:r>
          <a:endParaRPr lang="en-US" sz="1100" b="1" kern="1200" dirty="0"/>
        </a:p>
      </dsp:txBody>
      <dsp:txXfrm>
        <a:off x="34239" y="2314537"/>
        <a:ext cx="1001347" cy="627127"/>
      </dsp:txXfrm>
    </dsp:sp>
    <dsp:sp modelId="{3129637C-348C-4E32-A9E0-A38F01CCE400}">
      <dsp:nvSpPr>
        <dsp:cNvPr id="0" name=""/>
        <dsp:cNvSpPr/>
      </dsp:nvSpPr>
      <dsp:spPr>
        <a:xfrm>
          <a:off x="466942" y="1668496"/>
          <a:ext cx="2777505" cy="2777505"/>
        </a:xfrm>
        <a:custGeom>
          <a:avLst/>
          <a:gdLst/>
          <a:ahLst/>
          <a:cxnLst/>
          <a:rect l="0" t="0" r="0" b="0"/>
          <a:pathLst>
            <a:path>
              <a:moveTo>
                <a:pt x="241939" y="605519"/>
              </a:moveTo>
              <a:arcTo wR="1388752" hR="1388752" stAng="12859904" swAng="1961928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5890807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" name="Google Shape;558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3911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gead6129809_1_217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3" name="Google Shape;573;gead6129809_1_217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076274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g124dc3920de_0_5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1" name="Google Shape;781;g124dc3920de_0_5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235811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gead6129809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7" name="Google Shape;657;gead6129809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07250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gead6129809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1" name="Google Shape;611;gead6129809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46905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 rot="813319">
            <a:off x="-1616877" y="-3424273"/>
            <a:ext cx="6402109" cy="5689153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 rot="-649785" flipH="1">
            <a:off x="6475477" y="-738425"/>
            <a:ext cx="4558897" cy="1365861"/>
          </a:xfrm>
          <a:custGeom>
            <a:avLst/>
            <a:gdLst/>
            <a:ahLst/>
            <a:cxnLst/>
            <a:rect l="l" t="t" r="r" b="b"/>
            <a:pathLst>
              <a:path w="49165" h="14730" extrusionOk="0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1125387" y="2238100"/>
            <a:ext cx="7471673" cy="4771807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8823147">
            <a:off x="-2265377" y="2808773"/>
            <a:ext cx="5990392" cy="5613180"/>
          </a:xfrm>
          <a:custGeom>
            <a:avLst/>
            <a:gdLst/>
            <a:ahLst/>
            <a:cxnLst/>
            <a:rect l="l" t="t" r="r" b="b"/>
            <a:pathLst>
              <a:path w="93299" h="87424" extrusionOk="0">
                <a:moveTo>
                  <a:pt x="34162" y="1"/>
                </a:moveTo>
                <a:cubicBezTo>
                  <a:pt x="24245" y="1"/>
                  <a:pt x="25039" y="12520"/>
                  <a:pt x="13717" y="17147"/>
                </a:cubicBezTo>
                <a:cubicBezTo>
                  <a:pt x="1" y="22753"/>
                  <a:pt x="25599" y="33483"/>
                  <a:pt x="18923" y="50349"/>
                </a:cubicBezTo>
                <a:cubicBezTo>
                  <a:pt x="13077" y="65115"/>
                  <a:pt x="23069" y="87424"/>
                  <a:pt x="32143" y="87424"/>
                </a:cubicBezTo>
                <a:cubicBezTo>
                  <a:pt x="33432" y="87424"/>
                  <a:pt x="34703" y="86974"/>
                  <a:pt x="35906" y="85988"/>
                </a:cubicBezTo>
                <a:cubicBezTo>
                  <a:pt x="38841" y="83585"/>
                  <a:pt x="41192" y="82952"/>
                  <a:pt x="43240" y="82952"/>
                </a:cubicBezTo>
                <a:cubicBezTo>
                  <a:pt x="45526" y="82952"/>
                  <a:pt x="47435" y="83741"/>
                  <a:pt x="49356" y="83741"/>
                </a:cubicBezTo>
                <a:cubicBezTo>
                  <a:pt x="51391" y="83741"/>
                  <a:pt x="53441" y="82856"/>
                  <a:pt x="55968" y="79208"/>
                </a:cubicBezTo>
                <a:cubicBezTo>
                  <a:pt x="79663" y="45004"/>
                  <a:pt x="87416" y="44135"/>
                  <a:pt x="87416" y="44135"/>
                </a:cubicBezTo>
                <a:cubicBezTo>
                  <a:pt x="93298" y="21497"/>
                  <a:pt x="60858" y="9397"/>
                  <a:pt x="42111" y="1875"/>
                </a:cubicBezTo>
                <a:cubicBezTo>
                  <a:pt x="38838" y="561"/>
                  <a:pt x="36260" y="1"/>
                  <a:pt x="34162" y="1"/>
                </a:cubicBezTo>
                <a:close/>
              </a:path>
            </a:pathLst>
          </a:custGeom>
          <a:solidFill>
            <a:schemeClr val="accent3">
              <a:alpha val="3352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6536238" y="-142500"/>
            <a:ext cx="4935815" cy="3769836"/>
          </a:xfrm>
          <a:custGeom>
            <a:avLst/>
            <a:gdLst/>
            <a:ahLst/>
            <a:cxnLst/>
            <a:rect l="l" t="t" r="r" b="b"/>
            <a:pathLst>
              <a:path w="38799" h="29633" extrusionOk="0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88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 rot="649785">
            <a:off x="716152" y="4401125"/>
            <a:ext cx="4558897" cy="1365861"/>
          </a:xfrm>
          <a:custGeom>
            <a:avLst/>
            <a:gdLst/>
            <a:ahLst/>
            <a:cxnLst/>
            <a:rect l="l" t="t" r="r" b="b"/>
            <a:pathLst>
              <a:path w="49165" h="14730" extrusionOk="0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rgbClr val="AC9078">
              <a:alpha val="12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 rot="1244193">
            <a:off x="4086917" y="-777268"/>
            <a:ext cx="7826096" cy="2877857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 rot="-9555807">
            <a:off x="-6119383" y="2297294"/>
            <a:ext cx="7826096" cy="2877857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ctrTitle"/>
          </p:nvPr>
        </p:nvSpPr>
        <p:spPr>
          <a:xfrm>
            <a:off x="723150" y="1494200"/>
            <a:ext cx="7697700" cy="159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600">
                <a:latin typeface="Kulim Park SemiBold"/>
                <a:ea typeface="Kulim Park SemiBold"/>
                <a:cs typeface="Kulim Park SemiBold"/>
                <a:sym typeface="Kulim Park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1"/>
          </p:nvPr>
        </p:nvSpPr>
        <p:spPr>
          <a:xfrm>
            <a:off x="1962550" y="3100575"/>
            <a:ext cx="52185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Manrope"/>
                <a:ea typeface="Manrope"/>
                <a:cs typeface="Manrope"/>
                <a:sym typeface="Manrop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/>
          <p:nvPr/>
        </p:nvSpPr>
        <p:spPr>
          <a:xfrm rot="813319">
            <a:off x="-704002" y="2342077"/>
            <a:ext cx="6402109" cy="5689153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4"/>
          <p:cNvSpPr/>
          <p:nvPr/>
        </p:nvSpPr>
        <p:spPr>
          <a:xfrm rot="-5553048">
            <a:off x="-3421688" y="1600648"/>
            <a:ext cx="5990367" cy="5613156"/>
          </a:xfrm>
          <a:custGeom>
            <a:avLst/>
            <a:gdLst/>
            <a:ahLst/>
            <a:cxnLst/>
            <a:rect l="l" t="t" r="r" b="b"/>
            <a:pathLst>
              <a:path w="93299" h="87424" extrusionOk="0">
                <a:moveTo>
                  <a:pt x="34162" y="1"/>
                </a:moveTo>
                <a:cubicBezTo>
                  <a:pt x="24245" y="1"/>
                  <a:pt x="25039" y="12520"/>
                  <a:pt x="13717" y="17147"/>
                </a:cubicBezTo>
                <a:cubicBezTo>
                  <a:pt x="1" y="22753"/>
                  <a:pt x="25599" y="33483"/>
                  <a:pt x="18923" y="50349"/>
                </a:cubicBezTo>
                <a:cubicBezTo>
                  <a:pt x="13077" y="65115"/>
                  <a:pt x="23069" y="87424"/>
                  <a:pt x="32143" y="87424"/>
                </a:cubicBezTo>
                <a:cubicBezTo>
                  <a:pt x="33432" y="87424"/>
                  <a:pt x="34703" y="86974"/>
                  <a:pt x="35906" y="85988"/>
                </a:cubicBezTo>
                <a:cubicBezTo>
                  <a:pt x="38841" y="83585"/>
                  <a:pt x="41192" y="82952"/>
                  <a:pt x="43240" y="82952"/>
                </a:cubicBezTo>
                <a:cubicBezTo>
                  <a:pt x="45526" y="82952"/>
                  <a:pt x="47435" y="83741"/>
                  <a:pt x="49356" y="83741"/>
                </a:cubicBezTo>
                <a:cubicBezTo>
                  <a:pt x="51391" y="83741"/>
                  <a:pt x="53441" y="82856"/>
                  <a:pt x="55968" y="79208"/>
                </a:cubicBezTo>
                <a:cubicBezTo>
                  <a:pt x="79663" y="45004"/>
                  <a:pt x="87416" y="44135"/>
                  <a:pt x="87416" y="44135"/>
                </a:cubicBezTo>
                <a:cubicBezTo>
                  <a:pt x="93298" y="21497"/>
                  <a:pt x="60858" y="9397"/>
                  <a:pt x="42111" y="1875"/>
                </a:cubicBezTo>
                <a:cubicBezTo>
                  <a:pt x="38838" y="561"/>
                  <a:pt x="36260" y="1"/>
                  <a:pt x="34162" y="1"/>
                </a:cubicBezTo>
                <a:close/>
              </a:path>
            </a:pathLst>
          </a:custGeom>
          <a:solidFill>
            <a:srgbClr val="AC9078">
              <a:alpha val="72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4"/>
          <p:cNvSpPr/>
          <p:nvPr/>
        </p:nvSpPr>
        <p:spPr>
          <a:xfrm rot="-1460553" flipH="1">
            <a:off x="6702382" y="-661835"/>
            <a:ext cx="7471555" cy="4771732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4"/>
          <p:cNvSpPr/>
          <p:nvPr/>
        </p:nvSpPr>
        <p:spPr>
          <a:xfrm rot="3657786">
            <a:off x="7243056" y="893138"/>
            <a:ext cx="4558957" cy="1365879"/>
          </a:xfrm>
          <a:custGeom>
            <a:avLst/>
            <a:gdLst/>
            <a:ahLst/>
            <a:cxnLst/>
            <a:rect l="l" t="t" r="r" b="b"/>
            <a:pathLst>
              <a:path w="49165" h="14730" extrusionOk="0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3">
              <a:alpha val="3352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4"/>
          <p:cNvSpPr/>
          <p:nvPr/>
        </p:nvSpPr>
        <p:spPr>
          <a:xfrm rot="3624623">
            <a:off x="5761668" y="608449"/>
            <a:ext cx="7826028" cy="2877832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title"/>
          </p:nvPr>
        </p:nvSpPr>
        <p:spPr>
          <a:xfrm>
            <a:off x="720000" y="437700"/>
            <a:ext cx="7702800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body" idx="1"/>
          </p:nvPr>
        </p:nvSpPr>
        <p:spPr>
          <a:xfrm>
            <a:off x="720000" y="1095450"/>
            <a:ext cx="77028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250">
                <a:latin typeface="Manrope"/>
                <a:ea typeface="Manrope"/>
                <a:cs typeface="Manrope"/>
                <a:sym typeface="Manrope"/>
              </a:defRPr>
            </a:lvl1pPr>
            <a:lvl2pPr marL="914400" lvl="1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7"/>
          <p:cNvSpPr/>
          <p:nvPr/>
        </p:nvSpPr>
        <p:spPr>
          <a:xfrm rot="3394465" flipH="1">
            <a:off x="5041484" y="2286018"/>
            <a:ext cx="8703343" cy="5558223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7"/>
          <p:cNvSpPr/>
          <p:nvPr/>
        </p:nvSpPr>
        <p:spPr>
          <a:xfrm rot="-10285603">
            <a:off x="7150321" y="-2266383"/>
            <a:ext cx="7471761" cy="4771864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3">
              <a:alpha val="2549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7"/>
          <p:cNvSpPr/>
          <p:nvPr/>
        </p:nvSpPr>
        <p:spPr>
          <a:xfrm rot="955394" flipH="1">
            <a:off x="1460861" y="-2197712"/>
            <a:ext cx="7826028" cy="2877832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7"/>
          <p:cNvSpPr txBox="1">
            <a:spLocks noGrp="1"/>
          </p:cNvSpPr>
          <p:nvPr>
            <p:ph type="body" idx="1"/>
          </p:nvPr>
        </p:nvSpPr>
        <p:spPr>
          <a:xfrm>
            <a:off x="4572000" y="1369325"/>
            <a:ext cx="3850500" cy="333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 sz="1400"/>
            </a:lvl1pPr>
            <a:lvl2pPr marL="914400" lvl="1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2pPr>
            <a:lvl3pPr marL="1371600" lvl="2" indent="-32385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Font typeface="Nunito Light"/>
              <a:buChar char="■"/>
              <a:defRPr/>
            </a:lvl3pPr>
            <a:lvl4pPr marL="1828800" lvl="3" indent="-32385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Font typeface="Nunito Light"/>
              <a:buChar char="●"/>
              <a:defRPr/>
            </a:lvl4pPr>
            <a:lvl5pPr marL="2286000" lvl="4" indent="-3302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5pPr>
            <a:lvl6pPr marL="2743200" lvl="5" indent="-3302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Nunito Light"/>
              <a:buChar char="■"/>
              <a:defRPr/>
            </a:lvl6pPr>
            <a:lvl7pPr marL="3200400" lvl="6" indent="-31115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300"/>
              <a:buFont typeface="Nunito Light"/>
              <a:buChar char="●"/>
              <a:defRPr/>
            </a:lvl7pPr>
            <a:lvl8pPr marL="3657600" lvl="7" indent="-31115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300"/>
              <a:buFont typeface="Nunito Light"/>
              <a:buChar char="○"/>
              <a:defRPr/>
            </a:lvl8pPr>
            <a:lvl9pPr marL="4114800" lvl="8" indent="-3302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62" name="Google Shape;62;p7"/>
          <p:cNvSpPr txBox="1">
            <a:spLocks noGrp="1"/>
          </p:cNvSpPr>
          <p:nvPr>
            <p:ph type="title"/>
          </p:nvPr>
        </p:nvSpPr>
        <p:spPr>
          <a:xfrm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"/>
          <p:cNvSpPr/>
          <p:nvPr/>
        </p:nvSpPr>
        <p:spPr>
          <a:xfrm rot="9339447" flipH="1">
            <a:off x="-5157706" y="2195120"/>
            <a:ext cx="7471555" cy="4771732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6"/>
          <p:cNvSpPr/>
          <p:nvPr/>
        </p:nvSpPr>
        <p:spPr>
          <a:xfrm>
            <a:off x="1118566" y="1549193"/>
            <a:ext cx="1350837" cy="973145"/>
          </a:xfrm>
          <a:custGeom>
            <a:avLst/>
            <a:gdLst/>
            <a:ahLst/>
            <a:cxnLst/>
            <a:rect l="l" t="t" r="r" b="b"/>
            <a:pathLst>
              <a:path w="18827" h="13563" extrusionOk="0">
                <a:moveTo>
                  <a:pt x="7161" y="0"/>
                </a:moveTo>
                <a:cubicBezTo>
                  <a:pt x="6367" y="0"/>
                  <a:pt x="5745" y="97"/>
                  <a:pt x="5462" y="302"/>
                </a:cubicBezTo>
                <a:cubicBezTo>
                  <a:pt x="5439" y="302"/>
                  <a:pt x="5416" y="302"/>
                  <a:pt x="5393" y="302"/>
                </a:cubicBezTo>
                <a:cubicBezTo>
                  <a:pt x="1116" y="302"/>
                  <a:pt x="1" y="5785"/>
                  <a:pt x="370" y="9035"/>
                </a:cubicBezTo>
                <a:cubicBezTo>
                  <a:pt x="734" y="12239"/>
                  <a:pt x="5348" y="13486"/>
                  <a:pt x="7931" y="13560"/>
                </a:cubicBezTo>
                <a:cubicBezTo>
                  <a:pt x="7975" y="13562"/>
                  <a:pt x="8020" y="13562"/>
                  <a:pt x="8064" y="13562"/>
                </a:cubicBezTo>
                <a:cubicBezTo>
                  <a:pt x="13120" y="13562"/>
                  <a:pt x="18826" y="5169"/>
                  <a:pt x="13911" y="1714"/>
                </a:cubicBezTo>
                <a:cubicBezTo>
                  <a:pt x="12377" y="637"/>
                  <a:pt x="9200" y="0"/>
                  <a:pt x="7161" y="0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16"/>
          <p:cNvSpPr/>
          <p:nvPr/>
        </p:nvSpPr>
        <p:spPr>
          <a:xfrm flipH="1">
            <a:off x="4816263" y="1549200"/>
            <a:ext cx="1350837" cy="973145"/>
          </a:xfrm>
          <a:custGeom>
            <a:avLst/>
            <a:gdLst/>
            <a:ahLst/>
            <a:cxnLst/>
            <a:rect l="l" t="t" r="r" b="b"/>
            <a:pathLst>
              <a:path w="18827" h="13563" extrusionOk="0">
                <a:moveTo>
                  <a:pt x="7161" y="0"/>
                </a:moveTo>
                <a:cubicBezTo>
                  <a:pt x="6367" y="0"/>
                  <a:pt x="5745" y="97"/>
                  <a:pt x="5462" y="302"/>
                </a:cubicBezTo>
                <a:cubicBezTo>
                  <a:pt x="5439" y="302"/>
                  <a:pt x="5416" y="302"/>
                  <a:pt x="5393" y="302"/>
                </a:cubicBezTo>
                <a:cubicBezTo>
                  <a:pt x="1116" y="302"/>
                  <a:pt x="1" y="5785"/>
                  <a:pt x="370" y="9035"/>
                </a:cubicBezTo>
                <a:cubicBezTo>
                  <a:pt x="734" y="12239"/>
                  <a:pt x="5348" y="13486"/>
                  <a:pt x="7931" y="13560"/>
                </a:cubicBezTo>
                <a:cubicBezTo>
                  <a:pt x="7975" y="13562"/>
                  <a:pt x="8020" y="13562"/>
                  <a:pt x="8064" y="13562"/>
                </a:cubicBezTo>
                <a:cubicBezTo>
                  <a:pt x="13120" y="13562"/>
                  <a:pt x="18826" y="5169"/>
                  <a:pt x="13911" y="1714"/>
                </a:cubicBezTo>
                <a:cubicBezTo>
                  <a:pt x="12377" y="637"/>
                  <a:pt x="9200" y="0"/>
                  <a:pt x="7161" y="0"/>
                </a:cubicBezTo>
                <a:close/>
              </a:path>
            </a:pathLst>
          </a:custGeom>
          <a:solidFill>
            <a:schemeClr val="dk2">
              <a:alpha val="128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16"/>
          <p:cNvSpPr/>
          <p:nvPr/>
        </p:nvSpPr>
        <p:spPr>
          <a:xfrm flipH="1">
            <a:off x="6912085" y="1489537"/>
            <a:ext cx="1162249" cy="1032817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rgbClr val="AC9078">
              <a:alpha val="726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16"/>
          <p:cNvSpPr/>
          <p:nvPr/>
        </p:nvSpPr>
        <p:spPr>
          <a:xfrm>
            <a:off x="3050700" y="1519363"/>
            <a:ext cx="1095097" cy="973144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accent3">
              <a:alpha val="2588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6"/>
          <p:cNvSpPr/>
          <p:nvPr/>
        </p:nvSpPr>
        <p:spPr>
          <a:xfrm rot="-10285603">
            <a:off x="7150321" y="-2266383"/>
            <a:ext cx="7471761" cy="4771864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16"/>
          <p:cNvSpPr/>
          <p:nvPr/>
        </p:nvSpPr>
        <p:spPr>
          <a:xfrm rot="649785">
            <a:off x="6848027" y="-244025"/>
            <a:ext cx="4558897" cy="1365861"/>
          </a:xfrm>
          <a:custGeom>
            <a:avLst/>
            <a:gdLst/>
            <a:ahLst/>
            <a:cxnLst/>
            <a:rect l="l" t="t" r="r" b="b"/>
            <a:pathLst>
              <a:path w="49165" h="14730" extrusionOk="0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rgbClr val="AC9078">
              <a:alpha val="12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16"/>
          <p:cNvSpPr/>
          <p:nvPr/>
        </p:nvSpPr>
        <p:spPr>
          <a:xfrm rot="813319">
            <a:off x="-4299402" y="-4717523"/>
            <a:ext cx="6402109" cy="5689153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16"/>
          <p:cNvSpPr/>
          <p:nvPr/>
        </p:nvSpPr>
        <p:spPr>
          <a:xfrm rot="9089871">
            <a:off x="7049951" y="1893780"/>
            <a:ext cx="7826200" cy="2877895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16"/>
          <p:cNvSpPr/>
          <p:nvPr/>
        </p:nvSpPr>
        <p:spPr>
          <a:xfrm rot="-576017">
            <a:off x="-4825529" y="-672274"/>
            <a:ext cx="7826074" cy="2877848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6"/>
          <p:cNvSpPr txBox="1">
            <a:spLocks noGrp="1"/>
          </p:cNvSpPr>
          <p:nvPr>
            <p:ph type="title"/>
          </p:nvPr>
        </p:nvSpPr>
        <p:spPr>
          <a:xfrm>
            <a:off x="732775" y="2632300"/>
            <a:ext cx="1836000" cy="83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8" name="Google Shape;138;p16"/>
          <p:cNvSpPr txBox="1">
            <a:spLocks noGrp="1"/>
          </p:cNvSpPr>
          <p:nvPr>
            <p:ph type="subTitle" idx="1"/>
          </p:nvPr>
        </p:nvSpPr>
        <p:spPr>
          <a:xfrm>
            <a:off x="732787" y="3511716"/>
            <a:ext cx="1836000" cy="83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16"/>
          <p:cNvSpPr txBox="1">
            <a:spLocks noGrp="1"/>
          </p:cNvSpPr>
          <p:nvPr>
            <p:ph type="title" idx="2" hasCustomPrompt="1"/>
          </p:nvPr>
        </p:nvSpPr>
        <p:spPr>
          <a:xfrm>
            <a:off x="732776" y="1811839"/>
            <a:ext cx="18360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40" name="Google Shape;140;p16"/>
          <p:cNvSpPr txBox="1">
            <a:spLocks noGrp="1"/>
          </p:cNvSpPr>
          <p:nvPr>
            <p:ph type="title" idx="3"/>
          </p:nvPr>
        </p:nvSpPr>
        <p:spPr>
          <a:xfrm>
            <a:off x="2680250" y="2632300"/>
            <a:ext cx="1836000" cy="83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41" name="Google Shape;141;p16"/>
          <p:cNvSpPr txBox="1">
            <a:spLocks noGrp="1"/>
          </p:cNvSpPr>
          <p:nvPr>
            <p:ph type="subTitle" idx="4"/>
          </p:nvPr>
        </p:nvSpPr>
        <p:spPr>
          <a:xfrm>
            <a:off x="2680262" y="3511716"/>
            <a:ext cx="1836000" cy="83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16"/>
          <p:cNvSpPr txBox="1">
            <a:spLocks noGrp="1"/>
          </p:cNvSpPr>
          <p:nvPr>
            <p:ph type="title" idx="5"/>
          </p:nvPr>
        </p:nvSpPr>
        <p:spPr>
          <a:xfrm>
            <a:off x="4627725" y="2632300"/>
            <a:ext cx="1836000" cy="83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43" name="Google Shape;143;p16"/>
          <p:cNvSpPr txBox="1">
            <a:spLocks noGrp="1"/>
          </p:cNvSpPr>
          <p:nvPr>
            <p:ph type="subTitle" idx="6"/>
          </p:nvPr>
        </p:nvSpPr>
        <p:spPr>
          <a:xfrm>
            <a:off x="4627737" y="3511716"/>
            <a:ext cx="1836000" cy="83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16"/>
          <p:cNvSpPr txBox="1">
            <a:spLocks noGrp="1"/>
          </p:cNvSpPr>
          <p:nvPr>
            <p:ph type="title" idx="7"/>
          </p:nvPr>
        </p:nvSpPr>
        <p:spPr>
          <a:xfrm>
            <a:off x="6575200" y="2632300"/>
            <a:ext cx="1836000" cy="83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000">
                <a:latin typeface="Kulim Park"/>
                <a:ea typeface="Kulim Park"/>
                <a:cs typeface="Kulim Park"/>
                <a:sym typeface="Kulim Park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45" name="Google Shape;145;p16"/>
          <p:cNvSpPr txBox="1">
            <a:spLocks noGrp="1"/>
          </p:cNvSpPr>
          <p:nvPr>
            <p:ph type="subTitle" idx="8"/>
          </p:nvPr>
        </p:nvSpPr>
        <p:spPr>
          <a:xfrm>
            <a:off x="6575212" y="3511716"/>
            <a:ext cx="1836000" cy="83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Manrope"/>
                <a:ea typeface="Manrope"/>
                <a:cs typeface="Manrope"/>
                <a:sym typeface="Manrop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6"/>
          <p:cNvSpPr txBox="1">
            <a:spLocks noGrp="1"/>
          </p:cNvSpPr>
          <p:nvPr>
            <p:ph type="title" idx="9" hasCustomPrompt="1"/>
          </p:nvPr>
        </p:nvSpPr>
        <p:spPr>
          <a:xfrm>
            <a:off x="2680246" y="1811839"/>
            <a:ext cx="18360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47" name="Google Shape;147;p16"/>
          <p:cNvSpPr txBox="1">
            <a:spLocks noGrp="1"/>
          </p:cNvSpPr>
          <p:nvPr>
            <p:ph type="title" idx="13" hasCustomPrompt="1"/>
          </p:nvPr>
        </p:nvSpPr>
        <p:spPr>
          <a:xfrm>
            <a:off x="4627721" y="1811839"/>
            <a:ext cx="18360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48" name="Google Shape;148;p16"/>
          <p:cNvSpPr txBox="1">
            <a:spLocks noGrp="1"/>
          </p:cNvSpPr>
          <p:nvPr>
            <p:ph type="title" idx="14" hasCustomPrompt="1"/>
          </p:nvPr>
        </p:nvSpPr>
        <p:spPr>
          <a:xfrm>
            <a:off x="6575196" y="1811839"/>
            <a:ext cx="1836000" cy="447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49" name="Google Shape;149;p16"/>
          <p:cNvSpPr txBox="1">
            <a:spLocks noGrp="1"/>
          </p:cNvSpPr>
          <p:nvPr>
            <p:ph type="title" idx="15"/>
          </p:nvPr>
        </p:nvSpPr>
        <p:spPr>
          <a:xfrm flipH="1"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15"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3"/>
          <p:cNvSpPr/>
          <p:nvPr/>
        </p:nvSpPr>
        <p:spPr>
          <a:xfrm rot="-10285629">
            <a:off x="5828449" y="-2657773"/>
            <a:ext cx="9471588" cy="6049060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23"/>
          <p:cNvSpPr/>
          <p:nvPr/>
        </p:nvSpPr>
        <p:spPr>
          <a:xfrm flipH="1">
            <a:off x="7942003" y="1004988"/>
            <a:ext cx="5766771" cy="3682967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dk2">
              <a:alpha val="128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23"/>
          <p:cNvSpPr/>
          <p:nvPr/>
        </p:nvSpPr>
        <p:spPr>
          <a:xfrm rot="2839443">
            <a:off x="-308418" y="2442034"/>
            <a:ext cx="6402141" cy="5689181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23"/>
          <p:cNvSpPr/>
          <p:nvPr/>
        </p:nvSpPr>
        <p:spPr>
          <a:xfrm rot="9405665">
            <a:off x="-4305365" y="1281181"/>
            <a:ext cx="7310152" cy="6849835"/>
          </a:xfrm>
          <a:custGeom>
            <a:avLst/>
            <a:gdLst/>
            <a:ahLst/>
            <a:cxnLst/>
            <a:rect l="l" t="t" r="r" b="b"/>
            <a:pathLst>
              <a:path w="93299" h="87424" extrusionOk="0">
                <a:moveTo>
                  <a:pt x="34162" y="1"/>
                </a:moveTo>
                <a:cubicBezTo>
                  <a:pt x="24245" y="1"/>
                  <a:pt x="25039" y="12520"/>
                  <a:pt x="13717" y="17147"/>
                </a:cubicBezTo>
                <a:cubicBezTo>
                  <a:pt x="1" y="22753"/>
                  <a:pt x="25599" y="33483"/>
                  <a:pt x="18923" y="50349"/>
                </a:cubicBezTo>
                <a:cubicBezTo>
                  <a:pt x="13077" y="65115"/>
                  <a:pt x="23069" y="87424"/>
                  <a:pt x="32143" y="87424"/>
                </a:cubicBezTo>
                <a:cubicBezTo>
                  <a:pt x="33432" y="87424"/>
                  <a:pt x="34703" y="86974"/>
                  <a:pt x="35906" y="85988"/>
                </a:cubicBezTo>
                <a:cubicBezTo>
                  <a:pt x="38841" y="83585"/>
                  <a:pt x="41192" y="82952"/>
                  <a:pt x="43240" y="82952"/>
                </a:cubicBezTo>
                <a:cubicBezTo>
                  <a:pt x="45526" y="82952"/>
                  <a:pt x="47435" y="83741"/>
                  <a:pt x="49356" y="83741"/>
                </a:cubicBezTo>
                <a:cubicBezTo>
                  <a:pt x="51391" y="83741"/>
                  <a:pt x="53441" y="82856"/>
                  <a:pt x="55968" y="79208"/>
                </a:cubicBezTo>
                <a:cubicBezTo>
                  <a:pt x="79663" y="45004"/>
                  <a:pt x="87416" y="44135"/>
                  <a:pt x="87416" y="44135"/>
                </a:cubicBezTo>
                <a:cubicBezTo>
                  <a:pt x="93298" y="21497"/>
                  <a:pt x="60858" y="9397"/>
                  <a:pt x="42111" y="1875"/>
                </a:cubicBezTo>
                <a:cubicBezTo>
                  <a:pt x="38838" y="561"/>
                  <a:pt x="36260" y="1"/>
                  <a:pt x="34162" y="1"/>
                </a:cubicBezTo>
                <a:close/>
              </a:path>
            </a:pathLst>
          </a:custGeom>
          <a:solidFill>
            <a:schemeClr val="accent3">
              <a:alpha val="3352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23"/>
          <p:cNvSpPr/>
          <p:nvPr/>
        </p:nvSpPr>
        <p:spPr>
          <a:xfrm rot="-1478505">
            <a:off x="-2334601" y="-1000036"/>
            <a:ext cx="7826136" cy="2877871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23"/>
          <p:cNvSpPr/>
          <p:nvPr/>
        </p:nvSpPr>
        <p:spPr>
          <a:xfrm rot="9555841" flipH="1">
            <a:off x="7023452" y="1808506"/>
            <a:ext cx="8200942" cy="3015697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23"/>
          <p:cNvSpPr txBox="1">
            <a:spLocks noGrp="1"/>
          </p:cNvSpPr>
          <p:nvPr>
            <p:ph type="title"/>
          </p:nvPr>
        </p:nvSpPr>
        <p:spPr>
          <a:xfrm>
            <a:off x="897750" y="951837"/>
            <a:ext cx="7348500" cy="1532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23"/>
          <p:cNvSpPr txBox="1">
            <a:spLocks noGrp="1"/>
          </p:cNvSpPr>
          <p:nvPr>
            <p:ph type="subTitle" idx="1"/>
          </p:nvPr>
        </p:nvSpPr>
        <p:spPr>
          <a:xfrm>
            <a:off x="1732950" y="2483763"/>
            <a:ext cx="5678100" cy="170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latin typeface="Manrope"/>
                <a:ea typeface="Manrope"/>
                <a:cs typeface="Manrope"/>
                <a:sym typeface="Manrop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6">
  <p:cSld name="CUSTOM_28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9"/>
          <p:cNvSpPr/>
          <p:nvPr/>
        </p:nvSpPr>
        <p:spPr>
          <a:xfrm rot="3214333">
            <a:off x="-5499024" y="-2387504"/>
            <a:ext cx="9471614" cy="6049076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29"/>
          <p:cNvSpPr/>
          <p:nvPr/>
        </p:nvSpPr>
        <p:spPr>
          <a:xfrm rot="-4897667" flipH="1">
            <a:off x="4234767" y="-2245089"/>
            <a:ext cx="9416513" cy="6013886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29"/>
          <p:cNvSpPr/>
          <p:nvPr/>
        </p:nvSpPr>
        <p:spPr>
          <a:xfrm rot="-8186671">
            <a:off x="3376801" y="4110400"/>
            <a:ext cx="6402056" cy="5689105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29"/>
          <p:cNvSpPr/>
          <p:nvPr/>
        </p:nvSpPr>
        <p:spPr>
          <a:xfrm rot="-8100000">
            <a:off x="-4461235" y="1326447"/>
            <a:ext cx="7065482" cy="5396362"/>
          </a:xfrm>
          <a:custGeom>
            <a:avLst/>
            <a:gdLst/>
            <a:ahLst/>
            <a:cxnLst/>
            <a:rect l="l" t="t" r="r" b="b"/>
            <a:pathLst>
              <a:path w="38799" h="29633" extrusionOk="0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49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29"/>
          <p:cNvSpPr txBox="1">
            <a:spLocks noGrp="1"/>
          </p:cNvSpPr>
          <p:nvPr>
            <p:ph type="subTitle" idx="1"/>
          </p:nvPr>
        </p:nvSpPr>
        <p:spPr>
          <a:xfrm>
            <a:off x="1536900" y="2291463"/>
            <a:ext cx="3035100" cy="138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55" name="Google Shape;255;p29"/>
          <p:cNvSpPr/>
          <p:nvPr/>
        </p:nvSpPr>
        <p:spPr>
          <a:xfrm rot="-9649797" flipH="1">
            <a:off x="6371853" y="4455308"/>
            <a:ext cx="4974547" cy="1490391"/>
          </a:xfrm>
          <a:custGeom>
            <a:avLst/>
            <a:gdLst/>
            <a:ahLst/>
            <a:cxnLst/>
            <a:rect l="l" t="t" r="r" b="b"/>
            <a:pathLst>
              <a:path w="49165" h="14730" extrusionOk="0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3">
              <a:alpha val="3464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29"/>
          <p:cNvSpPr txBox="1">
            <a:spLocks noGrp="1"/>
          </p:cNvSpPr>
          <p:nvPr>
            <p:ph type="title"/>
          </p:nvPr>
        </p:nvSpPr>
        <p:spPr>
          <a:xfrm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8">
  <p:cSld name="CUSTOM_39"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1"/>
          <p:cNvSpPr>
            <a:spLocks noGrp="1"/>
          </p:cNvSpPr>
          <p:nvPr>
            <p:ph type="pic" idx="2"/>
          </p:nvPr>
        </p:nvSpPr>
        <p:spPr>
          <a:xfrm>
            <a:off x="704000" y="1274500"/>
            <a:ext cx="3546900" cy="3244200"/>
          </a:xfrm>
          <a:prstGeom prst="rect">
            <a:avLst/>
          </a:prstGeom>
          <a:noFill/>
          <a:ln>
            <a:noFill/>
          </a:ln>
        </p:spPr>
      </p:sp>
      <p:sp>
        <p:nvSpPr>
          <p:cNvPr id="269" name="Google Shape;269;p31"/>
          <p:cNvSpPr/>
          <p:nvPr/>
        </p:nvSpPr>
        <p:spPr>
          <a:xfrm rot="3394465" flipH="1">
            <a:off x="5041484" y="2286018"/>
            <a:ext cx="8703343" cy="5558223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31"/>
          <p:cNvSpPr/>
          <p:nvPr/>
        </p:nvSpPr>
        <p:spPr>
          <a:xfrm rot="-10285603">
            <a:off x="7150321" y="-2266383"/>
            <a:ext cx="7471761" cy="4771864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3">
              <a:alpha val="2549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31"/>
          <p:cNvSpPr/>
          <p:nvPr/>
        </p:nvSpPr>
        <p:spPr>
          <a:xfrm rot="955394" flipH="1">
            <a:off x="1460861" y="-2197712"/>
            <a:ext cx="7826028" cy="2877832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31"/>
          <p:cNvSpPr txBox="1">
            <a:spLocks noGrp="1"/>
          </p:cNvSpPr>
          <p:nvPr>
            <p:ph type="body" idx="1"/>
          </p:nvPr>
        </p:nvSpPr>
        <p:spPr>
          <a:xfrm>
            <a:off x="4572000" y="1369325"/>
            <a:ext cx="3850500" cy="333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 sz="1400"/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2pPr>
            <a:lvl3pPr marL="1371600" lvl="2" indent="-32385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Font typeface="Nunito Light"/>
              <a:buChar char="■"/>
              <a:defRPr/>
            </a:lvl3pPr>
            <a:lvl4pPr marL="1828800" lvl="3" indent="-32385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500"/>
              <a:buFont typeface="Nunito Light"/>
              <a:buChar char="●"/>
              <a:defRPr/>
            </a:lvl4pPr>
            <a:lvl5pPr marL="2286000" lvl="4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5pPr>
            <a:lvl6pPr marL="2743200" lvl="5" indent="-330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600"/>
              <a:buFont typeface="Nunito Light"/>
              <a:buChar char="■"/>
              <a:defRPr/>
            </a:lvl6pPr>
            <a:lvl7pPr marL="3200400" lvl="6" indent="-31115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300"/>
              <a:buFont typeface="Nunito Light"/>
              <a:buChar char="●"/>
              <a:defRPr/>
            </a:lvl7pPr>
            <a:lvl8pPr marL="3657600" lvl="7" indent="-31115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300"/>
              <a:buFont typeface="Nunito Light"/>
              <a:buChar char="○"/>
              <a:defRPr/>
            </a:lvl8pPr>
            <a:lvl9pPr marL="4114800" lvl="8" indent="-3302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600"/>
              <a:buFont typeface="Nunito Light"/>
              <a:buChar char="■"/>
              <a:defRPr/>
            </a:lvl9pPr>
          </a:lstStyle>
          <a:p>
            <a:endParaRPr/>
          </a:p>
        </p:txBody>
      </p:sp>
      <p:sp>
        <p:nvSpPr>
          <p:cNvPr id="273" name="Google Shape;273;p31"/>
          <p:cNvSpPr txBox="1">
            <a:spLocks noGrp="1"/>
          </p:cNvSpPr>
          <p:nvPr>
            <p:ph type="title"/>
          </p:nvPr>
        </p:nvSpPr>
        <p:spPr>
          <a:xfrm>
            <a:off x="719925" y="437700"/>
            <a:ext cx="7704000" cy="6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Kulim Park"/>
                <a:ea typeface="Kulim Park"/>
                <a:cs typeface="Kulim Park"/>
                <a:sym typeface="Kulim Par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49"/>
          <p:cNvSpPr/>
          <p:nvPr/>
        </p:nvSpPr>
        <p:spPr>
          <a:xfrm rot="-10285629">
            <a:off x="4140874" y="-2015123"/>
            <a:ext cx="9471588" cy="6049060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8" name="Google Shape;518;p49"/>
          <p:cNvSpPr/>
          <p:nvPr/>
        </p:nvSpPr>
        <p:spPr>
          <a:xfrm flipH="1">
            <a:off x="6818628" y="2586663"/>
            <a:ext cx="5766771" cy="3682967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dk2">
              <a:alpha val="128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9" name="Google Shape;519;p49"/>
          <p:cNvSpPr/>
          <p:nvPr/>
        </p:nvSpPr>
        <p:spPr>
          <a:xfrm rot="9748587" flipH="1">
            <a:off x="5601527" y="2021265"/>
            <a:ext cx="8200944" cy="3015698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" name="Google Shape;520;p49"/>
          <p:cNvSpPr/>
          <p:nvPr/>
        </p:nvSpPr>
        <p:spPr>
          <a:xfrm rot="4102346" flipH="1">
            <a:off x="-2270967" y="3805847"/>
            <a:ext cx="9416338" cy="6013774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" name="Google Shape;521;p49"/>
          <p:cNvSpPr/>
          <p:nvPr/>
        </p:nvSpPr>
        <p:spPr>
          <a:xfrm rot="813319">
            <a:off x="-3580677" y="-1425723"/>
            <a:ext cx="6402109" cy="5689153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" name="Google Shape;522;p49"/>
          <p:cNvSpPr/>
          <p:nvPr/>
        </p:nvSpPr>
        <p:spPr>
          <a:xfrm>
            <a:off x="3065327" y="-4200997"/>
            <a:ext cx="7065492" cy="5396392"/>
          </a:xfrm>
          <a:custGeom>
            <a:avLst/>
            <a:gdLst/>
            <a:ahLst/>
            <a:cxnLst/>
            <a:rect l="l" t="t" r="r" b="b"/>
            <a:pathLst>
              <a:path w="38799" h="29633" extrusionOk="0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49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50"/>
          <p:cNvSpPr/>
          <p:nvPr/>
        </p:nvSpPr>
        <p:spPr>
          <a:xfrm rot="4102360" flipH="1">
            <a:off x="-2512533" y="4030635"/>
            <a:ext cx="7471578" cy="4771747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50"/>
          <p:cNvSpPr/>
          <p:nvPr/>
        </p:nvSpPr>
        <p:spPr>
          <a:xfrm rot="813319">
            <a:off x="-4129602" y="-1737023"/>
            <a:ext cx="6402109" cy="5689153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669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50"/>
          <p:cNvSpPr/>
          <p:nvPr/>
        </p:nvSpPr>
        <p:spPr>
          <a:xfrm rot="3394465" flipH="1">
            <a:off x="5593334" y="2171418"/>
            <a:ext cx="8703343" cy="5558223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2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50"/>
          <p:cNvSpPr/>
          <p:nvPr/>
        </p:nvSpPr>
        <p:spPr>
          <a:xfrm rot="-10285603">
            <a:off x="6336471" y="-2917283"/>
            <a:ext cx="7471761" cy="4771864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3">
              <a:alpha val="2549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50"/>
          <p:cNvSpPr/>
          <p:nvPr/>
        </p:nvSpPr>
        <p:spPr>
          <a:xfrm rot="-2238616">
            <a:off x="-4635728" y="470344"/>
            <a:ext cx="7826078" cy="2877850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36"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51"/>
          <p:cNvSpPr/>
          <p:nvPr/>
        </p:nvSpPr>
        <p:spPr>
          <a:xfrm rot="813319">
            <a:off x="-1121291" y="-3424273"/>
            <a:ext cx="6402109" cy="5689153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51"/>
          <p:cNvSpPr/>
          <p:nvPr/>
        </p:nvSpPr>
        <p:spPr>
          <a:xfrm rot="-649785" flipH="1">
            <a:off x="6971064" y="-738425"/>
            <a:ext cx="4558897" cy="1365861"/>
          </a:xfrm>
          <a:custGeom>
            <a:avLst/>
            <a:gdLst/>
            <a:ahLst/>
            <a:cxnLst/>
            <a:rect l="l" t="t" r="r" b="b"/>
            <a:pathLst>
              <a:path w="49165" h="14730" extrusionOk="0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51"/>
          <p:cNvSpPr/>
          <p:nvPr/>
        </p:nvSpPr>
        <p:spPr>
          <a:xfrm>
            <a:off x="1620973" y="2238100"/>
            <a:ext cx="7471673" cy="4771807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3" name="Google Shape;533;p51"/>
          <p:cNvSpPr/>
          <p:nvPr/>
        </p:nvSpPr>
        <p:spPr>
          <a:xfrm rot="8823147">
            <a:off x="-2081090" y="2808773"/>
            <a:ext cx="5990392" cy="5613180"/>
          </a:xfrm>
          <a:custGeom>
            <a:avLst/>
            <a:gdLst/>
            <a:ahLst/>
            <a:cxnLst/>
            <a:rect l="l" t="t" r="r" b="b"/>
            <a:pathLst>
              <a:path w="93299" h="87424" extrusionOk="0">
                <a:moveTo>
                  <a:pt x="34162" y="1"/>
                </a:moveTo>
                <a:cubicBezTo>
                  <a:pt x="24245" y="1"/>
                  <a:pt x="25039" y="12520"/>
                  <a:pt x="13717" y="17147"/>
                </a:cubicBezTo>
                <a:cubicBezTo>
                  <a:pt x="1" y="22753"/>
                  <a:pt x="25599" y="33483"/>
                  <a:pt x="18923" y="50349"/>
                </a:cubicBezTo>
                <a:cubicBezTo>
                  <a:pt x="13077" y="65115"/>
                  <a:pt x="23069" y="87424"/>
                  <a:pt x="32143" y="87424"/>
                </a:cubicBezTo>
                <a:cubicBezTo>
                  <a:pt x="33432" y="87424"/>
                  <a:pt x="34703" y="86974"/>
                  <a:pt x="35906" y="85988"/>
                </a:cubicBezTo>
                <a:cubicBezTo>
                  <a:pt x="38841" y="83585"/>
                  <a:pt x="41192" y="82952"/>
                  <a:pt x="43240" y="82952"/>
                </a:cubicBezTo>
                <a:cubicBezTo>
                  <a:pt x="45526" y="82952"/>
                  <a:pt x="47435" y="83741"/>
                  <a:pt x="49356" y="83741"/>
                </a:cubicBezTo>
                <a:cubicBezTo>
                  <a:pt x="51391" y="83741"/>
                  <a:pt x="53441" y="82856"/>
                  <a:pt x="55968" y="79208"/>
                </a:cubicBezTo>
                <a:cubicBezTo>
                  <a:pt x="79663" y="45004"/>
                  <a:pt x="87416" y="44135"/>
                  <a:pt x="87416" y="44135"/>
                </a:cubicBezTo>
                <a:cubicBezTo>
                  <a:pt x="93298" y="21497"/>
                  <a:pt x="60858" y="9397"/>
                  <a:pt x="42111" y="1875"/>
                </a:cubicBezTo>
                <a:cubicBezTo>
                  <a:pt x="38838" y="561"/>
                  <a:pt x="36260" y="1"/>
                  <a:pt x="34162" y="1"/>
                </a:cubicBezTo>
                <a:close/>
              </a:path>
            </a:pathLst>
          </a:custGeom>
          <a:solidFill>
            <a:schemeClr val="accent3">
              <a:alpha val="3352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4" name="Google Shape;534;p51"/>
          <p:cNvSpPr/>
          <p:nvPr/>
        </p:nvSpPr>
        <p:spPr>
          <a:xfrm rot="-8100000">
            <a:off x="7300672" y="494176"/>
            <a:ext cx="4935837" cy="3769884"/>
          </a:xfrm>
          <a:custGeom>
            <a:avLst/>
            <a:gdLst/>
            <a:ahLst/>
            <a:cxnLst/>
            <a:rect l="l" t="t" r="r" b="b"/>
            <a:pathLst>
              <a:path w="38799" h="29633" extrusionOk="0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88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5" name="Google Shape;535;p51"/>
          <p:cNvSpPr/>
          <p:nvPr/>
        </p:nvSpPr>
        <p:spPr>
          <a:xfrm rot="649785">
            <a:off x="1211739" y="4401125"/>
            <a:ext cx="4558897" cy="1365861"/>
          </a:xfrm>
          <a:custGeom>
            <a:avLst/>
            <a:gdLst/>
            <a:ahLst/>
            <a:cxnLst/>
            <a:rect l="l" t="t" r="r" b="b"/>
            <a:pathLst>
              <a:path w="49165" h="14730" extrusionOk="0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rgbClr val="AC9078">
              <a:alpha val="128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51"/>
          <p:cNvSpPr/>
          <p:nvPr/>
        </p:nvSpPr>
        <p:spPr>
          <a:xfrm rot="2128845">
            <a:off x="3591964" y="-1767729"/>
            <a:ext cx="7826192" cy="2877892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7" name="Google Shape;537;p51"/>
          <p:cNvSpPr/>
          <p:nvPr/>
        </p:nvSpPr>
        <p:spPr>
          <a:xfrm rot="-9555807">
            <a:off x="-5772621" y="2297294"/>
            <a:ext cx="7826096" cy="2877857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37"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52"/>
          <p:cNvSpPr/>
          <p:nvPr/>
        </p:nvSpPr>
        <p:spPr>
          <a:xfrm rot="-7405535" flipH="1">
            <a:off x="-3234670" y="-3952493"/>
            <a:ext cx="8703343" cy="5558223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0" name="Google Shape;540;p52"/>
          <p:cNvSpPr/>
          <p:nvPr/>
        </p:nvSpPr>
        <p:spPr>
          <a:xfrm rot="10800000">
            <a:off x="-4386762" y="886054"/>
            <a:ext cx="7065492" cy="5396392"/>
          </a:xfrm>
          <a:custGeom>
            <a:avLst/>
            <a:gdLst/>
            <a:ahLst/>
            <a:cxnLst/>
            <a:rect l="l" t="t" r="r" b="b"/>
            <a:pathLst>
              <a:path w="38799" h="29633" extrusionOk="0">
                <a:moveTo>
                  <a:pt x="24862" y="1"/>
                </a:moveTo>
                <a:cubicBezTo>
                  <a:pt x="17606" y="1"/>
                  <a:pt x="2522" y="6530"/>
                  <a:pt x="2408" y="6818"/>
                </a:cubicBezTo>
                <a:cubicBezTo>
                  <a:pt x="0" y="12908"/>
                  <a:pt x="709" y="23105"/>
                  <a:pt x="5362" y="28314"/>
                </a:cubicBezTo>
                <a:cubicBezTo>
                  <a:pt x="6190" y="29241"/>
                  <a:pt x="7638" y="29632"/>
                  <a:pt x="9471" y="29632"/>
                </a:cubicBezTo>
                <a:cubicBezTo>
                  <a:pt x="17936" y="29632"/>
                  <a:pt x="34625" y="21288"/>
                  <a:pt x="36508" y="18846"/>
                </a:cubicBezTo>
                <a:cubicBezTo>
                  <a:pt x="38798" y="15872"/>
                  <a:pt x="32779" y="1993"/>
                  <a:pt x="26923" y="249"/>
                </a:cubicBezTo>
                <a:cubicBezTo>
                  <a:pt x="26348" y="78"/>
                  <a:pt x="25651" y="1"/>
                  <a:pt x="24862" y="1"/>
                </a:cubicBezTo>
                <a:close/>
              </a:path>
            </a:pathLst>
          </a:custGeom>
          <a:solidFill>
            <a:schemeClr val="accent3">
              <a:alpha val="2588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1" name="Google Shape;541;p52"/>
          <p:cNvSpPr/>
          <p:nvPr/>
        </p:nvSpPr>
        <p:spPr>
          <a:xfrm rot="-6847906">
            <a:off x="-4259206" y="2193197"/>
            <a:ext cx="7826127" cy="2877868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2" name="Google Shape;542;p52"/>
          <p:cNvSpPr/>
          <p:nvPr/>
        </p:nvSpPr>
        <p:spPr>
          <a:xfrm rot="10150240" flipH="1">
            <a:off x="-3503869" y="4261834"/>
            <a:ext cx="4974484" cy="1490372"/>
          </a:xfrm>
          <a:custGeom>
            <a:avLst/>
            <a:gdLst/>
            <a:ahLst/>
            <a:cxnLst/>
            <a:rect l="l" t="t" r="r" b="b"/>
            <a:pathLst>
              <a:path w="49165" h="14730" extrusionOk="0">
                <a:moveTo>
                  <a:pt x="10042" y="1"/>
                </a:moveTo>
                <a:cubicBezTo>
                  <a:pt x="7738" y="1"/>
                  <a:pt x="5495" y="326"/>
                  <a:pt x="4009" y="1712"/>
                </a:cubicBezTo>
                <a:cubicBezTo>
                  <a:pt x="1833" y="3743"/>
                  <a:pt x="1312" y="7198"/>
                  <a:pt x="759" y="9976"/>
                </a:cubicBezTo>
                <a:cubicBezTo>
                  <a:pt x="1" y="13802"/>
                  <a:pt x="5815" y="14642"/>
                  <a:pt x="11014" y="14723"/>
                </a:cubicBezTo>
                <a:cubicBezTo>
                  <a:pt x="11312" y="14728"/>
                  <a:pt x="11609" y="14730"/>
                  <a:pt x="11901" y="14730"/>
                </a:cubicBezTo>
                <a:cubicBezTo>
                  <a:pt x="14717" y="14730"/>
                  <a:pt x="17219" y="14537"/>
                  <a:pt x="18198" y="14531"/>
                </a:cubicBezTo>
                <a:cubicBezTo>
                  <a:pt x="20643" y="14515"/>
                  <a:pt x="23088" y="14508"/>
                  <a:pt x="25533" y="14508"/>
                </a:cubicBezTo>
                <a:cubicBezTo>
                  <a:pt x="31860" y="14508"/>
                  <a:pt x="38186" y="14553"/>
                  <a:pt x="44512" y="14593"/>
                </a:cubicBezTo>
                <a:cubicBezTo>
                  <a:pt x="44551" y="14593"/>
                  <a:pt x="44589" y="14594"/>
                  <a:pt x="44628" y="14594"/>
                </a:cubicBezTo>
                <a:cubicBezTo>
                  <a:pt x="45065" y="14594"/>
                  <a:pt x="45520" y="14568"/>
                  <a:pt x="45879" y="14323"/>
                </a:cubicBezTo>
                <a:cubicBezTo>
                  <a:pt x="46214" y="14095"/>
                  <a:pt x="46403" y="13708"/>
                  <a:pt x="46569" y="13337"/>
                </a:cubicBezTo>
                <a:cubicBezTo>
                  <a:pt x="47681" y="10865"/>
                  <a:pt x="49165" y="7692"/>
                  <a:pt x="48504" y="4911"/>
                </a:cubicBezTo>
                <a:cubicBezTo>
                  <a:pt x="47559" y="915"/>
                  <a:pt x="42091" y="691"/>
                  <a:pt x="37832" y="691"/>
                </a:cubicBezTo>
                <a:cubicBezTo>
                  <a:pt x="37295" y="691"/>
                  <a:pt x="36777" y="694"/>
                  <a:pt x="36289" y="694"/>
                </a:cubicBezTo>
                <a:cubicBezTo>
                  <a:pt x="35639" y="694"/>
                  <a:pt x="35044" y="688"/>
                  <a:pt x="34531" y="658"/>
                </a:cubicBezTo>
                <a:cubicBezTo>
                  <a:pt x="29340" y="361"/>
                  <a:pt x="24149" y="242"/>
                  <a:pt x="18952" y="242"/>
                </a:cubicBezTo>
                <a:cubicBezTo>
                  <a:pt x="17950" y="242"/>
                  <a:pt x="16949" y="246"/>
                  <a:pt x="15946" y="255"/>
                </a:cubicBezTo>
                <a:cubicBezTo>
                  <a:pt x="15904" y="255"/>
                  <a:pt x="15862" y="255"/>
                  <a:pt x="15819" y="255"/>
                </a:cubicBezTo>
                <a:cubicBezTo>
                  <a:pt x="14168" y="255"/>
                  <a:pt x="12081" y="1"/>
                  <a:pt x="10042" y="1"/>
                </a:cubicBezTo>
                <a:close/>
              </a:path>
            </a:pathLst>
          </a:custGeom>
          <a:solidFill>
            <a:schemeClr val="accent3">
              <a:alpha val="3464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3" name="Google Shape;543;p52"/>
          <p:cNvSpPr/>
          <p:nvPr/>
        </p:nvSpPr>
        <p:spPr>
          <a:xfrm rot="-9986681">
            <a:off x="4621400" y="2424119"/>
            <a:ext cx="6402109" cy="5689153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4" name="Google Shape;544;p52"/>
          <p:cNvSpPr/>
          <p:nvPr/>
        </p:nvSpPr>
        <p:spPr>
          <a:xfrm rot="514397">
            <a:off x="5775901" y="-3485758"/>
            <a:ext cx="7471761" cy="4771864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5" name="Google Shape;545;p52"/>
          <p:cNvSpPr/>
          <p:nvPr/>
        </p:nvSpPr>
        <p:spPr>
          <a:xfrm rot="3373645">
            <a:off x="6277252" y="1028280"/>
            <a:ext cx="7826046" cy="2877838"/>
          </a:xfrm>
          <a:custGeom>
            <a:avLst/>
            <a:gdLst/>
            <a:ahLst/>
            <a:cxnLst/>
            <a:rect l="l" t="t" r="r" b="b"/>
            <a:pathLst>
              <a:path w="76674" h="28195" fill="none" extrusionOk="0">
                <a:moveTo>
                  <a:pt x="76673" y="0"/>
                </a:moveTo>
                <a:cubicBezTo>
                  <a:pt x="76673" y="0"/>
                  <a:pt x="67374" y="14124"/>
                  <a:pt x="60786" y="16430"/>
                </a:cubicBezTo>
                <a:cubicBezTo>
                  <a:pt x="52981" y="19160"/>
                  <a:pt x="39856" y="7047"/>
                  <a:pt x="24779" y="17621"/>
                </a:cubicBezTo>
                <a:cubicBezTo>
                  <a:pt x="9706" y="28195"/>
                  <a:pt x="1302" y="23045"/>
                  <a:pt x="1" y="9868"/>
                </a:cubicBezTo>
              </a:path>
            </a:pathLst>
          </a:custGeom>
          <a:noFill/>
          <a:ln w="28575" cap="flat" cmpd="sng">
            <a:solidFill>
              <a:schemeClr val="accent3"/>
            </a:solidFill>
            <a:prstDash val="solid"/>
            <a:miter lim="3253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1075" y="438900"/>
            <a:ext cx="7698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Kulim Park"/>
              <a:buNone/>
              <a:defRPr sz="28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ulim Park"/>
              <a:buNone/>
              <a:defRPr sz="3500">
                <a:solidFill>
                  <a:schemeClr val="dk1"/>
                </a:solidFill>
                <a:latin typeface="Kulim Park"/>
                <a:ea typeface="Kulim Park"/>
                <a:cs typeface="Kulim Park"/>
                <a:sym typeface="Kulim Park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1075" y="1351868"/>
            <a:ext cx="7701900" cy="32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●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○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■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●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○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■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●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○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anrope"/>
              <a:buChar char="■"/>
              <a:defRPr sz="1600">
                <a:solidFill>
                  <a:schemeClr val="dk1"/>
                </a:solidFill>
                <a:latin typeface="Manrope"/>
                <a:ea typeface="Manrope"/>
                <a:cs typeface="Manrope"/>
                <a:sym typeface="Manrop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3" r:id="rId3"/>
    <p:sldLayoutId id="2147483662" r:id="rId4"/>
    <p:sldLayoutId id="2147483669" r:id="rId5"/>
    <p:sldLayoutId id="2147483675" r:id="rId6"/>
    <p:sldLayoutId id="2147483677" r:id="rId7"/>
    <p:sldLayoutId id="2147483695" r:id="rId8"/>
    <p:sldLayoutId id="2147483696" r:id="rId9"/>
    <p:sldLayoutId id="2147483697" r:id="rId10"/>
    <p:sldLayoutId id="214748369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jp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58"/>
          <p:cNvSpPr txBox="1">
            <a:spLocks noGrp="1"/>
          </p:cNvSpPr>
          <p:nvPr>
            <p:ph type="ctrTitle"/>
          </p:nvPr>
        </p:nvSpPr>
        <p:spPr>
          <a:xfrm>
            <a:off x="723150" y="1494200"/>
            <a:ext cx="7697700" cy="159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80000"/>
              </a:lnSpc>
            </a:pPr>
            <a:r>
              <a:rPr lang="en-US" sz="1400" b="1" dirty="0">
                <a:latin typeface="Lucida Calligraphy" panose="03010101010101010101" pitchFamily="66" charset="0"/>
              </a:rPr>
              <a:t>Graduation </a:t>
            </a:r>
            <a:r>
              <a:rPr lang="en-US" sz="1400" b="1" dirty="0" smtClean="0">
                <a:latin typeface="Lucida Calligraphy" panose="03010101010101010101" pitchFamily="66" charset="0"/>
              </a:rPr>
              <a:t>Project</a:t>
            </a:r>
            <a:br>
              <a:rPr lang="en-US" sz="1400" b="1" dirty="0" smtClean="0">
                <a:latin typeface="Lucida Calligraphy" panose="03010101010101010101" pitchFamily="66" charset="0"/>
              </a:rPr>
            </a:br>
            <a:r>
              <a:rPr lang="en-US" sz="1400" b="1" dirty="0" smtClean="0">
                <a:latin typeface="Lucida Calligraphy" panose="03010101010101010101" pitchFamily="66" charset="0"/>
              </a:rPr>
              <a:t> </a:t>
            </a:r>
            <a:r>
              <a:rPr lang="en-US" sz="8800" b="1" dirty="0">
                <a:latin typeface="Lucida Calligraphy" panose="03010101010101010101" pitchFamily="66" charset="0"/>
              </a:rPr>
              <a:t/>
            </a:r>
            <a:br>
              <a:rPr lang="en-US" sz="8800" b="1" dirty="0">
                <a:latin typeface="Lucida Calligraphy" panose="03010101010101010101" pitchFamily="66" charset="0"/>
              </a:rPr>
            </a:br>
            <a:r>
              <a:rPr lang="en-US" sz="7200" dirty="0" smtClean="0">
                <a:solidFill>
                  <a:srgbClr val="0F1A38"/>
                </a:solidFill>
                <a:latin typeface="Bodoni MT" panose="02070603080606020203" pitchFamily="18" charset="0"/>
                <a:ea typeface="Cardo"/>
                <a:cs typeface="Cardo"/>
                <a:sym typeface="Cardo"/>
              </a:rPr>
              <a:t>Nadeem</a:t>
            </a:r>
            <a:endParaRPr lang="en-US" sz="8800" dirty="0">
              <a:solidFill>
                <a:srgbClr val="0F1A38"/>
              </a:solidFill>
              <a:latin typeface="Bodoni MT" panose="02070603080606020203" pitchFamily="18" charset="0"/>
              <a:ea typeface="Cardo"/>
              <a:cs typeface="Cardo"/>
              <a:sym typeface="Cardo"/>
            </a:endParaRPr>
          </a:p>
        </p:txBody>
      </p:sp>
      <p:sp>
        <p:nvSpPr>
          <p:cNvPr id="561" name="Google Shape;561;p58"/>
          <p:cNvSpPr txBox="1">
            <a:spLocks noGrp="1"/>
          </p:cNvSpPr>
          <p:nvPr>
            <p:ph type="subTitle" idx="1"/>
          </p:nvPr>
        </p:nvSpPr>
        <p:spPr>
          <a:xfrm>
            <a:off x="1962750" y="3092300"/>
            <a:ext cx="5218500" cy="5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>
              <a:lnSpc>
                <a:spcPct val="80000"/>
              </a:lnSpc>
            </a:pPr>
            <a:r>
              <a:rPr lang="pl-PL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By </a:t>
            </a:r>
            <a:r>
              <a:rPr lang="en-US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Layan Barq</a:t>
            </a:r>
            <a:r>
              <a:rPr lang="pl-PL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&amp; </a:t>
            </a:r>
            <a:r>
              <a:rPr lang="en-US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Rahaf </a:t>
            </a:r>
            <a:r>
              <a:rPr lang="en-US" b="1" dirty="0" smtClean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Abualhuda</a:t>
            </a:r>
          </a:p>
          <a:p>
            <a:pPr>
              <a:lnSpc>
                <a:spcPct val="80000"/>
              </a:lnSpc>
            </a:pPr>
            <a:r>
              <a:rPr lang="en-US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Supervisor : Dr. Khaled Daoud</a:t>
            </a:r>
          </a:p>
          <a:p>
            <a:pPr lvl="0">
              <a:lnSpc>
                <a:spcPct val="80000"/>
              </a:lnSpc>
            </a:pPr>
            <a:endParaRPr lang="en-US" b="1" dirty="0">
              <a:solidFill>
                <a:srgbClr val="0F1A38"/>
              </a:solidFill>
              <a:latin typeface="Arabic Typesetting" panose="03020402040406030203" pitchFamily="66" charset="-78"/>
              <a:ea typeface="Cardo"/>
              <a:cs typeface="Arabic Typesetting" panose="03020402040406030203" pitchFamily="66" charset="-78"/>
              <a:sym typeface="Card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60"/>
          <p:cNvSpPr txBox="1">
            <a:spLocks noGrp="1"/>
          </p:cNvSpPr>
          <p:nvPr>
            <p:ph type="title" idx="15"/>
          </p:nvPr>
        </p:nvSpPr>
        <p:spPr>
          <a:xfrm flipH="1">
            <a:off x="719925" y="437700"/>
            <a:ext cx="7704000" cy="65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tx1"/>
                </a:solidFill>
                <a:latin typeface="Lucida Bright" panose="02040602050505020304" pitchFamily="18" charset="0"/>
              </a:rPr>
              <a:t>TABLE OF CONTENTS</a:t>
            </a:r>
            <a:endParaRPr dirty="0">
              <a:solidFill>
                <a:schemeClr val="tx1"/>
              </a:solidFill>
              <a:latin typeface="Lucida Bright" panose="02040602050505020304" pitchFamily="18" charset="0"/>
            </a:endParaRPr>
          </a:p>
        </p:txBody>
      </p:sp>
      <p:sp>
        <p:nvSpPr>
          <p:cNvPr id="576" name="Google Shape;576;p60"/>
          <p:cNvSpPr txBox="1">
            <a:spLocks noGrp="1"/>
          </p:cNvSpPr>
          <p:nvPr>
            <p:ph type="title"/>
          </p:nvPr>
        </p:nvSpPr>
        <p:spPr>
          <a:xfrm>
            <a:off x="732775" y="2632300"/>
            <a:ext cx="1836000" cy="83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>
              <a:lnSpc>
                <a:spcPct val="103000"/>
              </a:lnSpc>
            </a:pPr>
            <a:r>
              <a:rPr lang="en-US" sz="1800" dirty="0">
                <a:solidFill>
                  <a:schemeClr val="tx1"/>
                </a:solidFill>
                <a:latin typeface="Cardo"/>
                <a:ea typeface="Cardo"/>
                <a:cs typeface="Cardo"/>
                <a:sym typeface="Cardo"/>
              </a:rPr>
              <a:t>Introduction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577" name="Google Shape;577;p60"/>
          <p:cNvSpPr txBox="1">
            <a:spLocks noGrp="1"/>
          </p:cNvSpPr>
          <p:nvPr>
            <p:ph type="subTitle" idx="1"/>
          </p:nvPr>
        </p:nvSpPr>
        <p:spPr>
          <a:xfrm>
            <a:off x="732787" y="3511716"/>
            <a:ext cx="1836000" cy="83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78" name="Google Shape;578;p60"/>
          <p:cNvSpPr txBox="1">
            <a:spLocks noGrp="1"/>
          </p:cNvSpPr>
          <p:nvPr>
            <p:ph type="title" idx="7"/>
          </p:nvPr>
        </p:nvSpPr>
        <p:spPr>
          <a:xfrm>
            <a:off x="6587925" y="2975678"/>
            <a:ext cx="1836000" cy="83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>
              <a:lnSpc>
                <a:spcPct val="103000"/>
              </a:lnSpc>
            </a:pPr>
            <a:r>
              <a:rPr lang="en-US" sz="1800" dirty="0">
                <a:solidFill>
                  <a:schemeClr val="tx1"/>
                </a:solidFill>
                <a:latin typeface="Cardo"/>
                <a:ea typeface="Cardo"/>
                <a:cs typeface="Cardo"/>
                <a:sym typeface="Cardo"/>
              </a:rPr>
              <a:t>Future </a:t>
            </a:r>
            <a:r>
              <a:rPr lang="en-US" sz="1800" dirty="0" smtClean="0">
                <a:solidFill>
                  <a:schemeClr val="tx1"/>
                </a:solidFill>
                <a:latin typeface="Cardo"/>
                <a:ea typeface="Cardo"/>
                <a:cs typeface="Cardo"/>
                <a:sym typeface="Cardo"/>
              </a:rPr>
              <a:t>Work &amp; conclusion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579" name="Google Shape;579;p60"/>
          <p:cNvSpPr txBox="1">
            <a:spLocks noGrp="1"/>
          </p:cNvSpPr>
          <p:nvPr>
            <p:ph type="subTitle" idx="8"/>
          </p:nvPr>
        </p:nvSpPr>
        <p:spPr>
          <a:xfrm>
            <a:off x="6575212" y="3511716"/>
            <a:ext cx="1836000" cy="83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0" name="Google Shape;580;p60"/>
          <p:cNvSpPr txBox="1">
            <a:spLocks noGrp="1"/>
          </p:cNvSpPr>
          <p:nvPr>
            <p:ph type="subTitle" idx="4"/>
          </p:nvPr>
        </p:nvSpPr>
        <p:spPr>
          <a:xfrm>
            <a:off x="2680262" y="3511716"/>
            <a:ext cx="1836000" cy="83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1" name="Google Shape;581;p60"/>
          <p:cNvSpPr txBox="1">
            <a:spLocks noGrp="1"/>
          </p:cNvSpPr>
          <p:nvPr>
            <p:ph type="title" idx="3"/>
          </p:nvPr>
        </p:nvSpPr>
        <p:spPr>
          <a:xfrm>
            <a:off x="4571925" y="2975678"/>
            <a:ext cx="1836000" cy="83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>
              <a:lnSpc>
                <a:spcPct val="103000"/>
              </a:lnSpc>
            </a:pPr>
            <a:r>
              <a:rPr lang="en-US" sz="1800" dirty="0">
                <a:solidFill>
                  <a:schemeClr val="tx1"/>
                </a:solidFill>
                <a:latin typeface="Cardo" panose="020B0604020202020204" charset="-79"/>
                <a:ea typeface="Cardo" panose="020B0604020202020204" charset="-79"/>
                <a:cs typeface="Cardo" panose="020B0604020202020204" charset="-79"/>
              </a:rPr>
              <a:t>App and Features </a:t>
            </a:r>
            <a:endParaRPr lang="en-US" sz="700" dirty="0">
              <a:solidFill>
                <a:schemeClr val="tx1"/>
              </a:solidFill>
              <a:latin typeface="Cardo" panose="020B0604020202020204" charset="-79"/>
              <a:ea typeface="Cardo" panose="020B0604020202020204" charset="-79"/>
              <a:cs typeface="Cardo" panose="020B0604020202020204" charset="-79"/>
            </a:endParaRPr>
          </a:p>
        </p:txBody>
      </p:sp>
      <p:sp>
        <p:nvSpPr>
          <p:cNvPr id="582" name="Google Shape;582;p60"/>
          <p:cNvSpPr txBox="1">
            <a:spLocks noGrp="1"/>
          </p:cNvSpPr>
          <p:nvPr>
            <p:ph type="title" idx="2"/>
          </p:nvPr>
        </p:nvSpPr>
        <p:spPr>
          <a:xfrm>
            <a:off x="732776" y="1811839"/>
            <a:ext cx="18360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583" name="Google Shape;583;p60"/>
          <p:cNvSpPr txBox="1">
            <a:spLocks noGrp="1"/>
          </p:cNvSpPr>
          <p:nvPr>
            <p:ph type="title" idx="14"/>
          </p:nvPr>
        </p:nvSpPr>
        <p:spPr>
          <a:xfrm>
            <a:off x="6575196" y="1811839"/>
            <a:ext cx="18360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04</a:t>
            </a:r>
            <a:endParaRPr dirty="0"/>
          </a:p>
        </p:txBody>
      </p:sp>
      <p:sp>
        <p:nvSpPr>
          <p:cNvPr id="584" name="Google Shape;584;p60"/>
          <p:cNvSpPr txBox="1">
            <a:spLocks noGrp="1"/>
          </p:cNvSpPr>
          <p:nvPr>
            <p:ph type="title" idx="5"/>
          </p:nvPr>
        </p:nvSpPr>
        <p:spPr>
          <a:xfrm>
            <a:off x="2673906" y="2674416"/>
            <a:ext cx="1836000" cy="837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>
              <a:lnSpc>
                <a:spcPct val="103000"/>
              </a:lnSpc>
            </a:pPr>
            <a:r>
              <a:rPr lang="en-US" sz="1800" dirty="0">
                <a:solidFill>
                  <a:schemeClr val="tx1"/>
                </a:solidFill>
                <a:latin typeface="Cardo"/>
                <a:ea typeface="Cardo"/>
                <a:cs typeface="Cardo"/>
                <a:sym typeface="Cardo"/>
              </a:rPr>
              <a:t>Tools used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585" name="Google Shape;585;p60"/>
          <p:cNvSpPr txBox="1">
            <a:spLocks noGrp="1"/>
          </p:cNvSpPr>
          <p:nvPr>
            <p:ph type="subTitle" idx="6"/>
          </p:nvPr>
        </p:nvSpPr>
        <p:spPr>
          <a:xfrm>
            <a:off x="4627737" y="3511716"/>
            <a:ext cx="1836000" cy="83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86" name="Google Shape;586;p60"/>
          <p:cNvSpPr txBox="1">
            <a:spLocks noGrp="1"/>
          </p:cNvSpPr>
          <p:nvPr>
            <p:ph type="title" idx="9"/>
          </p:nvPr>
        </p:nvSpPr>
        <p:spPr>
          <a:xfrm>
            <a:off x="2680246" y="1811839"/>
            <a:ext cx="18360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02</a:t>
            </a:r>
            <a:endParaRPr dirty="0"/>
          </a:p>
        </p:txBody>
      </p:sp>
      <p:sp>
        <p:nvSpPr>
          <p:cNvPr id="587" name="Google Shape;587;p60"/>
          <p:cNvSpPr txBox="1">
            <a:spLocks noGrp="1"/>
          </p:cNvSpPr>
          <p:nvPr>
            <p:ph type="title" idx="13"/>
          </p:nvPr>
        </p:nvSpPr>
        <p:spPr>
          <a:xfrm>
            <a:off x="4683459" y="1811839"/>
            <a:ext cx="1836000" cy="44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03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77"/>
          <p:cNvSpPr txBox="1">
            <a:spLocks noGrp="1"/>
          </p:cNvSpPr>
          <p:nvPr>
            <p:ph type="subTitle" idx="1"/>
          </p:nvPr>
        </p:nvSpPr>
        <p:spPr>
          <a:xfrm>
            <a:off x="1596603" y="2204221"/>
            <a:ext cx="4230854" cy="138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050" dirty="0" smtClean="0"/>
              <a:t>Why </a:t>
            </a:r>
            <a:r>
              <a:rPr lang="en-US" sz="1050" dirty="0"/>
              <a:t>Party Planner app ?</a:t>
            </a:r>
          </a:p>
        </p:txBody>
      </p:sp>
      <p:sp>
        <p:nvSpPr>
          <p:cNvPr id="784" name="Google Shape;784;p77"/>
          <p:cNvSpPr/>
          <p:nvPr/>
        </p:nvSpPr>
        <p:spPr>
          <a:xfrm rot="344412">
            <a:off x="6077489" y="1031859"/>
            <a:ext cx="1544162" cy="3079661"/>
          </a:xfrm>
          <a:custGeom>
            <a:avLst/>
            <a:gdLst/>
            <a:ahLst/>
            <a:cxnLst/>
            <a:rect l="l" t="t" r="r" b="b"/>
            <a:pathLst>
              <a:path w="103480" h="206345" extrusionOk="0">
                <a:moveTo>
                  <a:pt x="61741" y="8558"/>
                </a:moveTo>
                <a:cubicBezTo>
                  <a:pt x="62649" y="8558"/>
                  <a:pt x="62637" y="9975"/>
                  <a:pt x="61704" y="9975"/>
                </a:cubicBezTo>
                <a:cubicBezTo>
                  <a:pt x="61677" y="9975"/>
                  <a:pt x="61650" y="9973"/>
                  <a:pt x="61623" y="9971"/>
                </a:cubicBezTo>
                <a:lnTo>
                  <a:pt x="40979" y="9971"/>
                </a:lnTo>
                <a:cubicBezTo>
                  <a:pt x="40952" y="9973"/>
                  <a:pt x="40925" y="9975"/>
                  <a:pt x="40898" y="9975"/>
                </a:cubicBezTo>
                <a:cubicBezTo>
                  <a:pt x="39965" y="9975"/>
                  <a:pt x="39952" y="8558"/>
                  <a:pt x="40861" y="8558"/>
                </a:cubicBezTo>
                <a:cubicBezTo>
                  <a:pt x="40899" y="8558"/>
                  <a:pt x="40938" y="8561"/>
                  <a:pt x="40979" y="8566"/>
                </a:cubicBezTo>
                <a:lnTo>
                  <a:pt x="61623" y="8566"/>
                </a:lnTo>
                <a:cubicBezTo>
                  <a:pt x="61664" y="8561"/>
                  <a:pt x="61703" y="8558"/>
                  <a:pt x="61741" y="8558"/>
                </a:cubicBezTo>
                <a:close/>
                <a:moveTo>
                  <a:pt x="100713" y="16164"/>
                </a:moveTo>
                <a:lnTo>
                  <a:pt x="100713" y="189567"/>
                </a:lnTo>
                <a:lnTo>
                  <a:pt x="2987" y="189567"/>
                </a:lnTo>
                <a:lnTo>
                  <a:pt x="2987" y="16164"/>
                </a:lnTo>
                <a:close/>
                <a:moveTo>
                  <a:pt x="22357" y="196638"/>
                </a:moveTo>
                <a:lnTo>
                  <a:pt x="22313" y="197165"/>
                </a:lnTo>
                <a:lnTo>
                  <a:pt x="18448" y="197165"/>
                </a:lnTo>
                <a:lnTo>
                  <a:pt x="18448" y="196638"/>
                </a:lnTo>
                <a:close/>
                <a:moveTo>
                  <a:pt x="53277" y="196726"/>
                </a:moveTo>
                <a:cubicBezTo>
                  <a:pt x="53365" y="196726"/>
                  <a:pt x="53453" y="196814"/>
                  <a:pt x="53453" y="196945"/>
                </a:cubicBezTo>
                <a:lnTo>
                  <a:pt x="53453" y="199976"/>
                </a:lnTo>
                <a:cubicBezTo>
                  <a:pt x="53453" y="200064"/>
                  <a:pt x="53365" y="200152"/>
                  <a:pt x="53234" y="200152"/>
                </a:cubicBezTo>
                <a:lnTo>
                  <a:pt x="50203" y="200152"/>
                </a:lnTo>
                <a:cubicBezTo>
                  <a:pt x="50071" y="200152"/>
                  <a:pt x="49983" y="200064"/>
                  <a:pt x="49983" y="199976"/>
                </a:cubicBezTo>
                <a:lnTo>
                  <a:pt x="49983" y="196945"/>
                </a:lnTo>
                <a:cubicBezTo>
                  <a:pt x="49983" y="196814"/>
                  <a:pt x="50071" y="196726"/>
                  <a:pt x="50203" y="196726"/>
                </a:cubicBezTo>
                <a:close/>
                <a:moveTo>
                  <a:pt x="80706" y="196517"/>
                </a:moveTo>
                <a:cubicBezTo>
                  <a:pt x="80761" y="196517"/>
                  <a:pt x="80816" y="196528"/>
                  <a:pt x="80860" y="196550"/>
                </a:cubicBezTo>
                <a:cubicBezTo>
                  <a:pt x="80948" y="196638"/>
                  <a:pt x="80948" y="196770"/>
                  <a:pt x="80860" y="196858"/>
                </a:cubicBezTo>
                <a:lnTo>
                  <a:pt x="79455" y="198263"/>
                </a:lnTo>
                <a:cubicBezTo>
                  <a:pt x="79367" y="198351"/>
                  <a:pt x="79323" y="198439"/>
                  <a:pt x="79323" y="198527"/>
                </a:cubicBezTo>
                <a:cubicBezTo>
                  <a:pt x="79323" y="198614"/>
                  <a:pt x="79367" y="198702"/>
                  <a:pt x="79455" y="198790"/>
                </a:cubicBezTo>
                <a:lnTo>
                  <a:pt x="80860" y="200196"/>
                </a:lnTo>
                <a:cubicBezTo>
                  <a:pt x="80948" y="200284"/>
                  <a:pt x="80948" y="200415"/>
                  <a:pt x="80860" y="200503"/>
                </a:cubicBezTo>
                <a:cubicBezTo>
                  <a:pt x="80816" y="200547"/>
                  <a:pt x="80761" y="200569"/>
                  <a:pt x="80706" y="200569"/>
                </a:cubicBezTo>
                <a:cubicBezTo>
                  <a:pt x="80652" y="200569"/>
                  <a:pt x="80597" y="200547"/>
                  <a:pt x="80553" y="200503"/>
                </a:cubicBezTo>
                <a:lnTo>
                  <a:pt x="79147" y="199098"/>
                </a:lnTo>
                <a:cubicBezTo>
                  <a:pt x="79015" y="198922"/>
                  <a:pt x="78928" y="198746"/>
                  <a:pt x="78928" y="198527"/>
                </a:cubicBezTo>
                <a:cubicBezTo>
                  <a:pt x="78928" y="198307"/>
                  <a:pt x="79015" y="198131"/>
                  <a:pt x="79147" y="198000"/>
                </a:cubicBezTo>
                <a:lnTo>
                  <a:pt x="80553" y="196550"/>
                </a:lnTo>
                <a:cubicBezTo>
                  <a:pt x="80597" y="196528"/>
                  <a:pt x="80652" y="196517"/>
                  <a:pt x="80706" y="196517"/>
                </a:cubicBezTo>
                <a:close/>
                <a:moveTo>
                  <a:pt x="15461" y="1"/>
                </a:moveTo>
                <a:cubicBezTo>
                  <a:pt x="6940" y="1"/>
                  <a:pt x="1" y="6941"/>
                  <a:pt x="1" y="15461"/>
                </a:cubicBezTo>
                <a:lnTo>
                  <a:pt x="1" y="190884"/>
                </a:lnTo>
                <a:cubicBezTo>
                  <a:pt x="1" y="199405"/>
                  <a:pt x="6940" y="206345"/>
                  <a:pt x="15461" y="206345"/>
                </a:cubicBezTo>
                <a:lnTo>
                  <a:pt x="88019" y="206345"/>
                </a:lnTo>
                <a:cubicBezTo>
                  <a:pt x="96540" y="206345"/>
                  <a:pt x="103480" y="199405"/>
                  <a:pt x="103480" y="190884"/>
                </a:cubicBezTo>
                <a:lnTo>
                  <a:pt x="103480" y="15461"/>
                </a:lnTo>
                <a:cubicBezTo>
                  <a:pt x="103480" y="6941"/>
                  <a:pt x="96540" y="1"/>
                  <a:pt x="88019" y="1"/>
                </a:cubicBezTo>
                <a:close/>
              </a:path>
            </a:pathLst>
          </a:cu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/>
          </a:p>
        </p:txBody>
      </p:sp>
      <p:sp>
        <p:nvSpPr>
          <p:cNvPr id="786" name="Google Shape;786;p77"/>
          <p:cNvSpPr txBox="1">
            <a:spLocks noGrp="1"/>
          </p:cNvSpPr>
          <p:nvPr>
            <p:ph type="title"/>
          </p:nvPr>
        </p:nvSpPr>
        <p:spPr>
          <a:xfrm>
            <a:off x="-1776651" y="1633563"/>
            <a:ext cx="7704000" cy="65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 dirty="0" smtClean="0">
                <a:latin typeface="Lucida Calligraphy" panose="03010101010101010101" pitchFamily="66" charset="0"/>
              </a:rPr>
              <a:t>introduction</a:t>
            </a:r>
            <a:endParaRPr sz="3200" dirty="0">
              <a:solidFill>
                <a:schemeClr val="lt1"/>
              </a:solidFill>
              <a:latin typeface="Lucida Calligraphy" panose="03010101010101010101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66"/>
          <p:cNvSpPr txBox="1">
            <a:spLocks noGrp="1"/>
          </p:cNvSpPr>
          <p:nvPr>
            <p:ph type="title"/>
          </p:nvPr>
        </p:nvSpPr>
        <p:spPr>
          <a:xfrm>
            <a:off x="799276" y="211015"/>
            <a:ext cx="7348500" cy="97166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-US" sz="4400" dirty="0" smtClean="0">
                <a:solidFill>
                  <a:schemeClr val="tx1"/>
                </a:solidFill>
                <a:latin typeface="Lucida Calligraphy" panose="03010101010101010101" pitchFamily="66" charset="0"/>
                <a:ea typeface="Cardo"/>
                <a:cs typeface="Cardo"/>
                <a:sym typeface="Cardo"/>
              </a:rPr>
              <a:t>Goals</a:t>
            </a:r>
            <a:endParaRPr sz="4400" dirty="0">
              <a:solidFill>
                <a:schemeClr val="tx1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1026941" y="1652954"/>
            <a:ext cx="2616591" cy="10058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062110" y="1777291"/>
            <a:ext cx="25110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2">
                    <a:lumMod val="75000"/>
                  </a:schemeClr>
                </a:solidFill>
              </a:rPr>
              <a:t>Allow customers to organize their events with less effort, saving time.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1026941" y="3474006"/>
            <a:ext cx="2616591" cy="10058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3990535" y="1621710"/>
            <a:ext cx="2616591" cy="10058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131213" y="1885719"/>
            <a:ext cx="2475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2">
                    <a:lumMod val="75000"/>
                  </a:schemeClr>
                </a:solidFill>
              </a:rPr>
              <a:t>Easily reserve services</a:t>
            </a:r>
            <a:r>
              <a:rPr lang="en-US" sz="1200" dirty="0" smtClean="0">
                <a:solidFill>
                  <a:schemeClr val="bg2">
                    <a:lumMod val="75000"/>
                  </a:schemeClr>
                </a:solidFill>
              </a:rPr>
              <a:t>.</a:t>
            </a:r>
          </a:p>
          <a:p>
            <a:r>
              <a:rPr lang="en-US" sz="1200" dirty="0">
                <a:solidFill>
                  <a:schemeClr val="bg2">
                    <a:lumMod val="75000"/>
                  </a:schemeClr>
                </a:solidFill>
              </a:rPr>
              <a:t>marketing and advertising.</a:t>
            </a:r>
          </a:p>
          <a:p>
            <a:endParaRPr lang="en-US" sz="12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2110" y="3653760"/>
            <a:ext cx="2928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2">
                    <a:lumMod val="75000"/>
                  </a:schemeClr>
                </a:solidFill>
              </a:rPr>
              <a:t>manage party details . </a:t>
            </a:r>
            <a:endParaRPr lang="en-US" sz="1200" dirty="0" smtClean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en-US" sz="1200" dirty="0" smtClean="0">
                <a:solidFill>
                  <a:schemeClr val="bg2">
                    <a:lumMod val="75000"/>
                  </a:schemeClr>
                </a:solidFill>
              </a:rPr>
              <a:t>Enhanced </a:t>
            </a:r>
            <a:r>
              <a:rPr lang="en-US" sz="1200" dirty="0">
                <a:solidFill>
                  <a:schemeClr val="bg2">
                    <a:lumMod val="75000"/>
                  </a:schemeClr>
                </a:solidFill>
              </a:rPr>
              <a:t>a way to find different services</a:t>
            </a:r>
            <a:endParaRPr lang="en-US" sz="12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>
            <a:off x="4065563" y="3474005"/>
            <a:ext cx="2607212" cy="10058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1200" dirty="0" smtClean="0">
              <a:solidFill>
                <a:schemeClr val="bg2">
                  <a:lumMod val="75000"/>
                </a:schemeClr>
              </a:solidFill>
            </a:endParaRPr>
          </a:p>
          <a:p>
            <a:pPr algn="l"/>
            <a:r>
              <a:rPr lang="en-US" sz="1200" dirty="0" smtClean="0">
                <a:solidFill>
                  <a:schemeClr val="bg2">
                    <a:lumMod val="75000"/>
                  </a:schemeClr>
                </a:solidFill>
              </a:rPr>
              <a:t>Customer </a:t>
            </a:r>
            <a:r>
              <a:rPr lang="en-US" sz="1200" dirty="0">
                <a:solidFill>
                  <a:schemeClr val="bg2">
                    <a:lumMod val="75000"/>
                  </a:schemeClr>
                </a:solidFill>
              </a:rPr>
              <a:t>can </a:t>
            </a:r>
            <a:r>
              <a:rPr lang="en-US" sz="1200" dirty="0" smtClean="0">
                <a:solidFill>
                  <a:schemeClr val="bg2">
                    <a:lumMod val="75000"/>
                  </a:schemeClr>
                </a:solidFill>
              </a:rPr>
              <a:t>pay  through </a:t>
            </a:r>
            <a:r>
              <a:rPr lang="en-US" sz="1200" dirty="0">
                <a:solidFill>
                  <a:schemeClr val="bg2">
                    <a:lumMod val="75000"/>
                  </a:schemeClr>
                </a:solidFill>
              </a:rPr>
              <a:t>website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29982" y="616084"/>
            <a:ext cx="7704000" cy="657900"/>
          </a:xfrm>
        </p:spPr>
        <p:txBody>
          <a:bodyPr/>
          <a:lstStyle/>
          <a:p>
            <a:r>
              <a:rPr lang="en-US" sz="3200" dirty="0">
                <a:solidFill>
                  <a:schemeClr val="tx1"/>
                </a:solidFill>
                <a:latin typeface="Lucida Calligraphy" panose="03010101010101010101" pitchFamily="66" charset="0"/>
              </a:rPr>
              <a:t>Scope of the </a:t>
            </a:r>
            <a:r>
              <a:rPr lang="en-US" sz="3200" dirty="0" smtClean="0">
                <a:solidFill>
                  <a:schemeClr val="tx1"/>
                </a:solidFill>
                <a:latin typeface="Lucida Calligraphy" panose="03010101010101010101" pitchFamily="66" charset="0"/>
              </a:rPr>
              <a:t>Work </a:t>
            </a:r>
            <a:r>
              <a:rPr lang="en-US" sz="3200" dirty="0">
                <a:solidFill>
                  <a:schemeClr val="tx1"/>
                </a:solidFill>
                <a:latin typeface="Lucida Calligraphy" panose="03010101010101010101" pitchFamily="66" charset="0"/>
              </a:rPr>
              <a:t/>
            </a:r>
            <a:br>
              <a:rPr lang="en-US" sz="3200" dirty="0">
                <a:solidFill>
                  <a:schemeClr val="tx1"/>
                </a:solidFill>
                <a:latin typeface="Lucida Calligraphy" panose="03010101010101010101" pitchFamily="66" charset="0"/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65500" y="437700"/>
            <a:ext cx="5088175" cy="5142851"/>
            <a:chOff x="1973795" y="246503"/>
            <a:chExt cx="5088175" cy="5142851"/>
          </a:xfrm>
        </p:grpSpPr>
        <p:pic>
          <p:nvPicPr>
            <p:cNvPr id="5" name="Google Shape;271;p21"/>
            <p:cNvPicPr preferRelativeResize="0"/>
            <p:nvPr/>
          </p:nvPicPr>
          <p:blipFill rotWithShape="1">
            <a:blip r:embed="rId2">
              <a:alphaModFix/>
              <a:duotone>
                <a:prstClr val="black"/>
                <a:schemeClr val="accent1">
                  <a:lumMod val="10000"/>
                  <a:tint val="45000"/>
                  <a:satMod val="400000"/>
                </a:schemeClr>
              </a:duotone>
            </a:blip>
            <a:srcRect l="44348"/>
            <a:stretch/>
          </p:blipFill>
          <p:spPr>
            <a:xfrm>
              <a:off x="1973795" y="246503"/>
              <a:ext cx="5088175" cy="514285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" name="Google Shape;272;p21"/>
            <p:cNvGrpSpPr/>
            <p:nvPr/>
          </p:nvGrpSpPr>
          <p:grpSpPr>
            <a:xfrm>
              <a:off x="3536965" y="1919071"/>
              <a:ext cx="263309" cy="263309"/>
              <a:chOff x="0" y="0"/>
              <a:chExt cx="138697" cy="138697"/>
            </a:xfrm>
            <a:solidFill>
              <a:schemeClr val="accent3"/>
            </a:solidFill>
          </p:grpSpPr>
          <p:sp>
            <p:nvSpPr>
              <p:cNvPr id="16" name="Google Shape;273;p21"/>
              <p:cNvSpPr/>
              <p:nvPr/>
            </p:nvSpPr>
            <p:spPr>
              <a:xfrm>
                <a:off x="0" y="0"/>
                <a:ext cx="138697" cy="138697"/>
              </a:xfrm>
              <a:custGeom>
                <a:avLst/>
                <a:gdLst/>
                <a:ahLst/>
                <a:cxnLst/>
                <a:rect l="l" t="t" r="r" b="b"/>
                <a:pathLst>
                  <a:path w="138697" h="138697" extrusionOk="0">
                    <a:moveTo>
                      <a:pt x="0" y="0"/>
                    </a:moveTo>
                    <a:lnTo>
                      <a:pt x="138697" y="0"/>
                    </a:lnTo>
                    <a:lnTo>
                      <a:pt x="138697" y="138697"/>
                    </a:lnTo>
                    <a:lnTo>
                      <a:pt x="0" y="13869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7" name="Google Shape;274;p21"/>
              <p:cNvSpPr txBox="1"/>
              <p:nvPr/>
            </p:nvSpPr>
            <p:spPr>
              <a:xfrm>
                <a:off x="0" y="38100"/>
                <a:ext cx="138697" cy="100597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25400" tIns="25400" rIns="25400" bIns="25400" anchor="ctr" anchorCtr="0">
                <a:noAutofit/>
              </a:bodyPr>
              <a:lstStyle/>
              <a:p>
                <a:pPr algn="ctr">
                  <a:lnSpc>
                    <a:spcPct val="120722"/>
                  </a:lnSpc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" name="Google Shape;272;p21"/>
            <p:cNvGrpSpPr/>
            <p:nvPr/>
          </p:nvGrpSpPr>
          <p:grpSpPr>
            <a:xfrm>
              <a:off x="4939004" y="3708300"/>
              <a:ext cx="263309" cy="263309"/>
              <a:chOff x="0" y="0"/>
              <a:chExt cx="138697" cy="138697"/>
            </a:xfrm>
            <a:solidFill>
              <a:schemeClr val="accent3"/>
            </a:solidFill>
          </p:grpSpPr>
          <p:sp>
            <p:nvSpPr>
              <p:cNvPr id="14" name="Google Shape;273;p21"/>
              <p:cNvSpPr/>
              <p:nvPr/>
            </p:nvSpPr>
            <p:spPr>
              <a:xfrm>
                <a:off x="0" y="0"/>
                <a:ext cx="138697" cy="138697"/>
              </a:xfrm>
              <a:custGeom>
                <a:avLst/>
                <a:gdLst/>
                <a:ahLst/>
                <a:cxnLst/>
                <a:rect l="l" t="t" r="r" b="b"/>
                <a:pathLst>
                  <a:path w="138697" h="138697" extrusionOk="0">
                    <a:moveTo>
                      <a:pt x="0" y="0"/>
                    </a:moveTo>
                    <a:lnTo>
                      <a:pt x="138697" y="0"/>
                    </a:lnTo>
                    <a:lnTo>
                      <a:pt x="138697" y="138697"/>
                    </a:lnTo>
                    <a:lnTo>
                      <a:pt x="0" y="13869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5" name="Google Shape;274;p21"/>
              <p:cNvSpPr txBox="1"/>
              <p:nvPr/>
            </p:nvSpPr>
            <p:spPr>
              <a:xfrm>
                <a:off x="0" y="38100"/>
                <a:ext cx="138697" cy="100597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25400" tIns="25400" rIns="25400" bIns="25400" anchor="ctr" anchorCtr="0">
                <a:noAutofit/>
              </a:bodyPr>
              <a:lstStyle/>
              <a:p>
                <a:pPr algn="ctr">
                  <a:lnSpc>
                    <a:spcPct val="120722"/>
                  </a:lnSpc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" name="Google Shape;272;p21"/>
            <p:cNvGrpSpPr/>
            <p:nvPr/>
          </p:nvGrpSpPr>
          <p:grpSpPr>
            <a:xfrm>
              <a:off x="5758623" y="1919072"/>
              <a:ext cx="263309" cy="263309"/>
              <a:chOff x="0" y="0"/>
              <a:chExt cx="138697" cy="138697"/>
            </a:xfrm>
            <a:solidFill>
              <a:schemeClr val="accent3"/>
            </a:solidFill>
          </p:grpSpPr>
          <p:sp>
            <p:nvSpPr>
              <p:cNvPr id="12" name="Google Shape;273;p21"/>
              <p:cNvSpPr/>
              <p:nvPr/>
            </p:nvSpPr>
            <p:spPr>
              <a:xfrm>
                <a:off x="0" y="0"/>
                <a:ext cx="138697" cy="138697"/>
              </a:xfrm>
              <a:custGeom>
                <a:avLst/>
                <a:gdLst/>
                <a:ahLst/>
                <a:cxnLst/>
                <a:rect l="l" t="t" r="r" b="b"/>
                <a:pathLst>
                  <a:path w="138697" h="138697" extrusionOk="0">
                    <a:moveTo>
                      <a:pt x="0" y="0"/>
                    </a:moveTo>
                    <a:lnTo>
                      <a:pt x="138697" y="0"/>
                    </a:lnTo>
                    <a:lnTo>
                      <a:pt x="138697" y="138697"/>
                    </a:lnTo>
                    <a:lnTo>
                      <a:pt x="0" y="13869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3" name="Google Shape;274;p21"/>
              <p:cNvSpPr txBox="1"/>
              <p:nvPr/>
            </p:nvSpPr>
            <p:spPr>
              <a:xfrm>
                <a:off x="0" y="38100"/>
                <a:ext cx="138697" cy="100597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25400" tIns="25400" rIns="25400" bIns="25400" anchor="ctr" anchorCtr="0">
                <a:noAutofit/>
              </a:bodyPr>
              <a:lstStyle/>
              <a:p>
                <a:pPr algn="ctr">
                  <a:lnSpc>
                    <a:spcPct val="120722"/>
                  </a:lnSpc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" name="Google Shape;272;p21"/>
            <p:cNvGrpSpPr/>
            <p:nvPr/>
          </p:nvGrpSpPr>
          <p:grpSpPr>
            <a:xfrm>
              <a:off x="2927845" y="3708300"/>
              <a:ext cx="263309" cy="263309"/>
              <a:chOff x="0" y="0"/>
              <a:chExt cx="138697" cy="138697"/>
            </a:xfrm>
            <a:solidFill>
              <a:schemeClr val="accent3"/>
            </a:solidFill>
          </p:grpSpPr>
          <p:sp>
            <p:nvSpPr>
              <p:cNvPr id="10" name="Google Shape;273;p21"/>
              <p:cNvSpPr/>
              <p:nvPr/>
            </p:nvSpPr>
            <p:spPr>
              <a:xfrm>
                <a:off x="0" y="0"/>
                <a:ext cx="138697" cy="138697"/>
              </a:xfrm>
              <a:custGeom>
                <a:avLst/>
                <a:gdLst/>
                <a:ahLst/>
                <a:cxnLst/>
                <a:rect l="l" t="t" r="r" b="b"/>
                <a:pathLst>
                  <a:path w="138697" h="138697" extrusionOk="0">
                    <a:moveTo>
                      <a:pt x="0" y="0"/>
                    </a:moveTo>
                    <a:lnTo>
                      <a:pt x="138697" y="0"/>
                    </a:lnTo>
                    <a:lnTo>
                      <a:pt x="138697" y="138697"/>
                    </a:lnTo>
                    <a:lnTo>
                      <a:pt x="0" y="13869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</p:sp>
          <p:sp>
            <p:nvSpPr>
              <p:cNvPr id="11" name="Google Shape;274;p21"/>
              <p:cNvSpPr txBox="1"/>
              <p:nvPr/>
            </p:nvSpPr>
            <p:spPr>
              <a:xfrm>
                <a:off x="0" y="38100"/>
                <a:ext cx="138697" cy="100597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25400" tIns="25400" rIns="25400" bIns="25400" anchor="ctr" anchorCtr="0">
                <a:noAutofit/>
              </a:bodyPr>
              <a:lstStyle/>
              <a:p>
                <a:pPr algn="ctr">
                  <a:lnSpc>
                    <a:spcPct val="120722"/>
                  </a:lnSpc>
                </a:pPr>
                <a:endParaRPr sz="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8" name="Rectangle 17"/>
          <p:cNvSpPr/>
          <p:nvPr/>
        </p:nvSpPr>
        <p:spPr>
          <a:xfrm>
            <a:off x="1977848" y="2465779"/>
            <a:ext cx="764953" cy="3292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2985"/>
              </a:lnSpc>
            </a:pPr>
            <a:r>
              <a:rPr lang="en-US" sz="1600" dirty="0">
                <a:solidFill>
                  <a:schemeClr val="bg2"/>
                </a:solidFill>
                <a:latin typeface="Inter Light"/>
                <a:ea typeface="Inter Light"/>
                <a:cs typeface="Inter Light"/>
                <a:sym typeface="Inter Light"/>
              </a:rPr>
              <a:t>Admin</a:t>
            </a:r>
            <a:endParaRPr lang="en-US" sz="1100" dirty="0">
              <a:solidFill>
                <a:schemeClr val="bg2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111777" y="2417862"/>
            <a:ext cx="9204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Inter Light"/>
                <a:ea typeface="Inter Light"/>
                <a:cs typeface="Inter Light"/>
                <a:sym typeface="Inter Light"/>
              </a:rPr>
              <a:t>customer</a:t>
            </a: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231671" y="4162806"/>
            <a:ext cx="1039066" cy="2996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2985"/>
              </a:lnSpc>
            </a:pPr>
            <a:r>
              <a:rPr lang="en-US" dirty="0">
                <a:solidFill>
                  <a:schemeClr val="bg2"/>
                </a:solidFill>
                <a:latin typeface="Inter Light"/>
                <a:ea typeface="Inter Light"/>
                <a:cs typeface="Inter Light"/>
                <a:sym typeface="Inter Light"/>
              </a:rPr>
              <a:t>Third party</a:t>
            </a:r>
            <a:endParaRPr lang="en-US" sz="900" dirty="0">
              <a:solidFill>
                <a:schemeClr val="bg2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432796" y="4235137"/>
            <a:ext cx="7120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Inter Light"/>
                <a:ea typeface="Inter Light"/>
                <a:cs typeface="Inter Light"/>
                <a:sym typeface="Inter Light"/>
              </a:rPr>
              <a:t>Owner</a:t>
            </a: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70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62"/>
          <p:cNvSpPr/>
          <p:nvPr/>
        </p:nvSpPr>
        <p:spPr>
          <a:xfrm rot="4102360" flipH="1">
            <a:off x="-2512533" y="4030635"/>
            <a:ext cx="7471578" cy="4771747"/>
          </a:xfrm>
          <a:custGeom>
            <a:avLst/>
            <a:gdLst/>
            <a:ahLst/>
            <a:cxnLst/>
            <a:rect l="l" t="t" r="r" b="b"/>
            <a:pathLst>
              <a:path w="87791" h="56068" extrusionOk="0">
                <a:moveTo>
                  <a:pt x="55192" y="1"/>
                </a:moveTo>
                <a:cubicBezTo>
                  <a:pt x="51710" y="1"/>
                  <a:pt x="48020" y="921"/>
                  <a:pt x="44301" y="3305"/>
                </a:cubicBezTo>
                <a:cubicBezTo>
                  <a:pt x="27981" y="13772"/>
                  <a:pt x="23752" y="23750"/>
                  <a:pt x="23752" y="23750"/>
                </a:cubicBezTo>
                <a:cubicBezTo>
                  <a:pt x="23752" y="23750"/>
                  <a:pt x="23199" y="30455"/>
                  <a:pt x="15945" y="30455"/>
                </a:cubicBezTo>
                <a:cubicBezTo>
                  <a:pt x="15648" y="30455"/>
                  <a:pt x="15339" y="30443"/>
                  <a:pt x="15019" y="30420"/>
                </a:cubicBezTo>
                <a:cubicBezTo>
                  <a:pt x="13947" y="30341"/>
                  <a:pt x="12915" y="30303"/>
                  <a:pt x="11930" y="30303"/>
                </a:cubicBezTo>
                <a:cubicBezTo>
                  <a:pt x="5447" y="30303"/>
                  <a:pt x="1013" y="31926"/>
                  <a:pt x="541" y="33999"/>
                </a:cubicBezTo>
                <a:cubicBezTo>
                  <a:pt x="1" y="36384"/>
                  <a:pt x="5151" y="43216"/>
                  <a:pt x="11333" y="45926"/>
                </a:cubicBezTo>
                <a:cubicBezTo>
                  <a:pt x="16519" y="48202"/>
                  <a:pt x="23841" y="53453"/>
                  <a:pt x="30900" y="53453"/>
                </a:cubicBezTo>
                <a:cubicBezTo>
                  <a:pt x="32256" y="53453"/>
                  <a:pt x="33602" y="53259"/>
                  <a:pt x="34921" y="52814"/>
                </a:cubicBezTo>
                <a:cubicBezTo>
                  <a:pt x="43110" y="50048"/>
                  <a:pt x="85188" y="56067"/>
                  <a:pt x="86489" y="38010"/>
                </a:cubicBezTo>
                <a:cubicBezTo>
                  <a:pt x="87791" y="19953"/>
                  <a:pt x="76403" y="10573"/>
                  <a:pt x="76403" y="10573"/>
                </a:cubicBezTo>
                <a:cubicBezTo>
                  <a:pt x="76403" y="10573"/>
                  <a:pt x="66995" y="1"/>
                  <a:pt x="55192" y="1"/>
                </a:cubicBezTo>
                <a:close/>
              </a:path>
            </a:pathLst>
          </a:custGeom>
          <a:solidFill>
            <a:schemeClr val="accent1">
              <a:alpha val="4637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7" name="Google Shape;617;p62"/>
          <p:cNvSpPr/>
          <p:nvPr/>
        </p:nvSpPr>
        <p:spPr>
          <a:xfrm rot="813319">
            <a:off x="-4129602" y="-1737023"/>
            <a:ext cx="6402109" cy="5689153"/>
          </a:xfrm>
          <a:custGeom>
            <a:avLst/>
            <a:gdLst/>
            <a:ahLst/>
            <a:cxnLst/>
            <a:rect l="l" t="t" r="r" b="b"/>
            <a:pathLst>
              <a:path w="31788" h="28248" extrusionOk="0">
                <a:moveTo>
                  <a:pt x="16729" y="0"/>
                </a:moveTo>
                <a:cubicBezTo>
                  <a:pt x="16601" y="0"/>
                  <a:pt x="16474" y="1"/>
                  <a:pt x="16346" y="2"/>
                </a:cubicBezTo>
                <a:cubicBezTo>
                  <a:pt x="16060" y="2"/>
                  <a:pt x="15764" y="5"/>
                  <a:pt x="15461" y="9"/>
                </a:cubicBezTo>
                <a:cubicBezTo>
                  <a:pt x="11690" y="44"/>
                  <a:pt x="7009" y="207"/>
                  <a:pt x="4237" y="2881"/>
                </a:cubicBezTo>
                <a:cubicBezTo>
                  <a:pt x="2392" y="4661"/>
                  <a:pt x="2135" y="8048"/>
                  <a:pt x="1618" y="10410"/>
                </a:cubicBezTo>
                <a:cubicBezTo>
                  <a:pt x="938" y="13517"/>
                  <a:pt x="381" y="16657"/>
                  <a:pt x="219" y="19839"/>
                </a:cubicBezTo>
                <a:cubicBezTo>
                  <a:pt x="1" y="24133"/>
                  <a:pt x="1988" y="26141"/>
                  <a:pt x="6130" y="26720"/>
                </a:cubicBezTo>
                <a:cubicBezTo>
                  <a:pt x="9755" y="27227"/>
                  <a:pt x="13382" y="27712"/>
                  <a:pt x="17036" y="27956"/>
                </a:cubicBezTo>
                <a:cubicBezTo>
                  <a:pt x="18561" y="28056"/>
                  <a:pt x="20165" y="28248"/>
                  <a:pt x="21749" y="28248"/>
                </a:cubicBezTo>
                <a:cubicBezTo>
                  <a:pt x="23047" y="28248"/>
                  <a:pt x="24332" y="28119"/>
                  <a:pt x="25547" y="27706"/>
                </a:cubicBezTo>
                <a:cubicBezTo>
                  <a:pt x="28287" y="26775"/>
                  <a:pt x="29435" y="24198"/>
                  <a:pt x="29933" y="21508"/>
                </a:cubicBezTo>
                <a:cubicBezTo>
                  <a:pt x="30554" y="18140"/>
                  <a:pt x="30847" y="14721"/>
                  <a:pt x="31348" y="11337"/>
                </a:cubicBezTo>
                <a:cubicBezTo>
                  <a:pt x="31787" y="8393"/>
                  <a:pt x="31569" y="5097"/>
                  <a:pt x="28963" y="3194"/>
                </a:cubicBezTo>
                <a:cubicBezTo>
                  <a:pt x="25477" y="645"/>
                  <a:pt x="20958" y="0"/>
                  <a:pt x="16729" y="0"/>
                </a:cubicBezTo>
                <a:close/>
              </a:path>
            </a:pathLst>
          </a:custGeom>
          <a:solidFill>
            <a:schemeClr val="dk2">
              <a:alpha val="67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8" name="Google Shape;618;p62"/>
          <p:cNvSpPr txBox="1">
            <a:spLocks noGrp="1"/>
          </p:cNvSpPr>
          <p:nvPr>
            <p:ph type="title"/>
          </p:nvPr>
        </p:nvSpPr>
        <p:spPr>
          <a:xfrm>
            <a:off x="719925" y="437700"/>
            <a:ext cx="7704000" cy="657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US" dirty="0">
                <a:latin typeface="Lucida Calligraphy" panose="03010101010101010101" pitchFamily="66" charset="0"/>
              </a:rPr>
              <a:t>Technology used</a:t>
            </a:r>
            <a:endParaRPr dirty="0"/>
          </a:p>
        </p:txBody>
      </p:sp>
      <p:grpSp>
        <p:nvGrpSpPr>
          <p:cNvPr id="9" name="Group 8"/>
          <p:cNvGrpSpPr/>
          <p:nvPr/>
        </p:nvGrpSpPr>
        <p:grpSpPr>
          <a:xfrm>
            <a:off x="1861473" y="1603717"/>
            <a:ext cx="930155" cy="1197123"/>
            <a:chOff x="4900095" y="766461"/>
            <a:chExt cx="898723" cy="128104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0095" y="766461"/>
              <a:ext cx="885911" cy="885911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4993114" y="1751085"/>
              <a:ext cx="805704" cy="2964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solidFill>
                    <a:srgbClr val="FF6600"/>
                  </a:solidFill>
                </a:rPr>
                <a:t>Postman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333331" y="3311635"/>
            <a:ext cx="1045238" cy="1259452"/>
            <a:chOff x="700636" y="3255146"/>
            <a:chExt cx="1045238" cy="1259452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0636" y="3255146"/>
              <a:ext cx="1045238" cy="1045238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895265" y="4237599"/>
              <a:ext cx="831388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b="1" dirty="0">
                  <a:solidFill>
                    <a:srgbClr val="002060"/>
                  </a:solidFill>
                </a:rPr>
                <a:t>MySQL</a:t>
              </a:r>
              <a:endParaRPr lang="en-US" sz="1200" b="1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519857" y="1644530"/>
            <a:ext cx="960379" cy="1170256"/>
            <a:chOff x="2722479" y="3096545"/>
            <a:chExt cx="960379" cy="1170256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2479" y="3096545"/>
              <a:ext cx="960379" cy="960379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2830284" y="3989802"/>
              <a:ext cx="85257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b="1" dirty="0">
                  <a:solidFill>
                    <a:srgbClr val="669900"/>
                  </a:solidFill>
                </a:rPr>
                <a:t>Node JS</a:t>
              </a:r>
              <a:endParaRPr lang="en-US" sz="1200" b="1" dirty="0">
                <a:solidFill>
                  <a:srgbClr val="669900"/>
                </a:solidFill>
              </a:endParaRPr>
            </a:p>
          </p:txBody>
        </p:sp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2753" y="3465287"/>
            <a:ext cx="771963" cy="771963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6548956" y="1644530"/>
            <a:ext cx="1260797" cy="1242588"/>
            <a:chOff x="6785923" y="1616501"/>
            <a:chExt cx="1260797" cy="124258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85923" y="1616501"/>
              <a:ext cx="947595" cy="947595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6928338" y="2551312"/>
              <a:ext cx="11183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9999FF"/>
                  </a:solidFill>
                </a:rPr>
                <a:t>React.js</a:t>
              </a:r>
              <a:endParaRPr lang="en-US" b="1" dirty="0">
                <a:solidFill>
                  <a:srgbClr val="9999FF"/>
                </a:solidFill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1548734" y="3442258"/>
            <a:ext cx="2585514" cy="1071331"/>
            <a:chOff x="1548734" y="3442258"/>
            <a:chExt cx="2585514" cy="1071331"/>
          </a:xfrm>
        </p:grpSpPr>
        <p:sp>
          <p:nvSpPr>
            <p:cNvPr id="15" name="TextBox 14"/>
            <p:cNvSpPr txBox="1"/>
            <p:nvPr/>
          </p:nvSpPr>
          <p:spPr>
            <a:xfrm>
              <a:off x="1595030" y="4251979"/>
              <a:ext cx="253921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solidFill>
                    <a:srgbClr val="DEA900"/>
                  </a:solidFill>
                </a:rPr>
                <a:t>Xampp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8734" y="3442258"/>
              <a:ext cx="818022" cy="818022"/>
            </a:xfrm>
            <a:prstGeom prst="rect">
              <a:avLst/>
            </a:prstGeom>
          </p:spPr>
        </p:pic>
      </p:grpSp>
      <p:grpSp>
        <p:nvGrpSpPr>
          <p:cNvPr id="20" name="Group 19"/>
          <p:cNvGrpSpPr/>
          <p:nvPr/>
        </p:nvGrpSpPr>
        <p:grpSpPr>
          <a:xfrm>
            <a:off x="5383321" y="3363716"/>
            <a:ext cx="979755" cy="962803"/>
            <a:chOff x="5383321" y="3363716"/>
            <a:chExt cx="979755" cy="962803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80236" y="3363716"/>
              <a:ext cx="716582" cy="716582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5383321" y="4080298"/>
              <a:ext cx="979755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b="1" dirty="0" smtClean="0">
                  <a:solidFill>
                    <a:srgbClr val="7030A0"/>
                  </a:solidFill>
                </a:rPr>
                <a:t>Visual studio</a:t>
              </a:r>
              <a:endParaRPr lang="en-US" sz="1000" b="1" dirty="0">
                <a:solidFill>
                  <a:srgbClr val="7030A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18500" y="414648"/>
            <a:ext cx="7704000" cy="657900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lvl="0"/>
            <a:r>
              <a:rPr lang="en-US" sz="2800" dirty="0" smtClean="0">
                <a:solidFill>
                  <a:schemeClr val="tx1"/>
                </a:solidFill>
                <a:latin typeface="Lucida Bright" panose="02040602050505020304" pitchFamily="18" charset="0"/>
                <a:ea typeface="Cardo" panose="020B0604020202020204" charset="-79"/>
                <a:cs typeface="Cardo" panose="020B0604020202020204" charset="-79"/>
              </a:rPr>
              <a:t/>
            </a:r>
            <a:br>
              <a:rPr lang="en-US" sz="2800" dirty="0" smtClean="0">
                <a:solidFill>
                  <a:schemeClr val="tx1"/>
                </a:solidFill>
                <a:latin typeface="Lucida Bright" panose="02040602050505020304" pitchFamily="18" charset="0"/>
                <a:ea typeface="Cardo" panose="020B0604020202020204" charset="-79"/>
                <a:cs typeface="Cardo" panose="020B0604020202020204" charset="-79"/>
              </a:rPr>
            </a:br>
            <a:r>
              <a:rPr lang="en-US" sz="2800" dirty="0" smtClean="0">
                <a:solidFill>
                  <a:schemeClr val="tx1"/>
                </a:solidFill>
                <a:latin typeface="Lucida Bright" panose="02040602050505020304" pitchFamily="18" charset="0"/>
                <a:ea typeface="Cardo" panose="020B0604020202020204" charset="-79"/>
                <a:cs typeface="Cardo" panose="020B0604020202020204" charset="-79"/>
              </a:rPr>
              <a:t>App </a:t>
            </a:r>
            <a:r>
              <a:rPr lang="en-US" sz="2800" dirty="0">
                <a:solidFill>
                  <a:schemeClr val="tx1"/>
                </a:solidFill>
                <a:latin typeface="Lucida Bright" panose="02040602050505020304" pitchFamily="18" charset="0"/>
                <a:ea typeface="Cardo" panose="020B0604020202020204" charset="-79"/>
                <a:cs typeface="Cardo" panose="020B0604020202020204" charset="-79"/>
              </a:rPr>
              <a:t>and Features </a:t>
            </a:r>
            <a:r>
              <a:rPr lang="en-US" sz="700" dirty="0" smtClean="0">
                <a:solidFill>
                  <a:schemeClr val="tx1"/>
                </a:solidFill>
                <a:latin typeface="Lucida Bright" panose="02040602050505020304" pitchFamily="18" charset="0"/>
                <a:ea typeface="Cardo" panose="020B0604020202020204" charset="-79"/>
                <a:cs typeface="Cardo" panose="020B0604020202020204" charset="-79"/>
              </a:rPr>
              <a:t/>
            </a:r>
            <a:br>
              <a:rPr lang="en-US" sz="700" dirty="0" smtClean="0">
                <a:solidFill>
                  <a:schemeClr val="tx1"/>
                </a:solidFill>
                <a:latin typeface="Lucida Bright" panose="02040602050505020304" pitchFamily="18" charset="0"/>
                <a:ea typeface="Cardo" panose="020B0604020202020204" charset="-79"/>
                <a:cs typeface="Cardo" panose="020B0604020202020204" charset="-79"/>
              </a:rPr>
            </a:br>
            <a:endParaRPr lang="en-US" sz="2800" dirty="0">
              <a:latin typeface="Lucida Bright" panose="02040602050505020304" pitchFamily="18" charset="0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1812104"/>
              </p:ext>
            </p:extLst>
          </p:nvPr>
        </p:nvGraphicFramePr>
        <p:xfrm>
          <a:off x="453359" y="1578359"/>
          <a:ext cx="8521593" cy="39938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112373" y="2653379"/>
            <a:ext cx="21007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Filter users with their type/ email</a:t>
            </a:r>
          </a:p>
          <a:p>
            <a:pPr lvl="0"/>
            <a:endParaRPr lang="en-US" sz="12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200" dirty="0" smtClean="0"/>
              <a:t>Add new user and specify his type</a:t>
            </a:r>
            <a:endParaRPr lang="en-US" sz="12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pPr marL="1270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01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19925" y="468436"/>
            <a:ext cx="7704000" cy="65790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2400" dirty="0" smtClean="0">
                <a:latin typeface="Times New Roman" panose="02020603050405020304" pitchFamily="18" charset="0"/>
                <a:ea typeface="Monotype Koufi" pitchFamily="2" charset="-78"/>
                <a:cs typeface="Times New Roman" panose="02020603050405020304" pitchFamily="18" charset="0"/>
              </a:rPr>
              <a:t/>
            </a:r>
            <a:br>
              <a:rPr lang="en-US" sz="2400" dirty="0" smtClean="0">
                <a:latin typeface="Times New Roman" panose="02020603050405020304" pitchFamily="18" charset="0"/>
                <a:ea typeface="Monotype Koufi" pitchFamily="2" charset="-78"/>
                <a:cs typeface="Times New Roman" panose="02020603050405020304" pitchFamily="18" charset="0"/>
              </a:rPr>
            </a:br>
            <a:r>
              <a:rPr lang="en-US" sz="2400" dirty="0" smtClean="0">
                <a:latin typeface="Times New Roman" panose="02020603050405020304" pitchFamily="18" charset="0"/>
                <a:ea typeface="Monotype Koufi" pitchFamily="2" charset="-78"/>
                <a:cs typeface="Times New Roman" panose="02020603050405020304" pitchFamily="18" charset="0"/>
              </a:rPr>
              <a:t>Log </a:t>
            </a:r>
            <a:r>
              <a:rPr lang="en-US" sz="2400" dirty="0">
                <a:latin typeface="Times New Roman" panose="02020603050405020304" pitchFamily="18" charset="0"/>
                <a:ea typeface="Monotype Koufi" pitchFamily="2" charset="-78"/>
                <a:cs typeface="Times New Roman" panose="02020603050405020304" pitchFamily="18" charset="0"/>
              </a:rPr>
              <a:t>in &amp; sign up screen</a:t>
            </a:r>
            <a:br>
              <a:rPr lang="en-US" sz="2400" dirty="0">
                <a:latin typeface="Times New Roman" panose="02020603050405020304" pitchFamily="18" charset="0"/>
                <a:ea typeface="Monotype Koufi" pitchFamily="2" charset="-78"/>
                <a:cs typeface="Times New Roman" panose="02020603050405020304" pitchFamily="18" charset="0"/>
              </a:rPr>
            </a:br>
            <a:endParaRPr lang="en-US" sz="2400" dirty="0">
              <a:latin typeface="Times New Roman" panose="02020603050405020304" pitchFamily="18" charset="0"/>
              <a:ea typeface="Monotype Koufi" pitchFamily="2" charset="-78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035" y="1508822"/>
            <a:ext cx="4033791" cy="22563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0420" y="2847330"/>
            <a:ext cx="3743297" cy="21319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angle 8"/>
          <p:cNvSpPr/>
          <p:nvPr/>
        </p:nvSpPr>
        <p:spPr>
          <a:xfrm>
            <a:off x="920195" y="3906323"/>
            <a:ext cx="2722038" cy="5808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01000"/>
              </a:lnSpc>
              <a:spcAft>
                <a:spcPts val="920"/>
              </a:spcAft>
            </a:pP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When choosing sign up, </a:t>
            </a:r>
          </a:p>
          <a:p>
            <a:pPr algn="ctr">
              <a:lnSpc>
                <a:spcPct val="101000"/>
              </a:lnSpc>
              <a:spcAft>
                <a:spcPts val="920"/>
              </a:spcAft>
            </a:pPr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users 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register directly as a customer.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1894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19925" y="468436"/>
            <a:ext cx="7704000" cy="65790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2400" dirty="0" smtClean="0">
                <a:latin typeface="Times New Roman" panose="02020603050405020304" pitchFamily="18" charset="0"/>
                <a:ea typeface="Monotype Koufi" pitchFamily="2" charset="-78"/>
                <a:cs typeface="Times New Roman" panose="02020603050405020304" pitchFamily="18" charset="0"/>
              </a:rPr>
              <a:t/>
            </a:r>
            <a:br>
              <a:rPr lang="en-US" sz="2400" dirty="0" smtClean="0">
                <a:latin typeface="Times New Roman" panose="02020603050405020304" pitchFamily="18" charset="0"/>
                <a:ea typeface="Monotype Koufi" pitchFamily="2" charset="-78"/>
                <a:cs typeface="Times New Roman" panose="02020603050405020304" pitchFamily="18" charset="0"/>
              </a:rPr>
            </a:br>
            <a:r>
              <a:rPr lang="en-US" sz="2400" dirty="0" smtClean="0">
                <a:latin typeface="Lucida Bright" panose="02040602050505020304" pitchFamily="18" charset="0"/>
              </a:rPr>
              <a:t>Log </a:t>
            </a:r>
            <a:r>
              <a:rPr lang="en-US" sz="2400" dirty="0">
                <a:latin typeface="Lucida Bright" panose="02040602050505020304" pitchFamily="18" charset="0"/>
              </a:rPr>
              <a:t>in as Admin</a:t>
            </a:r>
            <a:br>
              <a:rPr lang="en-US" sz="2400" dirty="0">
                <a:latin typeface="Lucida Bright" panose="02040602050505020304" pitchFamily="18" charset="0"/>
              </a:rPr>
            </a:br>
            <a:endParaRPr lang="en-US" sz="2400" dirty="0">
              <a:latin typeface="Times New Roman" panose="02020603050405020304" pitchFamily="18" charset="0"/>
              <a:ea typeface="Monotype Koufi" pitchFamily="2" charset="-78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74736" y="4375049"/>
            <a:ext cx="2722038" cy="5808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01000"/>
              </a:lnSpc>
              <a:spcAft>
                <a:spcPts val="920"/>
              </a:spcAft>
            </a:pP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When choosing sign up, </a:t>
            </a:r>
          </a:p>
          <a:p>
            <a:pPr algn="ctr">
              <a:lnSpc>
                <a:spcPct val="101000"/>
              </a:lnSpc>
              <a:spcAft>
                <a:spcPts val="920"/>
              </a:spcAft>
            </a:pPr>
            <a:r>
              <a:rPr lang="en-US" sz="1200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users 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register directly as a customer.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94" y="1277225"/>
            <a:ext cx="4524972" cy="27724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563" y="2620255"/>
            <a:ext cx="4017929" cy="23355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03061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19925" y="468436"/>
            <a:ext cx="7704000" cy="65790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2400" dirty="0" smtClean="0">
                <a:latin typeface="Times New Roman" panose="02020603050405020304" pitchFamily="18" charset="0"/>
                <a:ea typeface="Monotype Koufi" pitchFamily="2" charset="-78"/>
                <a:cs typeface="Times New Roman" panose="02020603050405020304" pitchFamily="18" charset="0"/>
              </a:rPr>
              <a:t/>
            </a:r>
            <a:br>
              <a:rPr lang="en-US" sz="2400" dirty="0" smtClean="0">
                <a:latin typeface="Times New Roman" panose="02020603050405020304" pitchFamily="18" charset="0"/>
                <a:ea typeface="Monotype Koufi" pitchFamily="2" charset="-78"/>
                <a:cs typeface="Times New Roman" panose="02020603050405020304" pitchFamily="18" charset="0"/>
              </a:rPr>
            </a:br>
            <a:r>
              <a:rPr lang="en-US" sz="2400" dirty="0" smtClean="0">
                <a:latin typeface="Lucida Bright" panose="02040602050505020304" pitchFamily="18" charset="0"/>
              </a:rPr>
              <a:t>Log </a:t>
            </a:r>
            <a:r>
              <a:rPr lang="en-US" sz="2400" dirty="0">
                <a:latin typeface="Lucida Bright" panose="02040602050505020304" pitchFamily="18" charset="0"/>
              </a:rPr>
              <a:t>in as Admin</a:t>
            </a:r>
            <a:br>
              <a:rPr lang="en-US" sz="2400" dirty="0">
                <a:latin typeface="Lucida Bright" panose="02040602050505020304" pitchFamily="18" charset="0"/>
              </a:rPr>
            </a:br>
            <a:endParaRPr lang="en-US" sz="2400" dirty="0">
              <a:latin typeface="Times New Roman" panose="02020603050405020304" pitchFamily="18" charset="0"/>
              <a:ea typeface="Monotype Koufi" pitchFamily="2" charset="-78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58" y="1544489"/>
            <a:ext cx="4678566" cy="30970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427" y="1974797"/>
            <a:ext cx="3507693" cy="2119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94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19925" y="468436"/>
            <a:ext cx="7704000" cy="65790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2400" dirty="0">
                <a:latin typeface="Lucida Bright" panose="02040602050505020304" pitchFamily="18" charset="0"/>
              </a:rPr>
              <a:t>Log in as </a:t>
            </a:r>
            <a:r>
              <a:rPr lang="en-US" sz="2400" dirty="0" smtClean="0">
                <a:latin typeface="Lucida Bright" panose="02040602050505020304" pitchFamily="18" charset="0"/>
              </a:rPr>
              <a:t>Owner</a:t>
            </a:r>
            <a:r>
              <a:rPr lang="en-US" sz="2400" dirty="0">
                <a:latin typeface="Lucida Bright" panose="02040602050505020304" pitchFamily="18" charset="0"/>
              </a:rPr>
              <a:t> </a:t>
            </a:r>
            <a:r>
              <a:rPr lang="en-US" sz="2400" dirty="0" smtClean="0">
                <a:latin typeface="Lucida Bright" panose="02040602050505020304" pitchFamily="18" charset="0"/>
              </a:rPr>
              <a:t> </a:t>
            </a:r>
            <a:r>
              <a:rPr lang="en-US" sz="1400" dirty="0" smtClean="0">
                <a:latin typeface="Lucida Bright" panose="02040602050505020304" pitchFamily="18" charset="0"/>
              </a:rPr>
              <a:t>( </a:t>
            </a:r>
            <a:r>
              <a:rPr lang="en-US" sz="1400" dirty="0">
                <a:latin typeface="Lucida Bright" panose="02040602050505020304" pitchFamily="18" charset="0"/>
              </a:rPr>
              <a:t>profile)</a:t>
            </a:r>
            <a:endParaRPr lang="en-US" sz="1400" dirty="0">
              <a:latin typeface="Lucida Bright" panose="020406020505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74" y="1202213"/>
            <a:ext cx="5954404" cy="34005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4528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19925" y="468436"/>
            <a:ext cx="7704000" cy="65790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2400" dirty="0">
                <a:latin typeface="Lucida Bright" panose="02040602050505020304" pitchFamily="18" charset="0"/>
              </a:rPr>
              <a:t>Log in as </a:t>
            </a:r>
            <a:r>
              <a:rPr lang="en-US" sz="2400" dirty="0" smtClean="0">
                <a:latin typeface="Lucida Bright" panose="02040602050505020304" pitchFamily="18" charset="0"/>
              </a:rPr>
              <a:t>Owner</a:t>
            </a:r>
            <a:endParaRPr lang="en-US" sz="1400" dirty="0">
              <a:latin typeface="Lucida Bright" panose="02040602050505020304" pitchFamily="18" charset="0"/>
            </a:endParaRPr>
          </a:p>
        </p:txBody>
      </p:sp>
      <p:pic>
        <p:nvPicPr>
          <p:cNvPr id="8" name="Picture 7" descr="C:\Users\User\AppData\Local\Packages\5319275A.WhatsAppDesktop_cv1g1gvanyjgm\TempState\5D5EE32F05D4211E5DFF80BAD7DBB96A\WhatsApp Image 2025-06-25 at 23.18.38_6cc10b3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98" y="1270802"/>
            <a:ext cx="4500705" cy="2847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632" y="2466575"/>
            <a:ext cx="4313324" cy="24599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/>
          <p:nvPr/>
        </p:nvSpPr>
        <p:spPr>
          <a:xfrm>
            <a:off x="268941" y="3619179"/>
            <a:ext cx="3350239" cy="1615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85825">
              <a:lnSpc>
                <a:spcPct val="101000"/>
              </a:lnSpc>
              <a:spcAft>
                <a:spcPts val="915"/>
              </a:spcAft>
            </a:pPr>
            <a:r>
              <a:rPr lang="en-US" dirty="0"/>
              <a:t>When I log in using the owner account , it will show </a:t>
            </a:r>
            <a:r>
              <a:rPr lang="en-US" dirty="0" smtClean="0"/>
              <a:t>the </a:t>
            </a:r>
            <a:r>
              <a:rPr lang="en-US" dirty="0"/>
              <a:t>hall that </a:t>
            </a:r>
            <a:r>
              <a:rPr lang="en-US" dirty="0" smtClean="0"/>
              <a:t>registered </a:t>
            </a:r>
            <a:r>
              <a:rPr lang="en-US" dirty="0"/>
              <a:t>previously and can check some of my hall's information and details also </a:t>
            </a:r>
            <a:r>
              <a:rPr lang="en-US" dirty="0" smtClean="0"/>
              <a:t>can </a:t>
            </a:r>
            <a:r>
              <a:rPr lang="en-US" dirty="0"/>
              <a:t>add a new hall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201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19925" y="468436"/>
            <a:ext cx="7704000" cy="65790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2400" dirty="0">
                <a:latin typeface="Lucida Bright" panose="02040602050505020304" pitchFamily="18" charset="0"/>
              </a:rPr>
              <a:t>Log in as </a:t>
            </a:r>
            <a:r>
              <a:rPr lang="en-US" sz="2400" dirty="0" smtClean="0">
                <a:latin typeface="Lucida Bright" panose="02040602050505020304" pitchFamily="18" charset="0"/>
              </a:rPr>
              <a:t>Owner</a:t>
            </a:r>
            <a:endParaRPr lang="en-US" sz="1400" dirty="0">
              <a:latin typeface="Lucida Bright" panose="020406020505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53" y="1361739"/>
            <a:ext cx="4113073" cy="23650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052" y="1467651"/>
            <a:ext cx="3008030" cy="34305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14867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19925" y="468436"/>
            <a:ext cx="7704000" cy="65790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2400" dirty="0">
                <a:latin typeface="Lucida Bright" panose="02040602050505020304" pitchFamily="18" charset="0"/>
              </a:rPr>
              <a:t>Log in as </a:t>
            </a:r>
            <a:r>
              <a:rPr lang="en-US" sz="2400" dirty="0" smtClean="0">
                <a:latin typeface="Lucida Bright" panose="02040602050505020304" pitchFamily="18" charset="0"/>
              </a:rPr>
              <a:t>Owner</a:t>
            </a:r>
            <a:endParaRPr lang="en-US" sz="1400" dirty="0">
              <a:latin typeface="Lucida Bright" panose="020406020505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934" y="1959429"/>
            <a:ext cx="4145227" cy="181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79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19925" y="468436"/>
            <a:ext cx="7704000" cy="65790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2400" dirty="0">
                <a:latin typeface="Lucida Bright" panose="02040602050505020304" pitchFamily="18" charset="0"/>
              </a:rPr>
              <a:t>Log in as </a:t>
            </a:r>
            <a:r>
              <a:rPr lang="en-US" sz="2400" dirty="0" smtClean="0">
                <a:latin typeface="Lucida Bright" panose="02040602050505020304" pitchFamily="18" charset="0"/>
              </a:rPr>
              <a:t>Owner </a:t>
            </a:r>
            <a:r>
              <a:rPr lang="en-US" sz="1050" dirty="0" smtClean="0">
                <a:latin typeface="Lucida Bright" panose="02040602050505020304" pitchFamily="18" charset="0"/>
              </a:rPr>
              <a:t>( add new vacation)</a:t>
            </a:r>
            <a:endParaRPr lang="en-US" sz="1400" dirty="0">
              <a:latin typeface="Lucida Bright" panose="020406020505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549" y="1366065"/>
            <a:ext cx="4577648" cy="26142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858" y="2274475"/>
            <a:ext cx="4399768" cy="2512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01993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19925" y="468436"/>
            <a:ext cx="7704000" cy="65790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2400" dirty="0">
                <a:latin typeface="Lucida Bright" panose="02040602050505020304" pitchFamily="18" charset="0"/>
              </a:rPr>
              <a:t>Log in as </a:t>
            </a:r>
            <a:r>
              <a:rPr lang="en-US" sz="2400" dirty="0" smtClean="0">
                <a:latin typeface="Lucida Bright" panose="02040602050505020304" pitchFamily="18" charset="0"/>
              </a:rPr>
              <a:t>Owner </a:t>
            </a:r>
            <a:r>
              <a:rPr lang="en-US" sz="1050" dirty="0" smtClean="0">
                <a:latin typeface="Lucida Bright" panose="02040602050505020304" pitchFamily="18" charset="0"/>
              </a:rPr>
              <a:t>( add new booking )</a:t>
            </a:r>
            <a:endParaRPr lang="en-US" sz="1400" dirty="0">
              <a:latin typeface="Lucida Bright" panose="020406020505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2636" y="2393816"/>
            <a:ext cx="4537380" cy="25806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082" y="1383126"/>
            <a:ext cx="2885675" cy="3591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30644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19925" y="468436"/>
            <a:ext cx="7704000" cy="65790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2400" dirty="0">
                <a:latin typeface="Lucida Bright" panose="02040602050505020304" pitchFamily="18" charset="0"/>
              </a:rPr>
              <a:t>Log in as </a:t>
            </a:r>
            <a:r>
              <a:rPr lang="en-US" sz="2400" dirty="0" smtClean="0">
                <a:latin typeface="Lucida Bright" panose="02040602050505020304" pitchFamily="18" charset="0"/>
              </a:rPr>
              <a:t>Owner </a:t>
            </a:r>
            <a:r>
              <a:rPr lang="en-US" sz="1050" dirty="0" smtClean="0">
                <a:latin typeface="Lucida Bright" panose="02040602050505020304" pitchFamily="18" charset="0"/>
              </a:rPr>
              <a:t>( add new booking )</a:t>
            </a:r>
            <a:endParaRPr lang="en-US" sz="1400" dirty="0">
              <a:latin typeface="Lucida Bright" panose="020406020505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92" y="1418762"/>
            <a:ext cx="2937845" cy="35200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098" y="1418762"/>
            <a:ext cx="2586609" cy="35643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70994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19925" y="468436"/>
            <a:ext cx="7704000" cy="65790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2400" dirty="0">
                <a:latin typeface="Lucida Bright" panose="02040602050505020304" pitchFamily="18" charset="0"/>
              </a:rPr>
              <a:t>Log in as </a:t>
            </a:r>
            <a:r>
              <a:rPr lang="en-US" sz="2400" dirty="0" smtClean="0">
                <a:latin typeface="Lucida Bright" panose="02040602050505020304" pitchFamily="18" charset="0"/>
              </a:rPr>
              <a:t>Owner</a:t>
            </a:r>
            <a:endParaRPr lang="en-US" sz="1400" dirty="0">
              <a:latin typeface="Lucida Bright" panose="020406020505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542" y="1321655"/>
            <a:ext cx="4070246" cy="26779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767" y="2385214"/>
            <a:ext cx="4061452" cy="2310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205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19925" y="468436"/>
            <a:ext cx="7704000" cy="65790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2400" dirty="0">
                <a:latin typeface="Lucida Bright" panose="02040602050505020304" pitchFamily="18" charset="0"/>
              </a:rPr>
              <a:t>Log in as </a:t>
            </a:r>
            <a:r>
              <a:rPr lang="en-US" sz="2400" dirty="0" smtClean="0">
                <a:latin typeface="Lucida Bright" panose="02040602050505020304" pitchFamily="18" charset="0"/>
              </a:rPr>
              <a:t>Third party</a:t>
            </a:r>
            <a:endParaRPr lang="en-US" sz="1400" dirty="0">
              <a:latin typeface="Lucida Bright" panose="02040602050505020304" pitchFamily="18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116746052"/>
              </p:ext>
            </p:extLst>
          </p:nvPr>
        </p:nvGraphicFramePr>
        <p:xfrm>
          <a:off x="2812356" y="245889"/>
          <a:ext cx="3711390" cy="5895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0625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19925" y="468436"/>
            <a:ext cx="7704000" cy="65790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2400" dirty="0">
                <a:latin typeface="Lucida Bright" panose="02040602050505020304" pitchFamily="18" charset="0"/>
              </a:rPr>
              <a:t>Log in as </a:t>
            </a:r>
            <a:r>
              <a:rPr lang="en-US" sz="2400" dirty="0" smtClean="0">
                <a:latin typeface="Lucida Bright" panose="02040602050505020304" pitchFamily="18" charset="0"/>
              </a:rPr>
              <a:t>Third party</a:t>
            </a:r>
            <a:endParaRPr lang="en-US" sz="1400" dirty="0">
              <a:latin typeface="Lucida Bright" panose="020406020505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126" y="1348409"/>
            <a:ext cx="4329187" cy="24723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C:\Users\User\AppData\Local\Packages\5319275A.WhatsAppDesktop_cv1g1gvanyjgm\TempState\86BC54C80F654EF8BB66274FEBD8F6FE\WhatsApp Image 2025-06-25 at 23.45.17_b559622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421" y="2497165"/>
            <a:ext cx="3986746" cy="24897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26582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19925" y="468436"/>
            <a:ext cx="7704000" cy="65790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2400" dirty="0">
                <a:latin typeface="Lucida Bright" panose="02040602050505020304" pitchFamily="18" charset="0"/>
              </a:rPr>
              <a:t>Log in as </a:t>
            </a:r>
            <a:r>
              <a:rPr lang="en-US" sz="2400" dirty="0" smtClean="0">
                <a:latin typeface="Lucida Bright" panose="02040602050505020304" pitchFamily="18" charset="0"/>
              </a:rPr>
              <a:t>Third party </a:t>
            </a:r>
            <a:r>
              <a:rPr lang="en-US" sz="1000" dirty="0" smtClean="0">
                <a:latin typeface="Lucida Bright" panose="02040602050505020304" pitchFamily="18" charset="0"/>
              </a:rPr>
              <a:t>( create new company)</a:t>
            </a:r>
            <a:endParaRPr lang="en-US" sz="600" dirty="0">
              <a:latin typeface="Lucida Bright" panose="02040602050505020304" pitchFamily="18" charset="0"/>
            </a:endParaRPr>
          </a:p>
        </p:txBody>
      </p:sp>
      <p:pic>
        <p:nvPicPr>
          <p:cNvPr id="7" name="Picture 6" descr="C:\Users\User\AppData\Local\Packages\5319275A.WhatsAppDesktop_cv1g1gvanyjgm\TempState\4098A6FA3F800D3F07E6B20EB8E5740F\WhatsApp Image 2025-06-25 at 23.45.17_dd30aa2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528" y="1595873"/>
            <a:ext cx="5647519" cy="2868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08583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19925" y="468436"/>
            <a:ext cx="7704000" cy="65790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2400" dirty="0">
                <a:latin typeface="Lucida Bright" panose="02040602050505020304" pitchFamily="18" charset="0"/>
              </a:rPr>
              <a:t>Log in as </a:t>
            </a:r>
            <a:r>
              <a:rPr lang="en-US" sz="2400" dirty="0" smtClean="0">
                <a:latin typeface="Lucida Bright" panose="02040602050505020304" pitchFamily="18" charset="0"/>
              </a:rPr>
              <a:t>Third party </a:t>
            </a:r>
            <a:r>
              <a:rPr lang="en-US" sz="1000" dirty="0" smtClean="0">
                <a:latin typeface="Lucida Bright" panose="02040602050505020304" pitchFamily="18" charset="0"/>
              </a:rPr>
              <a:t>( notification)</a:t>
            </a:r>
            <a:endParaRPr lang="en-US" sz="600" dirty="0">
              <a:latin typeface="Lucida Bright" panose="020406020505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756" y="1490702"/>
            <a:ext cx="3124049" cy="3342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45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19925" y="468436"/>
            <a:ext cx="7704000" cy="65790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2400" dirty="0">
                <a:latin typeface="Lucida Bright" panose="02040602050505020304" pitchFamily="18" charset="0"/>
              </a:rPr>
              <a:t>Log in </a:t>
            </a:r>
            <a:r>
              <a:rPr lang="en-US" sz="2400" dirty="0" smtClean="0">
                <a:latin typeface="Lucida Bright" panose="02040602050505020304" pitchFamily="18" charset="0"/>
              </a:rPr>
              <a:t>as</a:t>
            </a:r>
            <a:r>
              <a:rPr lang="en-US" sz="2400" dirty="0">
                <a:latin typeface="Lucida Bright" panose="02040602050505020304" pitchFamily="18" charset="0"/>
              </a:rPr>
              <a:t> </a:t>
            </a:r>
            <a:r>
              <a:rPr lang="en-US" sz="2400" dirty="0" smtClean="0">
                <a:latin typeface="Lucida Bright" panose="02040602050505020304" pitchFamily="18" charset="0"/>
              </a:rPr>
              <a:t>customer</a:t>
            </a:r>
            <a:endParaRPr lang="en-US" sz="600" dirty="0">
              <a:latin typeface="Lucida Bright" panose="020406020505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04" y="1388529"/>
            <a:ext cx="3740964" cy="33079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 1"/>
          <p:cNvSpPr/>
          <p:nvPr/>
        </p:nvSpPr>
        <p:spPr>
          <a:xfrm>
            <a:off x="3792071" y="4278570"/>
            <a:ext cx="4572000" cy="745204"/>
          </a:xfrm>
          <a:prstGeom prst="rect">
            <a:avLst/>
          </a:prstGeom>
        </p:spPr>
        <p:txBody>
          <a:bodyPr>
            <a:spAutoFit/>
          </a:bodyPr>
          <a:lstStyle/>
          <a:p>
            <a:pPr marL="885825">
              <a:lnSpc>
                <a:spcPct val="101000"/>
              </a:lnSpc>
              <a:spcAft>
                <a:spcPts val="915"/>
              </a:spcAf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we can specify the location of the event and the date, maximum price per hour, and minimum number of guests.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148" y="1388529"/>
            <a:ext cx="4510288" cy="2754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813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19925" y="468436"/>
            <a:ext cx="7704000" cy="65790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2400" dirty="0">
                <a:latin typeface="Lucida Bright" panose="02040602050505020304" pitchFamily="18" charset="0"/>
              </a:rPr>
              <a:t>Log in </a:t>
            </a:r>
            <a:r>
              <a:rPr lang="en-US" sz="2400" dirty="0" smtClean="0">
                <a:latin typeface="Lucida Bright" panose="02040602050505020304" pitchFamily="18" charset="0"/>
              </a:rPr>
              <a:t>as</a:t>
            </a:r>
            <a:r>
              <a:rPr lang="en-US" sz="2400" dirty="0">
                <a:latin typeface="Lucida Bright" panose="02040602050505020304" pitchFamily="18" charset="0"/>
              </a:rPr>
              <a:t> </a:t>
            </a:r>
            <a:r>
              <a:rPr lang="en-US" sz="2400" dirty="0" smtClean="0">
                <a:latin typeface="Lucida Bright" panose="02040602050505020304" pitchFamily="18" charset="0"/>
              </a:rPr>
              <a:t>customer</a:t>
            </a:r>
            <a:endParaRPr lang="en-US" sz="600" dirty="0">
              <a:latin typeface="Lucida Bright" panose="020406020505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25" y="1290918"/>
            <a:ext cx="4167768" cy="3483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493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19925" y="468436"/>
            <a:ext cx="7704000" cy="65790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2400" dirty="0">
                <a:latin typeface="Lucida Bright" panose="02040602050505020304" pitchFamily="18" charset="0"/>
              </a:rPr>
              <a:t>Log in </a:t>
            </a:r>
            <a:r>
              <a:rPr lang="en-US" sz="2400" dirty="0" smtClean="0">
                <a:latin typeface="Lucida Bright" panose="02040602050505020304" pitchFamily="18" charset="0"/>
              </a:rPr>
              <a:t>as</a:t>
            </a:r>
            <a:r>
              <a:rPr lang="en-US" sz="2400" dirty="0">
                <a:latin typeface="Lucida Bright" panose="02040602050505020304" pitchFamily="18" charset="0"/>
              </a:rPr>
              <a:t> </a:t>
            </a:r>
            <a:r>
              <a:rPr lang="en-US" sz="2400" dirty="0" smtClean="0">
                <a:latin typeface="Lucida Bright" panose="02040602050505020304" pitchFamily="18" charset="0"/>
              </a:rPr>
              <a:t>customer</a:t>
            </a:r>
            <a:endParaRPr lang="en-US" sz="600" dirty="0">
              <a:latin typeface="Lucida Bright" panose="020406020505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370" y="1352390"/>
            <a:ext cx="4640099" cy="287130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292" y="1955580"/>
            <a:ext cx="4038188" cy="294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333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19925" y="468436"/>
            <a:ext cx="7704000" cy="65790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2400" dirty="0">
                <a:latin typeface="Lucida Bright" panose="02040602050505020304" pitchFamily="18" charset="0"/>
              </a:rPr>
              <a:t>Log in </a:t>
            </a:r>
            <a:r>
              <a:rPr lang="en-US" sz="2400" dirty="0" smtClean="0">
                <a:latin typeface="Lucida Bright" panose="02040602050505020304" pitchFamily="18" charset="0"/>
              </a:rPr>
              <a:t>as</a:t>
            </a:r>
            <a:r>
              <a:rPr lang="en-US" sz="2400" dirty="0">
                <a:latin typeface="Lucida Bright" panose="02040602050505020304" pitchFamily="18" charset="0"/>
              </a:rPr>
              <a:t> </a:t>
            </a:r>
            <a:r>
              <a:rPr lang="en-US" sz="2400" dirty="0" smtClean="0">
                <a:latin typeface="Lucida Bright" panose="02040602050505020304" pitchFamily="18" charset="0"/>
              </a:rPr>
              <a:t>customer</a:t>
            </a:r>
            <a:endParaRPr lang="en-US" sz="600" dirty="0">
              <a:latin typeface="Lucida Bright" panose="020406020505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11" y="1126336"/>
            <a:ext cx="4041506" cy="337828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736" y="1990165"/>
            <a:ext cx="4187563" cy="2512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988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19925" y="468436"/>
            <a:ext cx="7704000" cy="65790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2400" dirty="0">
                <a:latin typeface="Lucida Bright" panose="02040602050505020304" pitchFamily="18" charset="0"/>
              </a:rPr>
              <a:t>Log in </a:t>
            </a:r>
            <a:r>
              <a:rPr lang="en-US" sz="2400" dirty="0" smtClean="0">
                <a:latin typeface="Lucida Bright" panose="02040602050505020304" pitchFamily="18" charset="0"/>
              </a:rPr>
              <a:t>as</a:t>
            </a:r>
            <a:r>
              <a:rPr lang="en-US" sz="2400" dirty="0">
                <a:latin typeface="Lucida Bright" panose="02040602050505020304" pitchFamily="18" charset="0"/>
              </a:rPr>
              <a:t> </a:t>
            </a:r>
            <a:r>
              <a:rPr lang="en-US" sz="2400" dirty="0" smtClean="0">
                <a:latin typeface="Lucida Bright" panose="02040602050505020304" pitchFamily="18" charset="0"/>
              </a:rPr>
              <a:t>customer</a:t>
            </a:r>
            <a:endParaRPr lang="en-US" sz="600" dirty="0">
              <a:latin typeface="Lucida Bright" panose="020406020505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5" y="1555249"/>
            <a:ext cx="3737238" cy="243404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082" y="2024745"/>
            <a:ext cx="3463223" cy="21284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6194" y="1555249"/>
            <a:ext cx="1737806" cy="2462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84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19925" y="468436"/>
            <a:ext cx="7704000" cy="657900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sz="2400" dirty="0" smtClean="0">
                <a:latin typeface="Lucida Bright" panose="02040602050505020304" pitchFamily="18" charset="0"/>
              </a:rPr>
              <a:t>AI recommendations</a:t>
            </a:r>
            <a:endParaRPr lang="en-US" sz="600" dirty="0">
              <a:latin typeface="Lucida Bright" panose="020406020505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349" y="1313911"/>
            <a:ext cx="3190357" cy="354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96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Lucida Calligraphy" panose="03010101010101010101" pitchFamily="66" charset="0"/>
              </a:rPr>
              <a:t>Future Work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719924" y="1698719"/>
            <a:ext cx="2064328" cy="574964"/>
            <a:chOff x="6202149" y="1644931"/>
            <a:chExt cx="2064328" cy="574964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5" name="Rounded Rectangle 4"/>
            <p:cNvSpPr/>
            <p:nvPr/>
          </p:nvSpPr>
          <p:spPr>
            <a:xfrm>
              <a:off x="6202149" y="1644931"/>
              <a:ext cx="2064328" cy="574964"/>
            </a:xfrm>
            <a:prstGeom prst="roundRect">
              <a:avLst/>
            </a:prstGeom>
            <a:grp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70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323377" y="1758230"/>
              <a:ext cx="1821873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2">
                      <a:lumMod val="75000"/>
                    </a:schemeClr>
                  </a:solidFill>
                </a:rPr>
                <a:t> Attach Google maps to the application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663025" y="2481151"/>
            <a:ext cx="2154864" cy="651575"/>
            <a:chOff x="3645986" y="2219895"/>
            <a:chExt cx="2064328" cy="574964"/>
          </a:xfrm>
          <a:solidFill>
            <a:schemeClr val="bg2">
              <a:lumMod val="40000"/>
              <a:lumOff val="60000"/>
            </a:schemeClr>
          </a:solidFill>
        </p:grpSpPr>
        <p:sp>
          <p:nvSpPr>
            <p:cNvPr id="8" name="Rounded Rectangle 7"/>
            <p:cNvSpPr/>
            <p:nvPr/>
          </p:nvSpPr>
          <p:spPr>
            <a:xfrm>
              <a:off x="3645986" y="2219895"/>
              <a:ext cx="2064328" cy="574964"/>
            </a:xfrm>
            <a:prstGeom prst="roundRect">
              <a:avLst/>
            </a:prstGeom>
            <a:grp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70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808777" y="2294062"/>
              <a:ext cx="1738745" cy="43454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dirty="0">
                  <a:solidFill>
                    <a:schemeClr val="bg2">
                      <a:lumMod val="75000"/>
                    </a:schemeClr>
                  </a:solidFill>
                </a:rPr>
                <a:t>Multi language support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727353" y="3263585"/>
            <a:ext cx="2064328" cy="574964"/>
            <a:chOff x="5065758" y="3153846"/>
            <a:chExt cx="2064328" cy="574964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1" name="Rounded Rectangle 10"/>
            <p:cNvSpPr/>
            <p:nvPr/>
          </p:nvSpPr>
          <p:spPr>
            <a:xfrm>
              <a:off x="5065758" y="3153846"/>
              <a:ext cx="2064328" cy="574964"/>
            </a:xfrm>
            <a:prstGeom prst="roundRect">
              <a:avLst/>
            </a:prstGeom>
            <a:grpFill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70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357023" y="3233579"/>
              <a:ext cx="1690255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2">
                      <a:lumMod val="75000"/>
                    </a:schemeClr>
                  </a:solidFill>
                </a:rPr>
                <a:t>add new payment methods</a:t>
              </a:r>
              <a:endParaRPr lang="en-US" sz="1200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469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12356" y="1867220"/>
            <a:ext cx="51636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Lucida Bright" panose="02040602050505020304" pitchFamily="18" charset="0"/>
              </a:rPr>
              <a:t>Conclusion</a:t>
            </a:r>
            <a:endParaRPr lang="en-US" sz="4000" dirty="0">
              <a:latin typeface="Lucida Bright" panose="02040602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044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12356" y="1867220"/>
            <a:ext cx="51636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Lucida Bright" panose="02040602050505020304" pitchFamily="18" charset="0"/>
              </a:rPr>
              <a:t>Thank you</a:t>
            </a:r>
            <a:endParaRPr lang="en-US" sz="4000" dirty="0">
              <a:latin typeface="Lucida Bright" panose="02040602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529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nimalist Korean Aesthetic Pitch Deck by Slidesgo">
  <a:themeElements>
    <a:clrScheme name="Simple Light">
      <a:dk1>
        <a:srgbClr val="1E1E1E"/>
      </a:dk1>
      <a:lt1>
        <a:srgbClr val="664B34"/>
      </a:lt1>
      <a:dk2>
        <a:srgbClr val="887C62"/>
      </a:dk2>
      <a:lt2>
        <a:srgbClr val="D4CBBB"/>
      </a:lt2>
      <a:accent1>
        <a:srgbClr val="E7E2D6"/>
      </a:accent1>
      <a:accent2>
        <a:srgbClr val="F3F3F3"/>
      </a:accent2>
      <a:accent3>
        <a:srgbClr val="E2B0A6"/>
      </a:accent3>
      <a:accent4>
        <a:srgbClr val="FFFFFF"/>
      </a:accent4>
      <a:accent5>
        <a:srgbClr val="FFFFFF"/>
      </a:accent5>
      <a:accent6>
        <a:srgbClr val="FFFFFF"/>
      </a:accent6>
      <a:hlink>
        <a:srgbClr val="1E1E1E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899</TotalTime>
  <Words>350</Words>
  <Application>Microsoft Office PowerPoint</Application>
  <PresentationFormat>On-screen Show (16:9)</PresentationFormat>
  <Paragraphs>87</Paragraphs>
  <Slides>31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6" baseType="lpstr">
      <vt:lpstr>Arial</vt:lpstr>
      <vt:lpstr>Kulim Park</vt:lpstr>
      <vt:lpstr>Lucida Bright</vt:lpstr>
      <vt:lpstr>Cardo</vt:lpstr>
      <vt:lpstr>Arabic Typesetting</vt:lpstr>
      <vt:lpstr>Calibri</vt:lpstr>
      <vt:lpstr>Times New Roman</vt:lpstr>
      <vt:lpstr>Bodoni MT</vt:lpstr>
      <vt:lpstr>Monotype Koufi</vt:lpstr>
      <vt:lpstr>Kulim Park SemiBold</vt:lpstr>
      <vt:lpstr>Nunito Light</vt:lpstr>
      <vt:lpstr>Lucida Calligraphy</vt:lpstr>
      <vt:lpstr>Inter Light</vt:lpstr>
      <vt:lpstr>Manrope</vt:lpstr>
      <vt:lpstr>Minimalist Korean Aesthetic Pitch Deck by Slidesgo</vt:lpstr>
      <vt:lpstr>Graduation Project   Nadeem</vt:lpstr>
      <vt:lpstr>TABLE OF CONTENTS</vt:lpstr>
      <vt:lpstr>introduction</vt:lpstr>
      <vt:lpstr>Goals</vt:lpstr>
      <vt:lpstr>Scope of the Work  </vt:lpstr>
      <vt:lpstr>Technology used</vt:lpstr>
      <vt:lpstr> App and Features  </vt:lpstr>
      <vt:lpstr> Log in &amp; sign up screen </vt:lpstr>
      <vt:lpstr> Log in as Admin </vt:lpstr>
      <vt:lpstr> Log in as Admin </vt:lpstr>
      <vt:lpstr>Log in as Owner  ( profile)</vt:lpstr>
      <vt:lpstr>Log in as Owner</vt:lpstr>
      <vt:lpstr>Log in as Owner</vt:lpstr>
      <vt:lpstr>Log in as Owner</vt:lpstr>
      <vt:lpstr>Log in as Owner ( add new vacation)</vt:lpstr>
      <vt:lpstr>Log in as Owner ( add new booking )</vt:lpstr>
      <vt:lpstr>Log in as Owner ( add new booking )</vt:lpstr>
      <vt:lpstr>Log in as Owner</vt:lpstr>
      <vt:lpstr>Log in as Third party</vt:lpstr>
      <vt:lpstr>Log in as Third party</vt:lpstr>
      <vt:lpstr>Log in as Third party ( create new company)</vt:lpstr>
      <vt:lpstr>Log in as Third party ( notification)</vt:lpstr>
      <vt:lpstr>Log in as customer</vt:lpstr>
      <vt:lpstr>Log in as customer</vt:lpstr>
      <vt:lpstr>Log in as customer</vt:lpstr>
      <vt:lpstr>Log in as customer</vt:lpstr>
      <vt:lpstr>Log in as customer</vt:lpstr>
      <vt:lpstr>AI recommendations</vt:lpstr>
      <vt:lpstr>Future Work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Graduation Project   Nadeem</dc:title>
  <dc:creator>User</dc:creator>
  <cp:lastModifiedBy>User</cp:lastModifiedBy>
  <cp:revision>21</cp:revision>
  <dcterms:modified xsi:type="dcterms:W3CDTF">2025-06-29T08:02:27Z</dcterms:modified>
</cp:coreProperties>
</file>