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7698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3811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778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0243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396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3115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6716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6553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0722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35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4393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2455C-332C-483D-AE5B-64A095D43B4B}" type="datetimeFigureOut">
              <a:rPr lang="ar-SA" smtClean="0"/>
              <a:t>11/17/1439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2D65D-8104-4588-A93C-EA632B13B66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5763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11135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284" y="980728"/>
            <a:ext cx="9198284" cy="5174035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9256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3272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9256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284" y="980728"/>
            <a:ext cx="9198284" cy="5174035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5312"/>
            <a:ext cx="9168788" cy="5157444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3272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9256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26" y="908720"/>
            <a:ext cx="9170126" cy="5184576"/>
          </a:xfrm>
        </p:spPr>
      </p:pic>
    </p:spTree>
    <p:extLst>
      <p:ext uri="{BB962C8B-B14F-4D97-AF65-F5344CB8AC3E}">
        <p14:creationId xmlns:p14="http://schemas.microsoft.com/office/powerpoint/2010/main" val="338178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3104"/>
            <a:ext cx="9140727" cy="5141659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284" y="980728"/>
            <a:ext cx="9198284" cy="5174035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9256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40562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40562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726"/>
            <a:ext cx="9180512" cy="5164038"/>
          </a:xfrm>
        </p:spPr>
      </p:pic>
    </p:spTree>
    <p:extLst>
      <p:ext uri="{BB962C8B-B14F-4D97-AF65-F5344CB8AC3E}">
        <p14:creationId xmlns:p14="http://schemas.microsoft.com/office/powerpoint/2010/main" val="40562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1372"/>
            <a:ext cx="9154445" cy="5149376"/>
          </a:xfrm>
        </p:spPr>
      </p:pic>
    </p:spTree>
    <p:extLst>
      <p:ext uri="{BB962C8B-B14F-4D97-AF65-F5344CB8AC3E}">
        <p14:creationId xmlns:p14="http://schemas.microsoft.com/office/powerpoint/2010/main" val="40562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40562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62126"/>
            <a:ext cx="9122080" cy="513117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40562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3272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40562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40562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40562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284" y="1052736"/>
            <a:ext cx="9198284" cy="5174035"/>
          </a:xfrm>
        </p:spPr>
      </p:pic>
    </p:spTree>
    <p:extLst>
      <p:ext uri="{BB962C8B-B14F-4D97-AF65-F5344CB8AC3E}">
        <p14:creationId xmlns:p14="http://schemas.microsoft.com/office/powerpoint/2010/main" val="40562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6403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6403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6403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093240"/>
            <a:ext cx="9180512" cy="5164039"/>
          </a:xfrm>
        </p:spPr>
      </p:pic>
    </p:spTree>
    <p:extLst>
      <p:ext uri="{BB962C8B-B14F-4D97-AF65-F5344CB8AC3E}">
        <p14:creationId xmlns:p14="http://schemas.microsoft.com/office/powerpoint/2010/main" val="26403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6403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1" y="980728"/>
            <a:ext cx="9217024" cy="5145435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1032"/>
            <a:ext cx="9158620" cy="5151724"/>
          </a:xfrm>
        </p:spPr>
      </p:pic>
    </p:spTree>
    <p:extLst>
      <p:ext uri="{BB962C8B-B14F-4D97-AF65-F5344CB8AC3E}">
        <p14:creationId xmlns:p14="http://schemas.microsoft.com/office/powerpoint/2010/main" val="26403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2998"/>
            <a:ext cx="9140916" cy="5141766"/>
          </a:xfrm>
        </p:spPr>
      </p:pic>
    </p:spTree>
    <p:extLst>
      <p:ext uri="{BB962C8B-B14F-4D97-AF65-F5344CB8AC3E}">
        <p14:creationId xmlns:p14="http://schemas.microsoft.com/office/powerpoint/2010/main" val="26403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72" y="980728"/>
            <a:ext cx="9198284" cy="5174035"/>
          </a:xfrm>
        </p:spPr>
      </p:pic>
    </p:spTree>
    <p:extLst>
      <p:ext uri="{BB962C8B-B14F-4D97-AF65-F5344CB8AC3E}">
        <p14:creationId xmlns:p14="http://schemas.microsoft.com/office/powerpoint/2010/main" val="26403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5248"/>
            <a:ext cx="9136916" cy="5139516"/>
          </a:xfrm>
        </p:spPr>
      </p:pic>
    </p:spTree>
    <p:extLst>
      <p:ext uri="{BB962C8B-B14F-4D97-AF65-F5344CB8AC3E}">
        <p14:creationId xmlns:p14="http://schemas.microsoft.com/office/powerpoint/2010/main" val="26403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3272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6403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3272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6403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42" y="980728"/>
            <a:ext cx="9198284" cy="5174035"/>
          </a:xfrm>
        </p:spPr>
      </p:pic>
    </p:spTree>
    <p:extLst>
      <p:ext uri="{BB962C8B-B14F-4D97-AF65-F5344CB8AC3E}">
        <p14:creationId xmlns:p14="http://schemas.microsoft.com/office/powerpoint/2010/main" val="375659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75659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75659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75659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3946"/>
            <a:ext cx="9131010" cy="5136194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75659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7278"/>
            <a:ext cx="9151084" cy="5147485"/>
          </a:xfrm>
        </p:spPr>
      </p:pic>
    </p:spTree>
    <p:extLst>
      <p:ext uri="{BB962C8B-B14F-4D97-AF65-F5344CB8AC3E}">
        <p14:creationId xmlns:p14="http://schemas.microsoft.com/office/powerpoint/2010/main" val="375659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75659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9256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22158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22158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22158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22158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39749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39749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39749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34134"/>
            <a:ext cx="9180512" cy="5164038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39749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44411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44411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1264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44411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9256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4380"/>
            <a:ext cx="9138458" cy="5140383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284" y="980728"/>
            <a:ext cx="9198284" cy="5174035"/>
          </a:xfrm>
        </p:spPr>
      </p:pic>
    </p:spTree>
    <p:extLst>
      <p:ext uri="{BB962C8B-B14F-4D97-AF65-F5344CB8AC3E}">
        <p14:creationId xmlns:p14="http://schemas.microsoft.com/office/powerpoint/2010/main" val="18651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On-screen Show (4:3)</PresentationFormat>
  <Paragraphs>0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3</cp:revision>
  <dcterms:created xsi:type="dcterms:W3CDTF">2018-07-29T09:25:03Z</dcterms:created>
  <dcterms:modified xsi:type="dcterms:W3CDTF">2018-07-29T09:46:48Z</dcterms:modified>
</cp:coreProperties>
</file>