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66"/>
  </p:notesMasterIdLst>
  <p:handoutMasterIdLst>
    <p:handoutMasterId r:id="rId6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9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300" r:id="rId46"/>
    <p:sldId id="301" r:id="rId47"/>
    <p:sldId id="302" r:id="rId48"/>
    <p:sldId id="303" r:id="rId49"/>
    <p:sldId id="305" r:id="rId50"/>
    <p:sldId id="304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20" r:id="rId6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91" autoAdjust="0"/>
    <p:restoredTop sz="94660"/>
  </p:normalViewPr>
  <p:slideViewPr>
    <p:cSldViewPr>
      <p:cViewPr varScale="1">
        <p:scale>
          <a:sx n="71" d="100"/>
          <a:sy n="71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7A31AA-C35A-4971-9BBB-C66D9C7773F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2DF126-8749-474D-94E0-C79186EF4F65}">
      <dgm:prSet phldrT="[Text]"/>
      <dgm:spPr/>
      <dgm:t>
        <a:bodyPr/>
        <a:lstStyle/>
        <a:p>
          <a:r>
            <a:rPr lang="ar-AE" dirty="0" smtClean="0"/>
            <a:t>المستوى الاقليمي </a:t>
          </a:r>
          <a:endParaRPr lang="en-US" dirty="0"/>
        </a:p>
      </dgm:t>
    </dgm:pt>
    <dgm:pt modelId="{809F7737-F71B-4B0E-940C-3DDD559C7C0E}" type="parTrans" cxnId="{736C078A-1431-48B8-9A6A-A2EE62414E9E}">
      <dgm:prSet/>
      <dgm:spPr/>
      <dgm:t>
        <a:bodyPr/>
        <a:lstStyle/>
        <a:p>
          <a:endParaRPr lang="en-US"/>
        </a:p>
      </dgm:t>
    </dgm:pt>
    <dgm:pt modelId="{BA9596F2-64EC-4D72-953E-06800862D1AD}" type="sibTrans" cxnId="{736C078A-1431-48B8-9A6A-A2EE62414E9E}">
      <dgm:prSet/>
      <dgm:spPr/>
      <dgm:t>
        <a:bodyPr/>
        <a:lstStyle/>
        <a:p>
          <a:endParaRPr lang="en-US"/>
        </a:p>
      </dgm:t>
    </dgm:pt>
    <dgm:pt modelId="{B6AF096B-3ADD-44F6-869C-E5136C784BEA}">
      <dgm:prSet phldrT="[Text]"/>
      <dgm:spPr/>
      <dgm:t>
        <a:bodyPr/>
        <a:lstStyle/>
        <a:p>
          <a:r>
            <a:rPr lang="ar-AE" dirty="0" smtClean="0"/>
            <a:t>مستوى المنطقة  </a:t>
          </a:r>
          <a:endParaRPr lang="en-US" dirty="0"/>
        </a:p>
      </dgm:t>
    </dgm:pt>
    <dgm:pt modelId="{79442ED0-295F-4885-B3B7-6DE46B1A994D}" type="parTrans" cxnId="{47F20B69-3BB6-4D89-B404-B19F85ABC652}">
      <dgm:prSet/>
      <dgm:spPr/>
      <dgm:t>
        <a:bodyPr/>
        <a:lstStyle/>
        <a:p>
          <a:endParaRPr lang="en-US"/>
        </a:p>
      </dgm:t>
    </dgm:pt>
    <dgm:pt modelId="{9A981433-6861-47D6-89C0-B8B301EA30D9}" type="sibTrans" cxnId="{47F20B69-3BB6-4D89-B404-B19F85ABC652}">
      <dgm:prSet/>
      <dgm:spPr/>
      <dgm:t>
        <a:bodyPr/>
        <a:lstStyle/>
        <a:p>
          <a:endParaRPr lang="en-US"/>
        </a:p>
      </dgm:t>
    </dgm:pt>
    <dgm:pt modelId="{CE5974AA-6E38-4D30-A0CF-EB832783E565}">
      <dgm:prSet phldrT="[Text]"/>
      <dgm:spPr/>
      <dgm:t>
        <a:bodyPr/>
        <a:lstStyle/>
        <a:p>
          <a:r>
            <a:rPr lang="ar-AE" dirty="0" smtClean="0"/>
            <a:t>الموقع نفسه </a:t>
          </a:r>
          <a:endParaRPr lang="en-US" dirty="0"/>
        </a:p>
      </dgm:t>
    </dgm:pt>
    <dgm:pt modelId="{0A37B66C-DF06-451E-88FD-A6037B38C8ED}" type="parTrans" cxnId="{9B5EC44D-50DF-42DC-B9FB-7B7C116D9373}">
      <dgm:prSet/>
      <dgm:spPr/>
      <dgm:t>
        <a:bodyPr/>
        <a:lstStyle/>
        <a:p>
          <a:endParaRPr lang="en-US"/>
        </a:p>
      </dgm:t>
    </dgm:pt>
    <dgm:pt modelId="{A8591E3D-7C26-4451-82B2-C578935D8DDC}" type="sibTrans" cxnId="{9B5EC44D-50DF-42DC-B9FB-7B7C116D9373}">
      <dgm:prSet/>
      <dgm:spPr/>
      <dgm:t>
        <a:bodyPr/>
        <a:lstStyle/>
        <a:p>
          <a:endParaRPr lang="en-US"/>
        </a:p>
      </dgm:t>
    </dgm:pt>
    <dgm:pt modelId="{B57D7B52-79FE-4ABB-88BB-70841CD0ED33}" type="pres">
      <dgm:prSet presAssocID="{EA7A31AA-C35A-4971-9BBB-C66D9C7773F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7AA12E1-A411-4A7E-BA40-7A538EA0D767}" type="pres">
      <dgm:prSet presAssocID="{CE2DF126-8749-474D-94E0-C79186EF4F65}" presName="composite" presStyleCnt="0"/>
      <dgm:spPr/>
    </dgm:pt>
    <dgm:pt modelId="{E04C646E-C181-4C2F-9E64-1C87523D4721}" type="pres">
      <dgm:prSet presAssocID="{CE2DF126-8749-474D-94E0-C79186EF4F65}" presName="bentUpArrow1" presStyleLbl="alignImgPlace1" presStyleIdx="0" presStyleCnt="2"/>
      <dgm:spPr>
        <a:solidFill>
          <a:schemeClr val="accent2">
            <a:lumMod val="60000"/>
            <a:lumOff val="40000"/>
          </a:schemeClr>
        </a:solidFill>
      </dgm:spPr>
    </dgm:pt>
    <dgm:pt modelId="{35E434FE-4FF5-4297-9BC2-0BEE4594B280}" type="pres">
      <dgm:prSet presAssocID="{CE2DF126-8749-474D-94E0-C79186EF4F6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E0430-FFCE-4B99-A1AD-B34C001177B1}" type="pres">
      <dgm:prSet presAssocID="{CE2DF126-8749-474D-94E0-C79186EF4F6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97D1B-A6C3-48C7-9376-4CB4839A6200}" type="pres">
      <dgm:prSet presAssocID="{BA9596F2-64EC-4D72-953E-06800862D1AD}" presName="sibTrans" presStyleCnt="0"/>
      <dgm:spPr/>
    </dgm:pt>
    <dgm:pt modelId="{E619A9F9-5B11-4BA4-9DC3-15BE62568B92}" type="pres">
      <dgm:prSet presAssocID="{B6AF096B-3ADD-44F6-869C-E5136C784BEA}" presName="composite" presStyleCnt="0"/>
      <dgm:spPr/>
    </dgm:pt>
    <dgm:pt modelId="{9CED068E-7E3B-4C61-B6AF-A461FB4B58B2}" type="pres">
      <dgm:prSet presAssocID="{B6AF096B-3ADD-44F6-869C-E5136C784BEA}" presName="bentUpArrow1" presStyleLbl="alignImgPlace1" presStyleIdx="1" presStyleCnt="2"/>
      <dgm:spPr>
        <a:solidFill>
          <a:schemeClr val="accent2">
            <a:lumMod val="60000"/>
            <a:lumOff val="40000"/>
          </a:schemeClr>
        </a:solidFill>
      </dgm:spPr>
    </dgm:pt>
    <dgm:pt modelId="{7AF246C1-986C-4B04-95BC-F9B5FCB2E215}" type="pres">
      <dgm:prSet presAssocID="{B6AF096B-3ADD-44F6-869C-E5136C784BE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C2848-89A0-4677-8DE1-07B2D7DDB260}" type="pres">
      <dgm:prSet presAssocID="{B6AF096B-3ADD-44F6-869C-E5136C784BEA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96313-F128-40AF-9741-DF30166E7F78}" type="pres">
      <dgm:prSet presAssocID="{9A981433-6861-47D6-89C0-B8B301EA30D9}" presName="sibTrans" presStyleCnt="0"/>
      <dgm:spPr/>
    </dgm:pt>
    <dgm:pt modelId="{1D4EC5C0-39AE-442C-B050-96AE94790FC4}" type="pres">
      <dgm:prSet presAssocID="{CE5974AA-6E38-4D30-A0CF-EB832783E565}" presName="composite" presStyleCnt="0"/>
      <dgm:spPr/>
    </dgm:pt>
    <dgm:pt modelId="{50630A7A-CD7E-4D10-B192-F570CE760952}" type="pres">
      <dgm:prSet presAssocID="{CE5974AA-6E38-4D30-A0CF-EB832783E565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F20B69-3BB6-4D89-B404-B19F85ABC652}" srcId="{EA7A31AA-C35A-4971-9BBB-C66D9C7773FC}" destId="{B6AF096B-3ADD-44F6-869C-E5136C784BEA}" srcOrd="1" destOrd="0" parTransId="{79442ED0-295F-4885-B3B7-6DE46B1A994D}" sibTransId="{9A981433-6861-47D6-89C0-B8B301EA30D9}"/>
    <dgm:cxn modelId="{EAB5962B-9702-4303-B979-59D72DE14ACE}" type="presOf" srcId="{CE2DF126-8749-474D-94E0-C79186EF4F65}" destId="{35E434FE-4FF5-4297-9BC2-0BEE4594B280}" srcOrd="0" destOrd="0" presId="urn:microsoft.com/office/officeart/2005/8/layout/StepDownProcess"/>
    <dgm:cxn modelId="{736C078A-1431-48B8-9A6A-A2EE62414E9E}" srcId="{EA7A31AA-C35A-4971-9BBB-C66D9C7773FC}" destId="{CE2DF126-8749-474D-94E0-C79186EF4F65}" srcOrd="0" destOrd="0" parTransId="{809F7737-F71B-4B0E-940C-3DDD559C7C0E}" sibTransId="{BA9596F2-64EC-4D72-953E-06800862D1AD}"/>
    <dgm:cxn modelId="{9B5EC44D-50DF-42DC-B9FB-7B7C116D9373}" srcId="{EA7A31AA-C35A-4971-9BBB-C66D9C7773FC}" destId="{CE5974AA-6E38-4D30-A0CF-EB832783E565}" srcOrd="2" destOrd="0" parTransId="{0A37B66C-DF06-451E-88FD-A6037B38C8ED}" sibTransId="{A8591E3D-7C26-4451-82B2-C578935D8DDC}"/>
    <dgm:cxn modelId="{AE92F3F8-C261-4267-A852-50A8FF5195D6}" type="presOf" srcId="{CE5974AA-6E38-4D30-A0CF-EB832783E565}" destId="{50630A7A-CD7E-4D10-B192-F570CE760952}" srcOrd="0" destOrd="0" presId="urn:microsoft.com/office/officeart/2005/8/layout/StepDownProcess"/>
    <dgm:cxn modelId="{225F05EC-8E62-44F6-857C-D582ADCFD426}" type="presOf" srcId="{EA7A31AA-C35A-4971-9BBB-C66D9C7773FC}" destId="{B57D7B52-79FE-4ABB-88BB-70841CD0ED33}" srcOrd="0" destOrd="0" presId="urn:microsoft.com/office/officeart/2005/8/layout/StepDownProcess"/>
    <dgm:cxn modelId="{C47036BE-5B7C-4E04-A263-6B7961300B95}" type="presOf" srcId="{B6AF096B-3ADD-44F6-869C-E5136C784BEA}" destId="{7AF246C1-986C-4B04-95BC-F9B5FCB2E215}" srcOrd="0" destOrd="0" presId="urn:microsoft.com/office/officeart/2005/8/layout/StepDownProcess"/>
    <dgm:cxn modelId="{0AA3F27E-6F3B-4630-8E55-F35ACA46C8B9}" type="presParOf" srcId="{B57D7B52-79FE-4ABB-88BB-70841CD0ED33}" destId="{D7AA12E1-A411-4A7E-BA40-7A538EA0D767}" srcOrd="0" destOrd="0" presId="urn:microsoft.com/office/officeart/2005/8/layout/StepDownProcess"/>
    <dgm:cxn modelId="{2806F051-3F25-45A1-B3CA-49B48464B052}" type="presParOf" srcId="{D7AA12E1-A411-4A7E-BA40-7A538EA0D767}" destId="{E04C646E-C181-4C2F-9E64-1C87523D4721}" srcOrd="0" destOrd="0" presId="urn:microsoft.com/office/officeart/2005/8/layout/StepDownProcess"/>
    <dgm:cxn modelId="{C7896CC7-4E9C-46C5-BE15-E17D7D7F8193}" type="presParOf" srcId="{D7AA12E1-A411-4A7E-BA40-7A538EA0D767}" destId="{35E434FE-4FF5-4297-9BC2-0BEE4594B280}" srcOrd="1" destOrd="0" presId="urn:microsoft.com/office/officeart/2005/8/layout/StepDownProcess"/>
    <dgm:cxn modelId="{2B14E0BE-7466-4F10-914B-569C1D8FD92C}" type="presParOf" srcId="{D7AA12E1-A411-4A7E-BA40-7A538EA0D767}" destId="{82DE0430-FFCE-4B99-A1AD-B34C001177B1}" srcOrd="2" destOrd="0" presId="urn:microsoft.com/office/officeart/2005/8/layout/StepDownProcess"/>
    <dgm:cxn modelId="{021BB731-CFA5-4A8A-A977-AEAABED675DD}" type="presParOf" srcId="{B57D7B52-79FE-4ABB-88BB-70841CD0ED33}" destId="{2C997D1B-A6C3-48C7-9376-4CB4839A6200}" srcOrd="1" destOrd="0" presId="urn:microsoft.com/office/officeart/2005/8/layout/StepDownProcess"/>
    <dgm:cxn modelId="{8ACC3198-E458-434B-AFEC-A555A4261D77}" type="presParOf" srcId="{B57D7B52-79FE-4ABB-88BB-70841CD0ED33}" destId="{E619A9F9-5B11-4BA4-9DC3-15BE62568B92}" srcOrd="2" destOrd="0" presId="urn:microsoft.com/office/officeart/2005/8/layout/StepDownProcess"/>
    <dgm:cxn modelId="{264F43B5-DCB0-4954-83A0-BBA1D65268F2}" type="presParOf" srcId="{E619A9F9-5B11-4BA4-9DC3-15BE62568B92}" destId="{9CED068E-7E3B-4C61-B6AF-A461FB4B58B2}" srcOrd="0" destOrd="0" presId="urn:microsoft.com/office/officeart/2005/8/layout/StepDownProcess"/>
    <dgm:cxn modelId="{FF06D9D0-1100-407E-97AC-C21ECDBC0C73}" type="presParOf" srcId="{E619A9F9-5B11-4BA4-9DC3-15BE62568B92}" destId="{7AF246C1-986C-4B04-95BC-F9B5FCB2E215}" srcOrd="1" destOrd="0" presId="urn:microsoft.com/office/officeart/2005/8/layout/StepDownProcess"/>
    <dgm:cxn modelId="{B862334F-4104-447D-A9DB-FE3E430595E1}" type="presParOf" srcId="{E619A9F9-5B11-4BA4-9DC3-15BE62568B92}" destId="{18AC2848-89A0-4677-8DE1-07B2D7DDB260}" srcOrd="2" destOrd="0" presId="urn:microsoft.com/office/officeart/2005/8/layout/StepDownProcess"/>
    <dgm:cxn modelId="{36436D0E-0FE9-48CA-A6D5-106B248E2EB3}" type="presParOf" srcId="{B57D7B52-79FE-4ABB-88BB-70841CD0ED33}" destId="{BCB96313-F128-40AF-9741-DF30166E7F78}" srcOrd="3" destOrd="0" presId="urn:microsoft.com/office/officeart/2005/8/layout/StepDownProcess"/>
    <dgm:cxn modelId="{E8B00FF7-240E-4210-A0A6-AE85818D38BA}" type="presParOf" srcId="{B57D7B52-79FE-4ABB-88BB-70841CD0ED33}" destId="{1D4EC5C0-39AE-442C-B050-96AE94790FC4}" srcOrd="4" destOrd="0" presId="urn:microsoft.com/office/officeart/2005/8/layout/StepDownProcess"/>
    <dgm:cxn modelId="{0CD4BB26-782C-4C7F-8C84-FC0DF7090F71}" type="presParOf" srcId="{1D4EC5C0-39AE-442C-B050-96AE94790FC4}" destId="{50630A7A-CD7E-4D10-B192-F570CE76095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0E0641-5676-415A-985E-66B8909B383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414A4B-6438-4DF7-950C-18A65AFEA457}">
      <dgm:prSet phldrT="[Text]"/>
      <dgm:spPr/>
      <dgm:t>
        <a:bodyPr/>
        <a:lstStyle/>
        <a:p>
          <a:r>
            <a:rPr lang="ar-AE" dirty="0" smtClean="0"/>
            <a:t>المسافه</a:t>
          </a:r>
          <a:endParaRPr lang="en-US" dirty="0"/>
        </a:p>
      </dgm:t>
    </dgm:pt>
    <dgm:pt modelId="{59D7F6BF-5A1D-4E00-82C4-0219A2ED7EFF}" type="parTrans" cxnId="{D58E39A3-F945-4B88-A17D-C598A03241A7}">
      <dgm:prSet/>
      <dgm:spPr/>
      <dgm:t>
        <a:bodyPr/>
        <a:lstStyle/>
        <a:p>
          <a:endParaRPr lang="en-US"/>
        </a:p>
      </dgm:t>
    </dgm:pt>
    <dgm:pt modelId="{B213AC86-0DDF-4438-94D7-E86B57F3D9D6}" type="sibTrans" cxnId="{D58E39A3-F945-4B88-A17D-C598A03241A7}">
      <dgm:prSet/>
      <dgm:spPr/>
      <dgm:t>
        <a:bodyPr/>
        <a:lstStyle/>
        <a:p>
          <a:endParaRPr lang="en-US"/>
        </a:p>
      </dgm:t>
    </dgm:pt>
    <dgm:pt modelId="{17D4E26F-85AC-49DF-8B53-74AF7A5DEBC4}" type="asst">
      <dgm:prSet phldrT="[Text]"/>
      <dgm:spPr/>
      <dgm:t>
        <a:bodyPr/>
        <a:lstStyle/>
        <a:p>
          <a:r>
            <a:rPr lang="ar-AE" dirty="0" smtClean="0"/>
            <a:t>بين الموقع ومدينة</a:t>
          </a:r>
          <a:endParaRPr lang="en-US" dirty="0"/>
        </a:p>
      </dgm:t>
    </dgm:pt>
    <dgm:pt modelId="{AA5C496F-2205-4B45-953D-BA8D962A7FC4}" type="parTrans" cxnId="{51B25EE0-B225-4649-8C50-EA2D099782F5}">
      <dgm:prSet/>
      <dgm:spPr/>
      <dgm:t>
        <a:bodyPr/>
        <a:lstStyle/>
        <a:p>
          <a:endParaRPr lang="en-US"/>
        </a:p>
      </dgm:t>
    </dgm:pt>
    <dgm:pt modelId="{B6805D0E-E56B-4B4F-86C4-7486D79C3E28}" type="sibTrans" cxnId="{51B25EE0-B225-4649-8C50-EA2D099782F5}">
      <dgm:prSet/>
      <dgm:spPr/>
      <dgm:t>
        <a:bodyPr/>
        <a:lstStyle/>
        <a:p>
          <a:endParaRPr lang="en-US"/>
        </a:p>
      </dgm:t>
    </dgm:pt>
    <dgm:pt modelId="{0879523D-1251-46E6-B7B4-A46A94FE9E29}">
      <dgm:prSet phldrT="[Text]"/>
      <dgm:spPr/>
      <dgm:t>
        <a:bodyPr/>
        <a:lstStyle/>
        <a:p>
          <a:r>
            <a:rPr lang="ar-AE" dirty="0" smtClean="0"/>
            <a:t>القدس 38 كم</a:t>
          </a:r>
          <a:endParaRPr lang="en-US" dirty="0"/>
        </a:p>
      </dgm:t>
    </dgm:pt>
    <dgm:pt modelId="{60A1B0D4-8FB1-45CD-BD84-77989B496E6F}" type="parTrans" cxnId="{860DE107-6585-45E9-9CC4-3A304F7886DC}">
      <dgm:prSet/>
      <dgm:spPr/>
      <dgm:t>
        <a:bodyPr/>
        <a:lstStyle/>
        <a:p>
          <a:endParaRPr lang="en-US"/>
        </a:p>
      </dgm:t>
    </dgm:pt>
    <dgm:pt modelId="{F02CA707-8D37-40A1-B715-BE1948ABB1A6}" type="sibTrans" cxnId="{860DE107-6585-45E9-9CC4-3A304F7886DC}">
      <dgm:prSet/>
      <dgm:spPr/>
      <dgm:t>
        <a:bodyPr/>
        <a:lstStyle/>
        <a:p>
          <a:endParaRPr lang="en-US"/>
        </a:p>
      </dgm:t>
    </dgm:pt>
    <dgm:pt modelId="{3F0A78EA-C520-488C-AA2A-8D5035607322}">
      <dgm:prSet phldrT="[Text]"/>
      <dgm:spPr/>
      <dgm:t>
        <a:bodyPr/>
        <a:lstStyle/>
        <a:p>
          <a:r>
            <a:rPr lang="ar-AE" dirty="0" smtClean="0"/>
            <a:t>اريحا 4.5 كم</a:t>
          </a:r>
          <a:endParaRPr lang="en-US" dirty="0"/>
        </a:p>
      </dgm:t>
    </dgm:pt>
    <dgm:pt modelId="{17FE01A8-038B-4C34-9A36-A3E6C9727C81}" type="parTrans" cxnId="{8C99E88D-4D7F-45D4-AA8A-65A87CF787AE}">
      <dgm:prSet/>
      <dgm:spPr/>
      <dgm:t>
        <a:bodyPr/>
        <a:lstStyle/>
        <a:p>
          <a:endParaRPr lang="en-US"/>
        </a:p>
      </dgm:t>
    </dgm:pt>
    <dgm:pt modelId="{AB4005C6-1A3D-405A-B28C-A09ACD8B181D}" type="sibTrans" cxnId="{8C99E88D-4D7F-45D4-AA8A-65A87CF787AE}">
      <dgm:prSet/>
      <dgm:spPr/>
      <dgm:t>
        <a:bodyPr/>
        <a:lstStyle/>
        <a:p>
          <a:endParaRPr lang="en-US"/>
        </a:p>
      </dgm:t>
    </dgm:pt>
    <dgm:pt modelId="{1577476D-C259-401E-9740-59494CAFE27D}">
      <dgm:prSet phldrT="[Text]"/>
      <dgm:spPr/>
      <dgm:t>
        <a:bodyPr/>
        <a:lstStyle/>
        <a:p>
          <a:r>
            <a:rPr lang="ar-AE" dirty="0" smtClean="0"/>
            <a:t>رام الله 47 كم</a:t>
          </a:r>
          <a:endParaRPr lang="en-US" dirty="0"/>
        </a:p>
      </dgm:t>
    </dgm:pt>
    <dgm:pt modelId="{557B47C7-E088-4439-9839-9944A1EC6910}" type="parTrans" cxnId="{EDBD4995-19BD-4BC7-B84A-4FDF78EDC9BD}">
      <dgm:prSet/>
      <dgm:spPr/>
      <dgm:t>
        <a:bodyPr/>
        <a:lstStyle/>
        <a:p>
          <a:endParaRPr lang="en-US"/>
        </a:p>
      </dgm:t>
    </dgm:pt>
    <dgm:pt modelId="{96856651-B9E8-4BD0-BBAD-652BE9554C27}" type="sibTrans" cxnId="{EDBD4995-19BD-4BC7-B84A-4FDF78EDC9BD}">
      <dgm:prSet/>
      <dgm:spPr/>
      <dgm:t>
        <a:bodyPr/>
        <a:lstStyle/>
        <a:p>
          <a:endParaRPr lang="en-US"/>
        </a:p>
      </dgm:t>
    </dgm:pt>
    <dgm:pt modelId="{B4030579-C690-448F-B851-071F603F4D0E}">
      <dgm:prSet phldrT="[Text]"/>
      <dgm:spPr/>
      <dgm:t>
        <a:bodyPr/>
        <a:lstStyle/>
        <a:p>
          <a:r>
            <a:rPr lang="ar-AE" dirty="0" smtClean="0"/>
            <a:t>سلفيت 71 كم</a:t>
          </a:r>
          <a:endParaRPr lang="en-US" dirty="0"/>
        </a:p>
      </dgm:t>
    </dgm:pt>
    <dgm:pt modelId="{BB97FB54-79A4-4A02-9EAB-C00DE7373A31}" type="parTrans" cxnId="{285C4A45-0B7E-4BB9-B8EC-0EDD5CF96A71}">
      <dgm:prSet/>
      <dgm:spPr/>
      <dgm:t>
        <a:bodyPr/>
        <a:lstStyle/>
        <a:p>
          <a:endParaRPr lang="en-US"/>
        </a:p>
      </dgm:t>
    </dgm:pt>
    <dgm:pt modelId="{C0BC21FE-AF3A-4856-8280-68E740245AEE}" type="sibTrans" cxnId="{285C4A45-0B7E-4BB9-B8EC-0EDD5CF96A71}">
      <dgm:prSet/>
      <dgm:spPr/>
      <dgm:t>
        <a:bodyPr/>
        <a:lstStyle/>
        <a:p>
          <a:endParaRPr lang="en-US"/>
        </a:p>
      </dgm:t>
    </dgm:pt>
    <dgm:pt modelId="{B966E08D-E3E0-4327-8B8F-BBA66FA27826}">
      <dgm:prSet phldrT="[Text]"/>
      <dgm:spPr/>
      <dgm:t>
        <a:bodyPr/>
        <a:lstStyle/>
        <a:p>
          <a:r>
            <a:rPr lang="ar-AE" dirty="0" smtClean="0"/>
            <a:t>بيت لحم 48 كم</a:t>
          </a:r>
          <a:endParaRPr lang="en-US" dirty="0"/>
        </a:p>
      </dgm:t>
    </dgm:pt>
    <dgm:pt modelId="{28B5C955-2962-4FB8-96F3-229492176E68}" type="parTrans" cxnId="{852E371F-882F-45D3-87A2-B18A50740FF4}">
      <dgm:prSet/>
      <dgm:spPr/>
      <dgm:t>
        <a:bodyPr/>
        <a:lstStyle/>
        <a:p>
          <a:endParaRPr lang="en-US"/>
        </a:p>
      </dgm:t>
    </dgm:pt>
    <dgm:pt modelId="{72A1BF36-771D-431C-95F3-99475A63ED8A}" type="sibTrans" cxnId="{852E371F-882F-45D3-87A2-B18A50740FF4}">
      <dgm:prSet/>
      <dgm:spPr/>
      <dgm:t>
        <a:bodyPr/>
        <a:lstStyle/>
        <a:p>
          <a:endParaRPr lang="en-US"/>
        </a:p>
      </dgm:t>
    </dgm:pt>
    <dgm:pt modelId="{BA8B609E-A4D9-466E-98ED-EF39068AD2B7}">
      <dgm:prSet phldrT="[Text]"/>
      <dgm:spPr/>
      <dgm:t>
        <a:bodyPr/>
        <a:lstStyle/>
        <a:p>
          <a:r>
            <a:rPr lang="ar-AE" dirty="0" smtClean="0"/>
            <a:t>نابلس 74 كم</a:t>
          </a:r>
          <a:endParaRPr lang="en-US" dirty="0"/>
        </a:p>
      </dgm:t>
    </dgm:pt>
    <dgm:pt modelId="{44C6FFC2-3A24-44B0-87D4-D42DB049DA51}" type="parTrans" cxnId="{27F6F001-997D-4CA9-A867-279935DB9983}">
      <dgm:prSet/>
      <dgm:spPr/>
      <dgm:t>
        <a:bodyPr/>
        <a:lstStyle/>
        <a:p>
          <a:endParaRPr lang="en-US"/>
        </a:p>
      </dgm:t>
    </dgm:pt>
    <dgm:pt modelId="{1A67D76D-2A66-4D10-B24B-44E20B81E344}" type="sibTrans" cxnId="{27F6F001-997D-4CA9-A867-279935DB9983}">
      <dgm:prSet/>
      <dgm:spPr/>
      <dgm:t>
        <a:bodyPr/>
        <a:lstStyle/>
        <a:p>
          <a:endParaRPr lang="en-US"/>
        </a:p>
      </dgm:t>
    </dgm:pt>
    <dgm:pt modelId="{39F0E716-3C21-42AA-8E23-8C4E16575E78}" type="pres">
      <dgm:prSet presAssocID="{2B0E0641-5676-415A-985E-66B8909B383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C9FCFA1-EE03-4AAB-B704-F352F9FF8BD8}" type="pres">
      <dgm:prSet presAssocID="{82414A4B-6438-4DF7-950C-18A65AFEA457}" presName="hierRoot1" presStyleCnt="0">
        <dgm:presLayoutVars>
          <dgm:hierBranch val="init"/>
        </dgm:presLayoutVars>
      </dgm:prSet>
      <dgm:spPr/>
    </dgm:pt>
    <dgm:pt modelId="{8A9F062B-6B21-4784-BCBF-7B1C8A06D731}" type="pres">
      <dgm:prSet presAssocID="{82414A4B-6438-4DF7-950C-18A65AFEA457}" presName="rootComposite1" presStyleCnt="0"/>
      <dgm:spPr/>
    </dgm:pt>
    <dgm:pt modelId="{11AA55DD-9E62-40D6-B7A3-080A8FBCDF2F}" type="pres">
      <dgm:prSet presAssocID="{82414A4B-6438-4DF7-950C-18A65AFEA457}" presName="rootText1" presStyleLbl="alignAcc1" presStyleIdx="0" presStyleCnt="0" custLinFactX="-26709" custLinFactY="-225920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8F3B8-C025-4C06-AD5B-516B8D64E8BB}" type="pres">
      <dgm:prSet presAssocID="{82414A4B-6438-4DF7-950C-18A65AFEA457}" presName="topArc1" presStyleLbl="parChTrans1D1" presStyleIdx="0" presStyleCnt="16"/>
      <dgm:spPr/>
    </dgm:pt>
    <dgm:pt modelId="{8292043D-CA35-4EF6-B801-3EA76181D69F}" type="pres">
      <dgm:prSet presAssocID="{82414A4B-6438-4DF7-950C-18A65AFEA457}" presName="bottomArc1" presStyleLbl="parChTrans1D1" presStyleIdx="1" presStyleCnt="16"/>
      <dgm:spPr/>
    </dgm:pt>
    <dgm:pt modelId="{6B974FA5-8D0F-4D45-B5C0-6CCAEC57D2D1}" type="pres">
      <dgm:prSet presAssocID="{82414A4B-6438-4DF7-950C-18A65AFEA457}" presName="topConnNode1" presStyleLbl="node1" presStyleIdx="0" presStyleCnt="0"/>
      <dgm:spPr/>
      <dgm:t>
        <a:bodyPr/>
        <a:lstStyle/>
        <a:p>
          <a:endParaRPr lang="en-US"/>
        </a:p>
      </dgm:t>
    </dgm:pt>
    <dgm:pt modelId="{23D3C74D-46D5-4BC4-B4D1-6F6BCA8EAC65}" type="pres">
      <dgm:prSet presAssocID="{82414A4B-6438-4DF7-950C-18A65AFEA457}" presName="hierChild2" presStyleCnt="0"/>
      <dgm:spPr/>
    </dgm:pt>
    <dgm:pt modelId="{1B3AC393-AE36-4547-9DC3-691A78881B2D}" type="pres">
      <dgm:prSet presAssocID="{60A1B0D4-8FB1-45CD-BD84-77989B496E6F}" presName="Name28" presStyleLbl="parChTrans1D2" presStyleIdx="0" presStyleCnt="7"/>
      <dgm:spPr/>
      <dgm:t>
        <a:bodyPr/>
        <a:lstStyle/>
        <a:p>
          <a:endParaRPr lang="en-US"/>
        </a:p>
      </dgm:t>
    </dgm:pt>
    <dgm:pt modelId="{8DAA188C-6EA8-45D6-8E51-B2652EB8BB7E}" type="pres">
      <dgm:prSet presAssocID="{0879523D-1251-46E6-B7B4-A46A94FE9E29}" presName="hierRoot2" presStyleCnt="0">
        <dgm:presLayoutVars>
          <dgm:hierBranch val="init"/>
        </dgm:presLayoutVars>
      </dgm:prSet>
      <dgm:spPr/>
    </dgm:pt>
    <dgm:pt modelId="{5DB70A5D-368F-40FF-8649-62D1CB4A3DE4}" type="pres">
      <dgm:prSet presAssocID="{0879523D-1251-46E6-B7B4-A46A94FE9E29}" presName="rootComposite2" presStyleCnt="0"/>
      <dgm:spPr/>
    </dgm:pt>
    <dgm:pt modelId="{476DB306-0E29-47B3-ACBA-9F0A77C25834}" type="pres">
      <dgm:prSet presAssocID="{0879523D-1251-46E6-B7B4-A46A94FE9E29}" presName="rootText2" presStyleLbl="alignAcc1" presStyleIdx="0" presStyleCnt="0" custLinFactX="19383" custLinFactY="-218678" custLinFactNeighborX="100000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C16A1E-7A7B-45CA-972F-1FE11CB36FA4}" type="pres">
      <dgm:prSet presAssocID="{0879523D-1251-46E6-B7B4-A46A94FE9E29}" presName="topArc2" presStyleLbl="parChTrans1D1" presStyleIdx="2" presStyleCnt="16"/>
      <dgm:spPr/>
    </dgm:pt>
    <dgm:pt modelId="{A015FF4A-E626-4589-8A2A-50E50FA1FD7A}" type="pres">
      <dgm:prSet presAssocID="{0879523D-1251-46E6-B7B4-A46A94FE9E29}" presName="bottomArc2" presStyleLbl="parChTrans1D1" presStyleIdx="3" presStyleCnt="16"/>
      <dgm:spPr/>
      <dgm:t>
        <a:bodyPr/>
        <a:lstStyle/>
        <a:p>
          <a:endParaRPr lang="en-US"/>
        </a:p>
      </dgm:t>
    </dgm:pt>
    <dgm:pt modelId="{F263FD66-9A23-41B2-8C44-F6C50FCD3BEA}" type="pres">
      <dgm:prSet presAssocID="{0879523D-1251-46E6-B7B4-A46A94FE9E29}" presName="topConnNode2" presStyleLbl="node2" presStyleIdx="0" presStyleCnt="0"/>
      <dgm:spPr/>
      <dgm:t>
        <a:bodyPr/>
        <a:lstStyle/>
        <a:p>
          <a:endParaRPr lang="en-US"/>
        </a:p>
      </dgm:t>
    </dgm:pt>
    <dgm:pt modelId="{B3D62D3A-D287-4681-B377-38701800DA95}" type="pres">
      <dgm:prSet presAssocID="{0879523D-1251-46E6-B7B4-A46A94FE9E29}" presName="hierChild4" presStyleCnt="0"/>
      <dgm:spPr/>
    </dgm:pt>
    <dgm:pt modelId="{F5E5D420-F829-4B79-BAE0-E01961FA1CEC}" type="pres">
      <dgm:prSet presAssocID="{0879523D-1251-46E6-B7B4-A46A94FE9E29}" presName="hierChild5" presStyleCnt="0"/>
      <dgm:spPr/>
    </dgm:pt>
    <dgm:pt modelId="{00DFFFB3-62E1-4363-A1D7-652A494A554F}" type="pres">
      <dgm:prSet presAssocID="{28B5C955-2962-4FB8-96F3-229492176E68}" presName="Name28" presStyleLbl="parChTrans1D2" presStyleIdx="1" presStyleCnt="7"/>
      <dgm:spPr/>
      <dgm:t>
        <a:bodyPr/>
        <a:lstStyle/>
        <a:p>
          <a:endParaRPr lang="en-US"/>
        </a:p>
      </dgm:t>
    </dgm:pt>
    <dgm:pt modelId="{C1E3D5E8-0296-4EF9-BF1B-C0F194870D2A}" type="pres">
      <dgm:prSet presAssocID="{B966E08D-E3E0-4327-8B8F-BBA66FA27826}" presName="hierRoot2" presStyleCnt="0">
        <dgm:presLayoutVars>
          <dgm:hierBranch val="init"/>
        </dgm:presLayoutVars>
      </dgm:prSet>
      <dgm:spPr/>
    </dgm:pt>
    <dgm:pt modelId="{21C515DA-26F5-4A83-8D5F-E6F5CF58358D}" type="pres">
      <dgm:prSet presAssocID="{B966E08D-E3E0-4327-8B8F-BBA66FA27826}" presName="rootComposite2" presStyleCnt="0"/>
      <dgm:spPr/>
    </dgm:pt>
    <dgm:pt modelId="{61BB9B24-0BBF-4538-871B-E11A2D3FAD8F}" type="pres">
      <dgm:prSet presAssocID="{B966E08D-E3E0-4327-8B8F-BBA66FA27826}" presName="rootText2" presStyleLbl="alignAcc1" presStyleIdx="0" presStyleCnt="0" custLinFactY="-100000" custLinFactNeighborX="-2318" custLinFactNeighborY="-170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E8E0FF-FB8D-47A7-8BE8-246F2B17500E}" type="pres">
      <dgm:prSet presAssocID="{B966E08D-E3E0-4327-8B8F-BBA66FA27826}" presName="topArc2" presStyleLbl="parChTrans1D1" presStyleIdx="4" presStyleCnt="16"/>
      <dgm:spPr/>
    </dgm:pt>
    <dgm:pt modelId="{96A5AF91-9736-413A-AFDC-0B616125EC2C}" type="pres">
      <dgm:prSet presAssocID="{B966E08D-E3E0-4327-8B8F-BBA66FA27826}" presName="bottomArc2" presStyleLbl="parChTrans1D1" presStyleIdx="5" presStyleCnt="16"/>
      <dgm:spPr/>
    </dgm:pt>
    <dgm:pt modelId="{11372207-6868-4185-8F71-85F00738E31E}" type="pres">
      <dgm:prSet presAssocID="{B966E08D-E3E0-4327-8B8F-BBA66FA27826}" presName="topConnNode2" presStyleLbl="node2" presStyleIdx="0" presStyleCnt="0"/>
      <dgm:spPr/>
      <dgm:t>
        <a:bodyPr/>
        <a:lstStyle/>
        <a:p>
          <a:endParaRPr lang="en-US"/>
        </a:p>
      </dgm:t>
    </dgm:pt>
    <dgm:pt modelId="{DD012242-4107-4A2F-B26A-5805110D235B}" type="pres">
      <dgm:prSet presAssocID="{B966E08D-E3E0-4327-8B8F-BBA66FA27826}" presName="hierChild4" presStyleCnt="0"/>
      <dgm:spPr/>
    </dgm:pt>
    <dgm:pt modelId="{88DF190B-2615-4D54-A0D8-7116B86B448E}" type="pres">
      <dgm:prSet presAssocID="{B966E08D-E3E0-4327-8B8F-BBA66FA27826}" presName="hierChild5" presStyleCnt="0"/>
      <dgm:spPr/>
    </dgm:pt>
    <dgm:pt modelId="{2FAE5877-188F-402B-90FF-75411F602C4E}" type="pres">
      <dgm:prSet presAssocID="{44C6FFC2-3A24-44B0-87D4-D42DB049DA51}" presName="Name28" presStyleLbl="parChTrans1D2" presStyleIdx="2" presStyleCnt="7"/>
      <dgm:spPr/>
      <dgm:t>
        <a:bodyPr/>
        <a:lstStyle/>
        <a:p>
          <a:endParaRPr lang="en-US"/>
        </a:p>
      </dgm:t>
    </dgm:pt>
    <dgm:pt modelId="{2263F3EC-F6F1-4158-817A-F3F0AA27D248}" type="pres">
      <dgm:prSet presAssocID="{BA8B609E-A4D9-466E-98ED-EF39068AD2B7}" presName="hierRoot2" presStyleCnt="0">
        <dgm:presLayoutVars>
          <dgm:hierBranch val="init"/>
        </dgm:presLayoutVars>
      </dgm:prSet>
      <dgm:spPr/>
    </dgm:pt>
    <dgm:pt modelId="{058D5BA1-D8BC-4809-AE6A-9E273D64BB4E}" type="pres">
      <dgm:prSet presAssocID="{BA8B609E-A4D9-466E-98ED-EF39068AD2B7}" presName="rootComposite2" presStyleCnt="0"/>
      <dgm:spPr/>
    </dgm:pt>
    <dgm:pt modelId="{DCB7AC35-0392-4576-BC02-B9D8E43215AB}" type="pres">
      <dgm:prSet presAssocID="{BA8B609E-A4D9-466E-98ED-EF39068AD2B7}" presName="rootText2" presStyleLbl="alignAcc1" presStyleIdx="0" presStyleCnt="0" custLinFactNeighborX="-96799" custLinFactNeighborY="-515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8DCD2C-67CD-4B09-A748-2223F0DB78D8}" type="pres">
      <dgm:prSet presAssocID="{BA8B609E-A4D9-466E-98ED-EF39068AD2B7}" presName="topArc2" presStyleLbl="parChTrans1D1" presStyleIdx="6" presStyleCnt="16"/>
      <dgm:spPr/>
    </dgm:pt>
    <dgm:pt modelId="{6470EB23-D515-4818-8A5D-E6B0A39C265F}" type="pres">
      <dgm:prSet presAssocID="{BA8B609E-A4D9-466E-98ED-EF39068AD2B7}" presName="bottomArc2" presStyleLbl="parChTrans1D1" presStyleIdx="7" presStyleCnt="16"/>
      <dgm:spPr/>
    </dgm:pt>
    <dgm:pt modelId="{F515E1AE-D5A4-47A0-87CF-9E19D525C25C}" type="pres">
      <dgm:prSet presAssocID="{BA8B609E-A4D9-466E-98ED-EF39068AD2B7}" presName="topConnNode2" presStyleLbl="node2" presStyleIdx="0" presStyleCnt="0"/>
      <dgm:spPr/>
      <dgm:t>
        <a:bodyPr/>
        <a:lstStyle/>
        <a:p>
          <a:endParaRPr lang="en-US"/>
        </a:p>
      </dgm:t>
    </dgm:pt>
    <dgm:pt modelId="{C1ACF07B-25B4-451A-A75D-BE3CB3E58FC5}" type="pres">
      <dgm:prSet presAssocID="{BA8B609E-A4D9-466E-98ED-EF39068AD2B7}" presName="hierChild4" presStyleCnt="0"/>
      <dgm:spPr/>
    </dgm:pt>
    <dgm:pt modelId="{ECDCF984-7923-43FE-8920-8BB8DFD38F58}" type="pres">
      <dgm:prSet presAssocID="{BA8B609E-A4D9-466E-98ED-EF39068AD2B7}" presName="hierChild5" presStyleCnt="0"/>
      <dgm:spPr/>
    </dgm:pt>
    <dgm:pt modelId="{24984589-7FE1-48F0-A4B7-2EE380931719}" type="pres">
      <dgm:prSet presAssocID="{557B47C7-E088-4439-9839-9944A1EC6910}" presName="Name28" presStyleLbl="parChTrans1D2" presStyleIdx="3" presStyleCnt="7"/>
      <dgm:spPr/>
      <dgm:t>
        <a:bodyPr/>
        <a:lstStyle/>
        <a:p>
          <a:endParaRPr lang="en-US"/>
        </a:p>
      </dgm:t>
    </dgm:pt>
    <dgm:pt modelId="{37DAC129-2E75-495E-ABBA-F07C0F0CD5E6}" type="pres">
      <dgm:prSet presAssocID="{1577476D-C259-401E-9740-59494CAFE27D}" presName="hierRoot2" presStyleCnt="0">
        <dgm:presLayoutVars>
          <dgm:hierBranch val="init"/>
        </dgm:presLayoutVars>
      </dgm:prSet>
      <dgm:spPr/>
    </dgm:pt>
    <dgm:pt modelId="{A12FC9E6-5BB9-4AD5-AECE-F070F7C91DF0}" type="pres">
      <dgm:prSet presAssocID="{1577476D-C259-401E-9740-59494CAFE27D}" presName="rootComposite2" presStyleCnt="0"/>
      <dgm:spPr/>
    </dgm:pt>
    <dgm:pt modelId="{31DF928F-F91B-4B13-AD2D-3081DB7CFE65}" type="pres">
      <dgm:prSet presAssocID="{1577476D-C259-401E-9740-59494CAFE27D}" presName="rootText2" presStyleLbl="alignAcc1" presStyleIdx="0" presStyleCnt="0" custLinFactX="-43245" custLinFactY="-200000" custLinFactNeighborX="-100000" custLinFactNeighborY="-2800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D50D71-160E-4A04-8668-143D443E601F}" type="pres">
      <dgm:prSet presAssocID="{1577476D-C259-401E-9740-59494CAFE27D}" presName="topArc2" presStyleLbl="parChTrans1D1" presStyleIdx="8" presStyleCnt="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020936A-9447-4CA6-9173-C85D66DC5087}" type="pres">
      <dgm:prSet presAssocID="{1577476D-C259-401E-9740-59494CAFE27D}" presName="bottomArc2" presStyleLbl="parChTrans1D1" presStyleIdx="9" presStyleCnt="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1B53C1-708E-4076-99E4-95976D740332}" type="pres">
      <dgm:prSet presAssocID="{1577476D-C259-401E-9740-59494CAFE27D}" presName="topConnNode2" presStyleLbl="node2" presStyleIdx="0" presStyleCnt="0"/>
      <dgm:spPr/>
      <dgm:t>
        <a:bodyPr/>
        <a:lstStyle/>
        <a:p>
          <a:endParaRPr lang="en-US"/>
        </a:p>
      </dgm:t>
    </dgm:pt>
    <dgm:pt modelId="{A24561E0-3FD2-4101-9AD1-1122E2D9844D}" type="pres">
      <dgm:prSet presAssocID="{1577476D-C259-401E-9740-59494CAFE27D}" presName="hierChild4" presStyleCnt="0"/>
      <dgm:spPr/>
    </dgm:pt>
    <dgm:pt modelId="{DD93E8AE-D5A3-494F-ABD8-866C83C3DDDB}" type="pres">
      <dgm:prSet presAssocID="{1577476D-C259-401E-9740-59494CAFE27D}" presName="hierChild5" presStyleCnt="0"/>
      <dgm:spPr/>
    </dgm:pt>
    <dgm:pt modelId="{8E0D9779-B33E-47A1-B683-66E84360AF63}" type="pres">
      <dgm:prSet presAssocID="{BB97FB54-79A4-4A02-9EAB-C00DE7373A31}" presName="Name28" presStyleLbl="parChTrans1D2" presStyleIdx="4" presStyleCnt="7"/>
      <dgm:spPr/>
      <dgm:t>
        <a:bodyPr/>
        <a:lstStyle/>
        <a:p>
          <a:endParaRPr lang="en-US"/>
        </a:p>
      </dgm:t>
    </dgm:pt>
    <dgm:pt modelId="{FAAF3915-7D73-4BF1-8AC3-F71A65685FD3}" type="pres">
      <dgm:prSet presAssocID="{B4030579-C690-448F-B851-071F603F4D0E}" presName="hierRoot2" presStyleCnt="0">
        <dgm:presLayoutVars>
          <dgm:hierBranch val="init"/>
        </dgm:presLayoutVars>
      </dgm:prSet>
      <dgm:spPr/>
    </dgm:pt>
    <dgm:pt modelId="{E445AA59-DBF4-4948-A243-E931185132B3}" type="pres">
      <dgm:prSet presAssocID="{B4030579-C690-448F-B851-071F603F4D0E}" presName="rootComposite2" presStyleCnt="0"/>
      <dgm:spPr/>
    </dgm:pt>
    <dgm:pt modelId="{8186FCD8-E6E5-464B-A5F4-D781E03208BD}" type="pres">
      <dgm:prSet presAssocID="{B4030579-C690-448F-B851-071F603F4D0E}" presName="rootText2" presStyleLbl="alignAcc1" presStyleIdx="0" presStyleCnt="0" custLinFactX="-100000" custLinFactY="-100000" custLinFactNeighborX="-166489" custLinFactNeighborY="-1261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B55F21-C762-4DDC-8255-C63EB59C8653}" type="pres">
      <dgm:prSet presAssocID="{B4030579-C690-448F-B851-071F603F4D0E}" presName="topArc2" presStyleLbl="parChTrans1D1" presStyleIdx="10" presStyleCnt="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80FF212-FCFC-4021-AF60-CDDDA8DB8909}" type="pres">
      <dgm:prSet presAssocID="{B4030579-C690-448F-B851-071F603F4D0E}" presName="bottomArc2" presStyleLbl="parChTrans1D1" presStyleIdx="11" presStyleCnt="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C49C0C8-FBDC-425F-9D39-64F4D1301520}" type="pres">
      <dgm:prSet presAssocID="{B4030579-C690-448F-B851-071F603F4D0E}" presName="topConnNode2" presStyleLbl="node2" presStyleIdx="0" presStyleCnt="0"/>
      <dgm:spPr/>
      <dgm:t>
        <a:bodyPr/>
        <a:lstStyle/>
        <a:p>
          <a:endParaRPr lang="en-US"/>
        </a:p>
      </dgm:t>
    </dgm:pt>
    <dgm:pt modelId="{9812DC6E-A344-45E6-938C-53D9E47838A2}" type="pres">
      <dgm:prSet presAssocID="{B4030579-C690-448F-B851-071F603F4D0E}" presName="hierChild4" presStyleCnt="0"/>
      <dgm:spPr/>
    </dgm:pt>
    <dgm:pt modelId="{9E056AF6-1FF8-4F70-8F18-3AC9D855ECBA}" type="pres">
      <dgm:prSet presAssocID="{B4030579-C690-448F-B851-071F603F4D0E}" presName="hierChild5" presStyleCnt="0"/>
      <dgm:spPr/>
    </dgm:pt>
    <dgm:pt modelId="{30B51B35-A23C-43E1-8BDD-A44105C5E825}" type="pres">
      <dgm:prSet presAssocID="{17FE01A8-038B-4C34-9A36-A3E6C9727C81}" presName="Name28" presStyleLbl="parChTrans1D2" presStyleIdx="5" presStyleCnt="7"/>
      <dgm:spPr/>
      <dgm:t>
        <a:bodyPr/>
        <a:lstStyle/>
        <a:p>
          <a:endParaRPr lang="en-US"/>
        </a:p>
      </dgm:t>
    </dgm:pt>
    <dgm:pt modelId="{1121C7B7-7F24-4A3E-B473-FA207AC5D75D}" type="pres">
      <dgm:prSet presAssocID="{3F0A78EA-C520-488C-AA2A-8D5035607322}" presName="hierRoot2" presStyleCnt="0">
        <dgm:presLayoutVars>
          <dgm:hierBranch val="init"/>
        </dgm:presLayoutVars>
      </dgm:prSet>
      <dgm:spPr/>
    </dgm:pt>
    <dgm:pt modelId="{B86BB271-6B96-44E1-AB46-2112BBEDFA8C}" type="pres">
      <dgm:prSet presAssocID="{3F0A78EA-C520-488C-AA2A-8D5035607322}" presName="rootComposite2" presStyleCnt="0"/>
      <dgm:spPr/>
    </dgm:pt>
    <dgm:pt modelId="{FB3FC7DD-C82D-467A-94F1-152C2C114D14}" type="pres">
      <dgm:prSet presAssocID="{3F0A78EA-C520-488C-AA2A-8D5035607322}" presName="rootText2" presStyleLbl="alignAcc1" presStyleIdx="0" presStyleCnt="0" custLinFactX="-186966" custLinFactY="-300000" custLinFactNeighborX="-200000" custLinFactNeighborY="-3885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B9FA43-5544-4CA6-8202-698B3A254B24}" type="pres">
      <dgm:prSet presAssocID="{3F0A78EA-C520-488C-AA2A-8D5035607322}" presName="topArc2" presStyleLbl="parChTrans1D1" presStyleIdx="12" presStyleCnt="16"/>
      <dgm:spPr/>
    </dgm:pt>
    <dgm:pt modelId="{6749790D-4E9D-4122-8FE4-3F66EE9A9C8D}" type="pres">
      <dgm:prSet presAssocID="{3F0A78EA-C520-488C-AA2A-8D5035607322}" presName="bottomArc2" presStyleLbl="parChTrans1D1" presStyleIdx="13" presStyleCnt="16"/>
      <dgm:spPr/>
    </dgm:pt>
    <dgm:pt modelId="{874002F0-13C2-4C9A-B47C-3E218FC3BE91}" type="pres">
      <dgm:prSet presAssocID="{3F0A78EA-C520-488C-AA2A-8D5035607322}" presName="topConnNode2" presStyleLbl="node2" presStyleIdx="0" presStyleCnt="0"/>
      <dgm:spPr/>
      <dgm:t>
        <a:bodyPr/>
        <a:lstStyle/>
        <a:p>
          <a:endParaRPr lang="en-US"/>
        </a:p>
      </dgm:t>
    </dgm:pt>
    <dgm:pt modelId="{15DD91A6-2143-4C99-9BCE-E3BC92386706}" type="pres">
      <dgm:prSet presAssocID="{3F0A78EA-C520-488C-AA2A-8D5035607322}" presName="hierChild4" presStyleCnt="0"/>
      <dgm:spPr/>
    </dgm:pt>
    <dgm:pt modelId="{552B6F4D-8C19-47CD-988D-81E552373BA1}" type="pres">
      <dgm:prSet presAssocID="{3F0A78EA-C520-488C-AA2A-8D5035607322}" presName="hierChild5" presStyleCnt="0"/>
      <dgm:spPr/>
    </dgm:pt>
    <dgm:pt modelId="{E51BF067-87AF-480C-A6D9-86C8B9AB5BAC}" type="pres">
      <dgm:prSet presAssocID="{82414A4B-6438-4DF7-950C-18A65AFEA457}" presName="hierChild3" presStyleCnt="0"/>
      <dgm:spPr/>
    </dgm:pt>
    <dgm:pt modelId="{E8AA6370-9544-4E02-BF6E-2B0625523934}" type="pres">
      <dgm:prSet presAssocID="{AA5C496F-2205-4B45-953D-BA8D962A7FC4}" presName="Name101" presStyleLbl="parChTrans1D2" presStyleIdx="6" presStyleCnt="7"/>
      <dgm:spPr/>
      <dgm:t>
        <a:bodyPr/>
        <a:lstStyle/>
        <a:p>
          <a:endParaRPr lang="en-US"/>
        </a:p>
      </dgm:t>
    </dgm:pt>
    <dgm:pt modelId="{1CD56B61-4954-4D99-9180-E6A8CD6A0923}" type="pres">
      <dgm:prSet presAssocID="{17D4E26F-85AC-49DF-8B53-74AF7A5DEBC4}" presName="hierRoot3" presStyleCnt="0">
        <dgm:presLayoutVars>
          <dgm:hierBranch val="init"/>
        </dgm:presLayoutVars>
      </dgm:prSet>
      <dgm:spPr/>
    </dgm:pt>
    <dgm:pt modelId="{A26C34D2-6D52-4A88-BFE9-7B6050B49D85}" type="pres">
      <dgm:prSet presAssocID="{17D4E26F-85AC-49DF-8B53-74AF7A5DEBC4}" presName="rootComposite3" presStyleCnt="0"/>
      <dgm:spPr/>
    </dgm:pt>
    <dgm:pt modelId="{CA512B99-B0C5-4DBC-95E1-9247AEC77D47}" type="pres">
      <dgm:prSet presAssocID="{17D4E26F-85AC-49DF-8B53-74AF7A5DEBC4}" presName="rootText3" presStyleLbl="alignAcc1" presStyleIdx="0" presStyleCnt="0" custLinFactX="-21269" custLinFactY="-293367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D64EF4-C870-4026-9AF4-959F9AA1171C}" type="pres">
      <dgm:prSet presAssocID="{17D4E26F-85AC-49DF-8B53-74AF7A5DEBC4}" presName="topArc3" presStyleLbl="parChTrans1D1" presStyleIdx="14" presStyleCnt="16"/>
      <dgm:spPr/>
    </dgm:pt>
    <dgm:pt modelId="{92FB8509-4182-4750-A3CA-754447C5C761}" type="pres">
      <dgm:prSet presAssocID="{17D4E26F-85AC-49DF-8B53-74AF7A5DEBC4}" presName="bottomArc3" presStyleLbl="parChTrans1D1" presStyleIdx="15" presStyleCnt="16"/>
      <dgm:spPr/>
    </dgm:pt>
    <dgm:pt modelId="{787CF0D8-81BF-498E-933D-94A7B8CF80CE}" type="pres">
      <dgm:prSet presAssocID="{17D4E26F-85AC-49DF-8B53-74AF7A5DEBC4}" presName="topConnNode3" presStyleLbl="asst1" presStyleIdx="0" presStyleCnt="0"/>
      <dgm:spPr/>
      <dgm:t>
        <a:bodyPr/>
        <a:lstStyle/>
        <a:p>
          <a:endParaRPr lang="en-US"/>
        </a:p>
      </dgm:t>
    </dgm:pt>
    <dgm:pt modelId="{6E8E7F92-AF99-498C-925A-F2A19C203978}" type="pres">
      <dgm:prSet presAssocID="{17D4E26F-85AC-49DF-8B53-74AF7A5DEBC4}" presName="hierChild6" presStyleCnt="0"/>
      <dgm:spPr/>
    </dgm:pt>
    <dgm:pt modelId="{23F14381-1026-4C74-AB52-65E2527E101D}" type="pres">
      <dgm:prSet presAssocID="{17D4E26F-85AC-49DF-8B53-74AF7A5DEBC4}" presName="hierChild7" presStyleCnt="0"/>
      <dgm:spPr/>
    </dgm:pt>
  </dgm:ptLst>
  <dgm:cxnLst>
    <dgm:cxn modelId="{852E371F-882F-45D3-87A2-B18A50740FF4}" srcId="{82414A4B-6438-4DF7-950C-18A65AFEA457}" destId="{B966E08D-E3E0-4327-8B8F-BBA66FA27826}" srcOrd="2" destOrd="0" parTransId="{28B5C955-2962-4FB8-96F3-229492176E68}" sibTransId="{72A1BF36-771D-431C-95F3-99475A63ED8A}"/>
    <dgm:cxn modelId="{860DE107-6585-45E9-9CC4-3A304F7886DC}" srcId="{82414A4B-6438-4DF7-950C-18A65AFEA457}" destId="{0879523D-1251-46E6-B7B4-A46A94FE9E29}" srcOrd="1" destOrd="0" parTransId="{60A1B0D4-8FB1-45CD-BD84-77989B496E6F}" sibTransId="{F02CA707-8D37-40A1-B715-BE1948ABB1A6}"/>
    <dgm:cxn modelId="{95BB5499-CA05-41E2-9546-A8A94F8F96E2}" type="presOf" srcId="{2B0E0641-5676-415A-985E-66B8909B3834}" destId="{39F0E716-3C21-42AA-8E23-8C4E16575E78}" srcOrd="0" destOrd="0" presId="urn:microsoft.com/office/officeart/2008/layout/HalfCircleOrganizationChart"/>
    <dgm:cxn modelId="{40CE7C1A-6EB6-4B50-BA8A-46A432E855DA}" type="presOf" srcId="{BA8B609E-A4D9-466E-98ED-EF39068AD2B7}" destId="{DCB7AC35-0392-4576-BC02-B9D8E43215AB}" srcOrd="0" destOrd="0" presId="urn:microsoft.com/office/officeart/2008/layout/HalfCircleOrganizationChart"/>
    <dgm:cxn modelId="{76DC59BD-BE6A-4E26-8C3B-884164AEEF37}" type="presOf" srcId="{BA8B609E-A4D9-466E-98ED-EF39068AD2B7}" destId="{F515E1AE-D5A4-47A0-87CF-9E19D525C25C}" srcOrd="1" destOrd="0" presId="urn:microsoft.com/office/officeart/2008/layout/HalfCircleOrganizationChart"/>
    <dgm:cxn modelId="{90A6555A-3BE3-4750-A048-1CB677BC757A}" type="presOf" srcId="{1577476D-C259-401E-9740-59494CAFE27D}" destId="{E71B53C1-708E-4076-99E4-95976D740332}" srcOrd="1" destOrd="0" presId="urn:microsoft.com/office/officeart/2008/layout/HalfCircleOrganizationChart"/>
    <dgm:cxn modelId="{0D54F8E6-CC1E-4E9A-8189-9A8CA4AAF077}" type="presOf" srcId="{3F0A78EA-C520-488C-AA2A-8D5035607322}" destId="{874002F0-13C2-4C9A-B47C-3E218FC3BE91}" srcOrd="1" destOrd="0" presId="urn:microsoft.com/office/officeart/2008/layout/HalfCircleOrganizationChart"/>
    <dgm:cxn modelId="{5569781C-35A1-4E3C-8DBE-6704F0E3857C}" type="presOf" srcId="{3F0A78EA-C520-488C-AA2A-8D5035607322}" destId="{FB3FC7DD-C82D-467A-94F1-152C2C114D14}" srcOrd="0" destOrd="0" presId="urn:microsoft.com/office/officeart/2008/layout/HalfCircleOrganizationChart"/>
    <dgm:cxn modelId="{89F3D085-3CE6-4AE8-B41D-F65FDA9DBC9D}" type="presOf" srcId="{BB97FB54-79A4-4A02-9EAB-C00DE7373A31}" destId="{8E0D9779-B33E-47A1-B683-66E84360AF63}" srcOrd="0" destOrd="0" presId="urn:microsoft.com/office/officeart/2008/layout/HalfCircleOrganizationChart"/>
    <dgm:cxn modelId="{294CACFF-57FA-445D-BD3B-71BCD0520FE0}" type="presOf" srcId="{17FE01A8-038B-4C34-9A36-A3E6C9727C81}" destId="{30B51B35-A23C-43E1-8BDD-A44105C5E825}" srcOrd="0" destOrd="0" presId="urn:microsoft.com/office/officeart/2008/layout/HalfCircleOrganizationChart"/>
    <dgm:cxn modelId="{BD9C408B-9902-4032-B9F9-BE5A7E201158}" type="presOf" srcId="{28B5C955-2962-4FB8-96F3-229492176E68}" destId="{00DFFFB3-62E1-4363-A1D7-652A494A554F}" srcOrd="0" destOrd="0" presId="urn:microsoft.com/office/officeart/2008/layout/HalfCircleOrganizationChart"/>
    <dgm:cxn modelId="{20BCC40F-2022-4ED2-A069-FE7B5FE8FE6D}" type="presOf" srcId="{17D4E26F-85AC-49DF-8B53-74AF7A5DEBC4}" destId="{CA512B99-B0C5-4DBC-95E1-9247AEC77D47}" srcOrd="0" destOrd="0" presId="urn:microsoft.com/office/officeart/2008/layout/HalfCircleOrganizationChart"/>
    <dgm:cxn modelId="{27F6F001-997D-4CA9-A867-279935DB9983}" srcId="{82414A4B-6438-4DF7-950C-18A65AFEA457}" destId="{BA8B609E-A4D9-466E-98ED-EF39068AD2B7}" srcOrd="3" destOrd="0" parTransId="{44C6FFC2-3A24-44B0-87D4-D42DB049DA51}" sibTransId="{1A67D76D-2A66-4D10-B24B-44E20B81E344}"/>
    <dgm:cxn modelId="{92265E4E-0264-4060-A64E-0865BC5AC2A2}" type="presOf" srcId="{17D4E26F-85AC-49DF-8B53-74AF7A5DEBC4}" destId="{787CF0D8-81BF-498E-933D-94A7B8CF80CE}" srcOrd="1" destOrd="0" presId="urn:microsoft.com/office/officeart/2008/layout/HalfCircleOrganizationChart"/>
    <dgm:cxn modelId="{CF878A7A-4FEF-446B-8C45-6AF08A3D22E4}" type="presOf" srcId="{557B47C7-E088-4439-9839-9944A1EC6910}" destId="{24984589-7FE1-48F0-A4B7-2EE380931719}" srcOrd="0" destOrd="0" presId="urn:microsoft.com/office/officeart/2008/layout/HalfCircleOrganizationChart"/>
    <dgm:cxn modelId="{B4897DD5-AF52-402E-A1C1-1A55DA4B8C44}" type="presOf" srcId="{AA5C496F-2205-4B45-953D-BA8D962A7FC4}" destId="{E8AA6370-9544-4E02-BF6E-2B0625523934}" srcOrd="0" destOrd="0" presId="urn:microsoft.com/office/officeart/2008/layout/HalfCircleOrganizationChart"/>
    <dgm:cxn modelId="{69BB5586-B64B-404E-9F27-7810C1A5CBE5}" type="presOf" srcId="{44C6FFC2-3A24-44B0-87D4-D42DB049DA51}" destId="{2FAE5877-188F-402B-90FF-75411F602C4E}" srcOrd="0" destOrd="0" presId="urn:microsoft.com/office/officeart/2008/layout/HalfCircleOrganizationChart"/>
    <dgm:cxn modelId="{8BADEA28-5EF6-485A-861A-CF8E78DB31CD}" type="presOf" srcId="{B966E08D-E3E0-4327-8B8F-BBA66FA27826}" destId="{11372207-6868-4185-8F71-85F00738E31E}" srcOrd="1" destOrd="0" presId="urn:microsoft.com/office/officeart/2008/layout/HalfCircleOrganizationChart"/>
    <dgm:cxn modelId="{DFE0E94D-4BF9-4018-B60C-76A9CE6CDEB5}" type="presOf" srcId="{B4030579-C690-448F-B851-071F603F4D0E}" destId="{8186FCD8-E6E5-464B-A5F4-D781E03208BD}" srcOrd="0" destOrd="0" presId="urn:microsoft.com/office/officeart/2008/layout/HalfCircleOrganizationChart"/>
    <dgm:cxn modelId="{285C4A45-0B7E-4BB9-B8EC-0EDD5CF96A71}" srcId="{82414A4B-6438-4DF7-950C-18A65AFEA457}" destId="{B4030579-C690-448F-B851-071F603F4D0E}" srcOrd="5" destOrd="0" parTransId="{BB97FB54-79A4-4A02-9EAB-C00DE7373A31}" sibTransId="{C0BC21FE-AF3A-4856-8280-68E740245AEE}"/>
    <dgm:cxn modelId="{1BD77F0B-5D0F-4F92-8F4B-39A265C71793}" type="presOf" srcId="{82414A4B-6438-4DF7-950C-18A65AFEA457}" destId="{11AA55DD-9E62-40D6-B7A3-080A8FBCDF2F}" srcOrd="0" destOrd="0" presId="urn:microsoft.com/office/officeart/2008/layout/HalfCircleOrganizationChart"/>
    <dgm:cxn modelId="{83257E4B-1AAC-4440-99F8-1C8F4F2E21EF}" type="presOf" srcId="{82414A4B-6438-4DF7-950C-18A65AFEA457}" destId="{6B974FA5-8D0F-4D45-B5C0-6CCAEC57D2D1}" srcOrd="1" destOrd="0" presId="urn:microsoft.com/office/officeart/2008/layout/HalfCircleOrganizationChart"/>
    <dgm:cxn modelId="{61BB7F10-D678-4F37-B480-5BAAEA81B6A1}" type="presOf" srcId="{0879523D-1251-46E6-B7B4-A46A94FE9E29}" destId="{476DB306-0E29-47B3-ACBA-9F0A77C25834}" srcOrd="0" destOrd="0" presId="urn:microsoft.com/office/officeart/2008/layout/HalfCircleOrganizationChart"/>
    <dgm:cxn modelId="{AABA6B4D-4C5E-4F72-81FF-CC4BC7890BAF}" type="presOf" srcId="{1577476D-C259-401E-9740-59494CAFE27D}" destId="{31DF928F-F91B-4B13-AD2D-3081DB7CFE65}" srcOrd="0" destOrd="0" presId="urn:microsoft.com/office/officeart/2008/layout/HalfCircleOrganizationChart"/>
    <dgm:cxn modelId="{D58E39A3-F945-4B88-A17D-C598A03241A7}" srcId="{2B0E0641-5676-415A-985E-66B8909B3834}" destId="{82414A4B-6438-4DF7-950C-18A65AFEA457}" srcOrd="0" destOrd="0" parTransId="{59D7F6BF-5A1D-4E00-82C4-0219A2ED7EFF}" sibTransId="{B213AC86-0DDF-4438-94D7-E86B57F3D9D6}"/>
    <dgm:cxn modelId="{ED197F58-948C-44D7-9C7B-407FCD5A6449}" type="presOf" srcId="{B966E08D-E3E0-4327-8B8F-BBA66FA27826}" destId="{61BB9B24-0BBF-4538-871B-E11A2D3FAD8F}" srcOrd="0" destOrd="0" presId="urn:microsoft.com/office/officeart/2008/layout/HalfCircleOrganizationChart"/>
    <dgm:cxn modelId="{35105C90-6180-4469-B05F-518C983E1D8E}" type="presOf" srcId="{60A1B0D4-8FB1-45CD-BD84-77989B496E6F}" destId="{1B3AC393-AE36-4547-9DC3-691A78881B2D}" srcOrd="0" destOrd="0" presId="urn:microsoft.com/office/officeart/2008/layout/HalfCircleOrganizationChart"/>
    <dgm:cxn modelId="{EDBD4995-19BD-4BC7-B84A-4FDF78EDC9BD}" srcId="{82414A4B-6438-4DF7-950C-18A65AFEA457}" destId="{1577476D-C259-401E-9740-59494CAFE27D}" srcOrd="4" destOrd="0" parTransId="{557B47C7-E088-4439-9839-9944A1EC6910}" sibTransId="{96856651-B9E8-4BD0-BBAD-652BE9554C27}"/>
    <dgm:cxn modelId="{51B25EE0-B225-4649-8C50-EA2D099782F5}" srcId="{82414A4B-6438-4DF7-950C-18A65AFEA457}" destId="{17D4E26F-85AC-49DF-8B53-74AF7A5DEBC4}" srcOrd="0" destOrd="0" parTransId="{AA5C496F-2205-4B45-953D-BA8D962A7FC4}" sibTransId="{B6805D0E-E56B-4B4F-86C4-7486D79C3E28}"/>
    <dgm:cxn modelId="{E8C5B4DF-7439-4CB5-BAA1-D5F51F7DA6FB}" type="presOf" srcId="{0879523D-1251-46E6-B7B4-A46A94FE9E29}" destId="{F263FD66-9A23-41B2-8C44-F6C50FCD3BEA}" srcOrd="1" destOrd="0" presId="urn:microsoft.com/office/officeart/2008/layout/HalfCircleOrganizationChart"/>
    <dgm:cxn modelId="{4379D5A1-9870-4D7F-A342-6E5991FA4E2E}" type="presOf" srcId="{B4030579-C690-448F-B851-071F603F4D0E}" destId="{DC49C0C8-FBDC-425F-9D39-64F4D1301520}" srcOrd="1" destOrd="0" presId="urn:microsoft.com/office/officeart/2008/layout/HalfCircleOrganizationChart"/>
    <dgm:cxn modelId="{8C99E88D-4D7F-45D4-AA8A-65A87CF787AE}" srcId="{82414A4B-6438-4DF7-950C-18A65AFEA457}" destId="{3F0A78EA-C520-488C-AA2A-8D5035607322}" srcOrd="6" destOrd="0" parTransId="{17FE01A8-038B-4C34-9A36-A3E6C9727C81}" sibTransId="{AB4005C6-1A3D-405A-B28C-A09ACD8B181D}"/>
    <dgm:cxn modelId="{1C5BB7C3-1307-4609-918B-E26D72F00786}" type="presParOf" srcId="{39F0E716-3C21-42AA-8E23-8C4E16575E78}" destId="{FC9FCFA1-EE03-4AAB-B704-F352F9FF8BD8}" srcOrd="0" destOrd="0" presId="urn:microsoft.com/office/officeart/2008/layout/HalfCircleOrganizationChart"/>
    <dgm:cxn modelId="{3F27ADD4-7C2A-489E-8FC7-93996DF5FBBE}" type="presParOf" srcId="{FC9FCFA1-EE03-4AAB-B704-F352F9FF8BD8}" destId="{8A9F062B-6B21-4784-BCBF-7B1C8A06D731}" srcOrd="0" destOrd="0" presId="urn:microsoft.com/office/officeart/2008/layout/HalfCircleOrganizationChart"/>
    <dgm:cxn modelId="{04A0339F-055C-4A37-8596-B75D6FF4AB21}" type="presParOf" srcId="{8A9F062B-6B21-4784-BCBF-7B1C8A06D731}" destId="{11AA55DD-9E62-40D6-B7A3-080A8FBCDF2F}" srcOrd="0" destOrd="0" presId="urn:microsoft.com/office/officeart/2008/layout/HalfCircleOrganizationChart"/>
    <dgm:cxn modelId="{F0221FE9-1E6F-414B-A36E-A5013E0B08D9}" type="presParOf" srcId="{8A9F062B-6B21-4784-BCBF-7B1C8A06D731}" destId="{D688F3B8-C025-4C06-AD5B-516B8D64E8BB}" srcOrd="1" destOrd="0" presId="urn:microsoft.com/office/officeart/2008/layout/HalfCircleOrganizationChart"/>
    <dgm:cxn modelId="{1E380613-B527-4E30-99DF-4A30C2CBF32D}" type="presParOf" srcId="{8A9F062B-6B21-4784-BCBF-7B1C8A06D731}" destId="{8292043D-CA35-4EF6-B801-3EA76181D69F}" srcOrd="2" destOrd="0" presId="urn:microsoft.com/office/officeart/2008/layout/HalfCircleOrganizationChart"/>
    <dgm:cxn modelId="{184DB812-C781-4B8F-B430-1C34519A1B31}" type="presParOf" srcId="{8A9F062B-6B21-4784-BCBF-7B1C8A06D731}" destId="{6B974FA5-8D0F-4D45-B5C0-6CCAEC57D2D1}" srcOrd="3" destOrd="0" presId="urn:microsoft.com/office/officeart/2008/layout/HalfCircleOrganizationChart"/>
    <dgm:cxn modelId="{4744D12F-E767-4DAE-9003-58315AB69C43}" type="presParOf" srcId="{FC9FCFA1-EE03-4AAB-B704-F352F9FF8BD8}" destId="{23D3C74D-46D5-4BC4-B4D1-6F6BCA8EAC65}" srcOrd="1" destOrd="0" presId="urn:microsoft.com/office/officeart/2008/layout/HalfCircleOrganizationChart"/>
    <dgm:cxn modelId="{B35BF8D9-F0F4-4DD4-A3C4-762F20E45BA3}" type="presParOf" srcId="{23D3C74D-46D5-4BC4-B4D1-6F6BCA8EAC65}" destId="{1B3AC393-AE36-4547-9DC3-691A78881B2D}" srcOrd="0" destOrd="0" presId="urn:microsoft.com/office/officeart/2008/layout/HalfCircleOrganizationChart"/>
    <dgm:cxn modelId="{6839DBD2-69C8-41D8-B0FE-FAD936FFCB88}" type="presParOf" srcId="{23D3C74D-46D5-4BC4-B4D1-6F6BCA8EAC65}" destId="{8DAA188C-6EA8-45D6-8E51-B2652EB8BB7E}" srcOrd="1" destOrd="0" presId="urn:microsoft.com/office/officeart/2008/layout/HalfCircleOrganizationChart"/>
    <dgm:cxn modelId="{75E8D887-E4B9-4DE7-B71E-8122DFBD22AF}" type="presParOf" srcId="{8DAA188C-6EA8-45D6-8E51-B2652EB8BB7E}" destId="{5DB70A5D-368F-40FF-8649-62D1CB4A3DE4}" srcOrd="0" destOrd="0" presId="urn:microsoft.com/office/officeart/2008/layout/HalfCircleOrganizationChart"/>
    <dgm:cxn modelId="{E2E9782E-65AB-4289-B794-C6A63DE12FAD}" type="presParOf" srcId="{5DB70A5D-368F-40FF-8649-62D1CB4A3DE4}" destId="{476DB306-0E29-47B3-ACBA-9F0A77C25834}" srcOrd="0" destOrd="0" presId="urn:microsoft.com/office/officeart/2008/layout/HalfCircleOrganizationChart"/>
    <dgm:cxn modelId="{7698B6CC-9167-486F-8B65-896037C901DE}" type="presParOf" srcId="{5DB70A5D-368F-40FF-8649-62D1CB4A3DE4}" destId="{83C16A1E-7A7B-45CA-972F-1FE11CB36FA4}" srcOrd="1" destOrd="0" presId="urn:microsoft.com/office/officeart/2008/layout/HalfCircleOrganizationChart"/>
    <dgm:cxn modelId="{3B3585CB-1D32-4730-8715-2AB179B22811}" type="presParOf" srcId="{5DB70A5D-368F-40FF-8649-62D1CB4A3DE4}" destId="{A015FF4A-E626-4589-8A2A-50E50FA1FD7A}" srcOrd="2" destOrd="0" presId="urn:microsoft.com/office/officeart/2008/layout/HalfCircleOrganizationChart"/>
    <dgm:cxn modelId="{D4F8E6FD-5BD8-45CF-89FD-127693F035F9}" type="presParOf" srcId="{5DB70A5D-368F-40FF-8649-62D1CB4A3DE4}" destId="{F263FD66-9A23-41B2-8C44-F6C50FCD3BEA}" srcOrd="3" destOrd="0" presId="urn:microsoft.com/office/officeart/2008/layout/HalfCircleOrganizationChart"/>
    <dgm:cxn modelId="{2717E1E4-9496-49D1-8CBE-63AEF62D335D}" type="presParOf" srcId="{8DAA188C-6EA8-45D6-8E51-B2652EB8BB7E}" destId="{B3D62D3A-D287-4681-B377-38701800DA95}" srcOrd="1" destOrd="0" presId="urn:microsoft.com/office/officeart/2008/layout/HalfCircleOrganizationChart"/>
    <dgm:cxn modelId="{C2F970FE-1E82-40F2-A1A2-3F6F7F8500F8}" type="presParOf" srcId="{8DAA188C-6EA8-45D6-8E51-B2652EB8BB7E}" destId="{F5E5D420-F829-4B79-BAE0-E01961FA1CEC}" srcOrd="2" destOrd="0" presId="urn:microsoft.com/office/officeart/2008/layout/HalfCircleOrganizationChart"/>
    <dgm:cxn modelId="{13D771DF-33C3-47B5-A6AD-3370AD8626FE}" type="presParOf" srcId="{23D3C74D-46D5-4BC4-B4D1-6F6BCA8EAC65}" destId="{00DFFFB3-62E1-4363-A1D7-652A494A554F}" srcOrd="2" destOrd="0" presId="urn:microsoft.com/office/officeart/2008/layout/HalfCircleOrganizationChart"/>
    <dgm:cxn modelId="{21442E62-50BB-4863-B736-8EE767FD3FEB}" type="presParOf" srcId="{23D3C74D-46D5-4BC4-B4D1-6F6BCA8EAC65}" destId="{C1E3D5E8-0296-4EF9-BF1B-C0F194870D2A}" srcOrd="3" destOrd="0" presId="urn:microsoft.com/office/officeart/2008/layout/HalfCircleOrganizationChart"/>
    <dgm:cxn modelId="{7179A186-0CCD-4004-803D-4795F4877005}" type="presParOf" srcId="{C1E3D5E8-0296-4EF9-BF1B-C0F194870D2A}" destId="{21C515DA-26F5-4A83-8D5F-E6F5CF58358D}" srcOrd="0" destOrd="0" presId="urn:microsoft.com/office/officeart/2008/layout/HalfCircleOrganizationChart"/>
    <dgm:cxn modelId="{03FC5DCE-4E69-438E-A7F2-2CF8A28E167F}" type="presParOf" srcId="{21C515DA-26F5-4A83-8D5F-E6F5CF58358D}" destId="{61BB9B24-0BBF-4538-871B-E11A2D3FAD8F}" srcOrd="0" destOrd="0" presId="urn:microsoft.com/office/officeart/2008/layout/HalfCircleOrganizationChart"/>
    <dgm:cxn modelId="{CDA9F25B-802B-49EB-A810-2AD8E643A0CF}" type="presParOf" srcId="{21C515DA-26F5-4A83-8D5F-E6F5CF58358D}" destId="{11E8E0FF-FB8D-47A7-8BE8-246F2B17500E}" srcOrd="1" destOrd="0" presId="urn:microsoft.com/office/officeart/2008/layout/HalfCircleOrganizationChart"/>
    <dgm:cxn modelId="{26F2F657-68BE-4459-8ED6-953B722EC0EF}" type="presParOf" srcId="{21C515DA-26F5-4A83-8D5F-E6F5CF58358D}" destId="{96A5AF91-9736-413A-AFDC-0B616125EC2C}" srcOrd="2" destOrd="0" presId="urn:microsoft.com/office/officeart/2008/layout/HalfCircleOrganizationChart"/>
    <dgm:cxn modelId="{FA372B23-BB5C-4AE8-980A-C4B830478F88}" type="presParOf" srcId="{21C515DA-26F5-4A83-8D5F-E6F5CF58358D}" destId="{11372207-6868-4185-8F71-85F00738E31E}" srcOrd="3" destOrd="0" presId="urn:microsoft.com/office/officeart/2008/layout/HalfCircleOrganizationChart"/>
    <dgm:cxn modelId="{6B94E834-E5A5-4BFE-A977-5CCA095F33A2}" type="presParOf" srcId="{C1E3D5E8-0296-4EF9-BF1B-C0F194870D2A}" destId="{DD012242-4107-4A2F-B26A-5805110D235B}" srcOrd="1" destOrd="0" presId="urn:microsoft.com/office/officeart/2008/layout/HalfCircleOrganizationChart"/>
    <dgm:cxn modelId="{94986C5E-72A5-45D6-8D4F-4463165DA380}" type="presParOf" srcId="{C1E3D5E8-0296-4EF9-BF1B-C0F194870D2A}" destId="{88DF190B-2615-4D54-A0D8-7116B86B448E}" srcOrd="2" destOrd="0" presId="urn:microsoft.com/office/officeart/2008/layout/HalfCircleOrganizationChart"/>
    <dgm:cxn modelId="{56A3A7A3-2907-4283-90BE-DF162570D29D}" type="presParOf" srcId="{23D3C74D-46D5-4BC4-B4D1-6F6BCA8EAC65}" destId="{2FAE5877-188F-402B-90FF-75411F602C4E}" srcOrd="4" destOrd="0" presId="urn:microsoft.com/office/officeart/2008/layout/HalfCircleOrganizationChart"/>
    <dgm:cxn modelId="{718076B8-E13C-4B67-89D9-D1891956F405}" type="presParOf" srcId="{23D3C74D-46D5-4BC4-B4D1-6F6BCA8EAC65}" destId="{2263F3EC-F6F1-4158-817A-F3F0AA27D248}" srcOrd="5" destOrd="0" presId="urn:microsoft.com/office/officeart/2008/layout/HalfCircleOrganizationChart"/>
    <dgm:cxn modelId="{12AA3DE8-BE4A-4BCF-A790-9A9D1B0082BA}" type="presParOf" srcId="{2263F3EC-F6F1-4158-817A-F3F0AA27D248}" destId="{058D5BA1-D8BC-4809-AE6A-9E273D64BB4E}" srcOrd="0" destOrd="0" presId="urn:microsoft.com/office/officeart/2008/layout/HalfCircleOrganizationChart"/>
    <dgm:cxn modelId="{0F954AAF-F8BC-41D5-9546-34A45AB32467}" type="presParOf" srcId="{058D5BA1-D8BC-4809-AE6A-9E273D64BB4E}" destId="{DCB7AC35-0392-4576-BC02-B9D8E43215AB}" srcOrd="0" destOrd="0" presId="urn:microsoft.com/office/officeart/2008/layout/HalfCircleOrganizationChart"/>
    <dgm:cxn modelId="{F16C3F41-CC8E-48E8-A103-11FA63AEC946}" type="presParOf" srcId="{058D5BA1-D8BC-4809-AE6A-9E273D64BB4E}" destId="{C78DCD2C-67CD-4B09-A748-2223F0DB78D8}" srcOrd="1" destOrd="0" presId="urn:microsoft.com/office/officeart/2008/layout/HalfCircleOrganizationChart"/>
    <dgm:cxn modelId="{3AC209F0-F58C-42DE-98E8-0AC60EC2E4BA}" type="presParOf" srcId="{058D5BA1-D8BC-4809-AE6A-9E273D64BB4E}" destId="{6470EB23-D515-4818-8A5D-E6B0A39C265F}" srcOrd="2" destOrd="0" presId="urn:microsoft.com/office/officeart/2008/layout/HalfCircleOrganizationChart"/>
    <dgm:cxn modelId="{7D931054-55AC-47D3-8003-58D81708EBA6}" type="presParOf" srcId="{058D5BA1-D8BC-4809-AE6A-9E273D64BB4E}" destId="{F515E1AE-D5A4-47A0-87CF-9E19D525C25C}" srcOrd="3" destOrd="0" presId="urn:microsoft.com/office/officeart/2008/layout/HalfCircleOrganizationChart"/>
    <dgm:cxn modelId="{DB462A25-92A2-4FDE-B5E6-98A1D036103D}" type="presParOf" srcId="{2263F3EC-F6F1-4158-817A-F3F0AA27D248}" destId="{C1ACF07B-25B4-451A-A75D-BE3CB3E58FC5}" srcOrd="1" destOrd="0" presId="urn:microsoft.com/office/officeart/2008/layout/HalfCircleOrganizationChart"/>
    <dgm:cxn modelId="{FE3A353E-2A8D-4E01-BC9E-19409C16E231}" type="presParOf" srcId="{2263F3EC-F6F1-4158-817A-F3F0AA27D248}" destId="{ECDCF984-7923-43FE-8920-8BB8DFD38F58}" srcOrd="2" destOrd="0" presId="urn:microsoft.com/office/officeart/2008/layout/HalfCircleOrganizationChart"/>
    <dgm:cxn modelId="{23EC11B3-6B62-4ECE-ACF7-32968E76742A}" type="presParOf" srcId="{23D3C74D-46D5-4BC4-B4D1-6F6BCA8EAC65}" destId="{24984589-7FE1-48F0-A4B7-2EE380931719}" srcOrd="6" destOrd="0" presId="urn:microsoft.com/office/officeart/2008/layout/HalfCircleOrganizationChart"/>
    <dgm:cxn modelId="{461E1BAF-2818-4118-BFE5-FC1F394DD5DD}" type="presParOf" srcId="{23D3C74D-46D5-4BC4-B4D1-6F6BCA8EAC65}" destId="{37DAC129-2E75-495E-ABBA-F07C0F0CD5E6}" srcOrd="7" destOrd="0" presId="urn:microsoft.com/office/officeart/2008/layout/HalfCircleOrganizationChart"/>
    <dgm:cxn modelId="{B96C9FA2-8BE3-42E3-9ADA-BA708734DEE1}" type="presParOf" srcId="{37DAC129-2E75-495E-ABBA-F07C0F0CD5E6}" destId="{A12FC9E6-5BB9-4AD5-AECE-F070F7C91DF0}" srcOrd="0" destOrd="0" presId="urn:microsoft.com/office/officeart/2008/layout/HalfCircleOrganizationChart"/>
    <dgm:cxn modelId="{60D58ADC-431D-4F9A-A670-D546F9EE9DBD}" type="presParOf" srcId="{A12FC9E6-5BB9-4AD5-AECE-F070F7C91DF0}" destId="{31DF928F-F91B-4B13-AD2D-3081DB7CFE65}" srcOrd="0" destOrd="0" presId="urn:microsoft.com/office/officeart/2008/layout/HalfCircleOrganizationChart"/>
    <dgm:cxn modelId="{40B180BD-A198-40D1-A22A-0F8C8AC55DB7}" type="presParOf" srcId="{A12FC9E6-5BB9-4AD5-AECE-F070F7C91DF0}" destId="{E7D50D71-160E-4A04-8668-143D443E601F}" srcOrd="1" destOrd="0" presId="urn:microsoft.com/office/officeart/2008/layout/HalfCircleOrganizationChart"/>
    <dgm:cxn modelId="{58E58E16-CD1E-4E78-941E-E305BF75FE62}" type="presParOf" srcId="{A12FC9E6-5BB9-4AD5-AECE-F070F7C91DF0}" destId="{C020936A-9447-4CA6-9173-C85D66DC5087}" srcOrd="2" destOrd="0" presId="urn:microsoft.com/office/officeart/2008/layout/HalfCircleOrganizationChart"/>
    <dgm:cxn modelId="{7CAAD4F1-20B1-4F8B-AEFD-E36D9B43945E}" type="presParOf" srcId="{A12FC9E6-5BB9-4AD5-AECE-F070F7C91DF0}" destId="{E71B53C1-708E-4076-99E4-95976D740332}" srcOrd="3" destOrd="0" presId="urn:microsoft.com/office/officeart/2008/layout/HalfCircleOrganizationChart"/>
    <dgm:cxn modelId="{92EDC665-8C9D-4283-8F49-60495CE7848C}" type="presParOf" srcId="{37DAC129-2E75-495E-ABBA-F07C0F0CD5E6}" destId="{A24561E0-3FD2-4101-9AD1-1122E2D9844D}" srcOrd="1" destOrd="0" presId="urn:microsoft.com/office/officeart/2008/layout/HalfCircleOrganizationChart"/>
    <dgm:cxn modelId="{FF44F43E-D22C-4FF7-89BD-4C37253D004A}" type="presParOf" srcId="{37DAC129-2E75-495E-ABBA-F07C0F0CD5E6}" destId="{DD93E8AE-D5A3-494F-ABD8-866C83C3DDDB}" srcOrd="2" destOrd="0" presId="urn:microsoft.com/office/officeart/2008/layout/HalfCircleOrganizationChart"/>
    <dgm:cxn modelId="{6F8B4F7E-EB8B-40BE-B51F-DDE86D69439F}" type="presParOf" srcId="{23D3C74D-46D5-4BC4-B4D1-6F6BCA8EAC65}" destId="{8E0D9779-B33E-47A1-B683-66E84360AF63}" srcOrd="8" destOrd="0" presId="urn:microsoft.com/office/officeart/2008/layout/HalfCircleOrganizationChart"/>
    <dgm:cxn modelId="{CA17A5E0-3AAA-4435-8F5B-607C6BC8D4EE}" type="presParOf" srcId="{23D3C74D-46D5-4BC4-B4D1-6F6BCA8EAC65}" destId="{FAAF3915-7D73-4BF1-8AC3-F71A65685FD3}" srcOrd="9" destOrd="0" presId="urn:microsoft.com/office/officeart/2008/layout/HalfCircleOrganizationChart"/>
    <dgm:cxn modelId="{3018391A-F1F7-4888-ABFC-8E11AF059B10}" type="presParOf" srcId="{FAAF3915-7D73-4BF1-8AC3-F71A65685FD3}" destId="{E445AA59-DBF4-4948-A243-E931185132B3}" srcOrd="0" destOrd="0" presId="urn:microsoft.com/office/officeart/2008/layout/HalfCircleOrganizationChart"/>
    <dgm:cxn modelId="{F4F25FFE-5AD5-41F2-8FC4-B005B73BDF71}" type="presParOf" srcId="{E445AA59-DBF4-4948-A243-E931185132B3}" destId="{8186FCD8-E6E5-464B-A5F4-D781E03208BD}" srcOrd="0" destOrd="0" presId="urn:microsoft.com/office/officeart/2008/layout/HalfCircleOrganizationChart"/>
    <dgm:cxn modelId="{3BA5B62F-0BD7-459A-A28E-97D1B3EF1D3F}" type="presParOf" srcId="{E445AA59-DBF4-4948-A243-E931185132B3}" destId="{E7B55F21-C762-4DDC-8255-C63EB59C8653}" srcOrd="1" destOrd="0" presId="urn:microsoft.com/office/officeart/2008/layout/HalfCircleOrganizationChart"/>
    <dgm:cxn modelId="{5266C3B1-00EB-444A-8A28-7A7180C23362}" type="presParOf" srcId="{E445AA59-DBF4-4948-A243-E931185132B3}" destId="{880FF212-FCFC-4021-AF60-CDDDA8DB8909}" srcOrd="2" destOrd="0" presId="urn:microsoft.com/office/officeart/2008/layout/HalfCircleOrganizationChart"/>
    <dgm:cxn modelId="{09369E3A-7FBC-446E-A530-F22B436175C2}" type="presParOf" srcId="{E445AA59-DBF4-4948-A243-E931185132B3}" destId="{DC49C0C8-FBDC-425F-9D39-64F4D1301520}" srcOrd="3" destOrd="0" presId="urn:microsoft.com/office/officeart/2008/layout/HalfCircleOrganizationChart"/>
    <dgm:cxn modelId="{62583DCB-3359-4B03-9211-FF9CEDF4DC62}" type="presParOf" srcId="{FAAF3915-7D73-4BF1-8AC3-F71A65685FD3}" destId="{9812DC6E-A344-45E6-938C-53D9E47838A2}" srcOrd="1" destOrd="0" presId="urn:microsoft.com/office/officeart/2008/layout/HalfCircleOrganizationChart"/>
    <dgm:cxn modelId="{5720CF20-74A3-4A02-B223-6A9E69ACF0DD}" type="presParOf" srcId="{FAAF3915-7D73-4BF1-8AC3-F71A65685FD3}" destId="{9E056AF6-1FF8-4F70-8F18-3AC9D855ECBA}" srcOrd="2" destOrd="0" presId="urn:microsoft.com/office/officeart/2008/layout/HalfCircleOrganizationChart"/>
    <dgm:cxn modelId="{23BF2874-2C05-4873-AB0C-9354B163FB85}" type="presParOf" srcId="{23D3C74D-46D5-4BC4-B4D1-6F6BCA8EAC65}" destId="{30B51B35-A23C-43E1-8BDD-A44105C5E825}" srcOrd="10" destOrd="0" presId="urn:microsoft.com/office/officeart/2008/layout/HalfCircleOrganizationChart"/>
    <dgm:cxn modelId="{452ED96C-D93A-41FD-AAF2-8710C0ED89D5}" type="presParOf" srcId="{23D3C74D-46D5-4BC4-B4D1-6F6BCA8EAC65}" destId="{1121C7B7-7F24-4A3E-B473-FA207AC5D75D}" srcOrd="11" destOrd="0" presId="urn:microsoft.com/office/officeart/2008/layout/HalfCircleOrganizationChart"/>
    <dgm:cxn modelId="{BE122EEC-13FA-4180-99AB-375EF2C87680}" type="presParOf" srcId="{1121C7B7-7F24-4A3E-B473-FA207AC5D75D}" destId="{B86BB271-6B96-44E1-AB46-2112BBEDFA8C}" srcOrd="0" destOrd="0" presId="urn:microsoft.com/office/officeart/2008/layout/HalfCircleOrganizationChart"/>
    <dgm:cxn modelId="{30836402-D5EC-4E9E-9F38-916CAFF1263F}" type="presParOf" srcId="{B86BB271-6B96-44E1-AB46-2112BBEDFA8C}" destId="{FB3FC7DD-C82D-467A-94F1-152C2C114D14}" srcOrd="0" destOrd="0" presId="urn:microsoft.com/office/officeart/2008/layout/HalfCircleOrganizationChart"/>
    <dgm:cxn modelId="{77393011-3832-4AA0-A78E-415C33543A7C}" type="presParOf" srcId="{B86BB271-6B96-44E1-AB46-2112BBEDFA8C}" destId="{B0B9FA43-5544-4CA6-8202-698B3A254B24}" srcOrd="1" destOrd="0" presId="urn:microsoft.com/office/officeart/2008/layout/HalfCircleOrganizationChart"/>
    <dgm:cxn modelId="{3C22CC1F-DAD3-401E-94FC-9ED086EC7BE2}" type="presParOf" srcId="{B86BB271-6B96-44E1-AB46-2112BBEDFA8C}" destId="{6749790D-4E9D-4122-8FE4-3F66EE9A9C8D}" srcOrd="2" destOrd="0" presId="urn:microsoft.com/office/officeart/2008/layout/HalfCircleOrganizationChart"/>
    <dgm:cxn modelId="{BEF98A7A-37C0-4E90-9D8F-03B421576740}" type="presParOf" srcId="{B86BB271-6B96-44E1-AB46-2112BBEDFA8C}" destId="{874002F0-13C2-4C9A-B47C-3E218FC3BE91}" srcOrd="3" destOrd="0" presId="urn:microsoft.com/office/officeart/2008/layout/HalfCircleOrganizationChart"/>
    <dgm:cxn modelId="{FBAD9E1F-30D7-4031-838A-1463C93D5E20}" type="presParOf" srcId="{1121C7B7-7F24-4A3E-B473-FA207AC5D75D}" destId="{15DD91A6-2143-4C99-9BCE-E3BC92386706}" srcOrd="1" destOrd="0" presId="urn:microsoft.com/office/officeart/2008/layout/HalfCircleOrganizationChart"/>
    <dgm:cxn modelId="{56DB6CEF-2933-484A-BBCE-1D7D72B1EF99}" type="presParOf" srcId="{1121C7B7-7F24-4A3E-B473-FA207AC5D75D}" destId="{552B6F4D-8C19-47CD-988D-81E552373BA1}" srcOrd="2" destOrd="0" presId="urn:microsoft.com/office/officeart/2008/layout/HalfCircleOrganizationChart"/>
    <dgm:cxn modelId="{72038843-BD53-48CE-972D-63FE0B3B820C}" type="presParOf" srcId="{FC9FCFA1-EE03-4AAB-B704-F352F9FF8BD8}" destId="{E51BF067-87AF-480C-A6D9-86C8B9AB5BAC}" srcOrd="2" destOrd="0" presId="urn:microsoft.com/office/officeart/2008/layout/HalfCircleOrganizationChart"/>
    <dgm:cxn modelId="{B9D6AC30-3A91-4CED-B553-32B9FC01B66E}" type="presParOf" srcId="{E51BF067-87AF-480C-A6D9-86C8B9AB5BAC}" destId="{E8AA6370-9544-4E02-BF6E-2B0625523934}" srcOrd="0" destOrd="0" presId="urn:microsoft.com/office/officeart/2008/layout/HalfCircleOrganizationChart"/>
    <dgm:cxn modelId="{41DD2506-D703-4256-8CE3-A6F78F90DDFF}" type="presParOf" srcId="{E51BF067-87AF-480C-A6D9-86C8B9AB5BAC}" destId="{1CD56B61-4954-4D99-9180-E6A8CD6A0923}" srcOrd="1" destOrd="0" presId="urn:microsoft.com/office/officeart/2008/layout/HalfCircleOrganizationChart"/>
    <dgm:cxn modelId="{3D5C6213-7660-4B4E-A4C9-53F55CD0169B}" type="presParOf" srcId="{1CD56B61-4954-4D99-9180-E6A8CD6A0923}" destId="{A26C34D2-6D52-4A88-BFE9-7B6050B49D85}" srcOrd="0" destOrd="0" presId="urn:microsoft.com/office/officeart/2008/layout/HalfCircleOrganizationChart"/>
    <dgm:cxn modelId="{B30D3BF9-9B27-4DEF-9215-5DF5DDE2D148}" type="presParOf" srcId="{A26C34D2-6D52-4A88-BFE9-7B6050B49D85}" destId="{CA512B99-B0C5-4DBC-95E1-9247AEC77D47}" srcOrd="0" destOrd="0" presId="urn:microsoft.com/office/officeart/2008/layout/HalfCircleOrganizationChart"/>
    <dgm:cxn modelId="{F79FAB6A-45B4-4AE5-BF85-BCEAA62CB0F2}" type="presParOf" srcId="{A26C34D2-6D52-4A88-BFE9-7B6050B49D85}" destId="{D8D64EF4-C870-4026-9AF4-959F9AA1171C}" srcOrd="1" destOrd="0" presId="urn:microsoft.com/office/officeart/2008/layout/HalfCircleOrganizationChart"/>
    <dgm:cxn modelId="{7E430E57-1AEC-4D75-82D9-63A051EE4533}" type="presParOf" srcId="{A26C34D2-6D52-4A88-BFE9-7B6050B49D85}" destId="{92FB8509-4182-4750-A3CA-754447C5C761}" srcOrd="2" destOrd="0" presId="urn:microsoft.com/office/officeart/2008/layout/HalfCircleOrganizationChart"/>
    <dgm:cxn modelId="{135029A2-3E23-4C1D-A6F0-C46534510935}" type="presParOf" srcId="{A26C34D2-6D52-4A88-BFE9-7B6050B49D85}" destId="{787CF0D8-81BF-498E-933D-94A7B8CF80CE}" srcOrd="3" destOrd="0" presId="urn:microsoft.com/office/officeart/2008/layout/HalfCircleOrganizationChart"/>
    <dgm:cxn modelId="{0403377B-BA87-4D62-8298-744D83777205}" type="presParOf" srcId="{1CD56B61-4954-4D99-9180-E6A8CD6A0923}" destId="{6E8E7F92-AF99-498C-925A-F2A19C203978}" srcOrd="1" destOrd="0" presId="urn:microsoft.com/office/officeart/2008/layout/HalfCircleOrganizationChart"/>
    <dgm:cxn modelId="{D76D79B7-E1DC-4502-96C7-FF6C378DC76E}" type="presParOf" srcId="{1CD56B61-4954-4D99-9180-E6A8CD6A0923}" destId="{23F14381-1026-4C74-AB52-65E2527E101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0E0641-5676-415A-985E-66B8909B383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414A4B-6438-4DF7-950C-18A65AFEA457}">
      <dgm:prSet phldrT="[Text]"/>
      <dgm:spPr/>
      <dgm:t>
        <a:bodyPr/>
        <a:lstStyle/>
        <a:p>
          <a:r>
            <a:rPr lang="ar-AE" dirty="0" smtClean="0"/>
            <a:t>المسافه</a:t>
          </a:r>
          <a:endParaRPr lang="en-US" dirty="0"/>
        </a:p>
      </dgm:t>
    </dgm:pt>
    <dgm:pt modelId="{59D7F6BF-5A1D-4E00-82C4-0219A2ED7EFF}" type="parTrans" cxnId="{D58E39A3-F945-4B88-A17D-C598A03241A7}">
      <dgm:prSet/>
      <dgm:spPr/>
      <dgm:t>
        <a:bodyPr/>
        <a:lstStyle/>
        <a:p>
          <a:endParaRPr lang="en-US"/>
        </a:p>
      </dgm:t>
    </dgm:pt>
    <dgm:pt modelId="{B213AC86-0DDF-4438-94D7-E86B57F3D9D6}" type="sibTrans" cxnId="{D58E39A3-F945-4B88-A17D-C598A03241A7}">
      <dgm:prSet/>
      <dgm:spPr/>
      <dgm:t>
        <a:bodyPr/>
        <a:lstStyle/>
        <a:p>
          <a:endParaRPr lang="en-US"/>
        </a:p>
      </dgm:t>
    </dgm:pt>
    <dgm:pt modelId="{17D4E26F-85AC-49DF-8B53-74AF7A5DEBC4}" type="asst">
      <dgm:prSet phldrT="[Text]"/>
      <dgm:spPr/>
      <dgm:t>
        <a:bodyPr/>
        <a:lstStyle/>
        <a:p>
          <a:r>
            <a:rPr lang="ar-AE" dirty="0" smtClean="0"/>
            <a:t>بين الموقع ومدينة</a:t>
          </a:r>
          <a:endParaRPr lang="en-US" dirty="0"/>
        </a:p>
      </dgm:t>
    </dgm:pt>
    <dgm:pt modelId="{AA5C496F-2205-4B45-953D-BA8D962A7FC4}" type="parTrans" cxnId="{51B25EE0-B225-4649-8C50-EA2D099782F5}">
      <dgm:prSet/>
      <dgm:spPr/>
      <dgm:t>
        <a:bodyPr/>
        <a:lstStyle/>
        <a:p>
          <a:endParaRPr lang="en-US"/>
        </a:p>
      </dgm:t>
    </dgm:pt>
    <dgm:pt modelId="{B6805D0E-E56B-4B4F-86C4-7486D79C3E28}" type="sibTrans" cxnId="{51B25EE0-B225-4649-8C50-EA2D099782F5}">
      <dgm:prSet/>
      <dgm:spPr/>
      <dgm:t>
        <a:bodyPr/>
        <a:lstStyle/>
        <a:p>
          <a:endParaRPr lang="en-US"/>
        </a:p>
      </dgm:t>
    </dgm:pt>
    <dgm:pt modelId="{0879523D-1251-46E6-B7B4-A46A94FE9E29}">
      <dgm:prSet phldrT="[Text]"/>
      <dgm:spPr/>
      <dgm:t>
        <a:bodyPr/>
        <a:lstStyle/>
        <a:p>
          <a:r>
            <a:rPr lang="ar-AE" dirty="0" smtClean="0"/>
            <a:t>قلقيليه 101 كم</a:t>
          </a:r>
          <a:endParaRPr lang="en-US" dirty="0"/>
        </a:p>
      </dgm:t>
    </dgm:pt>
    <dgm:pt modelId="{60A1B0D4-8FB1-45CD-BD84-77989B496E6F}" type="parTrans" cxnId="{860DE107-6585-45E9-9CC4-3A304F7886DC}">
      <dgm:prSet/>
      <dgm:spPr/>
      <dgm:t>
        <a:bodyPr/>
        <a:lstStyle/>
        <a:p>
          <a:endParaRPr lang="en-US"/>
        </a:p>
      </dgm:t>
    </dgm:pt>
    <dgm:pt modelId="{F02CA707-8D37-40A1-B715-BE1948ABB1A6}" type="sibTrans" cxnId="{860DE107-6585-45E9-9CC4-3A304F7886DC}">
      <dgm:prSet/>
      <dgm:spPr/>
      <dgm:t>
        <a:bodyPr/>
        <a:lstStyle/>
        <a:p>
          <a:endParaRPr lang="en-US"/>
        </a:p>
      </dgm:t>
    </dgm:pt>
    <dgm:pt modelId="{1577476D-C259-401E-9740-59494CAFE27D}">
      <dgm:prSet phldrT="[Text]"/>
      <dgm:spPr/>
      <dgm:t>
        <a:bodyPr/>
        <a:lstStyle/>
        <a:p>
          <a:r>
            <a:rPr lang="ar-AE" dirty="0" smtClean="0"/>
            <a:t>الخليل 76 كم</a:t>
          </a:r>
          <a:endParaRPr lang="en-US" dirty="0"/>
        </a:p>
      </dgm:t>
    </dgm:pt>
    <dgm:pt modelId="{557B47C7-E088-4439-9839-9944A1EC6910}" type="parTrans" cxnId="{EDBD4995-19BD-4BC7-B84A-4FDF78EDC9BD}">
      <dgm:prSet/>
      <dgm:spPr/>
      <dgm:t>
        <a:bodyPr/>
        <a:lstStyle/>
        <a:p>
          <a:endParaRPr lang="en-US"/>
        </a:p>
      </dgm:t>
    </dgm:pt>
    <dgm:pt modelId="{96856651-B9E8-4BD0-BBAD-652BE9554C27}" type="sibTrans" cxnId="{EDBD4995-19BD-4BC7-B84A-4FDF78EDC9BD}">
      <dgm:prSet/>
      <dgm:spPr/>
      <dgm:t>
        <a:bodyPr/>
        <a:lstStyle/>
        <a:p>
          <a:endParaRPr lang="en-US"/>
        </a:p>
      </dgm:t>
    </dgm:pt>
    <dgm:pt modelId="{B966E08D-E3E0-4327-8B8F-BBA66FA27826}">
      <dgm:prSet phldrT="[Text]"/>
      <dgm:spPr/>
      <dgm:t>
        <a:bodyPr/>
        <a:lstStyle/>
        <a:p>
          <a:r>
            <a:rPr lang="ar-AE" dirty="0" smtClean="0"/>
            <a:t>طولكرم 103 كم</a:t>
          </a:r>
          <a:endParaRPr lang="en-US" dirty="0"/>
        </a:p>
      </dgm:t>
    </dgm:pt>
    <dgm:pt modelId="{28B5C955-2962-4FB8-96F3-229492176E68}" type="parTrans" cxnId="{852E371F-882F-45D3-87A2-B18A50740FF4}">
      <dgm:prSet/>
      <dgm:spPr/>
      <dgm:t>
        <a:bodyPr/>
        <a:lstStyle/>
        <a:p>
          <a:endParaRPr lang="en-US"/>
        </a:p>
      </dgm:t>
    </dgm:pt>
    <dgm:pt modelId="{72A1BF36-771D-431C-95F3-99475A63ED8A}" type="sibTrans" cxnId="{852E371F-882F-45D3-87A2-B18A50740FF4}">
      <dgm:prSet/>
      <dgm:spPr/>
      <dgm:t>
        <a:bodyPr/>
        <a:lstStyle/>
        <a:p>
          <a:endParaRPr lang="en-US"/>
        </a:p>
      </dgm:t>
    </dgm:pt>
    <dgm:pt modelId="{BA8B609E-A4D9-466E-98ED-EF39068AD2B7}">
      <dgm:prSet phldrT="[Text]"/>
      <dgm:spPr/>
      <dgm:t>
        <a:bodyPr/>
        <a:lstStyle/>
        <a:p>
          <a:r>
            <a:rPr lang="ar-AE" dirty="0" smtClean="0"/>
            <a:t>طوباس 86 كم</a:t>
          </a:r>
          <a:endParaRPr lang="en-US" dirty="0"/>
        </a:p>
      </dgm:t>
    </dgm:pt>
    <dgm:pt modelId="{44C6FFC2-3A24-44B0-87D4-D42DB049DA51}" type="parTrans" cxnId="{27F6F001-997D-4CA9-A867-279935DB9983}">
      <dgm:prSet/>
      <dgm:spPr/>
      <dgm:t>
        <a:bodyPr/>
        <a:lstStyle/>
        <a:p>
          <a:endParaRPr lang="en-US"/>
        </a:p>
      </dgm:t>
    </dgm:pt>
    <dgm:pt modelId="{1A67D76D-2A66-4D10-B24B-44E20B81E344}" type="sibTrans" cxnId="{27F6F001-997D-4CA9-A867-279935DB9983}">
      <dgm:prSet/>
      <dgm:spPr/>
      <dgm:t>
        <a:bodyPr/>
        <a:lstStyle/>
        <a:p>
          <a:endParaRPr lang="en-US"/>
        </a:p>
      </dgm:t>
    </dgm:pt>
    <dgm:pt modelId="{8ECD022B-A77C-429D-9A76-9527195AF7C5}">
      <dgm:prSet phldrT="[Text]"/>
      <dgm:spPr/>
      <dgm:t>
        <a:bodyPr/>
        <a:lstStyle/>
        <a:p>
          <a:r>
            <a:rPr lang="ar-AE" dirty="0" smtClean="0"/>
            <a:t>جنين 120 كم</a:t>
          </a:r>
          <a:endParaRPr lang="en-US" dirty="0"/>
        </a:p>
      </dgm:t>
    </dgm:pt>
    <dgm:pt modelId="{81FCAF99-59CE-4CD5-A0A8-FD1255F8C05D}" type="parTrans" cxnId="{10EA379C-2148-4A9B-B20D-7BDF8FB6C2FF}">
      <dgm:prSet/>
      <dgm:spPr/>
      <dgm:t>
        <a:bodyPr/>
        <a:lstStyle/>
        <a:p>
          <a:endParaRPr lang="en-US"/>
        </a:p>
      </dgm:t>
    </dgm:pt>
    <dgm:pt modelId="{F9BB6B7B-454A-469B-B0FE-E97465DE78A2}" type="sibTrans" cxnId="{10EA379C-2148-4A9B-B20D-7BDF8FB6C2FF}">
      <dgm:prSet/>
      <dgm:spPr/>
      <dgm:t>
        <a:bodyPr/>
        <a:lstStyle/>
        <a:p>
          <a:endParaRPr lang="en-US"/>
        </a:p>
      </dgm:t>
    </dgm:pt>
    <dgm:pt modelId="{39F0E716-3C21-42AA-8E23-8C4E16575E78}" type="pres">
      <dgm:prSet presAssocID="{2B0E0641-5676-415A-985E-66B8909B383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C9FCFA1-EE03-4AAB-B704-F352F9FF8BD8}" type="pres">
      <dgm:prSet presAssocID="{82414A4B-6438-4DF7-950C-18A65AFEA457}" presName="hierRoot1" presStyleCnt="0">
        <dgm:presLayoutVars>
          <dgm:hierBranch val="init"/>
        </dgm:presLayoutVars>
      </dgm:prSet>
      <dgm:spPr/>
    </dgm:pt>
    <dgm:pt modelId="{8A9F062B-6B21-4784-BCBF-7B1C8A06D731}" type="pres">
      <dgm:prSet presAssocID="{82414A4B-6438-4DF7-950C-18A65AFEA457}" presName="rootComposite1" presStyleCnt="0"/>
      <dgm:spPr/>
    </dgm:pt>
    <dgm:pt modelId="{11AA55DD-9E62-40D6-B7A3-080A8FBCDF2F}" type="pres">
      <dgm:prSet presAssocID="{82414A4B-6438-4DF7-950C-18A65AFEA457}" presName="rootText1" presStyleLbl="alignAcc1" presStyleIdx="0" presStyleCnt="0" custLinFactX="-26709" custLinFactY="-288738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8F3B8-C025-4C06-AD5B-516B8D64E8BB}" type="pres">
      <dgm:prSet presAssocID="{82414A4B-6438-4DF7-950C-18A65AFEA457}" presName="topArc1" presStyleLbl="parChTrans1D1" presStyleIdx="0" presStyleCnt="14"/>
      <dgm:spPr/>
    </dgm:pt>
    <dgm:pt modelId="{8292043D-CA35-4EF6-B801-3EA76181D69F}" type="pres">
      <dgm:prSet presAssocID="{82414A4B-6438-4DF7-950C-18A65AFEA457}" presName="bottomArc1" presStyleLbl="parChTrans1D1" presStyleIdx="1" presStyleCnt="14"/>
      <dgm:spPr/>
    </dgm:pt>
    <dgm:pt modelId="{6B974FA5-8D0F-4D45-B5C0-6CCAEC57D2D1}" type="pres">
      <dgm:prSet presAssocID="{82414A4B-6438-4DF7-950C-18A65AFEA457}" presName="topConnNode1" presStyleLbl="node1" presStyleIdx="0" presStyleCnt="0"/>
      <dgm:spPr/>
      <dgm:t>
        <a:bodyPr/>
        <a:lstStyle/>
        <a:p>
          <a:endParaRPr lang="en-US"/>
        </a:p>
      </dgm:t>
    </dgm:pt>
    <dgm:pt modelId="{23D3C74D-46D5-4BC4-B4D1-6F6BCA8EAC65}" type="pres">
      <dgm:prSet presAssocID="{82414A4B-6438-4DF7-950C-18A65AFEA457}" presName="hierChild2" presStyleCnt="0"/>
      <dgm:spPr/>
    </dgm:pt>
    <dgm:pt modelId="{1B3AC393-AE36-4547-9DC3-691A78881B2D}" type="pres">
      <dgm:prSet presAssocID="{60A1B0D4-8FB1-45CD-BD84-77989B496E6F}" presName="Name28" presStyleLbl="parChTrans1D2" presStyleIdx="0" presStyleCnt="6"/>
      <dgm:spPr/>
      <dgm:t>
        <a:bodyPr/>
        <a:lstStyle/>
        <a:p>
          <a:endParaRPr lang="en-US"/>
        </a:p>
      </dgm:t>
    </dgm:pt>
    <dgm:pt modelId="{8DAA188C-6EA8-45D6-8E51-B2652EB8BB7E}" type="pres">
      <dgm:prSet presAssocID="{0879523D-1251-46E6-B7B4-A46A94FE9E29}" presName="hierRoot2" presStyleCnt="0">
        <dgm:presLayoutVars>
          <dgm:hierBranch val="init"/>
        </dgm:presLayoutVars>
      </dgm:prSet>
      <dgm:spPr/>
    </dgm:pt>
    <dgm:pt modelId="{5DB70A5D-368F-40FF-8649-62D1CB4A3DE4}" type="pres">
      <dgm:prSet presAssocID="{0879523D-1251-46E6-B7B4-A46A94FE9E29}" presName="rootComposite2" presStyleCnt="0"/>
      <dgm:spPr/>
    </dgm:pt>
    <dgm:pt modelId="{476DB306-0E29-47B3-ACBA-9F0A77C25834}" type="pres">
      <dgm:prSet presAssocID="{0879523D-1251-46E6-B7B4-A46A94FE9E29}" presName="rootText2" presStyleLbl="alignAcc1" presStyleIdx="0" presStyleCnt="0" custLinFactY="-25561" custLinFactNeighborX="44494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C16A1E-7A7B-45CA-972F-1FE11CB36FA4}" type="pres">
      <dgm:prSet presAssocID="{0879523D-1251-46E6-B7B4-A46A94FE9E29}" presName="topArc2" presStyleLbl="parChTrans1D1" presStyleIdx="2" presStyleCnt="14"/>
      <dgm:spPr/>
    </dgm:pt>
    <dgm:pt modelId="{A015FF4A-E626-4589-8A2A-50E50FA1FD7A}" type="pres">
      <dgm:prSet presAssocID="{0879523D-1251-46E6-B7B4-A46A94FE9E29}" presName="bottomArc2" presStyleLbl="parChTrans1D1" presStyleIdx="3" presStyleCnt="14"/>
      <dgm:spPr/>
      <dgm:t>
        <a:bodyPr/>
        <a:lstStyle/>
        <a:p>
          <a:endParaRPr lang="en-US"/>
        </a:p>
      </dgm:t>
    </dgm:pt>
    <dgm:pt modelId="{F263FD66-9A23-41B2-8C44-F6C50FCD3BEA}" type="pres">
      <dgm:prSet presAssocID="{0879523D-1251-46E6-B7B4-A46A94FE9E29}" presName="topConnNode2" presStyleLbl="node2" presStyleIdx="0" presStyleCnt="0"/>
      <dgm:spPr/>
      <dgm:t>
        <a:bodyPr/>
        <a:lstStyle/>
        <a:p>
          <a:endParaRPr lang="en-US"/>
        </a:p>
      </dgm:t>
    </dgm:pt>
    <dgm:pt modelId="{B3D62D3A-D287-4681-B377-38701800DA95}" type="pres">
      <dgm:prSet presAssocID="{0879523D-1251-46E6-B7B4-A46A94FE9E29}" presName="hierChild4" presStyleCnt="0"/>
      <dgm:spPr/>
    </dgm:pt>
    <dgm:pt modelId="{F5E5D420-F829-4B79-BAE0-E01961FA1CEC}" type="pres">
      <dgm:prSet presAssocID="{0879523D-1251-46E6-B7B4-A46A94FE9E29}" presName="hierChild5" presStyleCnt="0"/>
      <dgm:spPr/>
    </dgm:pt>
    <dgm:pt modelId="{00DFFFB3-62E1-4363-A1D7-652A494A554F}" type="pres">
      <dgm:prSet presAssocID="{28B5C955-2962-4FB8-96F3-229492176E68}" presName="Name28" presStyleLbl="parChTrans1D2" presStyleIdx="1" presStyleCnt="6"/>
      <dgm:spPr/>
      <dgm:t>
        <a:bodyPr/>
        <a:lstStyle/>
        <a:p>
          <a:endParaRPr lang="en-US"/>
        </a:p>
      </dgm:t>
    </dgm:pt>
    <dgm:pt modelId="{C1E3D5E8-0296-4EF9-BF1B-C0F194870D2A}" type="pres">
      <dgm:prSet presAssocID="{B966E08D-E3E0-4327-8B8F-BBA66FA27826}" presName="hierRoot2" presStyleCnt="0">
        <dgm:presLayoutVars>
          <dgm:hierBranch val="init"/>
        </dgm:presLayoutVars>
      </dgm:prSet>
      <dgm:spPr/>
    </dgm:pt>
    <dgm:pt modelId="{21C515DA-26F5-4A83-8D5F-E6F5CF58358D}" type="pres">
      <dgm:prSet presAssocID="{B966E08D-E3E0-4327-8B8F-BBA66FA27826}" presName="rootComposite2" presStyleCnt="0"/>
      <dgm:spPr/>
    </dgm:pt>
    <dgm:pt modelId="{61BB9B24-0BBF-4538-871B-E11A2D3FAD8F}" type="pres">
      <dgm:prSet presAssocID="{B966E08D-E3E0-4327-8B8F-BBA66FA27826}" presName="rootText2" presStyleLbl="alignAcc1" presStyleIdx="0" presStyleCnt="0" custLinFactY="7510" custLinFactNeighborX="-73368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E8E0FF-FB8D-47A7-8BE8-246F2B17500E}" type="pres">
      <dgm:prSet presAssocID="{B966E08D-E3E0-4327-8B8F-BBA66FA27826}" presName="topArc2" presStyleLbl="parChTrans1D1" presStyleIdx="4" presStyleCnt="14"/>
      <dgm:spPr/>
      <dgm:t>
        <a:bodyPr/>
        <a:lstStyle/>
        <a:p>
          <a:endParaRPr lang="en-US"/>
        </a:p>
      </dgm:t>
    </dgm:pt>
    <dgm:pt modelId="{96A5AF91-9736-413A-AFDC-0B616125EC2C}" type="pres">
      <dgm:prSet presAssocID="{B966E08D-E3E0-4327-8B8F-BBA66FA27826}" presName="bottomArc2" presStyleLbl="parChTrans1D1" presStyleIdx="5" presStyleCnt="14"/>
      <dgm:spPr/>
    </dgm:pt>
    <dgm:pt modelId="{11372207-6868-4185-8F71-85F00738E31E}" type="pres">
      <dgm:prSet presAssocID="{B966E08D-E3E0-4327-8B8F-BBA66FA27826}" presName="topConnNode2" presStyleLbl="node2" presStyleIdx="0" presStyleCnt="0"/>
      <dgm:spPr/>
      <dgm:t>
        <a:bodyPr/>
        <a:lstStyle/>
        <a:p>
          <a:endParaRPr lang="en-US"/>
        </a:p>
      </dgm:t>
    </dgm:pt>
    <dgm:pt modelId="{DD012242-4107-4A2F-B26A-5805110D235B}" type="pres">
      <dgm:prSet presAssocID="{B966E08D-E3E0-4327-8B8F-BBA66FA27826}" presName="hierChild4" presStyleCnt="0"/>
      <dgm:spPr/>
    </dgm:pt>
    <dgm:pt modelId="{88DF190B-2615-4D54-A0D8-7116B86B448E}" type="pres">
      <dgm:prSet presAssocID="{B966E08D-E3E0-4327-8B8F-BBA66FA27826}" presName="hierChild5" presStyleCnt="0"/>
      <dgm:spPr/>
    </dgm:pt>
    <dgm:pt modelId="{F32B70C3-95A8-4891-BFB0-1E151511DEA2}" type="pres">
      <dgm:prSet presAssocID="{81FCAF99-59CE-4CD5-A0A8-FD1255F8C05D}" presName="Name28" presStyleLbl="parChTrans1D2" presStyleIdx="2" presStyleCnt="6"/>
      <dgm:spPr/>
      <dgm:t>
        <a:bodyPr/>
        <a:lstStyle/>
        <a:p>
          <a:endParaRPr lang="en-US"/>
        </a:p>
      </dgm:t>
    </dgm:pt>
    <dgm:pt modelId="{431FAC2F-6578-4F9C-B91F-2E33A607B0EF}" type="pres">
      <dgm:prSet presAssocID="{8ECD022B-A77C-429D-9A76-9527195AF7C5}" presName="hierRoot2" presStyleCnt="0">
        <dgm:presLayoutVars>
          <dgm:hierBranch val="init"/>
        </dgm:presLayoutVars>
      </dgm:prSet>
      <dgm:spPr/>
    </dgm:pt>
    <dgm:pt modelId="{AB212886-D404-4E71-AFB3-A562AEC089FE}" type="pres">
      <dgm:prSet presAssocID="{8ECD022B-A77C-429D-9A76-9527195AF7C5}" presName="rootComposite2" presStyleCnt="0"/>
      <dgm:spPr/>
    </dgm:pt>
    <dgm:pt modelId="{BDCA32E7-FD12-4571-B559-830BE2982B5D}" type="pres">
      <dgm:prSet presAssocID="{8ECD022B-A77C-429D-9A76-9527195AF7C5}" presName="rootText2" presStyleLbl="alignAcc1" presStyleIdx="0" presStyleCnt="0" custLinFactX="-100000" custLinFactY="200000" custLinFactNeighborX="-103170" custLinFactNeighborY="2279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258283-FA19-490E-80D9-77360A0A8A68}" type="pres">
      <dgm:prSet presAssocID="{8ECD022B-A77C-429D-9A76-9527195AF7C5}" presName="topArc2" presStyleLbl="parChTrans1D1" presStyleIdx="6" presStyleCnt="14"/>
      <dgm:spPr/>
    </dgm:pt>
    <dgm:pt modelId="{66491862-C6A4-4E02-8E67-898EBD0F55A3}" type="pres">
      <dgm:prSet presAssocID="{8ECD022B-A77C-429D-9A76-9527195AF7C5}" presName="bottomArc2" presStyleLbl="parChTrans1D1" presStyleIdx="7" presStyleCnt="14"/>
      <dgm:spPr/>
    </dgm:pt>
    <dgm:pt modelId="{221E3E05-1A82-465E-9A0C-ABC9382A3235}" type="pres">
      <dgm:prSet presAssocID="{8ECD022B-A77C-429D-9A76-9527195AF7C5}" presName="topConnNode2" presStyleLbl="node2" presStyleIdx="0" presStyleCnt="0"/>
      <dgm:spPr/>
      <dgm:t>
        <a:bodyPr/>
        <a:lstStyle/>
        <a:p>
          <a:endParaRPr lang="en-US"/>
        </a:p>
      </dgm:t>
    </dgm:pt>
    <dgm:pt modelId="{F0A7BC1E-18B1-4BCE-9D0B-C98D3D9DD87A}" type="pres">
      <dgm:prSet presAssocID="{8ECD022B-A77C-429D-9A76-9527195AF7C5}" presName="hierChild4" presStyleCnt="0"/>
      <dgm:spPr/>
    </dgm:pt>
    <dgm:pt modelId="{A21A7D43-4701-48E5-A7B5-0B7A98E7344E}" type="pres">
      <dgm:prSet presAssocID="{8ECD022B-A77C-429D-9A76-9527195AF7C5}" presName="hierChild5" presStyleCnt="0"/>
      <dgm:spPr/>
    </dgm:pt>
    <dgm:pt modelId="{2FAE5877-188F-402B-90FF-75411F602C4E}" type="pres">
      <dgm:prSet presAssocID="{44C6FFC2-3A24-44B0-87D4-D42DB049DA51}" presName="Name28" presStyleLbl="parChTrans1D2" presStyleIdx="3" presStyleCnt="6"/>
      <dgm:spPr/>
      <dgm:t>
        <a:bodyPr/>
        <a:lstStyle/>
        <a:p>
          <a:endParaRPr lang="en-US"/>
        </a:p>
      </dgm:t>
    </dgm:pt>
    <dgm:pt modelId="{2263F3EC-F6F1-4158-817A-F3F0AA27D248}" type="pres">
      <dgm:prSet presAssocID="{BA8B609E-A4D9-466E-98ED-EF39068AD2B7}" presName="hierRoot2" presStyleCnt="0">
        <dgm:presLayoutVars>
          <dgm:hierBranch val="init"/>
        </dgm:presLayoutVars>
      </dgm:prSet>
      <dgm:spPr/>
    </dgm:pt>
    <dgm:pt modelId="{058D5BA1-D8BC-4809-AE6A-9E273D64BB4E}" type="pres">
      <dgm:prSet presAssocID="{BA8B609E-A4D9-466E-98ED-EF39068AD2B7}" presName="rootComposite2" presStyleCnt="0"/>
      <dgm:spPr/>
    </dgm:pt>
    <dgm:pt modelId="{DCB7AC35-0392-4576-BC02-B9D8E43215AB}" type="pres">
      <dgm:prSet presAssocID="{BA8B609E-A4D9-466E-98ED-EF39068AD2B7}" presName="rootText2" presStyleLbl="alignAcc1" presStyleIdx="0" presStyleCnt="0" custLinFactX="-100000" custLinFactY="-100000" custLinFactNeighborX="-101702" custLinFactNeighborY="-1890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8DCD2C-67CD-4B09-A748-2223F0DB78D8}" type="pres">
      <dgm:prSet presAssocID="{BA8B609E-A4D9-466E-98ED-EF39068AD2B7}" presName="topArc2" presStyleLbl="parChTrans1D1" presStyleIdx="8" presStyleCnt="14"/>
      <dgm:spPr/>
    </dgm:pt>
    <dgm:pt modelId="{6470EB23-D515-4818-8A5D-E6B0A39C265F}" type="pres">
      <dgm:prSet presAssocID="{BA8B609E-A4D9-466E-98ED-EF39068AD2B7}" presName="bottomArc2" presStyleLbl="parChTrans1D1" presStyleIdx="9" presStyleCnt="14"/>
      <dgm:spPr/>
    </dgm:pt>
    <dgm:pt modelId="{F515E1AE-D5A4-47A0-87CF-9E19D525C25C}" type="pres">
      <dgm:prSet presAssocID="{BA8B609E-A4D9-466E-98ED-EF39068AD2B7}" presName="topConnNode2" presStyleLbl="node2" presStyleIdx="0" presStyleCnt="0"/>
      <dgm:spPr/>
      <dgm:t>
        <a:bodyPr/>
        <a:lstStyle/>
        <a:p>
          <a:endParaRPr lang="en-US"/>
        </a:p>
      </dgm:t>
    </dgm:pt>
    <dgm:pt modelId="{C1ACF07B-25B4-451A-A75D-BE3CB3E58FC5}" type="pres">
      <dgm:prSet presAssocID="{BA8B609E-A4D9-466E-98ED-EF39068AD2B7}" presName="hierChild4" presStyleCnt="0"/>
      <dgm:spPr/>
    </dgm:pt>
    <dgm:pt modelId="{ECDCF984-7923-43FE-8920-8BB8DFD38F58}" type="pres">
      <dgm:prSet presAssocID="{BA8B609E-A4D9-466E-98ED-EF39068AD2B7}" presName="hierChild5" presStyleCnt="0"/>
      <dgm:spPr/>
    </dgm:pt>
    <dgm:pt modelId="{24984589-7FE1-48F0-A4B7-2EE380931719}" type="pres">
      <dgm:prSet presAssocID="{557B47C7-E088-4439-9839-9944A1EC6910}" presName="Name28" presStyleLbl="parChTrans1D2" presStyleIdx="4" presStyleCnt="6"/>
      <dgm:spPr/>
      <dgm:t>
        <a:bodyPr/>
        <a:lstStyle/>
        <a:p>
          <a:endParaRPr lang="en-US"/>
        </a:p>
      </dgm:t>
    </dgm:pt>
    <dgm:pt modelId="{37DAC129-2E75-495E-ABBA-F07C0F0CD5E6}" type="pres">
      <dgm:prSet presAssocID="{1577476D-C259-401E-9740-59494CAFE27D}" presName="hierRoot2" presStyleCnt="0">
        <dgm:presLayoutVars>
          <dgm:hierBranch val="init"/>
        </dgm:presLayoutVars>
      </dgm:prSet>
      <dgm:spPr/>
    </dgm:pt>
    <dgm:pt modelId="{A12FC9E6-5BB9-4AD5-AECE-F070F7C91DF0}" type="pres">
      <dgm:prSet presAssocID="{1577476D-C259-401E-9740-59494CAFE27D}" presName="rootComposite2" presStyleCnt="0"/>
      <dgm:spPr/>
    </dgm:pt>
    <dgm:pt modelId="{31DF928F-F91B-4B13-AD2D-3081DB7CFE65}" type="pres">
      <dgm:prSet presAssocID="{1577476D-C259-401E-9740-59494CAFE27D}" presName="rootText2" presStyleLbl="alignAcc1" presStyleIdx="0" presStyleCnt="0" custLinFactX="-200000" custLinFactY="-200000" custLinFactNeighborX="-226436" custLinFactNeighborY="-2407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D50D71-160E-4A04-8668-143D443E601F}" type="pres">
      <dgm:prSet presAssocID="{1577476D-C259-401E-9740-59494CAFE27D}" presName="topArc2" presStyleLbl="parChTrans1D1" presStyleIdx="10" presStyleCnt="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020936A-9447-4CA6-9173-C85D66DC5087}" type="pres">
      <dgm:prSet presAssocID="{1577476D-C259-401E-9740-59494CAFE27D}" presName="bottomArc2" presStyleLbl="parChTrans1D1" presStyleIdx="11" presStyleCnt="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1B53C1-708E-4076-99E4-95976D740332}" type="pres">
      <dgm:prSet presAssocID="{1577476D-C259-401E-9740-59494CAFE27D}" presName="topConnNode2" presStyleLbl="node2" presStyleIdx="0" presStyleCnt="0"/>
      <dgm:spPr/>
      <dgm:t>
        <a:bodyPr/>
        <a:lstStyle/>
        <a:p>
          <a:endParaRPr lang="en-US"/>
        </a:p>
      </dgm:t>
    </dgm:pt>
    <dgm:pt modelId="{A24561E0-3FD2-4101-9AD1-1122E2D9844D}" type="pres">
      <dgm:prSet presAssocID="{1577476D-C259-401E-9740-59494CAFE27D}" presName="hierChild4" presStyleCnt="0"/>
      <dgm:spPr/>
    </dgm:pt>
    <dgm:pt modelId="{DD93E8AE-D5A3-494F-ABD8-866C83C3DDDB}" type="pres">
      <dgm:prSet presAssocID="{1577476D-C259-401E-9740-59494CAFE27D}" presName="hierChild5" presStyleCnt="0"/>
      <dgm:spPr/>
    </dgm:pt>
    <dgm:pt modelId="{E51BF067-87AF-480C-A6D9-86C8B9AB5BAC}" type="pres">
      <dgm:prSet presAssocID="{82414A4B-6438-4DF7-950C-18A65AFEA457}" presName="hierChild3" presStyleCnt="0"/>
      <dgm:spPr/>
    </dgm:pt>
    <dgm:pt modelId="{E8AA6370-9544-4E02-BF6E-2B0625523934}" type="pres">
      <dgm:prSet presAssocID="{AA5C496F-2205-4B45-953D-BA8D962A7FC4}" presName="Name101" presStyleLbl="parChTrans1D2" presStyleIdx="5" presStyleCnt="6"/>
      <dgm:spPr/>
      <dgm:t>
        <a:bodyPr/>
        <a:lstStyle/>
        <a:p>
          <a:endParaRPr lang="en-US"/>
        </a:p>
      </dgm:t>
    </dgm:pt>
    <dgm:pt modelId="{1CD56B61-4954-4D99-9180-E6A8CD6A0923}" type="pres">
      <dgm:prSet presAssocID="{17D4E26F-85AC-49DF-8B53-74AF7A5DEBC4}" presName="hierRoot3" presStyleCnt="0">
        <dgm:presLayoutVars>
          <dgm:hierBranch val="init"/>
        </dgm:presLayoutVars>
      </dgm:prSet>
      <dgm:spPr/>
    </dgm:pt>
    <dgm:pt modelId="{A26C34D2-6D52-4A88-BFE9-7B6050B49D85}" type="pres">
      <dgm:prSet presAssocID="{17D4E26F-85AC-49DF-8B53-74AF7A5DEBC4}" presName="rootComposite3" presStyleCnt="0"/>
      <dgm:spPr/>
    </dgm:pt>
    <dgm:pt modelId="{CA512B99-B0C5-4DBC-95E1-9247AEC77D47}" type="pres">
      <dgm:prSet presAssocID="{17D4E26F-85AC-49DF-8B53-74AF7A5DEBC4}" presName="rootText3" presStyleLbl="alignAcc1" presStyleIdx="0" presStyleCnt="0" custLinFactX="-31129" custLinFactY="-267276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D64EF4-C870-4026-9AF4-959F9AA1171C}" type="pres">
      <dgm:prSet presAssocID="{17D4E26F-85AC-49DF-8B53-74AF7A5DEBC4}" presName="topArc3" presStyleLbl="parChTrans1D1" presStyleIdx="12" presStyleCnt="14"/>
      <dgm:spPr/>
    </dgm:pt>
    <dgm:pt modelId="{92FB8509-4182-4750-A3CA-754447C5C761}" type="pres">
      <dgm:prSet presAssocID="{17D4E26F-85AC-49DF-8B53-74AF7A5DEBC4}" presName="bottomArc3" presStyleLbl="parChTrans1D1" presStyleIdx="13" presStyleCnt="14"/>
      <dgm:spPr/>
    </dgm:pt>
    <dgm:pt modelId="{787CF0D8-81BF-498E-933D-94A7B8CF80CE}" type="pres">
      <dgm:prSet presAssocID="{17D4E26F-85AC-49DF-8B53-74AF7A5DEBC4}" presName="topConnNode3" presStyleLbl="asst1" presStyleIdx="0" presStyleCnt="0"/>
      <dgm:spPr/>
      <dgm:t>
        <a:bodyPr/>
        <a:lstStyle/>
        <a:p>
          <a:endParaRPr lang="en-US"/>
        </a:p>
      </dgm:t>
    </dgm:pt>
    <dgm:pt modelId="{6E8E7F92-AF99-498C-925A-F2A19C203978}" type="pres">
      <dgm:prSet presAssocID="{17D4E26F-85AC-49DF-8B53-74AF7A5DEBC4}" presName="hierChild6" presStyleCnt="0"/>
      <dgm:spPr/>
    </dgm:pt>
    <dgm:pt modelId="{23F14381-1026-4C74-AB52-65E2527E101D}" type="pres">
      <dgm:prSet presAssocID="{17D4E26F-85AC-49DF-8B53-74AF7A5DEBC4}" presName="hierChild7" presStyleCnt="0"/>
      <dgm:spPr/>
    </dgm:pt>
  </dgm:ptLst>
  <dgm:cxnLst>
    <dgm:cxn modelId="{FD85D921-3318-4254-BB38-F4D27BF83DD8}" type="presOf" srcId="{BA8B609E-A4D9-466E-98ED-EF39068AD2B7}" destId="{F515E1AE-D5A4-47A0-87CF-9E19D525C25C}" srcOrd="1" destOrd="0" presId="urn:microsoft.com/office/officeart/2008/layout/HalfCircleOrganizationChart"/>
    <dgm:cxn modelId="{BCD69F9E-D093-4300-B1AF-FEEC5C3586CD}" type="presOf" srcId="{60A1B0D4-8FB1-45CD-BD84-77989B496E6F}" destId="{1B3AC393-AE36-4547-9DC3-691A78881B2D}" srcOrd="0" destOrd="0" presId="urn:microsoft.com/office/officeart/2008/layout/HalfCircleOrganizationChart"/>
    <dgm:cxn modelId="{EFFDA8E0-D356-49CF-AB27-2CE84F8C35FD}" type="presOf" srcId="{1577476D-C259-401E-9740-59494CAFE27D}" destId="{E71B53C1-708E-4076-99E4-95976D740332}" srcOrd="1" destOrd="0" presId="urn:microsoft.com/office/officeart/2008/layout/HalfCircleOrganizationChart"/>
    <dgm:cxn modelId="{C7D25C8B-ADEC-406F-AA14-DC0A2947F3D0}" type="presOf" srcId="{2B0E0641-5676-415A-985E-66B8909B3834}" destId="{39F0E716-3C21-42AA-8E23-8C4E16575E78}" srcOrd="0" destOrd="0" presId="urn:microsoft.com/office/officeart/2008/layout/HalfCircleOrganizationChart"/>
    <dgm:cxn modelId="{10EA379C-2148-4A9B-B20D-7BDF8FB6C2FF}" srcId="{82414A4B-6438-4DF7-950C-18A65AFEA457}" destId="{8ECD022B-A77C-429D-9A76-9527195AF7C5}" srcOrd="3" destOrd="0" parTransId="{81FCAF99-59CE-4CD5-A0A8-FD1255F8C05D}" sibTransId="{F9BB6B7B-454A-469B-B0FE-E97465DE78A2}"/>
    <dgm:cxn modelId="{6CFB1F54-BEE4-4C2B-94DF-E7208F0600A9}" type="presOf" srcId="{0879523D-1251-46E6-B7B4-A46A94FE9E29}" destId="{476DB306-0E29-47B3-ACBA-9F0A77C25834}" srcOrd="0" destOrd="0" presId="urn:microsoft.com/office/officeart/2008/layout/HalfCircleOrganizationChart"/>
    <dgm:cxn modelId="{EDBD4995-19BD-4BC7-B84A-4FDF78EDC9BD}" srcId="{82414A4B-6438-4DF7-950C-18A65AFEA457}" destId="{1577476D-C259-401E-9740-59494CAFE27D}" srcOrd="5" destOrd="0" parTransId="{557B47C7-E088-4439-9839-9944A1EC6910}" sibTransId="{96856651-B9E8-4BD0-BBAD-652BE9554C27}"/>
    <dgm:cxn modelId="{72B91168-6429-4769-94B9-DE87384B1C22}" type="presOf" srcId="{82414A4B-6438-4DF7-950C-18A65AFEA457}" destId="{11AA55DD-9E62-40D6-B7A3-080A8FBCDF2F}" srcOrd="0" destOrd="0" presId="urn:microsoft.com/office/officeart/2008/layout/HalfCircleOrganizationChart"/>
    <dgm:cxn modelId="{3014561A-D27C-4D0C-A7CA-FFF21EB93E00}" type="presOf" srcId="{B966E08D-E3E0-4327-8B8F-BBA66FA27826}" destId="{61BB9B24-0BBF-4538-871B-E11A2D3FAD8F}" srcOrd="0" destOrd="0" presId="urn:microsoft.com/office/officeart/2008/layout/HalfCircleOrganizationChart"/>
    <dgm:cxn modelId="{D58E39A3-F945-4B88-A17D-C598A03241A7}" srcId="{2B0E0641-5676-415A-985E-66B8909B3834}" destId="{82414A4B-6438-4DF7-950C-18A65AFEA457}" srcOrd="0" destOrd="0" parTransId="{59D7F6BF-5A1D-4E00-82C4-0219A2ED7EFF}" sibTransId="{B213AC86-0DDF-4438-94D7-E86B57F3D9D6}"/>
    <dgm:cxn modelId="{8C287BF2-EAB3-43F2-B044-A0D86921C3C4}" type="presOf" srcId="{B966E08D-E3E0-4327-8B8F-BBA66FA27826}" destId="{11372207-6868-4185-8F71-85F00738E31E}" srcOrd="1" destOrd="0" presId="urn:microsoft.com/office/officeart/2008/layout/HalfCircleOrganizationChart"/>
    <dgm:cxn modelId="{35112215-39F9-4231-8EFA-92B5BC843AE1}" type="presOf" srcId="{82414A4B-6438-4DF7-950C-18A65AFEA457}" destId="{6B974FA5-8D0F-4D45-B5C0-6CCAEC57D2D1}" srcOrd="1" destOrd="0" presId="urn:microsoft.com/office/officeart/2008/layout/HalfCircleOrganizationChart"/>
    <dgm:cxn modelId="{152FEA20-7708-4B0D-A99C-D35CFEDBCC6A}" type="presOf" srcId="{44C6FFC2-3A24-44B0-87D4-D42DB049DA51}" destId="{2FAE5877-188F-402B-90FF-75411F602C4E}" srcOrd="0" destOrd="0" presId="urn:microsoft.com/office/officeart/2008/layout/HalfCircleOrganizationChart"/>
    <dgm:cxn modelId="{033B9158-34E5-413E-B7AB-AA02B60936B2}" type="presOf" srcId="{1577476D-C259-401E-9740-59494CAFE27D}" destId="{31DF928F-F91B-4B13-AD2D-3081DB7CFE65}" srcOrd="0" destOrd="0" presId="urn:microsoft.com/office/officeart/2008/layout/HalfCircleOrganizationChart"/>
    <dgm:cxn modelId="{DD81A4BC-3FFA-4428-9D3A-93A07D703950}" type="presOf" srcId="{17D4E26F-85AC-49DF-8B53-74AF7A5DEBC4}" destId="{787CF0D8-81BF-498E-933D-94A7B8CF80CE}" srcOrd="1" destOrd="0" presId="urn:microsoft.com/office/officeart/2008/layout/HalfCircleOrganizationChart"/>
    <dgm:cxn modelId="{FBE754F6-ADA1-4C73-BF99-0D0208C639BF}" type="presOf" srcId="{81FCAF99-59CE-4CD5-A0A8-FD1255F8C05D}" destId="{F32B70C3-95A8-4891-BFB0-1E151511DEA2}" srcOrd="0" destOrd="0" presId="urn:microsoft.com/office/officeart/2008/layout/HalfCircleOrganizationChart"/>
    <dgm:cxn modelId="{9B9A79B6-E7B5-46F7-99A1-6DD33C9BA731}" type="presOf" srcId="{AA5C496F-2205-4B45-953D-BA8D962A7FC4}" destId="{E8AA6370-9544-4E02-BF6E-2B0625523934}" srcOrd="0" destOrd="0" presId="urn:microsoft.com/office/officeart/2008/layout/HalfCircleOrganizationChart"/>
    <dgm:cxn modelId="{D39662B2-1916-43B0-BED7-AB71B661C310}" type="presOf" srcId="{557B47C7-E088-4439-9839-9944A1EC6910}" destId="{24984589-7FE1-48F0-A4B7-2EE380931719}" srcOrd="0" destOrd="0" presId="urn:microsoft.com/office/officeart/2008/layout/HalfCircleOrganizationChart"/>
    <dgm:cxn modelId="{860DE107-6585-45E9-9CC4-3A304F7886DC}" srcId="{82414A4B-6438-4DF7-950C-18A65AFEA457}" destId="{0879523D-1251-46E6-B7B4-A46A94FE9E29}" srcOrd="1" destOrd="0" parTransId="{60A1B0D4-8FB1-45CD-BD84-77989B496E6F}" sibTransId="{F02CA707-8D37-40A1-B715-BE1948ABB1A6}"/>
    <dgm:cxn modelId="{51B25EE0-B225-4649-8C50-EA2D099782F5}" srcId="{82414A4B-6438-4DF7-950C-18A65AFEA457}" destId="{17D4E26F-85AC-49DF-8B53-74AF7A5DEBC4}" srcOrd="0" destOrd="0" parTransId="{AA5C496F-2205-4B45-953D-BA8D962A7FC4}" sibTransId="{B6805D0E-E56B-4B4F-86C4-7486D79C3E28}"/>
    <dgm:cxn modelId="{27F6F001-997D-4CA9-A867-279935DB9983}" srcId="{82414A4B-6438-4DF7-950C-18A65AFEA457}" destId="{BA8B609E-A4D9-466E-98ED-EF39068AD2B7}" srcOrd="4" destOrd="0" parTransId="{44C6FFC2-3A24-44B0-87D4-D42DB049DA51}" sibTransId="{1A67D76D-2A66-4D10-B24B-44E20B81E344}"/>
    <dgm:cxn modelId="{CD736BAF-0AA9-4D71-BC34-FBE1191521ED}" type="presOf" srcId="{0879523D-1251-46E6-B7B4-A46A94FE9E29}" destId="{F263FD66-9A23-41B2-8C44-F6C50FCD3BEA}" srcOrd="1" destOrd="0" presId="urn:microsoft.com/office/officeart/2008/layout/HalfCircleOrganizationChart"/>
    <dgm:cxn modelId="{C6818DFF-3214-4391-AA46-A738BAD1136A}" type="presOf" srcId="{8ECD022B-A77C-429D-9A76-9527195AF7C5}" destId="{221E3E05-1A82-465E-9A0C-ABC9382A3235}" srcOrd="1" destOrd="0" presId="urn:microsoft.com/office/officeart/2008/layout/HalfCircleOrganizationChart"/>
    <dgm:cxn modelId="{EE158BED-A1BC-4A61-BF20-0F69B3A924A9}" type="presOf" srcId="{8ECD022B-A77C-429D-9A76-9527195AF7C5}" destId="{BDCA32E7-FD12-4571-B559-830BE2982B5D}" srcOrd="0" destOrd="0" presId="urn:microsoft.com/office/officeart/2008/layout/HalfCircleOrganizationChart"/>
    <dgm:cxn modelId="{852E371F-882F-45D3-87A2-B18A50740FF4}" srcId="{82414A4B-6438-4DF7-950C-18A65AFEA457}" destId="{B966E08D-E3E0-4327-8B8F-BBA66FA27826}" srcOrd="2" destOrd="0" parTransId="{28B5C955-2962-4FB8-96F3-229492176E68}" sibTransId="{72A1BF36-771D-431C-95F3-99475A63ED8A}"/>
    <dgm:cxn modelId="{A5DE794A-81D8-4454-8088-541CB5A91AA7}" type="presOf" srcId="{17D4E26F-85AC-49DF-8B53-74AF7A5DEBC4}" destId="{CA512B99-B0C5-4DBC-95E1-9247AEC77D47}" srcOrd="0" destOrd="0" presId="urn:microsoft.com/office/officeart/2008/layout/HalfCircleOrganizationChart"/>
    <dgm:cxn modelId="{35D6AF9C-3BD4-45BF-82A3-8452335443E5}" type="presOf" srcId="{BA8B609E-A4D9-466E-98ED-EF39068AD2B7}" destId="{DCB7AC35-0392-4576-BC02-B9D8E43215AB}" srcOrd="0" destOrd="0" presId="urn:microsoft.com/office/officeart/2008/layout/HalfCircleOrganizationChart"/>
    <dgm:cxn modelId="{C585B29C-8B78-41BD-92B5-FB43C00F8A61}" type="presOf" srcId="{28B5C955-2962-4FB8-96F3-229492176E68}" destId="{00DFFFB3-62E1-4363-A1D7-652A494A554F}" srcOrd="0" destOrd="0" presId="urn:microsoft.com/office/officeart/2008/layout/HalfCircleOrganizationChart"/>
    <dgm:cxn modelId="{EF3D4E25-2A63-4CAF-94D0-0F8BC2DB44F7}" type="presParOf" srcId="{39F0E716-3C21-42AA-8E23-8C4E16575E78}" destId="{FC9FCFA1-EE03-4AAB-B704-F352F9FF8BD8}" srcOrd="0" destOrd="0" presId="urn:microsoft.com/office/officeart/2008/layout/HalfCircleOrganizationChart"/>
    <dgm:cxn modelId="{FF760F1E-3801-43CF-9A20-BDE4FE943187}" type="presParOf" srcId="{FC9FCFA1-EE03-4AAB-B704-F352F9FF8BD8}" destId="{8A9F062B-6B21-4784-BCBF-7B1C8A06D731}" srcOrd="0" destOrd="0" presId="urn:microsoft.com/office/officeart/2008/layout/HalfCircleOrganizationChart"/>
    <dgm:cxn modelId="{68771560-7F02-4D24-A6A2-6BE4D8ADA83A}" type="presParOf" srcId="{8A9F062B-6B21-4784-BCBF-7B1C8A06D731}" destId="{11AA55DD-9E62-40D6-B7A3-080A8FBCDF2F}" srcOrd="0" destOrd="0" presId="urn:microsoft.com/office/officeart/2008/layout/HalfCircleOrganizationChart"/>
    <dgm:cxn modelId="{670EE0B5-CB03-4226-B77B-615BD6C6D173}" type="presParOf" srcId="{8A9F062B-6B21-4784-BCBF-7B1C8A06D731}" destId="{D688F3B8-C025-4C06-AD5B-516B8D64E8BB}" srcOrd="1" destOrd="0" presId="urn:microsoft.com/office/officeart/2008/layout/HalfCircleOrganizationChart"/>
    <dgm:cxn modelId="{102C8CDB-2A58-45D4-BB32-830B7EB0C6CF}" type="presParOf" srcId="{8A9F062B-6B21-4784-BCBF-7B1C8A06D731}" destId="{8292043D-CA35-4EF6-B801-3EA76181D69F}" srcOrd="2" destOrd="0" presId="urn:microsoft.com/office/officeart/2008/layout/HalfCircleOrganizationChart"/>
    <dgm:cxn modelId="{21C86D18-6DE6-45B8-90E4-2F5C3D54F6FD}" type="presParOf" srcId="{8A9F062B-6B21-4784-BCBF-7B1C8A06D731}" destId="{6B974FA5-8D0F-4D45-B5C0-6CCAEC57D2D1}" srcOrd="3" destOrd="0" presId="urn:microsoft.com/office/officeart/2008/layout/HalfCircleOrganizationChart"/>
    <dgm:cxn modelId="{9EC893E5-97CC-4538-8BA1-0FF1764785D4}" type="presParOf" srcId="{FC9FCFA1-EE03-4AAB-B704-F352F9FF8BD8}" destId="{23D3C74D-46D5-4BC4-B4D1-6F6BCA8EAC65}" srcOrd="1" destOrd="0" presId="urn:microsoft.com/office/officeart/2008/layout/HalfCircleOrganizationChart"/>
    <dgm:cxn modelId="{91835C83-4D3C-4B12-9B2F-CD33ACB0A626}" type="presParOf" srcId="{23D3C74D-46D5-4BC4-B4D1-6F6BCA8EAC65}" destId="{1B3AC393-AE36-4547-9DC3-691A78881B2D}" srcOrd="0" destOrd="0" presId="urn:microsoft.com/office/officeart/2008/layout/HalfCircleOrganizationChart"/>
    <dgm:cxn modelId="{6706488F-485A-4BFA-9467-106B7D9B32BB}" type="presParOf" srcId="{23D3C74D-46D5-4BC4-B4D1-6F6BCA8EAC65}" destId="{8DAA188C-6EA8-45D6-8E51-B2652EB8BB7E}" srcOrd="1" destOrd="0" presId="urn:microsoft.com/office/officeart/2008/layout/HalfCircleOrganizationChart"/>
    <dgm:cxn modelId="{DECCEF40-1BEA-4B76-9581-12406374D1E0}" type="presParOf" srcId="{8DAA188C-6EA8-45D6-8E51-B2652EB8BB7E}" destId="{5DB70A5D-368F-40FF-8649-62D1CB4A3DE4}" srcOrd="0" destOrd="0" presId="urn:microsoft.com/office/officeart/2008/layout/HalfCircleOrganizationChart"/>
    <dgm:cxn modelId="{82CA7076-860E-491B-85FE-19137CCD84C7}" type="presParOf" srcId="{5DB70A5D-368F-40FF-8649-62D1CB4A3DE4}" destId="{476DB306-0E29-47B3-ACBA-9F0A77C25834}" srcOrd="0" destOrd="0" presId="urn:microsoft.com/office/officeart/2008/layout/HalfCircleOrganizationChart"/>
    <dgm:cxn modelId="{6C432C73-5005-43A5-BDA9-FCBC212A4F77}" type="presParOf" srcId="{5DB70A5D-368F-40FF-8649-62D1CB4A3DE4}" destId="{83C16A1E-7A7B-45CA-972F-1FE11CB36FA4}" srcOrd="1" destOrd="0" presId="urn:microsoft.com/office/officeart/2008/layout/HalfCircleOrganizationChart"/>
    <dgm:cxn modelId="{9A504700-B1B6-4EE9-A029-C63E1152FB63}" type="presParOf" srcId="{5DB70A5D-368F-40FF-8649-62D1CB4A3DE4}" destId="{A015FF4A-E626-4589-8A2A-50E50FA1FD7A}" srcOrd="2" destOrd="0" presId="urn:microsoft.com/office/officeart/2008/layout/HalfCircleOrganizationChart"/>
    <dgm:cxn modelId="{F70B09B3-8668-4E71-BBE1-1017F3529DB2}" type="presParOf" srcId="{5DB70A5D-368F-40FF-8649-62D1CB4A3DE4}" destId="{F263FD66-9A23-41B2-8C44-F6C50FCD3BEA}" srcOrd="3" destOrd="0" presId="urn:microsoft.com/office/officeart/2008/layout/HalfCircleOrganizationChart"/>
    <dgm:cxn modelId="{92FEBE7C-CFBE-48F9-9C93-CE7AADF85CD0}" type="presParOf" srcId="{8DAA188C-6EA8-45D6-8E51-B2652EB8BB7E}" destId="{B3D62D3A-D287-4681-B377-38701800DA95}" srcOrd="1" destOrd="0" presId="urn:microsoft.com/office/officeart/2008/layout/HalfCircleOrganizationChart"/>
    <dgm:cxn modelId="{E7846C66-519E-48D2-B45C-7A6C3FE06C6E}" type="presParOf" srcId="{8DAA188C-6EA8-45D6-8E51-B2652EB8BB7E}" destId="{F5E5D420-F829-4B79-BAE0-E01961FA1CEC}" srcOrd="2" destOrd="0" presId="urn:microsoft.com/office/officeart/2008/layout/HalfCircleOrganizationChart"/>
    <dgm:cxn modelId="{F5FB24D5-9FEA-4D91-A654-C5346E3D54DD}" type="presParOf" srcId="{23D3C74D-46D5-4BC4-B4D1-6F6BCA8EAC65}" destId="{00DFFFB3-62E1-4363-A1D7-652A494A554F}" srcOrd="2" destOrd="0" presId="urn:microsoft.com/office/officeart/2008/layout/HalfCircleOrganizationChart"/>
    <dgm:cxn modelId="{C86E4BEE-3FDE-4043-90D0-72B0AF0DF066}" type="presParOf" srcId="{23D3C74D-46D5-4BC4-B4D1-6F6BCA8EAC65}" destId="{C1E3D5E8-0296-4EF9-BF1B-C0F194870D2A}" srcOrd="3" destOrd="0" presId="urn:microsoft.com/office/officeart/2008/layout/HalfCircleOrganizationChart"/>
    <dgm:cxn modelId="{69F9E760-196E-4DD1-9D2E-1F4E33467EE4}" type="presParOf" srcId="{C1E3D5E8-0296-4EF9-BF1B-C0F194870D2A}" destId="{21C515DA-26F5-4A83-8D5F-E6F5CF58358D}" srcOrd="0" destOrd="0" presId="urn:microsoft.com/office/officeart/2008/layout/HalfCircleOrganizationChart"/>
    <dgm:cxn modelId="{2FC76978-AD2C-46CF-B9BE-97527F7526D1}" type="presParOf" srcId="{21C515DA-26F5-4A83-8D5F-E6F5CF58358D}" destId="{61BB9B24-0BBF-4538-871B-E11A2D3FAD8F}" srcOrd="0" destOrd="0" presId="urn:microsoft.com/office/officeart/2008/layout/HalfCircleOrganizationChart"/>
    <dgm:cxn modelId="{3332BB54-9D52-44B4-A3BD-0A7C7A33798B}" type="presParOf" srcId="{21C515DA-26F5-4A83-8D5F-E6F5CF58358D}" destId="{11E8E0FF-FB8D-47A7-8BE8-246F2B17500E}" srcOrd="1" destOrd="0" presId="urn:microsoft.com/office/officeart/2008/layout/HalfCircleOrganizationChart"/>
    <dgm:cxn modelId="{D2301F7F-7892-4A55-BA71-54BB9730F3B0}" type="presParOf" srcId="{21C515DA-26F5-4A83-8D5F-E6F5CF58358D}" destId="{96A5AF91-9736-413A-AFDC-0B616125EC2C}" srcOrd="2" destOrd="0" presId="urn:microsoft.com/office/officeart/2008/layout/HalfCircleOrganizationChart"/>
    <dgm:cxn modelId="{6357901C-E29C-42CD-BA82-51B74017EEDC}" type="presParOf" srcId="{21C515DA-26F5-4A83-8D5F-E6F5CF58358D}" destId="{11372207-6868-4185-8F71-85F00738E31E}" srcOrd="3" destOrd="0" presId="urn:microsoft.com/office/officeart/2008/layout/HalfCircleOrganizationChart"/>
    <dgm:cxn modelId="{81E32C2A-CE88-4CD2-A12E-D6A398D51D4A}" type="presParOf" srcId="{C1E3D5E8-0296-4EF9-BF1B-C0F194870D2A}" destId="{DD012242-4107-4A2F-B26A-5805110D235B}" srcOrd="1" destOrd="0" presId="urn:microsoft.com/office/officeart/2008/layout/HalfCircleOrganizationChart"/>
    <dgm:cxn modelId="{1712C7C4-1977-45EB-9841-6F7821D8B8D4}" type="presParOf" srcId="{C1E3D5E8-0296-4EF9-BF1B-C0F194870D2A}" destId="{88DF190B-2615-4D54-A0D8-7116B86B448E}" srcOrd="2" destOrd="0" presId="urn:microsoft.com/office/officeart/2008/layout/HalfCircleOrganizationChart"/>
    <dgm:cxn modelId="{95E1F9C6-8BBC-4810-B7CD-5E8D441497A7}" type="presParOf" srcId="{23D3C74D-46D5-4BC4-B4D1-6F6BCA8EAC65}" destId="{F32B70C3-95A8-4891-BFB0-1E151511DEA2}" srcOrd="4" destOrd="0" presId="urn:microsoft.com/office/officeart/2008/layout/HalfCircleOrganizationChart"/>
    <dgm:cxn modelId="{C3128A9B-CB05-4614-A7A0-CF2C03F36DA9}" type="presParOf" srcId="{23D3C74D-46D5-4BC4-B4D1-6F6BCA8EAC65}" destId="{431FAC2F-6578-4F9C-B91F-2E33A607B0EF}" srcOrd="5" destOrd="0" presId="urn:microsoft.com/office/officeart/2008/layout/HalfCircleOrganizationChart"/>
    <dgm:cxn modelId="{2E963DCB-E7F6-442E-BFED-C7EBDA62E38E}" type="presParOf" srcId="{431FAC2F-6578-4F9C-B91F-2E33A607B0EF}" destId="{AB212886-D404-4E71-AFB3-A562AEC089FE}" srcOrd="0" destOrd="0" presId="urn:microsoft.com/office/officeart/2008/layout/HalfCircleOrganizationChart"/>
    <dgm:cxn modelId="{414CEEF1-0427-47FE-8224-CCFE299D8049}" type="presParOf" srcId="{AB212886-D404-4E71-AFB3-A562AEC089FE}" destId="{BDCA32E7-FD12-4571-B559-830BE2982B5D}" srcOrd="0" destOrd="0" presId="urn:microsoft.com/office/officeart/2008/layout/HalfCircleOrganizationChart"/>
    <dgm:cxn modelId="{35F91905-5CB0-4061-BED6-905CDBE44F7E}" type="presParOf" srcId="{AB212886-D404-4E71-AFB3-A562AEC089FE}" destId="{FC258283-FA19-490E-80D9-77360A0A8A68}" srcOrd="1" destOrd="0" presId="urn:microsoft.com/office/officeart/2008/layout/HalfCircleOrganizationChart"/>
    <dgm:cxn modelId="{861E8420-F643-4577-93F8-E82C43E6A0BC}" type="presParOf" srcId="{AB212886-D404-4E71-AFB3-A562AEC089FE}" destId="{66491862-C6A4-4E02-8E67-898EBD0F55A3}" srcOrd="2" destOrd="0" presId="urn:microsoft.com/office/officeart/2008/layout/HalfCircleOrganizationChart"/>
    <dgm:cxn modelId="{0F7D8C12-1FEA-4ABE-A455-16FA64DFABC1}" type="presParOf" srcId="{AB212886-D404-4E71-AFB3-A562AEC089FE}" destId="{221E3E05-1A82-465E-9A0C-ABC9382A3235}" srcOrd="3" destOrd="0" presId="urn:microsoft.com/office/officeart/2008/layout/HalfCircleOrganizationChart"/>
    <dgm:cxn modelId="{DE80BDA6-9AB2-4995-B62A-084F4A8A3551}" type="presParOf" srcId="{431FAC2F-6578-4F9C-B91F-2E33A607B0EF}" destId="{F0A7BC1E-18B1-4BCE-9D0B-C98D3D9DD87A}" srcOrd="1" destOrd="0" presId="urn:microsoft.com/office/officeart/2008/layout/HalfCircleOrganizationChart"/>
    <dgm:cxn modelId="{7522B774-F348-48BC-AEAA-F7C628A2DD4E}" type="presParOf" srcId="{431FAC2F-6578-4F9C-B91F-2E33A607B0EF}" destId="{A21A7D43-4701-48E5-A7B5-0B7A98E7344E}" srcOrd="2" destOrd="0" presId="urn:microsoft.com/office/officeart/2008/layout/HalfCircleOrganizationChart"/>
    <dgm:cxn modelId="{07F78B00-199E-4AC3-88B0-3FF22F0F4236}" type="presParOf" srcId="{23D3C74D-46D5-4BC4-B4D1-6F6BCA8EAC65}" destId="{2FAE5877-188F-402B-90FF-75411F602C4E}" srcOrd="6" destOrd="0" presId="urn:microsoft.com/office/officeart/2008/layout/HalfCircleOrganizationChart"/>
    <dgm:cxn modelId="{BBC134D6-C05F-4204-9633-31AF340F18ED}" type="presParOf" srcId="{23D3C74D-46D5-4BC4-B4D1-6F6BCA8EAC65}" destId="{2263F3EC-F6F1-4158-817A-F3F0AA27D248}" srcOrd="7" destOrd="0" presId="urn:microsoft.com/office/officeart/2008/layout/HalfCircleOrganizationChart"/>
    <dgm:cxn modelId="{0F13F380-13AD-4BA8-83D4-E982D1DF7899}" type="presParOf" srcId="{2263F3EC-F6F1-4158-817A-F3F0AA27D248}" destId="{058D5BA1-D8BC-4809-AE6A-9E273D64BB4E}" srcOrd="0" destOrd="0" presId="urn:microsoft.com/office/officeart/2008/layout/HalfCircleOrganizationChart"/>
    <dgm:cxn modelId="{33B9E854-3E82-49E5-847F-407C346809F6}" type="presParOf" srcId="{058D5BA1-D8BC-4809-AE6A-9E273D64BB4E}" destId="{DCB7AC35-0392-4576-BC02-B9D8E43215AB}" srcOrd="0" destOrd="0" presId="urn:microsoft.com/office/officeart/2008/layout/HalfCircleOrganizationChart"/>
    <dgm:cxn modelId="{5F76498D-62B6-411E-82A6-A184173BF485}" type="presParOf" srcId="{058D5BA1-D8BC-4809-AE6A-9E273D64BB4E}" destId="{C78DCD2C-67CD-4B09-A748-2223F0DB78D8}" srcOrd="1" destOrd="0" presId="urn:microsoft.com/office/officeart/2008/layout/HalfCircleOrganizationChart"/>
    <dgm:cxn modelId="{9B64A593-7100-4F69-96BD-5595ABA38A8D}" type="presParOf" srcId="{058D5BA1-D8BC-4809-AE6A-9E273D64BB4E}" destId="{6470EB23-D515-4818-8A5D-E6B0A39C265F}" srcOrd="2" destOrd="0" presId="urn:microsoft.com/office/officeart/2008/layout/HalfCircleOrganizationChart"/>
    <dgm:cxn modelId="{9A370AD9-D4D5-4D22-86C7-4C93362D51CF}" type="presParOf" srcId="{058D5BA1-D8BC-4809-AE6A-9E273D64BB4E}" destId="{F515E1AE-D5A4-47A0-87CF-9E19D525C25C}" srcOrd="3" destOrd="0" presId="urn:microsoft.com/office/officeart/2008/layout/HalfCircleOrganizationChart"/>
    <dgm:cxn modelId="{B22D0EA7-C5F2-43A6-841B-99D2D91CD2A4}" type="presParOf" srcId="{2263F3EC-F6F1-4158-817A-F3F0AA27D248}" destId="{C1ACF07B-25B4-451A-A75D-BE3CB3E58FC5}" srcOrd="1" destOrd="0" presId="urn:microsoft.com/office/officeart/2008/layout/HalfCircleOrganizationChart"/>
    <dgm:cxn modelId="{27D01593-929A-44AC-8176-FF1FB16EC454}" type="presParOf" srcId="{2263F3EC-F6F1-4158-817A-F3F0AA27D248}" destId="{ECDCF984-7923-43FE-8920-8BB8DFD38F58}" srcOrd="2" destOrd="0" presId="urn:microsoft.com/office/officeart/2008/layout/HalfCircleOrganizationChart"/>
    <dgm:cxn modelId="{FE2657FC-5C3D-42DE-97A4-4716F946EC78}" type="presParOf" srcId="{23D3C74D-46D5-4BC4-B4D1-6F6BCA8EAC65}" destId="{24984589-7FE1-48F0-A4B7-2EE380931719}" srcOrd="8" destOrd="0" presId="urn:microsoft.com/office/officeart/2008/layout/HalfCircleOrganizationChart"/>
    <dgm:cxn modelId="{EF11F65A-03A9-4FFE-A60F-D6E22B7001B7}" type="presParOf" srcId="{23D3C74D-46D5-4BC4-B4D1-6F6BCA8EAC65}" destId="{37DAC129-2E75-495E-ABBA-F07C0F0CD5E6}" srcOrd="9" destOrd="0" presId="urn:microsoft.com/office/officeart/2008/layout/HalfCircleOrganizationChart"/>
    <dgm:cxn modelId="{C4894F3B-AB4F-4402-99D9-CF769B55CC25}" type="presParOf" srcId="{37DAC129-2E75-495E-ABBA-F07C0F0CD5E6}" destId="{A12FC9E6-5BB9-4AD5-AECE-F070F7C91DF0}" srcOrd="0" destOrd="0" presId="urn:microsoft.com/office/officeart/2008/layout/HalfCircleOrganizationChart"/>
    <dgm:cxn modelId="{F8F10CA2-B1D1-4FCE-AD07-051440288757}" type="presParOf" srcId="{A12FC9E6-5BB9-4AD5-AECE-F070F7C91DF0}" destId="{31DF928F-F91B-4B13-AD2D-3081DB7CFE65}" srcOrd="0" destOrd="0" presId="urn:microsoft.com/office/officeart/2008/layout/HalfCircleOrganizationChart"/>
    <dgm:cxn modelId="{F1752709-C163-4954-BC4A-F6CF85E915D0}" type="presParOf" srcId="{A12FC9E6-5BB9-4AD5-AECE-F070F7C91DF0}" destId="{E7D50D71-160E-4A04-8668-143D443E601F}" srcOrd="1" destOrd="0" presId="urn:microsoft.com/office/officeart/2008/layout/HalfCircleOrganizationChart"/>
    <dgm:cxn modelId="{6120F6F4-D60B-401A-A1C8-D21AB79C737C}" type="presParOf" srcId="{A12FC9E6-5BB9-4AD5-AECE-F070F7C91DF0}" destId="{C020936A-9447-4CA6-9173-C85D66DC5087}" srcOrd="2" destOrd="0" presId="urn:microsoft.com/office/officeart/2008/layout/HalfCircleOrganizationChart"/>
    <dgm:cxn modelId="{E17D9A31-F125-4A42-8D85-CF022FBE962B}" type="presParOf" srcId="{A12FC9E6-5BB9-4AD5-AECE-F070F7C91DF0}" destId="{E71B53C1-708E-4076-99E4-95976D740332}" srcOrd="3" destOrd="0" presId="urn:microsoft.com/office/officeart/2008/layout/HalfCircleOrganizationChart"/>
    <dgm:cxn modelId="{E68EFB22-3CE3-4AB2-B6F9-6AE4376CBAAF}" type="presParOf" srcId="{37DAC129-2E75-495E-ABBA-F07C0F0CD5E6}" destId="{A24561E0-3FD2-4101-9AD1-1122E2D9844D}" srcOrd="1" destOrd="0" presId="urn:microsoft.com/office/officeart/2008/layout/HalfCircleOrganizationChart"/>
    <dgm:cxn modelId="{DAD4758F-4A31-4FF4-B942-F8F7BB4774C3}" type="presParOf" srcId="{37DAC129-2E75-495E-ABBA-F07C0F0CD5E6}" destId="{DD93E8AE-D5A3-494F-ABD8-866C83C3DDDB}" srcOrd="2" destOrd="0" presId="urn:microsoft.com/office/officeart/2008/layout/HalfCircleOrganizationChart"/>
    <dgm:cxn modelId="{4D3DED66-B4B6-495A-96E0-26A48C7598CE}" type="presParOf" srcId="{FC9FCFA1-EE03-4AAB-B704-F352F9FF8BD8}" destId="{E51BF067-87AF-480C-A6D9-86C8B9AB5BAC}" srcOrd="2" destOrd="0" presId="urn:microsoft.com/office/officeart/2008/layout/HalfCircleOrganizationChart"/>
    <dgm:cxn modelId="{EA3BCA9D-F0A9-47B9-A319-EAF60351DCB4}" type="presParOf" srcId="{E51BF067-87AF-480C-A6D9-86C8B9AB5BAC}" destId="{E8AA6370-9544-4E02-BF6E-2B0625523934}" srcOrd="0" destOrd="0" presId="urn:microsoft.com/office/officeart/2008/layout/HalfCircleOrganizationChart"/>
    <dgm:cxn modelId="{AC9964DF-1929-458C-89A4-442207E295F5}" type="presParOf" srcId="{E51BF067-87AF-480C-A6D9-86C8B9AB5BAC}" destId="{1CD56B61-4954-4D99-9180-E6A8CD6A0923}" srcOrd="1" destOrd="0" presId="urn:microsoft.com/office/officeart/2008/layout/HalfCircleOrganizationChart"/>
    <dgm:cxn modelId="{EB0163A0-4E40-4C4E-A682-D95B52D96148}" type="presParOf" srcId="{1CD56B61-4954-4D99-9180-E6A8CD6A0923}" destId="{A26C34D2-6D52-4A88-BFE9-7B6050B49D85}" srcOrd="0" destOrd="0" presId="urn:microsoft.com/office/officeart/2008/layout/HalfCircleOrganizationChart"/>
    <dgm:cxn modelId="{D32B4984-231A-4D23-88E2-994BB3581716}" type="presParOf" srcId="{A26C34D2-6D52-4A88-BFE9-7B6050B49D85}" destId="{CA512B99-B0C5-4DBC-95E1-9247AEC77D47}" srcOrd="0" destOrd="0" presId="urn:microsoft.com/office/officeart/2008/layout/HalfCircleOrganizationChart"/>
    <dgm:cxn modelId="{661EAA71-AD2B-409A-B697-2AAACC115BA4}" type="presParOf" srcId="{A26C34D2-6D52-4A88-BFE9-7B6050B49D85}" destId="{D8D64EF4-C870-4026-9AF4-959F9AA1171C}" srcOrd="1" destOrd="0" presId="urn:microsoft.com/office/officeart/2008/layout/HalfCircleOrganizationChart"/>
    <dgm:cxn modelId="{86F613DB-284D-4D4D-B473-1AAB610E0E82}" type="presParOf" srcId="{A26C34D2-6D52-4A88-BFE9-7B6050B49D85}" destId="{92FB8509-4182-4750-A3CA-754447C5C761}" srcOrd="2" destOrd="0" presId="urn:microsoft.com/office/officeart/2008/layout/HalfCircleOrganizationChart"/>
    <dgm:cxn modelId="{CD9D7700-533E-41DA-AA0B-6C94CE8E176A}" type="presParOf" srcId="{A26C34D2-6D52-4A88-BFE9-7B6050B49D85}" destId="{787CF0D8-81BF-498E-933D-94A7B8CF80CE}" srcOrd="3" destOrd="0" presId="urn:microsoft.com/office/officeart/2008/layout/HalfCircleOrganizationChart"/>
    <dgm:cxn modelId="{1FCCDF8B-B8D2-490D-9816-6370E51F38C7}" type="presParOf" srcId="{1CD56B61-4954-4D99-9180-E6A8CD6A0923}" destId="{6E8E7F92-AF99-498C-925A-F2A19C203978}" srcOrd="1" destOrd="0" presId="urn:microsoft.com/office/officeart/2008/layout/HalfCircleOrganizationChart"/>
    <dgm:cxn modelId="{3BE5B30B-B3ED-4C10-AD42-805EE536E46A}" type="presParOf" srcId="{1CD56B61-4954-4D99-9180-E6A8CD6A0923}" destId="{23F14381-1026-4C74-AB52-65E2527E101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BF6611-AA96-4A9C-BBCE-4652AC95635C}" type="doc">
      <dgm:prSet loTypeId="urn:microsoft.com/office/officeart/2005/8/layout/matrix1" loCatId="matrix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4C5AFEF-EE6F-475D-875F-84A07D68167A}">
      <dgm:prSet phldrT="[Text]" custT="1"/>
      <dgm:spPr/>
      <dgm:t>
        <a:bodyPr/>
        <a:lstStyle/>
        <a:p>
          <a:r>
            <a:rPr lang="en-US" sz="3600" dirty="0" smtClean="0"/>
            <a:t>SWOT</a:t>
          </a:r>
          <a:endParaRPr lang="en-US" sz="3300" dirty="0"/>
        </a:p>
      </dgm:t>
    </dgm:pt>
    <dgm:pt modelId="{66EEF2B9-C396-449A-945B-82C0FAD19839}" type="parTrans" cxnId="{61AE393A-B21E-461B-8793-62A0DB86E980}">
      <dgm:prSet/>
      <dgm:spPr/>
      <dgm:t>
        <a:bodyPr/>
        <a:lstStyle/>
        <a:p>
          <a:endParaRPr lang="en-US"/>
        </a:p>
      </dgm:t>
    </dgm:pt>
    <dgm:pt modelId="{72BFB62B-C424-4180-A7C2-153BAF3A3435}" type="sibTrans" cxnId="{61AE393A-B21E-461B-8793-62A0DB86E980}">
      <dgm:prSet/>
      <dgm:spPr/>
      <dgm:t>
        <a:bodyPr/>
        <a:lstStyle/>
        <a:p>
          <a:endParaRPr lang="en-US"/>
        </a:p>
      </dgm:t>
    </dgm:pt>
    <dgm:pt modelId="{C0E8568A-8422-4692-BC2E-14380FCBC574}">
      <dgm:prSet phldrT="[Text]" custT="1"/>
      <dgm:spPr/>
      <dgm:t>
        <a:bodyPr/>
        <a:lstStyle/>
        <a:p>
          <a:pPr algn="r" rtl="1"/>
          <a:endParaRPr lang="ar-AE" sz="3200" b="1" dirty="0" smtClean="0"/>
        </a:p>
        <a:p>
          <a:pPr algn="r" rtl="1"/>
          <a:endParaRPr lang="ar-AE" sz="3200" b="1" dirty="0" smtClean="0"/>
        </a:p>
        <a:p>
          <a:pPr algn="r" rtl="1"/>
          <a:r>
            <a:rPr lang="ar-AE" sz="3200" b="1" dirty="0" smtClean="0"/>
            <a:t>نقاط الضعف :</a:t>
          </a:r>
        </a:p>
        <a:p>
          <a:pPr algn="r" rtl="1"/>
          <a:r>
            <a:rPr lang="ar-AE" sz="2400" dirty="0" smtClean="0"/>
            <a:t>1- نوعية تربة الموقع (طميية صحراوية)</a:t>
          </a:r>
        </a:p>
        <a:p>
          <a:pPr algn="r" rtl="1"/>
          <a:r>
            <a:rPr lang="ar-AE" sz="2400" dirty="0" smtClean="0"/>
            <a:t>2- وجود مخيم بالقرب من الموقع</a:t>
          </a:r>
          <a:br>
            <a:rPr lang="ar-AE" sz="2400" dirty="0" smtClean="0"/>
          </a:br>
          <a:r>
            <a:rPr lang="ar-AE" sz="2400" dirty="0" smtClean="0"/>
            <a:t>            و طبيعة التربة (لا يوجد منظر       جمالي) </a:t>
          </a:r>
        </a:p>
        <a:p>
          <a:pPr algn="r" rtl="1"/>
          <a:endParaRPr lang="en-US" sz="1600" dirty="0"/>
        </a:p>
      </dgm:t>
    </dgm:pt>
    <dgm:pt modelId="{564AFD46-8E84-4BCB-8825-993AA24A9B13}" type="parTrans" cxnId="{7DB7F296-A8D0-4128-B350-47EA35B60427}">
      <dgm:prSet/>
      <dgm:spPr/>
      <dgm:t>
        <a:bodyPr/>
        <a:lstStyle/>
        <a:p>
          <a:endParaRPr lang="en-US"/>
        </a:p>
      </dgm:t>
    </dgm:pt>
    <dgm:pt modelId="{2C863DD4-6ABB-4BFB-BD09-4CE26A228E71}" type="sibTrans" cxnId="{7DB7F296-A8D0-4128-B350-47EA35B60427}">
      <dgm:prSet/>
      <dgm:spPr/>
      <dgm:t>
        <a:bodyPr/>
        <a:lstStyle/>
        <a:p>
          <a:endParaRPr lang="en-US"/>
        </a:p>
      </dgm:t>
    </dgm:pt>
    <dgm:pt modelId="{65C63CC2-7EF3-4771-BB18-58D2038D5F44}">
      <dgm:prSet phldrT="[Text]" custT="1"/>
      <dgm:spPr/>
      <dgm:t>
        <a:bodyPr/>
        <a:lstStyle/>
        <a:p>
          <a:pPr algn="r" rtl="1"/>
          <a:endParaRPr lang="ar-AE" sz="2400" dirty="0" smtClean="0"/>
        </a:p>
        <a:p>
          <a:pPr algn="r" rtl="1"/>
          <a:r>
            <a:rPr lang="ar-AE" sz="3200" b="1" dirty="0" smtClean="0"/>
            <a:t>نقاط القوة :</a:t>
          </a:r>
        </a:p>
        <a:p>
          <a:pPr algn="r" rtl="1"/>
          <a:r>
            <a:rPr lang="ar-AE" sz="2400" dirty="0" smtClean="0"/>
            <a:t>1- طبوغرافيا الموقع و ميلانه </a:t>
          </a:r>
        </a:p>
        <a:p>
          <a:pPr algn="r" rtl="1"/>
          <a:r>
            <a:rPr lang="ar-AE" sz="2400" dirty="0" smtClean="0"/>
            <a:t>2- قرب الموقع من الحدود </a:t>
          </a:r>
          <a:br>
            <a:rPr lang="ar-AE" sz="2400" dirty="0" smtClean="0"/>
          </a:br>
          <a:r>
            <a:rPr lang="ar-AE" sz="2400" dirty="0" smtClean="0"/>
            <a:t>الاردنية (جسر اللنبي)</a:t>
          </a:r>
        </a:p>
        <a:p>
          <a:pPr algn="r" rtl="1"/>
          <a:endParaRPr lang="en-US" sz="1800" dirty="0"/>
        </a:p>
      </dgm:t>
    </dgm:pt>
    <dgm:pt modelId="{1A1A8876-8699-4406-BFFE-907E9068A520}" type="parTrans" cxnId="{47D1A8E3-3B1A-46CB-8376-DF2B50DAE196}">
      <dgm:prSet/>
      <dgm:spPr/>
      <dgm:t>
        <a:bodyPr/>
        <a:lstStyle/>
        <a:p>
          <a:endParaRPr lang="en-US"/>
        </a:p>
      </dgm:t>
    </dgm:pt>
    <dgm:pt modelId="{81D29A17-0019-44CA-BCD2-5E754F0A8E3E}" type="sibTrans" cxnId="{47D1A8E3-3B1A-46CB-8376-DF2B50DAE196}">
      <dgm:prSet/>
      <dgm:spPr/>
      <dgm:t>
        <a:bodyPr/>
        <a:lstStyle/>
        <a:p>
          <a:endParaRPr lang="en-US"/>
        </a:p>
      </dgm:t>
    </dgm:pt>
    <dgm:pt modelId="{4C89F433-8E9F-4280-9762-2AFE3B30CEFA}">
      <dgm:prSet phldrT="[Text]" custT="1"/>
      <dgm:spPr/>
      <dgm:t>
        <a:bodyPr/>
        <a:lstStyle/>
        <a:p>
          <a:pPr algn="r" rtl="1"/>
          <a:r>
            <a:rPr lang="ar-AE" sz="3200" b="1" dirty="0" smtClean="0"/>
            <a:t>         التحديات :</a:t>
          </a:r>
          <a:br>
            <a:rPr lang="ar-AE" sz="3200" b="1" dirty="0" smtClean="0"/>
          </a:br>
          <a:r>
            <a:rPr lang="ar-AE" sz="2100" dirty="0" smtClean="0"/>
            <a:t/>
          </a:r>
          <a:br>
            <a:rPr lang="ar-AE" sz="2100" dirty="0" smtClean="0"/>
          </a:br>
          <a:r>
            <a:rPr lang="ar-AE" sz="2400" dirty="0" smtClean="0"/>
            <a:t>1- عروض الشوارع (قلة العروض في بعض المواقع)</a:t>
          </a:r>
        </a:p>
        <a:p>
          <a:pPr algn="r" rtl="1"/>
          <a:r>
            <a:rPr lang="ar-AE" sz="2400" dirty="0" smtClean="0"/>
            <a:t>2- مناخ المنطقة (صيفاً)</a:t>
          </a:r>
        </a:p>
        <a:p>
          <a:pPr algn="r" rtl="1"/>
          <a:r>
            <a:rPr lang="ar-AE" sz="2400" dirty="0" smtClean="0"/>
            <a:t>3- معدلات نزول الامطار </a:t>
          </a:r>
        </a:p>
        <a:p>
          <a:pPr algn="r" rtl="1"/>
          <a:r>
            <a:rPr lang="ar-AE" sz="2400" dirty="0" smtClean="0"/>
            <a:t>4- زلزالية الموقع </a:t>
          </a:r>
        </a:p>
        <a:p>
          <a:pPr algn="r" rtl="1"/>
          <a:endParaRPr lang="ar-AE" sz="2400" dirty="0" smtClean="0"/>
        </a:p>
        <a:p>
          <a:pPr algn="r" rtl="1"/>
          <a:endParaRPr lang="ar-AE" sz="2400" dirty="0" smtClean="0"/>
        </a:p>
      </dgm:t>
    </dgm:pt>
    <dgm:pt modelId="{E1B75BB1-B651-404D-B7D7-C128FCAE5A4C}" type="parTrans" cxnId="{1FCA725D-6A35-42F3-BF1F-E526F09459EC}">
      <dgm:prSet/>
      <dgm:spPr/>
      <dgm:t>
        <a:bodyPr/>
        <a:lstStyle/>
        <a:p>
          <a:endParaRPr lang="en-US"/>
        </a:p>
      </dgm:t>
    </dgm:pt>
    <dgm:pt modelId="{F9A6E8EA-E72E-4283-9A41-BD4BAD54EB04}" type="sibTrans" cxnId="{1FCA725D-6A35-42F3-BF1F-E526F09459EC}">
      <dgm:prSet/>
      <dgm:spPr/>
      <dgm:t>
        <a:bodyPr/>
        <a:lstStyle/>
        <a:p>
          <a:endParaRPr lang="en-US"/>
        </a:p>
      </dgm:t>
    </dgm:pt>
    <dgm:pt modelId="{EFF15224-BF59-4543-8E7F-0AF44067FF3A}">
      <dgm:prSet phldrT="[Text]" custT="1"/>
      <dgm:spPr/>
      <dgm:t>
        <a:bodyPr/>
        <a:lstStyle/>
        <a:p>
          <a:pPr algn="r" rtl="1"/>
          <a:r>
            <a:rPr lang="ar-AE" sz="3200" b="1" dirty="0" smtClean="0"/>
            <a:t>الفرص :</a:t>
          </a:r>
        </a:p>
        <a:p>
          <a:pPr algn="r" rtl="1"/>
          <a:r>
            <a:rPr lang="ar-AE" sz="2400" dirty="0" smtClean="0"/>
            <a:t>1- مناخ المنطقة (شتاءً)</a:t>
          </a:r>
        </a:p>
        <a:p>
          <a:pPr algn="r" rtl="1"/>
          <a:r>
            <a:rPr lang="ar-AE" sz="2400" dirty="0" smtClean="0"/>
            <a:t>2- وقوع الموقع على شارع رئيسي </a:t>
          </a:r>
        </a:p>
        <a:p>
          <a:pPr algn="r" rtl="1"/>
          <a:r>
            <a:rPr lang="ar-AE" sz="2400" dirty="0" smtClean="0"/>
            <a:t>3- المنطقة جاذبة للسياحة (الموروث الثقافي)</a:t>
          </a:r>
        </a:p>
        <a:p>
          <a:pPr algn="r" rtl="1"/>
          <a:r>
            <a:rPr lang="ar-AE" sz="2400" dirty="0" smtClean="0"/>
            <a:t>4- توفر الخدمات في المنطقة </a:t>
          </a:r>
        </a:p>
        <a:p>
          <a:pPr algn="r" rtl="1"/>
          <a:endParaRPr lang="ar-AE" sz="1600" dirty="0" smtClean="0"/>
        </a:p>
        <a:p>
          <a:pPr algn="r" rtl="1"/>
          <a:endParaRPr lang="ar-AE" sz="1600" dirty="0" smtClean="0"/>
        </a:p>
      </dgm:t>
    </dgm:pt>
    <dgm:pt modelId="{DFD76665-6872-4D54-9A9F-D07F4C4AD473}" type="parTrans" cxnId="{2D9E06BF-D677-4893-955B-CD402E94216A}">
      <dgm:prSet/>
      <dgm:spPr/>
      <dgm:t>
        <a:bodyPr/>
        <a:lstStyle/>
        <a:p>
          <a:endParaRPr lang="en-US"/>
        </a:p>
      </dgm:t>
    </dgm:pt>
    <dgm:pt modelId="{AAACA99F-F33D-45C1-BAC7-770B834ED7B8}" type="sibTrans" cxnId="{2D9E06BF-D677-4893-955B-CD402E94216A}">
      <dgm:prSet/>
      <dgm:spPr/>
      <dgm:t>
        <a:bodyPr/>
        <a:lstStyle/>
        <a:p>
          <a:endParaRPr lang="en-US"/>
        </a:p>
      </dgm:t>
    </dgm:pt>
    <dgm:pt modelId="{4183E350-4D60-4904-B093-333F53EA6F93}" type="pres">
      <dgm:prSet presAssocID="{89BF6611-AA96-4A9C-BBCE-4652AC95635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6B6CB4-1033-4890-804F-DB79D5FE93C3}" type="pres">
      <dgm:prSet presAssocID="{89BF6611-AA96-4A9C-BBCE-4652AC95635C}" presName="matrix" presStyleCnt="0"/>
      <dgm:spPr/>
    </dgm:pt>
    <dgm:pt modelId="{E20EE1B5-C98B-41F0-AB46-C7087DB92B7F}" type="pres">
      <dgm:prSet presAssocID="{89BF6611-AA96-4A9C-BBCE-4652AC95635C}" presName="tile1" presStyleLbl="node1" presStyleIdx="0" presStyleCnt="4"/>
      <dgm:spPr/>
      <dgm:t>
        <a:bodyPr/>
        <a:lstStyle/>
        <a:p>
          <a:endParaRPr lang="en-US"/>
        </a:p>
      </dgm:t>
    </dgm:pt>
    <dgm:pt modelId="{A4F9AF9F-52B4-474D-A195-7E6D74C81C16}" type="pres">
      <dgm:prSet presAssocID="{89BF6611-AA96-4A9C-BBCE-4652AC95635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686B9-0568-46FD-8291-0D452A4D480C}" type="pres">
      <dgm:prSet presAssocID="{89BF6611-AA96-4A9C-BBCE-4652AC95635C}" presName="tile2" presStyleLbl="node1" presStyleIdx="1" presStyleCnt="4"/>
      <dgm:spPr/>
      <dgm:t>
        <a:bodyPr/>
        <a:lstStyle/>
        <a:p>
          <a:endParaRPr lang="en-US"/>
        </a:p>
      </dgm:t>
    </dgm:pt>
    <dgm:pt modelId="{C5847CBC-D871-4403-9322-116ED72BC182}" type="pres">
      <dgm:prSet presAssocID="{89BF6611-AA96-4A9C-BBCE-4652AC95635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80A21D-0F97-4580-BBA1-BEA5E0A2D9B2}" type="pres">
      <dgm:prSet presAssocID="{89BF6611-AA96-4A9C-BBCE-4652AC95635C}" presName="tile3" presStyleLbl="node1" presStyleIdx="2" presStyleCnt="4"/>
      <dgm:spPr/>
      <dgm:t>
        <a:bodyPr/>
        <a:lstStyle/>
        <a:p>
          <a:endParaRPr lang="en-US"/>
        </a:p>
      </dgm:t>
    </dgm:pt>
    <dgm:pt modelId="{DB2A04A3-C661-4B98-ACF8-C6C36DAB1DED}" type="pres">
      <dgm:prSet presAssocID="{89BF6611-AA96-4A9C-BBCE-4652AC95635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1D195-42DC-4709-963B-803BEEB9E06C}" type="pres">
      <dgm:prSet presAssocID="{89BF6611-AA96-4A9C-BBCE-4652AC95635C}" presName="tile4" presStyleLbl="node1" presStyleIdx="3" presStyleCnt="4"/>
      <dgm:spPr/>
      <dgm:t>
        <a:bodyPr/>
        <a:lstStyle/>
        <a:p>
          <a:endParaRPr lang="en-US"/>
        </a:p>
      </dgm:t>
    </dgm:pt>
    <dgm:pt modelId="{C143C570-4572-4CFD-8097-5A92EA80EB2B}" type="pres">
      <dgm:prSet presAssocID="{89BF6611-AA96-4A9C-BBCE-4652AC95635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B2C9C-F089-4675-B1C4-8026540C23D2}" type="pres">
      <dgm:prSet presAssocID="{89BF6611-AA96-4A9C-BBCE-4652AC95635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25563D7-5D54-4A22-AD5A-65EB891D008B}" type="presOf" srcId="{C0E8568A-8422-4692-BC2E-14380FCBC574}" destId="{E20EE1B5-C98B-41F0-AB46-C7087DB92B7F}" srcOrd="0" destOrd="0" presId="urn:microsoft.com/office/officeart/2005/8/layout/matrix1"/>
    <dgm:cxn modelId="{7DB7F296-A8D0-4128-B350-47EA35B60427}" srcId="{14C5AFEF-EE6F-475D-875F-84A07D68167A}" destId="{C0E8568A-8422-4692-BC2E-14380FCBC574}" srcOrd="0" destOrd="0" parTransId="{564AFD46-8E84-4BCB-8825-993AA24A9B13}" sibTransId="{2C863DD4-6ABB-4BFB-BD09-4CE26A228E71}"/>
    <dgm:cxn modelId="{A0A679D9-C725-4ECF-9BBB-97FCB2B9ED9B}" type="presOf" srcId="{4C89F433-8E9F-4280-9762-2AFE3B30CEFA}" destId="{DB2A04A3-C661-4B98-ACF8-C6C36DAB1DED}" srcOrd="1" destOrd="0" presId="urn:microsoft.com/office/officeart/2005/8/layout/matrix1"/>
    <dgm:cxn modelId="{8F4985B9-A078-4440-A054-2A5B079BC4E4}" type="presOf" srcId="{89BF6611-AA96-4A9C-BBCE-4652AC95635C}" destId="{4183E350-4D60-4904-B093-333F53EA6F93}" srcOrd="0" destOrd="0" presId="urn:microsoft.com/office/officeart/2005/8/layout/matrix1"/>
    <dgm:cxn modelId="{CEA65A3B-6FCD-4AF4-B18D-86E7EE84754C}" type="presOf" srcId="{65C63CC2-7EF3-4771-BB18-58D2038D5F44}" destId="{C5847CBC-D871-4403-9322-116ED72BC182}" srcOrd="1" destOrd="0" presId="urn:microsoft.com/office/officeart/2005/8/layout/matrix1"/>
    <dgm:cxn modelId="{B85DD11C-A22F-453E-94BF-F16D1A392C1F}" type="presOf" srcId="{14C5AFEF-EE6F-475D-875F-84A07D68167A}" destId="{781B2C9C-F089-4675-B1C4-8026540C23D2}" srcOrd="0" destOrd="0" presId="urn:microsoft.com/office/officeart/2005/8/layout/matrix1"/>
    <dgm:cxn modelId="{E7C2F143-6D93-44DB-97E4-719A554BA9CD}" type="presOf" srcId="{C0E8568A-8422-4692-BC2E-14380FCBC574}" destId="{A4F9AF9F-52B4-474D-A195-7E6D74C81C16}" srcOrd="1" destOrd="0" presId="urn:microsoft.com/office/officeart/2005/8/layout/matrix1"/>
    <dgm:cxn modelId="{24E47AF0-055C-491F-AD96-F236B760CE99}" type="presOf" srcId="{EFF15224-BF59-4543-8E7F-0AF44067FF3A}" destId="{C143C570-4572-4CFD-8097-5A92EA80EB2B}" srcOrd="1" destOrd="0" presId="urn:microsoft.com/office/officeart/2005/8/layout/matrix1"/>
    <dgm:cxn modelId="{2E1E6526-2EC3-4D5D-A285-60A260F9663E}" type="presOf" srcId="{EFF15224-BF59-4543-8E7F-0AF44067FF3A}" destId="{0971D195-42DC-4709-963B-803BEEB9E06C}" srcOrd="0" destOrd="0" presId="urn:microsoft.com/office/officeart/2005/8/layout/matrix1"/>
    <dgm:cxn modelId="{2D9E06BF-D677-4893-955B-CD402E94216A}" srcId="{14C5AFEF-EE6F-475D-875F-84A07D68167A}" destId="{EFF15224-BF59-4543-8E7F-0AF44067FF3A}" srcOrd="3" destOrd="0" parTransId="{DFD76665-6872-4D54-9A9F-D07F4C4AD473}" sibTransId="{AAACA99F-F33D-45C1-BAC7-770B834ED7B8}"/>
    <dgm:cxn modelId="{47D1A8E3-3B1A-46CB-8376-DF2B50DAE196}" srcId="{14C5AFEF-EE6F-475D-875F-84A07D68167A}" destId="{65C63CC2-7EF3-4771-BB18-58D2038D5F44}" srcOrd="1" destOrd="0" parTransId="{1A1A8876-8699-4406-BFFE-907E9068A520}" sibTransId="{81D29A17-0019-44CA-BCD2-5E754F0A8E3E}"/>
    <dgm:cxn modelId="{E158377F-0834-45A4-9AC5-8BD1305A3825}" type="presOf" srcId="{65C63CC2-7EF3-4771-BB18-58D2038D5F44}" destId="{794686B9-0568-46FD-8291-0D452A4D480C}" srcOrd="0" destOrd="0" presId="urn:microsoft.com/office/officeart/2005/8/layout/matrix1"/>
    <dgm:cxn modelId="{6DE6C955-6B59-4CFD-B264-BEBCC3533EFA}" type="presOf" srcId="{4C89F433-8E9F-4280-9762-2AFE3B30CEFA}" destId="{8280A21D-0F97-4580-BBA1-BEA5E0A2D9B2}" srcOrd="0" destOrd="0" presId="urn:microsoft.com/office/officeart/2005/8/layout/matrix1"/>
    <dgm:cxn modelId="{61AE393A-B21E-461B-8793-62A0DB86E980}" srcId="{89BF6611-AA96-4A9C-BBCE-4652AC95635C}" destId="{14C5AFEF-EE6F-475D-875F-84A07D68167A}" srcOrd="0" destOrd="0" parTransId="{66EEF2B9-C396-449A-945B-82C0FAD19839}" sibTransId="{72BFB62B-C424-4180-A7C2-153BAF3A3435}"/>
    <dgm:cxn modelId="{1FCA725D-6A35-42F3-BF1F-E526F09459EC}" srcId="{14C5AFEF-EE6F-475D-875F-84A07D68167A}" destId="{4C89F433-8E9F-4280-9762-2AFE3B30CEFA}" srcOrd="2" destOrd="0" parTransId="{E1B75BB1-B651-404D-B7D7-C128FCAE5A4C}" sibTransId="{F9A6E8EA-E72E-4283-9A41-BD4BAD54EB04}"/>
    <dgm:cxn modelId="{12CAC933-3749-4B2A-9470-A11881472B6C}" type="presParOf" srcId="{4183E350-4D60-4904-B093-333F53EA6F93}" destId="{ED6B6CB4-1033-4890-804F-DB79D5FE93C3}" srcOrd="0" destOrd="0" presId="urn:microsoft.com/office/officeart/2005/8/layout/matrix1"/>
    <dgm:cxn modelId="{71FA3DA6-C936-4FC4-9736-1C7EE2BD7689}" type="presParOf" srcId="{ED6B6CB4-1033-4890-804F-DB79D5FE93C3}" destId="{E20EE1B5-C98B-41F0-AB46-C7087DB92B7F}" srcOrd="0" destOrd="0" presId="urn:microsoft.com/office/officeart/2005/8/layout/matrix1"/>
    <dgm:cxn modelId="{6B27C72D-78CC-4853-B9E5-31071614ECBC}" type="presParOf" srcId="{ED6B6CB4-1033-4890-804F-DB79D5FE93C3}" destId="{A4F9AF9F-52B4-474D-A195-7E6D74C81C16}" srcOrd="1" destOrd="0" presId="urn:microsoft.com/office/officeart/2005/8/layout/matrix1"/>
    <dgm:cxn modelId="{46B4F234-40C5-4C74-ADEB-EAFE8CBABDAB}" type="presParOf" srcId="{ED6B6CB4-1033-4890-804F-DB79D5FE93C3}" destId="{794686B9-0568-46FD-8291-0D452A4D480C}" srcOrd="2" destOrd="0" presId="urn:microsoft.com/office/officeart/2005/8/layout/matrix1"/>
    <dgm:cxn modelId="{88761765-B444-4C8A-A2EA-B511E225C2E5}" type="presParOf" srcId="{ED6B6CB4-1033-4890-804F-DB79D5FE93C3}" destId="{C5847CBC-D871-4403-9322-116ED72BC182}" srcOrd="3" destOrd="0" presId="urn:microsoft.com/office/officeart/2005/8/layout/matrix1"/>
    <dgm:cxn modelId="{BB9A884D-A2A9-470C-8212-D5E5F4E4780A}" type="presParOf" srcId="{ED6B6CB4-1033-4890-804F-DB79D5FE93C3}" destId="{8280A21D-0F97-4580-BBA1-BEA5E0A2D9B2}" srcOrd="4" destOrd="0" presId="urn:microsoft.com/office/officeart/2005/8/layout/matrix1"/>
    <dgm:cxn modelId="{837C5587-6EC9-45BA-9175-0A81F577C931}" type="presParOf" srcId="{ED6B6CB4-1033-4890-804F-DB79D5FE93C3}" destId="{DB2A04A3-C661-4B98-ACF8-C6C36DAB1DED}" srcOrd="5" destOrd="0" presId="urn:microsoft.com/office/officeart/2005/8/layout/matrix1"/>
    <dgm:cxn modelId="{A0A9330F-F414-4E8D-BF2F-1A3F7FD83050}" type="presParOf" srcId="{ED6B6CB4-1033-4890-804F-DB79D5FE93C3}" destId="{0971D195-42DC-4709-963B-803BEEB9E06C}" srcOrd="6" destOrd="0" presId="urn:microsoft.com/office/officeart/2005/8/layout/matrix1"/>
    <dgm:cxn modelId="{C9394F61-9E84-4A36-B3CF-1680248408C8}" type="presParOf" srcId="{ED6B6CB4-1033-4890-804F-DB79D5FE93C3}" destId="{C143C570-4572-4CFD-8097-5A92EA80EB2B}" srcOrd="7" destOrd="0" presId="urn:microsoft.com/office/officeart/2005/8/layout/matrix1"/>
    <dgm:cxn modelId="{0D9A30DA-B587-4026-AD43-ADBCFC52112F}" type="presParOf" srcId="{4183E350-4D60-4904-B093-333F53EA6F93}" destId="{781B2C9C-F089-4675-B1C4-8026540C23D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180DEE-A71C-40DA-A0C0-C64FD7A57404}" type="doc">
      <dgm:prSet loTypeId="urn:microsoft.com/office/officeart/2008/layout/AlternatingHexagons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02DD58-053E-44A2-BA62-374875187688}">
      <dgm:prSet phldrT="[Text]"/>
      <dgm:spPr/>
      <dgm:t>
        <a:bodyPr/>
        <a:lstStyle/>
        <a:p>
          <a:r>
            <a:rPr lang="ar-AE" dirty="0" smtClean="0"/>
            <a:t>الادارة</a:t>
          </a:r>
          <a:endParaRPr lang="en-US" dirty="0"/>
        </a:p>
      </dgm:t>
    </dgm:pt>
    <dgm:pt modelId="{FD973A16-DD02-458C-868A-746DF627E64C}" type="parTrans" cxnId="{A27D2926-29B5-4C36-81BC-7A065F02A26C}">
      <dgm:prSet/>
      <dgm:spPr/>
      <dgm:t>
        <a:bodyPr/>
        <a:lstStyle/>
        <a:p>
          <a:endParaRPr lang="en-US"/>
        </a:p>
      </dgm:t>
    </dgm:pt>
    <dgm:pt modelId="{32FBC8C5-E7AB-4145-ACC2-70D23185D66F}" type="sibTrans" cxnId="{A27D2926-29B5-4C36-81BC-7A065F02A26C}">
      <dgm:prSet/>
      <dgm:spPr/>
      <dgm:t>
        <a:bodyPr/>
        <a:lstStyle/>
        <a:p>
          <a:r>
            <a:rPr lang="ar-AE" dirty="0" smtClean="0"/>
            <a:t>الفندق </a:t>
          </a:r>
          <a:endParaRPr lang="en-US" dirty="0"/>
        </a:p>
      </dgm:t>
    </dgm:pt>
    <dgm:pt modelId="{3838C784-5918-43E3-9157-AA6518B04B24}" type="pres">
      <dgm:prSet presAssocID="{66180DEE-A71C-40DA-A0C0-C64FD7A57404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F6011F1-E054-46DE-83CE-D119437E8F8D}" type="pres">
      <dgm:prSet presAssocID="{E202DD58-053E-44A2-BA62-374875187688}" presName="composite" presStyleCnt="0"/>
      <dgm:spPr/>
    </dgm:pt>
    <dgm:pt modelId="{3E23D0AF-2CA0-43AA-8B32-0E52FD484929}" type="pres">
      <dgm:prSet presAssocID="{E202DD58-053E-44A2-BA62-374875187688}" presName="Parent1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34363-B9A2-4191-AB98-72C396B3E4BE}" type="pres">
      <dgm:prSet presAssocID="{E202DD58-053E-44A2-BA62-374875187688}" presName="Childtext1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006344-4FE4-4CBE-AC2D-AABC186842F3}" type="pres">
      <dgm:prSet presAssocID="{E202DD58-053E-44A2-BA62-374875187688}" presName="BalanceSpacing" presStyleCnt="0"/>
      <dgm:spPr/>
    </dgm:pt>
    <dgm:pt modelId="{6F128253-C4C4-4A6B-BF5A-6270138D5B13}" type="pres">
      <dgm:prSet presAssocID="{E202DD58-053E-44A2-BA62-374875187688}" presName="BalanceSpacing1" presStyleCnt="0"/>
      <dgm:spPr/>
    </dgm:pt>
    <dgm:pt modelId="{EA67BE3C-51B3-4B3E-ABE9-CCEB256491E5}" type="pres">
      <dgm:prSet presAssocID="{32FBC8C5-E7AB-4145-ACC2-70D23185D66F}" presName="Accent1Text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9F4D0B02-BB23-473D-BB29-D5726BF2986A}" type="presOf" srcId="{E202DD58-053E-44A2-BA62-374875187688}" destId="{3E23D0AF-2CA0-43AA-8B32-0E52FD484929}" srcOrd="0" destOrd="0" presId="urn:microsoft.com/office/officeart/2008/layout/AlternatingHexagons"/>
    <dgm:cxn modelId="{FDAB5C8B-0F7F-46A1-A7FD-8FBACC8B11C0}" type="presOf" srcId="{32FBC8C5-E7AB-4145-ACC2-70D23185D66F}" destId="{EA67BE3C-51B3-4B3E-ABE9-CCEB256491E5}" srcOrd="0" destOrd="0" presId="urn:microsoft.com/office/officeart/2008/layout/AlternatingHexagons"/>
    <dgm:cxn modelId="{A27D2926-29B5-4C36-81BC-7A065F02A26C}" srcId="{66180DEE-A71C-40DA-A0C0-C64FD7A57404}" destId="{E202DD58-053E-44A2-BA62-374875187688}" srcOrd="0" destOrd="0" parTransId="{FD973A16-DD02-458C-868A-746DF627E64C}" sibTransId="{32FBC8C5-E7AB-4145-ACC2-70D23185D66F}"/>
    <dgm:cxn modelId="{30B49503-8E06-4D4A-87B0-86765E212EFC}" type="presOf" srcId="{66180DEE-A71C-40DA-A0C0-C64FD7A57404}" destId="{3838C784-5918-43E3-9157-AA6518B04B24}" srcOrd="0" destOrd="0" presId="urn:microsoft.com/office/officeart/2008/layout/AlternatingHexagons"/>
    <dgm:cxn modelId="{BB286352-B4E3-4F1E-8953-CA232108C67A}" type="presParOf" srcId="{3838C784-5918-43E3-9157-AA6518B04B24}" destId="{AF6011F1-E054-46DE-83CE-D119437E8F8D}" srcOrd="0" destOrd="0" presId="urn:microsoft.com/office/officeart/2008/layout/AlternatingHexagons"/>
    <dgm:cxn modelId="{22CE0A53-D451-48C9-8868-00C69D7B9843}" type="presParOf" srcId="{AF6011F1-E054-46DE-83CE-D119437E8F8D}" destId="{3E23D0AF-2CA0-43AA-8B32-0E52FD484929}" srcOrd="0" destOrd="0" presId="urn:microsoft.com/office/officeart/2008/layout/AlternatingHexagons"/>
    <dgm:cxn modelId="{A6828220-651D-408A-90D3-18D524BDD1B5}" type="presParOf" srcId="{AF6011F1-E054-46DE-83CE-D119437E8F8D}" destId="{E4434363-B9A2-4191-AB98-72C396B3E4BE}" srcOrd="1" destOrd="0" presId="urn:microsoft.com/office/officeart/2008/layout/AlternatingHexagons"/>
    <dgm:cxn modelId="{C68DBFC9-4B89-40C5-A6FE-BE7A617CA578}" type="presParOf" srcId="{AF6011F1-E054-46DE-83CE-D119437E8F8D}" destId="{26006344-4FE4-4CBE-AC2D-AABC186842F3}" srcOrd="2" destOrd="0" presId="urn:microsoft.com/office/officeart/2008/layout/AlternatingHexagons"/>
    <dgm:cxn modelId="{32095C91-68AB-4C0C-B637-53B76703CA15}" type="presParOf" srcId="{AF6011F1-E054-46DE-83CE-D119437E8F8D}" destId="{6F128253-C4C4-4A6B-BF5A-6270138D5B13}" srcOrd="3" destOrd="0" presId="urn:microsoft.com/office/officeart/2008/layout/AlternatingHexagons"/>
    <dgm:cxn modelId="{548BF538-34AA-4ABE-9E97-DD8F44A17A7D}" type="presParOf" srcId="{AF6011F1-E054-46DE-83CE-D119437E8F8D}" destId="{EA67BE3C-51B3-4B3E-ABE9-CCEB256491E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8A3D76A-875B-4F1B-A7D4-99646019C7C6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C392612-70A5-4497-A73D-FA082255AF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1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CD774D8-0BED-481B-B0ED-8ABBC860A072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C916A70-7C62-42D6-A168-EC3E2FD851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8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25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228600" y="923278"/>
            <a:ext cx="8686800" cy="461665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 algn="ctr">
              <a:defRPr sz="2400" i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28600" y="2382798"/>
            <a:ext cx="8686800" cy="1094601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 marL="0" indent="0" algn="ctr">
              <a:buNone/>
              <a:defRPr sz="5400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609600"/>
            <a:ext cx="86868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28600" y="2057400"/>
            <a:ext cx="86868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228600" y="3541019"/>
            <a:ext cx="86868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fld id="{EE43258E-B84F-43BF-88EB-FBEA0EE45A76}" type="datetime4">
              <a:rPr lang="en-US" smtClean="0"/>
              <a:pPr/>
              <a:t>June 8, 2016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20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Presenter’s Name And Title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fld id="{EE43258E-B84F-43BF-88EB-FBEA0EE45A76}" type="datetime4">
              <a:rPr lang="en-US" smtClean="0"/>
              <a:pPr/>
              <a:t>June 8, 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20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Presenter’s Name And Title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QuickStyle" Target="../diagrams/quickStyle3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2.xml"/><Relationship Id="rId12" Type="http://schemas.openxmlformats.org/officeDocument/2006/relationships/diagramLayout" Target="../diagrams/layou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Data" Target="../diagrams/data3.xml"/><Relationship Id="rId5" Type="http://schemas.microsoft.com/office/2007/relationships/hdphoto" Target="../media/hdphoto1.wdp"/><Relationship Id="rId15" Type="http://schemas.microsoft.com/office/2007/relationships/diagramDrawing" Target="../diagrams/drawing3.xml"/><Relationship Id="rId10" Type="http://schemas.microsoft.com/office/2007/relationships/diagramDrawing" Target="../diagrams/drawing2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2.xml"/><Relationship Id="rId14" Type="http://schemas.openxmlformats.org/officeDocument/2006/relationships/diagramColors" Target="../diagrams/colors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6.jpg"/><Relationship Id="rId7" Type="http://schemas.openxmlformats.org/officeDocument/2006/relationships/image" Target="../media/image42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G"/><Relationship Id="rId5" Type="http://schemas.openxmlformats.org/officeDocument/2006/relationships/image" Target="../media/image41.jpeg"/><Relationship Id="rId4" Type="http://schemas.openxmlformats.org/officeDocument/2006/relationships/image" Target="../media/image37.jpg"/><Relationship Id="rId9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5.jpg"/><Relationship Id="rId7" Type="http://schemas.openxmlformats.org/officeDocument/2006/relationships/image" Target="../media/image48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3.jpeg"/><Relationship Id="rId7" Type="http://schemas.openxmlformats.org/officeDocument/2006/relationships/image" Target="../media/image51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g"/><Relationship Id="rId5" Type="http://schemas.microsoft.com/office/2007/relationships/hdphoto" Target="../media/hdphoto1.wdp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jpg"/><Relationship Id="rId7" Type="http://schemas.openxmlformats.org/officeDocument/2006/relationships/image" Target="../media/image66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titl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ar-AE" dirty="0" smtClean="0"/>
              <a:t>مدينة رياضية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ar-AE" sz="1600" dirty="0" smtClean="0"/>
              <a:t>مشروع تخرج بعنوان</a:t>
            </a:r>
            <a:endParaRPr lang="en-US" sz="16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5715000" y="5867401"/>
            <a:ext cx="2895600" cy="609600"/>
          </a:xfrm>
        </p:spPr>
        <p:txBody>
          <a:bodyPr>
            <a:noAutofit/>
          </a:bodyPr>
          <a:lstStyle/>
          <a:p>
            <a:r>
              <a:rPr lang="ar-AE" dirty="0" smtClean="0"/>
              <a:t>تحت اشراف:</a:t>
            </a:r>
          </a:p>
          <a:p>
            <a:r>
              <a:rPr lang="ar-AE" dirty="0" smtClean="0"/>
              <a:t>د. علي عبد الحميد </a:t>
            </a:r>
          </a:p>
          <a:p>
            <a:r>
              <a:rPr lang="ar-AE" dirty="0" smtClean="0"/>
              <a:t>د. زهراء الزواوي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ar-AE" dirty="0" smtClean="0"/>
              <a:t>الطالب : أحمد حسين البايض 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" y="609600"/>
            <a:ext cx="8686800" cy="990600"/>
          </a:xfrm>
        </p:spPr>
        <p:txBody>
          <a:bodyPr>
            <a:normAutofit/>
          </a:bodyPr>
          <a:lstStyle/>
          <a:p>
            <a:r>
              <a:rPr lang="ar-AE" sz="1800" dirty="0" smtClean="0"/>
              <a:t>جامعة النجاح الوطنية </a:t>
            </a:r>
          </a:p>
          <a:p>
            <a:r>
              <a:rPr lang="ar-AE" sz="1800" dirty="0" smtClean="0"/>
              <a:t>قسم التخطيط العمراني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8227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dirty="0" smtClean="0"/>
              <a:t>تقييم المواقع واختيار الموقع الانسب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19800" y="12954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b="1" dirty="0" smtClean="0">
                <a:solidFill>
                  <a:schemeClr val="tx2">
                    <a:lumMod val="75000"/>
                  </a:schemeClr>
                </a:solidFill>
              </a:rPr>
              <a:t>تقييم الموقع الثاني :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09600" y="1676400"/>
          <a:ext cx="79248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828800"/>
                <a:gridCol w="1219200"/>
                <a:gridCol w="3505200"/>
              </a:tblGrid>
              <a:tr h="536231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المجموع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قيمة الموقع </a:t>
                      </a:r>
                      <a:br>
                        <a:rPr lang="ar-AE" dirty="0" smtClean="0"/>
                      </a:br>
                      <a:r>
                        <a:rPr lang="ar-AE" dirty="0" smtClean="0"/>
                        <a:t>(تحقيق</a:t>
                      </a:r>
                      <a:r>
                        <a:rPr lang="ar-AE" baseline="0" dirty="0" smtClean="0"/>
                        <a:t> الموقع للبديل)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وزن المعيار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المعايير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baseline="0" dirty="0" smtClean="0"/>
                        <a:t>1- تصنيف تربة الموقع 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dirty="0" smtClean="0"/>
                        <a:t>2</a:t>
                      </a:r>
                      <a:r>
                        <a:rPr lang="ar-AE" baseline="0" dirty="0" smtClean="0"/>
                        <a:t>- قرب الموقع من المستوطنات </a:t>
                      </a:r>
                      <a:r>
                        <a:rPr lang="ar-AE" sz="1600" baseline="0" dirty="0" smtClean="0"/>
                        <a:t>الاسرائيلية</a:t>
                      </a:r>
                      <a:endParaRPr lang="en-US" sz="16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3- </a:t>
                      </a:r>
                      <a:r>
                        <a:rPr lang="ar-AE" sz="1600" dirty="0" smtClean="0"/>
                        <a:t>ضمن المناطق ذات التصنيف السياسي </a:t>
                      </a:r>
                      <a:r>
                        <a:rPr lang="en-US" sz="1600" dirty="0" smtClean="0"/>
                        <a:t>A,B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4- توفر الخدمات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5- طبوغرافية وتضاريس الموقع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6- بعيد عن جدار</a:t>
                      </a:r>
                      <a:r>
                        <a:rPr lang="ar-AE" baseline="0" dirty="0" smtClean="0"/>
                        <a:t> الفصل العنصري</a:t>
                      </a:r>
                      <a:endParaRPr lang="en-US" dirty="0" smtClean="0"/>
                    </a:p>
                  </a:txBody>
                  <a:tcPr/>
                </a:tc>
              </a:tr>
              <a:tr h="536231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7- </a:t>
                      </a:r>
                      <a:r>
                        <a:rPr lang="ar-AE" sz="1800" dirty="0" smtClean="0"/>
                        <a:t>المسافة بين</a:t>
                      </a:r>
                      <a:r>
                        <a:rPr lang="ar-AE" sz="1800" baseline="0" dirty="0" smtClean="0"/>
                        <a:t> الموقع و اقرب شارع رئيسي او اقليمي</a:t>
                      </a:r>
                      <a:endParaRPr lang="en-US" sz="14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8- توفر</a:t>
                      </a:r>
                      <a:r>
                        <a:rPr lang="ar-AE" baseline="0" dirty="0" smtClean="0"/>
                        <a:t> البنية التحتية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9-</a:t>
                      </a:r>
                      <a:r>
                        <a:rPr lang="ar-AE" baseline="0" dirty="0" smtClean="0"/>
                        <a:t> بعد الموقع عن الوادي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10-</a:t>
                      </a:r>
                      <a:r>
                        <a:rPr lang="ar-AE" baseline="0" dirty="0" smtClean="0"/>
                        <a:t> التصنيف الزلزالي للموقع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308/435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المجمـــــــــــــــــــــــــــــــــــوع</a:t>
                      </a:r>
                      <a:r>
                        <a:rPr lang="ar-A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9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dirty="0" smtClean="0"/>
              <a:t>تقييم المواقع واختيار الموقع الانسب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19800" y="12954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b="1" dirty="0" smtClean="0">
                <a:solidFill>
                  <a:schemeClr val="tx2">
                    <a:lumMod val="75000"/>
                  </a:schemeClr>
                </a:solidFill>
              </a:rPr>
              <a:t>تقييم الموقع الثالث :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09600" y="1676400"/>
          <a:ext cx="79248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828800"/>
                <a:gridCol w="1219200"/>
                <a:gridCol w="3505200"/>
              </a:tblGrid>
              <a:tr h="536231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المجموع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قيمة الموقع </a:t>
                      </a:r>
                      <a:br>
                        <a:rPr lang="ar-AE" dirty="0" smtClean="0"/>
                      </a:br>
                      <a:r>
                        <a:rPr lang="ar-AE" dirty="0" smtClean="0"/>
                        <a:t>(تحقيق</a:t>
                      </a:r>
                      <a:r>
                        <a:rPr lang="ar-AE" baseline="0" dirty="0" smtClean="0"/>
                        <a:t> الموقع للبديل)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وزن المعيار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المعايير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baseline="0" dirty="0" smtClean="0"/>
                        <a:t>1- تصنيف تربة الموقع 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dirty="0" smtClean="0"/>
                        <a:t>2</a:t>
                      </a:r>
                      <a:r>
                        <a:rPr lang="ar-AE" baseline="0" dirty="0" smtClean="0"/>
                        <a:t>- قرب الموقع من المستوطنات </a:t>
                      </a:r>
                      <a:r>
                        <a:rPr lang="ar-AE" sz="1600" baseline="0" dirty="0" smtClean="0"/>
                        <a:t>الاسرائيلية</a:t>
                      </a:r>
                      <a:endParaRPr lang="en-US" sz="16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3- </a:t>
                      </a:r>
                      <a:r>
                        <a:rPr lang="ar-AE" sz="1600" dirty="0" smtClean="0"/>
                        <a:t>ضمن المناطق ذات التصنيف السياسي </a:t>
                      </a:r>
                      <a:r>
                        <a:rPr lang="en-US" sz="1600" dirty="0" smtClean="0"/>
                        <a:t>A,B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4- توفر الخدمات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5- طبوغرافية وتضاريس الموقع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6- بعيد عن جدار</a:t>
                      </a:r>
                      <a:r>
                        <a:rPr lang="ar-AE" baseline="0" dirty="0" smtClean="0"/>
                        <a:t> الفصل العنصري</a:t>
                      </a:r>
                      <a:endParaRPr lang="en-US" dirty="0" smtClean="0"/>
                    </a:p>
                  </a:txBody>
                  <a:tcPr/>
                </a:tc>
              </a:tr>
              <a:tr h="536231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7- </a:t>
                      </a:r>
                      <a:r>
                        <a:rPr lang="ar-AE" sz="1800" dirty="0" smtClean="0"/>
                        <a:t>المسافة بين</a:t>
                      </a:r>
                      <a:r>
                        <a:rPr lang="ar-AE" sz="1800" baseline="0" dirty="0" smtClean="0"/>
                        <a:t> الموقع و اقرب شارع رئيسي او اقليمي</a:t>
                      </a:r>
                      <a:endParaRPr lang="en-US" sz="14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8- توفر</a:t>
                      </a:r>
                      <a:r>
                        <a:rPr lang="ar-AE" baseline="0" dirty="0" smtClean="0"/>
                        <a:t> البنية التحتية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9-</a:t>
                      </a:r>
                      <a:r>
                        <a:rPr lang="ar-AE" baseline="0" dirty="0" smtClean="0"/>
                        <a:t> بعد الموقع عن الوادي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10-</a:t>
                      </a:r>
                      <a:r>
                        <a:rPr lang="ar-AE" baseline="0" dirty="0" smtClean="0"/>
                        <a:t> التصنيف الزلزالي للموقع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306/435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المجمـــــــــــــــــــــــــــــــــــوع</a:t>
                      </a:r>
                      <a:r>
                        <a:rPr lang="ar-A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05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04800" y="533401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AE" sz="4400" dirty="0" smtClean="0"/>
              <a:t>الموقع الانسب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371601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بعد ان تمت عملية المفاضله بين المواقع تم اختيار الموقع الاول كالموقع الانسب لبناء المدينة الرياضية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49898"/>
            <a:ext cx="6934200" cy="49013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953745"/>
            <a:ext cx="376238" cy="8302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92" y="2368856"/>
            <a:ext cx="1247608" cy="239098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7239000" y="3602344"/>
            <a:ext cx="304800" cy="342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8686800" cy="1579602"/>
          </a:xfrm>
        </p:spPr>
        <p:txBody>
          <a:bodyPr>
            <a:normAutofit/>
          </a:bodyPr>
          <a:lstStyle/>
          <a:p>
            <a:pPr rtl="1"/>
            <a:r>
              <a:rPr lang="ar-AE" dirty="0" smtClean="0"/>
              <a:t>تحليل الموقع</a:t>
            </a:r>
            <a:r>
              <a:rPr lang="ar-AE" dirty="0"/>
              <a:t> </a:t>
            </a:r>
            <a:r>
              <a:rPr lang="ar-AE" dirty="0" smtClean="0"/>
              <a:t>على المستوى :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54698952"/>
              </p:ext>
            </p:extLst>
          </p:nvPr>
        </p:nvGraphicFramePr>
        <p:xfrm>
          <a:off x="1524000" y="202335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40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382798"/>
            <a:ext cx="8686800" cy="1579602"/>
          </a:xfrm>
        </p:spPr>
        <p:txBody>
          <a:bodyPr>
            <a:normAutofit lnSpcReduction="10000"/>
          </a:bodyPr>
          <a:lstStyle/>
          <a:p>
            <a:r>
              <a:rPr lang="ar-AE" dirty="0" smtClean="0"/>
              <a:t>تحليل الموقع</a:t>
            </a:r>
            <a:br>
              <a:rPr lang="ar-AE" dirty="0" smtClean="0"/>
            </a:br>
            <a:r>
              <a:rPr lang="ar-AE" dirty="0" smtClean="0"/>
              <a:t>على المستوى الاقليمي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0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sz="4400" dirty="0" smtClean="0"/>
              <a:t>على المستوى الاقليمي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8001000" cy="56554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279283"/>
            <a:ext cx="490201" cy="1081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04999"/>
            <a:ext cx="1347704" cy="258280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48696" y="3200400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67296" y="4814887"/>
            <a:ext cx="433304" cy="442913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3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4599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sz="4400" dirty="0" smtClean="0"/>
              <a:t>على المستوى الاقليمي (الطرق الرابطة) 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51653"/>
            <a:ext cx="8566004" cy="56777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25" y="1175582"/>
            <a:ext cx="525286" cy="1159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04999"/>
            <a:ext cx="1347704" cy="258280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48696" y="3200400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3657600" y="1904999"/>
          <a:ext cx="66294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Diagram 7"/>
          <p:cNvGraphicFramePr/>
          <p:nvPr>
            <p:extLst/>
          </p:nvPr>
        </p:nvGraphicFramePr>
        <p:xfrm>
          <a:off x="0" y="1371600"/>
          <a:ext cx="4299229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389310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838200"/>
            <a:ext cx="8153400" cy="576313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4599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sz="4400" dirty="0" smtClean="0"/>
              <a:t>على المستوى الاقليمي (بجسر اللنبي)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69463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524" y="1708258"/>
            <a:ext cx="1073547" cy="205740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48599" y="2736959"/>
            <a:ext cx="385471" cy="387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ar-AE" sz="4400" dirty="0" smtClean="0"/>
              <a:t>تحليل الموقع</a:t>
            </a:r>
          </a:p>
          <a:p>
            <a:r>
              <a:rPr lang="ar-AE" sz="4400" dirty="0" smtClean="0"/>
              <a:t>على مستوى المنطقة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744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8229600" cy="581699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600" dirty="0"/>
              <a:t>تحليل الموقع على مستوى المنطقة (التصنيف السياسي)</a:t>
            </a:r>
          </a:p>
          <a:p>
            <a:pPr algn="r"/>
            <a:endParaRPr lang="ar-AE" sz="3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51483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671661"/>
            <a:ext cx="1195303" cy="229074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47374" y="2819400"/>
            <a:ext cx="482447" cy="4757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7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مرحلة اختيار الموقع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ar-AE" dirty="0" smtClean="0"/>
              <a:t>المرحلة الاولى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4400" dirty="0" smtClean="0"/>
              <a:t>تحليل الموقع على مستوى المنطقة (المحافظة)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6" y="990600"/>
            <a:ext cx="7977504" cy="563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51483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756" y="1904999"/>
            <a:ext cx="1073547" cy="205740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71108" y="2933699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6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65" y="838200"/>
            <a:ext cx="8112669" cy="573433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200" dirty="0" smtClean="0"/>
              <a:t>تحليل الموقع على مستوى المنطقة (التجمعات السكنية القريبه)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247001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879" y="1524000"/>
            <a:ext cx="1242721" cy="238161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732044" y="2714807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1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27" y="699700"/>
            <a:ext cx="8345145" cy="589866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200" dirty="0" smtClean="0"/>
              <a:t>تحليل الموقع على مستوى المنطقة (عروض الشوارع)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247001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834" y="1371600"/>
            <a:ext cx="1242721" cy="238161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728999" y="2562407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3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52087"/>
            <a:ext cx="8303714" cy="586937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200" dirty="0" smtClean="0"/>
              <a:t>تحليل الموقع على مستوى المنطقة (الخدمات القريبة)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932712"/>
            <a:ext cx="337023" cy="7436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1" y="1447800"/>
            <a:ext cx="1138828" cy="218250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931078" y="2563508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3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8336635" cy="589264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200" dirty="0" smtClean="0"/>
              <a:t>تحليل الموقع على مستوى المنطقة (الموروث الثقافي)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894" y="1066800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955" y="1371600"/>
            <a:ext cx="1180820" cy="226298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809577" y="2503092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1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04686"/>
            <a:ext cx="8382000" cy="59247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86800" cy="1094601"/>
          </a:xfrm>
        </p:spPr>
        <p:txBody>
          <a:bodyPr>
            <a:noAutofit/>
          </a:bodyPr>
          <a:lstStyle/>
          <a:p>
            <a:pPr algn="r"/>
            <a:r>
              <a:rPr lang="ar-AE" sz="3200" dirty="0" smtClean="0"/>
              <a:t>تحليل </a:t>
            </a:r>
            <a:r>
              <a:rPr lang="ar-AE" sz="3200" dirty="0"/>
              <a:t>الموقع على مستوى المنطقة (معدلات سقوط الامطار)</a:t>
            </a:r>
          </a:p>
          <a:p>
            <a:pPr algn="r"/>
            <a:endParaRPr lang="ar-AE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990600"/>
            <a:ext cx="414001" cy="913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522" y="1668369"/>
            <a:ext cx="1042903" cy="199867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47374" y="2667000"/>
            <a:ext cx="369051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تحليل الموقع على مستوى الموقع نفسه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0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" y="838200"/>
            <a:ext cx="8193113" cy="5791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7500" lnSpcReduction="20000"/>
          </a:bodyPr>
          <a:lstStyle/>
          <a:p>
            <a:r>
              <a:rPr lang="ar-AE" dirty="0" smtClean="0"/>
              <a:t>تحليل الموقع على مستوى الموقع نفسه (التربة)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18571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524000"/>
            <a:ext cx="1315860" cy="25217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70290" y="2819400"/>
            <a:ext cx="500662" cy="473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89809"/>
            <a:ext cx="8305800" cy="587085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0000" lnSpcReduction="20000"/>
          </a:bodyPr>
          <a:lstStyle/>
          <a:p>
            <a:r>
              <a:rPr lang="ar-AE" dirty="0" smtClean="0"/>
              <a:t>تحليل الموقع على مستوى الموقع نفسه (جفاف التربة)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18571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524000"/>
            <a:ext cx="1315860" cy="25217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70290" y="2819400"/>
            <a:ext cx="500662" cy="473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5900"/>
            <a:ext cx="8305800" cy="587085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Autofit/>
          </a:bodyPr>
          <a:lstStyle/>
          <a:p>
            <a:r>
              <a:rPr lang="ar-AE" sz="3200" dirty="0" smtClean="0"/>
              <a:t>تحليل الموقع على مستوى الموقع نفسه (المخطط الوطني المكاني) 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18571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01" y="1323201"/>
            <a:ext cx="1272351" cy="24384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924800" y="2590800"/>
            <a:ext cx="369952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1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dirty="0" smtClean="0"/>
              <a:t>معايير بناء المدينة الرياضية 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219200" y="1397000"/>
          <a:ext cx="6934200" cy="500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42973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المعايير الفلسطينية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المعايير العالمية</a:t>
                      </a:r>
                      <a:endParaRPr lang="en-US" dirty="0"/>
                    </a:p>
                  </a:txBody>
                  <a:tcPr/>
                </a:tc>
              </a:tr>
              <a:tr h="7417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تكون بعيدة عن التجمعات السكنية و على اطراف المدن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600" b="1" dirty="0" smtClean="0"/>
                        <a:t>تكون</a:t>
                      </a:r>
                      <a:r>
                        <a:rPr lang="ar-AE" sz="1600" b="1" baseline="0" dirty="0" smtClean="0"/>
                        <a:t> المدينة الرياضية على مداخل المدن </a:t>
                      </a:r>
                      <a:endParaRPr lang="en-US" sz="1600" b="1" dirty="0"/>
                    </a:p>
                  </a:txBody>
                  <a:tcPr/>
                </a:tc>
              </a:tr>
              <a:tr h="1059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تكون الارض ذات ميلان منخفض</a:t>
                      </a:r>
                      <a:r>
                        <a:rPr lang="ar-AE" baseline="0" dirty="0" smtClean="0"/>
                        <a:t> مع الاستفادة من الميلان (ان وجد) للمدرجات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تكون الارض ذات ميلان منخفض</a:t>
                      </a:r>
                      <a:endParaRPr lang="en-US" dirty="0"/>
                    </a:p>
                  </a:txBody>
                  <a:tcPr/>
                </a:tc>
              </a:tr>
              <a:tr h="7417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تطل</a:t>
                      </a:r>
                      <a:r>
                        <a:rPr lang="ar-AE" baseline="0" dirty="0" smtClean="0"/>
                        <a:t> على شارع رئيسي او اقليمي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يصلها شوارع رئيسية و كبيرة بحيث تتحمل الازدحام</a:t>
                      </a:r>
                      <a:r>
                        <a:rPr lang="ar-AE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</a:tr>
              <a:tr h="42973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مراعات النواحي التخطيطية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مراعات النواحي التخطيطية </a:t>
                      </a:r>
                      <a:endParaRPr lang="en-US" dirty="0"/>
                    </a:p>
                  </a:txBody>
                  <a:tcPr/>
                </a:tc>
              </a:tr>
              <a:tr h="429738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عدم</a:t>
                      </a:r>
                      <a:r>
                        <a:rPr lang="ar-AE" baseline="0" dirty="0" smtClean="0"/>
                        <a:t> وقوعها بمناطق ذو تصنيف </a:t>
                      </a:r>
                      <a:r>
                        <a:rPr lang="en-US" baseline="0" dirty="0" smtClean="0"/>
                        <a:t>“C”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ــــــ</a:t>
                      </a:r>
                      <a:endParaRPr lang="en-US" dirty="0"/>
                    </a:p>
                  </a:txBody>
                  <a:tcPr/>
                </a:tc>
              </a:tr>
              <a:tr h="741740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قريبة من المستعمرات</a:t>
                      </a:r>
                      <a:r>
                        <a:rPr lang="ar-AE" baseline="0" dirty="0" smtClean="0"/>
                        <a:t> الاسرائيلية قدر الامكان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ــــــ</a:t>
                      </a:r>
                      <a:endParaRPr lang="en-US" dirty="0"/>
                    </a:p>
                  </a:txBody>
                  <a:tcPr/>
                </a:tc>
              </a:tr>
              <a:tr h="429738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بعيدة عن جدار الفصل العنصري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ــــــ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6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38200"/>
            <a:ext cx="8224349" cy="581327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7500" lnSpcReduction="20000"/>
          </a:bodyPr>
          <a:lstStyle/>
          <a:p>
            <a:r>
              <a:rPr lang="ar-AE" dirty="0" smtClean="0"/>
              <a:t>تحليل الموقع على مستوى الموقع نفسه (المناخ)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18571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524000"/>
            <a:ext cx="1315860" cy="25217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70290" y="2819400"/>
            <a:ext cx="500662" cy="473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6" y="811758"/>
            <a:ext cx="8230521" cy="581764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7500" lnSpcReduction="20000"/>
          </a:bodyPr>
          <a:lstStyle/>
          <a:p>
            <a:r>
              <a:rPr lang="ar-AE" dirty="0" smtClean="0"/>
              <a:t>تحليل الموقع على مستوى الموقع نفسه (الزلزالية)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067224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0"/>
            <a:ext cx="1163460" cy="222971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48600" y="2743200"/>
            <a:ext cx="30357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7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0000" lnSpcReduction="20000"/>
          </a:bodyPr>
          <a:lstStyle/>
          <a:p>
            <a:r>
              <a:rPr lang="ar-AE" dirty="0" smtClean="0"/>
              <a:t>تحليل الموقع على مستوى الموقع نفسه (طوبوغرافيا)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6" y="775900"/>
            <a:ext cx="8229600" cy="58169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018571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140" y="1475346"/>
            <a:ext cx="1138828" cy="218250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797059" y="2566600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0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362200"/>
            <a:ext cx="6191250" cy="2057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82" y="228600"/>
            <a:ext cx="603885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205" y="4086304"/>
            <a:ext cx="2905125" cy="25139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97" y="4542844"/>
            <a:ext cx="5248275" cy="2057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58200" y="6248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6248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58200" y="441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57150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4343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58200" y="5257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953000" y="304800"/>
            <a:ext cx="1752600" cy="195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105400" y="240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A-A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590800" y="2395659"/>
            <a:ext cx="1752600" cy="195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029946" y="4605459"/>
            <a:ext cx="1752600" cy="195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667000" y="236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B-B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081493" y="4518363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C-C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686800" cy="1094601"/>
          </a:xfrm>
        </p:spPr>
        <p:txBody>
          <a:bodyPr>
            <a:normAutofit fontScale="77500" lnSpcReduction="20000"/>
          </a:bodyPr>
          <a:lstStyle/>
          <a:p>
            <a:r>
              <a:rPr lang="ar-AE" dirty="0" smtClean="0"/>
              <a:t>تحليل الموقع على مستوى الموقع نفسه (الميلان)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14400"/>
            <a:ext cx="8077200" cy="5709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95450"/>
            <a:ext cx="414001" cy="91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76" y="1524000"/>
            <a:ext cx="1138828" cy="218250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894753" y="2639708"/>
            <a:ext cx="433304" cy="442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3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SWOT ANALYSIS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33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5450564"/>
              </p:ext>
            </p:extLst>
          </p:nvPr>
        </p:nvGraphicFramePr>
        <p:xfrm>
          <a:off x="762000" y="609600"/>
          <a:ext cx="7696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88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55932"/>
            <a:ext cx="3340431" cy="130949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1"/>
            <a:ext cx="8686800" cy="838200"/>
          </a:xfrm>
        </p:spPr>
        <p:txBody>
          <a:bodyPr>
            <a:normAutofit/>
          </a:bodyPr>
          <a:lstStyle/>
          <a:p>
            <a:pPr algn="r" rtl="1"/>
            <a:r>
              <a:rPr lang="ar-AE" sz="4400" dirty="0" smtClean="0"/>
              <a:t>نقــاط القــوة :</a:t>
            </a:r>
            <a:endParaRPr lang="en-US" sz="4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43258E-B84F-43BF-88EB-FBEA0EE45A76}" type="datetime4">
              <a:rPr lang="en-US" smtClean="0"/>
              <a:pPr/>
              <a:t>June 8, 2016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06" y="5194396"/>
            <a:ext cx="3940618" cy="13094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3" y="5227856"/>
            <a:ext cx="3843618" cy="13094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47781" y="5304057"/>
            <a:ext cx="1115498" cy="101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00181" y="5151656"/>
            <a:ext cx="9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A-A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410256" y="5227856"/>
            <a:ext cx="1115498" cy="101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86456" y="5118196"/>
            <a:ext cx="9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B-B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983" y="979332"/>
            <a:ext cx="5817417" cy="41119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415303" y="3418548"/>
            <a:ext cx="1115498" cy="101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55805" y="3331451"/>
            <a:ext cx="9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C-C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02" y="712703"/>
            <a:ext cx="2495264" cy="21592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" name="TextBox 19"/>
          <p:cNvSpPr txBox="1"/>
          <p:nvPr/>
        </p:nvSpPr>
        <p:spPr>
          <a:xfrm>
            <a:off x="2556101" y="2373868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1901" y="2373868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556101" y="752867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37202" y="1992868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71901" y="817399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56101" y="1676400"/>
            <a:ext cx="33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" name="Oval 25"/>
          <p:cNvSpPr/>
          <p:nvPr/>
        </p:nvSpPr>
        <p:spPr>
          <a:xfrm>
            <a:off x="3420423" y="3260107"/>
            <a:ext cx="710036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26" idx="0"/>
          </p:cNvCxnSpPr>
          <p:nvPr/>
        </p:nvCxnSpPr>
        <p:spPr>
          <a:xfrm flipH="1" flipV="1">
            <a:off x="2963279" y="649773"/>
            <a:ext cx="812162" cy="2610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6" idx="3"/>
          </p:cNvCxnSpPr>
          <p:nvPr/>
        </p:nvCxnSpPr>
        <p:spPr>
          <a:xfrm flipH="1" flipV="1">
            <a:off x="2963279" y="2947059"/>
            <a:ext cx="561126" cy="8984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873" y="1164278"/>
            <a:ext cx="232082" cy="51212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972" y="1428793"/>
            <a:ext cx="516893" cy="990600"/>
          </a:xfrm>
          <a:prstGeom prst="rect">
            <a:avLst/>
          </a:prstGeom>
        </p:spPr>
      </p:pic>
      <p:sp>
        <p:nvSpPr>
          <p:cNvPr id="33" name="Oval 32"/>
          <p:cNvSpPr/>
          <p:nvPr/>
        </p:nvSpPr>
        <p:spPr>
          <a:xfrm>
            <a:off x="8271582" y="1905000"/>
            <a:ext cx="262818" cy="244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1"/>
            <a:ext cx="8686800" cy="838200"/>
          </a:xfrm>
        </p:spPr>
        <p:txBody>
          <a:bodyPr>
            <a:normAutofit/>
          </a:bodyPr>
          <a:lstStyle/>
          <a:p>
            <a:pPr algn="r" rtl="1"/>
            <a:r>
              <a:rPr lang="ar-AE" sz="4400" dirty="0" smtClean="0"/>
              <a:t>نقــاط الضعف: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240" y="1066801"/>
            <a:ext cx="6144833" cy="43433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571" y="4572000"/>
            <a:ext cx="3090929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42" y="4108361"/>
            <a:ext cx="3447482" cy="2216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6542"/>
            <a:ext cx="3658485" cy="23845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9" name="Right Arrow 28"/>
          <p:cNvSpPr/>
          <p:nvPr/>
        </p:nvSpPr>
        <p:spPr>
          <a:xfrm rot="14625500">
            <a:off x="3001267" y="2646875"/>
            <a:ext cx="524809" cy="2298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1203296"/>
            <a:ext cx="382132" cy="84322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59" y="1645870"/>
            <a:ext cx="874742" cy="1676400"/>
          </a:xfrm>
          <a:prstGeom prst="rect">
            <a:avLst/>
          </a:prstGeom>
        </p:spPr>
      </p:pic>
      <p:sp>
        <p:nvSpPr>
          <p:cNvPr id="33" name="Oval 32"/>
          <p:cNvSpPr/>
          <p:nvPr/>
        </p:nvSpPr>
        <p:spPr>
          <a:xfrm>
            <a:off x="7729246" y="2532978"/>
            <a:ext cx="271754" cy="286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9334340">
            <a:off x="3684052" y="4761087"/>
            <a:ext cx="1333094" cy="2314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3029800">
            <a:off x="4819022" y="4696784"/>
            <a:ext cx="524809" cy="2298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1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"/>
            <a:ext cx="8686800" cy="838200"/>
          </a:xfrm>
        </p:spPr>
        <p:txBody>
          <a:bodyPr>
            <a:normAutofit/>
          </a:bodyPr>
          <a:lstStyle/>
          <a:p>
            <a:pPr algn="r" rtl="1"/>
            <a:r>
              <a:rPr lang="ar-AE" sz="4000" dirty="0" smtClean="0"/>
              <a:t>الفرص :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8229600" cy="5816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990600"/>
            <a:ext cx="382132" cy="843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875" y="1403795"/>
            <a:ext cx="874742" cy="1676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848600" y="2286000"/>
            <a:ext cx="271754" cy="286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6" y="5145907"/>
            <a:ext cx="1812291" cy="1274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80" y="155801"/>
            <a:ext cx="2526287" cy="1576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672" y="1412214"/>
            <a:ext cx="2657762" cy="171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93" y="3701871"/>
            <a:ext cx="1908000" cy="1249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372" y="4446219"/>
            <a:ext cx="1994062" cy="1328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ight Arrow 11"/>
          <p:cNvSpPr/>
          <p:nvPr/>
        </p:nvSpPr>
        <p:spPr>
          <a:xfrm rot="11899613">
            <a:off x="1764877" y="4588915"/>
            <a:ext cx="457200" cy="3351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3589793">
            <a:off x="3135938" y="1244628"/>
            <a:ext cx="457200" cy="3351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8897161">
            <a:off x="1731043" y="5360794"/>
            <a:ext cx="457200" cy="3351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020564" y="4775069"/>
            <a:ext cx="823807" cy="3351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5352350">
            <a:off x="1666794" y="1458000"/>
            <a:ext cx="457200" cy="33517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 fontScale="92500"/>
          </a:bodyPr>
          <a:lstStyle/>
          <a:p>
            <a:pPr algn="r"/>
            <a:r>
              <a:rPr lang="ar-AE" dirty="0" smtClean="0"/>
              <a:t>المعايير التي تم من خلالها اختيار المواقع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524000" y="14528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AE" dirty="0" smtClean="0"/>
                        <a:t>المعايير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r" rtl="1">
                        <a:buFont typeface="+mj-lt"/>
                        <a:buNone/>
                      </a:pPr>
                      <a:r>
                        <a:rPr lang="ar-AE" dirty="0" smtClean="0"/>
                        <a:t>1-</a:t>
                      </a:r>
                      <a:r>
                        <a:rPr lang="ar-AE" baseline="0" dirty="0" smtClean="0"/>
                        <a:t> </a:t>
                      </a:r>
                      <a:r>
                        <a:rPr lang="ar-AE" dirty="0" smtClean="0"/>
                        <a:t>بعيد</a:t>
                      </a:r>
                      <a:r>
                        <a:rPr lang="ar-AE" baseline="0" dirty="0" smtClean="0"/>
                        <a:t> عن المناطق السكنية بمسافة لا تقل عن 300م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r" rtl="1">
                        <a:buFont typeface="+mj-lt"/>
                        <a:buNone/>
                      </a:pPr>
                      <a:r>
                        <a:rPr lang="ar-AE" dirty="0" smtClean="0"/>
                        <a:t>2</a:t>
                      </a:r>
                      <a:r>
                        <a:rPr lang="ar-AE" baseline="0" dirty="0" smtClean="0"/>
                        <a:t>- قريب من المستعمرات الاسرائيلية ضمن 1كم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r" rtl="1">
                        <a:buFont typeface="+mj-lt"/>
                        <a:buNone/>
                      </a:pPr>
                      <a:r>
                        <a:rPr lang="ar-AE" dirty="0" smtClean="0"/>
                        <a:t>3- ضمن المناطق ذات التصنيف السياسي </a:t>
                      </a:r>
                      <a:r>
                        <a:rPr lang="en-US" dirty="0" smtClean="0"/>
                        <a:t>A,B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4-</a:t>
                      </a:r>
                      <a:r>
                        <a:rPr lang="ar-AE" baseline="0" dirty="0" smtClean="0"/>
                        <a:t> بعيد عن الوادي مسافة لا تقل عن 25م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5- بعيد عن الاراضي الزراعية </a:t>
                      </a:r>
                      <a:r>
                        <a:rPr lang="ar-AE" baseline="0" dirty="0" smtClean="0"/>
                        <a:t>ذات القيمة العالية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6- بعيد عن جدار</a:t>
                      </a:r>
                      <a:r>
                        <a:rPr lang="ar-AE" baseline="0" dirty="0" smtClean="0"/>
                        <a:t> الفصل العنصري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7- قريب من شوارع اقليمية او رئيسية بمسافة لا تكثر</a:t>
                      </a:r>
                      <a:r>
                        <a:rPr lang="ar-AE" baseline="0" dirty="0" smtClean="0"/>
                        <a:t> عن 1كم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9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1"/>
            <a:ext cx="8686800" cy="838200"/>
          </a:xfrm>
        </p:spPr>
        <p:txBody>
          <a:bodyPr>
            <a:normAutofit/>
          </a:bodyPr>
          <a:lstStyle/>
          <a:p>
            <a:pPr algn="r" rtl="1"/>
            <a:r>
              <a:rPr lang="ar-AE" sz="4400" dirty="0" smtClean="0"/>
              <a:t>التحديات :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48" y="914400"/>
            <a:ext cx="7977504" cy="563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222" y="1187005"/>
            <a:ext cx="382132" cy="843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7" y="1600200"/>
            <a:ext cx="874742" cy="16764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784022" y="2482405"/>
            <a:ext cx="271754" cy="286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14400"/>
            <a:ext cx="8027168" cy="567390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1"/>
            <a:ext cx="8686800" cy="838200"/>
          </a:xfrm>
        </p:spPr>
        <p:txBody>
          <a:bodyPr>
            <a:normAutofit/>
          </a:bodyPr>
          <a:lstStyle/>
          <a:p>
            <a:pPr algn="r" rtl="1"/>
            <a:r>
              <a:rPr lang="ar-AE" sz="4400" dirty="0" smtClean="0"/>
              <a:t>التحديات :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222" y="1187005"/>
            <a:ext cx="382132" cy="843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600200"/>
            <a:ext cx="1091639" cy="209207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696200" y="2667001"/>
            <a:ext cx="359576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2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639199"/>
            <a:ext cx="8686800" cy="1628001"/>
          </a:xfrm>
        </p:spPr>
        <p:txBody>
          <a:bodyPr>
            <a:normAutofit fontScale="70000" lnSpcReduction="20000"/>
          </a:bodyPr>
          <a:lstStyle/>
          <a:p>
            <a:r>
              <a:rPr lang="ar-AE" dirty="0" smtClean="0"/>
              <a:t>مدينة رياضية وطنية شاملة منعشة للاقتصاد جاذبة للسياحة</a:t>
            </a:r>
          </a:p>
          <a:p>
            <a:r>
              <a:rPr lang="ar-AE" dirty="0" smtClean="0"/>
              <a:t>مقوية للعلاقات الرياضية الدولية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ar-AE" sz="2800" dirty="0" smtClean="0"/>
              <a:t>الرؤية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038212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1066800"/>
          </a:xfrm>
        </p:spPr>
        <p:txBody>
          <a:bodyPr>
            <a:noAutofit/>
          </a:bodyPr>
          <a:lstStyle/>
          <a:p>
            <a:r>
              <a:rPr lang="ar-AE" dirty="0" smtClean="0"/>
              <a:t>البرنامج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57600" y="15240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ماذا يوجد بالمدينة الرياضية ؟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905000"/>
            <a:ext cx="3048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الستاد الرياضي </a:t>
            </a: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ar-AE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الصالات المغلقة </a:t>
            </a: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ar-AE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الملاعب الخارجية</a:t>
            </a: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ar-AE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المرافق  </a:t>
            </a: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ar-AE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خدمات عامة </a:t>
            </a:r>
            <a:endParaRPr lang="ar-AE" sz="2400" b="1" dirty="0" smtClean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ar-AE" sz="2400" b="1" dirty="0" smtClean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ar-AE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المنتزه </a:t>
            </a:r>
            <a:endParaRPr lang="ar-AE" sz="24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074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399"/>
            <a:ext cx="8686800" cy="1094601"/>
          </a:xfrm>
        </p:spPr>
        <p:txBody>
          <a:bodyPr/>
          <a:lstStyle/>
          <a:p>
            <a:r>
              <a:rPr lang="en-US" dirty="0" smtClean="0"/>
              <a:t>The concept (out)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39" y="1143000"/>
            <a:ext cx="8474322" cy="4878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42235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399"/>
            <a:ext cx="8686800" cy="1094601"/>
          </a:xfrm>
        </p:spPr>
        <p:txBody>
          <a:bodyPr/>
          <a:lstStyle/>
          <a:p>
            <a:r>
              <a:rPr lang="en-US" dirty="0" smtClean="0"/>
              <a:t>The concept (inside)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90600"/>
            <a:ext cx="7772400" cy="554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907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399"/>
            <a:ext cx="8686800" cy="1094601"/>
          </a:xfrm>
        </p:spPr>
        <p:txBody>
          <a:bodyPr/>
          <a:lstStyle/>
          <a:p>
            <a:r>
              <a:rPr lang="en-US" dirty="0" smtClean="0"/>
              <a:t>Bubbles diagram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77" y="1066800"/>
            <a:ext cx="7417646" cy="55516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57800" y="2286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3200" dirty="0" smtClean="0">
                <a:solidFill>
                  <a:schemeClr val="bg1"/>
                </a:solidFill>
              </a:rPr>
              <a:t>الستاد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600" y="24384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 smtClean="0">
                <a:solidFill>
                  <a:schemeClr val="bg1"/>
                </a:solidFill>
              </a:rPr>
              <a:t>الصالات المغلقة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8282" y="1953652"/>
            <a:ext cx="457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1050" dirty="0" smtClean="0"/>
              <a:t>مركز صحي</a:t>
            </a:r>
            <a:endParaRPr lang="en-US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3505572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800" b="1" dirty="0" smtClean="0"/>
              <a:t>الادارة</a:t>
            </a:r>
            <a:endParaRPr lang="en-US" sz="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4473714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 smtClean="0">
                <a:solidFill>
                  <a:schemeClr val="bg1"/>
                </a:solidFill>
              </a:rPr>
              <a:t>المنتزه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508629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000" b="1" dirty="0" smtClean="0">
                <a:solidFill>
                  <a:schemeClr val="bg1"/>
                </a:solidFill>
              </a:rPr>
              <a:t>الفندق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3962400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1000" b="1" dirty="0" smtClean="0"/>
              <a:t>الملاعب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41148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1000" b="1" dirty="0" smtClean="0"/>
              <a:t>محال تجارية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0" y="3429000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800" b="1" dirty="0" smtClean="0"/>
              <a:t>مسجد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8255569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95600"/>
            <a:ext cx="8686800" cy="1094601"/>
          </a:xfrm>
        </p:spPr>
        <p:txBody>
          <a:bodyPr/>
          <a:lstStyle/>
          <a:p>
            <a:r>
              <a:rPr lang="ar-AE" dirty="0" smtClean="0"/>
              <a:t>عناصر المدينة الرياضية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140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6999"/>
            <a:ext cx="8686800" cy="1094601"/>
          </a:xfrm>
        </p:spPr>
        <p:txBody>
          <a:bodyPr/>
          <a:lstStyle/>
          <a:p>
            <a:pPr marL="914400" indent="-914400" rtl="1">
              <a:buFont typeface="+mj-lt"/>
              <a:buAutoNum type="arabicPeriod"/>
            </a:pPr>
            <a:r>
              <a:rPr lang="ar-AE" dirty="0" smtClean="0"/>
              <a:t>مبنى الصالات المغلقة ومحتوياته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371600"/>
            <a:ext cx="7924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ملعب تنس و يتسع ل1250 متفرج تقريبا.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ملعب كرة السلة ويتسع ل1090 مشجع تقريبا. 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ملعب كرة القدم (خماسي) و يتسع ل1250مشجع تقريبا.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ملعب لكرة الطائرة ويتسع ل 1300 مشجع تقريبا.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صالة تنس الطاولة وتتسع ل 480 متفرج تقريبا. 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مسبح اولمبي ويسع 3600 متفرج تقريبا. </a:t>
            </a:r>
            <a:endParaRPr lang="en-US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-AE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صالة جمباز وتتسع 2000 متفرج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281" y="3618387"/>
            <a:ext cx="2419152" cy="1333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98" y="5027732"/>
            <a:ext cx="2390402" cy="1615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81" y="2476287"/>
            <a:ext cx="2026904" cy="20269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06"/>
          <a:stretch/>
        </p:blipFill>
        <p:spPr>
          <a:xfrm>
            <a:off x="228600" y="1270234"/>
            <a:ext cx="3086262" cy="14338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88" y="4905770"/>
            <a:ext cx="2317165" cy="17378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45" y="4077699"/>
            <a:ext cx="2572666" cy="17579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58" y="4700838"/>
            <a:ext cx="2070435" cy="138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375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86800" cy="1094601"/>
          </a:xfrm>
        </p:spPr>
        <p:txBody>
          <a:bodyPr/>
          <a:lstStyle/>
          <a:p>
            <a:r>
              <a:rPr lang="ar-AE" dirty="0" smtClean="0"/>
              <a:t>الصالات المغلقة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932801"/>
            <a:ext cx="7924800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تبلغ مساحة المبنى 20.6 دونم .</a:t>
            </a:r>
          </a:p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يشكل 4% من اجمالي مساحة المدينة الرياضية. </a:t>
            </a:r>
          </a:p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حرم المبنى المحيط به تبلغ مساحتة 34.8 دونم ، ويشكل 7% من اجمال مساحة المدينة.</a:t>
            </a: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يتوفر لهذا المبنى موقف للسيارات خاص به سعته 761 سيارة . بالاضافة لمدخل خاص لكبار الشخصيات.  </a:t>
            </a: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يوجد موقف مؤقت للباصات تنزيل و تحميل الركاب وتتسع لباصين بالجهه الجنوبية من المبنى . </a:t>
            </a:r>
          </a:p>
          <a:p>
            <a:pPr marL="285750" indent="-285750" algn="r" rtl="1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ar-AE" b="1" dirty="0" smtClean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algn="r" rtl="1">
              <a:spcBef>
                <a:spcPct val="20000"/>
              </a:spcBef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</a:t>
            </a: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12222" r="2500" b="13333"/>
          <a:stretch/>
        </p:blipFill>
        <p:spPr>
          <a:xfrm>
            <a:off x="609600" y="4038600"/>
            <a:ext cx="4191000" cy="2441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052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dirty="0" smtClean="0"/>
              <a:t>موقع #1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71754"/>
            <a:ext cx="6934200" cy="4901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75601"/>
            <a:ext cx="376238" cy="8302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192" y="1890712"/>
            <a:ext cx="1247608" cy="239098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8305800" y="3124200"/>
            <a:ext cx="304800" cy="342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1324108"/>
            <a:ext cx="18266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معلومات عن الموقع: </a:t>
            </a:r>
          </a:p>
          <a:p>
            <a:pPr algn="r" rtl="1"/>
            <a:endParaRPr lang="ar-AE" dirty="0" smtClean="0"/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المحافظة : اريحا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الموقع الجغرافي: جنوب مدينة اريحة , الجنوب الشرقي لمخيم عقبة جبر.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المساحة :</a:t>
            </a:r>
            <a:br>
              <a:rPr lang="ar-AE" dirty="0" smtClean="0"/>
            </a:br>
            <a:r>
              <a:rPr lang="ar-AE" dirty="0" smtClean="0"/>
              <a:t>500 دونم تقريبا</a:t>
            </a:r>
          </a:p>
          <a:p>
            <a:pPr marL="285750" indent="-285750" algn="r" rt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686800" cy="1094601"/>
          </a:xfrm>
        </p:spPr>
        <p:txBody>
          <a:bodyPr>
            <a:normAutofit/>
          </a:bodyPr>
          <a:lstStyle/>
          <a:p>
            <a:pPr rtl="1"/>
            <a:r>
              <a:rPr lang="ar-AE" sz="4400" dirty="0" smtClean="0"/>
              <a:t>2</a:t>
            </a:r>
            <a:r>
              <a:rPr lang="ar-AE" sz="4400" dirty="0"/>
              <a:t>.</a:t>
            </a:r>
            <a:r>
              <a:rPr lang="ar-AE" sz="4400" dirty="0" smtClean="0"/>
              <a:t> الملاعب الخارجية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12192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يوجد في المدينة 6 ملاعب خارجية بمقاييس دولية (للتدريب) 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تبلغ مساحة الملعب الواحد 4.05 دونم (45م*90م) 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تشكل الملاعب 5% من مساحة المدينة.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تُخدم الملاعب بمرافق عامة كالكفتيريات ودورات المياه ويبلغ مجمل مساحتهم 1.1 دونم اي 0.2% من مساحة المدينة 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يوجد موقف سيارات خاص ل4 ملاعب وتبلغ سعتة 66 سيارة ومساحتة 3 دونم ويشكل 0.6% من مساحة المدينة  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14445" r="3333" b="21111"/>
          <a:stretch/>
        </p:blipFill>
        <p:spPr>
          <a:xfrm>
            <a:off x="1788459" y="4191000"/>
            <a:ext cx="4648200" cy="2407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90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/>
          <a:lstStyle/>
          <a:p>
            <a:r>
              <a:rPr lang="ar-AE" dirty="0" smtClean="0"/>
              <a:t>3. المرافق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09752319"/>
              </p:ext>
            </p:extLst>
          </p:nvPr>
        </p:nvGraphicFramePr>
        <p:xfrm>
          <a:off x="1066800" y="914400"/>
          <a:ext cx="7848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66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57999"/>
            <a:ext cx="8686800" cy="1094601"/>
          </a:xfrm>
        </p:spPr>
        <p:txBody>
          <a:bodyPr>
            <a:normAutofit/>
          </a:bodyPr>
          <a:lstStyle/>
          <a:p>
            <a:pPr marL="742950" indent="-742950" algn="r" rtl="1">
              <a:buFont typeface="+mj-lt"/>
              <a:buAutoNum type="arabicPeriod"/>
            </a:pPr>
            <a:r>
              <a:rPr lang="ar-AE" sz="3600" dirty="0" smtClean="0"/>
              <a:t>الادارة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295400" y="1752600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تبلغ مساحة مبنى الادارة في المدينة 1.8 دونم وتشكل 0.039% من اجمالي مساحة المدينة.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يوجد للمبنى مدخل خاص لكبار الشخصيات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يُخدم المبنى بموقف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سيارات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مشترك مع المسجد ويتسع ل 44 سيارة و تبلغ مساحتة 2 دونم و تمثل 0.04% من مساحة ارض المدينة </a:t>
            </a:r>
          </a:p>
          <a:p>
            <a:pPr algn="r" rtl="1"/>
            <a:endParaRPr lang="ar-AE" dirty="0"/>
          </a:p>
          <a:p>
            <a:pPr algn="r" rtl="1"/>
            <a:endParaRPr lang="ar-AE" dirty="0" smtClean="0"/>
          </a:p>
          <a:p>
            <a:pPr algn="r" rtl="1"/>
            <a:endParaRPr lang="ar-AE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3333" r="3333" b="2222"/>
          <a:stretch/>
        </p:blipFill>
        <p:spPr>
          <a:xfrm>
            <a:off x="914400" y="3581400"/>
            <a:ext cx="3886200" cy="2923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58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2. الفندق 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24000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مبنى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الفندق 9 دونم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وتشكل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0.19%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من اجمالي مساحة المدينة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يُخدم المبنى بموقف سيارات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خاص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ويتسع ل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71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سيارة و تبلغ مساحتة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3 دونم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تمثل 0.06%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من مساحة ارض المدينة </a:t>
            </a:r>
            <a:endParaRPr lang="ar-AE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وفي الجهه الجنوبية يوجد ملعبين كرة قدم للتدريب ويفصل بينهما 15م فقط . ومن الجهه الغربية يوجد منطقة محال تجارية. 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" t="3332" r="3334" b="4445"/>
          <a:stretch/>
        </p:blipFill>
        <p:spPr>
          <a:xfrm>
            <a:off x="1752600" y="3394242"/>
            <a:ext cx="4114800" cy="2995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5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4. الخدمات العامة </a:t>
            </a:r>
            <a:endParaRPr lang="en-US" sz="4400" dirty="0"/>
          </a:p>
        </p:txBody>
      </p:sp>
      <p:sp>
        <p:nvSpPr>
          <p:cNvPr id="2" name="5-Point Star 1"/>
          <p:cNvSpPr/>
          <p:nvPr/>
        </p:nvSpPr>
        <p:spPr>
          <a:xfrm>
            <a:off x="152400" y="22860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منطقة تجارية </a:t>
            </a:r>
            <a:endParaRPr lang="en-US" sz="2400" b="1" dirty="0"/>
          </a:p>
        </p:txBody>
      </p:sp>
      <p:sp>
        <p:nvSpPr>
          <p:cNvPr id="4" name="5-Point Star 3"/>
          <p:cNvSpPr/>
          <p:nvPr/>
        </p:nvSpPr>
        <p:spPr>
          <a:xfrm>
            <a:off x="3048000" y="22860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مركز صحي</a:t>
            </a:r>
            <a:endParaRPr lang="en-US" sz="2400" b="1" dirty="0"/>
          </a:p>
        </p:txBody>
      </p:sp>
      <p:sp>
        <p:nvSpPr>
          <p:cNvPr id="5" name="5-Point Star 4"/>
          <p:cNvSpPr/>
          <p:nvPr/>
        </p:nvSpPr>
        <p:spPr>
          <a:xfrm>
            <a:off x="5943600" y="22860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المسجد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5922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1. المسجد 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مبنى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المسجد 650 م</a:t>
            </a:r>
            <a:r>
              <a:rPr lang="ar-AE" sz="11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وتشكل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0.014% من 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اجمالي مساحة المدينة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يتسع المسجد ل 430 مصلي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يوجد للمسجد موقف سيارات مشترك مع الفندق و يتسع ل 71 سيارة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المسجد مخدوم بدورات مياه خاصه به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5556" r="2500" b="4445"/>
          <a:stretch/>
        </p:blipFill>
        <p:spPr>
          <a:xfrm>
            <a:off x="2057400" y="3200400"/>
            <a:ext cx="4724400" cy="3356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50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2. المركز الصحي 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32320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مبنى المركز الصحي 1.4 دونم و يشكل 0.03% من اجمالي مساحة المدينة الرياضية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يتوفر موقف سيارات خاص للمركز و تبلغ سعته 28 سيارة بمساحة 1.4 دونم و يشكل 0.03% من اجمالي المساحة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5556" r="3333" b="8889"/>
          <a:stretch/>
        </p:blipFill>
        <p:spPr>
          <a:xfrm>
            <a:off x="2019300" y="2523530"/>
            <a:ext cx="5105400" cy="3509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8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3. المنطقة التجارية 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345613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المنطقة التجارية  4 دونم و تشكل 0.08% من اجمالي مساحة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المدينة</a:t>
            </a:r>
          </a:p>
          <a:p>
            <a:pPr algn="r" rtl="1"/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تحتوي المنطقة على 82 محل تجاري صغير حيث تبلغ مساحة المحل الواحد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9م</a:t>
            </a:r>
            <a:r>
              <a:rPr lang="ar-AE" sz="105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تُخدم المنطقة بموقف سيارات خاص سعته 63 سيارة و مساحتة 2.3 دونم و يشكل 0.03%  من اجمالي مساحة المدينة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8889" r="2500" b="8889"/>
          <a:stretch/>
        </p:blipFill>
        <p:spPr>
          <a:xfrm>
            <a:off x="1752600" y="3122351"/>
            <a:ext cx="5047735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40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4. المنتزه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6764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المنتزه شامل لمواقف السيارات المخصصه له 61.8 دونم و وتشكل 13% من مساحة المدينة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وتم تخصيص للمنتزه موقفين للسيارت حيث تبلغ مساحة الاول 2.9 دنوم و يتسع ل43 سيارة ، اما الثاني فتبلغ سعته 67 سيارة بمساحة 1.8 دونم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يوجد في المنتزه مبنيين لدورات المياه وتبلغ مساحتهاما معا 184م2 ويحتوي ايضا على عدة مباني ككفتيريات وتبلغ مساحتهم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169م2.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يحتوي المنتزه على ساحة لالعاب الاطفال و تبلغ مساحتها 1.2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دونم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يوجد بالمنتزه ايضا عدة عرائش بحجمين مختلفين حيث يوجد 7 عرائش بمساحة 18.8م2 للواحدة ، و النوع الاخر و عددها 7 ايضا وتبلغ مساحة الواحده 12.5م2 . </a:t>
            </a:r>
            <a:endParaRPr lang="ar-AE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يوجد مكان للجلسات الهادئه مع وجود بعض عربات الطعام و تبلغ مساحتها 388م2 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0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الستاد الرئيسي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219200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تبلغ مساحة الستاد 31.7 دونم حيث يحتوي على ملعب لكرة القدم بابعاد دولية (70*105) ومساحه تبلغ </a:t>
            </a:r>
            <a:br>
              <a:rPr lang="ar-AE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7.35 دونم.ويشكل 7% من اجمالي مساحة المدينة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ويحتوي الستاد ايضا على مضمار للجري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يقدر عدد المتفرجين في الستاد من 20،000 – 25،000 مشجع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يحيط بالستاد حرم يتكون من ساحات مبلطة و ممرات وتبلغ مساحتو 61.1 دونم و يشكل 6% من اجمالي مساحة المدينة 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يُخدم الستاد بعدد من المواقف حيث يبلغ عدد المواقف المخصصه للستاد 776 موقف للسيارات و 64 موقف للباصات ، ويبلغ اجمالي مساحات المواقف 39.5 دونم ومقسمه الى (13.7دونم بسعة 428 سيارة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b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6.7 دونم بسعة 182 سيارة ) (6.7 دونم بسعة 166 سيارة) (12.4 دونم 64 باص)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وتشكل 8% من مساحة المدينة.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5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الموقع #2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0"/>
            <a:ext cx="7005984" cy="49520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75601"/>
            <a:ext cx="376238" cy="830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192" y="1890712"/>
            <a:ext cx="1247608" cy="239098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848600" y="2590800"/>
            <a:ext cx="304800" cy="342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1371600"/>
            <a:ext cx="17570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معلومات عن الموقع:</a:t>
            </a:r>
          </a:p>
          <a:p>
            <a:pPr algn="r" rtl="1"/>
            <a:endParaRPr lang="ar-AE" dirty="0" smtClean="0"/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المحافظة : بين محافظة نابلس و محافظة سلفيت 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الموقع الجغرافي:</a:t>
            </a:r>
            <a:br>
              <a:rPr lang="ar-AE" dirty="0" smtClean="0"/>
            </a:br>
            <a:r>
              <a:rPr lang="ar-AE" dirty="0" smtClean="0"/>
              <a:t>غرب قرية</a:t>
            </a:r>
            <a:br>
              <a:rPr lang="ar-AE" dirty="0" smtClean="0"/>
            </a:br>
            <a:r>
              <a:rPr lang="ar-AE" dirty="0" smtClean="0"/>
              <a:t>زيتا جماعين, وشمال شرق قرية ديراستيا 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المساحة :</a:t>
            </a:r>
            <a:br>
              <a:rPr lang="ar-AE" dirty="0" smtClean="0"/>
            </a:br>
            <a:r>
              <a:rPr lang="ar-AE" dirty="0" smtClean="0"/>
              <a:t>550 دونم</a:t>
            </a:r>
            <a:br>
              <a:rPr lang="ar-AE" dirty="0" smtClean="0"/>
            </a:br>
            <a:endParaRPr lang="ar-AE" dirty="0" smtClean="0"/>
          </a:p>
          <a:p>
            <a:pPr marL="285750" indent="-285750" algn="r" rt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32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شوارع المدينة </a:t>
            </a:r>
            <a:endParaRPr lang="en-US" sz="4400" dirty="0"/>
          </a:p>
        </p:txBody>
      </p:sp>
      <p:sp>
        <p:nvSpPr>
          <p:cNvPr id="5" name="5-Point Star 4"/>
          <p:cNvSpPr/>
          <p:nvPr/>
        </p:nvSpPr>
        <p:spPr>
          <a:xfrm>
            <a:off x="4800600" y="1323201"/>
            <a:ext cx="3505200" cy="327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 smtClean="0"/>
              <a:t>رئيسي </a:t>
            </a:r>
            <a:endParaRPr lang="en-US" sz="3600" b="1" dirty="0"/>
          </a:p>
        </p:txBody>
      </p:sp>
      <p:sp>
        <p:nvSpPr>
          <p:cNvPr id="6" name="5-Point Star 5"/>
          <p:cNvSpPr/>
          <p:nvPr/>
        </p:nvSpPr>
        <p:spPr>
          <a:xfrm>
            <a:off x="1295400" y="1323201"/>
            <a:ext cx="3505200" cy="327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خدمـاتي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3175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343799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1. الشارع الرئيسي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8956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1">
              <a:buFont typeface="Wingdings" panose="05000000000000000000" pitchFamily="2" charset="2"/>
              <a:buChar char="ü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يقطع ارض المشروع من الغرب للشرق و يبلغ طوله 1.24 كم و عرضه 24 م ويحتوي على 6 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مسارب للسيارات. و رصيف بعرض 2.5 على كلا الطرفين و جزيرة وسطية بعرض 1م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 rtl="1"/>
            <a:r>
              <a:rPr lang="ar-A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0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343799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2. شوارع الخدمات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76207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1">
              <a:buFont typeface="Wingdings" panose="05000000000000000000" pitchFamily="2" charset="2"/>
              <a:buChar char="ü"/>
            </a:pPr>
            <a:r>
              <a:rPr lang="ar-AE" b="1" dirty="0">
                <a:solidFill>
                  <a:schemeClr val="accent3">
                    <a:lumMod val="75000"/>
                  </a:schemeClr>
                </a:solidFill>
              </a:rPr>
              <a:t>ت</a:t>
            </a:r>
            <a:r>
              <a:rPr lang="ar-AE" b="1" dirty="0" smtClean="0">
                <a:solidFill>
                  <a:schemeClr val="accent3">
                    <a:lumMod val="75000"/>
                  </a:schemeClr>
                </a:solidFill>
              </a:rPr>
              <a:t>توزع من الشارع الرئيسي لتصل للساحات و الخدمات و المواقف و يبلغ اجمالي طولها 1.4 كم بمساحة 23.6 دونم و تمثل 5% من مساحة المدينة. ويحتوي على 4 مسارب للسيارات و رصيف بعرض 2.5 على كلا الطرفين </a:t>
            </a:r>
            <a:endParaRPr lang="ar-AE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 rtl="1"/>
            <a:r>
              <a:rPr lang="ar-A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686800" cy="1094601"/>
          </a:xfrm>
        </p:spPr>
        <p:txBody>
          <a:bodyPr>
            <a:normAutofit/>
          </a:bodyPr>
          <a:lstStyle/>
          <a:p>
            <a:r>
              <a:rPr lang="ar-AE" sz="4400" dirty="0" smtClean="0"/>
              <a:t>شكراً لحسن استماعكم 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323201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5791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شكرا لكل من ساعدني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72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 rtl="1"/>
            <a:r>
              <a:rPr lang="ar-AE" dirty="0" smtClean="0"/>
              <a:t>الموقع #3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0"/>
            <a:ext cx="7010400" cy="5009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237" y="1760578"/>
            <a:ext cx="376238" cy="830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192" y="1890712"/>
            <a:ext cx="1247608" cy="239098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153400" y="2342487"/>
            <a:ext cx="304800" cy="342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295400"/>
            <a:ext cx="1752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معلومات عن الموقع:</a:t>
            </a:r>
          </a:p>
          <a:p>
            <a:pPr algn="r" rtl="1"/>
            <a:endParaRPr lang="ar-AE" dirty="0"/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المحافظة: نابلس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الموقع الجغرافي:</a:t>
            </a:r>
            <a:br>
              <a:rPr lang="ar-AE" dirty="0" smtClean="0"/>
            </a:br>
            <a:r>
              <a:rPr lang="ar-AE" dirty="0" smtClean="0"/>
              <a:t>شرق مدينة نابلس</a:t>
            </a:r>
            <a:br>
              <a:rPr lang="ar-AE" dirty="0" smtClean="0"/>
            </a:br>
            <a:r>
              <a:rPr lang="ar-AE" dirty="0" smtClean="0"/>
              <a:t>و جنوب قرية العقربانية </a:t>
            </a:r>
          </a:p>
          <a:p>
            <a:pPr marL="285750" indent="-285750" algn="r" rtl="1">
              <a:buFontTx/>
              <a:buChar char="-"/>
            </a:pPr>
            <a:r>
              <a:rPr lang="ar-AE" dirty="0" smtClean="0"/>
              <a:t>المساحة :</a:t>
            </a:r>
            <a:br>
              <a:rPr lang="ar-AE" dirty="0" smtClean="0"/>
            </a:br>
            <a:r>
              <a:rPr lang="ar-AE" dirty="0" smtClean="0"/>
              <a:t>480 دونم </a:t>
            </a:r>
          </a:p>
          <a:p>
            <a:pPr marL="285750" indent="-285750" algn="r" rtl="1">
              <a:buFontTx/>
              <a:buChar char="-"/>
            </a:pPr>
            <a:endParaRPr lang="ar-AE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09600"/>
          </a:xfrm>
        </p:spPr>
        <p:txBody>
          <a:bodyPr>
            <a:normAutofit lnSpcReduction="10000"/>
          </a:bodyPr>
          <a:lstStyle/>
          <a:p>
            <a:pPr algn="r"/>
            <a:r>
              <a:rPr lang="ar-AE" sz="3600" dirty="0" smtClean="0"/>
              <a:t>معايير الختيار الموقع الانسب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838201"/>
          <a:ext cx="8610599" cy="542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071"/>
                <a:gridCol w="902063"/>
                <a:gridCol w="902063"/>
                <a:gridCol w="902063"/>
                <a:gridCol w="964118"/>
                <a:gridCol w="698157"/>
                <a:gridCol w="3258064"/>
              </a:tblGrid>
              <a:tr h="311109">
                <a:tc gridSpan="5"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العلامة</a:t>
                      </a:r>
                      <a:endParaRPr lang="en-US" sz="12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الوزن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ar-AE" dirty="0" smtClean="0"/>
                        <a:t>المعايير</a:t>
                      </a:r>
                      <a:endParaRPr lang="en-US" dirty="0"/>
                    </a:p>
                  </a:txBody>
                  <a:tcPr/>
                </a:tc>
              </a:tr>
              <a:tr h="327175">
                <a:tc>
                  <a:txBody>
                    <a:bodyPr/>
                    <a:lstStyle/>
                    <a:p>
                      <a:pPr algn="ctr" rtl="1"/>
                      <a:r>
                        <a:rPr lang="ar-AE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dirty="0" smtClean="0"/>
                        <a:t>3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dirty="0" smtClean="0"/>
                        <a:t>4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R w="381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r" rtl="1">
                        <a:buFont typeface="+mj-lt"/>
                        <a:buNone/>
                      </a:pPr>
                      <a:endParaRPr lang="ar-AE" baseline="0" dirty="0" smtClean="0"/>
                    </a:p>
                  </a:txBody>
                  <a:tcPr/>
                </a:tc>
              </a:tr>
              <a:tr h="344210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طينية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طينية رسوبيه 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رسوبيه 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رسوبية صحراويه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صخرية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baseline="0" dirty="0" smtClean="0"/>
                        <a:t>1- تصنيف تربة الموقع </a:t>
                      </a:r>
                    </a:p>
                  </a:txBody>
                  <a:tcPr/>
                </a:tc>
              </a:tr>
              <a:tr h="481602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ابعد من</a:t>
                      </a:r>
                      <a:br>
                        <a:rPr lang="ar-AE" sz="1200" dirty="0" smtClean="0"/>
                      </a:br>
                      <a:r>
                        <a:rPr lang="ar-AE" sz="1200" dirty="0" smtClean="0"/>
                        <a:t>5</a:t>
                      </a:r>
                      <a:r>
                        <a:rPr lang="ar-AE" sz="1200" baseline="0" dirty="0" smtClean="0"/>
                        <a:t> كم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4-3 كم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3-2 كم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2-1كم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اقل من 1كم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dirty="0" smtClean="0"/>
                        <a:t>2</a:t>
                      </a:r>
                      <a:r>
                        <a:rPr lang="ar-AE" baseline="0" dirty="0" smtClean="0"/>
                        <a:t>- قرب الموقع من المستوطنات </a:t>
                      </a:r>
                      <a:r>
                        <a:rPr lang="ar-AE" sz="1600" baseline="0" dirty="0" smtClean="0"/>
                        <a:t>الاسرائيلية</a:t>
                      </a:r>
                      <a:endParaRPr lang="en-US" sz="1600" dirty="0" smtClean="0"/>
                    </a:p>
                  </a:txBody>
                  <a:tcPr/>
                </a:tc>
              </a:tr>
              <a:tr h="527322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ضمن </a:t>
                      </a:r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ضمن </a:t>
                      </a:r>
                      <a:r>
                        <a:rPr lang="en-US" sz="1200" dirty="0" smtClean="0"/>
                        <a:t>A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3- </a:t>
                      </a:r>
                      <a:r>
                        <a:rPr lang="ar-AE" sz="1600" dirty="0" smtClean="0"/>
                        <a:t>ضمن المناطق ذات التصنيف السياسي </a:t>
                      </a:r>
                      <a:r>
                        <a:rPr lang="en-US" sz="1600" dirty="0" smtClean="0"/>
                        <a:t>A,B</a:t>
                      </a:r>
                    </a:p>
                  </a:txBody>
                  <a:tcPr/>
                </a:tc>
              </a:tr>
              <a:tr h="417326"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ابعد من 3كم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2-1 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اقل من 1كم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4- توفر الخدمات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485801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عالي جدا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عالي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متوسط -عالي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متوسط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منخفض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5- طبوغرافية وتضاريس الموقع </a:t>
                      </a:r>
                      <a:endParaRPr lang="en-US" dirty="0" smtClean="0"/>
                    </a:p>
                  </a:txBody>
                  <a:tcPr/>
                </a:tc>
              </a:tr>
              <a:tr h="478295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400-200م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600-400م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800-600م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1000-800م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ابعد من 1كم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6- بعيد عن جدار</a:t>
                      </a:r>
                      <a:r>
                        <a:rPr lang="ar-AE" baseline="0" dirty="0" smtClean="0"/>
                        <a:t> الفصل العنصري</a:t>
                      </a:r>
                      <a:endParaRPr lang="en-US" dirty="0" smtClean="0"/>
                    </a:p>
                  </a:txBody>
                  <a:tcPr/>
                </a:tc>
              </a:tr>
              <a:tr h="436105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800-1000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600-800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400-600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200-400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اقل من 200م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7- المسافة بين</a:t>
                      </a:r>
                      <a:r>
                        <a:rPr lang="ar-AE" baseline="0" dirty="0" smtClean="0"/>
                        <a:t> الموقع و اقرب شارع رئيسي او اقليمي</a:t>
                      </a:r>
                      <a:endParaRPr lang="en-US" dirty="0" smtClean="0"/>
                    </a:p>
                  </a:txBody>
                  <a:tcPr/>
                </a:tc>
              </a:tr>
              <a:tr h="377024"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ابعد من 3كم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2-1 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اقل من 1كم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8- توفر</a:t>
                      </a:r>
                      <a:r>
                        <a:rPr lang="ar-AE" baseline="0" dirty="0" smtClean="0"/>
                        <a:t> البنية التحتية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40-20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60-40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80-60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100-80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sz="1200" dirty="0" smtClean="0"/>
                        <a:t>ابعد</a:t>
                      </a:r>
                      <a:r>
                        <a:rPr lang="ar-AE" sz="1200" baseline="0" dirty="0" smtClean="0"/>
                        <a:t> من 100م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9-</a:t>
                      </a:r>
                      <a:r>
                        <a:rPr lang="ar-AE" baseline="0" dirty="0" smtClean="0"/>
                        <a:t> بعد الموقع عن الوادي </a:t>
                      </a:r>
                      <a:endParaRPr lang="en-US" dirty="0" smtClean="0"/>
                    </a:p>
                  </a:txBody>
                  <a:tcPr/>
                </a:tc>
              </a:tr>
              <a:tr h="544441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Zone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Zone 2B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/>
                        <a:t>Zone</a:t>
                      </a:r>
                      <a:r>
                        <a:rPr lang="en-US" sz="1200" baseline="0" dirty="0" smtClean="0"/>
                        <a:t> 2A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10-</a:t>
                      </a:r>
                      <a:r>
                        <a:rPr lang="ar-AE" baseline="0" dirty="0" smtClean="0"/>
                        <a:t> التصنيف الزلزالي للموقع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15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86800" cy="1094601"/>
          </a:xfrm>
        </p:spPr>
        <p:txBody>
          <a:bodyPr>
            <a:normAutofit/>
          </a:bodyPr>
          <a:lstStyle/>
          <a:p>
            <a:pPr algn="r"/>
            <a:r>
              <a:rPr lang="ar-AE" dirty="0" smtClean="0"/>
              <a:t>تقييم المواقع واختيار الموقع الانسب 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609600" y="1600200"/>
          <a:ext cx="79248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828800"/>
                <a:gridCol w="1219200"/>
                <a:gridCol w="3505200"/>
              </a:tblGrid>
              <a:tr h="536231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المجموع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قيمة الموقع </a:t>
                      </a:r>
                      <a:br>
                        <a:rPr lang="ar-AE" dirty="0" smtClean="0"/>
                      </a:br>
                      <a:r>
                        <a:rPr lang="ar-AE" dirty="0" smtClean="0"/>
                        <a:t>(تحقيق</a:t>
                      </a:r>
                      <a:r>
                        <a:rPr lang="ar-AE" baseline="0" dirty="0" smtClean="0"/>
                        <a:t> الموقع للبديل)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وزن المعيار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المعايير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baseline="0" dirty="0" smtClean="0"/>
                        <a:t>1- تصنيف تربة الموقع 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dirty="0" smtClean="0"/>
                        <a:t>2</a:t>
                      </a:r>
                      <a:r>
                        <a:rPr lang="ar-AE" baseline="0" dirty="0" smtClean="0"/>
                        <a:t>- قرب الموقع من المستوطنات </a:t>
                      </a:r>
                      <a:r>
                        <a:rPr lang="ar-AE" sz="1600" baseline="0" dirty="0" smtClean="0"/>
                        <a:t>الاسرائيلية</a:t>
                      </a:r>
                      <a:endParaRPr lang="en-US" sz="16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3- </a:t>
                      </a:r>
                      <a:r>
                        <a:rPr lang="ar-AE" sz="1600" dirty="0" smtClean="0"/>
                        <a:t>ضمن المناطق ذات التصنيف السياسي </a:t>
                      </a:r>
                      <a:r>
                        <a:rPr lang="en-US" sz="1600" dirty="0" smtClean="0"/>
                        <a:t>A,B</a:t>
                      </a:r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4- توفر الخدمات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5- طبوغرافية وتضاريس الموقع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6- بعيد عن جدار</a:t>
                      </a:r>
                      <a:r>
                        <a:rPr lang="ar-AE" baseline="0" dirty="0" smtClean="0"/>
                        <a:t> الفصل العنصري</a:t>
                      </a:r>
                      <a:endParaRPr lang="en-US" dirty="0" smtClean="0"/>
                    </a:p>
                  </a:txBody>
                  <a:tcPr/>
                </a:tc>
              </a:tr>
              <a:tr h="5362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7- </a:t>
                      </a:r>
                      <a:r>
                        <a:rPr lang="ar-AE" sz="1800" dirty="0" smtClean="0"/>
                        <a:t>المسافة بين</a:t>
                      </a:r>
                      <a:r>
                        <a:rPr lang="ar-AE" sz="1800" baseline="0" dirty="0" smtClean="0"/>
                        <a:t> الموقع و اقرب شارع رئيسي او اقليمي</a:t>
                      </a:r>
                      <a:endParaRPr lang="en-US" sz="1400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8- توفر</a:t>
                      </a:r>
                      <a:r>
                        <a:rPr lang="ar-AE" baseline="0" dirty="0" smtClean="0"/>
                        <a:t> البنية التحتية بالقرب من الموقع</a:t>
                      </a:r>
                      <a:endParaRPr lang="en-US" dirty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9-</a:t>
                      </a:r>
                      <a:r>
                        <a:rPr lang="ar-AE" baseline="0" dirty="0" smtClean="0"/>
                        <a:t> بعد الموقع عن الوادي 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dirty="0" smtClean="0"/>
                        <a:t>10-</a:t>
                      </a:r>
                      <a:r>
                        <a:rPr lang="ar-AE" baseline="0" dirty="0" smtClean="0"/>
                        <a:t> التصنيف الزلزالي للموقع</a:t>
                      </a:r>
                      <a:endParaRPr lang="en-US" dirty="0" smtClean="0"/>
                    </a:p>
                  </a:txBody>
                  <a:tcPr/>
                </a:tc>
              </a:tr>
              <a:tr h="306418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362/435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المجمـــــــــــــــــــــــــــــــــــوع</a:t>
                      </a:r>
                      <a:r>
                        <a:rPr lang="ar-A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19800" y="1219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b="1" dirty="0" smtClean="0">
                <a:solidFill>
                  <a:schemeClr val="tx2">
                    <a:lumMod val="75000"/>
                  </a:schemeClr>
                </a:solidFill>
              </a:rPr>
              <a:t>تقييم الموقع الاول :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stValPly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3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03455B9-00B2-4318-9DEC-CFD7388764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MVP award certificate</Template>
  <TotalTime>0</TotalTime>
  <Words>1786</Words>
  <Application>Microsoft Office PowerPoint</Application>
  <PresentationFormat>On-screen Show (4:3)</PresentationFormat>
  <Paragraphs>489</Paragraphs>
  <Slides>63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0" baseType="lpstr">
      <vt:lpstr>Arabic Typesetting</vt:lpstr>
      <vt:lpstr>Arial</vt:lpstr>
      <vt:lpstr>Calibri</vt:lpstr>
      <vt:lpstr>Georgia</vt:lpstr>
      <vt:lpstr>Trebuchet MS</vt:lpstr>
      <vt:lpstr>Wingdings</vt:lpstr>
      <vt:lpstr>MostValPlyr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2016-05-13T22:52:42Z</dcterms:created>
  <dcterms:modified xsi:type="dcterms:W3CDTF">2016-06-08T20:38:24Z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TC102905379990</vt:lpwstr>
  </property>
</Properties>
</file>