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2" r:id="rId1"/>
  </p:sldMasterIdLst>
  <p:notesMasterIdLst>
    <p:notesMasterId r:id="rId37"/>
  </p:notesMasterIdLst>
  <p:sldIdLst>
    <p:sldId id="257" r:id="rId2"/>
    <p:sldId id="274" r:id="rId3"/>
    <p:sldId id="259" r:id="rId4"/>
    <p:sldId id="275" r:id="rId5"/>
    <p:sldId id="263" r:id="rId6"/>
    <p:sldId id="267" r:id="rId7"/>
    <p:sldId id="268" r:id="rId8"/>
    <p:sldId id="269" r:id="rId9"/>
    <p:sldId id="270" r:id="rId10"/>
    <p:sldId id="271" r:id="rId11"/>
    <p:sldId id="272" r:id="rId12"/>
    <p:sldId id="273" r:id="rId13"/>
    <p:sldId id="276" r:id="rId14"/>
    <p:sldId id="277" r:id="rId15"/>
    <p:sldId id="279" r:id="rId16"/>
    <p:sldId id="280" r:id="rId17"/>
    <p:sldId id="281" r:id="rId18"/>
    <p:sldId id="282" r:id="rId19"/>
    <p:sldId id="283" r:id="rId20"/>
    <p:sldId id="284" r:id="rId21"/>
    <p:sldId id="285" r:id="rId22"/>
    <p:sldId id="286" r:id="rId23"/>
    <p:sldId id="287" r:id="rId24"/>
    <p:sldId id="288" r:id="rId25"/>
    <p:sldId id="296" r:id="rId26"/>
    <p:sldId id="297" r:id="rId27"/>
    <p:sldId id="289" r:id="rId28"/>
    <p:sldId id="300" r:id="rId29"/>
    <p:sldId id="290" r:id="rId30"/>
    <p:sldId id="298" r:id="rId31"/>
    <p:sldId id="299" r:id="rId32"/>
    <p:sldId id="292" r:id="rId33"/>
    <p:sldId id="293" r:id="rId34"/>
    <p:sldId id="294" r:id="rId35"/>
    <p:sldId id="295"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83D24C0-B6FA-4D4A-8650-05784BB51EE2}"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US"/>
        </a:p>
      </dgm:t>
    </dgm:pt>
    <dgm:pt modelId="{3D2859A1-6987-4C49-B3D8-411F8A770858}">
      <dgm:prSet phldrT="[Text]"/>
      <dgm:spPr/>
      <dgm:t>
        <a:bodyPr/>
        <a:lstStyle/>
        <a:p>
          <a:r>
            <a:rPr lang="en-US" dirty="0" smtClean="0"/>
            <a:t>Outline</a:t>
          </a:r>
          <a:endParaRPr lang="en-US" dirty="0"/>
        </a:p>
      </dgm:t>
    </dgm:pt>
    <dgm:pt modelId="{580798D4-7705-4978-986B-5B7C5E4DCF48}" type="parTrans" cxnId="{72E5002E-7096-49FA-ABC8-7B41C222944B}">
      <dgm:prSet/>
      <dgm:spPr/>
      <dgm:t>
        <a:bodyPr/>
        <a:lstStyle/>
        <a:p>
          <a:endParaRPr lang="en-US"/>
        </a:p>
      </dgm:t>
    </dgm:pt>
    <dgm:pt modelId="{9B2C7142-F6DD-4C51-8BBF-E1FAE399A3CA}" type="sibTrans" cxnId="{72E5002E-7096-49FA-ABC8-7B41C222944B}">
      <dgm:prSet/>
      <dgm:spPr/>
      <dgm:t>
        <a:bodyPr/>
        <a:lstStyle/>
        <a:p>
          <a:endParaRPr lang="en-US"/>
        </a:p>
      </dgm:t>
    </dgm:pt>
    <dgm:pt modelId="{109A823A-F719-4B78-8A87-36787A6E87F4}">
      <dgm:prSet phldrT="[Text]"/>
      <dgm:spPr/>
      <dgm:t>
        <a:bodyPr/>
        <a:lstStyle/>
        <a:p>
          <a:r>
            <a:rPr lang="en-US" dirty="0" smtClean="0"/>
            <a:t>introduction</a:t>
          </a:r>
          <a:endParaRPr lang="en-US" dirty="0"/>
        </a:p>
      </dgm:t>
    </dgm:pt>
    <dgm:pt modelId="{C2B5C943-1B77-4D87-BC9A-164FD570E61A}" type="parTrans" cxnId="{8C081A7E-C7DA-45B3-A7F9-E72E69325A29}">
      <dgm:prSet/>
      <dgm:spPr/>
      <dgm:t>
        <a:bodyPr/>
        <a:lstStyle/>
        <a:p>
          <a:endParaRPr lang="en-US"/>
        </a:p>
      </dgm:t>
    </dgm:pt>
    <dgm:pt modelId="{0F8DCAF6-9EEF-413F-A7B8-71995E107A8B}" type="sibTrans" cxnId="{8C081A7E-C7DA-45B3-A7F9-E72E69325A29}">
      <dgm:prSet/>
      <dgm:spPr/>
      <dgm:t>
        <a:bodyPr/>
        <a:lstStyle/>
        <a:p>
          <a:endParaRPr lang="en-US"/>
        </a:p>
      </dgm:t>
    </dgm:pt>
    <dgm:pt modelId="{E080C853-1CD1-4AED-B47F-8F30513A69AD}">
      <dgm:prSet phldrT="[Text]"/>
      <dgm:spPr/>
      <dgm:t>
        <a:bodyPr/>
        <a:lstStyle/>
        <a:p>
          <a:r>
            <a:rPr lang="en-US" dirty="0" smtClean="0"/>
            <a:t>Literature review </a:t>
          </a:r>
          <a:endParaRPr lang="en-US" dirty="0"/>
        </a:p>
      </dgm:t>
    </dgm:pt>
    <dgm:pt modelId="{5009200E-8699-4CD2-90B6-2EB225ACE0FE}" type="parTrans" cxnId="{65B9F2BD-E3FC-4708-BA1C-96849A1A27BC}">
      <dgm:prSet/>
      <dgm:spPr/>
      <dgm:t>
        <a:bodyPr/>
        <a:lstStyle/>
        <a:p>
          <a:endParaRPr lang="en-US"/>
        </a:p>
      </dgm:t>
    </dgm:pt>
    <dgm:pt modelId="{B812E700-C915-497F-B76E-C9B9BF0CF0F5}" type="sibTrans" cxnId="{65B9F2BD-E3FC-4708-BA1C-96849A1A27BC}">
      <dgm:prSet/>
      <dgm:spPr/>
      <dgm:t>
        <a:bodyPr/>
        <a:lstStyle/>
        <a:p>
          <a:endParaRPr lang="en-US"/>
        </a:p>
      </dgm:t>
    </dgm:pt>
    <dgm:pt modelId="{50708F2F-EA1F-4BC3-8E4C-54A60EB8C04B}">
      <dgm:prSet/>
      <dgm:spPr/>
      <dgm:t>
        <a:bodyPr/>
        <a:lstStyle/>
        <a:p>
          <a:r>
            <a:rPr lang="en-US" dirty="0" smtClean="0"/>
            <a:t>Methodology</a:t>
          </a:r>
          <a:endParaRPr lang="en-US" dirty="0"/>
        </a:p>
      </dgm:t>
    </dgm:pt>
    <dgm:pt modelId="{AEFF13D9-E518-4907-ADB9-5FE8F05CC4BD}" type="parTrans" cxnId="{4DB92CCC-DA3C-4653-93E6-78B3EA6CCF88}">
      <dgm:prSet/>
      <dgm:spPr/>
      <dgm:t>
        <a:bodyPr/>
        <a:lstStyle/>
        <a:p>
          <a:endParaRPr lang="en-US"/>
        </a:p>
      </dgm:t>
    </dgm:pt>
    <dgm:pt modelId="{32A2B9A4-8EAB-4AFC-A20A-E597DCDB0DDB}" type="sibTrans" cxnId="{4DB92CCC-DA3C-4653-93E6-78B3EA6CCF88}">
      <dgm:prSet/>
      <dgm:spPr/>
      <dgm:t>
        <a:bodyPr/>
        <a:lstStyle/>
        <a:p>
          <a:endParaRPr lang="en-US"/>
        </a:p>
      </dgm:t>
    </dgm:pt>
    <dgm:pt modelId="{2159B069-2E8C-45BB-8FC4-18369BF78F4E}">
      <dgm:prSet/>
      <dgm:spPr/>
      <dgm:t>
        <a:bodyPr/>
        <a:lstStyle/>
        <a:p>
          <a:r>
            <a:rPr lang="en-US" dirty="0" smtClean="0"/>
            <a:t>Results and Recommendation </a:t>
          </a:r>
          <a:endParaRPr lang="en-US" dirty="0"/>
        </a:p>
      </dgm:t>
    </dgm:pt>
    <dgm:pt modelId="{D34AC17D-3165-43D9-80E0-B6620670C4B8}" type="parTrans" cxnId="{33BD2DAB-602E-491A-855A-5FEF9210B292}">
      <dgm:prSet/>
      <dgm:spPr/>
      <dgm:t>
        <a:bodyPr/>
        <a:lstStyle/>
        <a:p>
          <a:endParaRPr lang="en-US"/>
        </a:p>
      </dgm:t>
    </dgm:pt>
    <dgm:pt modelId="{295EFEB1-7E4C-4D38-AFDF-18DEEB252F08}" type="sibTrans" cxnId="{33BD2DAB-602E-491A-855A-5FEF9210B292}">
      <dgm:prSet/>
      <dgm:spPr/>
      <dgm:t>
        <a:bodyPr/>
        <a:lstStyle/>
        <a:p>
          <a:endParaRPr lang="en-US"/>
        </a:p>
      </dgm:t>
    </dgm:pt>
    <dgm:pt modelId="{9A34DC0B-9823-4F67-AECB-55A85C90CBA2}" type="pres">
      <dgm:prSet presAssocID="{F83D24C0-B6FA-4D4A-8650-05784BB51EE2}" presName="outerComposite" presStyleCnt="0">
        <dgm:presLayoutVars>
          <dgm:chMax val="5"/>
          <dgm:dir/>
          <dgm:resizeHandles val="exact"/>
        </dgm:presLayoutVars>
      </dgm:prSet>
      <dgm:spPr/>
      <dgm:t>
        <a:bodyPr/>
        <a:lstStyle/>
        <a:p>
          <a:endParaRPr lang="en-US"/>
        </a:p>
      </dgm:t>
    </dgm:pt>
    <dgm:pt modelId="{6F1DD8EC-60BE-46A3-AB20-693B1E2A804E}" type="pres">
      <dgm:prSet presAssocID="{F83D24C0-B6FA-4D4A-8650-05784BB51EE2}" presName="dummyMaxCanvas" presStyleCnt="0">
        <dgm:presLayoutVars/>
      </dgm:prSet>
      <dgm:spPr/>
    </dgm:pt>
    <dgm:pt modelId="{4A118E84-1047-47B0-B3A2-F4199F69AFA7}" type="pres">
      <dgm:prSet presAssocID="{F83D24C0-B6FA-4D4A-8650-05784BB51EE2}" presName="FiveNodes_1" presStyleLbl="node1" presStyleIdx="0" presStyleCnt="5">
        <dgm:presLayoutVars>
          <dgm:bulletEnabled val="1"/>
        </dgm:presLayoutVars>
      </dgm:prSet>
      <dgm:spPr/>
      <dgm:t>
        <a:bodyPr/>
        <a:lstStyle/>
        <a:p>
          <a:endParaRPr lang="en-US"/>
        </a:p>
      </dgm:t>
    </dgm:pt>
    <dgm:pt modelId="{18C90507-4D53-4029-BBB7-54F264C513FB}" type="pres">
      <dgm:prSet presAssocID="{F83D24C0-B6FA-4D4A-8650-05784BB51EE2}" presName="FiveNodes_2" presStyleLbl="node1" presStyleIdx="1" presStyleCnt="5">
        <dgm:presLayoutVars>
          <dgm:bulletEnabled val="1"/>
        </dgm:presLayoutVars>
      </dgm:prSet>
      <dgm:spPr/>
      <dgm:t>
        <a:bodyPr/>
        <a:lstStyle/>
        <a:p>
          <a:endParaRPr lang="en-US"/>
        </a:p>
      </dgm:t>
    </dgm:pt>
    <dgm:pt modelId="{382B71C3-E740-4125-9D0D-A10EC35531CB}" type="pres">
      <dgm:prSet presAssocID="{F83D24C0-B6FA-4D4A-8650-05784BB51EE2}" presName="FiveNodes_3" presStyleLbl="node1" presStyleIdx="2" presStyleCnt="5">
        <dgm:presLayoutVars>
          <dgm:bulletEnabled val="1"/>
        </dgm:presLayoutVars>
      </dgm:prSet>
      <dgm:spPr/>
      <dgm:t>
        <a:bodyPr/>
        <a:lstStyle/>
        <a:p>
          <a:endParaRPr lang="en-US"/>
        </a:p>
      </dgm:t>
    </dgm:pt>
    <dgm:pt modelId="{0F6923DA-260F-4B85-B38B-0FAE6B35D0F1}" type="pres">
      <dgm:prSet presAssocID="{F83D24C0-B6FA-4D4A-8650-05784BB51EE2}" presName="FiveNodes_4" presStyleLbl="node1" presStyleIdx="3" presStyleCnt="5">
        <dgm:presLayoutVars>
          <dgm:bulletEnabled val="1"/>
        </dgm:presLayoutVars>
      </dgm:prSet>
      <dgm:spPr/>
      <dgm:t>
        <a:bodyPr/>
        <a:lstStyle/>
        <a:p>
          <a:endParaRPr lang="en-US"/>
        </a:p>
      </dgm:t>
    </dgm:pt>
    <dgm:pt modelId="{3BCD79A6-8836-4759-AE76-9EE459C39D9C}" type="pres">
      <dgm:prSet presAssocID="{F83D24C0-B6FA-4D4A-8650-05784BB51EE2}" presName="FiveNodes_5" presStyleLbl="node1" presStyleIdx="4" presStyleCnt="5">
        <dgm:presLayoutVars>
          <dgm:bulletEnabled val="1"/>
        </dgm:presLayoutVars>
      </dgm:prSet>
      <dgm:spPr/>
      <dgm:t>
        <a:bodyPr/>
        <a:lstStyle/>
        <a:p>
          <a:endParaRPr lang="en-US"/>
        </a:p>
      </dgm:t>
    </dgm:pt>
    <dgm:pt modelId="{B0CB64D3-E25C-49A4-98F0-86C2EC563BFE}" type="pres">
      <dgm:prSet presAssocID="{F83D24C0-B6FA-4D4A-8650-05784BB51EE2}" presName="FiveConn_1-2" presStyleLbl="fgAccFollowNode1" presStyleIdx="0" presStyleCnt="4">
        <dgm:presLayoutVars>
          <dgm:bulletEnabled val="1"/>
        </dgm:presLayoutVars>
      </dgm:prSet>
      <dgm:spPr/>
      <dgm:t>
        <a:bodyPr/>
        <a:lstStyle/>
        <a:p>
          <a:endParaRPr lang="en-US"/>
        </a:p>
      </dgm:t>
    </dgm:pt>
    <dgm:pt modelId="{64B60A2D-3CFC-453C-853B-63746E57DFDD}" type="pres">
      <dgm:prSet presAssocID="{F83D24C0-B6FA-4D4A-8650-05784BB51EE2}" presName="FiveConn_2-3" presStyleLbl="fgAccFollowNode1" presStyleIdx="1" presStyleCnt="4">
        <dgm:presLayoutVars>
          <dgm:bulletEnabled val="1"/>
        </dgm:presLayoutVars>
      </dgm:prSet>
      <dgm:spPr/>
      <dgm:t>
        <a:bodyPr/>
        <a:lstStyle/>
        <a:p>
          <a:endParaRPr lang="en-US"/>
        </a:p>
      </dgm:t>
    </dgm:pt>
    <dgm:pt modelId="{17232C06-7BC5-4BE8-94BF-48CAFC978025}" type="pres">
      <dgm:prSet presAssocID="{F83D24C0-B6FA-4D4A-8650-05784BB51EE2}" presName="FiveConn_3-4" presStyleLbl="fgAccFollowNode1" presStyleIdx="2" presStyleCnt="4">
        <dgm:presLayoutVars>
          <dgm:bulletEnabled val="1"/>
        </dgm:presLayoutVars>
      </dgm:prSet>
      <dgm:spPr/>
      <dgm:t>
        <a:bodyPr/>
        <a:lstStyle/>
        <a:p>
          <a:endParaRPr lang="en-US"/>
        </a:p>
      </dgm:t>
    </dgm:pt>
    <dgm:pt modelId="{91F5E962-E1DC-499F-B554-C93B509868BB}" type="pres">
      <dgm:prSet presAssocID="{F83D24C0-B6FA-4D4A-8650-05784BB51EE2}" presName="FiveConn_4-5" presStyleLbl="fgAccFollowNode1" presStyleIdx="3" presStyleCnt="4">
        <dgm:presLayoutVars>
          <dgm:bulletEnabled val="1"/>
        </dgm:presLayoutVars>
      </dgm:prSet>
      <dgm:spPr/>
      <dgm:t>
        <a:bodyPr/>
        <a:lstStyle/>
        <a:p>
          <a:endParaRPr lang="en-US"/>
        </a:p>
      </dgm:t>
    </dgm:pt>
    <dgm:pt modelId="{FECEE120-506A-4F74-99BA-583AC338055A}" type="pres">
      <dgm:prSet presAssocID="{F83D24C0-B6FA-4D4A-8650-05784BB51EE2}" presName="FiveNodes_1_text" presStyleLbl="node1" presStyleIdx="4" presStyleCnt="5">
        <dgm:presLayoutVars>
          <dgm:bulletEnabled val="1"/>
        </dgm:presLayoutVars>
      </dgm:prSet>
      <dgm:spPr/>
      <dgm:t>
        <a:bodyPr/>
        <a:lstStyle/>
        <a:p>
          <a:endParaRPr lang="en-US"/>
        </a:p>
      </dgm:t>
    </dgm:pt>
    <dgm:pt modelId="{DD08CAA2-9B87-4D7F-940B-1ACF90F7F0B2}" type="pres">
      <dgm:prSet presAssocID="{F83D24C0-B6FA-4D4A-8650-05784BB51EE2}" presName="FiveNodes_2_text" presStyleLbl="node1" presStyleIdx="4" presStyleCnt="5">
        <dgm:presLayoutVars>
          <dgm:bulletEnabled val="1"/>
        </dgm:presLayoutVars>
      </dgm:prSet>
      <dgm:spPr/>
      <dgm:t>
        <a:bodyPr/>
        <a:lstStyle/>
        <a:p>
          <a:endParaRPr lang="en-US"/>
        </a:p>
      </dgm:t>
    </dgm:pt>
    <dgm:pt modelId="{A6EA92E6-5715-4CA7-82ED-2E1CDB61E7CC}" type="pres">
      <dgm:prSet presAssocID="{F83D24C0-B6FA-4D4A-8650-05784BB51EE2}" presName="FiveNodes_3_text" presStyleLbl="node1" presStyleIdx="4" presStyleCnt="5">
        <dgm:presLayoutVars>
          <dgm:bulletEnabled val="1"/>
        </dgm:presLayoutVars>
      </dgm:prSet>
      <dgm:spPr/>
      <dgm:t>
        <a:bodyPr/>
        <a:lstStyle/>
        <a:p>
          <a:endParaRPr lang="en-US"/>
        </a:p>
      </dgm:t>
    </dgm:pt>
    <dgm:pt modelId="{39191088-59B0-4892-8557-8FB5E26FD28C}" type="pres">
      <dgm:prSet presAssocID="{F83D24C0-B6FA-4D4A-8650-05784BB51EE2}" presName="FiveNodes_4_text" presStyleLbl="node1" presStyleIdx="4" presStyleCnt="5">
        <dgm:presLayoutVars>
          <dgm:bulletEnabled val="1"/>
        </dgm:presLayoutVars>
      </dgm:prSet>
      <dgm:spPr/>
      <dgm:t>
        <a:bodyPr/>
        <a:lstStyle/>
        <a:p>
          <a:endParaRPr lang="en-US"/>
        </a:p>
      </dgm:t>
    </dgm:pt>
    <dgm:pt modelId="{0AAF7798-634B-4DB5-968F-3AC877C82D47}" type="pres">
      <dgm:prSet presAssocID="{F83D24C0-B6FA-4D4A-8650-05784BB51EE2}" presName="FiveNodes_5_text" presStyleLbl="node1" presStyleIdx="4" presStyleCnt="5">
        <dgm:presLayoutVars>
          <dgm:bulletEnabled val="1"/>
        </dgm:presLayoutVars>
      </dgm:prSet>
      <dgm:spPr/>
      <dgm:t>
        <a:bodyPr/>
        <a:lstStyle/>
        <a:p>
          <a:endParaRPr lang="en-US"/>
        </a:p>
      </dgm:t>
    </dgm:pt>
  </dgm:ptLst>
  <dgm:cxnLst>
    <dgm:cxn modelId="{4DB92CCC-DA3C-4653-93E6-78B3EA6CCF88}" srcId="{F83D24C0-B6FA-4D4A-8650-05784BB51EE2}" destId="{50708F2F-EA1F-4BC3-8E4C-54A60EB8C04B}" srcOrd="3" destOrd="0" parTransId="{AEFF13D9-E518-4907-ADB9-5FE8F05CC4BD}" sibTransId="{32A2B9A4-8EAB-4AFC-A20A-E597DCDB0DDB}"/>
    <dgm:cxn modelId="{1AE4BB32-B599-4C44-B0A6-105ABC48DFDA}" type="presOf" srcId="{F83D24C0-B6FA-4D4A-8650-05784BB51EE2}" destId="{9A34DC0B-9823-4F67-AECB-55A85C90CBA2}" srcOrd="0" destOrd="0" presId="urn:microsoft.com/office/officeart/2005/8/layout/vProcess5"/>
    <dgm:cxn modelId="{A66A4BA4-7570-46BB-B6D3-390898DB303D}" type="presOf" srcId="{109A823A-F719-4B78-8A87-36787A6E87F4}" destId="{18C90507-4D53-4029-BBB7-54F264C513FB}" srcOrd="0" destOrd="0" presId="urn:microsoft.com/office/officeart/2005/8/layout/vProcess5"/>
    <dgm:cxn modelId="{8C58D68C-5860-4399-B691-08A75A41B764}" type="presOf" srcId="{E080C853-1CD1-4AED-B47F-8F30513A69AD}" destId="{A6EA92E6-5715-4CA7-82ED-2E1CDB61E7CC}" srcOrd="1" destOrd="0" presId="urn:microsoft.com/office/officeart/2005/8/layout/vProcess5"/>
    <dgm:cxn modelId="{F29BB523-BE50-4212-9F71-2C833CFE8930}" type="presOf" srcId="{50708F2F-EA1F-4BC3-8E4C-54A60EB8C04B}" destId="{0F6923DA-260F-4B85-B38B-0FAE6B35D0F1}" srcOrd="0" destOrd="0" presId="urn:microsoft.com/office/officeart/2005/8/layout/vProcess5"/>
    <dgm:cxn modelId="{AC16D418-F9F4-44C0-AD4A-232F9CD0BEF4}" type="presOf" srcId="{E080C853-1CD1-4AED-B47F-8F30513A69AD}" destId="{382B71C3-E740-4125-9D0D-A10EC35531CB}" srcOrd="0" destOrd="0" presId="urn:microsoft.com/office/officeart/2005/8/layout/vProcess5"/>
    <dgm:cxn modelId="{E92BE368-AAD1-4BFA-AF7B-0BFB19DBCCD5}" type="presOf" srcId="{2159B069-2E8C-45BB-8FC4-18369BF78F4E}" destId="{0AAF7798-634B-4DB5-968F-3AC877C82D47}" srcOrd="1" destOrd="0" presId="urn:microsoft.com/office/officeart/2005/8/layout/vProcess5"/>
    <dgm:cxn modelId="{3D71BB49-8468-4B27-A202-8E89CC3803EB}" type="presOf" srcId="{9B2C7142-F6DD-4C51-8BBF-E1FAE399A3CA}" destId="{B0CB64D3-E25C-49A4-98F0-86C2EC563BFE}" srcOrd="0" destOrd="0" presId="urn:microsoft.com/office/officeart/2005/8/layout/vProcess5"/>
    <dgm:cxn modelId="{4755CC22-15F4-41F6-8482-25B6350B92E6}" type="presOf" srcId="{109A823A-F719-4B78-8A87-36787A6E87F4}" destId="{DD08CAA2-9B87-4D7F-940B-1ACF90F7F0B2}" srcOrd="1" destOrd="0" presId="urn:microsoft.com/office/officeart/2005/8/layout/vProcess5"/>
    <dgm:cxn modelId="{87DBC00E-BC37-45B8-989C-49C2BDBC6567}" type="presOf" srcId="{B812E700-C915-497F-B76E-C9B9BF0CF0F5}" destId="{17232C06-7BC5-4BE8-94BF-48CAFC978025}" srcOrd="0" destOrd="0" presId="urn:microsoft.com/office/officeart/2005/8/layout/vProcess5"/>
    <dgm:cxn modelId="{8C081A7E-C7DA-45B3-A7F9-E72E69325A29}" srcId="{F83D24C0-B6FA-4D4A-8650-05784BB51EE2}" destId="{109A823A-F719-4B78-8A87-36787A6E87F4}" srcOrd="1" destOrd="0" parTransId="{C2B5C943-1B77-4D87-BC9A-164FD570E61A}" sibTransId="{0F8DCAF6-9EEF-413F-A7B8-71995E107A8B}"/>
    <dgm:cxn modelId="{44B28239-0455-4BF8-92B5-92626EBB91BB}" type="presOf" srcId="{0F8DCAF6-9EEF-413F-A7B8-71995E107A8B}" destId="{64B60A2D-3CFC-453C-853B-63746E57DFDD}" srcOrd="0" destOrd="0" presId="urn:microsoft.com/office/officeart/2005/8/layout/vProcess5"/>
    <dgm:cxn modelId="{4CA8C708-4785-467D-B01F-63BF3A9F336B}" type="presOf" srcId="{32A2B9A4-8EAB-4AFC-A20A-E597DCDB0DDB}" destId="{91F5E962-E1DC-499F-B554-C93B509868BB}" srcOrd="0" destOrd="0" presId="urn:microsoft.com/office/officeart/2005/8/layout/vProcess5"/>
    <dgm:cxn modelId="{72E5002E-7096-49FA-ABC8-7B41C222944B}" srcId="{F83D24C0-B6FA-4D4A-8650-05784BB51EE2}" destId="{3D2859A1-6987-4C49-B3D8-411F8A770858}" srcOrd="0" destOrd="0" parTransId="{580798D4-7705-4978-986B-5B7C5E4DCF48}" sibTransId="{9B2C7142-F6DD-4C51-8BBF-E1FAE399A3CA}"/>
    <dgm:cxn modelId="{80244F67-BE27-4269-AA1E-6C9E0C420827}" type="presOf" srcId="{3D2859A1-6987-4C49-B3D8-411F8A770858}" destId="{FECEE120-506A-4F74-99BA-583AC338055A}" srcOrd="1" destOrd="0" presId="urn:microsoft.com/office/officeart/2005/8/layout/vProcess5"/>
    <dgm:cxn modelId="{3D53CCC8-7571-4820-B288-B6AF46AADC17}" type="presOf" srcId="{3D2859A1-6987-4C49-B3D8-411F8A770858}" destId="{4A118E84-1047-47B0-B3A2-F4199F69AFA7}" srcOrd="0" destOrd="0" presId="urn:microsoft.com/office/officeart/2005/8/layout/vProcess5"/>
    <dgm:cxn modelId="{33BD2DAB-602E-491A-855A-5FEF9210B292}" srcId="{F83D24C0-B6FA-4D4A-8650-05784BB51EE2}" destId="{2159B069-2E8C-45BB-8FC4-18369BF78F4E}" srcOrd="4" destOrd="0" parTransId="{D34AC17D-3165-43D9-80E0-B6620670C4B8}" sibTransId="{295EFEB1-7E4C-4D38-AFDF-18DEEB252F08}"/>
    <dgm:cxn modelId="{0AE4B7DB-9624-4600-A15F-7FF63E7B03FB}" type="presOf" srcId="{50708F2F-EA1F-4BC3-8E4C-54A60EB8C04B}" destId="{39191088-59B0-4892-8557-8FB5E26FD28C}" srcOrd="1" destOrd="0" presId="urn:microsoft.com/office/officeart/2005/8/layout/vProcess5"/>
    <dgm:cxn modelId="{8BF7803B-E60E-44B4-A719-98B9DE71205C}" type="presOf" srcId="{2159B069-2E8C-45BB-8FC4-18369BF78F4E}" destId="{3BCD79A6-8836-4759-AE76-9EE459C39D9C}" srcOrd="0" destOrd="0" presId="urn:microsoft.com/office/officeart/2005/8/layout/vProcess5"/>
    <dgm:cxn modelId="{65B9F2BD-E3FC-4708-BA1C-96849A1A27BC}" srcId="{F83D24C0-B6FA-4D4A-8650-05784BB51EE2}" destId="{E080C853-1CD1-4AED-B47F-8F30513A69AD}" srcOrd="2" destOrd="0" parTransId="{5009200E-8699-4CD2-90B6-2EB225ACE0FE}" sibTransId="{B812E700-C915-497F-B76E-C9B9BF0CF0F5}"/>
    <dgm:cxn modelId="{6F2A0A4F-2CA9-40D2-9CD8-80F09F6AFD8D}" type="presParOf" srcId="{9A34DC0B-9823-4F67-AECB-55A85C90CBA2}" destId="{6F1DD8EC-60BE-46A3-AB20-693B1E2A804E}" srcOrd="0" destOrd="0" presId="urn:microsoft.com/office/officeart/2005/8/layout/vProcess5"/>
    <dgm:cxn modelId="{945DD107-1845-4E51-86EA-5867D24849E0}" type="presParOf" srcId="{9A34DC0B-9823-4F67-AECB-55A85C90CBA2}" destId="{4A118E84-1047-47B0-B3A2-F4199F69AFA7}" srcOrd="1" destOrd="0" presId="urn:microsoft.com/office/officeart/2005/8/layout/vProcess5"/>
    <dgm:cxn modelId="{6651F4CB-6407-40ED-AA2D-687073813A81}" type="presParOf" srcId="{9A34DC0B-9823-4F67-AECB-55A85C90CBA2}" destId="{18C90507-4D53-4029-BBB7-54F264C513FB}" srcOrd="2" destOrd="0" presId="urn:microsoft.com/office/officeart/2005/8/layout/vProcess5"/>
    <dgm:cxn modelId="{7D9F2889-FBC5-4146-ABA8-460370371769}" type="presParOf" srcId="{9A34DC0B-9823-4F67-AECB-55A85C90CBA2}" destId="{382B71C3-E740-4125-9D0D-A10EC35531CB}" srcOrd="3" destOrd="0" presId="urn:microsoft.com/office/officeart/2005/8/layout/vProcess5"/>
    <dgm:cxn modelId="{5E6A015C-A4F9-433B-A3FE-D0024B9CC93F}" type="presParOf" srcId="{9A34DC0B-9823-4F67-AECB-55A85C90CBA2}" destId="{0F6923DA-260F-4B85-B38B-0FAE6B35D0F1}" srcOrd="4" destOrd="0" presId="urn:microsoft.com/office/officeart/2005/8/layout/vProcess5"/>
    <dgm:cxn modelId="{670561DD-6DA3-4933-9969-AA7F11BA045D}" type="presParOf" srcId="{9A34DC0B-9823-4F67-AECB-55A85C90CBA2}" destId="{3BCD79A6-8836-4759-AE76-9EE459C39D9C}" srcOrd="5" destOrd="0" presId="urn:microsoft.com/office/officeart/2005/8/layout/vProcess5"/>
    <dgm:cxn modelId="{0F620356-3AEB-4E9D-B421-7D4BBE9F1330}" type="presParOf" srcId="{9A34DC0B-9823-4F67-AECB-55A85C90CBA2}" destId="{B0CB64D3-E25C-49A4-98F0-86C2EC563BFE}" srcOrd="6" destOrd="0" presId="urn:microsoft.com/office/officeart/2005/8/layout/vProcess5"/>
    <dgm:cxn modelId="{4D24DE86-95C9-4D51-B8BA-9A93075935EF}" type="presParOf" srcId="{9A34DC0B-9823-4F67-AECB-55A85C90CBA2}" destId="{64B60A2D-3CFC-453C-853B-63746E57DFDD}" srcOrd="7" destOrd="0" presId="urn:microsoft.com/office/officeart/2005/8/layout/vProcess5"/>
    <dgm:cxn modelId="{A6D247B9-D113-4ABA-B8B7-92EAAA438836}" type="presParOf" srcId="{9A34DC0B-9823-4F67-AECB-55A85C90CBA2}" destId="{17232C06-7BC5-4BE8-94BF-48CAFC978025}" srcOrd="8" destOrd="0" presId="urn:microsoft.com/office/officeart/2005/8/layout/vProcess5"/>
    <dgm:cxn modelId="{0A88E68C-3797-4458-921E-16B58ED8D34A}" type="presParOf" srcId="{9A34DC0B-9823-4F67-AECB-55A85C90CBA2}" destId="{91F5E962-E1DC-499F-B554-C93B509868BB}" srcOrd="9" destOrd="0" presId="urn:microsoft.com/office/officeart/2005/8/layout/vProcess5"/>
    <dgm:cxn modelId="{943DFFDE-EA31-4623-A8FF-0EC17267FC9A}" type="presParOf" srcId="{9A34DC0B-9823-4F67-AECB-55A85C90CBA2}" destId="{FECEE120-506A-4F74-99BA-583AC338055A}" srcOrd="10" destOrd="0" presId="urn:microsoft.com/office/officeart/2005/8/layout/vProcess5"/>
    <dgm:cxn modelId="{D524C6E6-D875-433A-A936-CF8579F7846E}" type="presParOf" srcId="{9A34DC0B-9823-4F67-AECB-55A85C90CBA2}" destId="{DD08CAA2-9B87-4D7F-940B-1ACF90F7F0B2}" srcOrd="11" destOrd="0" presId="urn:microsoft.com/office/officeart/2005/8/layout/vProcess5"/>
    <dgm:cxn modelId="{980D2A71-04CE-46D3-8750-73D7FA55E404}" type="presParOf" srcId="{9A34DC0B-9823-4F67-AECB-55A85C90CBA2}" destId="{A6EA92E6-5715-4CA7-82ED-2E1CDB61E7CC}" srcOrd="12" destOrd="0" presId="urn:microsoft.com/office/officeart/2005/8/layout/vProcess5"/>
    <dgm:cxn modelId="{FFA6F0CF-52CB-4459-9EFD-C8915DE7D47D}" type="presParOf" srcId="{9A34DC0B-9823-4F67-AECB-55A85C90CBA2}" destId="{39191088-59B0-4892-8557-8FB5E26FD28C}" srcOrd="13" destOrd="0" presId="urn:microsoft.com/office/officeart/2005/8/layout/vProcess5"/>
    <dgm:cxn modelId="{A047D789-908D-4E66-BB1C-A8600CD7C400}" type="presParOf" srcId="{9A34DC0B-9823-4F67-AECB-55A85C90CBA2}" destId="{0AAF7798-634B-4DB5-968F-3AC877C82D47}" srcOrd="14"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F520B85-C58A-45F6-9631-8B09BCA912CA}"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n-US"/>
        </a:p>
      </dgm:t>
    </dgm:pt>
    <dgm:pt modelId="{A38288B4-FEDC-4030-A301-2F251A443CFF}">
      <dgm:prSet phldrT="[Text]"/>
      <dgm:spPr/>
      <dgm:t>
        <a:bodyPr/>
        <a:lstStyle/>
        <a:p>
          <a:r>
            <a:rPr lang="en-US" dirty="0" smtClean="0"/>
            <a:t>Problem Statement </a:t>
          </a:r>
          <a:endParaRPr lang="en-US" dirty="0"/>
        </a:p>
      </dgm:t>
    </dgm:pt>
    <dgm:pt modelId="{2735958B-BB7B-4051-9DA4-A190286100FB}" type="parTrans" cxnId="{9EA80FAE-5601-4935-9CF4-65F7FC51717B}">
      <dgm:prSet/>
      <dgm:spPr/>
      <dgm:t>
        <a:bodyPr/>
        <a:lstStyle/>
        <a:p>
          <a:endParaRPr lang="en-US"/>
        </a:p>
      </dgm:t>
    </dgm:pt>
    <dgm:pt modelId="{B8DF277E-57DE-4A3D-8A25-7D4EB40658CA}" type="sibTrans" cxnId="{9EA80FAE-5601-4935-9CF4-65F7FC51717B}">
      <dgm:prSet/>
      <dgm:spPr/>
      <dgm:t>
        <a:bodyPr/>
        <a:lstStyle/>
        <a:p>
          <a:endParaRPr lang="en-US"/>
        </a:p>
      </dgm:t>
    </dgm:pt>
    <dgm:pt modelId="{AF418D90-4614-46B0-999C-8C8126A4C450}">
      <dgm:prSet/>
      <dgm:spPr/>
      <dgm:t>
        <a:bodyPr/>
        <a:lstStyle/>
        <a:p>
          <a:r>
            <a:rPr lang="en-US" smtClean="0">
              <a:latin typeface="+mj-lt"/>
              <a:cs typeface="Arial" charset="0"/>
            </a:rPr>
            <a:t>Poor control and inventory management </a:t>
          </a:r>
          <a:endParaRPr lang="en-US" dirty="0">
            <a:latin typeface="+mj-lt"/>
            <a:cs typeface="Arial" charset="0"/>
          </a:endParaRPr>
        </a:p>
      </dgm:t>
    </dgm:pt>
    <dgm:pt modelId="{BA10610F-790F-4ECE-B164-069CC0533251}" type="parTrans" cxnId="{72ECD547-44BF-4F8A-9E24-954DE680E4AF}">
      <dgm:prSet/>
      <dgm:spPr/>
      <dgm:t>
        <a:bodyPr/>
        <a:lstStyle/>
        <a:p>
          <a:endParaRPr lang="en-US"/>
        </a:p>
      </dgm:t>
    </dgm:pt>
    <dgm:pt modelId="{0402F413-B0CF-450E-B2B1-AA04319596EC}" type="sibTrans" cxnId="{72ECD547-44BF-4F8A-9E24-954DE680E4AF}">
      <dgm:prSet/>
      <dgm:spPr/>
      <dgm:t>
        <a:bodyPr/>
        <a:lstStyle/>
        <a:p>
          <a:endParaRPr lang="en-US"/>
        </a:p>
      </dgm:t>
    </dgm:pt>
    <dgm:pt modelId="{74D84FEC-6849-4735-9A37-A5F8F040B4A8}">
      <dgm:prSet/>
      <dgm:spPr/>
      <dgm:t>
        <a:bodyPr/>
        <a:lstStyle/>
        <a:p>
          <a:r>
            <a:rPr lang="en-US" altLang="en-US" smtClean="0"/>
            <a:t>Damaged inventory </a:t>
          </a:r>
          <a:endParaRPr lang="en-US" altLang="en-US" dirty="0"/>
        </a:p>
      </dgm:t>
    </dgm:pt>
    <dgm:pt modelId="{787CDF12-E7D5-4550-BB40-F271AD133AFE}" type="parTrans" cxnId="{60F28A30-2BFD-47BE-9170-A27BDB55B6E2}">
      <dgm:prSet/>
      <dgm:spPr/>
      <dgm:t>
        <a:bodyPr/>
        <a:lstStyle/>
        <a:p>
          <a:endParaRPr lang="en-US"/>
        </a:p>
      </dgm:t>
    </dgm:pt>
    <dgm:pt modelId="{AAF07709-FB12-4B1A-A6D6-BCCCA3461CCE}" type="sibTrans" cxnId="{60F28A30-2BFD-47BE-9170-A27BDB55B6E2}">
      <dgm:prSet/>
      <dgm:spPr/>
      <dgm:t>
        <a:bodyPr/>
        <a:lstStyle/>
        <a:p>
          <a:endParaRPr lang="en-US"/>
        </a:p>
      </dgm:t>
    </dgm:pt>
    <dgm:pt modelId="{E71B3E89-E56C-4D79-842F-BEA020CEA36D}">
      <dgm:prSet/>
      <dgm:spPr/>
      <dgm:t>
        <a:bodyPr/>
        <a:lstStyle/>
        <a:p>
          <a:r>
            <a:rPr lang="en-US" altLang="en-US" dirty="0" smtClean="0"/>
            <a:t>Inaccurate inventory counts </a:t>
          </a:r>
          <a:endParaRPr lang="en-US" altLang="en-US" dirty="0"/>
        </a:p>
      </dgm:t>
    </dgm:pt>
    <dgm:pt modelId="{9168FC2E-A57E-4B72-B0C8-71B0EA9BAB3F}" type="parTrans" cxnId="{9919145E-C9B6-422B-8CB6-0E60346B1A0A}">
      <dgm:prSet/>
      <dgm:spPr/>
      <dgm:t>
        <a:bodyPr/>
        <a:lstStyle/>
        <a:p>
          <a:endParaRPr lang="en-US"/>
        </a:p>
      </dgm:t>
    </dgm:pt>
    <dgm:pt modelId="{A9991B29-388E-489E-A8D5-97DB29B93BFB}" type="sibTrans" cxnId="{9919145E-C9B6-422B-8CB6-0E60346B1A0A}">
      <dgm:prSet/>
      <dgm:spPr/>
      <dgm:t>
        <a:bodyPr/>
        <a:lstStyle/>
        <a:p>
          <a:endParaRPr lang="en-US"/>
        </a:p>
      </dgm:t>
    </dgm:pt>
    <dgm:pt modelId="{A59F82D6-6D76-4B30-8ACA-477A9F8C4018}">
      <dgm:prSet/>
      <dgm:spPr/>
      <dgm:t>
        <a:bodyPr/>
        <a:lstStyle/>
        <a:p>
          <a:r>
            <a:rPr lang="en-US" altLang="en-US" dirty="0" smtClean="0"/>
            <a:t>Lack of  modern storage system </a:t>
          </a:r>
          <a:endParaRPr lang="en-US" altLang="en-US" dirty="0"/>
        </a:p>
      </dgm:t>
    </dgm:pt>
    <dgm:pt modelId="{CE4A20CB-E10F-4984-83F4-8EFD8608EDF4}" type="parTrans" cxnId="{74BCA283-E4F2-47F4-B148-FEEF71345DB2}">
      <dgm:prSet/>
      <dgm:spPr/>
      <dgm:t>
        <a:bodyPr/>
        <a:lstStyle/>
        <a:p>
          <a:endParaRPr lang="en-US"/>
        </a:p>
      </dgm:t>
    </dgm:pt>
    <dgm:pt modelId="{6B390B53-0B9C-4A05-9290-9726267011FE}" type="sibTrans" cxnId="{74BCA283-E4F2-47F4-B148-FEEF71345DB2}">
      <dgm:prSet/>
      <dgm:spPr/>
      <dgm:t>
        <a:bodyPr/>
        <a:lstStyle/>
        <a:p>
          <a:endParaRPr lang="en-US"/>
        </a:p>
      </dgm:t>
    </dgm:pt>
    <dgm:pt modelId="{1699CECE-8B59-4C42-BE69-6EF4880C06FB}" type="pres">
      <dgm:prSet presAssocID="{2F520B85-C58A-45F6-9631-8B09BCA912CA}" presName="diagram" presStyleCnt="0">
        <dgm:presLayoutVars>
          <dgm:chPref val="1"/>
          <dgm:dir/>
          <dgm:animOne val="branch"/>
          <dgm:animLvl val="lvl"/>
          <dgm:resizeHandles/>
        </dgm:presLayoutVars>
      </dgm:prSet>
      <dgm:spPr/>
      <dgm:t>
        <a:bodyPr/>
        <a:lstStyle/>
        <a:p>
          <a:endParaRPr lang="en-US"/>
        </a:p>
      </dgm:t>
    </dgm:pt>
    <dgm:pt modelId="{21649ED0-F5EB-4EFB-BE49-7A6348218DD7}" type="pres">
      <dgm:prSet presAssocID="{A38288B4-FEDC-4030-A301-2F251A443CFF}" presName="root" presStyleCnt="0"/>
      <dgm:spPr/>
    </dgm:pt>
    <dgm:pt modelId="{4D89D9FD-7CCD-4B25-BD87-30E1B59DED06}" type="pres">
      <dgm:prSet presAssocID="{A38288B4-FEDC-4030-A301-2F251A443CFF}" presName="rootComposite" presStyleCnt="0"/>
      <dgm:spPr/>
    </dgm:pt>
    <dgm:pt modelId="{16AD3E1C-77B5-4835-908B-8BAE666CACD7}" type="pres">
      <dgm:prSet presAssocID="{A38288B4-FEDC-4030-A301-2F251A443CFF}" presName="rootText" presStyleLbl="node1" presStyleIdx="0" presStyleCnt="1" custScaleX="259780"/>
      <dgm:spPr/>
      <dgm:t>
        <a:bodyPr/>
        <a:lstStyle/>
        <a:p>
          <a:endParaRPr lang="en-US"/>
        </a:p>
      </dgm:t>
    </dgm:pt>
    <dgm:pt modelId="{BDBA2CAD-76BE-4CFF-AE0F-5BC93081ECA0}" type="pres">
      <dgm:prSet presAssocID="{A38288B4-FEDC-4030-A301-2F251A443CFF}" presName="rootConnector" presStyleLbl="node1" presStyleIdx="0" presStyleCnt="1"/>
      <dgm:spPr/>
      <dgm:t>
        <a:bodyPr/>
        <a:lstStyle/>
        <a:p>
          <a:endParaRPr lang="en-US"/>
        </a:p>
      </dgm:t>
    </dgm:pt>
    <dgm:pt modelId="{1828E2C0-A786-4F6B-8E28-F0B16DBEEC82}" type="pres">
      <dgm:prSet presAssocID="{A38288B4-FEDC-4030-A301-2F251A443CFF}" presName="childShape" presStyleCnt="0"/>
      <dgm:spPr/>
    </dgm:pt>
    <dgm:pt modelId="{404C7BF4-24AB-47D8-9B9B-F3FC39C45077}" type="pres">
      <dgm:prSet presAssocID="{BA10610F-790F-4ECE-B164-069CC0533251}" presName="Name13" presStyleLbl="parChTrans1D2" presStyleIdx="0" presStyleCnt="4"/>
      <dgm:spPr/>
      <dgm:t>
        <a:bodyPr/>
        <a:lstStyle/>
        <a:p>
          <a:endParaRPr lang="en-US"/>
        </a:p>
      </dgm:t>
    </dgm:pt>
    <dgm:pt modelId="{3D25CE48-D7F9-420D-BB01-CAC894768A8C}" type="pres">
      <dgm:prSet presAssocID="{AF418D90-4614-46B0-999C-8C8126A4C450}" presName="childText" presStyleLbl="bgAcc1" presStyleIdx="0" presStyleCnt="4" custScaleX="285524">
        <dgm:presLayoutVars>
          <dgm:bulletEnabled val="1"/>
        </dgm:presLayoutVars>
      </dgm:prSet>
      <dgm:spPr/>
      <dgm:t>
        <a:bodyPr/>
        <a:lstStyle/>
        <a:p>
          <a:endParaRPr lang="en-US"/>
        </a:p>
      </dgm:t>
    </dgm:pt>
    <dgm:pt modelId="{10013F62-78D5-4CD6-BA93-92BD8B1CA1DA}" type="pres">
      <dgm:prSet presAssocID="{787CDF12-E7D5-4550-BB40-F271AD133AFE}" presName="Name13" presStyleLbl="parChTrans1D2" presStyleIdx="1" presStyleCnt="4"/>
      <dgm:spPr/>
      <dgm:t>
        <a:bodyPr/>
        <a:lstStyle/>
        <a:p>
          <a:endParaRPr lang="en-US"/>
        </a:p>
      </dgm:t>
    </dgm:pt>
    <dgm:pt modelId="{A635C42C-FB52-4717-A1BB-D13BD0D07C1C}" type="pres">
      <dgm:prSet presAssocID="{74D84FEC-6849-4735-9A37-A5F8F040B4A8}" presName="childText" presStyleLbl="bgAcc1" presStyleIdx="1" presStyleCnt="4" custScaleX="281878">
        <dgm:presLayoutVars>
          <dgm:bulletEnabled val="1"/>
        </dgm:presLayoutVars>
      </dgm:prSet>
      <dgm:spPr/>
      <dgm:t>
        <a:bodyPr/>
        <a:lstStyle/>
        <a:p>
          <a:endParaRPr lang="en-US"/>
        </a:p>
      </dgm:t>
    </dgm:pt>
    <dgm:pt modelId="{47BE6D2F-05F5-494F-A8AB-2058CF0FBA78}" type="pres">
      <dgm:prSet presAssocID="{CE4A20CB-E10F-4984-83F4-8EFD8608EDF4}" presName="Name13" presStyleLbl="parChTrans1D2" presStyleIdx="2" presStyleCnt="4"/>
      <dgm:spPr/>
      <dgm:t>
        <a:bodyPr/>
        <a:lstStyle/>
        <a:p>
          <a:endParaRPr lang="en-US"/>
        </a:p>
      </dgm:t>
    </dgm:pt>
    <dgm:pt modelId="{A3DC09D9-B7D6-4BF7-9A80-F40921A196E3}" type="pres">
      <dgm:prSet presAssocID="{A59F82D6-6D76-4B30-8ACA-477A9F8C4018}" presName="childText" presStyleLbl="bgAcc1" presStyleIdx="2" presStyleCnt="4" custScaleX="281955">
        <dgm:presLayoutVars>
          <dgm:bulletEnabled val="1"/>
        </dgm:presLayoutVars>
      </dgm:prSet>
      <dgm:spPr/>
      <dgm:t>
        <a:bodyPr/>
        <a:lstStyle/>
        <a:p>
          <a:endParaRPr lang="en-US"/>
        </a:p>
      </dgm:t>
    </dgm:pt>
    <dgm:pt modelId="{894DCAE2-76C6-4135-88E6-8BC6B5AE7C0B}" type="pres">
      <dgm:prSet presAssocID="{9168FC2E-A57E-4B72-B0C8-71B0EA9BAB3F}" presName="Name13" presStyleLbl="parChTrans1D2" presStyleIdx="3" presStyleCnt="4"/>
      <dgm:spPr/>
      <dgm:t>
        <a:bodyPr/>
        <a:lstStyle/>
        <a:p>
          <a:endParaRPr lang="en-US"/>
        </a:p>
      </dgm:t>
    </dgm:pt>
    <dgm:pt modelId="{DE4F54AA-918A-4574-A6F4-8AFD1DDB1BA5}" type="pres">
      <dgm:prSet presAssocID="{E71B3E89-E56C-4D79-842F-BEA020CEA36D}" presName="childText" presStyleLbl="bgAcc1" presStyleIdx="3" presStyleCnt="4" custScaleX="276601">
        <dgm:presLayoutVars>
          <dgm:bulletEnabled val="1"/>
        </dgm:presLayoutVars>
      </dgm:prSet>
      <dgm:spPr/>
      <dgm:t>
        <a:bodyPr/>
        <a:lstStyle/>
        <a:p>
          <a:endParaRPr lang="en-US"/>
        </a:p>
      </dgm:t>
    </dgm:pt>
  </dgm:ptLst>
  <dgm:cxnLst>
    <dgm:cxn modelId="{24E365B9-45C7-46DD-B223-5CC58DA782C9}" type="presOf" srcId="{A59F82D6-6D76-4B30-8ACA-477A9F8C4018}" destId="{A3DC09D9-B7D6-4BF7-9A80-F40921A196E3}" srcOrd="0" destOrd="0" presId="urn:microsoft.com/office/officeart/2005/8/layout/hierarchy3"/>
    <dgm:cxn modelId="{FE8F7BF9-494D-4DD1-88CD-EF940DCF798D}" type="presOf" srcId="{A38288B4-FEDC-4030-A301-2F251A443CFF}" destId="{BDBA2CAD-76BE-4CFF-AE0F-5BC93081ECA0}" srcOrd="1" destOrd="0" presId="urn:microsoft.com/office/officeart/2005/8/layout/hierarchy3"/>
    <dgm:cxn modelId="{9919145E-C9B6-422B-8CB6-0E60346B1A0A}" srcId="{A38288B4-FEDC-4030-A301-2F251A443CFF}" destId="{E71B3E89-E56C-4D79-842F-BEA020CEA36D}" srcOrd="3" destOrd="0" parTransId="{9168FC2E-A57E-4B72-B0C8-71B0EA9BAB3F}" sibTransId="{A9991B29-388E-489E-A8D5-97DB29B93BFB}"/>
    <dgm:cxn modelId="{0E7F9173-A5DA-480B-94D1-66B3B6C172B1}" type="presOf" srcId="{BA10610F-790F-4ECE-B164-069CC0533251}" destId="{404C7BF4-24AB-47D8-9B9B-F3FC39C45077}" srcOrd="0" destOrd="0" presId="urn:microsoft.com/office/officeart/2005/8/layout/hierarchy3"/>
    <dgm:cxn modelId="{60F28A30-2BFD-47BE-9170-A27BDB55B6E2}" srcId="{A38288B4-FEDC-4030-A301-2F251A443CFF}" destId="{74D84FEC-6849-4735-9A37-A5F8F040B4A8}" srcOrd="1" destOrd="0" parTransId="{787CDF12-E7D5-4550-BB40-F271AD133AFE}" sibTransId="{AAF07709-FB12-4B1A-A6D6-BCCCA3461CCE}"/>
    <dgm:cxn modelId="{74BCA283-E4F2-47F4-B148-FEEF71345DB2}" srcId="{A38288B4-FEDC-4030-A301-2F251A443CFF}" destId="{A59F82D6-6D76-4B30-8ACA-477A9F8C4018}" srcOrd="2" destOrd="0" parTransId="{CE4A20CB-E10F-4984-83F4-8EFD8608EDF4}" sibTransId="{6B390B53-0B9C-4A05-9290-9726267011FE}"/>
    <dgm:cxn modelId="{D02BEFB9-9B92-4D1D-AD8C-B764F662B772}" type="presOf" srcId="{74D84FEC-6849-4735-9A37-A5F8F040B4A8}" destId="{A635C42C-FB52-4717-A1BB-D13BD0D07C1C}" srcOrd="0" destOrd="0" presId="urn:microsoft.com/office/officeart/2005/8/layout/hierarchy3"/>
    <dgm:cxn modelId="{72ECD547-44BF-4F8A-9E24-954DE680E4AF}" srcId="{A38288B4-FEDC-4030-A301-2F251A443CFF}" destId="{AF418D90-4614-46B0-999C-8C8126A4C450}" srcOrd="0" destOrd="0" parTransId="{BA10610F-790F-4ECE-B164-069CC0533251}" sibTransId="{0402F413-B0CF-450E-B2B1-AA04319596EC}"/>
    <dgm:cxn modelId="{FF3D7E5C-BFAF-46F4-9523-0DA896DDBEF8}" type="presOf" srcId="{787CDF12-E7D5-4550-BB40-F271AD133AFE}" destId="{10013F62-78D5-4CD6-BA93-92BD8B1CA1DA}" srcOrd="0" destOrd="0" presId="urn:microsoft.com/office/officeart/2005/8/layout/hierarchy3"/>
    <dgm:cxn modelId="{C3948331-CFBB-49A5-9843-B5C7414E69FB}" type="presOf" srcId="{2F520B85-C58A-45F6-9631-8B09BCA912CA}" destId="{1699CECE-8B59-4C42-BE69-6EF4880C06FB}" srcOrd="0" destOrd="0" presId="urn:microsoft.com/office/officeart/2005/8/layout/hierarchy3"/>
    <dgm:cxn modelId="{16707A28-0E48-43C9-9F3E-9C677C9269A3}" type="presOf" srcId="{AF418D90-4614-46B0-999C-8C8126A4C450}" destId="{3D25CE48-D7F9-420D-BB01-CAC894768A8C}" srcOrd="0" destOrd="0" presId="urn:microsoft.com/office/officeart/2005/8/layout/hierarchy3"/>
    <dgm:cxn modelId="{9EA80FAE-5601-4935-9CF4-65F7FC51717B}" srcId="{2F520B85-C58A-45F6-9631-8B09BCA912CA}" destId="{A38288B4-FEDC-4030-A301-2F251A443CFF}" srcOrd="0" destOrd="0" parTransId="{2735958B-BB7B-4051-9DA4-A190286100FB}" sibTransId="{B8DF277E-57DE-4A3D-8A25-7D4EB40658CA}"/>
    <dgm:cxn modelId="{AFD53D8E-3FBC-4FFF-86F6-9D31805EC8D0}" type="presOf" srcId="{A38288B4-FEDC-4030-A301-2F251A443CFF}" destId="{16AD3E1C-77B5-4835-908B-8BAE666CACD7}" srcOrd="0" destOrd="0" presId="urn:microsoft.com/office/officeart/2005/8/layout/hierarchy3"/>
    <dgm:cxn modelId="{8314E859-9F2B-4178-B778-FAAF38D85F9F}" type="presOf" srcId="{E71B3E89-E56C-4D79-842F-BEA020CEA36D}" destId="{DE4F54AA-918A-4574-A6F4-8AFD1DDB1BA5}" srcOrd="0" destOrd="0" presId="urn:microsoft.com/office/officeart/2005/8/layout/hierarchy3"/>
    <dgm:cxn modelId="{DF3FBDB8-0243-4CCE-A2B2-A0A9207D1904}" type="presOf" srcId="{9168FC2E-A57E-4B72-B0C8-71B0EA9BAB3F}" destId="{894DCAE2-76C6-4135-88E6-8BC6B5AE7C0B}" srcOrd="0" destOrd="0" presId="urn:microsoft.com/office/officeart/2005/8/layout/hierarchy3"/>
    <dgm:cxn modelId="{499B11FF-8160-42F3-958E-037692E1AA9D}" type="presOf" srcId="{CE4A20CB-E10F-4984-83F4-8EFD8608EDF4}" destId="{47BE6D2F-05F5-494F-A8AB-2058CF0FBA78}" srcOrd="0" destOrd="0" presId="urn:microsoft.com/office/officeart/2005/8/layout/hierarchy3"/>
    <dgm:cxn modelId="{AD9C74C5-CB49-439C-8E1B-4172776EC2EB}" type="presParOf" srcId="{1699CECE-8B59-4C42-BE69-6EF4880C06FB}" destId="{21649ED0-F5EB-4EFB-BE49-7A6348218DD7}" srcOrd="0" destOrd="0" presId="urn:microsoft.com/office/officeart/2005/8/layout/hierarchy3"/>
    <dgm:cxn modelId="{770FB210-4E03-4EAA-94F1-19CD3CBC60E9}" type="presParOf" srcId="{21649ED0-F5EB-4EFB-BE49-7A6348218DD7}" destId="{4D89D9FD-7CCD-4B25-BD87-30E1B59DED06}" srcOrd="0" destOrd="0" presId="urn:microsoft.com/office/officeart/2005/8/layout/hierarchy3"/>
    <dgm:cxn modelId="{FB903D32-AC29-4434-9034-CE82B63EF6D5}" type="presParOf" srcId="{4D89D9FD-7CCD-4B25-BD87-30E1B59DED06}" destId="{16AD3E1C-77B5-4835-908B-8BAE666CACD7}" srcOrd="0" destOrd="0" presId="urn:microsoft.com/office/officeart/2005/8/layout/hierarchy3"/>
    <dgm:cxn modelId="{1450542C-3EF6-46CF-B019-E453AD8A1A7C}" type="presParOf" srcId="{4D89D9FD-7CCD-4B25-BD87-30E1B59DED06}" destId="{BDBA2CAD-76BE-4CFF-AE0F-5BC93081ECA0}" srcOrd="1" destOrd="0" presId="urn:microsoft.com/office/officeart/2005/8/layout/hierarchy3"/>
    <dgm:cxn modelId="{2EFCDD8E-9149-4639-AF61-057ABFBE33AE}" type="presParOf" srcId="{21649ED0-F5EB-4EFB-BE49-7A6348218DD7}" destId="{1828E2C0-A786-4F6B-8E28-F0B16DBEEC82}" srcOrd="1" destOrd="0" presId="urn:microsoft.com/office/officeart/2005/8/layout/hierarchy3"/>
    <dgm:cxn modelId="{8A665FED-413C-4140-A1FC-3D4BCE9599C0}" type="presParOf" srcId="{1828E2C0-A786-4F6B-8E28-F0B16DBEEC82}" destId="{404C7BF4-24AB-47D8-9B9B-F3FC39C45077}" srcOrd="0" destOrd="0" presId="urn:microsoft.com/office/officeart/2005/8/layout/hierarchy3"/>
    <dgm:cxn modelId="{96FA0755-56D2-4FAE-BB81-867BFED27D37}" type="presParOf" srcId="{1828E2C0-A786-4F6B-8E28-F0B16DBEEC82}" destId="{3D25CE48-D7F9-420D-BB01-CAC894768A8C}" srcOrd="1" destOrd="0" presId="urn:microsoft.com/office/officeart/2005/8/layout/hierarchy3"/>
    <dgm:cxn modelId="{AB66BF0E-DB30-4660-A5DB-63C971DE2EEE}" type="presParOf" srcId="{1828E2C0-A786-4F6B-8E28-F0B16DBEEC82}" destId="{10013F62-78D5-4CD6-BA93-92BD8B1CA1DA}" srcOrd="2" destOrd="0" presId="urn:microsoft.com/office/officeart/2005/8/layout/hierarchy3"/>
    <dgm:cxn modelId="{9D6DA360-92E1-4FA4-A26D-7A81C27BD203}" type="presParOf" srcId="{1828E2C0-A786-4F6B-8E28-F0B16DBEEC82}" destId="{A635C42C-FB52-4717-A1BB-D13BD0D07C1C}" srcOrd="3" destOrd="0" presId="urn:microsoft.com/office/officeart/2005/8/layout/hierarchy3"/>
    <dgm:cxn modelId="{32830F3E-EBE2-4B05-B8F4-1907AEA1A09B}" type="presParOf" srcId="{1828E2C0-A786-4F6B-8E28-F0B16DBEEC82}" destId="{47BE6D2F-05F5-494F-A8AB-2058CF0FBA78}" srcOrd="4" destOrd="0" presId="urn:microsoft.com/office/officeart/2005/8/layout/hierarchy3"/>
    <dgm:cxn modelId="{C556C06D-54C5-4902-80AE-ED7FC592DCBB}" type="presParOf" srcId="{1828E2C0-A786-4F6B-8E28-F0B16DBEEC82}" destId="{A3DC09D9-B7D6-4BF7-9A80-F40921A196E3}" srcOrd="5" destOrd="0" presId="urn:microsoft.com/office/officeart/2005/8/layout/hierarchy3"/>
    <dgm:cxn modelId="{7EDBB183-C45A-4E6A-A47E-B8B63AEA5C15}" type="presParOf" srcId="{1828E2C0-A786-4F6B-8E28-F0B16DBEEC82}" destId="{894DCAE2-76C6-4135-88E6-8BC6B5AE7C0B}" srcOrd="6" destOrd="0" presId="urn:microsoft.com/office/officeart/2005/8/layout/hierarchy3"/>
    <dgm:cxn modelId="{64B7D2C4-BCD9-43B9-BFD2-B52706540679}" type="presParOf" srcId="{1828E2C0-A786-4F6B-8E28-F0B16DBEEC82}" destId="{DE4F54AA-918A-4574-A6F4-8AFD1DDB1BA5}" srcOrd="7"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CB770D-B489-440C-944B-07E7C4E26C07}" type="doc">
      <dgm:prSet loTypeId="urn:microsoft.com/office/officeart/2005/8/layout/matrix3" loCatId="matrix" qsTypeId="urn:microsoft.com/office/officeart/2005/8/quickstyle/3d7" qsCatId="3D" csTypeId="urn:microsoft.com/office/officeart/2005/8/colors/colorful3" csCatId="colorful" phldr="1"/>
      <dgm:spPr/>
      <dgm:t>
        <a:bodyPr/>
        <a:lstStyle/>
        <a:p>
          <a:endParaRPr lang="en-US"/>
        </a:p>
      </dgm:t>
    </dgm:pt>
    <dgm:pt modelId="{42AF2647-4E7B-4186-A0DD-14B5EAA0415D}">
      <dgm:prSet phldrT="[Text]" custT="1"/>
      <dgm:spPr/>
      <dgm:t>
        <a:bodyPr/>
        <a:lstStyle/>
        <a:p>
          <a:r>
            <a:rPr lang="en-US" sz="2400" dirty="0" smtClean="0"/>
            <a:t>Inventory accuracy </a:t>
          </a:r>
          <a:endParaRPr lang="en-US" sz="2400" dirty="0"/>
        </a:p>
      </dgm:t>
    </dgm:pt>
    <dgm:pt modelId="{8F2C86BF-02BB-4405-AEBE-246E9AC7DEA3}" type="parTrans" cxnId="{19394860-819C-4318-BDFB-8071CCF69A05}">
      <dgm:prSet/>
      <dgm:spPr/>
      <dgm:t>
        <a:bodyPr/>
        <a:lstStyle/>
        <a:p>
          <a:endParaRPr lang="en-US"/>
        </a:p>
      </dgm:t>
    </dgm:pt>
    <dgm:pt modelId="{B8283017-7E4A-495A-ADF2-ABF8B375EDF5}" type="sibTrans" cxnId="{19394860-819C-4318-BDFB-8071CCF69A05}">
      <dgm:prSet/>
      <dgm:spPr/>
      <dgm:t>
        <a:bodyPr/>
        <a:lstStyle/>
        <a:p>
          <a:endParaRPr lang="en-US"/>
        </a:p>
      </dgm:t>
    </dgm:pt>
    <dgm:pt modelId="{0FCDD84A-11E1-4CBB-A56E-587BA50DD0C3}">
      <dgm:prSet phldrT="[Text]" custT="1"/>
      <dgm:spPr>
        <a:solidFill>
          <a:schemeClr val="accent6"/>
        </a:solidFill>
      </dgm:spPr>
      <dgm:t>
        <a:bodyPr/>
        <a:lstStyle/>
        <a:p>
          <a:r>
            <a:rPr lang="en-US" sz="2400" dirty="0" smtClean="0"/>
            <a:t>ABC</a:t>
          </a:r>
          <a:r>
            <a:rPr lang="en-US" sz="2400" baseline="0" dirty="0" smtClean="0"/>
            <a:t> system</a:t>
          </a:r>
          <a:endParaRPr lang="en-US" sz="2400" dirty="0"/>
        </a:p>
      </dgm:t>
    </dgm:pt>
    <dgm:pt modelId="{39589E80-384F-4C84-96A7-C790EC31640F}" type="parTrans" cxnId="{02FBE5AE-BA33-4CC9-9FA9-4339982C7E2C}">
      <dgm:prSet/>
      <dgm:spPr/>
      <dgm:t>
        <a:bodyPr/>
        <a:lstStyle/>
        <a:p>
          <a:endParaRPr lang="en-US"/>
        </a:p>
      </dgm:t>
    </dgm:pt>
    <dgm:pt modelId="{C0265CF7-98EA-438A-9AF8-5BA8F2366B55}" type="sibTrans" cxnId="{02FBE5AE-BA33-4CC9-9FA9-4339982C7E2C}">
      <dgm:prSet/>
      <dgm:spPr/>
      <dgm:t>
        <a:bodyPr/>
        <a:lstStyle/>
        <a:p>
          <a:endParaRPr lang="en-US"/>
        </a:p>
      </dgm:t>
    </dgm:pt>
    <dgm:pt modelId="{B5638600-146C-4E11-890D-C272326856EE}">
      <dgm:prSet phldrT="[Text]" custT="1"/>
      <dgm:spPr>
        <a:solidFill>
          <a:schemeClr val="tx1">
            <a:lumMod val="65000"/>
            <a:lumOff val="35000"/>
          </a:schemeClr>
        </a:solidFill>
      </dgm:spPr>
      <dgm:t>
        <a:bodyPr/>
        <a:lstStyle/>
        <a:p>
          <a:r>
            <a:rPr lang="en-US" sz="2400" dirty="0" smtClean="0"/>
            <a:t>Drive in system </a:t>
          </a:r>
          <a:endParaRPr lang="en-US" sz="2400" dirty="0"/>
        </a:p>
      </dgm:t>
    </dgm:pt>
    <dgm:pt modelId="{9DBB699F-A5EE-4EFE-930A-CC7B4662B822}" type="sibTrans" cxnId="{90742AB7-AC99-48FE-BCC7-941688F35F12}">
      <dgm:prSet/>
      <dgm:spPr/>
      <dgm:t>
        <a:bodyPr/>
        <a:lstStyle/>
        <a:p>
          <a:endParaRPr lang="en-US"/>
        </a:p>
      </dgm:t>
    </dgm:pt>
    <dgm:pt modelId="{D994F3A3-EF13-478D-A0D0-D261BD03C63B}" type="parTrans" cxnId="{90742AB7-AC99-48FE-BCC7-941688F35F12}">
      <dgm:prSet/>
      <dgm:spPr/>
      <dgm:t>
        <a:bodyPr/>
        <a:lstStyle/>
        <a:p>
          <a:endParaRPr lang="en-US"/>
        </a:p>
      </dgm:t>
    </dgm:pt>
    <dgm:pt modelId="{54E90095-4D20-4406-AB6F-C1CCED4DDCE6}">
      <dgm:prSet phldrT="[Text]" custT="1"/>
      <dgm:spPr>
        <a:solidFill>
          <a:srgbClr val="D0F57F"/>
        </a:solidFill>
      </dgm:spPr>
      <dgm:t>
        <a:bodyPr/>
        <a:lstStyle/>
        <a:p>
          <a:r>
            <a:rPr lang="en-US" sz="2400" dirty="0" smtClean="0"/>
            <a:t>Barcode</a:t>
          </a:r>
          <a:r>
            <a:rPr lang="en-US" sz="2400" baseline="0" dirty="0" smtClean="0"/>
            <a:t> system </a:t>
          </a:r>
          <a:endParaRPr lang="en-US" sz="2400" dirty="0"/>
        </a:p>
      </dgm:t>
    </dgm:pt>
    <dgm:pt modelId="{160CE91D-AC05-4AE4-974D-BEF18B27BA86}" type="sibTrans" cxnId="{F93FB0DA-5995-40B1-957D-D7440695924A}">
      <dgm:prSet/>
      <dgm:spPr/>
      <dgm:t>
        <a:bodyPr/>
        <a:lstStyle/>
        <a:p>
          <a:endParaRPr lang="en-US"/>
        </a:p>
      </dgm:t>
    </dgm:pt>
    <dgm:pt modelId="{00FDE9BF-0463-479E-A6CC-5A6573C189F1}" type="parTrans" cxnId="{F93FB0DA-5995-40B1-957D-D7440695924A}">
      <dgm:prSet/>
      <dgm:spPr/>
      <dgm:t>
        <a:bodyPr/>
        <a:lstStyle/>
        <a:p>
          <a:endParaRPr lang="en-US"/>
        </a:p>
      </dgm:t>
    </dgm:pt>
    <dgm:pt modelId="{04685FD5-825E-403B-BA13-E8FD53B8CE72}" type="pres">
      <dgm:prSet presAssocID="{3CCB770D-B489-440C-944B-07E7C4E26C07}" presName="matrix" presStyleCnt="0">
        <dgm:presLayoutVars>
          <dgm:chMax val="1"/>
          <dgm:dir/>
          <dgm:resizeHandles val="exact"/>
        </dgm:presLayoutVars>
      </dgm:prSet>
      <dgm:spPr/>
      <dgm:t>
        <a:bodyPr/>
        <a:lstStyle/>
        <a:p>
          <a:endParaRPr lang="en-US"/>
        </a:p>
      </dgm:t>
    </dgm:pt>
    <dgm:pt modelId="{DF7844A0-8BF6-4628-A239-A487D6928465}" type="pres">
      <dgm:prSet presAssocID="{3CCB770D-B489-440C-944B-07E7C4E26C07}" presName="diamond" presStyleLbl="bgShp" presStyleIdx="0" presStyleCnt="1" custScaleX="153103"/>
      <dgm:spPr/>
      <dgm:t>
        <a:bodyPr/>
        <a:lstStyle/>
        <a:p>
          <a:endParaRPr lang="en-US"/>
        </a:p>
      </dgm:t>
    </dgm:pt>
    <dgm:pt modelId="{E1CBA5F3-FED5-4C01-BE8F-3760F847BDF6}" type="pres">
      <dgm:prSet presAssocID="{3CCB770D-B489-440C-944B-07E7C4E26C07}" presName="quad1" presStyleLbl="node1" presStyleIdx="0" presStyleCnt="4" custScaleX="263660" custLinFactNeighborX="-90186" custLinFactNeighborY="7471">
        <dgm:presLayoutVars>
          <dgm:chMax val="0"/>
          <dgm:chPref val="0"/>
          <dgm:bulletEnabled val="1"/>
        </dgm:presLayoutVars>
      </dgm:prSet>
      <dgm:spPr/>
      <dgm:t>
        <a:bodyPr/>
        <a:lstStyle/>
        <a:p>
          <a:endParaRPr lang="en-US"/>
        </a:p>
      </dgm:t>
    </dgm:pt>
    <dgm:pt modelId="{E10CA3BA-19DA-4ECC-BF2F-C173AA9B884B}" type="pres">
      <dgm:prSet presAssocID="{3CCB770D-B489-440C-944B-07E7C4E26C07}" presName="quad2" presStyleLbl="node1" presStyleIdx="1" presStyleCnt="4" custScaleX="263660" custLinFactNeighborX="85941" custLinFactNeighborY="7471">
        <dgm:presLayoutVars>
          <dgm:chMax val="0"/>
          <dgm:chPref val="0"/>
          <dgm:bulletEnabled val="1"/>
        </dgm:presLayoutVars>
      </dgm:prSet>
      <dgm:spPr/>
      <dgm:t>
        <a:bodyPr/>
        <a:lstStyle/>
        <a:p>
          <a:endParaRPr lang="en-US"/>
        </a:p>
      </dgm:t>
    </dgm:pt>
    <dgm:pt modelId="{926E011D-C899-45E4-925E-3CCDCBEFBFB5}" type="pres">
      <dgm:prSet presAssocID="{3CCB770D-B489-440C-944B-07E7C4E26C07}" presName="quad3" presStyleLbl="node1" presStyleIdx="2" presStyleCnt="4" custScaleX="263660" custLinFactNeighborX="-87533" custLinFactNeighborY="5880">
        <dgm:presLayoutVars>
          <dgm:chMax val="0"/>
          <dgm:chPref val="0"/>
          <dgm:bulletEnabled val="1"/>
        </dgm:presLayoutVars>
      </dgm:prSet>
      <dgm:spPr/>
      <dgm:t>
        <a:bodyPr/>
        <a:lstStyle/>
        <a:p>
          <a:endParaRPr lang="en-US"/>
        </a:p>
      </dgm:t>
    </dgm:pt>
    <dgm:pt modelId="{EF62FAAE-811A-45D8-ADB4-B4F77BF839C4}" type="pres">
      <dgm:prSet presAssocID="{3CCB770D-B489-440C-944B-07E7C4E26C07}" presName="quad4" presStyleLbl="node1" presStyleIdx="3" presStyleCnt="4" custScaleX="263660" custLinFactNeighborX="80636" custLinFactNeighborY="5880">
        <dgm:presLayoutVars>
          <dgm:chMax val="0"/>
          <dgm:chPref val="0"/>
          <dgm:bulletEnabled val="1"/>
        </dgm:presLayoutVars>
      </dgm:prSet>
      <dgm:spPr/>
      <dgm:t>
        <a:bodyPr/>
        <a:lstStyle/>
        <a:p>
          <a:endParaRPr lang="en-US"/>
        </a:p>
      </dgm:t>
    </dgm:pt>
  </dgm:ptLst>
  <dgm:cxnLst>
    <dgm:cxn modelId="{F6B85C11-2248-4CFF-B8E5-4036FA2842C4}" type="presOf" srcId="{42AF2647-4E7B-4186-A0DD-14B5EAA0415D}" destId="{E1CBA5F3-FED5-4C01-BE8F-3760F847BDF6}" srcOrd="0" destOrd="0" presId="urn:microsoft.com/office/officeart/2005/8/layout/matrix3"/>
    <dgm:cxn modelId="{F93FB0DA-5995-40B1-957D-D7440695924A}" srcId="{3CCB770D-B489-440C-944B-07E7C4E26C07}" destId="{54E90095-4D20-4406-AB6F-C1CCED4DDCE6}" srcOrd="2" destOrd="0" parTransId="{00FDE9BF-0463-479E-A6CC-5A6573C189F1}" sibTransId="{160CE91D-AC05-4AE4-974D-BEF18B27BA86}"/>
    <dgm:cxn modelId="{19394860-819C-4318-BDFB-8071CCF69A05}" srcId="{3CCB770D-B489-440C-944B-07E7C4E26C07}" destId="{42AF2647-4E7B-4186-A0DD-14B5EAA0415D}" srcOrd="0" destOrd="0" parTransId="{8F2C86BF-02BB-4405-AEBE-246E9AC7DEA3}" sibTransId="{B8283017-7E4A-495A-ADF2-ABF8B375EDF5}"/>
    <dgm:cxn modelId="{02FBE5AE-BA33-4CC9-9FA9-4339982C7E2C}" srcId="{3CCB770D-B489-440C-944B-07E7C4E26C07}" destId="{0FCDD84A-11E1-4CBB-A56E-587BA50DD0C3}" srcOrd="1" destOrd="0" parTransId="{39589E80-384F-4C84-96A7-C790EC31640F}" sibTransId="{C0265CF7-98EA-438A-9AF8-5BA8F2366B55}"/>
    <dgm:cxn modelId="{90742AB7-AC99-48FE-BCC7-941688F35F12}" srcId="{3CCB770D-B489-440C-944B-07E7C4E26C07}" destId="{B5638600-146C-4E11-890D-C272326856EE}" srcOrd="3" destOrd="0" parTransId="{D994F3A3-EF13-478D-A0D0-D261BD03C63B}" sibTransId="{9DBB699F-A5EE-4EFE-930A-CC7B4662B822}"/>
    <dgm:cxn modelId="{638DEB78-7D12-4EAC-B7D9-6A455301FDFB}" type="presOf" srcId="{B5638600-146C-4E11-890D-C272326856EE}" destId="{EF62FAAE-811A-45D8-ADB4-B4F77BF839C4}" srcOrd="0" destOrd="0" presId="urn:microsoft.com/office/officeart/2005/8/layout/matrix3"/>
    <dgm:cxn modelId="{92F8AF25-8573-4DDF-A54C-C9019D16E0A7}" type="presOf" srcId="{0FCDD84A-11E1-4CBB-A56E-587BA50DD0C3}" destId="{E10CA3BA-19DA-4ECC-BF2F-C173AA9B884B}" srcOrd="0" destOrd="0" presId="urn:microsoft.com/office/officeart/2005/8/layout/matrix3"/>
    <dgm:cxn modelId="{735629D7-280F-471E-AD2A-EF3BD752F92B}" type="presOf" srcId="{54E90095-4D20-4406-AB6F-C1CCED4DDCE6}" destId="{926E011D-C899-45E4-925E-3CCDCBEFBFB5}" srcOrd="0" destOrd="0" presId="urn:microsoft.com/office/officeart/2005/8/layout/matrix3"/>
    <dgm:cxn modelId="{E75BCD47-0279-4E8A-B7B5-B0F0426DBA31}" type="presOf" srcId="{3CCB770D-B489-440C-944B-07E7C4E26C07}" destId="{04685FD5-825E-403B-BA13-E8FD53B8CE72}" srcOrd="0" destOrd="0" presId="urn:microsoft.com/office/officeart/2005/8/layout/matrix3"/>
    <dgm:cxn modelId="{13143EB3-35DC-4936-913C-24DF7A9EC7C4}" type="presParOf" srcId="{04685FD5-825E-403B-BA13-E8FD53B8CE72}" destId="{DF7844A0-8BF6-4628-A239-A487D6928465}" srcOrd="0" destOrd="0" presId="urn:microsoft.com/office/officeart/2005/8/layout/matrix3"/>
    <dgm:cxn modelId="{AED4029A-63E9-415B-9F31-8ABA6EA11DDC}" type="presParOf" srcId="{04685FD5-825E-403B-BA13-E8FD53B8CE72}" destId="{E1CBA5F3-FED5-4C01-BE8F-3760F847BDF6}" srcOrd="1" destOrd="0" presId="urn:microsoft.com/office/officeart/2005/8/layout/matrix3"/>
    <dgm:cxn modelId="{9CE6EFFC-EB8D-40D7-B70E-FAFB9BFB86E1}" type="presParOf" srcId="{04685FD5-825E-403B-BA13-E8FD53B8CE72}" destId="{E10CA3BA-19DA-4ECC-BF2F-C173AA9B884B}" srcOrd="2" destOrd="0" presId="urn:microsoft.com/office/officeart/2005/8/layout/matrix3"/>
    <dgm:cxn modelId="{C537D1DF-0F2E-4333-911D-0A2A09DE50A8}" type="presParOf" srcId="{04685FD5-825E-403B-BA13-E8FD53B8CE72}" destId="{926E011D-C899-45E4-925E-3CCDCBEFBFB5}" srcOrd="3" destOrd="0" presId="urn:microsoft.com/office/officeart/2005/8/layout/matrix3"/>
    <dgm:cxn modelId="{CFC273C0-1700-4B42-A903-574E4993B69A}" type="presParOf" srcId="{04685FD5-825E-403B-BA13-E8FD53B8CE72}" destId="{EF62FAAE-811A-45D8-ADB4-B4F77BF839C4}"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85E0B1C-54E7-4CE6-AE26-9E6120D7841D}"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pPr rtl="1"/>
          <a:endParaRPr lang="ar-SA"/>
        </a:p>
      </dgm:t>
    </dgm:pt>
    <dgm:pt modelId="{F2093F5A-831A-4BB9-BCAD-8E9D838E1E98}">
      <dgm:prSet phldrT="[Text]"/>
      <dgm:spPr/>
      <dgm:t>
        <a:bodyPr/>
        <a:lstStyle/>
        <a:p>
          <a:pPr rtl="1"/>
          <a:r>
            <a:rPr lang="en-US" dirty="0" smtClean="0"/>
            <a:t>METHODOLOY</a:t>
          </a:r>
          <a:endParaRPr lang="ar-SA" dirty="0"/>
        </a:p>
      </dgm:t>
    </dgm:pt>
    <dgm:pt modelId="{183D75B2-E13A-4B9E-93FC-5B2C9864E2B1}" type="parTrans" cxnId="{E344FBFD-7DBA-4369-AAB5-9404429EF5D8}">
      <dgm:prSet/>
      <dgm:spPr/>
      <dgm:t>
        <a:bodyPr/>
        <a:lstStyle/>
        <a:p>
          <a:pPr rtl="1"/>
          <a:endParaRPr lang="ar-SA"/>
        </a:p>
      </dgm:t>
    </dgm:pt>
    <dgm:pt modelId="{6B64AD4A-8575-4BE2-945E-0842B2964D6B}" type="sibTrans" cxnId="{E344FBFD-7DBA-4369-AAB5-9404429EF5D8}">
      <dgm:prSet/>
      <dgm:spPr/>
      <dgm:t>
        <a:bodyPr/>
        <a:lstStyle/>
        <a:p>
          <a:pPr rtl="1"/>
          <a:endParaRPr lang="ar-SA"/>
        </a:p>
      </dgm:t>
    </dgm:pt>
    <dgm:pt modelId="{7AA55129-0C4C-43C8-BE74-F1925C345485}">
      <dgm:prSet phldrT="[Text]"/>
      <dgm:spPr/>
      <dgm:t>
        <a:bodyPr/>
        <a:lstStyle/>
        <a:p>
          <a:pPr rtl="1"/>
          <a:r>
            <a:rPr lang="en-US" dirty="0" smtClean="0"/>
            <a:t>Drive In </a:t>
          </a:r>
          <a:endParaRPr lang="ar-SA" dirty="0"/>
        </a:p>
      </dgm:t>
    </dgm:pt>
    <dgm:pt modelId="{3385841E-8807-46DF-807C-991681BDB020}" type="parTrans" cxnId="{5F89F686-6389-4F48-83EC-82C552FE7462}">
      <dgm:prSet/>
      <dgm:spPr/>
      <dgm:t>
        <a:bodyPr/>
        <a:lstStyle/>
        <a:p>
          <a:pPr rtl="1"/>
          <a:endParaRPr lang="ar-SA"/>
        </a:p>
      </dgm:t>
    </dgm:pt>
    <dgm:pt modelId="{EF9EAEAC-C5AD-4684-AC90-155CBBCA1AE9}" type="sibTrans" cxnId="{5F89F686-6389-4F48-83EC-82C552FE7462}">
      <dgm:prSet/>
      <dgm:spPr/>
      <dgm:t>
        <a:bodyPr/>
        <a:lstStyle/>
        <a:p>
          <a:pPr rtl="1"/>
          <a:endParaRPr lang="ar-SA"/>
        </a:p>
      </dgm:t>
    </dgm:pt>
    <dgm:pt modelId="{AF694AD8-CE4D-4972-8CB1-3A5CF7EE513C}">
      <dgm:prSet phldrT="[Text]"/>
      <dgm:spPr/>
      <dgm:t>
        <a:bodyPr/>
        <a:lstStyle/>
        <a:p>
          <a:pPr rtl="1"/>
          <a:r>
            <a:rPr lang="en-US" dirty="0" smtClean="0"/>
            <a:t>Steel</a:t>
          </a:r>
          <a:endParaRPr lang="ar-SA" dirty="0"/>
        </a:p>
      </dgm:t>
    </dgm:pt>
    <dgm:pt modelId="{591FF3FB-4070-4BA9-8BE4-AAE9D11A3F31}" type="parTrans" cxnId="{DBEE266F-5532-4299-87D4-628B39965C34}">
      <dgm:prSet/>
      <dgm:spPr/>
      <dgm:t>
        <a:bodyPr/>
        <a:lstStyle/>
        <a:p>
          <a:pPr rtl="1"/>
          <a:endParaRPr lang="ar-SA"/>
        </a:p>
      </dgm:t>
    </dgm:pt>
    <dgm:pt modelId="{A1FDE440-7B9D-49AF-BD5F-9A2FA928DE16}" type="sibTrans" cxnId="{DBEE266F-5532-4299-87D4-628B39965C34}">
      <dgm:prSet/>
      <dgm:spPr/>
      <dgm:t>
        <a:bodyPr/>
        <a:lstStyle/>
        <a:p>
          <a:pPr rtl="1"/>
          <a:endParaRPr lang="ar-SA"/>
        </a:p>
      </dgm:t>
    </dgm:pt>
    <dgm:pt modelId="{AAF8E203-7C2A-48FC-B122-7824B9EE3380}">
      <dgm:prSet/>
      <dgm:spPr/>
      <dgm:t>
        <a:bodyPr/>
        <a:lstStyle/>
        <a:p>
          <a:pPr rtl="1"/>
          <a:r>
            <a:rPr lang="en-US" dirty="0" smtClean="0"/>
            <a:t>Cost</a:t>
          </a:r>
          <a:endParaRPr lang="ar-SA" dirty="0"/>
        </a:p>
      </dgm:t>
    </dgm:pt>
    <dgm:pt modelId="{A6FB3ECA-BE43-4333-B671-C7EF28156D8D}" type="parTrans" cxnId="{3C0F3AD0-466F-46B1-9551-EDE8B142E3DE}">
      <dgm:prSet/>
      <dgm:spPr/>
      <dgm:t>
        <a:bodyPr/>
        <a:lstStyle/>
        <a:p>
          <a:pPr rtl="1"/>
          <a:endParaRPr lang="ar-SA"/>
        </a:p>
      </dgm:t>
    </dgm:pt>
    <dgm:pt modelId="{18453042-6F2C-4E35-82B3-14542626465A}" type="sibTrans" cxnId="{3C0F3AD0-466F-46B1-9551-EDE8B142E3DE}">
      <dgm:prSet/>
      <dgm:spPr/>
      <dgm:t>
        <a:bodyPr/>
        <a:lstStyle/>
        <a:p>
          <a:pPr rtl="1"/>
          <a:endParaRPr lang="ar-SA"/>
        </a:p>
      </dgm:t>
    </dgm:pt>
    <dgm:pt modelId="{52F63B42-55B1-4DA1-BAAF-777B9A89957B}">
      <dgm:prSet/>
      <dgm:spPr/>
      <dgm:t>
        <a:bodyPr/>
        <a:lstStyle/>
        <a:p>
          <a:pPr rtl="1"/>
          <a:r>
            <a:rPr lang="en-US" dirty="0" smtClean="0"/>
            <a:t>Bare-Code</a:t>
          </a:r>
          <a:endParaRPr lang="ar-SA" dirty="0"/>
        </a:p>
      </dgm:t>
    </dgm:pt>
    <dgm:pt modelId="{F15F087A-33DA-4A3A-A1D4-DA806624E729}" type="parTrans" cxnId="{548D8FD5-0784-48C9-B76E-4B0A462256E5}">
      <dgm:prSet/>
      <dgm:spPr/>
      <dgm:t>
        <a:bodyPr/>
        <a:lstStyle/>
        <a:p>
          <a:pPr rtl="1"/>
          <a:endParaRPr lang="ar-SA"/>
        </a:p>
      </dgm:t>
    </dgm:pt>
    <dgm:pt modelId="{4722F737-9CF1-43C2-A33A-2931688F69F0}" type="sibTrans" cxnId="{548D8FD5-0784-48C9-B76E-4B0A462256E5}">
      <dgm:prSet/>
      <dgm:spPr/>
      <dgm:t>
        <a:bodyPr/>
        <a:lstStyle/>
        <a:p>
          <a:pPr rtl="1"/>
          <a:endParaRPr lang="ar-SA"/>
        </a:p>
      </dgm:t>
    </dgm:pt>
    <dgm:pt modelId="{94056FB6-E6B2-498A-BBE1-56E6B5DA3A03}">
      <dgm:prSet/>
      <dgm:spPr/>
      <dgm:t>
        <a:bodyPr/>
        <a:lstStyle/>
        <a:p>
          <a:pPr rtl="1"/>
          <a:r>
            <a:rPr lang="en-US" dirty="0" smtClean="0"/>
            <a:t>ABC </a:t>
          </a:r>
          <a:endParaRPr lang="ar-SA" dirty="0"/>
        </a:p>
      </dgm:t>
    </dgm:pt>
    <dgm:pt modelId="{71C804E6-8189-4400-8169-57CEB7BF1E30}" type="parTrans" cxnId="{11C3E590-F2E9-46DA-B491-DBC1999ECBB0}">
      <dgm:prSet/>
      <dgm:spPr/>
      <dgm:t>
        <a:bodyPr/>
        <a:lstStyle/>
        <a:p>
          <a:pPr rtl="1"/>
          <a:endParaRPr lang="ar-SA"/>
        </a:p>
      </dgm:t>
    </dgm:pt>
    <dgm:pt modelId="{DA705AC1-3F5D-44C5-A237-EF7B35806A9C}" type="sibTrans" cxnId="{11C3E590-F2E9-46DA-B491-DBC1999ECBB0}">
      <dgm:prSet/>
      <dgm:spPr/>
      <dgm:t>
        <a:bodyPr/>
        <a:lstStyle/>
        <a:p>
          <a:pPr rtl="1"/>
          <a:endParaRPr lang="ar-SA"/>
        </a:p>
      </dgm:t>
    </dgm:pt>
    <dgm:pt modelId="{1DD6736F-F177-4CC9-823E-3FF2EE8BD7DB}" type="pres">
      <dgm:prSet presAssocID="{E85E0B1C-54E7-4CE6-AE26-9E6120D7841D}" presName="Name0" presStyleCnt="0">
        <dgm:presLayoutVars>
          <dgm:chPref val="1"/>
          <dgm:dir/>
          <dgm:animOne val="branch"/>
          <dgm:animLvl val="lvl"/>
          <dgm:resizeHandles val="exact"/>
        </dgm:presLayoutVars>
      </dgm:prSet>
      <dgm:spPr/>
      <dgm:t>
        <a:bodyPr/>
        <a:lstStyle/>
        <a:p>
          <a:pPr rtl="1"/>
          <a:endParaRPr lang="ar-SA"/>
        </a:p>
      </dgm:t>
    </dgm:pt>
    <dgm:pt modelId="{C820BE20-DD14-4721-AD91-A72A2311857B}" type="pres">
      <dgm:prSet presAssocID="{F2093F5A-831A-4BB9-BCAD-8E9D838E1E98}" presName="root1" presStyleCnt="0"/>
      <dgm:spPr/>
    </dgm:pt>
    <dgm:pt modelId="{53F703C2-BAFA-4AC2-B857-89EEB3FE53D1}" type="pres">
      <dgm:prSet presAssocID="{F2093F5A-831A-4BB9-BCAD-8E9D838E1E98}" presName="LevelOneTextNode" presStyleLbl="node0" presStyleIdx="0" presStyleCnt="1">
        <dgm:presLayoutVars>
          <dgm:chPref val="3"/>
        </dgm:presLayoutVars>
      </dgm:prSet>
      <dgm:spPr/>
      <dgm:t>
        <a:bodyPr/>
        <a:lstStyle/>
        <a:p>
          <a:pPr rtl="1"/>
          <a:endParaRPr lang="ar-SA"/>
        </a:p>
      </dgm:t>
    </dgm:pt>
    <dgm:pt modelId="{65C58D1B-197C-4A21-8105-3F1BD6307F65}" type="pres">
      <dgm:prSet presAssocID="{F2093F5A-831A-4BB9-BCAD-8E9D838E1E98}" presName="level2hierChild" presStyleCnt="0"/>
      <dgm:spPr/>
    </dgm:pt>
    <dgm:pt modelId="{AB364B4E-6211-4742-965C-3EF351946E1F}" type="pres">
      <dgm:prSet presAssocID="{3385841E-8807-46DF-807C-991681BDB020}" presName="conn2-1" presStyleLbl="parChTrans1D2" presStyleIdx="0" presStyleCnt="5"/>
      <dgm:spPr/>
      <dgm:t>
        <a:bodyPr/>
        <a:lstStyle/>
        <a:p>
          <a:pPr rtl="1"/>
          <a:endParaRPr lang="ar-SA"/>
        </a:p>
      </dgm:t>
    </dgm:pt>
    <dgm:pt modelId="{3A10E099-E169-43E6-AC0E-079207B61E96}" type="pres">
      <dgm:prSet presAssocID="{3385841E-8807-46DF-807C-991681BDB020}" presName="connTx" presStyleLbl="parChTrans1D2" presStyleIdx="0" presStyleCnt="5"/>
      <dgm:spPr/>
      <dgm:t>
        <a:bodyPr/>
        <a:lstStyle/>
        <a:p>
          <a:pPr rtl="1"/>
          <a:endParaRPr lang="ar-SA"/>
        </a:p>
      </dgm:t>
    </dgm:pt>
    <dgm:pt modelId="{DF240EA6-1937-41B4-AEAC-12D8CA0715D6}" type="pres">
      <dgm:prSet presAssocID="{7AA55129-0C4C-43C8-BE74-F1925C345485}" presName="root2" presStyleCnt="0"/>
      <dgm:spPr/>
    </dgm:pt>
    <dgm:pt modelId="{F08651F0-C729-440A-922D-8A2D9AB9195E}" type="pres">
      <dgm:prSet presAssocID="{7AA55129-0C4C-43C8-BE74-F1925C345485}" presName="LevelTwoTextNode" presStyleLbl="node2" presStyleIdx="0" presStyleCnt="5">
        <dgm:presLayoutVars>
          <dgm:chPref val="3"/>
        </dgm:presLayoutVars>
      </dgm:prSet>
      <dgm:spPr/>
      <dgm:t>
        <a:bodyPr/>
        <a:lstStyle/>
        <a:p>
          <a:pPr rtl="1"/>
          <a:endParaRPr lang="ar-SA"/>
        </a:p>
      </dgm:t>
    </dgm:pt>
    <dgm:pt modelId="{6A02BA22-667F-4373-A02C-53906FF3B786}" type="pres">
      <dgm:prSet presAssocID="{7AA55129-0C4C-43C8-BE74-F1925C345485}" presName="level3hierChild" presStyleCnt="0"/>
      <dgm:spPr/>
    </dgm:pt>
    <dgm:pt modelId="{71F6F6DD-20F5-42A7-ABE6-68031DB17C27}" type="pres">
      <dgm:prSet presAssocID="{591FF3FB-4070-4BA9-8BE4-AAE9D11A3F31}" presName="conn2-1" presStyleLbl="parChTrans1D2" presStyleIdx="1" presStyleCnt="5"/>
      <dgm:spPr/>
      <dgm:t>
        <a:bodyPr/>
        <a:lstStyle/>
        <a:p>
          <a:pPr rtl="1"/>
          <a:endParaRPr lang="ar-SA"/>
        </a:p>
      </dgm:t>
    </dgm:pt>
    <dgm:pt modelId="{99AF9406-75BA-4010-915A-BF034E3F95E2}" type="pres">
      <dgm:prSet presAssocID="{591FF3FB-4070-4BA9-8BE4-AAE9D11A3F31}" presName="connTx" presStyleLbl="parChTrans1D2" presStyleIdx="1" presStyleCnt="5"/>
      <dgm:spPr/>
      <dgm:t>
        <a:bodyPr/>
        <a:lstStyle/>
        <a:p>
          <a:pPr rtl="1"/>
          <a:endParaRPr lang="ar-SA"/>
        </a:p>
      </dgm:t>
    </dgm:pt>
    <dgm:pt modelId="{4B61DB98-7D25-40FF-96D3-9E85F3412A02}" type="pres">
      <dgm:prSet presAssocID="{AF694AD8-CE4D-4972-8CB1-3A5CF7EE513C}" presName="root2" presStyleCnt="0"/>
      <dgm:spPr/>
    </dgm:pt>
    <dgm:pt modelId="{620D177B-C44A-4CF6-8BC9-004ACB9871C5}" type="pres">
      <dgm:prSet presAssocID="{AF694AD8-CE4D-4972-8CB1-3A5CF7EE513C}" presName="LevelTwoTextNode" presStyleLbl="node2" presStyleIdx="1" presStyleCnt="5">
        <dgm:presLayoutVars>
          <dgm:chPref val="3"/>
        </dgm:presLayoutVars>
      </dgm:prSet>
      <dgm:spPr/>
      <dgm:t>
        <a:bodyPr/>
        <a:lstStyle/>
        <a:p>
          <a:pPr rtl="1"/>
          <a:endParaRPr lang="ar-SA"/>
        </a:p>
      </dgm:t>
    </dgm:pt>
    <dgm:pt modelId="{F51433DC-42AA-4CDB-94F2-B86ED19D76E4}" type="pres">
      <dgm:prSet presAssocID="{AF694AD8-CE4D-4972-8CB1-3A5CF7EE513C}" presName="level3hierChild" presStyleCnt="0"/>
      <dgm:spPr/>
    </dgm:pt>
    <dgm:pt modelId="{D563A9E7-A375-4720-8281-0727E4A3FBA7}" type="pres">
      <dgm:prSet presAssocID="{A6FB3ECA-BE43-4333-B671-C7EF28156D8D}" presName="conn2-1" presStyleLbl="parChTrans1D2" presStyleIdx="2" presStyleCnt="5"/>
      <dgm:spPr/>
      <dgm:t>
        <a:bodyPr/>
        <a:lstStyle/>
        <a:p>
          <a:pPr rtl="1"/>
          <a:endParaRPr lang="ar-SA"/>
        </a:p>
      </dgm:t>
    </dgm:pt>
    <dgm:pt modelId="{5E9E4FF3-4E7D-4900-BC7A-5961DA88BC29}" type="pres">
      <dgm:prSet presAssocID="{A6FB3ECA-BE43-4333-B671-C7EF28156D8D}" presName="connTx" presStyleLbl="parChTrans1D2" presStyleIdx="2" presStyleCnt="5"/>
      <dgm:spPr/>
      <dgm:t>
        <a:bodyPr/>
        <a:lstStyle/>
        <a:p>
          <a:pPr rtl="1"/>
          <a:endParaRPr lang="ar-SA"/>
        </a:p>
      </dgm:t>
    </dgm:pt>
    <dgm:pt modelId="{7AA9157C-5DAC-4A39-B8D5-13FB9C7C4DD4}" type="pres">
      <dgm:prSet presAssocID="{AAF8E203-7C2A-48FC-B122-7824B9EE3380}" presName="root2" presStyleCnt="0"/>
      <dgm:spPr/>
    </dgm:pt>
    <dgm:pt modelId="{AB1848A4-0CD8-43F3-8E03-CC1A11689420}" type="pres">
      <dgm:prSet presAssocID="{AAF8E203-7C2A-48FC-B122-7824B9EE3380}" presName="LevelTwoTextNode" presStyleLbl="node2" presStyleIdx="2" presStyleCnt="5">
        <dgm:presLayoutVars>
          <dgm:chPref val="3"/>
        </dgm:presLayoutVars>
      </dgm:prSet>
      <dgm:spPr/>
      <dgm:t>
        <a:bodyPr/>
        <a:lstStyle/>
        <a:p>
          <a:pPr rtl="1"/>
          <a:endParaRPr lang="ar-SA"/>
        </a:p>
      </dgm:t>
    </dgm:pt>
    <dgm:pt modelId="{FA6B939B-9A5E-4D33-BE0A-A5C444B61401}" type="pres">
      <dgm:prSet presAssocID="{AAF8E203-7C2A-48FC-B122-7824B9EE3380}" presName="level3hierChild" presStyleCnt="0"/>
      <dgm:spPr/>
    </dgm:pt>
    <dgm:pt modelId="{133509A5-9202-4E05-A9AF-10345B4F51B8}" type="pres">
      <dgm:prSet presAssocID="{71C804E6-8189-4400-8169-57CEB7BF1E30}" presName="conn2-1" presStyleLbl="parChTrans1D2" presStyleIdx="3" presStyleCnt="5"/>
      <dgm:spPr/>
      <dgm:t>
        <a:bodyPr/>
        <a:lstStyle/>
        <a:p>
          <a:pPr rtl="1"/>
          <a:endParaRPr lang="ar-SA"/>
        </a:p>
      </dgm:t>
    </dgm:pt>
    <dgm:pt modelId="{62A4F8F2-F4F4-4D26-B63E-5D9FB72BCC49}" type="pres">
      <dgm:prSet presAssocID="{71C804E6-8189-4400-8169-57CEB7BF1E30}" presName="connTx" presStyleLbl="parChTrans1D2" presStyleIdx="3" presStyleCnt="5"/>
      <dgm:spPr/>
      <dgm:t>
        <a:bodyPr/>
        <a:lstStyle/>
        <a:p>
          <a:pPr rtl="1"/>
          <a:endParaRPr lang="ar-SA"/>
        </a:p>
      </dgm:t>
    </dgm:pt>
    <dgm:pt modelId="{CBFABAF1-3408-4722-871A-AFC474005375}" type="pres">
      <dgm:prSet presAssocID="{94056FB6-E6B2-498A-BBE1-56E6B5DA3A03}" presName="root2" presStyleCnt="0"/>
      <dgm:spPr/>
    </dgm:pt>
    <dgm:pt modelId="{8E260AB1-7FA4-41A9-B487-88E8B5853CEE}" type="pres">
      <dgm:prSet presAssocID="{94056FB6-E6B2-498A-BBE1-56E6B5DA3A03}" presName="LevelTwoTextNode" presStyleLbl="node2" presStyleIdx="3" presStyleCnt="5">
        <dgm:presLayoutVars>
          <dgm:chPref val="3"/>
        </dgm:presLayoutVars>
      </dgm:prSet>
      <dgm:spPr/>
      <dgm:t>
        <a:bodyPr/>
        <a:lstStyle/>
        <a:p>
          <a:pPr rtl="1"/>
          <a:endParaRPr lang="ar-SA"/>
        </a:p>
      </dgm:t>
    </dgm:pt>
    <dgm:pt modelId="{CC5618F0-CF79-45E5-A907-0B4972BADFA5}" type="pres">
      <dgm:prSet presAssocID="{94056FB6-E6B2-498A-BBE1-56E6B5DA3A03}" presName="level3hierChild" presStyleCnt="0"/>
      <dgm:spPr/>
    </dgm:pt>
    <dgm:pt modelId="{7B2EEE1A-47F6-48F9-AE43-29824F0715C0}" type="pres">
      <dgm:prSet presAssocID="{F15F087A-33DA-4A3A-A1D4-DA806624E729}" presName="conn2-1" presStyleLbl="parChTrans1D2" presStyleIdx="4" presStyleCnt="5"/>
      <dgm:spPr/>
      <dgm:t>
        <a:bodyPr/>
        <a:lstStyle/>
        <a:p>
          <a:pPr rtl="1"/>
          <a:endParaRPr lang="ar-SA"/>
        </a:p>
      </dgm:t>
    </dgm:pt>
    <dgm:pt modelId="{9EA3EF9F-E906-4AC6-899B-522FA98817FA}" type="pres">
      <dgm:prSet presAssocID="{F15F087A-33DA-4A3A-A1D4-DA806624E729}" presName="connTx" presStyleLbl="parChTrans1D2" presStyleIdx="4" presStyleCnt="5"/>
      <dgm:spPr/>
      <dgm:t>
        <a:bodyPr/>
        <a:lstStyle/>
        <a:p>
          <a:pPr rtl="1"/>
          <a:endParaRPr lang="ar-SA"/>
        </a:p>
      </dgm:t>
    </dgm:pt>
    <dgm:pt modelId="{A1FBDF19-E1BA-482F-B2D2-CBA30CF0689A}" type="pres">
      <dgm:prSet presAssocID="{52F63B42-55B1-4DA1-BAAF-777B9A89957B}" presName="root2" presStyleCnt="0"/>
      <dgm:spPr/>
    </dgm:pt>
    <dgm:pt modelId="{CF23B1A0-D95E-4DAE-AF92-D8937281CCDD}" type="pres">
      <dgm:prSet presAssocID="{52F63B42-55B1-4DA1-BAAF-777B9A89957B}" presName="LevelTwoTextNode" presStyleLbl="node2" presStyleIdx="4" presStyleCnt="5">
        <dgm:presLayoutVars>
          <dgm:chPref val="3"/>
        </dgm:presLayoutVars>
      </dgm:prSet>
      <dgm:spPr/>
      <dgm:t>
        <a:bodyPr/>
        <a:lstStyle/>
        <a:p>
          <a:pPr rtl="1"/>
          <a:endParaRPr lang="ar-SA"/>
        </a:p>
      </dgm:t>
    </dgm:pt>
    <dgm:pt modelId="{06BBDB97-7533-4EA4-BF96-B8279521BAA3}" type="pres">
      <dgm:prSet presAssocID="{52F63B42-55B1-4DA1-BAAF-777B9A89957B}" presName="level3hierChild" presStyleCnt="0"/>
      <dgm:spPr/>
    </dgm:pt>
  </dgm:ptLst>
  <dgm:cxnLst>
    <dgm:cxn modelId="{BF2BFFC4-15B9-461C-9F45-2578A9F7A272}" type="presOf" srcId="{F15F087A-33DA-4A3A-A1D4-DA806624E729}" destId="{7B2EEE1A-47F6-48F9-AE43-29824F0715C0}" srcOrd="0" destOrd="0" presId="urn:microsoft.com/office/officeart/2008/layout/HorizontalMultiLevelHierarchy"/>
    <dgm:cxn modelId="{6023AE3B-9C1C-4D26-AA0D-668A51D943B4}" type="presOf" srcId="{94056FB6-E6B2-498A-BBE1-56E6B5DA3A03}" destId="{8E260AB1-7FA4-41A9-B487-88E8B5853CEE}" srcOrd="0" destOrd="0" presId="urn:microsoft.com/office/officeart/2008/layout/HorizontalMultiLevelHierarchy"/>
    <dgm:cxn modelId="{88F3501A-7DAE-4FA3-B4A4-44EBBE846197}" type="presOf" srcId="{A6FB3ECA-BE43-4333-B671-C7EF28156D8D}" destId="{5E9E4FF3-4E7D-4900-BC7A-5961DA88BC29}" srcOrd="1" destOrd="0" presId="urn:microsoft.com/office/officeart/2008/layout/HorizontalMultiLevelHierarchy"/>
    <dgm:cxn modelId="{548D8FD5-0784-48C9-B76E-4B0A462256E5}" srcId="{F2093F5A-831A-4BB9-BCAD-8E9D838E1E98}" destId="{52F63B42-55B1-4DA1-BAAF-777B9A89957B}" srcOrd="4" destOrd="0" parTransId="{F15F087A-33DA-4A3A-A1D4-DA806624E729}" sibTransId="{4722F737-9CF1-43C2-A33A-2931688F69F0}"/>
    <dgm:cxn modelId="{E5BBAEC9-5BB6-4F6D-B2E1-1649DA3348E7}" type="presOf" srcId="{591FF3FB-4070-4BA9-8BE4-AAE9D11A3F31}" destId="{99AF9406-75BA-4010-915A-BF034E3F95E2}" srcOrd="1" destOrd="0" presId="urn:microsoft.com/office/officeart/2008/layout/HorizontalMultiLevelHierarchy"/>
    <dgm:cxn modelId="{9647FB75-601B-4076-AA26-22E89CAFBF74}" type="presOf" srcId="{A6FB3ECA-BE43-4333-B671-C7EF28156D8D}" destId="{D563A9E7-A375-4720-8281-0727E4A3FBA7}" srcOrd="0" destOrd="0" presId="urn:microsoft.com/office/officeart/2008/layout/HorizontalMultiLevelHierarchy"/>
    <dgm:cxn modelId="{EDC661F8-FD24-4C4E-B52E-2C47322A126B}" type="presOf" srcId="{52F63B42-55B1-4DA1-BAAF-777B9A89957B}" destId="{CF23B1A0-D95E-4DAE-AF92-D8937281CCDD}" srcOrd="0" destOrd="0" presId="urn:microsoft.com/office/officeart/2008/layout/HorizontalMultiLevelHierarchy"/>
    <dgm:cxn modelId="{5F89F686-6389-4F48-83EC-82C552FE7462}" srcId="{F2093F5A-831A-4BB9-BCAD-8E9D838E1E98}" destId="{7AA55129-0C4C-43C8-BE74-F1925C345485}" srcOrd="0" destOrd="0" parTransId="{3385841E-8807-46DF-807C-991681BDB020}" sibTransId="{EF9EAEAC-C5AD-4684-AC90-155CBBCA1AE9}"/>
    <dgm:cxn modelId="{7E57E54B-5C65-437F-9817-E9F72125FBBD}" type="presOf" srcId="{E85E0B1C-54E7-4CE6-AE26-9E6120D7841D}" destId="{1DD6736F-F177-4CC9-823E-3FF2EE8BD7DB}" srcOrd="0" destOrd="0" presId="urn:microsoft.com/office/officeart/2008/layout/HorizontalMultiLevelHierarchy"/>
    <dgm:cxn modelId="{44C15BFE-86CD-4EDA-BEC2-3261CD69EB01}" type="presOf" srcId="{71C804E6-8189-4400-8169-57CEB7BF1E30}" destId="{62A4F8F2-F4F4-4D26-B63E-5D9FB72BCC49}" srcOrd="1" destOrd="0" presId="urn:microsoft.com/office/officeart/2008/layout/HorizontalMultiLevelHierarchy"/>
    <dgm:cxn modelId="{02FBCEB1-86B2-4E91-9E62-079E1A8C093C}" type="presOf" srcId="{591FF3FB-4070-4BA9-8BE4-AAE9D11A3F31}" destId="{71F6F6DD-20F5-42A7-ABE6-68031DB17C27}" srcOrd="0" destOrd="0" presId="urn:microsoft.com/office/officeart/2008/layout/HorizontalMultiLevelHierarchy"/>
    <dgm:cxn modelId="{DBEE266F-5532-4299-87D4-628B39965C34}" srcId="{F2093F5A-831A-4BB9-BCAD-8E9D838E1E98}" destId="{AF694AD8-CE4D-4972-8CB1-3A5CF7EE513C}" srcOrd="1" destOrd="0" parTransId="{591FF3FB-4070-4BA9-8BE4-AAE9D11A3F31}" sibTransId="{A1FDE440-7B9D-49AF-BD5F-9A2FA928DE16}"/>
    <dgm:cxn modelId="{8C46D8B0-0573-4F39-B45B-9E5F3D5AB823}" type="presOf" srcId="{3385841E-8807-46DF-807C-991681BDB020}" destId="{3A10E099-E169-43E6-AC0E-079207B61E96}" srcOrd="1" destOrd="0" presId="urn:microsoft.com/office/officeart/2008/layout/HorizontalMultiLevelHierarchy"/>
    <dgm:cxn modelId="{726EB865-B545-4E3B-A2C0-99938E160CBF}" type="presOf" srcId="{71C804E6-8189-4400-8169-57CEB7BF1E30}" destId="{133509A5-9202-4E05-A9AF-10345B4F51B8}" srcOrd="0" destOrd="0" presId="urn:microsoft.com/office/officeart/2008/layout/HorizontalMultiLevelHierarchy"/>
    <dgm:cxn modelId="{BA3D3502-53B3-4597-B46B-D71ADCBC5DFB}" type="presOf" srcId="{F15F087A-33DA-4A3A-A1D4-DA806624E729}" destId="{9EA3EF9F-E906-4AC6-899B-522FA98817FA}" srcOrd="1" destOrd="0" presId="urn:microsoft.com/office/officeart/2008/layout/HorizontalMultiLevelHierarchy"/>
    <dgm:cxn modelId="{3C0F3AD0-466F-46B1-9551-EDE8B142E3DE}" srcId="{F2093F5A-831A-4BB9-BCAD-8E9D838E1E98}" destId="{AAF8E203-7C2A-48FC-B122-7824B9EE3380}" srcOrd="2" destOrd="0" parTransId="{A6FB3ECA-BE43-4333-B671-C7EF28156D8D}" sibTransId="{18453042-6F2C-4E35-82B3-14542626465A}"/>
    <dgm:cxn modelId="{97708A94-086A-4D70-BCDF-B13521782970}" type="presOf" srcId="{F2093F5A-831A-4BB9-BCAD-8E9D838E1E98}" destId="{53F703C2-BAFA-4AC2-B857-89EEB3FE53D1}" srcOrd="0" destOrd="0" presId="urn:microsoft.com/office/officeart/2008/layout/HorizontalMultiLevelHierarchy"/>
    <dgm:cxn modelId="{8174483E-6BC4-41F3-8F09-8753FB097449}" type="presOf" srcId="{7AA55129-0C4C-43C8-BE74-F1925C345485}" destId="{F08651F0-C729-440A-922D-8A2D9AB9195E}" srcOrd="0" destOrd="0" presId="urn:microsoft.com/office/officeart/2008/layout/HorizontalMultiLevelHierarchy"/>
    <dgm:cxn modelId="{11C3E590-F2E9-46DA-B491-DBC1999ECBB0}" srcId="{F2093F5A-831A-4BB9-BCAD-8E9D838E1E98}" destId="{94056FB6-E6B2-498A-BBE1-56E6B5DA3A03}" srcOrd="3" destOrd="0" parTransId="{71C804E6-8189-4400-8169-57CEB7BF1E30}" sibTransId="{DA705AC1-3F5D-44C5-A237-EF7B35806A9C}"/>
    <dgm:cxn modelId="{E344FBFD-7DBA-4369-AAB5-9404429EF5D8}" srcId="{E85E0B1C-54E7-4CE6-AE26-9E6120D7841D}" destId="{F2093F5A-831A-4BB9-BCAD-8E9D838E1E98}" srcOrd="0" destOrd="0" parTransId="{183D75B2-E13A-4B9E-93FC-5B2C9864E2B1}" sibTransId="{6B64AD4A-8575-4BE2-945E-0842B2964D6B}"/>
    <dgm:cxn modelId="{BA867E02-BE7A-4135-9792-C57F631DAAD0}" type="presOf" srcId="{AAF8E203-7C2A-48FC-B122-7824B9EE3380}" destId="{AB1848A4-0CD8-43F3-8E03-CC1A11689420}" srcOrd="0" destOrd="0" presId="urn:microsoft.com/office/officeart/2008/layout/HorizontalMultiLevelHierarchy"/>
    <dgm:cxn modelId="{4C2540B4-BF12-4FCE-A1D6-2AF9FEFAEC97}" type="presOf" srcId="{3385841E-8807-46DF-807C-991681BDB020}" destId="{AB364B4E-6211-4742-965C-3EF351946E1F}" srcOrd="0" destOrd="0" presId="urn:microsoft.com/office/officeart/2008/layout/HorizontalMultiLevelHierarchy"/>
    <dgm:cxn modelId="{417E22D3-24E5-48D9-AA66-08D984AAA0DD}" type="presOf" srcId="{AF694AD8-CE4D-4972-8CB1-3A5CF7EE513C}" destId="{620D177B-C44A-4CF6-8BC9-004ACB9871C5}" srcOrd="0" destOrd="0" presId="urn:microsoft.com/office/officeart/2008/layout/HorizontalMultiLevelHierarchy"/>
    <dgm:cxn modelId="{F3470F69-8829-432C-9DC6-005E93BCA7E4}" type="presParOf" srcId="{1DD6736F-F177-4CC9-823E-3FF2EE8BD7DB}" destId="{C820BE20-DD14-4721-AD91-A72A2311857B}" srcOrd="0" destOrd="0" presId="urn:microsoft.com/office/officeart/2008/layout/HorizontalMultiLevelHierarchy"/>
    <dgm:cxn modelId="{BF233799-A845-4067-A9CC-1AE2347015BB}" type="presParOf" srcId="{C820BE20-DD14-4721-AD91-A72A2311857B}" destId="{53F703C2-BAFA-4AC2-B857-89EEB3FE53D1}" srcOrd="0" destOrd="0" presId="urn:microsoft.com/office/officeart/2008/layout/HorizontalMultiLevelHierarchy"/>
    <dgm:cxn modelId="{9E026EB4-A3A5-4F50-AE52-717CDBAF1F21}" type="presParOf" srcId="{C820BE20-DD14-4721-AD91-A72A2311857B}" destId="{65C58D1B-197C-4A21-8105-3F1BD6307F65}" srcOrd="1" destOrd="0" presId="urn:microsoft.com/office/officeart/2008/layout/HorizontalMultiLevelHierarchy"/>
    <dgm:cxn modelId="{00C6C564-E2F3-410B-B4C2-A0283482319A}" type="presParOf" srcId="{65C58D1B-197C-4A21-8105-3F1BD6307F65}" destId="{AB364B4E-6211-4742-965C-3EF351946E1F}" srcOrd="0" destOrd="0" presId="urn:microsoft.com/office/officeart/2008/layout/HorizontalMultiLevelHierarchy"/>
    <dgm:cxn modelId="{472012E7-8A2A-48B2-A56A-1751A5D79273}" type="presParOf" srcId="{AB364B4E-6211-4742-965C-3EF351946E1F}" destId="{3A10E099-E169-43E6-AC0E-079207B61E96}" srcOrd="0" destOrd="0" presId="urn:microsoft.com/office/officeart/2008/layout/HorizontalMultiLevelHierarchy"/>
    <dgm:cxn modelId="{3C5EA526-B5EA-43F1-BF46-60592879726F}" type="presParOf" srcId="{65C58D1B-197C-4A21-8105-3F1BD6307F65}" destId="{DF240EA6-1937-41B4-AEAC-12D8CA0715D6}" srcOrd="1" destOrd="0" presId="urn:microsoft.com/office/officeart/2008/layout/HorizontalMultiLevelHierarchy"/>
    <dgm:cxn modelId="{1704E266-1E22-4BDF-81D9-D4A5E1F1E39A}" type="presParOf" srcId="{DF240EA6-1937-41B4-AEAC-12D8CA0715D6}" destId="{F08651F0-C729-440A-922D-8A2D9AB9195E}" srcOrd="0" destOrd="0" presId="urn:microsoft.com/office/officeart/2008/layout/HorizontalMultiLevelHierarchy"/>
    <dgm:cxn modelId="{6FE4E342-F4D2-484E-AA5E-0F96E86B16B5}" type="presParOf" srcId="{DF240EA6-1937-41B4-AEAC-12D8CA0715D6}" destId="{6A02BA22-667F-4373-A02C-53906FF3B786}" srcOrd="1" destOrd="0" presId="urn:microsoft.com/office/officeart/2008/layout/HorizontalMultiLevelHierarchy"/>
    <dgm:cxn modelId="{4A2A08CA-5929-4C55-B401-A67F26ADDAF2}" type="presParOf" srcId="{65C58D1B-197C-4A21-8105-3F1BD6307F65}" destId="{71F6F6DD-20F5-42A7-ABE6-68031DB17C27}" srcOrd="2" destOrd="0" presId="urn:microsoft.com/office/officeart/2008/layout/HorizontalMultiLevelHierarchy"/>
    <dgm:cxn modelId="{0C28D510-0007-489C-A3BB-0FA2556E63CA}" type="presParOf" srcId="{71F6F6DD-20F5-42A7-ABE6-68031DB17C27}" destId="{99AF9406-75BA-4010-915A-BF034E3F95E2}" srcOrd="0" destOrd="0" presId="urn:microsoft.com/office/officeart/2008/layout/HorizontalMultiLevelHierarchy"/>
    <dgm:cxn modelId="{A1FC72EC-7811-4B3E-AD62-5BB1F0F26A37}" type="presParOf" srcId="{65C58D1B-197C-4A21-8105-3F1BD6307F65}" destId="{4B61DB98-7D25-40FF-96D3-9E85F3412A02}" srcOrd="3" destOrd="0" presId="urn:microsoft.com/office/officeart/2008/layout/HorizontalMultiLevelHierarchy"/>
    <dgm:cxn modelId="{C8307EE1-2306-4800-9C45-044335C0CA78}" type="presParOf" srcId="{4B61DB98-7D25-40FF-96D3-9E85F3412A02}" destId="{620D177B-C44A-4CF6-8BC9-004ACB9871C5}" srcOrd="0" destOrd="0" presId="urn:microsoft.com/office/officeart/2008/layout/HorizontalMultiLevelHierarchy"/>
    <dgm:cxn modelId="{55E4BBC9-444F-4C92-B257-B55E0C3F4A39}" type="presParOf" srcId="{4B61DB98-7D25-40FF-96D3-9E85F3412A02}" destId="{F51433DC-42AA-4CDB-94F2-B86ED19D76E4}" srcOrd="1" destOrd="0" presId="urn:microsoft.com/office/officeart/2008/layout/HorizontalMultiLevelHierarchy"/>
    <dgm:cxn modelId="{76318890-16DC-4C15-8416-4DA48A633F37}" type="presParOf" srcId="{65C58D1B-197C-4A21-8105-3F1BD6307F65}" destId="{D563A9E7-A375-4720-8281-0727E4A3FBA7}" srcOrd="4" destOrd="0" presId="urn:microsoft.com/office/officeart/2008/layout/HorizontalMultiLevelHierarchy"/>
    <dgm:cxn modelId="{3E5F876E-C26D-42F2-8A0B-105A6EA17BD6}" type="presParOf" srcId="{D563A9E7-A375-4720-8281-0727E4A3FBA7}" destId="{5E9E4FF3-4E7D-4900-BC7A-5961DA88BC29}" srcOrd="0" destOrd="0" presId="urn:microsoft.com/office/officeart/2008/layout/HorizontalMultiLevelHierarchy"/>
    <dgm:cxn modelId="{D919177F-BE11-4CA9-B6CC-A191AD8FEC1E}" type="presParOf" srcId="{65C58D1B-197C-4A21-8105-3F1BD6307F65}" destId="{7AA9157C-5DAC-4A39-B8D5-13FB9C7C4DD4}" srcOrd="5" destOrd="0" presId="urn:microsoft.com/office/officeart/2008/layout/HorizontalMultiLevelHierarchy"/>
    <dgm:cxn modelId="{1D2608E9-EA83-493E-ABED-BC22E4584679}" type="presParOf" srcId="{7AA9157C-5DAC-4A39-B8D5-13FB9C7C4DD4}" destId="{AB1848A4-0CD8-43F3-8E03-CC1A11689420}" srcOrd="0" destOrd="0" presId="urn:microsoft.com/office/officeart/2008/layout/HorizontalMultiLevelHierarchy"/>
    <dgm:cxn modelId="{15459CCE-67F0-4E01-A40E-848E19521702}" type="presParOf" srcId="{7AA9157C-5DAC-4A39-B8D5-13FB9C7C4DD4}" destId="{FA6B939B-9A5E-4D33-BE0A-A5C444B61401}" srcOrd="1" destOrd="0" presId="urn:microsoft.com/office/officeart/2008/layout/HorizontalMultiLevelHierarchy"/>
    <dgm:cxn modelId="{3FD2DDA8-A530-41DC-8A31-6A40C7A7E104}" type="presParOf" srcId="{65C58D1B-197C-4A21-8105-3F1BD6307F65}" destId="{133509A5-9202-4E05-A9AF-10345B4F51B8}" srcOrd="6" destOrd="0" presId="urn:microsoft.com/office/officeart/2008/layout/HorizontalMultiLevelHierarchy"/>
    <dgm:cxn modelId="{95123633-12C9-4727-9064-416A873EE3D3}" type="presParOf" srcId="{133509A5-9202-4E05-A9AF-10345B4F51B8}" destId="{62A4F8F2-F4F4-4D26-B63E-5D9FB72BCC49}" srcOrd="0" destOrd="0" presId="urn:microsoft.com/office/officeart/2008/layout/HorizontalMultiLevelHierarchy"/>
    <dgm:cxn modelId="{43E20C6A-7F2A-470F-AEED-42CBA5643151}" type="presParOf" srcId="{65C58D1B-197C-4A21-8105-3F1BD6307F65}" destId="{CBFABAF1-3408-4722-871A-AFC474005375}" srcOrd="7" destOrd="0" presId="urn:microsoft.com/office/officeart/2008/layout/HorizontalMultiLevelHierarchy"/>
    <dgm:cxn modelId="{F4C841CC-DB94-4B75-8072-ADB5E9F96894}" type="presParOf" srcId="{CBFABAF1-3408-4722-871A-AFC474005375}" destId="{8E260AB1-7FA4-41A9-B487-88E8B5853CEE}" srcOrd="0" destOrd="0" presId="urn:microsoft.com/office/officeart/2008/layout/HorizontalMultiLevelHierarchy"/>
    <dgm:cxn modelId="{BA71B1FE-6353-4BF2-A83A-18608E80D831}" type="presParOf" srcId="{CBFABAF1-3408-4722-871A-AFC474005375}" destId="{CC5618F0-CF79-45E5-A907-0B4972BADFA5}" srcOrd="1" destOrd="0" presId="urn:microsoft.com/office/officeart/2008/layout/HorizontalMultiLevelHierarchy"/>
    <dgm:cxn modelId="{9BE249FF-817F-4E39-8BDD-DD98F09F30F2}" type="presParOf" srcId="{65C58D1B-197C-4A21-8105-3F1BD6307F65}" destId="{7B2EEE1A-47F6-48F9-AE43-29824F0715C0}" srcOrd="8" destOrd="0" presId="urn:microsoft.com/office/officeart/2008/layout/HorizontalMultiLevelHierarchy"/>
    <dgm:cxn modelId="{7BD1F8E8-2188-4D76-B60B-45AA18431B77}" type="presParOf" srcId="{7B2EEE1A-47F6-48F9-AE43-29824F0715C0}" destId="{9EA3EF9F-E906-4AC6-899B-522FA98817FA}" srcOrd="0" destOrd="0" presId="urn:microsoft.com/office/officeart/2008/layout/HorizontalMultiLevelHierarchy"/>
    <dgm:cxn modelId="{560FAEFF-F5F3-4BE5-8546-E9696E5350F2}" type="presParOf" srcId="{65C58D1B-197C-4A21-8105-3F1BD6307F65}" destId="{A1FBDF19-E1BA-482F-B2D2-CBA30CF0689A}" srcOrd="9" destOrd="0" presId="urn:microsoft.com/office/officeart/2008/layout/HorizontalMultiLevelHierarchy"/>
    <dgm:cxn modelId="{8E584FFF-6683-4E1C-897D-CF108AB14421}" type="presParOf" srcId="{A1FBDF19-E1BA-482F-B2D2-CBA30CF0689A}" destId="{CF23B1A0-D95E-4DAE-AF92-D8937281CCDD}" srcOrd="0" destOrd="0" presId="urn:microsoft.com/office/officeart/2008/layout/HorizontalMultiLevelHierarchy"/>
    <dgm:cxn modelId="{548E1BE5-2B22-41D3-95D3-EF1FC084711D}" type="presParOf" srcId="{A1FBDF19-E1BA-482F-B2D2-CBA30CF0689A}" destId="{06BBDB97-7533-4EA4-BF96-B8279521BAA3}"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87CFF21-52B3-41BA-9E4B-B35D7E194B8F}" type="doc">
      <dgm:prSet loTypeId="urn:microsoft.com/office/officeart/2005/8/layout/balance1" loCatId="relationship" qsTypeId="urn:microsoft.com/office/officeart/2005/8/quickstyle/simple1" qsCatId="simple" csTypeId="urn:microsoft.com/office/officeart/2005/8/colors/accent1_2" csCatId="accent1" phldr="1"/>
      <dgm:spPr/>
      <dgm:t>
        <a:bodyPr/>
        <a:lstStyle/>
        <a:p>
          <a:pPr rtl="1"/>
          <a:endParaRPr lang="ar-SA"/>
        </a:p>
      </dgm:t>
    </dgm:pt>
    <dgm:pt modelId="{5F42A625-1A03-4693-965A-5FD02D5C40E9}">
      <dgm:prSet phldrT="[Text]"/>
      <dgm:spPr/>
      <dgm:t>
        <a:bodyPr/>
        <a:lstStyle/>
        <a:p>
          <a:pPr rtl="1"/>
          <a:r>
            <a:rPr lang="en-US" dirty="0" smtClean="0"/>
            <a:t>Bulk System</a:t>
          </a:r>
          <a:endParaRPr lang="ar-SA" dirty="0"/>
        </a:p>
      </dgm:t>
    </dgm:pt>
    <dgm:pt modelId="{185C1FEB-89CD-4598-8F48-1CC67142992C}" type="parTrans" cxnId="{51AEC9B9-C478-43C3-97DA-76F1F020CCB2}">
      <dgm:prSet/>
      <dgm:spPr/>
      <dgm:t>
        <a:bodyPr/>
        <a:lstStyle/>
        <a:p>
          <a:pPr rtl="1"/>
          <a:endParaRPr lang="ar-SA"/>
        </a:p>
      </dgm:t>
    </dgm:pt>
    <dgm:pt modelId="{414F75CA-677C-49AE-AA4F-6FAC62601940}" type="sibTrans" cxnId="{51AEC9B9-C478-43C3-97DA-76F1F020CCB2}">
      <dgm:prSet/>
      <dgm:spPr/>
      <dgm:t>
        <a:bodyPr/>
        <a:lstStyle/>
        <a:p>
          <a:pPr rtl="1"/>
          <a:endParaRPr lang="ar-SA"/>
        </a:p>
      </dgm:t>
    </dgm:pt>
    <dgm:pt modelId="{0931643D-8073-4AC6-9F11-02E01A2B70AD}">
      <dgm:prSet phldrT="[Text]"/>
      <dgm:spPr/>
      <dgm:t>
        <a:bodyPr/>
        <a:lstStyle/>
        <a:p>
          <a:pPr rtl="1"/>
          <a:r>
            <a:rPr lang="en-US" dirty="0" smtClean="0"/>
            <a:t>Drive in </a:t>
          </a:r>
          <a:endParaRPr lang="ar-SA" dirty="0"/>
        </a:p>
      </dgm:t>
    </dgm:pt>
    <dgm:pt modelId="{A22B6799-B71D-4AF7-A37B-7C4E959661E4}" type="parTrans" cxnId="{FE1C65A7-8644-4AF1-92CB-C2711B1C1749}">
      <dgm:prSet/>
      <dgm:spPr/>
      <dgm:t>
        <a:bodyPr/>
        <a:lstStyle/>
        <a:p>
          <a:pPr rtl="1"/>
          <a:endParaRPr lang="ar-SA"/>
        </a:p>
      </dgm:t>
    </dgm:pt>
    <dgm:pt modelId="{2BB5A4FB-CCEC-4E92-83F2-21DDE2DBCD76}" type="sibTrans" cxnId="{FE1C65A7-8644-4AF1-92CB-C2711B1C1749}">
      <dgm:prSet/>
      <dgm:spPr/>
      <dgm:t>
        <a:bodyPr/>
        <a:lstStyle/>
        <a:p>
          <a:pPr rtl="1"/>
          <a:endParaRPr lang="ar-SA"/>
        </a:p>
      </dgm:t>
    </dgm:pt>
    <dgm:pt modelId="{1D80CD5E-00BF-40CF-9E5A-819D4579CE44}">
      <dgm:prSet phldrT="[Text]"/>
      <dgm:spPr/>
      <dgm:t>
        <a:bodyPr/>
        <a:lstStyle/>
        <a:p>
          <a:pPr rtl="1"/>
          <a:r>
            <a:rPr lang="en-US" dirty="0" smtClean="0"/>
            <a:t>TH</a:t>
          </a:r>
          <a:endParaRPr lang="ar-SA" dirty="0"/>
        </a:p>
      </dgm:t>
    </dgm:pt>
    <dgm:pt modelId="{03D52AED-757E-48C2-8C54-3CC129628D45}" type="parTrans" cxnId="{86CE3D5E-41B6-48F8-B49A-0EEA3F1E8DE7}">
      <dgm:prSet/>
      <dgm:spPr/>
      <dgm:t>
        <a:bodyPr/>
        <a:lstStyle/>
        <a:p>
          <a:pPr rtl="1"/>
          <a:endParaRPr lang="ar-SA"/>
        </a:p>
      </dgm:t>
    </dgm:pt>
    <dgm:pt modelId="{7C675362-FD0C-4BFF-820C-C5160D634C53}" type="sibTrans" cxnId="{86CE3D5E-41B6-48F8-B49A-0EEA3F1E8DE7}">
      <dgm:prSet/>
      <dgm:spPr/>
      <dgm:t>
        <a:bodyPr/>
        <a:lstStyle/>
        <a:p>
          <a:pPr rtl="1"/>
          <a:endParaRPr lang="ar-SA"/>
        </a:p>
      </dgm:t>
    </dgm:pt>
    <dgm:pt modelId="{76B20308-9700-4F9C-B6A3-F21FD9DF8D99}">
      <dgm:prSet phldrT="[Text]"/>
      <dgm:spPr/>
      <dgm:t>
        <a:bodyPr/>
        <a:lstStyle/>
        <a:p>
          <a:pPr rtl="1"/>
          <a:r>
            <a:rPr lang="en-US" dirty="0" smtClean="0"/>
            <a:t>Sa</a:t>
          </a:r>
          <a:endParaRPr lang="ar-SA" dirty="0"/>
        </a:p>
      </dgm:t>
    </dgm:pt>
    <dgm:pt modelId="{A8DD2C41-7F81-4B4F-86FA-6550697BF71E}" type="parTrans" cxnId="{295AD6E3-0BD7-4803-A140-D74AF705306B}">
      <dgm:prSet/>
      <dgm:spPr/>
      <dgm:t>
        <a:bodyPr/>
        <a:lstStyle/>
        <a:p>
          <a:pPr rtl="1"/>
          <a:endParaRPr lang="ar-SA"/>
        </a:p>
      </dgm:t>
    </dgm:pt>
    <dgm:pt modelId="{FEC52E4A-0273-40EE-8E78-70D51FF3BA3D}" type="sibTrans" cxnId="{295AD6E3-0BD7-4803-A140-D74AF705306B}">
      <dgm:prSet/>
      <dgm:spPr/>
      <dgm:t>
        <a:bodyPr/>
        <a:lstStyle/>
        <a:p>
          <a:pPr rtl="1"/>
          <a:endParaRPr lang="ar-SA"/>
        </a:p>
      </dgm:t>
    </dgm:pt>
    <dgm:pt modelId="{CF736AE0-20C6-450E-B126-10AD9AACC36C}">
      <dgm:prSet phldrT="[Text]"/>
      <dgm:spPr/>
      <dgm:t>
        <a:bodyPr/>
        <a:lstStyle/>
        <a:p>
          <a:pPr rtl="1"/>
          <a:r>
            <a:rPr lang="en-US" dirty="0" smtClean="0"/>
            <a:t>AUR,VUR</a:t>
          </a:r>
          <a:endParaRPr lang="ar-SA" dirty="0"/>
        </a:p>
      </dgm:t>
    </dgm:pt>
    <dgm:pt modelId="{CE7CC35C-F829-4238-B529-4BA385D630B8}" type="parTrans" cxnId="{25EB38A8-84A6-45B5-81B8-E06690B3B7DD}">
      <dgm:prSet/>
      <dgm:spPr/>
      <dgm:t>
        <a:bodyPr/>
        <a:lstStyle/>
        <a:p>
          <a:pPr rtl="1"/>
          <a:endParaRPr lang="ar-SA"/>
        </a:p>
      </dgm:t>
    </dgm:pt>
    <dgm:pt modelId="{ACA51A65-F0A5-428A-8B5B-B3697430629D}" type="sibTrans" cxnId="{25EB38A8-84A6-45B5-81B8-E06690B3B7DD}">
      <dgm:prSet/>
      <dgm:spPr/>
      <dgm:t>
        <a:bodyPr/>
        <a:lstStyle/>
        <a:p>
          <a:pPr rtl="1"/>
          <a:endParaRPr lang="ar-SA"/>
        </a:p>
      </dgm:t>
    </dgm:pt>
    <dgm:pt modelId="{33BEE3FA-A464-45A4-A016-00455BF024F0}">
      <dgm:prSet/>
      <dgm:spPr/>
      <dgm:t>
        <a:bodyPr/>
        <a:lstStyle/>
        <a:p>
          <a:pPr rtl="1"/>
          <a:r>
            <a:rPr lang="en-US" dirty="0" smtClean="0"/>
            <a:t>SC</a:t>
          </a:r>
          <a:endParaRPr lang="ar-SA" dirty="0"/>
        </a:p>
      </dgm:t>
    </dgm:pt>
    <dgm:pt modelId="{4415A79B-7EF8-43E0-9FD1-D00029D6008D}" type="parTrans" cxnId="{48C835B1-055F-460F-B146-9ADF53765B85}">
      <dgm:prSet/>
      <dgm:spPr/>
      <dgm:t>
        <a:bodyPr/>
        <a:lstStyle/>
        <a:p>
          <a:pPr rtl="1"/>
          <a:endParaRPr lang="ar-SA"/>
        </a:p>
      </dgm:t>
    </dgm:pt>
    <dgm:pt modelId="{1EB84619-0CC8-4E1E-922A-BD40FA468ED3}" type="sibTrans" cxnId="{48C835B1-055F-460F-B146-9ADF53765B85}">
      <dgm:prSet/>
      <dgm:spPr/>
      <dgm:t>
        <a:bodyPr/>
        <a:lstStyle/>
        <a:p>
          <a:pPr rtl="1"/>
          <a:endParaRPr lang="ar-SA"/>
        </a:p>
      </dgm:t>
    </dgm:pt>
    <dgm:pt modelId="{53EA5CA7-A963-4FEB-9ADF-92A957613172}" type="pres">
      <dgm:prSet presAssocID="{787CFF21-52B3-41BA-9E4B-B35D7E194B8F}" presName="outerComposite" presStyleCnt="0">
        <dgm:presLayoutVars>
          <dgm:chMax val="2"/>
          <dgm:animLvl val="lvl"/>
          <dgm:resizeHandles val="exact"/>
        </dgm:presLayoutVars>
      </dgm:prSet>
      <dgm:spPr/>
      <dgm:t>
        <a:bodyPr/>
        <a:lstStyle/>
        <a:p>
          <a:pPr rtl="1"/>
          <a:endParaRPr lang="ar-SA"/>
        </a:p>
      </dgm:t>
    </dgm:pt>
    <dgm:pt modelId="{9BE58B3A-FF05-4B1F-8E81-1B0E70162B29}" type="pres">
      <dgm:prSet presAssocID="{787CFF21-52B3-41BA-9E4B-B35D7E194B8F}" presName="dummyMaxCanvas" presStyleCnt="0"/>
      <dgm:spPr/>
    </dgm:pt>
    <dgm:pt modelId="{E6C3734C-852A-462A-BE7B-F7AA67529F98}" type="pres">
      <dgm:prSet presAssocID="{787CFF21-52B3-41BA-9E4B-B35D7E194B8F}" presName="parentComposite" presStyleCnt="0"/>
      <dgm:spPr/>
    </dgm:pt>
    <dgm:pt modelId="{FE900D79-AA02-4930-A248-FF2B4B1C4863}" type="pres">
      <dgm:prSet presAssocID="{787CFF21-52B3-41BA-9E4B-B35D7E194B8F}" presName="parent1" presStyleLbl="alignAccFollowNode1" presStyleIdx="0" presStyleCnt="4">
        <dgm:presLayoutVars>
          <dgm:chMax val="4"/>
        </dgm:presLayoutVars>
      </dgm:prSet>
      <dgm:spPr/>
      <dgm:t>
        <a:bodyPr/>
        <a:lstStyle/>
        <a:p>
          <a:pPr rtl="1"/>
          <a:endParaRPr lang="ar-SA"/>
        </a:p>
      </dgm:t>
    </dgm:pt>
    <dgm:pt modelId="{8B3BAAC6-2363-4DCD-AE25-ECF217AE64F0}" type="pres">
      <dgm:prSet presAssocID="{787CFF21-52B3-41BA-9E4B-B35D7E194B8F}" presName="parent2" presStyleLbl="alignAccFollowNode1" presStyleIdx="1" presStyleCnt="4">
        <dgm:presLayoutVars>
          <dgm:chMax val="4"/>
        </dgm:presLayoutVars>
      </dgm:prSet>
      <dgm:spPr/>
      <dgm:t>
        <a:bodyPr/>
        <a:lstStyle/>
        <a:p>
          <a:pPr rtl="1"/>
          <a:endParaRPr lang="ar-SA"/>
        </a:p>
      </dgm:t>
    </dgm:pt>
    <dgm:pt modelId="{B7F8C08D-AA0C-4E12-BCB6-0D9990961171}" type="pres">
      <dgm:prSet presAssocID="{787CFF21-52B3-41BA-9E4B-B35D7E194B8F}" presName="childrenComposite" presStyleCnt="0"/>
      <dgm:spPr/>
    </dgm:pt>
    <dgm:pt modelId="{590BA4AA-E736-46E8-A3A8-B4411350BE42}" type="pres">
      <dgm:prSet presAssocID="{787CFF21-52B3-41BA-9E4B-B35D7E194B8F}" presName="dummyMaxCanvas_ChildArea" presStyleCnt="0"/>
      <dgm:spPr/>
    </dgm:pt>
    <dgm:pt modelId="{EC327E02-389B-412C-8FD6-11745182114A}" type="pres">
      <dgm:prSet presAssocID="{787CFF21-52B3-41BA-9E4B-B35D7E194B8F}" presName="fulcrum" presStyleLbl="alignAccFollowNode1" presStyleIdx="2" presStyleCnt="4"/>
      <dgm:spPr/>
    </dgm:pt>
    <dgm:pt modelId="{B4B3D844-9DA6-43D1-BD5C-B3093A6B8E68}" type="pres">
      <dgm:prSet presAssocID="{787CFF21-52B3-41BA-9E4B-B35D7E194B8F}" presName="balance_04" presStyleLbl="alignAccFollowNode1" presStyleIdx="3" presStyleCnt="4">
        <dgm:presLayoutVars>
          <dgm:bulletEnabled val="1"/>
        </dgm:presLayoutVars>
      </dgm:prSet>
      <dgm:spPr/>
    </dgm:pt>
    <dgm:pt modelId="{F1DD1920-F75C-4C18-AF4E-D23C2261A3FE}" type="pres">
      <dgm:prSet presAssocID="{787CFF21-52B3-41BA-9E4B-B35D7E194B8F}" presName="right_04_1" presStyleLbl="node1" presStyleIdx="0" presStyleCnt="4">
        <dgm:presLayoutVars>
          <dgm:bulletEnabled val="1"/>
        </dgm:presLayoutVars>
      </dgm:prSet>
      <dgm:spPr/>
      <dgm:t>
        <a:bodyPr/>
        <a:lstStyle/>
        <a:p>
          <a:pPr rtl="1"/>
          <a:endParaRPr lang="ar-SA"/>
        </a:p>
      </dgm:t>
    </dgm:pt>
    <dgm:pt modelId="{B1788B6E-0249-4312-8302-F5B05F48E37A}" type="pres">
      <dgm:prSet presAssocID="{787CFF21-52B3-41BA-9E4B-B35D7E194B8F}" presName="right_04_2" presStyleLbl="node1" presStyleIdx="1" presStyleCnt="4">
        <dgm:presLayoutVars>
          <dgm:bulletEnabled val="1"/>
        </dgm:presLayoutVars>
      </dgm:prSet>
      <dgm:spPr/>
      <dgm:t>
        <a:bodyPr/>
        <a:lstStyle/>
        <a:p>
          <a:pPr rtl="1"/>
          <a:endParaRPr lang="ar-SA"/>
        </a:p>
      </dgm:t>
    </dgm:pt>
    <dgm:pt modelId="{8613635E-6AC9-4C62-99CF-7A9E5BED3A5E}" type="pres">
      <dgm:prSet presAssocID="{787CFF21-52B3-41BA-9E4B-B35D7E194B8F}" presName="right_04_3" presStyleLbl="node1" presStyleIdx="2" presStyleCnt="4">
        <dgm:presLayoutVars>
          <dgm:bulletEnabled val="1"/>
        </dgm:presLayoutVars>
      </dgm:prSet>
      <dgm:spPr/>
      <dgm:t>
        <a:bodyPr/>
        <a:lstStyle/>
        <a:p>
          <a:pPr rtl="1"/>
          <a:endParaRPr lang="ar-SA"/>
        </a:p>
      </dgm:t>
    </dgm:pt>
    <dgm:pt modelId="{C36166FD-C471-4B10-B031-2A89526156C9}" type="pres">
      <dgm:prSet presAssocID="{787CFF21-52B3-41BA-9E4B-B35D7E194B8F}" presName="right_04_4" presStyleLbl="node1" presStyleIdx="3" presStyleCnt="4">
        <dgm:presLayoutVars>
          <dgm:bulletEnabled val="1"/>
        </dgm:presLayoutVars>
      </dgm:prSet>
      <dgm:spPr/>
      <dgm:t>
        <a:bodyPr/>
        <a:lstStyle/>
        <a:p>
          <a:pPr rtl="1"/>
          <a:endParaRPr lang="ar-SA"/>
        </a:p>
      </dgm:t>
    </dgm:pt>
  </dgm:ptLst>
  <dgm:cxnLst>
    <dgm:cxn modelId="{980D7FAE-865A-4C0E-A3C9-4F5306310525}" type="presOf" srcId="{0931643D-8073-4AC6-9F11-02E01A2B70AD}" destId="{8B3BAAC6-2363-4DCD-AE25-ECF217AE64F0}" srcOrd="0" destOrd="0" presId="urn:microsoft.com/office/officeart/2005/8/layout/balance1"/>
    <dgm:cxn modelId="{295AD6E3-0BD7-4803-A140-D74AF705306B}" srcId="{0931643D-8073-4AC6-9F11-02E01A2B70AD}" destId="{76B20308-9700-4F9C-B6A3-F21FD9DF8D99}" srcOrd="1" destOrd="0" parTransId="{A8DD2C41-7F81-4B4F-86FA-6550697BF71E}" sibTransId="{FEC52E4A-0273-40EE-8E78-70D51FF3BA3D}"/>
    <dgm:cxn modelId="{51AEC9B9-C478-43C3-97DA-76F1F020CCB2}" srcId="{787CFF21-52B3-41BA-9E4B-B35D7E194B8F}" destId="{5F42A625-1A03-4693-965A-5FD02D5C40E9}" srcOrd="0" destOrd="0" parTransId="{185C1FEB-89CD-4598-8F48-1CC67142992C}" sibTransId="{414F75CA-677C-49AE-AA4F-6FAC62601940}"/>
    <dgm:cxn modelId="{7D0C7E09-3C44-4A09-AF07-ED4456B1D7E7}" type="presOf" srcId="{33BEE3FA-A464-45A4-A016-00455BF024F0}" destId="{C36166FD-C471-4B10-B031-2A89526156C9}" srcOrd="0" destOrd="0" presId="urn:microsoft.com/office/officeart/2005/8/layout/balance1"/>
    <dgm:cxn modelId="{25EB38A8-84A6-45B5-81B8-E06690B3B7DD}" srcId="{0931643D-8073-4AC6-9F11-02E01A2B70AD}" destId="{CF736AE0-20C6-450E-B126-10AD9AACC36C}" srcOrd="2" destOrd="0" parTransId="{CE7CC35C-F829-4238-B529-4BA385D630B8}" sibTransId="{ACA51A65-F0A5-428A-8B5B-B3697430629D}"/>
    <dgm:cxn modelId="{AD98A37F-7511-447D-B3A5-41499D1EA270}" type="presOf" srcId="{1D80CD5E-00BF-40CF-9E5A-819D4579CE44}" destId="{F1DD1920-F75C-4C18-AF4E-D23C2261A3FE}" srcOrd="0" destOrd="0" presId="urn:microsoft.com/office/officeart/2005/8/layout/balance1"/>
    <dgm:cxn modelId="{FE1C65A7-8644-4AF1-92CB-C2711B1C1749}" srcId="{787CFF21-52B3-41BA-9E4B-B35D7E194B8F}" destId="{0931643D-8073-4AC6-9F11-02E01A2B70AD}" srcOrd="1" destOrd="0" parTransId="{A22B6799-B71D-4AF7-A37B-7C4E959661E4}" sibTransId="{2BB5A4FB-CCEC-4E92-83F2-21DDE2DBCD76}"/>
    <dgm:cxn modelId="{1721F9E6-5F09-4951-8935-4B4A3376A24D}" type="presOf" srcId="{76B20308-9700-4F9C-B6A3-F21FD9DF8D99}" destId="{B1788B6E-0249-4312-8302-F5B05F48E37A}" srcOrd="0" destOrd="0" presId="urn:microsoft.com/office/officeart/2005/8/layout/balance1"/>
    <dgm:cxn modelId="{86CE3D5E-41B6-48F8-B49A-0EEA3F1E8DE7}" srcId="{0931643D-8073-4AC6-9F11-02E01A2B70AD}" destId="{1D80CD5E-00BF-40CF-9E5A-819D4579CE44}" srcOrd="0" destOrd="0" parTransId="{03D52AED-757E-48C2-8C54-3CC129628D45}" sibTransId="{7C675362-FD0C-4BFF-820C-C5160D634C53}"/>
    <dgm:cxn modelId="{F50B71C3-1745-44DB-8299-9C15DDF9CA1D}" type="presOf" srcId="{5F42A625-1A03-4693-965A-5FD02D5C40E9}" destId="{FE900D79-AA02-4930-A248-FF2B4B1C4863}" srcOrd="0" destOrd="0" presId="urn:microsoft.com/office/officeart/2005/8/layout/balance1"/>
    <dgm:cxn modelId="{02399F35-0ADE-4F05-953B-1FDA50A51812}" type="presOf" srcId="{787CFF21-52B3-41BA-9E4B-B35D7E194B8F}" destId="{53EA5CA7-A963-4FEB-9ADF-92A957613172}" srcOrd="0" destOrd="0" presId="urn:microsoft.com/office/officeart/2005/8/layout/balance1"/>
    <dgm:cxn modelId="{48C835B1-055F-460F-B146-9ADF53765B85}" srcId="{0931643D-8073-4AC6-9F11-02E01A2B70AD}" destId="{33BEE3FA-A464-45A4-A016-00455BF024F0}" srcOrd="3" destOrd="0" parTransId="{4415A79B-7EF8-43E0-9FD1-D00029D6008D}" sibTransId="{1EB84619-0CC8-4E1E-922A-BD40FA468ED3}"/>
    <dgm:cxn modelId="{0DAD6B60-ECB2-4329-872D-00CFA9877C19}" type="presOf" srcId="{CF736AE0-20C6-450E-B126-10AD9AACC36C}" destId="{8613635E-6AC9-4C62-99CF-7A9E5BED3A5E}" srcOrd="0" destOrd="0" presId="urn:microsoft.com/office/officeart/2005/8/layout/balance1"/>
    <dgm:cxn modelId="{B9CA2FCF-AAE2-4BA7-B403-FE51B618D688}" type="presParOf" srcId="{53EA5CA7-A963-4FEB-9ADF-92A957613172}" destId="{9BE58B3A-FF05-4B1F-8E81-1B0E70162B29}" srcOrd="0" destOrd="0" presId="urn:microsoft.com/office/officeart/2005/8/layout/balance1"/>
    <dgm:cxn modelId="{9D405A81-D2E5-457C-9562-00672FF4F3D2}" type="presParOf" srcId="{53EA5CA7-A963-4FEB-9ADF-92A957613172}" destId="{E6C3734C-852A-462A-BE7B-F7AA67529F98}" srcOrd="1" destOrd="0" presId="urn:microsoft.com/office/officeart/2005/8/layout/balance1"/>
    <dgm:cxn modelId="{6D961851-919D-4A4B-B824-E114933F4961}" type="presParOf" srcId="{E6C3734C-852A-462A-BE7B-F7AA67529F98}" destId="{FE900D79-AA02-4930-A248-FF2B4B1C4863}" srcOrd="0" destOrd="0" presId="urn:microsoft.com/office/officeart/2005/8/layout/balance1"/>
    <dgm:cxn modelId="{8B900AE5-2D2C-4F99-875A-7A985BB6EC56}" type="presParOf" srcId="{E6C3734C-852A-462A-BE7B-F7AA67529F98}" destId="{8B3BAAC6-2363-4DCD-AE25-ECF217AE64F0}" srcOrd="1" destOrd="0" presId="urn:microsoft.com/office/officeart/2005/8/layout/balance1"/>
    <dgm:cxn modelId="{119C8BB7-ACFA-48D8-8D4F-F6388787630E}" type="presParOf" srcId="{53EA5CA7-A963-4FEB-9ADF-92A957613172}" destId="{B7F8C08D-AA0C-4E12-BCB6-0D9990961171}" srcOrd="2" destOrd="0" presId="urn:microsoft.com/office/officeart/2005/8/layout/balance1"/>
    <dgm:cxn modelId="{83445560-08C9-4F5A-A29B-4A0D2B791672}" type="presParOf" srcId="{B7F8C08D-AA0C-4E12-BCB6-0D9990961171}" destId="{590BA4AA-E736-46E8-A3A8-B4411350BE42}" srcOrd="0" destOrd="0" presId="urn:microsoft.com/office/officeart/2005/8/layout/balance1"/>
    <dgm:cxn modelId="{6A46478E-3166-410D-831B-D4C47F46D89F}" type="presParOf" srcId="{B7F8C08D-AA0C-4E12-BCB6-0D9990961171}" destId="{EC327E02-389B-412C-8FD6-11745182114A}" srcOrd="1" destOrd="0" presId="urn:microsoft.com/office/officeart/2005/8/layout/balance1"/>
    <dgm:cxn modelId="{22A7DBF8-0071-4162-80D5-4A8D035C92DD}" type="presParOf" srcId="{B7F8C08D-AA0C-4E12-BCB6-0D9990961171}" destId="{B4B3D844-9DA6-43D1-BD5C-B3093A6B8E68}" srcOrd="2" destOrd="0" presId="urn:microsoft.com/office/officeart/2005/8/layout/balance1"/>
    <dgm:cxn modelId="{45331CF6-DFAF-4439-B03B-69A689DF3E4C}" type="presParOf" srcId="{B7F8C08D-AA0C-4E12-BCB6-0D9990961171}" destId="{F1DD1920-F75C-4C18-AF4E-D23C2261A3FE}" srcOrd="3" destOrd="0" presId="urn:microsoft.com/office/officeart/2005/8/layout/balance1"/>
    <dgm:cxn modelId="{C02846B5-B753-4E1A-9E49-29667BDCFEE9}" type="presParOf" srcId="{B7F8C08D-AA0C-4E12-BCB6-0D9990961171}" destId="{B1788B6E-0249-4312-8302-F5B05F48E37A}" srcOrd="4" destOrd="0" presId="urn:microsoft.com/office/officeart/2005/8/layout/balance1"/>
    <dgm:cxn modelId="{888E78EA-C3C6-4BAB-8401-95C5D2F51E4F}" type="presParOf" srcId="{B7F8C08D-AA0C-4E12-BCB6-0D9990961171}" destId="{8613635E-6AC9-4C62-99CF-7A9E5BED3A5E}" srcOrd="5" destOrd="0" presId="urn:microsoft.com/office/officeart/2005/8/layout/balance1"/>
    <dgm:cxn modelId="{69ECFB3B-29D5-48A9-9DEB-2F6D8C79B90F}" type="presParOf" srcId="{B7F8C08D-AA0C-4E12-BCB6-0D9990961171}" destId="{C36166FD-C471-4B10-B031-2A89526156C9}" srcOrd="6" destOrd="0" presId="urn:microsoft.com/office/officeart/2005/8/layout/balanc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F82B97D-A40A-4AC3-B9F6-1572EF747C93}" type="doc">
      <dgm:prSet loTypeId="urn:microsoft.com/office/officeart/2005/8/layout/bProcess3" loCatId="process" qsTypeId="urn:microsoft.com/office/officeart/2005/8/quickstyle/simple1" qsCatId="simple" csTypeId="urn:microsoft.com/office/officeart/2005/8/colors/accent1_2" csCatId="accent1" phldr="1"/>
      <dgm:spPr/>
      <dgm:t>
        <a:bodyPr/>
        <a:lstStyle/>
        <a:p>
          <a:endParaRPr lang="en-GB"/>
        </a:p>
      </dgm:t>
    </dgm:pt>
    <dgm:pt modelId="{42CD173D-21E7-42CE-A354-90CEA41B0EBB}">
      <dgm:prSet phldrT="[Text]"/>
      <dgm:spPr/>
      <dgm:t>
        <a:bodyPr/>
        <a:lstStyle/>
        <a:p>
          <a:r>
            <a:rPr lang="en-GB" b="1" i="0" dirty="0" smtClean="0"/>
            <a:t>Choose the right barcode format</a:t>
          </a:r>
          <a:endParaRPr lang="en-GB" dirty="0"/>
        </a:p>
      </dgm:t>
    </dgm:pt>
    <dgm:pt modelId="{0B9F1EC8-DB9C-4C99-94C6-3FEC0A8310A4}" type="parTrans" cxnId="{F6E16048-B064-4982-A9F2-6F7952CC8E3D}">
      <dgm:prSet/>
      <dgm:spPr/>
      <dgm:t>
        <a:bodyPr/>
        <a:lstStyle/>
        <a:p>
          <a:endParaRPr lang="en-GB"/>
        </a:p>
      </dgm:t>
    </dgm:pt>
    <dgm:pt modelId="{A3CB07C0-3A5D-45C5-A08B-E2777E1BE0D3}" type="sibTrans" cxnId="{F6E16048-B064-4982-A9F2-6F7952CC8E3D}">
      <dgm:prSet/>
      <dgm:spPr/>
      <dgm:t>
        <a:bodyPr/>
        <a:lstStyle/>
        <a:p>
          <a:endParaRPr lang="en-GB"/>
        </a:p>
      </dgm:t>
    </dgm:pt>
    <dgm:pt modelId="{D34D78EB-CDB1-4AF3-90CE-0AEBE42C336D}">
      <dgm:prSet phldrT="[Text]"/>
      <dgm:spPr/>
      <dgm:t>
        <a:bodyPr/>
        <a:lstStyle/>
        <a:p>
          <a:r>
            <a:rPr lang="en-GB" b="1" i="0" dirty="0" smtClean="0"/>
            <a:t>Check out the barcode label’s material and printers</a:t>
          </a:r>
          <a:endParaRPr lang="en-GB" dirty="0"/>
        </a:p>
      </dgm:t>
    </dgm:pt>
    <dgm:pt modelId="{3332345B-E57D-4914-9F5C-576B563D172F}" type="parTrans" cxnId="{C411B7EB-174E-4013-A849-5C0E7A3813B2}">
      <dgm:prSet/>
      <dgm:spPr/>
      <dgm:t>
        <a:bodyPr/>
        <a:lstStyle/>
        <a:p>
          <a:endParaRPr lang="en-GB"/>
        </a:p>
      </dgm:t>
    </dgm:pt>
    <dgm:pt modelId="{955CDF9A-F215-4397-83F6-34DECF8B2BB1}" type="sibTrans" cxnId="{C411B7EB-174E-4013-A849-5C0E7A3813B2}">
      <dgm:prSet/>
      <dgm:spPr/>
      <dgm:t>
        <a:bodyPr/>
        <a:lstStyle/>
        <a:p>
          <a:endParaRPr lang="en-GB"/>
        </a:p>
      </dgm:t>
    </dgm:pt>
    <dgm:pt modelId="{73FF6642-B91D-4F20-9A29-EE342CBB2DD9}">
      <dgm:prSet phldrT="[Text]"/>
      <dgm:spPr/>
      <dgm:t>
        <a:bodyPr/>
        <a:lstStyle/>
        <a:p>
          <a:r>
            <a:rPr lang="en-GB" b="1" dirty="0" smtClean="0"/>
            <a:t>Using a wireless scanner    </a:t>
          </a:r>
          <a:endParaRPr lang="en-GB" b="1" dirty="0"/>
        </a:p>
      </dgm:t>
    </dgm:pt>
    <dgm:pt modelId="{5D66B387-603C-4270-8949-600581BF768F}" type="parTrans" cxnId="{AA2B9786-3F4B-4CD8-9C60-E1AF757EF9D1}">
      <dgm:prSet/>
      <dgm:spPr/>
      <dgm:t>
        <a:bodyPr/>
        <a:lstStyle/>
        <a:p>
          <a:endParaRPr lang="en-GB"/>
        </a:p>
      </dgm:t>
    </dgm:pt>
    <dgm:pt modelId="{B07512B9-8BC1-43C2-B442-2A87A0EB11B1}" type="sibTrans" cxnId="{AA2B9786-3F4B-4CD8-9C60-E1AF757EF9D1}">
      <dgm:prSet/>
      <dgm:spPr/>
      <dgm:t>
        <a:bodyPr/>
        <a:lstStyle/>
        <a:p>
          <a:endParaRPr lang="en-GB"/>
        </a:p>
      </dgm:t>
    </dgm:pt>
    <dgm:pt modelId="{7DD9D508-B269-43DC-99F2-EAC87EDA53A5}">
      <dgm:prSet phldrT="[Text]"/>
      <dgm:spPr/>
      <dgm:t>
        <a:bodyPr/>
        <a:lstStyle/>
        <a:p>
          <a:r>
            <a:rPr lang="en-GB" b="1" dirty="0" smtClean="0"/>
            <a:t>Dealing with each pallet as a one unit</a:t>
          </a:r>
          <a:endParaRPr lang="en-GB" b="1" dirty="0"/>
        </a:p>
      </dgm:t>
    </dgm:pt>
    <dgm:pt modelId="{8438F54E-6ECC-4524-96D5-4C6695FEC2A4}" type="parTrans" cxnId="{EA160ED8-1A25-4BEB-904E-419225D9FE44}">
      <dgm:prSet/>
      <dgm:spPr/>
      <dgm:t>
        <a:bodyPr/>
        <a:lstStyle/>
        <a:p>
          <a:endParaRPr lang="en-GB"/>
        </a:p>
      </dgm:t>
    </dgm:pt>
    <dgm:pt modelId="{1B31ADA8-B5CA-407D-8681-80E4C48AF3E4}" type="sibTrans" cxnId="{EA160ED8-1A25-4BEB-904E-419225D9FE44}">
      <dgm:prSet/>
      <dgm:spPr/>
      <dgm:t>
        <a:bodyPr/>
        <a:lstStyle/>
        <a:p>
          <a:endParaRPr lang="en-GB"/>
        </a:p>
      </dgm:t>
    </dgm:pt>
    <dgm:pt modelId="{F0011311-16BE-4489-9F0F-F676AACB039B}" type="pres">
      <dgm:prSet presAssocID="{2F82B97D-A40A-4AC3-B9F6-1572EF747C93}" presName="Name0" presStyleCnt="0">
        <dgm:presLayoutVars>
          <dgm:dir/>
          <dgm:resizeHandles val="exact"/>
        </dgm:presLayoutVars>
      </dgm:prSet>
      <dgm:spPr/>
      <dgm:t>
        <a:bodyPr/>
        <a:lstStyle/>
        <a:p>
          <a:endParaRPr lang="en-US"/>
        </a:p>
      </dgm:t>
    </dgm:pt>
    <dgm:pt modelId="{8746E766-C269-4023-B42D-F4CF878E5711}" type="pres">
      <dgm:prSet presAssocID="{42CD173D-21E7-42CE-A354-90CEA41B0EBB}" presName="node" presStyleLbl="node1" presStyleIdx="0" presStyleCnt="4">
        <dgm:presLayoutVars>
          <dgm:bulletEnabled val="1"/>
        </dgm:presLayoutVars>
      </dgm:prSet>
      <dgm:spPr/>
      <dgm:t>
        <a:bodyPr/>
        <a:lstStyle/>
        <a:p>
          <a:endParaRPr lang="en-GB"/>
        </a:p>
      </dgm:t>
    </dgm:pt>
    <dgm:pt modelId="{7F17CE37-4BFD-458C-8C1E-A847E2993689}" type="pres">
      <dgm:prSet presAssocID="{A3CB07C0-3A5D-45C5-A08B-E2777E1BE0D3}" presName="sibTrans" presStyleLbl="sibTrans1D1" presStyleIdx="0" presStyleCnt="3"/>
      <dgm:spPr/>
      <dgm:t>
        <a:bodyPr/>
        <a:lstStyle/>
        <a:p>
          <a:endParaRPr lang="en-US"/>
        </a:p>
      </dgm:t>
    </dgm:pt>
    <dgm:pt modelId="{AAC486AE-EB5D-4AEA-B16B-BF9383CA7EED}" type="pres">
      <dgm:prSet presAssocID="{A3CB07C0-3A5D-45C5-A08B-E2777E1BE0D3}" presName="connectorText" presStyleLbl="sibTrans1D1" presStyleIdx="0" presStyleCnt="3"/>
      <dgm:spPr/>
      <dgm:t>
        <a:bodyPr/>
        <a:lstStyle/>
        <a:p>
          <a:endParaRPr lang="en-US"/>
        </a:p>
      </dgm:t>
    </dgm:pt>
    <dgm:pt modelId="{0BA2AA12-0D00-4DED-BB11-094E3A122216}" type="pres">
      <dgm:prSet presAssocID="{D34D78EB-CDB1-4AF3-90CE-0AEBE42C336D}" presName="node" presStyleLbl="node1" presStyleIdx="1" presStyleCnt="4">
        <dgm:presLayoutVars>
          <dgm:bulletEnabled val="1"/>
        </dgm:presLayoutVars>
      </dgm:prSet>
      <dgm:spPr/>
      <dgm:t>
        <a:bodyPr/>
        <a:lstStyle/>
        <a:p>
          <a:endParaRPr lang="en-GB"/>
        </a:p>
      </dgm:t>
    </dgm:pt>
    <dgm:pt modelId="{A9C665E6-7BA5-4219-AD48-0092A1AACDDF}" type="pres">
      <dgm:prSet presAssocID="{955CDF9A-F215-4397-83F6-34DECF8B2BB1}" presName="sibTrans" presStyleLbl="sibTrans1D1" presStyleIdx="1" presStyleCnt="3"/>
      <dgm:spPr/>
      <dgm:t>
        <a:bodyPr/>
        <a:lstStyle/>
        <a:p>
          <a:endParaRPr lang="en-US"/>
        </a:p>
      </dgm:t>
    </dgm:pt>
    <dgm:pt modelId="{21DEE66E-3BBC-4AF3-8F9D-0C492F1DBDF4}" type="pres">
      <dgm:prSet presAssocID="{955CDF9A-F215-4397-83F6-34DECF8B2BB1}" presName="connectorText" presStyleLbl="sibTrans1D1" presStyleIdx="1" presStyleCnt="3"/>
      <dgm:spPr/>
      <dgm:t>
        <a:bodyPr/>
        <a:lstStyle/>
        <a:p>
          <a:endParaRPr lang="en-US"/>
        </a:p>
      </dgm:t>
    </dgm:pt>
    <dgm:pt modelId="{82B572CA-5F92-45C1-ADC7-D134E7265272}" type="pres">
      <dgm:prSet presAssocID="{73FF6642-B91D-4F20-9A29-EE342CBB2DD9}" presName="node" presStyleLbl="node1" presStyleIdx="2" presStyleCnt="4" custLinFactNeighborX="-569" custLinFactNeighborY="-949">
        <dgm:presLayoutVars>
          <dgm:bulletEnabled val="1"/>
        </dgm:presLayoutVars>
      </dgm:prSet>
      <dgm:spPr/>
      <dgm:t>
        <a:bodyPr/>
        <a:lstStyle/>
        <a:p>
          <a:endParaRPr lang="en-GB"/>
        </a:p>
      </dgm:t>
    </dgm:pt>
    <dgm:pt modelId="{E8E43519-F67D-4A14-9B1E-72448F5AA408}" type="pres">
      <dgm:prSet presAssocID="{B07512B9-8BC1-43C2-B442-2A87A0EB11B1}" presName="sibTrans" presStyleLbl="sibTrans1D1" presStyleIdx="2" presStyleCnt="3"/>
      <dgm:spPr/>
      <dgm:t>
        <a:bodyPr/>
        <a:lstStyle/>
        <a:p>
          <a:endParaRPr lang="en-US"/>
        </a:p>
      </dgm:t>
    </dgm:pt>
    <dgm:pt modelId="{7E080D14-C1C3-44BC-ABE5-68591175156F}" type="pres">
      <dgm:prSet presAssocID="{B07512B9-8BC1-43C2-B442-2A87A0EB11B1}" presName="connectorText" presStyleLbl="sibTrans1D1" presStyleIdx="2" presStyleCnt="3"/>
      <dgm:spPr/>
      <dgm:t>
        <a:bodyPr/>
        <a:lstStyle/>
        <a:p>
          <a:endParaRPr lang="en-US"/>
        </a:p>
      </dgm:t>
    </dgm:pt>
    <dgm:pt modelId="{2C209481-5008-40E0-BD58-80E9684488D6}" type="pres">
      <dgm:prSet presAssocID="{7DD9D508-B269-43DC-99F2-EAC87EDA53A5}" presName="node" presStyleLbl="node1" presStyleIdx="3" presStyleCnt="4" custLinFactNeighborX="1139" custLinFactNeighborY="-3796">
        <dgm:presLayoutVars>
          <dgm:bulletEnabled val="1"/>
        </dgm:presLayoutVars>
      </dgm:prSet>
      <dgm:spPr/>
      <dgm:t>
        <a:bodyPr/>
        <a:lstStyle/>
        <a:p>
          <a:endParaRPr lang="en-GB"/>
        </a:p>
      </dgm:t>
    </dgm:pt>
  </dgm:ptLst>
  <dgm:cxnLst>
    <dgm:cxn modelId="{9A746DC0-AB5C-4E29-867B-756EF622B958}" type="presOf" srcId="{A3CB07C0-3A5D-45C5-A08B-E2777E1BE0D3}" destId="{AAC486AE-EB5D-4AEA-B16B-BF9383CA7EED}" srcOrd="1" destOrd="0" presId="urn:microsoft.com/office/officeart/2005/8/layout/bProcess3"/>
    <dgm:cxn modelId="{F6E16048-B064-4982-A9F2-6F7952CC8E3D}" srcId="{2F82B97D-A40A-4AC3-B9F6-1572EF747C93}" destId="{42CD173D-21E7-42CE-A354-90CEA41B0EBB}" srcOrd="0" destOrd="0" parTransId="{0B9F1EC8-DB9C-4C99-94C6-3FEC0A8310A4}" sibTransId="{A3CB07C0-3A5D-45C5-A08B-E2777E1BE0D3}"/>
    <dgm:cxn modelId="{AA2B9786-3F4B-4CD8-9C60-E1AF757EF9D1}" srcId="{2F82B97D-A40A-4AC3-B9F6-1572EF747C93}" destId="{73FF6642-B91D-4F20-9A29-EE342CBB2DD9}" srcOrd="2" destOrd="0" parTransId="{5D66B387-603C-4270-8949-600581BF768F}" sibTransId="{B07512B9-8BC1-43C2-B442-2A87A0EB11B1}"/>
    <dgm:cxn modelId="{6511B22B-1EEF-4879-9EC3-FA9FACDD2607}" type="presOf" srcId="{B07512B9-8BC1-43C2-B442-2A87A0EB11B1}" destId="{7E080D14-C1C3-44BC-ABE5-68591175156F}" srcOrd="1" destOrd="0" presId="urn:microsoft.com/office/officeart/2005/8/layout/bProcess3"/>
    <dgm:cxn modelId="{C411B7EB-174E-4013-A849-5C0E7A3813B2}" srcId="{2F82B97D-A40A-4AC3-B9F6-1572EF747C93}" destId="{D34D78EB-CDB1-4AF3-90CE-0AEBE42C336D}" srcOrd="1" destOrd="0" parTransId="{3332345B-E57D-4914-9F5C-576B563D172F}" sibTransId="{955CDF9A-F215-4397-83F6-34DECF8B2BB1}"/>
    <dgm:cxn modelId="{733A67D9-7184-4ECE-85AD-E44FA464F28C}" type="presOf" srcId="{73FF6642-B91D-4F20-9A29-EE342CBB2DD9}" destId="{82B572CA-5F92-45C1-ADC7-D134E7265272}" srcOrd="0" destOrd="0" presId="urn:microsoft.com/office/officeart/2005/8/layout/bProcess3"/>
    <dgm:cxn modelId="{40BA89C7-9412-4595-826F-B19844F6C83A}" type="presOf" srcId="{2F82B97D-A40A-4AC3-B9F6-1572EF747C93}" destId="{F0011311-16BE-4489-9F0F-F676AACB039B}" srcOrd="0" destOrd="0" presId="urn:microsoft.com/office/officeart/2005/8/layout/bProcess3"/>
    <dgm:cxn modelId="{A17787D5-4405-4E86-99D7-4BE70CE04BFD}" type="presOf" srcId="{42CD173D-21E7-42CE-A354-90CEA41B0EBB}" destId="{8746E766-C269-4023-B42D-F4CF878E5711}" srcOrd="0" destOrd="0" presId="urn:microsoft.com/office/officeart/2005/8/layout/bProcess3"/>
    <dgm:cxn modelId="{5BE020E5-A911-4149-8832-406F39996809}" type="presOf" srcId="{D34D78EB-CDB1-4AF3-90CE-0AEBE42C336D}" destId="{0BA2AA12-0D00-4DED-BB11-094E3A122216}" srcOrd="0" destOrd="0" presId="urn:microsoft.com/office/officeart/2005/8/layout/bProcess3"/>
    <dgm:cxn modelId="{EA160ED8-1A25-4BEB-904E-419225D9FE44}" srcId="{2F82B97D-A40A-4AC3-B9F6-1572EF747C93}" destId="{7DD9D508-B269-43DC-99F2-EAC87EDA53A5}" srcOrd="3" destOrd="0" parTransId="{8438F54E-6ECC-4524-96D5-4C6695FEC2A4}" sibTransId="{1B31ADA8-B5CA-407D-8681-80E4C48AF3E4}"/>
    <dgm:cxn modelId="{8F3E4B22-C262-4C11-BDDE-C595E1FE41D0}" type="presOf" srcId="{955CDF9A-F215-4397-83F6-34DECF8B2BB1}" destId="{21DEE66E-3BBC-4AF3-8F9D-0C492F1DBDF4}" srcOrd="1" destOrd="0" presId="urn:microsoft.com/office/officeart/2005/8/layout/bProcess3"/>
    <dgm:cxn modelId="{91F17212-5DC8-4D05-9FA1-303AD06A55C5}" type="presOf" srcId="{955CDF9A-F215-4397-83F6-34DECF8B2BB1}" destId="{A9C665E6-7BA5-4219-AD48-0092A1AACDDF}" srcOrd="0" destOrd="0" presId="urn:microsoft.com/office/officeart/2005/8/layout/bProcess3"/>
    <dgm:cxn modelId="{6E57D468-B166-4153-B0D5-971A2F490F24}" type="presOf" srcId="{B07512B9-8BC1-43C2-B442-2A87A0EB11B1}" destId="{E8E43519-F67D-4A14-9B1E-72448F5AA408}" srcOrd="0" destOrd="0" presId="urn:microsoft.com/office/officeart/2005/8/layout/bProcess3"/>
    <dgm:cxn modelId="{5E8C3DAD-8601-4795-A394-DCD0BD10AA40}" type="presOf" srcId="{7DD9D508-B269-43DC-99F2-EAC87EDA53A5}" destId="{2C209481-5008-40E0-BD58-80E9684488D6}" srcOrd="0" destOrd="0" presId="urn:microsoft.com/office/officeart/2005/8/layout/bProcess3"/>
    <dgm:cxn modelId="{E1795578-F76D-428F-8EAD-565EC6CBAB4E}" type="presOf" srcId="{A3CB07C0-3A5D-45C5-A08B-E2777E1BE0D3}" destId="{7F17CE37-4BFD-458C-8C1E-A847E2993689}" srcOrd="0" destOrd="0" presId="urn:microsoft.com/office/officeart/2005/8/layout/bProcess3"/>
    <dgm:cxn modelId="{F9F43C71-B4A2-4BAD-BE90-399CCB091F94}" type="presParOf" srcId="{F0011311-16BE-4489-9F0F-F676AACB039B}" destId="{8746E766-C269-4023-B42D-F4CF878E5711}" srcOrd="0" destOrd="0" presId="urn:microsoft.com/office/officeart/2005/8/layout/bProcess3"/>
    <dgm:cxn modelId="{45496ED7-B158-434D-BFBC-9973BD66A698}" type="presParOf" srcId="{F0011311-16BE-4489-9F0F-F676AACB039B}" destId="{7F17CE37-4BFD-458C-8C1E-A847E2993689}" srcOrd="1" destOrd="0" presId="urn:microsoft.com/office/officeart/2005/8/layout/bProcess3"/>
    <dgm:cxn modelId="{B94C3CD2-AFA6-4F1D-A70C-01A7D5C2A5AD}" type="presParOf" srcId="{7F17CE37-4BFD-458C-8C1E-A847E2993689}" destId="{AAC486AE-EB5D-4AEA-B16B-BF9383CA7EED}" srcOrd="0" destOrd="0" presId="urn:microsoft.com/office/officeart/2005/8/layout/bProcess3"/>
    <dgm:cxn modelId="{17B8AB4A-8C5B-4FC0-B845-977AE7846760}" type="presParOf" srcId="{F0011311-16BE-4489-9F0F-F676AACB039B}" destId="{0BA2AA12-0D00-4DED-BB11-094E3A122216}" srcOrd="2" destOrd="0" presId="urn:microsoft.com/office/officeart/2005/8/layout/bProcess3"/>
    <dgm:cxn modelId="{88F8204F-6211-464C-8C3A-A364EE476C7F}" type="presParOf" srcId="{F0011311-16BE-4489-9F0F-F676AACB039B}" destId="{A9C665E6-7BA5-4219-AD48-0092A1AACDDF}" srcOrd="3" destOrd="0" presId="urn:microsoft.com/office/officeart/2005/8/layout/bProcess3"/>
    <dgm:cxn modelId="{C7F7E456-BF7A-49DD-A6A4-C7556DC3CB3E}" type="presParOf" srcId="{A9C665E6-7BA5-4219-AD48-0092A1AACDDF}" destId="{21DEE66E-3BBC-4AF3-8F9D-0C492F1DBDF4}" srcOrd="0" destOrd="0" presId="urn:microsoft.com/office/officeart/2005/8/layout/bProcess3"/>
    <dgm:cxn modelId="{9ADC7909-158B-4A3D-A7FE-B055925D4674}" type="presParOf" srcId="{F0011311-16BE-4489-9F0F-F676AACB039B}" destId="{82B572CA-5F92-45C1-ADC7-D134E7265272}" srcOrd="4" destOrd="0" presId="urn:microsoft.com/office/officeart/2005/8/layout/bProcess3"/>
    <dgm:cxn modelId="{81D7A099-99E8-4F7D-80D9-A554440DDE92}" type="presParOf" srcId="{F0011311-16BE-4489-9F0F-F676AACB039B}" destId="{E8E43519-F67D-4A14-9B1E-72448F5AA408}" srcOrd="5" destOrd="0" presId="urn:microsoft.com/office/officeart/2005/8/layout/bProcess3"/>
    <dgm:cxn modelId="{C37FDAC5-88EE-4C96-9C23-6D175BCAD786}" type="presParOf" srcId="{E8E43519-F67D-4A14-9B1E-72448F5AA408}" destId="{7E080D14-C1C3-44BC-ABE5-68591175156F}" srcOrd="0" destOrd="0" presId="urn:microsoft.com/office/officeart/2005/8/layout/bProcess3"/>
    <dgm:cxn modelId="{4FBD6564-463F-4607-B522-D75934AF8279}" type="presParOf" srcId="{F0011311-16BE-4489-9F0F-F676AACB039B}" destId="{2C209481-5008-40E0-BD58-80E9684488D6}" srcOrd="6"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4.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6.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6459EE5-6C6C-4152-9EB9-8B0AD33DDA71}" type="datetimeFigureOut">
              <a:rPr lang="en-US" smtClean="0"/>
              <a:pPr/>
              <a:t>1/4/2016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F988DD4-3AE0-4D0E-8646-FD6C7CDDB16C}" type="slidenum">
              <a:rPr lang="en-US" smtClean="0"/>
              <a:pPr/>
              <a:t>‹#›</a:t>
            </a:fld>
            <a:endParaRPr lang="en-US"/>
          </a:p>
        </p:txBody>
      </p:sp>
    </p:spTree>
    <p:extLst>
      <p:ext uri="{BB962C8B-B14F-4D97-AF65-F5344CB8AC3E}">
        <p14:creationId xmlns:p14="http://schemas.microsoft.com/office/powerpoint/2010/main" val="38345405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F988DD4-3AE0-4D0E-8646-FD6C7CDDB16C}" type="slidenum">
              <a:rPr lang="en-US" smtClean="0"/>
              <a:pPr/>
              <a:t>1</a:t>
            </a:fld>
            <a:endParaRPr lang="en-US"/>
          </a:p>
        </p:txBody>
      </p:sp>
    </p:spTree>
    <p:extLst>
      <p:ext uri="{BB962C8B-B14F-4D97-AF65-F5344CB8AC3E}">
        <p14:creationId xmlns:p14="http://schemas.microsoft.com/office/powerpoint/2010/main" val="12092524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F988DD4-3AE0-4D0E-8646-FD6C7CDDB16C}" type="slidenum">
              <a:rPr lang="en-US" smtClean="0"/>
              <a:pPr/>
              <a:t>2</a:t>
            </a:fld>
            <a:endParaRPr lang="en-US"/>
          </a:p>
        </p:txBody>
      </p:sp>
    </p:spTree>
    <p:extLst>
      <p:ext uri="{BB962C8B-B14F-4D97-AF65-F5344CB8AC3E}">
        <p14:creationId xmlns:p14="http://schemas.microsoft.com/office/powerpoint/2010/main" val="28599006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EF13A5E-C543-4273-A773-55EFEAF47C58}" type="datetime1">
              <a:rPr lang="en-US" smtClean="0"/>
              <a:pPr/>
              <a:t>1/4/2016</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23068DD2-DF8F-4827-9001-400A0A938C2A}" type="slidenum">
              <a:rPr lang="en-US" smtClean="0"/>
              <a:pPr/>
              <a:t>‹#›</a:t>
            </a:fld>
            <a:endParaRPr lang="en-US"/>
          </a:p>
        </p:txBody>
      </p:sp>
    </p:spTree>
    <p:extLst>
      <p:ext uri="{BB962C8B-B14F-4D97-AF65-F5344CB8AC3E}">
        <p14:creationId xmlns:p14="http://schemas.microsoft.com/office/powerpoint/2010/main" val="21175076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6DA917-D8B2-4D59-8851-361EFABE8B61}" type="datetime1">
              <a:rPr lang="en-US" smtClean="0"/>
              <a:pPr/>
              <a:t>1/4/2016</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3068DD2-DF8F-4827-9001-400A0A938C2A}" type="slidenum">
              <a:rPr lang="en-US" smtClean="0"/>
              <a:pPr/>
              <a:t>‹#›</a:t>
            </a:fld>
            <a:endParaRPr lang="en-US"/>
          </a:p>
        </p:txBody>
      </p:sp>
    </p:spTree>
    <p:extLst>
      <p:ext uri="{BB962C8B-B14F-4D97-AF65-F5344CB8AC3E}">
        <p14:creationId xmlns:p14="http://schemas.microsoft.com/office/powerpoint/2010/main" val="39886882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C38E586-F338-4ADF-B331-94E959D4A37D}" type="datetime1">
              <a:rPr lang="en-US" smtClean="0"/>
              <a:pPr/>
              <a:t>1/4/2016</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3068DD2-DF8F-4827-9001-400A0A938C2A}" type="slidenum">
              <a:rPr lang="en-US" smtClean="0"/>
              <a:pPr/>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4215642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4B460F9C-459E-465B-9FA1-BADAF566D831}" type="datetime1">
              <a:rPr lang="en-US" smtClean="0"/>
              <a:pPr/>
              <a:t>1/4/2016</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3068DD2-DF8F-4827-9001-400A0A938C2A}" type="slidenum">
              <a:rPr lang="en-US" smtClean="0"/>
              <a:pPr/>
              <a:t>‹#›</a:t>
            </a:fld>
            <a:endParaRPr lang="en-US"/>
          </a:p>
        </p:txBody>
      </p:sp>
    </p:spTree>
    <p:extLst>
      <p:ext uri="{BB962C8B-B14F-4D97-AF65-F5344CB8AC3E}">
        <p14:creationId xmlns:p14="http://schemas.microsoft.com/office/powerpoint/2010/main" val="19588600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16F69E9C-7B53-4618-8D4A-2AA56FB6EAB4}" type="datetime1">
              <a:rPr lang="en-US" smtClean="0"/>
              <a:pPr/>
              <a:t>1/4/2016</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3068DD2-DF8F-4827-9001-400A0A938C2A}" type="slidenum">
              <a:rPr lang="en-US" smtClean="0"/>
              <a:pPr/>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5788205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78508486-C587-4F8A-9A9A-A8798A8DF5CC}" type="datetime1">
              <a:rPr lang="en-US" smtClean="0"/>
              <a:pPr/>
              <a:t>1/4/2016</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3068DD2-DF8F-4827-9001-400A0A938C2A}" type="slidenum">
              <a:rPr lang="en-US" smtClean="0"/>
              <a:pPr/>
              <a:t>‹#›</a:t>
            </a:fld>
            <a:endParaRPr lang="en-US"/>
          </a:p>
        </p:txBody>
      </p:sp>
    </p:spTree>
    <p:extLst>
      <p:ext uri="{BB962C8B-B14F-4D97-AF65-F5344CB8AC3E}">
        <p14:creationId xmlns:p14="http://schemas.microsoft.com/office/powerpoint/2010/main" val="32358867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49201FE-6CA4-45F9-B39C-07B011596675}" type="datetime1">
              <a:rPr lang="en-US" smtClean="0"/>
              <a:pPr/>
              <a:t>1/4/2016</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3068DD2-DF8F-4827-9001-400A0A938C2A}" type="slidenum">
              <a:rPr lang="en-US" smtClean="0"/>
              <a:pPr/>
              <a:t>‹#›</a:t>
            </a:fld>
            <a:endParaRPr lang="en-US"/>
          </a:p>
        </p:txBody>
      </p:sp>
    </p:spTree>
    <p:extLst>
      <p:ext uri="{BB962C8B-B14F-4D97-AF65-F5344CB8AC3E}">
        <p14:creationId xmlns:p14="http://schemas.microsoft.com/office/powerpoint/2010/main" val="33459656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AD6CD38-CA0E-45AD-8E96-74471D4919E5}" type="datetime1">
              <a:rPr lang="en-US" smtClean="0"/>
              <a:pPr/>
              <a:t>1/4/2016</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3068DD2-DF8F-4827-9001-400A0A938C2A}" type="slidenum">
              <a:rPr lang="en-US" smtClean="0"/>
              <a:pPr/>
              <a:t>‹#›</a:t>
            </a:fld>
            <a:endParaRPr lang="en-US"/>
          </a:p>
        </p:txBody>
      </p:sp>
    </p:spTree>
    <p:extLst>
      <p:ext uri="{BB962C8B-B14F-4D97-AF65-F5344CB8AC3E}">
        <p14:creationId xmlns:p14="http://schemas.microsoft.com/office/powerpoint/2010/main" val="35778415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8C7B3B6-0F74-410A-A11D-DBEB2896A055}" type="datetime1">
              <a:rPr lang="en-US" smtClean="0"/>
              <a:pPr/>
              <a:t>1/4/2016</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3068DD2-DF8F-4827-9001-400A0A938C2A}" type="slidenum">
              <a:rPr lang="en-US" smtClean="0"/>
              <a:pPr/>
              <a:t>‹#›</a:t>
            </a:fld>
            <a:endParaRPr lang="en-US"/>
          </a:p>
        </p:txBody>
      </p:sp>
    </p:spTree>
    <p:extLst>
      <p:ext uri="{BB962C8B-B14F-4D97-AF65-F5344CB8AC3E}">
        <p14:creationId xmlns:p14="http://schemas.microsoft.com/office/powerpoint/2010/main" val="3036843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0165CD2-D414-4C36-A907-0659F7FD9D5D}" type="datetime1">
              <a:rPr lang="en-US" smtClean="0"/>
              <a:pPr/>
              <a:t>1/4/2016</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3068DD2-DF8F-4827-9001-400A0A938C2A}" type="slidenum">
              <a:rPr lang="en-US" smtClean="0"/>
              <a:pPr/>
              <a:t>‹#›</a:t>
            </a:fld>
            <a:endParaRPr lang="en-US"/>
          </a:p>
        </p:txBody>
      </p:sp>
    </p:spTree>
    <p:extLst>
      <p:ext uri="{BB962C8B-B14F-4D97-AF65-F5344CB8AC3E}">
        <p14:creationId xmlns:p14="http://schemas.microsoft.com/office/powerpoint/2010/main" val="3868506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D3311EF-EABD-4FB5-A887-4BC2C9782BB1}" type="datetime1">
              <a:rPr lang="en-US" smtClean="0"/>
              <a:pPr/>
              <a:t>1/4/2016</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23068DD2-DF8F-4827-9001-400A0A938C2A}" type="slidenum">
              <a:rPr lang="en-US" smtClean="0"/>
              <a:pPr/>
              <a:t>‹#›</a:t>
            </a:fld>
            <a:endParaRPr lang="en-US"/>
          </a:p>
        </p:txBody>
      </p:sp>
    </p:spTree>
    <p:extLst>
      <p:ext uri="{BB962C8B-B14F-4D97-AF65-F5344CB8AC3E}">
        <p14:creationId xmlns:p14="http://schemas.microsoft.com/office/powerpoint/2010/main" val="689991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BECFA8E-0091-4703-9B4B-9531630A0786}" type="datetime1">
              <a:rPr lang="en-US" smtClean="0"/>
              <a:pPr/>
              <a:t>1/4/2016</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23068DD2-DF8F-4827-9001-400A0A938C2A}" type="slidenum">
              <a:rPr lang="en-US" smtClean="0"/>
              <a:pPr/>
              <a:t>‹#›</a:t>
            </a:fld>
            <a:endParaRPr lang="en-US"/>
          </a:p>
        </p:txBody>
      </p:sp>
    </p:spTree>
    <p:extLst>
      <p:ext uri="{BB962C8B-B14F-4D97-AF65-F5344CB8AC3E}">
        <p14:creationId xmlns:p14="http://schemas.microsoft.com/office/powerpoint/2010/main" val="41693385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904EDE8-AAFE-4169-8D54-86CD447533FF}" type="datetime1">
              <a:rPr lang="en-US" smtClean="0"/>
              <a:pPr/>
              <a:t>1/4/2016</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23068DD2-DF8F-4827-9001-400A0A938C2A}" type="slidenum">
              <a:rPr lang="en-US" smtClean="0"/>
              <a:pPr/>
              <a:t>‹#›</a:t>
            </a:fld>
            <a:endParaRPr lang="en-US"/>
          </a:p>
        </p:txBody>
      </p:sp>
    </p:spTree>
    <p:extLst>
      <p:ext uri="{BB962C8B-B14F-4D97-AF65-F5344CB8AC3E}">
        <p14:creationId xmlns:p14="http://schemas.microsoft.com/office/powerpoint/2010/main" val="22277725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60BE79-443D-481E-B08A-0941FC3999CE}" type="datetime1">
              <a:rPr lang="en-US" smtClean="0"/>
              <a:pPr/>
              <a:t>1/4/2016</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23068DD2-DF8F-4827-9001-400A0A938C2A}" type="slidenum">
              <a:rPr lang="en-US" smtClean="0"/>
              <a:pPr/>
              <a:t>‹#›</a:t>
            </a:fld>
            <a:endParaRPr lang="en-US"/>
          </a:p>
        </p:txBody>
      </p:sp>
    </p:spTree>
    <p:extLst>
      <p:ext uri="{BB962C8B-B14F-4D97-AF65-F5344CB8AC3E}">
        <p14:creationId xmlns:p14="http://schemas.microsoft.com/office/powerpoint/2010/main" val="21528488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202E34-44CA-43E8-AFBD-DA5C0B0D729D}" type="datetime1">
              <a:rPr lang="en-US" smtClean="0"/>
              <a:pPr/>
              <a:t>1/4/2016</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23068DD2-DF8F-4827-9001-400A0A938C2A}" type="slidenum">
              <a:rPr lang="en-US" smtClean="0"/>
              <a:pPr/>
              <a:t>‹#›</a:t>
            </a:fld>
            <a:endParaRPr lang="en-US"/>
          </a:p>
        </p:txBody>
      </p:sp>
    </p:spTree>
    <p:extLst>
      <p:ext uri="{BB962C8B-B14F-4D97-AF65-F5344CB8AC3E}">
        <p14:creationId xmlns:p14="http://schemas.microsoft.com/office/powerpoint/2010/main" val="32539015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B64754-C6DD-4D10-A8AE-720D705D093E}" type="datetime1">
              <a:rPr lang="en-US" smtClean="0"/>
              <a:pPr/>
              <a:t>1/4/2016</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3068DD2-DF8F-4827-9001-400A0A938C2A}" type="slidenum">
              <a:rPr lang="en-US" smtClean="0"/>
              <a:pPr/>
              <a:t>‹#›</a:t>
            </a:fld>
            <a:endParaRPr lang="en-US"/>
          </a:p>
        </p:txBody>
      </p:sp>
    </p:spTree>
    <p:extLst>
      <p:ext uri="{BB962C8B-B14F-4D97-AF65-F5344CB8AC3E}">
        <p14:creationId xmlns:p14="http://schemas.microsoft.com/office/powerpoint/2010/main" val="26705518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F561B6A1-5FC5-42A5-8563-B0DA17DBB86F}" type="datetime1">
              <a:rPr lang="en-US" smtClean="0"/>
              <a:pPr/>
              <a:t>1/4/2016</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23068DD2-DF8F-4827-9001-400A0A938C2A}" type="slidenum">
              <a:rPr lang="en-US" smtClean="0"/>
              <a:pPr/>
              <a:t>‹#›</a:t>
            </a:fld>
            <a:endParaRPr lang="en-US"/>
          </a:p>
        </p:txBody>
      </p:sp>
    </p:spTree>
    <p:extLst>
      <p:ext uri="{BB962C8B-B14F-4D97-AF65-F5344CB8AC3E}">
        <p14:creationId xmlns:p14="http://schemas.microsoft.com/office/powerpoint/2010/main" val="2298806387"/>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 id="2147483716" r:id="rId14"/>
    <p:sldLayoutId id="2147483717" r:id="rId15"/>
    <p:sldLayoutId id="2147483718" r:id="rId16"/>
  </p:sldLayoutIdLst>
  <p:hf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710762" y="6071286"/>
            <a:ext cx="877047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gn="l">
              <a:defRPr>
                <a:solidFill>
                  <a:schemeClr val="tx1"/>
                </a:solidFill>
                <a:latin typeface="Arial" panose="020B0604020202020204" pitchFamily="34" charset="0"/>
                <a:cs typeface="Arial" panose="020B0604020202020204" pitchFamily="34" charset="0"/>
              </a:defRPr>
            </a:lvl1pPr>
            <a:lvl2pPr marL="742950" indent="-285750" algn="l">
              <a:defRPr>
                <a:solidFill>
                  <a:schemeClr val="tx1"/>
                </a:solidFill>
                <a:latin typeface="Arial" panose="020B0604020202020204" pitchFamily="34" charset="0"/>
                <a:cs typeface="Arial" panose="020B0604020202020204" pitchFamily="34" charset="0"/>
              </a:defRPr>
            </a:lvl2pPr>
            <a:lvl3pPr marL="1143000" indent="-228600" algn="l">
              <a:defRPr>
                <a:solidFill>
                  <a:schemeClr val="tx1"/>
                </a:solidFill>
                <a:latin typeface="Arial" panose="020B0604020202020204" pitchFamily="34" charset="0"/>
                <a:cs typeface="Arial" panose="020B0604020202020204" pitchFamily="34" charset="0"/>
              </a:defRPr>
            </a:lvl3pPr>
            <a:lvl4pPr marL="1600200" indent="-228600" algn="l">
              <a:defRPr>
                <a:solidFill>
                  <a:schemeClr val="tx1"/>
                </a:solidFill>
                <a:latin typeface="Arial" panose="020B0604020202020204" pitchFamily="34" charset="0"/>
                <a:cs typeface="Arial" panose="020B0604020202020204" pitchFamily="34" charset="0"/>
              </a:defRPr>
            </a:lvl4pPr>
            <a:lvl5pPr marL="2057400" indent="-228600" algn="l">
              <a:defRPr>
                <a:solidFill>
                  <a:schemeClr val="tx1"/>
                </a:solidFill>
                <a:latin typeface="Arial" panose="020B0604020202020204" pitchFamily="34" charset="0"/>
                <a:cs typeface="Arial" panose="020B0604020202020204" pitchFamily="34" charset="0"/>
              </a:defRPr>
            </a:lvl5pPr>
            <a:lvl6pPr marL="2514600" indent="-228600"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US" altLang="en-US" b="1" dirty="0">
                <a:latin typeface="Times New Roman" panose="02020603050405020304" pitchFamily="18" charset="0"/>
                <a:cs typeface="Times New Roman" panose="02020603050405020304" pitchFamily="18" charset="0"/>
              </a:rPr>
              <a:t>         </a:t>
            </a:r>
            <a:r>
              <a:rPr lang="en-US" altLang="en-US" b="1" dirty="0" err="1" smtClean="0">
                <a:latin typeface="Times New Roman" panose="02020603050405020304" pitchFamily="18" charset="0"/>
                <a:cs typeface="Times New Roman" panose="02020603050405020304" pitchFamily="18" charset="0"/>
              </a:rPr>
              <a:t>Hanan</a:t>
            </a:r>
            <a:r>
              <a:rPr lang="en-US" altLang="en-US" b="1" dirty="0" smtClean="0">
                <a:latin typeface="Times New Roman" panose="02020603050405020304" pitchFamily="18" charset="0"/>
                <a:cs typeface="Times New Roman" panose="02020603050405020304" pitchFamily="18" charset="0"/>
              </a:rPr>
              <a:t> </a:t>
            </a:r>
            <a:r>
              <a:rPr lang="en-US" altLang="en-US" b="1" dirty="0" err="1" smtClean="0">
                <a:latin typeface="Times New Roman" panose="02020603050405020304" pitchFamily="18" charset="0"/>
                <a:cs typeface="Times New Roman" panose="02020603050405020304" pitchFamily="18" charset="0"/>
              </a:rPr>
              <a:t>Yamin</a:t>
            </a:r>
            <a:r>
              <a:rPr lang="en-US" altLang="en-US" b="1" dirty="0" smtClean="0">
                <a:latin typeface="Times New Roman" panose="02020603050405020304" pitchFamily="18" charset="0"/>
                <a:cs typeface="Times New Roman" panose="02020603050405020304" pitchFamily="18" charset="0"/>
              </a:rPr>
              <a:t>                                                                                </a:t>
            </a:r>
            <a:r>
              <a:rPr lang="en-US" altLang="en-US" b="1" dirty="0" err="1">
                <a:latin typeface="Times New Roman" panose="02020603050405020304" pitchFamily="18" charset="0"/>
                <a:cs typeface="Times New Roman" panose="02020603050405020304" pitchFamily="18" charset="0"/>
              </a:rPr>
              <a:t>Hazar</a:t>
            </a:r>
            <a:r>
              <a:rPr lang="en-US" altLang="en-US" b="1" dirty="0">
                <a:latin typeface="Times New Roman" panose="02020603050405020304" pitchFamily="18" charset="0"/>
                <a:cs typeface="Times New Roman" panose="02020603050405020304" pitchFamily="18" charset="0"/>
              </a:rPr>
              <a:t> </a:t>
            </a:r>
            <a:r>
              <a:rPr lang="en-US" altLang="en-US" b="1" dirty="0" err="1" smtClean="0">
                <a:latin typeface="Times New Roman" panose="02020603050405020304" pitchFamily="18" charset="0"/>
                <a:cs typeface="Times New Roman" panose="02020603050405020304" pitchFamily="18" charset="0"/>
              </a:rPr>
              <a:t>Bani-Shamseh</a:t>
            </a:r>
            <a:endParaRPr lang="en-US" altLang="en-US" dirty="0"/>
          </a:p>
          <a:p>
            <a:pPr algn="ctr"/>
            <a:r>
              <a:rPr lang="es-ES" altLang="en-US" b="1" dirty="0" err="1" smtClean="0">
                <a:latin typeface="Times New Roman" panose="02020603050405020304" pitchFamily="18" charset="0"/>
                <a:cs typeface="Times New Roman" panose="02020603050405020304" pitchFamily="18" charset="0"/>
              </a:rPr>
              <a:t>Haneen</a:t>
            </a:r>
            <a:r>
              <a:rPr lang="es-ES" altLang="en-US" b="1" dirty="0" smtClean="0">
                <a:latin typeface="Times New Roman" panose="02020603050405020304" pitchFamily="18" charset="0"/>
                <a:cs typeface="Times New Roman" panose="02020603050405020304" pitchFamily="18" charset="0"/>
              </a:rPr>
              <a:t> </a:t>
            </a:r>
            <a:r>
              <a:rPr lang="es-ES" altLang="en-US" b="1" dirty="0" err="1">
                <a:latin typeface="Times New Roman" panose="02020603050405020304" pitchFamily="18" charset="0"/>
                <a:cs typeface="Times New Roman" panose="02020603050405020304" pitchFamily="18" charset="0"/>
              </a:rPr>
              <a:t>Rabaya</a:t>
            </a:r>
            <a:r>
              <a:rPr lang="es-ES" altLang="en-US" b="1" dirty="0">
                <a:latin typeface="Times New Roman" panose="02020603050405020304" pitchFamily="18" charset="0"/>
                <a:cs typeface="Times New Roman" panose="02020603050405020304" pitchFamily="18" charset="0"/>
              </a:rPr>
              <a:t>                                                                            </a:t>
            </a:r>
            <a:r>
              <a:rPr lang="es-ES" altLang="en-US" b="1" dirty="0" err="1" smtClean="0">
                <a:latin typeface="Times New Roman" panose="02020603050405020304" pitchFamily="18" charset="0"/>
                <a:cs typeface="Times New Roman" panose="02020603050405020304" pitchFamily="18" charset="0"/>
              </a:rPr>
              <a:t>Wafa</a:t>
            </a:r>
            <a:r>
              <a:rPr lang="es-ES" altLang="en-US" b="1" dirty="0" smtClean="0">
                <a:latin typeface="Times New Roman" panose="02020603050405020304" pitchFamily="18" charset="0"/>
                <a:cs typeface="Times New Roman" panose="02020603050405020304" pitchFamily="18" charset="0"/>
              </a:rPr>
              <a:t> </a:t>
            </a:r>
            <a:r>
              <a:rPr lang="es-ES" altLang="en-US" b="1" dirty="0" err="1" smtClean="0">
                <a:latin typeface="Times New Roman" panose="02020603050405020304" pitchFamily="18" charset="0"/>
                <a:cs typeface="Times New Roman" panose="02020603050405020304" pitchFamily="18" charset="0"/>
              </a:rPr>
              <a:t>Zetawi</a:t>
            </a:r>
            <a:endParaRPr lang="es-ES" altLang="en-US" dirty="0"/>
          </a:p>
        </p:txBody>
      </p:sp>
      <p:sp>
        <p:nvSpPr>
          <p:cNvPr id="13316" name="Rectangle 6"/>
          <p:cNvSpPr>
            <a:spLocks noChangeArrowheads="1"/>
          </p:cNvSpPr>
          <p:nvPr/>
        </p:nvSpPr>
        <p:spPr bwMode="auto">
          <a:xfrm>
            <a:off x="5271768" y="5381338"/>
            <a:ext cx="164846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gn="l">
              <a:defRPr>
                <a:solidFill>
                  <a:schemeClr val="tx1"/>
                </a:solidFill>
                <a:latin typeface="Arial" panose="020B0604020202020204" pitchFamily="34" charset="0"/>
                <a:cs typeface="Arial" panose="020B0604020202020204" pitchFamily="34" charset="0"/>
              </a:defRPr>
            </a:lvl1pPr>
            <a:lvl2pPr marL="742950" indent="-285750" algn="l">
              <a:defRPr>
                <a:solidFill>
                  <a:schemeClr val="tx1"/>
                </a:solidFill>
                <a:latin typeface="Arial" panose="020B0604020202020204" pitchFamily="34" charset="0"/>
                <a:cs typeface="Arial" panose="020B0604020202020204" pitchFamily="34" charset="0"/>
              </a:defRPr>
            </a:lvl2pPr>
            <a:lvl3pPr marL="1143000" indent="-228600" algn="l">
              <a:defRPr>
                <a:solidFill>
                  <a:schemeClr val="tx1"/>
                </a:solidFill>
                <a:latin typeface="Arial" panose="020B0604020202020204" pitchFamily="34" charset="0"/>
                <a:cs typeface="Arial" panose="020B0604020202020204" pitchFamily="34" charset="0"/>
              </a:defRPr>
            </a:lvl3pPr>
            <a:lvl4pPr marL="1600200" indent="-228600" algn="l">
              <a:defRPr>
                <a:solidFill>
                  <a:schemeClr val="tx1"/>
                </a:solidFill>
                <a:latin typeface="Arial" panose="020B0604020202020204" pitchFamily="34" charset="0"/>
                <a:cs typeface="Arial" panose="020B0604020202020204" pitchFamily="34" charset="0"/>
              </a:defRPr>
            </a:lvl4pPr>
            <a:lvl5pPr marL="2057400" indent="-228600" algn="l">
              <a:defRPr>
                <a:solidFill>
                  <a:schemeClr val="tx1"/>
                </a:solidFill>
                <a:latin typeface="Arial" panose="020B0604020202020204" pitchFamily="34" charset="0"/>
                <a:cs typeface="Arial" panose="020B0604020202020204" pitchFamily="34" charset="0"/>
              </a:defRPr>
            </a:lvl5pPr>
            <a:lvl6pPr marL="2514600" indent="-228600"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s-ES" altLang="en-US" sz="1600" b="1" dirty="0">
                <a:latin typeface="Times New Roman" panose="02020603050405020304" pitchFamily="18" charset="0"/>
                <a:cs typeface="Times New Roman" panose="02020603050405020304" pitchFamily="18" charset="0"/>
              </a:rPr>
              <a:t>Supervisor :</a:t>
            </a:r>
            <a:endParaRPr lang="en-US" altLang="en-US" sz="1600" dirty="0"/>
          </a:p>
          <a:p>
            <a:pPr algn="ctr" rtl="0" eaLnBrk="0" hangingPunct="0"/>
            <a:r>
              <a:rPr lang="en-US" altLang="en-US" sz="1600" b="1" dirty="0">
                <a:latin typeface="Times New Roman" panose="02020603050405020304" pitchFamily="18" charset="0"/>
                <a:cs typeface="Times New Roman" panose="02020603050405020304" pitchFamily="18" charset="0"/>
              </a:rPr>
              <a:t>Dr. Ramiz </a:t>
            </a:r>
            <a:r>
              <a:rPr lang="en-US" altLang="en-US" sz="1600" b="1" dirty="0" err="1">
                <a:latin typeface="Times New Roman" panose="02020603050405020304" pitchFamily="18" charset="0"/>
                <a:cs typeface="Times New Roman" panose="02020603050405020304" pitchFamily="18" charset="0"/>
              </a:rPr>
              <a:t>Assaf</a:t>
            </a:r>
            <a:r>
              <a:rPr lang="en-US" altLang="en-US" sz="1600" b="1" dirty="0">
                <a:latin typeface="Times New Roman" panose="02020603050405020304" pitchFamily="18" charset="0"/>
                <a:cs typeface="Times New Roman" panose="02020603050405020304" pitchFamily="18" charset="0"/>
              </a:rPr>
              <a:t> </a:t>
            </a:r>
            <a:endParaRPr lang="en-US" altLang="en-US" sz="1600" dirty="0"/>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90175" y="424724"/>
            <a:ext cx="6027312" cy="3261425"/>
          </a:xfrm>
          <a:prstGeom prst="rect">
            <a:avLst/>
          </a:prstGeom>
        </p:spPr>
      </p:pic>
      <p:sp>
        <p:nvSpPr>
          <p:cNvPr id="3" name="TextBox 2"/>
          <p:cNvSpPr txBox="1"/>
          <p:nvPr/>
        </p:nvSpPr>
        <p:spPr>
          <a:xfrm>
            <a:off x="1710761" y="3925858"/>
            <a:ext cx="8978703" cy="1077218"/>
          </a:xfrm>
          <a:prstGeom prst="rect">
            <a:avLst/>
          </a:prstGeom>
          <a:noFill/>
        </p:spPr>
        <p:txBody>
          <a:bodyPr wrap="square" rtlCol="0">
            <a:spAutoFit/>
          </a:bodyPr>
          <a:lstStyle/>
          <a:p>
            <a:pPr algn="ctr"/>
            <a:r>
              <a:rPr lang="en-US" altLang="en-US" sz="3200" b="1" dirty="0">
                <a:solidFill>
                  <a:srgbClr val="443329"/>
                </a:solidFill>
              </a:rPr>
              <a:t>Warehouses Redesign to </a:t>
            </a:r>
            <a:r>
              <a:rPr lang="en-US" altLang="en-US" sz="3200" b="1" dirty="0" smtClean="0">
                <a:solidFill>
                  <a:srgbClr val="443329"/>
                </a:solidFill>
              </a:rPr>
              <a:t>Al-</a:t>
            </a:r>
            <a:r>
              <a:rPr lang="en-US" altLang="en-US" sz="3200" b="1" dirty="0" err="1" smtClean="0">
                <a:solidFill>
                  <a:srgbClr val="443329"/>
                </a:solidFill>
              </a:rPr>
              <a:t>Zalmout</a:t>
            </a:r>
            <a:r>
              <a:rPr lang="en-US" altLang="en-US" sz="3200" b="1" dirty="0" smtClean="0">
                <a:solidFill>
                  <a:srgbClr val="443329"/>
                </a:solidFill>
              </a:rPr>
              <a:t> </a:t>
            </a:r>
            <a:r>
              <a:rPr lang="en-US" altLang="en-US" sz="3200" b="1" dirty="0">
                <a:solidFill>
                  <a:srgbClr val="443329"/>
                </a:solidFill>
              </a:rPr>
              <a:t>Distribution Co.</a:t>
            </a:r>
            <a:endParaRPr lang="en-US" altLang="en-US" sz="3200" dirty="0">
              <a:solidFill>
                <a:srgbClr val="443329"/>
              </a:solidFill>
            </a:endParaRPr>
          </a:p>
        </p:txBody>
      </p:sp>
      <p:sp>
        <p:nvSpPr>
          <p:cNvPr id="5" name="Slide Number Placeholder 4"/>
          <p:cNvSpPr>
            <a:spLocks noGrp="1"/>
          </p:cNvSpPr>
          <p:nvPr>
            <p:ph type="sldNum" sz="quarter" idx="12"/>
          </p:nvPr>
        </p:nvSpPr>
        <p:spPr/>
        <p:txBody>
          <a:bodyPr/>
          <a:lstStyle/>
          <a:p>
            <a:fld id="{23068DD2-DF8F-4827-9001-400A0A938C2A}" type="slidenum">
              <a:rPr lang="en-US" smtClean="0"/>
              <a:pPr/>
              <a:t>1</a:t>
            </a:fld>
            <a:endParaRPr lang="en-US"/>
          </a:p>
        </p:txBody>
      </p:sp>
    </p:spTree>
    <p:extLst>
      <p:ext uri="{BB962C8B-B14F-4D97-AF65-F5344CB8AC3E}">
        <p14:creationId xmlns:p14="http://schemas.microsoft.com/office/powerpoint/2010/main" val="35913626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مستدير الزوايا 2"/>
          <p:cNvSpPr/>
          <p:nvPr/>
        </p:nvSpPr>
        <p:spPr bwMode="auto">
          <a:xfrm>
            <a:off x="3146045" y="1597181"/>
            <a:ext cx="6121400" cy="3313112"/>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a:lstStyle>
            <a:lvl1pPr algn="l">
              <a:defRPr>
                <a:solidFill>
                  <a:schemeClr val="tx1"/>
                </a:solidFill>
                <a:latin typeface="Arial" panose="020B0604020202020204" pitchFamily="34" charset="0"/>
                <a:cs typeface="Arial" panose="020B0604020202020204" pitchFamily="34" charset="0"/>
              </a:defRPr>
            </a:lvl1pPr>
            <a:lvl2pPr marL="742950" indent="-285750" algn="l">
              <a:defRPr>
                <a:solidFill>
                  <a:schemeClr val="tx1"/>
                </a:solidFill>
                <a:latin typeface="Arial" panose="020B0604020202020204" pitchFamily="34" charset="0"/>
                <a:cs typeface="Arial" panose="020B0604020202020204" pitchFamily="34" charset="0"/>
              </a:defRPr>
            </a:lvl2pPr>
            <a:lvl3pPr marL="1143000" indent="-228600" algn="l">
              <a:defRPr>
                <a:solidFill>
                  <a:schemeClr val="tx1"/>
                </a:solidFill>
                <a:latin typeface="Arial" panose="020B0604020202020204" pitchFamily="34" charset="0"/>
                <a:cs typeface="Arial" panose="020B0604020202020204" pitchFamily="34" charset="0"/>
              </a:defRPr>
            </a:lvl3pPr>
            <a:lvl4pPr marL="1600200" indent="-228600" algn="l">
              <a:defRPr>
                <a:solidFill>
                  <a:schemeClr val="tx1"/>
                </a:solidFill>
                <a:latin typeface="Arial" panose="020B0604020202020204" pitchFamily="34" charset="0"/>
                <a:cs typeface="Arial" panose="020B0604020202020204" pitchFamily="34" charset="0"/>
              </a:defRPr>
            </a:lvl4pPr>
            <a:lvl5pPr marL="2057400" indent="-228600" algn="l">
              <a:defRPr>
                <a:solidFill>
                  <a:schemeClr val="tx1"/>
                </a:solidFill>
                <a:latin typeface="Arial" panose="020B0604020202020204" pitchFamily="34" charset="0"/>
                <a:cs typeface="Arial" panose="020B0604020202020204" pitchFamily="34" charset="0"/>
              </a:defRPr>
            </a:lvl5pPr>
            <a:lvl6pPr marL="2514600" indent="-228600"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sz="2400" dirty="0">
              <a:latin typeface="Verdana" panose="020B0604030504040204" pitchFamily="34" charset="0"/>
            </a:endParaRPr>
          </a:p>
          <a:p>
            <a:pPr algn="ctr"/>
            <a:r>
              <a:rPr lang="en-US" altLang="en-US" sz="5400" b="1" dirty="0" smtClean="0">
                <a:cs typeface="Times New Roman" panose="02020603050405020304" pitchFamily="18" charset="0"/>
              </a:rPr>
              <a:t>Drive </a:t>
            </a:r>
            <a:r>
              <a:rPr lang="en-US" altLang="en-US" sz="5400" b="1" dirty="0">
                <a:cs typeface="Times New Roman" panose="02020603050405020304" pitchFamily="18" charset="0"/>
              </a:rPr>
              <a:t>in </a:t>
            </a:r>
          </a:p>
          <a:p>
            <a:pPr algn="ctr"/>
            <a:r>
              <a:rPr lang="en-US" sz="5400" b="1" dirty="0">
                <a:cs typeface="Times New Roman" panose="02020603050405020304" pitchFamily="18" charset="0"/>
              </a:rPr>
              <a:t>Case study </a:t>
            </a:r>
            <a:endParaRPr lang="en-US" sz="5400" b="1" dirty="0"/>
          </a:p>
          <a:p>
            <a:pPr algn="ctr"/>
            <a:endParaRPr lang="en-US" altLang="en-US" sz="6600" dirty="0">
              <a:cs typeface="Times New Roman" panose="02020603050405020304" pitchFamily="18" charset="0"/>
            </a:endParaRPr>
          </a:p>
          <a:p>
            <a:pPr algn="ctr"/>
            <a:endParaRPr lang="en-US" altLang="en-US" sz="3200" dirty="0">
              <a:latin typeface="Verdana" panose="020B0604030504040204" pitchFamily="34" charset="0"/>
            </a:endParaRPr>
          </a:p>
          <a:p>
            <a:pPr algn="ctr"/>
            <a:endParaRPr lang="en-US" altLang="en-US" sz="2400" dirty="0">
              <a:latin typeface="Verdana" panose="020B0604030504040204" pitchFamily="34" charset="0"/>
            </a:endParaRPr>
          </a:p>
        </p:txBody>
      </p:sp>
      <p:sp>
        <p:nvSpPr>
          <p:cNvPr id="2" name="Slide Number Placeholder 1"/>
          <p:cNvSpPr>
            <a:spLocks noGrp="1"/>
          </p:cNvSpPr>
          <p:nvPr>
            <p:ph type="sldNum" sz="quarter" idx="12"/>
          </p:nvPr>
        </p:nvSpPr>
        <p:spPr/>
        <p:txBody>
          <a:bodyPr/>
          <a:lstStyle/>
          <a:p>
            <a:fld id="{23068DD2-DF8F-4827-9001-400A0A938C2A}" type="slidenum">
              <a:rPr lang="en-US" smtClean="0"/>
              <a:pPr/>
              <a:t>10</a:t>
            </a:fld>
            <a:endParaRPr lang="en-US"/>
          </a:p>
        </p:txBody>
      </p:sp>
    </p:spTree>
    <p:extLst>
      <p:ext uri="{BB962C8B-B14F-4D97-AF65-F5344CB8AC3E}">
        <p14:creationId xmlns:p14="http://schemas.microsoft.com/office/powerpoint/2010/main" val="29815204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576513" y="1052967"/>
            <a:ext cx="4104456" cy="584775"/>
          </a:xfrm>
          <a:prstGeom prst="rect">
            <a:avLst/>
          </a:prstGeom>
        </p:spPr>
        <p:txBody>
          <a:bodyPr wrap="square">
            <a:spAutoFit/>
          </a:bodyPr>
          <a:lstStyle/>
          <a:p>
            <a:pPr algn="l"/>
            <a:r>
              <a:rPr lang="en-US" sz="3200" b="1" dirty="0">
                <a:solidFill>
                  <a:schemeClr val="accent1">
                    <a:lumMod val="50000"/>
                  </a:schemeClr>
                </a:solidFill>
                <a:latin typeface="Cambria" panose="02040503050406030204" pitchFamily="18" charset="0"/>
              </a:rPr>
              <a:t>Coca-Cola Case Study</a:t>
            </a:r>
          </a:p>
        </p:txBody>
      </p:sp>
      <p:sp>
        <p:nvSpPr>
          <p:cNvPr id="4" name="Rectangle 3"/>
          <p:cNvSpPr/>
          <p:nvPr/>
        </p:nvSpPr>
        <p:spPr>
          <a:xfrm>
            <a:off x="2467292" y="2018415"/>
            <a:ext cx="8137153" cy="400110"/>
          </a:xfrm>
          <a:prstGeom prst="rect">
            <a:avLst/>
          </a:prstGeom>
        </p:spPr>
        <p:txBody>
          <a:bodyPr wrap="square">
            <a:spAutoFit/>
          </a:bodyPr>
          <a:lstStyle/>
          <a:p>
            <a:pPr algn="l"/>
            <a:r>
              <a:rPr lang="en-US" sz="2000" b="1" dirty="0">
                <a:latin typeface="Times New Roman" panose="02020603050405020304" pitchFamily="18" charset="0"/>
                <a:cs typeface="Times New Roman" panose="02020603050405020304" pitchFamily="18" charset="0"/>
              </a:rPr>
              <a:t>Efficient Storage and Retrieval System Decreases Costs for Coca-Cola</a:t>
            </a:r>
          </a:p>
        </p:txBody>
      </p:sp>
      <p:sp>
        <p:nvSpPr>
          <p:cNvPr id="7" name="مستطيل 1"/>
          <p:cNvSpPr/>
          <p:nvPr/>
        </p:nvSpPr>
        <p:spPr>
          <a:xfrm>
            <a:off x="2576513" y="2565401"/>
            <a:ext cx="7848600" cy="461665"/>
          </a:xfrm>
          <a:prstGeom prst="rect">
            <a:avLst/>
          </a:prstGeom>
        </p:spPr>
        <p:txBody>
          <a:bodyPr>
            <a:spAutoFit/>
          </a:bodyPr>
          <a:lstStyle/>
          <a:p>
            <a:pPr algn="l" rtl="0">
              <a:defRPr/>
            </a:pPr>
            <a:r>
              <a:rPr lang="en-US" sz="2400" dirty="0">
                <a:cs typeface="Arial" charset="0"/>
              </a:rPr>
              <a:t> </a:t>
            </a:r>
          </a:p>
        </p:txBody>
      </p:sp>
      <p:sp>
        <p:nvSpPr>
          <p:cNvPr id="9" name="Rectangle 8"/>
          <p:cNvSpPr/>
          <p:nvPr/>
        </p:nvSpPr>
        <p:spPr>
          <a:xfrm>
            <a:off x="2453051" y="2368527"/>
            <a:ext cx="7550384" cy="1015663"/>
          </a:xfrm>
          <a:prstGeom prst="rect">
            <a:avLst/>
          </a:prstGeom>
        </p:spPr>
        <p:txBody>
          <a:bodyPr wrap="square">
            <a:spAutoFit/>
          </a:bodyPr>
          <a:lstStyle/>
          <a:p>
            <a:pPr algn="l"/>
            <a:r>
              <a:rPr lang="en-US" sz="2000" b="1" dirty="0">
                <a:latin typeface="Times New Roman" panose="02020603050405020304" pitchFamily="18" charset="0"/>
                <a:cs typeface="Times New Roman" panose="02020603050405020304" pitchFamily="18" charset="0"/>
              </a:rPr>
              <a:t>challenge for the project was to improve the movement capabilities of product whilst catering for increased load dispatch and daily deliveries.</a:t>
            </a:r>
          </a:p>
        </p:txBody>
      </p:sp>
      <p:sp>
        <p:nvSpPr>
          <p:cNvPr id="10" name="Rectangle 9"/>
          <p:cNvSpPr/>
          <p:nvPr/>
        </p:nvSpPr>
        <p:spPr>
          <a:xfrm>
            <a:off x="2437979" y="3376311"/>
            <a:ext cx="7309312" cy="1323439"/>
          </a:xfrm>
          <a:prstGeom prst="rect">
            <a:avLst/>
          </a:prstGeom>
        </p:spPr>
        <p:txBody>
          <a:bodyPr wrap="square">
            <a:spAutoFit/>
          </a:bodyPr>
          <a:lstStyle/>
          <a:p>
            <a:pPr algn="l"/>
            <a:r>
              <a:rPr lang="en-US" sz="2000" b="1" dirty="0">
                <a:latin typeface="Times New Roman" panose="02020603050405020304" pitchFamily="18" charset="0"/>
                <a:cs typeface="Times New Roman" panose="02020603050405020304" pitchFamily="18" charset="0"/>
              </a:rPr>
              <a:t>In using approximately 1500 pallet locations, the drive-in system offered the best means to handle the large quantities of product lines in storage, and batch production of goods held prior to dispatch.</a:t>
            </a:r>
          </a:p>
        </p:txBody>
      </p:sp>
      <p:sp>
        <p:nvSpPr>
          <p:cNvPr id="2" name="Slide Number Placeholder 1"/>
          <p:cNvSpPr>
            <a:spLocks noGrp="1"/>
          </p:cNvSpPr>
          <p:nvPr>
            <p:ph type="sldNum" sz="quarter" idx="12"/>
          </p:nvPr>
        </p:nvSpPr>
        <p:spPr/>
        <p:txBody>
          <a:bodyPr/>
          <a:lstStyle/>
          <a:p>
            <a:fld id="{23068DD2-DF8F-4827-9001-400A0A938C2A}" type="slidenum">
              <a:rPr lang="en-US" smtClean="0"/>
              <a:pPr/>
              <a:t>11</a:t>
            </a:fld>
            <a:endParaRPr lang="en-US"/>
          </a:p>
        </p:txBody>
      </p:sp>
    </p:spTree>
    <p:extLst>
      <p:ext uri="{BB962C8B-B14F-4D97-AF65-F5344CB8AC3E}">
        <p14:creationId xmlns:p14="http://schemas.microsoft.com/office/powerpoint/2010/main" val="33738616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2" descr="Coca-Cola Warehouse, Queenslan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23592" y="908720"/>
            <a:ext cx="7848872" cy="4968552"/>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4146900" y="6021288"/>
            <a:ext cx="3451393" cy="369332"/>
          </a:xfrm>
          <a:prstGeom prst="rect">
            <a:avLst/>
          </a:prstGeom>
        </p:spPr>
        <p:txBody>
          <a:bodyPr wrap="none">
            <a:spAutoFit/>
          </a:bodyPr>
          <a:lstStyle/>
          <a:p>
            <a:r>
              <a:rPr lang="en-US" dirty="0">
                <a:latin typeface="Times New Roman" panose="02020603050405020304" pitchFamily="18" charset="0"/>
                <a:cs typeface="Times New Roman" panose="02020603050405020304" pitchFamily="18" charset="0"/>
              </a:rPr>
              <a:t>Coca-Cola Warehouse, Queensland</a:t>
            </a:r>
          </a:p>
        </p:txBody>
      </p:sp>
      <p:sp>
        <p:nvSpPr>
          <p:cNvPr id="3" name="Slide Number Placeholder 2"/>
          <p:cNvSpPr>
            <a:spLocks noGrp="1"/>
          </p:cNvSpPr>
          <p:nvPr>
            <p:ph type="sldNum" sz="quarter" idx="12"/>
          </p:nvPr>
        </p:nvSpPr>
        <p:spPr/>
        <p:txBody>
          <a:bodyPr/>
          <a:lstStyle/>
          <a:p>
            <a:fld id="{23068DD2-DF8F-4827-9001-400A0A938C2A}" type="slidenum">
              <a:rPr lang="en-US" smtClean="0"/>
              <a:pPr/>
              <a:t>12</a:t>
            </a:fld>
            <a:endParaRPr lang="en-US"/>
          </a:p>
        </p:txBody>
      </p:sp>
    </p:spTree>
    <p:extLst>
      <p:ext uri="{BB962C8B-B14F-4D97-AF65-F5344CB8AC3E}">
        <p14:creationId xmlns:p14="http://schemas.microsoft.com/office/powerpoint/2010/main" val="20666163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11"/>
          <p:cNvGraphicFramePr>
            <a:graphicFrameLocks/>
          </p:cNvGraphicFramePr>
          <p:nvPr>
            <p:extLst/>
          </p:nvPr>
        </p:nvGraphicFramePr>
        <p:xfrm>
          <a:off x="838200" y="723332"/>
          <a:ext cx="10912522" cy="54809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Slide Number Placeholder 1"/>
          <p:cNvSpPr>
            <a:spLocks noGrp="1"/>
          </p:cNvSpPr>
          <p:nvPr>
            <p:ph type="sldNum" sz="quarter" idx="12"/>
          </p:nvPr>
        </p:nvSpPr>
        <p:spPr/>
        <p:txBody>
          <a:bodyPr/>
          <a:lstStyle/>
          <a:p>
            <a:fld id="{23068DD2-DF8F-4827-9001-400A0A938C2A}" type="slidenum">
              <a:rPr lang="en-US" smtClean="0"/>
              <a:pPr/>
              <a:t>13</a:t>
            </a:fld>
            <a:endParaRPr lang="en-US"/>
          </a:p>
        </p:txBody>
      </p:sp>
    </p:spTree>
    <p:extLst>
      <p:ext uri="{BB962C8B-B14F-4D97-AF65-F5344CB8AC3E}">
        <p14:creationId xmlns:p14="http://schemas.microsoft.com/office/powerpoint/2010/main" val="23290541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40504" y="990530"/>
            <a:ext cx="9321783" cy="769441"/>
          </a:xfrm>
          <a:prstGeom prst="rect">
            <a:avLst/>
          </a:prstGeom>
        </p:spPr>
        <p:txBody>
          <a:bodyPr wrap="none">
            <a:spAutoFit/>
          </a:bodyPr>
          <a:lstStyle/>
          <a:p>
            <a:pPr algn="ctr"/>
            <a:r>
              <a:rPr lang="en-US" sz="4400" b="1" dirty="0">
                <a:latin typeface="Baskerville Old Face" panose="02020602080505020303" pitchFamily="18" charset="0"/>
              </a:rPr>
              <a:t>Current situation  (bulk storage system ): </a:t>
            </a:r>
            <a:endParaRPr lang="en-GB" sz="4400" b="1" dirty="0">
              <a:latin typeface="Baskerville Old Face" panose="02020602080505020303" pitchFamily="18" charset="0"/>
            </a:endParaRPr>
          </a:p>
        </p:txBody>
      </p:sp>
      <p:sp>
        <p:nvSpPr>
          <p:cNvPr id="3" name="Rectangle 2"/>
          <p:cNvSpPr/>
          <p:nvPr/>
        </p:nvSpPr>
        <p:spPr>
          <a:xfrm>
            <a:off x="2443535" y="2648531"/>
            <a:ext cx="7874929" cy="1938992"/>
          </a:xfrm>
          <a:prstGeom prst="rect">
            <a:avLst/>
          </a:prstGeom>
        </p:spPr>
        <p:txBody>
          <a:bodyPr wrap="square">
            <a:spAutoFit/>
          </a:bodyPr>
          <a:lstStyle/>
          <a:p>
            <a:pPr algn="just"/>
            <a:r>
              <a:rPr lang="en-US" sz="2400" dirty="0"/>
              <a:t>The bulk storage system is used, a system in which the pallets are stored everywhere in random and unorganized manner inside the warehouse that leads  to decrease the throughput and accessibility of the system</a:t>
            </a:r>
            <a:endParaRPr lang="ar-SA" sz="2400" dirty="0"/>
          </a:p>
        </p:txBody>
      </p:sp>
      <p:sp>
        <p:nvSpPr>
          <p:cNvPr id="4" name="Slide Number Placeholder 3"/>
          <p:cNvSpPr>
            <a:spLocks noGrp="1"/>
          </p:cNvSpPr>
          <p:nvPr>
            <p:ph type="sldNum" sz="quarter" idx="12"/>
          </p:nvPr>
        </p:nvSpPr>
        <p:spPr/>
        <p:txBody>
          <a:bodyPr/>
          <a:lstStyle/>
          <a:p>
            <a:fld id="{23068DD2-DF8F-4827-9001-400A0A938C2A}" type="slidenum">
              <a:rPr lang="en-US" smtClean="0"/>
              <a:pPr/>
              <a:t>14</a:t>
            </a:fld>
            <a:endParaRPr lang="en-US"/>
          </a:p>
        </p:txBody>
      </p:sp>
    </p:spTree>
    <p:extLst>
      <p:ext uri="{BB962C8B-B14F-4D97-AF65-F5344CB8AC3E}">
        <p14:creationId xmlns:p14="http://schemas.microsoft.com/office/powerpoint/2010/main" val="25945319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69662" y="578407"/>
            <a:ext cx="6150017" cy="707886"/>
          </a:xfrm>
          <a:prstGeom prst="rect">
            <a:avLst/>
          </a:prstGeom>
        </p:spPr>
        <p:txBody>
          <a:bodyPr wrap="none">
            <a:spAutoFit/>
          </a:bodyPr>
          <a:lstStyle/>
          <a:p>
            <a:r>
              <a:rPr lang="en-US" sz="4000" b="1" dirty="0">
                <a:latin typeface="Baskerville Old Face" panose="02020602080505020303" pitchFamily="18" charset="0"/>
              </a:rPr>
              <a:t>Suggested system (Drive in ):</a:t>
            </a:r>
            <a:endParaRPr lang="en-GB" sz="4000" b="1" dirty="0">
              <a:latin typeface="Baskerville Old Face" panose="02020602080505020303" pitchFamily="18" charset="0"/>
            </a:endParaRPr>
          </a:p>
        </p:txBody>
      </p:sp>
      <p:sp>
        <p:nvSpPr>
          <p:cNvPr id="3" name="Rectangle 2"/>
          <p:cNvSpPr/>
          <p:nvPr/>
        </p:nvSpPr>
        <p:spPr>
          <a:xfrm>
            <a:off x="994771" y="1759890"/>
            <a:ext cx="7499797" cy="1877437"/>
          </a:xfrm>
          <a:prstGeom prst="rect">
            <a:avLst/>
          </a:prstGeom>
        </p:spPr>
        <p:txBody>
          <a:bodyPr wrap="square">
            <a:spAutoFit/>
          </a:bodyPr>
          <a:lstStyle/>
          <a:p>
            <a:r>
              <a:rPr lang="en-US" sz="2400" dirty="0"/>
              <a:t>This system is based on the storage by accumulation principle, which enables the highest use of available space in terms of both area and height.</a:t>
            </a:r>
          </a:p>
          <a:p>
            <a:endParaRPr lang="ar-SA" sz="2000" dirty="0"/>
          </a:p>
        </p:txBody>
      </p:sp>
      <p:pic>
        <p:nvPicPr>
          <p:cNvPr id="4" name="Picture 3"/>
          <p:cNvPicPr>
            <a:picLocks noChangeAspect="1"/>
          </p:cNvPicPr>
          <p:nvPr/>
        </p:nvPicPr>
        <p:blipFill>
          <a:blip r:embed="rId2" cstate="print"/>
          <a:stretch>
            <a:fillRect/>
          </a:stretch>
        </p:blipFill>
        <p:spPr>
          <a:xfrm>
            <a:off x="5621396" y="2617110"/>
            <a:ext cx="6570604" cy="4240890"/>
          </a:xfrm>
          <a:prstGeom prst="rect">
            <a:avLst/>
          </a:prstGeom>
        </p:spPr>
      </p:pic>
      <p:sp>
        <p:nvSpPr>
          <p:cNvPr id="5" name="Slide Number Placeholder 4"/>
          <p:cNvSpPr>
            <a:spLocks noGrp="1"/>
          </p:cNvSpPr>
          <p:nvPr>
            <p:ph type="sldNum" sz="quarter" idx="12"/>
          </p:nvPr>
        </p:nvSpPr>
        <p:spPr/>
        <p:txBody>
          <a:bodyPr/>
          <a:lstStyle/>
          <a:p>
            <a:fld id="{23068DD2-DF8F-4827-9001-400A0A938C2A}" type="slidenum">
              <a:rPr lang="en-US" smtClean="0"/>
              <a:pPr/>
              <a:t>15</a:t>
            </a:fld>
            <a:endParaRPr lang="en-US"/>
          </a:p>
        </p:txBody>
      </p:sp>
    </p:spTree>
    <p:extLst>
      <p:ext uri="{BB962C8B-B14F-4D97-AF65-F5344CB8AC3E}">
        <p14:creationId xmlns:p14="http://schemas.microsoft.com/office/powerpoint/2010/main" val="22619394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bg1"/>
            </a:gs>
            <a:gs pos="100000">
              <a:srgbClr val="9EB8E0"/>
            </a:gs>
            <a:gs pos="100000">
              <a:srgbClr val="879EC0"/>
            </a:gs>
            <a:gs pos="100000">
              <a:srgbClr val="5A6980"/>
            </a:gs>
            <a:gs pos="100000">
              <a:scrgbClr r="0" g="0" b="0"/>
            </a:gs>
            <a:gs pos="100000">
              <a:srgbClr val="CDE1FF"/>
            </a:gs>
            <a:gs pos="100000">
              <a:schemeClr val="bg1"/>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pic>
        <p:nvPicPr>
          <p:cNvPr id="2" name="Content Placeholder 3"/>
          <p:cNvPicPr>
            <a:picLocks noChangeAspect="1"/>
          </p:cNvPicPr>
          <p:nvPr/>
        </p:nvPicPr>
        <p:blipFill>
          <a:blip r:embed="rId2" cstate="print"/>
          <a:stretch>
            <a:fillRect/>
          </a:stretch>
        </p:blipFill>
        <p:spPr>
          <a:xfrm>
            <a:off x="2345028" y="160596"/>
            <a:ext cx="4586743" cy="6404462"/>
          </a:xfrm>
          <a:prstGeom prst="rect">
            <a:avLst/>
          </a:prstGeom>
        </p:spPr>
      </p:pic>
      <p:pic>
        <p:nvPicPr>
          <p:cNvPr id="3" name="Picture 2"/>
          <p:cNvPicPr>
            <a:picLocks noChangeAspect="1"/>
          </p:cNvPicPr>
          <p:nvPr/>
        </p:nvPicPr>
        <p:blipFill>
          <a:blip r:embed="rId3" cstate="print"/>
          <a:stretch>
            <a:fillRect/>
          </a:stretch>
        </p:blipFill>
        <p:spPr>
          <a:xfrm>
            <a:off x="7029876" y="279537"/>
            <a:ext cx="4608975" cy="6285521"/>
          </a:xfrm>
          <a:prstGeom prst="rect">
            <a:avLst/>
          </a:prstGeom>
        </p:spPr>
      </p:pic>
      <p:sp>
        <p:nvSpPr>
          <p:cNvPr id="4" name="Slide Number Placeholder 3"/>
          <p:cNvSpPr>
            <a:spLocks noGrp="1"/>
          </p:cNvSpPr>
          <p:nvPr>
            <p:ph type="sldNum" sz="quarter" idx="12"/>
          </p:nvPr>
        </p:nvSpPr>
        <p:spPr/>
        <p:txBody>
          <a:bodyPr/>
          <a:lstStyle/>
          <a:p>
            <a:fld id="{23068DD2-DF8F-4827-9001-400A0A938C2A}" type="slidenum">
              <a:rPr lang="en-US" smtClean="0"/>
              <a:pPr/>
              <a:t>16</a:t>
            </a:fld>
            <a:endParaRPr lang="en-US"/>
          </a:p>
        </p:txBody>
      </p:sp>
    </p:spTree>
    <p:extLst>
      <p:ext uri="{BB962C8B-B14F-4D97-AF65-F5344CB8AC3E}">
        <p14:creationId xmlns:p14="http://schemas.microsoft.com/office/powerpoint/2010/main" val="27407365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72990" y="388000"/>
            <a:ext cx="10036935" cy="1938992"/>
          </a:xfrm>
          <a:prstGeom prst="rect">
            <a:avLst/>
          </a:prstGeom>
        </p:spPr>
        <p:txBody>
          <a:bodyPr wrap="square">
            <a:spAutoFit/>
          </a:bodyPr>
          <a:lstStyle/>
          <a:p>
            <a:r>
              <a:rPr lang="en-US" sz="4000" b="1" dirty="0">
                <a:latin typeface="Baskerville Old Face" panose="02020602080505020303" pitchFamily="18" charset="0"/>
              </a:rPr>
              <a:t>Comparison between Current and Suggested Layout:</a:t>
            </a:r>
            <a:br>
              <a:rPr lang="en-US" sz="4000" b="1" dirty="0">
                <a:latin typeface="Baskerville Old Face" panose="02020602080505020303" pitchFamily="18" charset="0"/>
              </a:rPr>
            </a:br>
            <a:endParaRPr lang="en-GB" sz="4000" b="1" dirty="0">
              <a:latin typeface="Baskerville Old Face" panose="02020602080505020303" pitchFamily="18" charset="0"/>
            </a:endParaRPr>
          </a:p>
        </p:txBody>
      </p:sp>
      <p:sp>
        <p:nvSpPr>
          <p:cNvPr id="3" name="Content Placeholder 2"/>
          <p:cNvSpPr txBox="1">
            <a:spLocks/>
          </p:cNvSpPr>
          <p:nvPr/>
        </p:nvSpPr>
        <p:spPr>
          <a:xfrm>
            <a:off x="3346543" y="1588329"/>
            <a:ext cx="4789227" cy="75062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smtClean="0">
                <a:latin typeface="Berlin Sans FB Demi" panose="020E0802020502020306" pitchFamily="34" charset="0"/>
              </a:rPr>
              <a:t>Important definitions </a:t>
            </a:r>
          </a:p>
          <a:p>
            <a:endParaRPr lang="ar-SA"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14350" y="2127245"/>
            <a:ext cx="7163800" cy="4486901"/>
          </a:xfrm>
          <a:prstGeom prst="rect">
            <a:avLst/>
          </a:prstGeom>
        </p:spPr>
      </p:pic>
      <p:sp>
        <p:nvSpPr>
          <p:cNvPr id="5" name="Slide Number Placeholder 4"/>
          <p:cNvSpPr>
            <a:spLocks noGrp="1"/>
          </p:cNvSpPr>
          <p:nvPr>
            <p:ph type="sldNum" sz="quarter" idx="12"/>
          </p:nvPr>
        </p:nvSpPr>
        <p:spPr/>
        <p:txBody>
          <a:bodyPr/>
          <a:lstStyle/>
          <a:p>
            <a:fld id="{23068DD2-DF8F-4827-9001-400A0A938C2A}" type="slidenum">
              <a:rPr lang="en-US" smtClean="0"/>
              <a:pPr/>
              <a:t>17</a:t>
            </a:fld>
            <a:endParaRPr lang="en-US"/>
          </a:p>
        </p:txBody>
      </p:sp>
    </p:spTree>
    <p:extLst>
      <p:ext uri="{BB962C8B-B14F-4D97-AF65-F5344CB8AC3E}">
        <p14:creationId xmlns:p14="http://schemas.microsoft.com/office/powerpoint/2010/main" val="35100872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1991933" y="411311"/>
                <a:ext cx="8169498" cy="1015663"/>
              </a:xfrm>
              <a:prstGeom prst="rect">
                <a:avLst/>
              </a:prstGeom>
            </p:spPr>
            <p:txBody>
              <a:bodyPr wrap="square">
                <a:spAutoFit/>
              </a:bodyPr>
              <a:lstStyle/>
              <a:p>
                <a:r>
                  <a:rPr lang="en-US" sz="3600" b="1" dirty="0">
                    <a:latin typeface="Baskerville Old Face" panose="02020602080505020303" pitchFamily="18" charset="0"/>
                  </a:rPr>
                  <a:t>First warehouse (food supply warehouse):</a:t>
                </a:r>
                <a:br>
                  <a:rPr lang="en-US" sz="3600" b="1" dirty="0">
                    <a:latin typeface="Baskerville Old Face" panose="02020602080505020303" pitchFamily="18" charset="0"/>
                  </a:rPr>
                </a:br>
                <a:r>
                  <a:rPr lang="en-US" sz="2400" dirty="0"/>
                  <a:t>total area =434.52 </a:t>
                </a:r>
                <a14:m>
                  <m:oMath xmlns:m="http://schemas.openxmlformats.org/officeDocument/2006/math">
                    <m:sSup>
                      <m:sSupPr>
                        <m:ctrlPr>
                          <a:rPr lang="en-US" sz="2400" i="1" dirty="0">
                            <a:latin typeface="Cambria Math" panose="02040503050406030204" pitchFamily="18" charset="0"/>
                          </a:rPr>
                        </m:ctrlPr>
                      </m:sSupPr>
                      <m:e>
                        <m:r>
                          <a:rPr lang="en-GB" sz="2400" i="1" dirty="0">
                            <a:latin typeface="Cambria Math" panose="02040503050406030204" pitchFamily="18" charset="0"/>
                          </a:rPr>
                          <m:t>𝑚</m:t>
                        </m:r>
                      </m:e>
                      <m:sup>
                        <m:r>
                          <a:rPr lang="en-GB" sz="2400" i="1" dirty="0">
                            <a:latin typeface="Cambria Math" panose="02040503050406030204" pitchFamily="18" charset="0"/>
                          </a:rPr>
                          <m:t>2</m:t>
                        </m:r>
                      </m:sup>
                    </m:sSup>
                  </m:oMath>
                </a14:m>
                <a:endParaRPr lang="en-GB" sz="2400" dirty="0"/>
              </a:p>
            </p:txBody>
          </p:sp>
        </mc:Choice>
        <mc:Fallback xmlns="">
          <p:sp>
            <p:nvSpPr>
              <p:cNvPr id="2" name="Rectangle 1"/>
              <p:cNvSpPr>
                <a:spLocks noRot="1" noChangeAspect="1" noMove="1" noResize="1" noEditPoints="1" noAdjustHandles="1" noChangeArrowheads="1" noChangeShapeType="1" noTextEdit="1"/>
              </p:cNvSpPr>
              <p:nvPr/>
            </p:nvSpPr>
            <p:spPr>
              <a:xfrm>
                <a:off x="1991933" y="411311"/>
                <a:ext cx="8169498" cy="1015663"/>
              </a:xfrm>
              <a:prstGeom prst="rect">
                <a:avLst/>
              </a:prstGeom>
              <a:blipFill rotWithShape="0">
                <a:blip r:embed="rId2" cstate="print"/>
                <a:stretch>
                  <a:fillRect l="-2313" t="-8982" b="-12575"/>
                </a:stretch>
              </a:blipFill>
            </p:spPr>
            <p:txBody>
              <a:bodyPr/>
              <a:lstStyle/>
              <a:p>
                <a:r>
                  <a:rPr lang="en-US">
                    <a:noFill/>
                  </a:rPr>
                  <a:t> </a:t>
                </a:r>
              </a:p>
            </p:txBody>
          </p:sp>
        </mc:Fallback>
      </mc:AlternateContent>
      <p:graphicFrame>
        <p:nvGraphicFramePr>
          <p:cNvPr id="3" name="Content Placeholder 4"/>
          <p:cNvGraphicFramePr>
            <a:graphicFrameLocks/>
          </p:cNvGraphicFramePr>
          <p:nvPr>
            <p:extLst>
              <p:ext uri="{D42A27DB-BD31-4B8C-83A1-F6EECF244321}">
                <p14:modId xmlns:p14="http://schemas.microsoft.com/office/powerpoint/2010/main" val="3506166279"/>
              </p:ext>
            </p:extLst>
          </p:nvPr>
        </p:nvGraphicFramePr>
        <p:xfrm>
          <a:off x="1991934" y="2163653"/>
          <a:ext cx="8380364" cy="3500169"/>
        </p:xfrm>
        <a:graphic>
          <a:graphicData uri="http://schemas.openxmlformats.org/drawingml/2006/table">
            <a:tbl>
              <a:tblPr firstRow="1" firstCol="1" bandRow="1">
                <a:tableStyleId>{5C22544A-7EE6-4342-B048-85BDC9FD1C3A}</a:tableStyleId>
              </a:tblPr>
              <a:tblGrid>
                <a:gridCol w="4098694"/>
                <a:gridCol w="2451896"/>
                <a:gridCol w="1829774"/>
              </a:tblGrid>
              <a:tr h="376255">
                <a:tc>
                  <a:txBody>
                    <a:bodyPr/>
                    <a:lstStyle/>
                    <a:p>
                      <a:endParaRPr lang="en-GB" sz="1000">
                        <a:effectLst/>
                        <a:latin typeface="Calibri" panose="020F0502020204030204" pitchFamily="34" charset="0"/>
                      </a:endParaRPr>
                    </a:p>
                  </a:txBody>
                  <a:tcPr marL="68580" marR="68580" marT="0" marB="0" anchor="b"/>
                </a:tc>
                <a:tc>
                  <a:txBody>
                    <a:bodyPr/>
                    <a:lstStyle/>
                    <a:p>
                      <a:pPr algn="ctr">
                        <a:lnSpc>
                          <a:spcPct val="115000"/>
                        </a:lnSpc>
                        <a:spcAft>
                          <a:spcPts val="0"/>
                        </a:spcAft>
                      </a:pPr>
                      <a:r>
                        <a:rPr lang="en-US" sz="1100">
                          <a:effectLst/>
                        </a:rPr>
                        <a:t>Current system </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effectLst/>
                        </a:rPr>
                        <a:t>Suggested system </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r>
              <a:tr h="358445">
                <a:tc>
                  <a:txBody>
                    <a:bodyPr/>
                    <a:lstStyle/>
                    <a:p>
                      <a:pPr algn="ctr">
                        <a:lnSpc>
                          <a:spcPct val="115000"/>
                        </a:lnSpc>
                        <a:spcAft>
                          <a:spcPts val="0"/>
                        </a:spcAft>
                      </a:pPr>
                      <a:r>
                        <a:rPr lang="en-US" sz="1100">
                          <a:effectLst/>
                        </a:rPr>
                        <a:t> </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gridSpan="2">
                  <a:txBody>
                    <a:bodyPr/>
                    <a:lstStyle/>
                    <a:p>
                      <a:pPr algn="ctr">
                        <a:lnSpc>
                          <a:spcPct val="115000"/>
                        </a:lnSpc>
                        <a:spcAft>
                          <a:spcPts val="0"/>
                        </a:spcAft>
                      </a:pPr>
                      <a:r>
                        <a:rPr lang="en-US" sz="1100">
                          <a:effectLst/>
                        </a:rPr>
                        <a:t>food supply warehouse</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hMerge="1">
                  <a:txBody>
                    <a:bodyPr/>
                    <a:lstStyle/>
                    <a:p>
                      <a:endParaRPr lang="en-GB"/>
                    </a:p>
                  </a:txBody>
                  <a:tcPr/>
                </a:tc>
              </a:tr>
              <a:tr h="395067">
                <a:tc>
                  <a:txBody>
                    <a:bodyPr/>
                    <a:lstStyle/>
                    <a:p>
                      <a:pPr algn="ctr">
                        <a:lnSpc>
                          <a:spcPct val="115000"/>
                        </a:lnSpc>
                        <a:spcAft>
                          <a:spcPts val="0"/>
                        </a:spcAft>
                      </a:pPr>
                      <a:r>
                        <a:rPr lang="en-US" sz="1200">
                          <a:effectLst/>
                        </a:rPr>
                        <a:t>Storage capacity</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468</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effectLst/>
                        </a:rPr>
                        <a:t>672</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r>
              <a:tr h="395067">
                <a:tc>
                  <a:txBody>
                    <a:bodyPr/>
                    <a:lstStyle/>
                    <a:p>
                      <a:pPr algn="ctr">
                        <a:lnSpc>
                          <a:spcPct val="115000"/>
                        </a:lnSpc>
                        <a:spcAft>
                          <a:spcPts val="0"/>
                        </a:spcAft>
                      </a:pPr>
                      <a:r>
                        <a:rPr lang="en-US" sz="1200">
                          <a:effectLst/>
                        </a:rPr>
                        <a:t>Accessibility Index</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8.33%</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effectLst/>
                        </a:rPr>
                        <a:t>25%</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r>
              <a:tr h="395067">
                <a:tc>
                  <a:txBody>
                    <a:bodyPr/>
                    <a:lstStyle/>
                    <a:p>
                      <a:pPr algn="ctr">
                        <a:lnSpc>
                          <a:spcPct val="115000"/>
                        </a:lnSpc>
                        <a:spcAft>
                          <a:spcPts val="0"/>
                        </a:spcAft>
                      </a:pPr>
                      <a:r>
                        <a:rPr lang="en-US" sz="1200">
                          <a:effectLst/>
                        </a:rPr>
                        <a:t>Area utilization rate</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1.077</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effectLst/>
                        </a:rPr>
                        <a:t>1.55</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r>
              <a:tr h="395067">
                <a:tc>
                  <a:txBody>
                    <a:bodyPr/>
                    <a:lstStyle/>
                    <a:p>
                      <a:pPr algn="ctr">
                        <a:lnSpc>
                          <a:spcPct val="115000"/>
                        </a:lnSpc>
                        <a:spcAft>
                          <a:spcPts val="0"/>
                        </a:spcAft>
                      </a:pPr>
                      <a:r>
                        <a:rPr lang="en-US" sz="1200">
                          <a:effectLst/>
                        </a:rPr>
                        <a:t>Cube utilization rate</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0.18</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effectLst/>
                        </a:rPr>
                        <a:t>0.25</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r>
              <a:tr h="395067">
                <a:tc>
                  <a:txBody>
                    <a:bodyPr/>
                    <a:lstStyle/>
                    <a:p>
                      <a:pPr algn="ctr">
                        <a:lnSpc>
                          <a:spcPct val="115000"/>
                        </a:lnSpc>
                        <a:spcAft>
                          <a:spcPts val="0"/>
                        </a:spcAft>
                      </a:pPr>
                      <a:r>
                        <a:rPr lang="en-US" sz="1200">
                          <a:effectLst/>
                        </a:rPr>
                        <a:t>Travelling Time </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effectLst/>
                        </a:rPr>
                        <a:t>60</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effectLst/>
                        </a:rPr>
                        <a:t>60</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r>
              <a:tr h="395067">
                <a:tc>
                  <a:txBody>
                    <a:bodyPr/>
                    <a:lstStyle/>
                    <a:p>
                      <a:pPr algn="ctr">
                        <a:lnSpc>
                          <a:spcPct val="115000"/>
                        </a:lnSpc>
                        <a:spcAft>
                          <a:spcPts val="0"/>
                        </a:spcAft>
                      </a:pPr>
                      <a:r>
                        <a:rPr lang="en-US" sz="1200">
                          <a:effectLst/>
                        </a:rPr>
                        <a:t>Throughput</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effectLst/>
                        </a:rPr>
                        <a:t>12</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effectLst/>
                        </a:rPr>
                        <a:t>13.5</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r>
              <a:tr h="395067">
                <a:tc>
                  <a:txBody>
                    <a:bodyPr/>
                    <a:lstStyle/>
                    <a:p>
                      <a:pPr algn="ctr">
                        <a:lnSpc>
                          <a:spcPct val="115000"/>
                        </a:lnSpc>
                        <a:spcAft>
                          <a:spcPts val="0"/>
                        </a:spcAft>
                      </a:pPr>
                      <a:r>
                        <a:rPr lang="en-US" sz="1200">
                          <a:effectLst/>
                        </a:rPr>
                        <a:t>Saturation</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effectLst/>
                        </a:rPr>
                        <a:t>48.60%</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dirty="0">
                          <a:effectLst/>
                        </a:rPr>
                        <a:t>70.00%</a:t>
                      </a:r>
                      <a:endParaRPr lang="en-GB" sz="1100" dirty="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r>
            </a:tbl>
          </a:graphicData>
        </a:graphic>
      </p:graphicFrame>
      <p:sp>
        <p:nvSpPr>
          <p:cNvPr id="4" name="Slide Number Placeholder 3"/>
          <p:cNvSpPr>
            <a:spLocks noGrp="1"/>
          </p:cNvSpPr>
          <p:nvPr>
            <p:ph type="sldNum" sz="quarter" idx="12"/>
          </p:nvPr>
        </p:nvSpPr>
        <p:spPr/>
        <p:txBody>
          <a:bodyPr/>
          <a:lstStyle/>
          <a:p>
            <a:fld id="{23068DD2-DF8F-4827-9001-400A0A938C2A}" type="slidenum">
              <a:rPr lang="en-US" smtClean="0"/>
              <a:pPr/>
              <a:t>18</a:t>
            </a:fld>
            <a:endParaRPr lang="en-US"/>
          </a:p>
        </p:txBody>
      </p:sp>
    </p:spTree>
    <p:extLst>
      <p:ext uri="{BB962C8B-B14F-4D97-AF65-F5344CB8AC3E}">
        <p14:creationId xmlns:p14="http://schemas.microsoft.com/office/powerpoint/2010/main" val="481064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1927539" y="487906"/>
                <a:ext cx="8942230" cy="1323439"/>
              </a:xfrm>
              <a:prstGeom prst="rect">
                <a:avLst/>
              </a:prstGeom>
            </p:spPr>
            <p:txBody>
              <a:bodyPr wrap="square">
                <a:spAutoFit/>
              </a:bodyPr>
              <a:lstStyle/>
              <a:p>
                <a:r>
                  <a:rPr lang="en-US" sz="3600" b="1" dirty="0">
                    <a:latin typeface="Baskerville Old Face" panose="02020602080505020303" pitchFamily="18" charset="0"/>
                  </a:rPr>
                  <a:t>Second warehouse (sweet warehouses):</a:t>
                </a:r>
                <a:br>
                  <a:rPr lang="en-US" sz="3600" b="1" dirty="0">
                    <a:latin typeface="Baskerville Old Face" panose="02020602080505020303" pitchFamily="18" charset="0"/>
                  </a:rPr>
                </a:br>
                <a:r>
                  <a:rPr lang="en-US" sz="2000" dirty="0"/>
                  <a:t>total area = 800.14</a:t>
                </a:r>
                <a14:m>
                  <m:oMath xmlns:m="http://schemas.openxmlformats.org/officeDocument/2006/math">
                    <m:sSup>
                      <m:sSupPr>
                        <m:ctrlPr>
                          <a:rPr lang="en-US" sz="2000" i="1">
                            <a:latin typeface="Cambria Math" panose="02040503050406030204" pitchFamily="18" charset="0"/>
                          </a:rPr>
                        </m:ctrlPr>
                      </m:sSupPr>
                      <m:e>
                        <m:r>
                          <a:rPr lang="en-GB" sz="2000" i="1">
                            <a:latin typeface="Cambria Math" panose="02040503050406030204" pitchFamily="18" charset="0"/>
                          </a:rPr>
                          <m:t>𝑚</m:t>
                        </m:r>
                      </m:e>
                      <m:sup>
                        <m:r>
                          <a:rPr lang="en-GB" sz="2000" i="1">
                            <a:latin typeface="Cambria Math" panose="02040503050406030204" pitchFamily="18" charset="0"/>
                          </a:rPr>
                          <m:t>2</m:t>
                        </m:r>
                      </m:sup>
                    </m:sSup>
                  </m:oMath>
                </a14:m>
                <a:r>
                  <a:rPr lang="en-US" sz="2400" dirty="0"/>
                  <a:t/>
                </a:r>
                <a:br>
                  <a:rPr lang="en-US" sz="2400" dirty="0"/>
                </a:br>
                <a:endParaRPr lang="en-GB" sz="2400" dirty="0"/>
              </a:p>
            </p:txBody>
          </p:sp>
        </mc:Choice>
        <mc:Fallback xmlns="">
          <p:sp>
            <p:nvSpPr>
              <p:cNvPr id="2" name="Rectangle 1"/>
              <p:cNvSpPr>
                <a:spLocks noRot="1" noChangeAspect="1" noMove="1" noResize="1" noEditPoints="1" noAdjustHandles="1" noChangeArrowheads="1" noChangeShapeType="1" noTextEdit="1"/>
              </p:cNvSpPr>
              <p:nvPr/>
            </p:nvSpPr>
            <p:spPr>
              <a:xfrm>
                <a:off x="1927539" y="487906"/>
                <a:ext cx="8942230" cy="1323439"/>
              </a:xfrm>
              <a:prstGeom prst="rect">
                <a:avLst/>
              </a:prstGeom>
              <a:blipFill rotWithShape="0">
                <a:blip r:embed="rId2" cstate="print"/>
                <a:stretch>
                  <a:fillRect l="-2045" t="-6912"/>
                </a:stretch>
              </a:blipFill>
            </p:spPr>
            <p:txBody>
              <a:bodyPr/>
              <a:lstStyle/>
              <a:p>
                <a:r>
                  <a:rPr lang="en-US">
                    <a:noFill/>
                  </a:rPr>
                  <a:t> </a:t>
                </a:r>
              </a:p>
            </p:txBody>
          </p:sp>
        </mc:Fallback>
      </mc:AlternateContent>
      <p:graphicFrame>
        <p:nvGraphicFramePr>
          <p:cNvPr id="3" name="Content Placeholder 3"/>
          <p:cNvGraphicFramePr>
            <a:graphicFrameLocks/>
          </p:cNvGraphicFramePr>
          <p:nvPr>
            <p:extLst>
              <p:ext uri="{D42A27DB-BD31-4B8C-83A1-F6EECF244321}">
                <p14:modId xmlns:p14="http://schemas.microsoft.com/office/powerpoint/2010/main" val="2323105657"/>
              </p:ext>
            </p:extLst>
          </p:nvPr>
        </p:nvGraphicFramePr>
        <p:xfrm>
          <a:off x="2472744" y="2060621"/>
          <a:ext cx="7933386" cy="3393747"/>
        </p:xfrm>
        <a:graphic>
          <a:graphicData uri="http://schemas.openxmlformats.org/drawingml/2006/table">
            <a:tbl>
              <a:tblPr firstRow="1" firstCol="1" bandRow="1">
                <a:tableStyleId>{5C22544A-7EE6-4342-B048-85BDC9FD1C3A}</a:tableStyleId>
              </a:tblPr>
              <a:tblGrid>
                <a:gridCol w="2464062"/>
                <a:gridCol w="3456302"/>
                <a:gridCol w="2013022"/>
              </a:tblGrid>
              <a:tr h="348950">
                <a:tc>
                  <a:txBody>
                    <a:bodyPr/>
                    <a:lstStyle/>
                    <a:p>
                      <a:endParaRPr lang="en-GB" sz="1000" dirty="0">
                        <a:effectLst/>
                        <a:latin typeface="Calibri" panose="020F0502020204030204" pitchFamily="34" charset="0"/>
                      </a:endParaRPr>
                    </a:p>
                  </a:txBody>
                  <a:tcPr marL="68580" marR="68580" marT="0" marB="0" anchor="b"/>
                </a:tc>
                <a:tc>
                  <a:txBody>
                    <a:bodyPr/>
                    <a:lstStyle/>
                    <a:p>
                      <a:pPr algn="ctr">
                        <a:lnSpc>
                          <a:spcPct val="115000"/>
                        </a:lnSpc>
                        <a:spcAft>
                          <a:spcPts val="0"/>
                        </a:spcAft>
                      </a:pPr>
                      <a:r>
                        <a:rPr lang="en-US" sz="1100">
                          <a:effectLst/>
                        </a:rPr>
                        <a:t>Current system </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effectLst/>
                        </a:rPr>
                        <a:t>Suggested system</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r>
              <a:tr h="384603">
                <a:tc>
                  <a:txBody>
                    <a:bodyPr/>
                    <a:lstStyle/>
                    <a:p>
                      <a:pPr algn="ctr">
                        <a:lnSpc>
                          <a:spcPct val="115000"/>
                        </a:lnSpc>
                        <a:spcAft>
                          <a:spcPts val="0"/>
                        </a:spcAft>
                      </a:pPr>
                      <a:r>
                        <a:rPr lang="en-US" sz="1100">
                          <a:effectLst/>
                        </a:rPr>
                        <a:t> </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gridSpan="2">
                  <a:txBody>
                    <a:bodyPr/>
                    <a:lstStyle/>
                    <a:p>
                      <a:pPr algn="ctr">
                        <a:lnSpc>
                          <a:spcPct val="115000"/>
                        </a:lnSpc>
                        <a:spcAft>
                          <a:spcPts val="0"/>
                        </a:spcAft>
                      </a:pPr>
                      <a:r>
                        <a:rPr lang="en-US" sz="1100">
                          <a:effectLst/>
                        </a:rPr>
                        <a:t>sweet warehouse</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hMerge="1">
                  <a:txBody>
                    <a:bodyPr/>
                    <a:lstStyle/>
                    <a:p>
                      <a:endParaRPr lang="en-GB"/>
                    </a:p>
                  </a:txBody>
                  <a:tcPr/>
                </a:tc>
              </a:tr>
              <a:tr h="334262">
                <a:tc>
                  <a:txBody>
                    <a:bodyPr/>
                    <a:lstStyle/>
                    <a:p>
                      <a:pPr algn="ctr">
                        <a:lnSpc>
                          <a:spcPct val="115000"/>
                        </a:lnSpc>
                        <a:spcAft>
                          <a:spcPts val="0"/>
                        </a:spcAft>
                      </a:pPr>
                      <a:r>
                        <a:rPr lang="en-US" sz="1200">
                          <a:effectLst/>
                        </a:rPr>
                        <a:t>Storage capacity</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1260</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effectLst/>
                        </a:rPr>
                        <a:t>792</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r>
              <a:tr h="384603">
                <a:tc>
                  <a:txBody>
                    <a:bodyPr/>
                    <a:lstStyle/>
                    <a:p>
                      <a:pPr algn="ctr">
                        <a:lnSpc>
                          <a:spcPct val="115000"/>
                        </a:lnSpc>
                        <a:spcAft>
                          <a:spcPts val="0"/>
                        </a:spcAft>
                      </a:pPr>
                      <a:r>
                        <a:rPr lang="en-US" sz="1200" dirty="0">
                          <a:effectLst/>
                        </a:rPr>
                        <a:t>Accessibility Index</a:t>
                      </a:r>
                      <a:endParaRPr lang="en-GB" sz="1100" dirty="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5.56%</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effectLst/>
                        </a:rPr>
                        <a:t>30%</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r>
              <a:tr h="384603">
                <a:tc>
                  <a:txBody>
                    <a:bodyPr/>
                    <a:lstStyle/>
                    <a:p>
                      <a:pPr algn="ctr">
                        <a:lnSpc>
                          <a:spcPct val="115000"/>
                        </a:lnSpc>
                        <a:spcAft>
                          <a:spcPts val="0"/>
                        </a:spcAft>
                      </a:pPr>
                      <a:r>
                        <a:rPr lang="en-US" sz="1200">
                          <a:effectLst/>
                        </a:rPr>
                        <a:t>Area utilization rate</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1.574</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effectLst/>
                        </a:rPr>
                        <a:t>                         0.73 </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r>
              <a:tr h="384603">
                <a:tc>
                  <a:txBody>
                    <a:bodyPr/>
                    <a:lstStyle/>
                    <a:p>
                      <a:pPr algn="ctr">
                        <a:lnSpc>
                          <a:spcPct val="115000"/>
                        </a:lnSpc>
                        <a:spcAft>
                          <a:spcPts val="0"/>
                        </a:spcAft>
                      </a:pPr>
                      <a:r>
                        <a:rPr lang="en-US" sz="1200">
                          <a:effectLst/>
                        </a:rPr>
                        <a:t>Cube utilization rate</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0.3112</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effectLst/>
                        </a:rPr>
                        <a:t>0.166</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r>
              <a:tr h="384603">
                <a:tc>
                  <a:txBody>
                    <a:bodyPr/>
                    <a:lstStyle/>
                    <a:p>
                      <a:pPr algn="ctr">
                        <a:lnSpc>
                          <a:spcPct val="115000"/>
                        </a:lnSpc>
                        <a:spcAft>
                          <a:spcPts val="0"/>
                        </a:spcAft>
                      </a:pPr>
                      <a:r>
                        <a:rPr lang="en-US" sz="1200">
                          <a:effectLst/>
                        </a:rPr>
                        <a:t>Travelling Time </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effectLst/>
                        </a:rPr>
                        <a:t>92</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effectLst/>
                        </a:rPr>
                        <a:t>92</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r>
              <a:tr h="384603">
                <a:tc>
                  <a:txBody>
                    <a:bodyPr/>
                    <a:lstStyle/>
                    <a:p>
                      <a:pPr algn="ctr">
                        <a:lnSpc>
                          <a:spcPct val="115000"/>
                        </a:lnSpc>
                        <a:spcAft>
                          <a:spcPts val="0"/>
                        </a:spcAft>
                      </a:pPr>
                      <a:r>
                        <a:rPr lang="en-US" sz="1200">
                          <a:effectLst/>
                        </a:rPr>
                        <a:t>Throughput</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effectLst/>
                        </a:rPr>
                        <a:t>7</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effectLst/>
                        </a:rPr>
                        <a:t>8.5</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r>
              <a:tr h="402917">
                <a:tc>
                  <a:txBody>
                    <a:bodyPr/>
                    <a:lstStyle/>
                    <a:p>
                      <a:pPr algn="ctr">
                        <a:lnSpc>
                          <a:spcPct val="115000"/>
                        </a:lnSpc>
                        <a:spcAft>
                          <a:spcPts val="0"/>
                        </a:spcAft>
                      </a:pPr>
                      <a:r>
                        <a:rPr lang="en-US" sz="1200">
                          <a:effectLst/>
                        </a:rPr>
                        <a:t>Saturation</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effectLst/>
                        </a:rPr>
                        <a:t>58%</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dirty="0">
                          <a:effectLst/>
                        </a:rPr>
                        <a:t>91%</a:t>
                      </a:r>
                      <a:endParaRPr lang="en-GB" sz="1100" dirty="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r>
            </a:tbl>
          </a:graphicData>
        </a:graphic>
      </p:graphicFrame>
      <p:sp>
        <p:nvSpPr>
          <p:cNvPr id="4" name="Slide Number Placeholder 3"/>
          <p:cNvSpPr>
            <a:spLocks noGrp="1"/>
          </p:cNvSpPr>
          <p:nvPr>
            <p:ph type="sldNum" sz="quarter" idx="12"/>
          </p:nvPr>
        </p:nvSpPr>
        <p:spPr/>
        <p:txBody>
          <a:bodyPr/>
          <a:lstStyle/>
          <a:p>
            <a:fld id="{23068DD2-DF8F-4827-9001-400A0A938C2A}" type="slidenum">
              <a:rPr lang="en-US" smtClean="0"/>
              <a:pPr/>
              <a:t>19</a:t>
            </a:fld>
            <a:endParaRPr lang="en-US"/>
          </a:p>
        </p:txBody>
      </p:sp>
    </p:spTree>
    <p:extLst>
      <p:ext uri="{BB962C8B-B14F-4D97-AF65-F5344CB8AC3E}">
        <p14:creationId xmlns:p14="http://schemas.microsoft.com/office/powerpoint/2010/main" val="42763935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518641255"/>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Slide Number Placeholder 1"/>
          <p:cNvSpPr>
            <a:spLocks noGrp="1"/>
          </p:cNvSpPr>
          <p:nvPr>
            <p:ph type="sldNum" sz="quarter" idx="12"/>
          </p:nvPr>
        </p:nvSpPr>
        <p:spPr/>
        <p:txBody>
          <a:bodyPr/>
          <a:lstStyle/>
          <a:p>
            <a:fld id="{23068DD2-DF8F-4827-9001-400A0A938C2A}" type="slidenum">
              <a:rPr lang="en-US" smtClean="0"/>
              <a:pPr/>
              <a:t>2</a:t>
            </a:fld>
            <a:endParaRPr lang="en-US"/>
          </a:p>
        </p:txBody>
      </p:sp>
    </p:spTree>
    <p:extLst>
      <p:ext uri="{BB962C8B-B14F-4D97-AF65-F5344CB8AC3E}">
        <p14:creationId xmlns:p14="http://schemas.microsoft.com/office/powerpoint/2010/main" val="41258424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txBox="1">
                <a:spLocks/>
              </p:cNvSpPr>
              <p:nvPr/>
            </p:nvSpPr>
            <p:spPr>
              <a:xfrm>
                <a:off x="1676400" y="409143"/>
                <a:ext cx="10515600" cy="1325563"/>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b="1" dirty="0" smtClean="0">
                    <a:latin typeface="Baskerville Old Face" panose="02020602080505020303" pitchFamily="18" charset="0"/>
                  </a:rPr>
                  <a:t>Third warehouse (juice and canned warehouse):</a:t>
                </a:r>
                <a:r>
                  <a:rPr lang="en-US" dirty="0" smtClean="0"/>
                  <a:t/>
                </a:r>
                <a:br>
                  <a:rPr lang="en-US" dirty="0" smtClean="0"/>
                </a:br>
                <a:r>
                  <a:rPr lang="en-US" sz="2400" dirty="0" smtClean="0"/>
                  <a:t>total area = 451.01 </a:t>
                </a:r>
                <a14:m>
                  <m:oMath xmlns:m="http://schemas.openxmlformats.org/officeDocument/2006/math">
                    <m:sSup>
                      <m:sSupPr>
                        <m:ctrlPr>
                          <a:rPr lang="en-US" sz="2400" i="1" dirty="0" smtClean="0">
                            <a:latin typeface="Cambria Math" panose="02040503050406030204" pitchFamily="18" charset="0"/>
                          </a:rPr>
                        </m:ctrlPr>
                      </m:sSupPr>
                      <m:e>
                        <m:r>
                          <a:rPr lang="en-GB" sz="2400" i="1" dirty="0" smtClean="0">
                            <a:latin typeface="Cambria Math" panose="02040503050406030204" pitchFamily="18" charset="0"/>
                          </a:rPr>
                          <m:t>𝑚</m:t>
                        </m:r>
                      </m:e>
                      <m:sup>
                        <m:r>
                          <a:rPr lang="en-GB" sz="2400" i="1" dirty="0" smtClean="0">
                            <a:latin typeface="Cambria Math" panose="02040503050406030204" pitchFamily="18" charset="0"/>
                          </a:rPr>
                          <m:t>2</m:t>
                        </m:r>
                      </m:sup>
                    </m:sSup>
                  </m:oMath>
                </a14:m>
                <a:endParaRPr lang="ar-SA" sz="2400" dirty="0"/>
              </a:p>
            </p:txBody>
          </p:sp>
        </mc:Choice>
        <mc:Fallback xmlns="">
          <p:sp>
            <p:nvSpPr>
              <p:cNvPr id="2" name="Title 1"/>
              <p:cNvSpPr txBox="1">
                <a:spLocks noRot="1" noChangeAspect="1" noMove="1" noResize="1" noEditPoints="1" noAdjustHandles="1" noChangeArrowheads="1" noChangeShapeType="1" noTextEdit="1"/>
              </p:cNvSpPr>
              <p:nvPr/>
            </p:nvSpPr>
            <p:spPr>
              <a:xfrm>
                <a:off x="1676400" y="409143"/>
                <a:ext cx="10515600" cy="1325563"/>
              </a:xfrm>
              <a:prstGeom prst="rect">
                <a:avLst/>
              </a:prstGeom>
              <a:blipFill rotWithShape="0">
                <a:blip r:embed="rId2" cstate="print"/>
                <a:stretch>
                  <a:fillRect l="-1971" t="-11468"/>
                </a:stretch>
              </a:blipFill>
            </p:spPr>
            <p:txBody>
              <a:bodyPr/>
              <a:lstStyle/>
              <a:p>
                <a:r>
                  <a:rPr lang="en-US">
                    <a:noFill/>
                  </a:rPr>
                  <a:t> </a:t>
                </a:r>
              </a:p>
            </p:txBody>
          </p:sp>
        </mc:Fallback>
      </mc:AlternateContent>
      <p:graphicFrame>
        <p:nvGraphicFramePr>
          <p:cNvPr id="3" name="Content Placeholder 4"/>
          <p:cNvGraphicFramePr>
            <a:graphicFrameLocks/>
          </p:cNvGraphicFramePr>
          <p:nvPr>
            <p:extLst>
              <p:ext uri="{D42A27DB-BD31-4B8C-83A1-F6EECF244321}">
                <p14:modId xmlns:p14="http://schemas.microsoft.com/office/powerpoint/2010/main" val="2001233569"/>
              </p:ext>
            </p:extLst>
          </p:nvPr>
        </p:nvGraphicFramePr>
        <p:xfrm>
          <a:off x="2292823" y="2150769"/>
          <a:ext cx="8243249" cy="3226446"/>
        </p:xfrm>
        <a:graphic>
          <a:graphicData uri="http://schemas.openxmlformats.org/drawingml/2006/table">
            <a:tbl>
              <a:tblPr firstRow="1" firstCol="1" bandRow="1">
                <a:tableStyleId>{5C22544A-7EE6-4342-B048-85BDC9FD1C3A}</a:tableStyleId>
              </a:tblPr>
              <a:tblGrid>
                <a:gridCol w="4031633"/>
                <a:gridCol w="2411780"/>
                <a:gridCol w="1799836"/>
              </a:tblGrid>
              <a:tr h="332104">
                <a:tc>
                  <a:txBody>
                    <a:bodyPr/>
                    <a:lstStyle/>
                    <a:p>
                      <a:endParaRPr lang="en-GB" sz="1000" dirty="0">
                        <a:effectLst/>
                        <a:latin typeface="Calibri" panose="020F0502020204030204" pitchFamily="34" charset="0"/>
                      </a:endParaRPr>
                    </a:p>
                  </a:txBody>
                  <a:tcPr marL="68580" marR="68580" marT="0" marB="0" anchor="b"/>
                </a:tc>
                <a:tc>
                  <a:txBody>
                    <a:bodyPr/>
                    <a:lstStyle/>
                    <a:p>
                      <a:pPr algn="ctr">
                        <a:lnSpc>
                          <a:spcPct val="115000"/>
                        </a:lnSpc>
                        <a:spcAft>
                          <a:spcPts val="0"/>
                        </a:spcAft>
                      </a:pPr>
                      <a:r>
                        <a:rPr lang="en-US" sz="1100">
                          <a:effectLst/>
                        </a:rPr>
                        <a:t>Current system </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effectLst/>
                        </a:rPr>
                        <a:t>Suggested system </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r>
              <a:tr h="332104">
                <a:tc>
                  <a:txBody>
                    <a:bodyPr/>
                    <a:lstStyle/>
                    <a:p>
                      <a:pPr algn="ctr">
                        <a:lnSpc>
                          <a:spcPct val="115000"/>
                        </a:lnSpc>
                        <a:spcAft>
                          <a:spcPts val="0"/>
                        </a:spcAft>
                      </a:pPr>
                      <a:r>
                        <a:rPr lang="en-US" sz="1100">
                          <a:effectLst/>
                        </a:rPr>
                        <a:t> </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gridSpan="2">
                  <a:txBody>
                    <a:bodyPr/>
                    <a:lstStyle/>
                    <a:p>
                      <a:pPr algn="ctr">
                        <a:lnSpc>
                          <a:spcPct val="115000"/>
                        </a:lnSpc>
                        <a:spcAft>
                          <a:spcPts val="0"/>
                        </a:spcAft>
                      </a:pPr>
                      <a:r>
                        <a:rPr lang="en-US" sz="1100">
                          <a:effectLst/>
                        </a:rPr>
                        <a:t>juice and canned warehouse</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hMerge="1">
                  <a:txBody>
                    <a:bodyPr/>
                    <a:lstStyle/>
                    <a:p>
                      <a:endParaRPr lang="en-GB"/>
                    </a:p>
                  </a:txBody>
                  <a:tcPr/>
                </a:tc>
              </a:tr>
              <a:tr h="366034">
                <a:tc>
                  <a:txBody>
                    <a:bodyPr/>
                    <a:lstStyle/>
                    <a:p>
                      <a:pPr algn="ctr">
                        <a:lnSpc>
                          <a:spcPct val="115000"/>
                        </a:lnSpc>
                        <a:spcAft>
                          <a:spcPts val="0"/>
                        </a:spcAft>
                      </a:pPr>
                      <a:r>
                        <a:rPr lang="en-US" sz="1200">
                          <a:effectLst/>
                        </a:rPr>
                        <a:t>Storage capacity</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564</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effectLst/>
                        </a:rPr>
                        <a:t>603</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r>
              <a:tr h="366034">
                <a:tc>
                  <a:txBody>
                    <a:bodyPr/>
                    <a:lstStyle/>
                    <a:p>
                      <a:pPr algn="ctr">
                        <a:lnSpc>
                          <a:spcPct val="115000"/>
                        </a:lnSpc>
                        <a:spcAft>
                          <a:spcPts val="0"/>
                        </a:spcAft>
                      </a:pPr>
                      <a:r>
                        <a:rPr lang="en-US" sz="1200">
                          <a:effectLst/>
                        </a:rPr>
                        <a:t>Accessibility Index</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8.16%</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effectLst/>
                        </a:rPr>
                        <a:t>32.30%</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r>
              <a:tr h="366034">
                <a:tc>
                  <a:txBody>
                    <a:bodyPr/>
                    <a:lstStyle/>
                    <a:p>
                      <a:pPr algn="ctr">
                        <a:lnSpc>
                          <a:spcPct val="115000"/>
                        </a:lnSpc>
                        <a:spcAft>
                          <a:spcPts val="0"/>
                        </a:spcAft>
                      </a:pPr>
                      <a:r>
                        <a:rPr lang="en-US" sz="1200">
                          <a:effectLst/>
                        </a:rPr>
                        <a:t>Area utilization rate</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1.251</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effectLst/>
                        </a:rPr>
                        <a:t>                        1.34 </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r>
              <a:tr h="366034">
                <a:tc>
                  <a:txBody>
                    <a:bodyPr/>
                    <a:lstStyle/>
                    <a:p>
                      <a:pPr algn="ctr">
                        <a:lnSpc>
                          <a:spcPct val="115000"/>
                        </a:lnSpc>
                        <a:spcAft>
                          <a:spcPts val="0"/>
                        </a:spcAft>
                      </a:pPr>
                      <a:r>
                        <a:rPr lang="en-US" sz="1200">
                          <a:effectLst/>
                        </a:rPr>
                        <a:t>Cube utilization rate</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0.192</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effectLst/>
                        </a:rPr>
                        <a:t>0.206</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r>
              <a:tr h="366034">
                <a:tc>
                  <a:txBody>
                    <a:bodyPr/>
                    <a:lstStyle/>
                    <a:p>
                      <a:pPr algn="ctr">
                        <a:lnSpc>
                          <a:spcPct val="115000"/>
                        </a:lnSpc>
                        <a:spcAft>
                          <a:spcPts val="0"/>
                        </a:spcAft>
                      </a:pPr>
                      <a:r>
                        <a:rPr lang="en-US" sz="1200">
                          <a:effectLst/>
                        </a:rPr>
                        <a:t>Travelling Time </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effectLst/>
                        </a:rPr>
                        <a:t>110</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effectLst/>
                        </a:rPr>
                        <a:t>110</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r>
              <a:tr h="366034">
                <a:tc>
                  <a:txBody>
                    <a:bodyPr/>
                    <a:lstStyle/>
                    <a:p>
                      <a:pPr algn="ctr">
                        <a:lnSpc>
                          <a:spcPct val="115000"/>
                        </a:lnSpc>
                        <a:spcAft>
                          <a:spcPts val="0"/>
                        </a:spcAft>
                      </a:pPr>
                      <a:r>
                        <a:rPr lang="en-US" sz="1200">
                          <a:effectLst/>
                        </a:rPr>
                        <a:t>Throughput</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effectLst/>
                        </a:rPr>
                        <a:t>9</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effectLst/>
                        </a:rPr>
                        <a:t>10</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r>
              <a:tr h="366034">
                <a:tc>
                  <a:txBody>
                    <a:bodyPr/>
                    <a:lstStyle/>
                    <a:p>
                      <a:pPr algn="ctr">
                        <a:lnSpc>
                          <a:spcPct val="115000"/>
                        </a:lnSpc>
                        <a:spcAft>
                          <a:spcPts val="0"/>
                        </a:spcAft>
                      </a:pPr>
                      <a:r>
                        <a:rPr lang="en-US" sz="1200" dirty="0">
                          <a:effectLst/>
                        </a:rPr>
                        <a:t>Saturation</a:t>
                      </a:r>
                      <a:endParaRPr lang="en-GB" sz="1100" dirty="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dirty="0">
                          <a:effectLst/>
                        </a:rPr>
                        <a:t>63.40%</a:t>
                      </a:r>
                      <a:endParaRPr lang="en-GB" sz="1100" dirty="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dirty="0">
                          <a:effectLst/>
                        </a:rPr>
                        <a:t>67.80%</a:t>
                      </a:r>
                      <a:endParaRPr lang="en-GB" sz="1100" dirty="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r>
            </a:tbl>
          </a:graphicData>
        </a:graphic>
      </p:graphicFrame>
      <p:sp>
        <p:nvSpPr>
          <p:cNvPr id="4" name="Slide Number Placeholder 3"/>
          <p:cNvSpPr>
            <a:spLocks noGrp="1"/>
          </p:cNvSpPr>
          <p:nvPr>
            <p:ph type="sldNum" sz="quarter" idx="12"/>
          </p:nvPr>
        </p:nvSpPr>
        <p:spPr/>
        <p:txBody>
          <a:bodyPr/>
          <a:lstStyle/>
          <a:p>
            <a:fld id="{23068DD2-DF8F-4827-9001-400A0A938C2A}" type="slidenum">
              <a:rPr lang="en-US" smtClean="0"/>
              <a:pPr/>
              <a:t>20</a:t>
            </a:fld>
            <a:endParaRPr lang="en-US"/>
          </a:p>
        </p:txBody>
      </p:sp>
    </p:spTree>
    <p:extLst>
      <p:ext uri="{BB962C8B-B14F-4D97-AF65-F5344CB8AC3E}">
        <p14:creationId xmlns:p14="http://schemas.microsoft.com/office/powerpoint/2010/main" val="9042725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txBox="1">
                <a:spLocks/>
              </p:cNvSpPr>
              <p:nvPr/>
            </p:nvSpPr>
            <p:spPr>
              <a:xfrm>
                <a:off x="2190482" y="365125"/>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dirty="0" smtClean="0">
                    <a:latin typeface="Baskerville Old Face" panose="02020602080505020303" pitchFamily="18" charset="0"/>
                  </a:rPr>
                  <a:t>Fourth </a:t>
                </a:r>
                <a:r>
                  <a:rPr lang="en-US" sz="3600" b="1" dirty="0">
                    <a:latin typeface="Baskerville Old Face" panose="02020602080505020303" pitchFamily="18" charset="0"/>
                  </a:rPr>
                  <a:t>and </a:t>
                </a:r>
                <a:r>
                  <a:rPr lang="en-US" sz="3600" b="1" dirty="0" smtClean="0">
                    <a:latin typeface="Baskerville Old Face" panose="02020602080505020303" pitchFamily="18" charset="0"/>
                  </a:rPr>
                  <a:t>fifth </a:t>
                </a:r>
                <a:r>
                  <a:rPr lang="en-US" sz="3600" b="1" dirty="0">
                    <a:latin typeface="Baskerville Old Face" panose="02020602080505020303" pitchFamily="18" charset="0"/>
                  </a:rPr>
                  <a:t>warehouse: (roofs</a:t>
                </a:r>
                <a:r>
                  <a:rPr lang="en-US" sz="3600" b="1" dirty="0" smtClean="0">
                    <a:latin typeface="Baskerville Old Face" panose="02020602080505020303" pitchFamily="18" charset="0"/>
                  </a:rPr>
                  <a:t>)</a:t>
                </a:r>
                <a:br>
                  <a:rPr lang="en-US" sz="3600" b="1" dirty="0" smtClean="0">
                    <a:latin typeface="Baskerville Old Face" panose="02020602080505020303" pitchFamily="18" charset="0"/>
                  </a:rPr>
                </a:br>
                <a:r>
                  <a:rPr lang="en-US" sz="2200" dirty="0" smtClean="0"/>
                  <a:t>total area (roof1)=899</a:t>
                </a:r>
                <a14:m>
                  <m:oMath xmlns:m="http://schemas.openxmlformats.org/officeDocument/2006/math">
                    <m:sSup>
                      <m:sSupPr>
                        <m:ctrlPr>
                          <a:rPr lang="en-US" sz="2200" i="1" smtClean="0">
                            <a:latin typeface="Cambria Math" panose="02040503050406030204" pitchFamily="18" charset="0"/>
                          </a:rPr>
                        </m:ctrlPr>
                      </m:sSupPr>
                      <m:e>
                        <m:r>
                          <a:rPr lang="en-GB" sz="2200" i="1" smtClean="0">
                            <a:latin typeface="Cambria Math" panose="02040503050406030204" pitchFamily="18" charset="0"/>
                          </a:rPr>
                          <m:t>𝑚</m:t>
                        </m:r>
                      </m:e>
                      <m:sup>
                        <m:r>
                          <a:rPr lang="en-GB" sz="2200" i="1" smtClean="0">
                            <a:latin typeface="Cambria Math" panose="02040503050406030204" pitchFamily="18" charset="0"/>
                          </a:rPr>
                          <m:t>2</m:t>
                        </m:r>
                      </m:sup>
                    </m:sSup>
                  </m:oMath>
                </a14:m>
                <a:r>
                  <a:rPr lang="en-US" sz="2200" dirty="0" smtClean="0"/>
                  <a:t> , (roof2)=193</a:t>
                </a:r>
                <a14:m>
                  <m:oMath xmlns:m="http://schemas.openxmlformats.org/officeDocument/2006/math">
                    <m:sSup>
                      <m:sSupPr>
                        <m:ctrlPr>
                          <a:rPr lang="en-US" sz="2200" i="1" smtClean="0">
                            <a:latin typeface="Cambria Math" panose="02040503050406030204" pitchFamily="18" charset="0"/>
                          </a:rPr>
                        </m:ctrlPr>
                      </m:sSupPr>
                      <m:e>
                        <m:r>
                          <a:rPr lang="en-GB" sz="2200" i="1" smtClean="0">
                            <a:latin typeface="Cambria Math" panose="02040503050406030204" pitchFamily="18" charset="0"/>
                          </a:rPr>
                          <m:t>𝑚</m:t>
                        </m:r>
                      </m:e>
                      <m:sup>
                        <m:r>
                          <a:rPr lang="en-GB" sz="2200" i="1" smtClean="0">
                            <a:latin typeface="Cambria Math" panose="02040503050406030204" pitchFamily="18" charset="0"/>
                          </a:rPr>
                          <m:t>2</m:t>
                        </m:r>
                      </m:sup>
                    </m:sSup>
                  </m:oMath>
                </a14:m>
                <a:endParaRPr lang="ar-SA" sz="2200" dirty="0"/>
              </a:p>
            </p:txBody>
          </p:sp>
        </mc:Choice>
        <mc:Fallback xmlns="">
          <p:sp>
            <p:nvSpPr>
              <p:cNvPr id="2" name="Title 1"/>
              <p:cNvSpPr txBox="1">
                <a:spLocks noRot="1" noChangeAspect="1" noMove="1" noResize="1" noEditPoints="1" noAdjustHandles="1" noChangeArrowheads="1" noChangeShapeType="1" noTextEdit="1"/>
              </p:cNvSpPr>
              <p:nvPr/>
            </p:nvSpPr>
            <p:spPr>
              <a:xfrm>
                <a:off x="2190482" y="365125"/>
                <a:ext cx="10515600" cy="1325563"/>
              </a:xfrm>
              <a:prstGeom prst="rect">
                <a:avLst/>
              </a:prstGeom>
              <a:blipFill rotWithShape="0">
                <a:blip r:embed="rId2" cstate="print"/>
                <a:stretch>
                  <a:fillRect l="-1739" t="-11521"/>
                </a:stretch>
              </a:blipFill>
            </p:spPr>
            <p:txBody>
              <a:bodyPr/>
              <a:lstStyle/>
              <a:p>
                <a:r>
                  <a:rPr lang="en-US">
                    <a:noFill/>
                  </a:rPr>
                  <a:t> </a:t>
                </a:r>
              </a:p>
            </p:txBody>
          </p:sp>
        </mc:Fallback>
      </mc:AlternateContent>
      <p:graphicFrame>
        <p:nvGraphicFramePr>
          <p:cNvPr id="3" name="Content Placeholder 4"/>
          <p:cNvGraphicFramePr>
            <a:graphicFrameLocks/>
          </p:cNvGraphicFramePr>
          <p:nvPr>
            <p:extLst/>
          </p:nvPr>
        </p:nvGraphicFramePr>
        <p:xfrm>
          <a:off x="1269243" y="1978924"/>
          <a:ext cx="9184942" cy="4217167"/>
        </p:xfrm>
        <a:graphic>
          <a:graphicData uri="http://schemas.openxmlformats.org/drawingml/2006/table">
            <a:tbl>
              <a:tblPr firstRow="1" firstCol="1" bandRow="1">
                <a:tableStyleId>{5C22544A-7EE6-4342-B048-85BDC9FD1C3A}</a:tableStyleId>
              </a:tblPr>
              <a:tblGrid>
                <a:gridCol w="2962243"/>
                <a:gridCol w="4155093"/>
                <a:gridCol w="2067606"/>
              </a:tblGrid>
              <a:tr h="230316">
                <a:tc>
                  <a:txBody>
                    <a:bodyPr/>
                    <a:lstStyle/>
                    <a:p>
                      <a:endParaRPr lang="en-GB" sz="1000" dirty="0">
                        <a:effectLst/>
                        <a:latin typeface="Calibri" panose="020F0502020204030204" pitchFamily="34" charset="0"/>
                      </a:endParaRPr>
                    </a:p>
                  </a:txBody>
                  <a:tcPr marL="68580" marR="68580" marT="0" marB="0" anchor="b"/>
                </a:tc>
                <a:tc>
                  <a:txBody>
                    <a:bodyPr/>
                    <a:lstStyle/>
                    <a:p>
                      <a:pPr algn="ctr">
                        <a:lnSpc>
                          <a:spcPct val="115000"/>
                        </a:lnSpc>
                        <a:spcAft>
                          <a:spcPts val="0"/>
                        </a:spcAft>
                      </a:pPr>
                      <a:r>
                        <a:rPr lang="en-US" sz="1100">
                          <a:effectLst/>
                        </a:rPr>
                        <a:t>Current system </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effectLst/>
                        </a:rPr>
                        <a:t>Suggested system </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r>
              <a:tr h="230316">
                <a:tc>
                  <a:txBody>
                    <a:bodyPr/>
                    <a:lstStyle/>
                    <a:p>
                      <a:pPr algn="ctr">
                        <a:lnSpc>
                          <a:spcPct val="115000"/>
                        </a:lnSpc>
                        <a:spcAft>
                          <a:spcPts val="0"/>
                        </a:spcAft>
                      </a:pPr>
                      <a:r>
                        <a:rPr lang="en-US" sz="1100">
                          <a:effectLst/>
                        </a:rPr>
                        <a:t> </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gridSpan="2">
                  <a:txBody>
                    <a:bodyPr/>
                    <a:lstStyle/>
                    <a:p>
                      <a:pPr algn="ctr">
                        <a:lnSpc>
                          <a:spcPct val="115000"/>
                        </a:lnSpc>
                        <a:spcAft>
                          <a:spcPts val="0"/>
                        </a:spcAft>
                      </a:pPr>
                      <a:r>
                        <a:rPr lang="en-US" sz="1100">
                          <a:effectLst/>
                        </a:rPr>
                        <a:t>roof 1</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hMerge="1">
                  <a:txBody>
                    <a:bodyPr/>
                    <a:lstStyle/>
                    <a:p>
                      <a:endParaRPr lang="en-GB"/>
                    </a:p>
                  </a:txBody>
                  <a:tcPr/>
                </a:tc>
              </a:tr>
              <a:tr h="251255">
                <a:tc>
                  <a:txBody>
                    <a:bodyPr/>
                    <a:lstStyle/>
                    <a:p>
                      <a:pPr algn="ctr">
                        <a:lnSpc>
                          <a:spcPct val="115000"/>
                        </a:lnSpc>
                        <a:spcAft>
                          <a:spcPts val="0"/>
                        </a:spcAft>
                      </a:pPr>
                      <a:r>
                        <a:rPr lang="en-US" sz="1200">
                          <a:effectLst/>
                        </a:rPr>
                        <a:t>Storage capacity</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827</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effectLst/>
                        </a:rPr>
                        <a:t>1122</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r>
              <a:tr h="251255">
                <a:tc>
                  <a:txBody>
                    <a:bodyPr/>
                    <a:lstStyle/>
                    <a:p>
                      <a:pPr algn="ctr">
                        <a:lnSpc>
                          <a:spcPct val="115000"/>
                        </a:lnSpc>
                        <a:spcAft>
                          <a:spcPts val="0"/>
                        </a:spcAft>
                      </a:pPr>
                      <a:r>
                        <a:rPr lang="en-US" sz="1200">
                          <a:effectLst/>
                        </a:rPr>
                        <a:t>Accessibility Index</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dirty="0">
                          <a:effectLst/>
                        </a:rPr>
                        <a:t>9.60%</a:t>
                      </a:r>
                      <a:endParaRPr lang="en-GB" sz="1100" dirty="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effectLst/>
                        </a:rPr>
                        <a:t>20%</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r>
              <a:tr h="251255">
                <a:tc>
                  <a:txBody>
                    <a:bodyPr/>
                    <a:lstStyle/>
                    <a:p>
                      <a:pPr algn="ctr">
                        <a:lnSpc>
                          <a:spcPct val="115000"/>
                        </a:lnSpc>
                        <a:spcAft>
                          <a:spcPts val="0"/>
                        </a:spcAft>
                      </a:pPr>
                      <a:r>
                        <a:rPr lang="en-US" sz="1200">
                          <a:effectLst/>
                        </a:rPr>
                        <a:t>Area utilization rate</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0.919</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effectLst/>
                        </a:rPr>
                        <a:t>1.36</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r>
              <a:tr h="251255">
                <a:tc>
                  <a:txBody>
                    <a:bodyPr/>
                    <a:lstStyle/>
                    <a:p>
                      <a:pPr algn="ctr">
                        <a:lnSpc>
                          <a:spcPct val="115000"/>
                        </a:lnSpc>
                        <a:spcAft>
                          <a:spcPts val="0"/>
                        </a:spcAft>
                      </a:pPr>
                      <a:r>
                        <a:rPr lang="en-US" sz="1200">
                          <a:effectLst/>
                        </a:rPr>
                        <a:t>Cube utilization rate</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0.25</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effectLst/>
                        </a:rPr>
                        <a:t>0.37</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r>
              <a:tr h="251255">
                <a:tc>
                  <a:txBody>
                    <a:bodyPr/>
                    <a:lstStyle/>
                    <a:p>
                      <a:pPr algn="ctr">
                        <a:lnSpc>
                          <a:spcPct val="115000"/>
                        </a:lnSpc>
                        <a:spcAft>
                          <a:spcPts val="0"/>
                        </a:spcAft>
                      </a:pPr>
                      <a:r>
                        <a:rPr lang="en-US" sz="1200">
                          <a:effectLst/>
                        </a:rPr>
                        <a:t>Travelling Time </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effectLst/>
                        </a:rPr>
                        <a:t>108</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effectLst/>
                        </a:rPr>
                        <a:t>108</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r>
              <a:tr h="251255">
                <a:tc>
                  <a:txBody>
                    <a:bodyPr/>
                    <a:lstStyle/>
                    <a:p>
                      <a:pPr algn="ctr">
                        <a:lnSpc>
                          <a:spcPct val="115000"/>
                        </a:lnSpc>
                        <a:spcAft>
                          <a:spcPts val="0"/>
                        </a:spcAft>
                      </a:pPr>
                      <a:r>
                        <a:rPr lang="en-US" sz="1200">
                          <a:effectLst/>
                        </a:rPr>
                        <a:t>Throughput</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effectLst/>
                        </a:rPr>
                        <a:t>7</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effectLst/>
                        </a:rPr>
                        <a:t>8.5</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r>
              <a:tr h="251255">
                <a:tc>
                  <a:txBody>
                    <a:bodyPr/>
                    <a:lstStyle/>
                    <a:p>
                      <a:pPr algn="ctr">
                        <a:lnSpc>
                          <a:spcPct val="115000"/>
                        </a:lnSpc>
                        <a:spcAft>
                          <a:spcPts val="0"/>
                        </a:spcAft>
                      </a:pPr>
                      <a:r>
                        <a:rPr lang="en-US" sz="1200">
                          <a:effectLst/>
                        </a:rPr>
                        <a:t>Saturation</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effectLst/>
                        </a:rPr>
                        <a:t>56%</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effectLst/>
                        </a:rPr>
                        <a:t>76.00%</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r>
              <a:tr h="238965">
                <a:tc>
                  <a:txBody>
                    <a:bodyPr/>
                    <a:lstStyle/>
                    <a:p>
                      <a:pPr algn="ctr">
                        <a:lnSpc>
                          <a:spcPct val="115000"/>
                        </a:lnSpc>
                        <a:spcAft>
                          <a:spcPts val="0"/>
                        </a:spcAft>
                      </a:pPr>
                      <a:r>
                        <a:rPr lang="en-US" sz="1100">
                          <a:effectLst/>
                        </a:rPr>
                        <a:t> </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gridSpan="2">
                  <a:txBody>
                    <a:bodyPr/>
                    <a:lstStyle/>
                    <a:p>
                      <a:pPr algn="ctr">
                        <a:lnSpc>
                          <a:spcPct val="115000"/>
                        </a:lnSpc>
                        <a:spcAft>
                          <a:spcPts val="0"/>
                        </a:spcAft>
                      </a:pPr>
                      <a:r>
                        <a:rPr lang="en-US" sz="1100">
                          <a:effectLst/>
                        </a:rPr>
                        <a:t>roof 2</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hMerge="1">
                  <a:txBody>
                    <a:bodyPr/>
                    <a:lstStyle/>
                    <a:p>
                      <a:endParaRPr lang="en-GB"/>
                    </a:p>
                  </a:txBody>
                  <a:tcPr/>
                </a:tc>
              </a:tr>
              <a:tr h="251255">
                <a:tc>
                  <a:txBody>
                    <a:bodyPr/>
                    <a:lstStyle/>
                    <a:p>
                      <a:pPr algn="ctr">
                        <a:lnSpc>
                          <a:spcPct val="115000"/>
                        </a:lnSpc>
                        <a:spcAft>
                          <a:spcPts val="0"/>
                        </a:spcAft>
                      </a:pPr>
                      <a:r>
                        <a:rPr lang="en-US" sz="1200">
                          <a:effectLst/>
                        </a:rPr>
                        <a:t>Storage capacity</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104</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effectLst/>
                        </a:rPr>
                        <a:t>264</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r>
              <a:tr h="251255">
                <a:tc>
                  <a:txBody>
                    <a:bodyPr/>
                    <a:lstStyle/>
                    <a:p>
                      <a:pPr algn="ctr">
                        <a:lnSpc>
                          <a:spcPct val="115000"/>
                        </a:lnSpc>
                        <a:spcAft>
                          <a:spcPts val="0"/>
                        </a:spcAft>
                      </a:pPr>
                      <a:r>
                        <a:rPr lang="en-US" sz="1200">
                          <a:effectLst/>
                        </a:rPr>
                        <a:t>Accessibility Index</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26%</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effectLst/>
                        </a:rPr>
                        <a:t>25%</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r>
              <a:tr h="251255">
                <a:tc>
                  <a:txBody>
                    <a:bodyPr/>
                    <a:lstStyle/>
                    <a:p>
                      <a:pPr algn="ctr">
                        <a:lnSpc>
                          <a:spcPct val="115000"/>
                        </a:lnSpc>
                        <a:spcAft>
                          <a:spcPts val="0"/>
                        </a:spcAft>
                      </a:pPr>
                      <a:r>
                        <a:rPr lang="en-US" sz="1200">
                          <a:effectLst/>
                        </a:rPr>
                        <a:t>Area utilization rate</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0.54</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effectLst/>
                        </a:rPr>
                        <a:t>1.78</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r>
              <a:tr h="251255">
                <a:tc>
                  <a:txBody>
                    <a:bodyPr/>
                    <a:lstStyle/>
                    <a:p>
                      <a:pPr algn="ctr">
                        <a:lnSpc>
                          <a:spcPct val="115000"/>
                        </a:lnSpc>
                        <a:spcAft>
                          <a:spcPts val="0"/>
                        </a:spcAft>
                      </a:pPr>
                      <a:r>
                        <a:rPr lang="en-US" sz="1200">
                          <a:effectLst/>
                        </a:rPr>
                        <a:t>Cube utilization rate</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0.166</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effectLst/>
                        </a:rPr>
                        <a:t>0.48</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r>
              <a:tr h="251255">
                <a:tc>
                  <a:txBody>
                    <a:bodyPr/>
                    <a:lstStyle/>
                    <a:p>
                      <a:pPr algn="ctr">
                        <a:lnSpc>
                          <a:spcPct val="115000"/>
                        </a:lnSpc>
                        <a:spcAft>
                          <a:spcPts val="0"/>
                        </a:spcAft>
                      </a:pPr>
                      <a:r>
                        <a:rPr lang="en-US" sz="1200">
                          <a:effectLst/>
                        </a:rPr>
                        <a:t>Travelling Time </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effectLst/>
                        </a:rPr>
                        <a:t>97</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effectLst/>
                        </a:rPr>
                        <a:t>97</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r>
              <a:tr h="251255">
                <a:tc>
                  <a:txBody>
                    <a:bodyPr/>
                    <a:lstStyle/>
                    <a:p>
                      <a:pPr algn="ctr">
                        <a:lnSpc>
                          <a:spcPct val="115000"/>
                        </a:lnSpc>
                        <a:spcAft>
                          <a:spcPts val="0"/>
                        </a:spcAft>
                      </a:pPr>
                      <a:r>
                        <a:rPr lang="en-US" sz="1200">
                          <a:effectLst/>
                        </a:rPr>
                        <a:t>Throughput</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effectLst/>
                        </a:rPr>
                        <a:t>15</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effectLst/>
                        </a:rPr>
                        <a:t>17</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r>
              <a:tr h="251255">
                <a:tc>
                  <a:txBody>
                    <a:bodyPr/>
                    <a:lstStyle/>
                    <a:p>
                      <a:pPr algn="ctr">
                        <a:lnSpc>
                          <a:spcPct val="115000"/>
                        </a:lnSpc>
                        <a:spcAft>
                          <a:spcPts val="0"/>
                        </a:spcAft>
                      </a:pPr>
                      <a:r>
                        <a:rPr lang="en-US" sz="1200">
                          <a:effectLst/>
                        </a:rPr>
                        <a:t>Saturation</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effectLst/>
                        </a:rPr>
                        <a:t>29.30%</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dirty="0">
                          <a:effectLst/>
                        </a:rPr>
                        <a:t>74.40%</a:t>
                      </a:r>
                      <a:endParaRPr lang="en-GB" sz="1100" dirty="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nchor="ctr"/>
                </a:tc>
              </a:tr>
            </a:tbl>
          </a:graphicData>
        </a:graphic>
      </p:graphicFrame>
      <p:sp>
        <p:nvSpPr>
          <p:cNvPr id="4" name="Slide Number Placeholder 3"/>
          <p:cNvSpPr>
            <a:spLocks noGrp="1"/>
          </p:cNvSpPr>
          <p:nvPr>
            <p:ph type="sldNum" sz="quarter" idx="12"/>
          </p:nvPr>
        </p:nvSpPr>
        <p:spPr/>
        <p:txBody>
          <a:bodyPr/>
          <a:lstStyle/>
          <a:p>
            <a:fld id="{23068DD2-DF8F-4827-9001-400A0A938C2A}" type="slidenum">
              <a:rPr lang="en-US" smtClean="0"/>
              <a:pPr/>
              <a:t>21</a:t>
            </a:fld>
            <a:endParaRPr lang="en-US"/>
          </a:p>
        </p:txBody>
      </p:sp>
    </p:spTree>
    <p:extLst>
      <p:ext uri="{BB962C8B-B14F-4D97-AF65-F5344CB8AC3E}">
        <p14:creationId xmlns:p14="http://schemas.microsoft.com/office/powerpoint/2010/main" val="22767094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txBox="1">
                <a:spLocks/>
              </p:cNvSpPr>
              <p:nvPr/>
            </p:nvSpPr>
            <p:spPr>
              <a:xfrm>
                <a:off x="1760561" y="395302"/>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dirty="0" smtClean="0">
                    <a:latin typeface="Baskerville Old Face" panose="02020602080505020303" pitchFamily="18" charset="0"/>
                  </a:rPr>
                  <a:t>Sixth  </a:t>
                </a:r>
                <a:r>
                  <a:rPr lang="en-US" sz="3600" b="1" dirty="0">
                    <a:latin typeface="Baskerville Old Face" panose="02020602080505020303" pitchFamily="18" charset="0"/>
                  </a:rPr>
                  <a:t>warehouse: (cosmetics </a:t>
                </a:r>
                <a:r>
                  <a:rPr lang="en-US" sz="3600" b="1" dirty="0" smtClean="0">
                    <a:latin typeface="Baskerville Old Face" panose="02020602080505020303" pitchFamily="18" charset="0"/>
                  </a:rPr>
                  <a:t>warehouse):</a:t>
                </a:r>
                <a:r>
                  <a:rPr lang="en-US" dirty="0" smtClean="0"/>
                  <a:t/>
                </a:r>
                <a:br>
                  <a:rPr lang="en-US" dirty="0" smtClean="0"/>
                </a:br>
                <a:r>
                  <a:rPr lang="en-US" sz="2200" dirty="0" smtClean="0"/>
                  <a:t>total area =451 </a:t>
                </a:r>
                <a14:m>
                  <m:oMath xmlns:m="http://schemas.openxmlformats.org/officeDocument/2006/math">
                    <m:sSup>
                      <m:sSupPr>
                        <m:ctrlPr>
                          <a:rPr lang="en-US" sz="2200" i="1" dirty="0" smtClean="0">
                            <a:latin typeface="Cambria Math" panose="02040503050406030204" pitchFamily="18" charset="0"/>
                          </a:rPr>
                        </m:ctrlPr>
                      </m:sSupPr>
                      <m:e>
                        <m:r>
                          <a:rPr lang="en-GB" sz="2200" i="1" dirty="0" smtClean="0">
                            <a:latin typeface="Cambria Math" panose="02040503050406030204" pitchFamily="18" charset="0"/>
                          </a:rPr>
                          <m:t>𝑚</m:t>
                        </m:r>
                      </m:e>
                      <m:sup>
                        <m:r>
                          <a:rPr lang="en-GB" sz="2200" i="1" dirty="0" smtClean="0">
                            <a:latin typeface="Cambria Math" panose="02040503050406030204" pitchFamily="18" charset="0"/>
                          </a:rPr>
                          <m:t>2</m:t>
                        </m:r>
                      </m:sup>
                    </m:sSup>
                  </m:oMath>
                </a14:m>
                <a:endParaRPr lang="ar-SA" sz="2200" dirty="0"/>
              </a:p>
            </p:txBody>
          </p:sp>
        </mc:Choice>
        <mc:Fallback xmlns="">
          <p:sp>
            <p:nvSpPr>
              <p:cNvPr id="2" name="Title 1"/>
              <p:cNvSpPr txBox="1">
                <a:spLocks noRot="1" noChangeAspect="1" noMove="1" noResize="1" noEditPoints="1" noAdjustHandles="1" noChangeArrowheads="1" noChangeShapeType="1" noTextEdit="1"/>
              </p:cNvSpPr>
              <p:nvPr/>
            </p:nvSpPr>
            <p:spPr>
              <a:xfrm>
                <a:off x="1760561" y="395302"/>
                <a:ext cx="10515600" cy="1325563"/>
              </a:xfrm>
              <a:prstGeom prst="rect">
                <a:avLst/>
              </a:prstGeom>
              <a:blipFill rotWithShape="0">
                <a:blip r:embed="rId2" cstate="print"/>
                <a:stretch>
                  <a:fillRect l="-1797" t="-11521"/>
                </a:stretch>
              </a:blipFill>
            </p:spPr>
            <p:txBody>
              <a:bodyPr/>
              <a:lstStyle/>
              <a:p>
                <a:r>
                  <a:rPr lang="en-US">
                    <a:noFill/>
                  </a:rPr>
                  <a:t> </a:t>
                </a:r>
              </a:p>
            </p:txBody>
          </p:sp>
        </mc:Fallback>
      </mc:AlternateContent>
      <p:graphicFrame>
        <p:nvGraphicFramePr>
          <p:cNvPr id="3" name="Content Placeholder 3"/>
          <p:cNvGraphicFramePr>
            <a:graphicFrameLocks/>
          </p:cNvGraphicFramePr>
          <p:nvPr>
            <p:extLst>
              <p:ext uri="{D42A27DB-BD31-4B8C-83A1-F6EECF244321}">
                <p14:modId xmlns:p14="http://schemas.microsoft.com/office/powerpoint/2010/main" val="2443253775"/>
              </p:ext>
            </p:extLst>
          </p:nvPr>
        </p:nvGraphicFramePr>
        <p:xfrm>
          <a:off x="1760561" y="2112134"/>
          <a:ext cx="8161362" cy="3415210"/>
        </p:xfrm>
        <a:graphic>
          <a:graphicData uri="http://schemas.openxmlformats.org/drawingml/2006/table">
            <a:tbl>
              <a:tblPr firstRow="1" firstCol="1" bandRow="1" bandCol="1">
                <a:tableStyleId>{5C22544A-7EE6-4342-B048-85BDC9FD1C3A}</a:tableStyleId>
              </a:tblPr>
              <a:tblGrid>
                <a:gridCol w="2670879"/>
                <a:gridCol w="219235"/>
                <a:gridCol w="2675976"/>
                <a:gridCol w="2595272"/>
              </a:tblGrid>
              <a:tr h="353916">
                <a:tc>
                  <a:txBody>
                    <a:bodyPr/>
                    <a:lstStyle/>
                    <a:p>
                      <a:pPr algn="l">
                        <a:lnSpc>
                          <a:spcPct val="115000"/>
                        </a:lnSpc>
                        <a:spcAft>
                          <a:spcPts val="0"/>
                        </a:spcAft>
                      </a:pPr>
                      <a:r>
                        <a:rPr lang="en-US" sz="1200" dirty="0">
                          <a:effectLst/>
                        </a:rPr>
                        <a:t> </a:t>
                      </a:r>
                      <a:endParaRPr lang="en-GB" sz="1100" dirty="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tc>
                <a:tc gridSpan="2">
                  <a:txBody>
                    <a:bodyPr/>
                    <a:lstStyle/>
                    <a:p>
                      <a:pPr algn="ctr">
                        <a:lnSpc>
                          <a:spcPct val="115000"/>
                        </a:lnSpc>
                        <a:spcAft>
                          <a:spcPts val="0"/>
                        </a:spcAft>
                      </a:pPr>
                      <a:r>
                        <a:rPr lang="en-US" sz="1200">
                          <a:effectLst/>
                        </a:rPr>
                        <a:t>Shelves</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tc>
                <a:tc hMerge="1">
                  <a:txBody>
                    <a:bodyPr/>
                    <a:lstStyle/>
                    <a:p>
                      <a:endParaRPr lang="en-GB"/>
                    </a:p>
                  </a:txBody>
                  <a:tcPr/>
                </a:tc>
                <a:tc>
                  <a:txBody>
                    <a:bodyPr/>
                    <a:lstStyle/>
                    <a:p>
                      <a:pPr algn="ctr">
                        <a:lnSpc>
                          <a:spcPct val="115000"/>
                        </a:lnSpc>
                        <a:spcAft>
                          <a:spcPts val="0"/>
                        </a:spcAft>
                      </a:pPr>
                      <a:r>
                        <a:rPr lang="en-US" sz="1200">
                          <a:effectLst/>
                        </a:rPr>
                        <a:t>Pallets        </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tc>
              </a:tr>
              <a:tr h="353916">
                <a:tc>
                  <a:txBody>
                    <a:bodyPr/>
                    <a:lstStyle/>
                    <a:p>
                      <a:pPr algn="l">
                        <a:lnSpc>
                          <a:spcPct val="115000"/>
                        </a:lnSpc>
                        <a:spcAft>
                          <a:spcPts val="0"/>
                        </a:spcAft>
                      </a:pPr>
                      <a:r>
                        <a:rPr lang="en-US" sz="1200">
                          <a:effectLst/>
                        </a:rPr>
                        <a:t>Storage capacity</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tc>
                <a:tc gridSpan="2">
                  <a:txBody>
                    <a:bodyPr/>
                    <a:lstStyle/>
                    <a:p>
                      <a:pPr algn="ctr">
                        <a:lnSpc>
                          <a:spcPct val="115000"/>
                        </a:lnSpc>
                        <a:spcAft>
                          <a:spcPts val="0"/>
                        </a:spcAft>
                      </a:pPr>
                      <a:r>
                        <a:rPr lang="en-US" sz="1200" dirty="0">
                          <a:effectLst/>
                        </a:rPr>
                        <a:t>224</a:t>
                      </a:r>
                      <a:endParaRPr lang="en-GB" sz="1100" dirty="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tc>
                <a:tc hMerge="1">
                  <a:txBody>
                    <a:bodyPr/>
                    <a:lstStyle/>
                    <a:p>
                      <a:endParaRPr lang="en-GB"/>
                    </a:p>
                  </a:txBody>
                  <a:tcPr/>
                </a:tc>
                <a:tc>
                  <a:txBody>
                    <a:bodyPr/>
                    <a:lstStyle/>
                    <a:p>
                      <a:pPr algn="ctr">
                        <a:lnSpc>
                          <a:spcPct val="115000"/>
                        </a:lnSpc>
                        <a:spcAft>
                          <a:spcPts val="0"/>
                        </a:spcAft>
                      </a:pPr>
                      <a:r>
                        <a:rPr lang="en-US" sz="1200">
                          <a:effectLst/>
                        </a:rPr>
                        <a:t>48   </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tc>
              </a:tr>
              <a:tr h="353916">
                <a:tc>
                  <a:txBody>
                    <a:bodyPr/>
                    <a:lstStyle/>
                    <a:p>
                      <a:pPr algn="l">
                        <a:lnSpc>
                          <a:spcPct val="115000"/>
                        </a:lnSpc>
                        <a:spcAft>
                          <a:spcPts val="0"/>
                        </a:spcAft>
                      </a:pPr>
                      <a:r>
                        <a:rPr lang="en-US" sz="1200">
                          <a:effectLst/>
                        </a:rPr>
                        <a:t>Accessibility</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tc>
                <a:tc gridSpan="2">
                  <a:txBody>
                    <a:bodyPr/>
                    <a:lstStyle/>
                    <a:p>
                      <a:pPr algn="ctr">
                        <a:lnSpc>
                          <a:spcPct val="115000"/>
                        </a:lnSpc>
                        <a:spcAft>
                          <a:spcPts val="0"/>
                        </a:spcAft>
                      </a:pPr>
                      <a:r>
                        <a:rPr lang="en-US" sz="1200">
                          <a:effectLst/>
                        </a:rPr>
                        <a:t>100</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tc>
                <a:tc hMerge="1">
                  <a:txBody>
                    <a:bodyPr/>
                    <a:lstStyle/>
                    <a:p>
                      <a:endParaRPr lang="en-GB"/>
                    </a:p>
                  </a:txBody>
                  <a:tcPr/>
                </a:tc>
                <a:tc>
                  <a:txBody>
                    <a:bodyPr/>
                    <a:lstStyle/>
                    <a:p>
                      <a:pPr algn="l">
                        <a:lnSpc>
                          <a:spcPct val="115000"/>
                        </a:lnSpc>
                        <a:spcAft>
                          <a:spcPts val="0"/>
                        </a:spcAft>
                        <a:tabLst>
                          <a:tab pos="901065" algn="ctr"/>
                          <a:tab pos="1802765" algn="r"/>
                        </a:tabLst>
                      </a:pPr>
                      <a:r>
                        <a:rPr lang="en-US" sz="1200">
                          <a:effectLst/>
                        </a:rPr>
                        <a:t>               14</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tc>
              </a:tr>
              <a:tr h="353916">
                <a:tc>
                  <a:txBody>
                    <a:bodyPr/>
                    <a:lstStyle/>
                    <a:p>
                      <a:pPr algn="l">
                        <a:lnSpc>
                          <a:spcPct val="115000"/>
                        </a:lnSpc>
                        <a:spcAft>
                          <a:spcPts val="0"/>
                        </a:spcAft>
                      </a:pPr>
                      <a:r>
                        <a:rPr lang="en-US" sz="1200">
                          <a:effectLst/>
                        </a:rPr>
                        <a:t>Area utilization rate</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tc>
                <a:tc gridSpan="2">
                  <a:txBody>
                    <a:bodyPr/>
                    <a:lstStyle/>
                    <a:p>
                      <a:pPr algn="ctr">
                        <a:lnSpc>
                          <a:spcPct val="115000"/>
                        </a:lnSpc>
                        <a:spcAft>
                          <a:spcPts val="0"/>
                        </a:spcAft>
                      </a:pPr>
                      <a:r>
                        <a:rPr lang="en-US" sz="1200">
                          <a:effectLst/>
                        </a:rPr>
                        <a:t>2.3</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tc>
                <a:tc hMerge="1">
                  <a:txBody>
                    <a:bodyPr/>
                    <a:lstStyle/>
                    <a:p>
                      <a:endParaRPr lang="en-GB"/>
                    </a:p>
                  </a:txBody>
                  <a:tcPr/>
                </a:tc>
                <a:tc>
                  <a:txBody>
                    <a:bodyPr/>
                    <a:lstStyle/>
                    <a:p>
                      <a:pPr algn="ctr">
                        <a:lnSpc>
                          <a:spcPct val="115000"/>
                        </a:lnSpc>
                        <a:spcAft>
                          <a:spcPts val="0"/>
                        </a:spcAft>
                      </a:pPr>
                      <a:r>
                        <a:rPr lang="en-US" sz="1200">
                          <a:effectLst/>
                        </a:rPr>
                        <a:t>0.5 </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tc>
              </a:tr>
              <a:tr h="353916">
                <a:tc>
                  <a:txBody>
                    <a:bodyPr/>
                    <a:lstStyle/>
                    <a:p>
                      <a:pPr algn="l">
                        <a:lnSpc>
                          <a:spcPct val="115000"/>
                        </a:lnSpc>
                        <a:spcAft>
                          <a:spcPts val="0"/>
                        </a:spcAft>
                      </a:pPr>
                      <a:r>
                        <a:rPr lang="en-US" sz="1200">
                          <a:effectLst/>
                        </a:rPr>
                        <a:t>Cube utilization rate</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tc>
                <a:tc gridSpan="2">
                  <a:txBody>
                    <a:bodyPr/>
                    <a:lstStyle/>
                    <a:p>
                      <a:pPr algn="ctr">
                        <a:lnSpc>
                          <a:spcPct val="115000"/>
                        </a:lnSpc>
                        <a:spcAft>
                          <a:spcPts val="0"/>
                        </a:spcAft>
                      </a:pPr>
                      <a:r>
                        <a:rPr lang="en-US" sz="1200">
                          <a:effectLst/>
                        </a:rPr>
                        <a:t>0.717</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tc>
                <a:tc hMerge="1">
                  <a:txBody>
                    <a:bodyPr/>
                    <a:lstStyle/>
                    <a:p>
                      <a:endParaRPr lang="en-GB"/>
                    </a:p>
                  </a:txBody>
                  <a:tcPr/>
                </a:tc>
                <a:tc>
                  <a:txBody>
                    <a:bodyPr/>
                    <a:lstStyle/>
                    <a:p>
                      <a:pPr algn="ctr">
                        <a:lnSpc>
                          <a:spcPct val="115000"/>
                        </a:lnSpc>
                        <a:spcAft>
                          <a:spcPts val="0"/>
                        </a:spcAft>
                      </a:pPr>
                      <a:r>
                        <a:rPr lang="en-US" sz="1200" dirty="0">
                          <a:effectLst/>
                        </a:rPr>
                        <a:t>0.15 </a:t>
                      </a:r>
                      <a:endParaRPr lang="en-GB" sz="1100" dirty="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tc>
              </a:tr>
              <a:tr h="353916">
                <a:tc>
                  <a:txBody>
                    <a:bodyPr/>
                    <a:lstStyle/>
                    <a:p>
                      <a:pPr algn="l">
                        <a:lnSpc>
                          <a:spcPct val="115000"/>
                        </a:lnSpc>
                        <a:spcAft>
                          <a:spcPts val="0"/>
                        </a:spcAft>
                      </a:pPr>
                      <a:r>
                        <a:rPr lang="en-US" sz="1200">
                          <a:effectLst/>
                        </a:rPr>
                        <a:t>Traveling time  </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tc>
                <a:tc gridSpan="2">
                  <a:txBody>
                    <a:bodyPr/>
                    <a:lstStyle/>
                    <a:p>
                      <a:pPr algn="ctr">
                        <a:lnSpc>
                          <a:spcPct val="115000"/>
                        </a:lnSpc>
                        <a:spcAft>
                          <a:spcPts val="0"/>
                        </a:spcAft>
                      </a:pPr>
                      <a:r>
                        <a:rPr lang="en-US" sz="1200">
                          <a:effectLst/>
                        </a:rPr>
                        <a:t>92 sec</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tc>
                <a:tc hMerge="1">
                  <a:txBody>
                    <a:bodyPr/>
                    <a:lstStyle/>
                    <a:p>
                      <a:endParaRPr lang="en-GB"/>
                    </a:p>
                  </a:txBody>
                  <a:tcPr/>
                </a:tc>
                <a:tc>
                  <a:txBody>
                    <a:bodyPr/>
                    <a:lstStyle/>
                    <a:p>
                      <a:pPr algn="ctr">
                        <a:lnSpc>
                          <a:spcPct val="115000"/>
                        </a:lnSpc>
                        <a:spcAft>
                          <a:spcPts val="0"/>
                        </a:spcAft>
                      </a:pPr>
                      <a:r>
                        <a:rPr lang="en-US" sz="1200">
                          <a:effectLst/>
                        </a:rPr>
                        <a:t>92 sec</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tc>
              </a:tr>
              <a:tr h="729852">
                <a:tc>
                  <a:txBody>
                    <a:bodyPr/>
                    <a:lstStyle/>
                    <a:p>
                      <a:pPr algn="l">
                        <a:lnSpc>
                          <a:spcPct val="115000"/>
                        </a:lnSpc>
                        <a:spcAft>
                          <a:spcPts val="0"/>
                        </a:spcAft>
                      </a:pPr>
                      <a:r>
                        <a:rPr lang="en-US" sz="1200">
                          <a:effectLst/>
                        </a:rPr>
                        <a:t>Time required to reach central pallet</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tc>
                <a:tc gridSpan="2">
                  <a:txBody>
                    <a:bodyPr/>
                    <a:lstStyle/>
                    <a:p>
                      <a:pPr algn="ctr">
                        <a:lnSpc>
                          <a:spcPct val="115000"/>
                        </a:lnSpc>
                        <a:spcAft>
                          <a:spcPts val="0"/>
                        </a:spcAft>
                      </a:pPr>
                      <a:r>
                        <a:rPr lang="en-US" sz="1200" dirty="0">
                          <a:effectLst/>
                        </a:rPr>
                        <a:t>26 sec</a:t>
                      </a:r>
                      <a:endParaRPr lang="en-GB" sz="1100" dirty="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tc>
                <a:tc hMerge="1">
                  <a:txBody>
                    <a:bodyPr/>
                    <a:lstStyle/>
                    <a:p>
                      <a:endParaRPr lang="en-GB"/>
                    </a:p>
                  </a:txBody>
                  <a:tcPr/>
                </a:tc>
                <a:tc>
                  <a:txBody>
                    <a:bodyPr/>
                    <a:lstStyle/>
                    <a:p>
                      <a:pPr algn="ctr">
                        <a:lnSpc>
                          <a:spcPct val="115000"/>
                        </a:lnSpc>
                        <a:spcAft>
                          <a:spcPts val="0"/>
                        </a:spcAft>
                      </a:pPr>
                      <a:r>
                        <a:rPr lang="en-US" sz="1200">
                          <a:effectLst/>
                        </a:rPr>
                        <a:t>70 sec</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tc>
              </a:tr>
              <a:tr h="561862">
                <a:tc gridSpan="2">
                  <a:txBody>
                    <a:bodyPr/>
                    <a:lstStyle/>
                    <a:p>
                      <a:pPr marL="68580" algn="l">
                        <a:lnSpc>
                          <a:spcPct val="115000"/>
                        </a:lnSpc>
                        <a:spcAft>
                          <a:spcPts val="0"/>
                        </a:spcAft>
                      </a:pPr>
                      <a:r>
                        <a:rPr lang="en-US" sz="1200" dirty="0">
                          <a:effectLst/>
                        </a:rPr>
                        <a:t>Throughput</a:t>
                      </a:r>
                      <a:endParaRPr lang="en-GB" sz="1100" dirty="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tc>
                <a:tc hMerge="1">
                  <a:txBody>
                    <a:bodyPr/>
                    <a:lstStyle/>
                    <a:p>
                      <a:endParaRPr lang="en-GB"/>
                    </a:p>
                  </a:txBody>
                  <a:tcPr/>
                </a:tc>
                <a:tc>
                  <a:txBody>
                    <a:bodyPr/>
                    <a:lstStyle/>
                    <a:p>
                      <a:pPr marL="68580" algn="ctr">
                        <a:lnSpc>
                          <a:spcPct val="115000"/>
                        </a:lnSpc>
                        <a:spcAft>
                          <a:spcPts val="0"/>
                        </a:spcAft>
                      </a:pPr>
                      <a:r>
                        <a:rPr lang="en-US" sz="1200">
                          <a:effectLst/>
                        </a:rPr>
                        <a:t>50</a:t>
                      </a:r>
                      <a:endParaRPr lang="en-GB" sz="110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tc>
                <a:tc>
                  <a:txBody>
                    <a:bodyPr/>
                    <a:lstStyle/>
                    <a:p>
                      <a:pPr marL="68580" algn="ctr">
                        <a:lnSpc>
                          <a:spcPct val="115000"/>
                        </a:lnSpc>
                        <a:spcAft>
                          <a:spcPts val="0"/>
                        </a:spcAft>
                      </a:pPr>
                      <a:r>
                        <a:rPr lang="en-US" sz="1200" dirty="0">
                          <a:effectLst/>
                        </a:rPr>
                        <a:t>37</a:t>
                      </a:r>
                      <a:endParaRPr lang="en-GB" sz="1100" dirty="0">
                        <a:effectLst/>
                        <a:latin typeface="Calibri" panose="020F0502020204030204" pitchFamily="34" charset="0"/>
                        <a:ea typeface="MS Mincho" panose="02020609040205080304" pitchFamily="49" charset="-128"/>
                        <a:cs typeface="Arial" panose="020B0604020202020204" pitchFamily="34" charset="0"/>
                      </a:endParaRPr>
                    </a:p>
                  </a:txBody>
                  <a:tcPr marL="68580" marR="68580" marT="0" marB="0"/>
                </a:tc>
              </a:tr>
            </a:tbl>
          </a:graphicData>
        </a:graphic>
      </p:graphicFrame>
      <p:sp>
        <p:nvSpPr>
          <p:cNvPr id="4" name="Slide Number Placeholder 3"/>
          <p:cNvSpPr>
            <a:spLocks noGrp="1"/>
          </p:cNvSpPr>
          <p:nvPr>
            <p:ph type="sldNum" sz="quarter" idx="12"/>
          </p:nvPr>
        </p:nvSpPr>
        <p:spPr/>
        <p:txBody>
          <a:bodyPr/>
          <a:lstStyle/>
          <a:p>
            <a:fld id="{23068DD2-DF8F-4827-9001-400A0A938C2A}" type="slidenum">
              <a:rPr lang="en-US" smtClean="0"/>
              <a:pPr/>
              <a:t>22</a:t>
            </a:fld>
            <a:endParaRPr lang="en-US"/>
          </a:p>
        </p:txBody>
      </p:sp>
    </p:spTree>
    <p:extLst>
      <p:ext uri="{BB962C8B-B14F-4D97-AF65-F5344CB8AC3E}">
        <p14:creationId xmlns:p14="http://schemas.microsoft.com/office/powerpoint/2010/main" val="14549501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3"/>
          <p:cNvGraphicFramePr>
            <a:graphicFrameLocks/>
          </p:cNvGraphicFramePr>
          <p:nvPr>
            <p:extLst/>
          </p:nvPr>
        </p:nvGraphicFramePr>
        <p:xfrm>
          <a:off x="838200" y="365125"/>
          <a:ext cx="10515600" cy="60438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23068DD2-DF8F-4827-9001-400A0A938C2A}" type="slidenum">
              <a:rPr lang="en-US" smtClean="0"/>
              <a:pPr/>
              <a:t>23</a:t>
            </a:fld>
            <a:endParaRPr lang="en-US"/>
          </a:p>
        </p:txBody>
      </p:sp>
    </p:spTree>
    <p:extLst>
      <p:ext uri="{BB962C8B-B14F-4D97-AF65-F5344CB8AC3E}">
        <p14:creationId xmlns:p14="http://schemas.microsoft.com/office/powerpoint/2010/main" val="7805841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834640" y="261257"/>
            <a:ext cx="6165667" cy="584775"/>
          </a:xfrm>
          <a:prstGeom prst="rect">
            <a:avLst/>
          </a:prstGeom>
        </p:spPr>
        <p:txBody>
          <a:bodyPr wrap="square">
            <a:spAutoFit/>
          </a:bodyPr>
          <a:lstStyle/>
          <a:p>
            <a:pPr algn="ctr"/>
            <a:r>
              <a:rPr lang="en-US" sz="3200" dirty="0" smtClean="0">
                <a:latin typeface="Baskerville Old Face" pitchFamily="18" charset="0"/>
              </a:rPr>
              <a:t>Steel  amount  and cost calculation:</a:t>
            </a:r>
            <a:endParaRPr lang="en-US" sz="3200" dirty="0">
              <a:latin typeface="Baskerville Old Face" pitchFamily="18" charset="0"/>
            </a:endParaRPr>
          </a:p>
        </p:txBody>
      </p:sp>
      <p:graphicFrame>
        <p:nvGraphicFramePr>
          <p:cNvPr id="5" name="جدول 4"/>
          <p:cNvGraphicFramePr>
            <a:graphicFrameLocks noGrp="1"/>
          </p:cNvGraphicFramePr>
          <p:nvPr/>
        </p:nvGraphicFramePr>
        <p:xfrm>
          <a:off x="2364377" y="1306287"/>
          <a:ext cx="6962503" cy="2468881"/>
        </p:xfrm>
        <a:graphic>
          <a:graphicData uri="http://schemas.openxmlformats.org/drawingml/2006/table">
            <a:tbl>
              <a:tblPr/>
              <a:tblGrid>
                <a:gridCol w="1763114"/>
                <a:gridCol w="1763114"/>
                <a:gridCol w="1763114"/>
                <a:gridCol w="1673161"/>
              </a:tblGrid>
              <a:tr h="367610">
                <a:tc>
                  <a:txBody>
                    <a:bodyPr/>
                    <a:lstStyle/>
                    <a:p>
                      <a:pPr marL="0" marR="0">
                        <a:lnSpc>
                          <a:spcPct val="115000"/>
                        </a:lnSpc>
                        <a:spcBef>
                          <a:spcPts val="0"/>
                        </a:spcBef>
                        <a:spcAft>
                          <a:spcPts val="1000"/>
                        </a:spcAft>
                      </a:pPr>
                      <a:endParaRPr lang="en-US" sz="1100"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1000"/>
                        </a:spcAft>
                      </a:pPr>
                      <a:r>
                        <a:rPr lang="en-US" sz="1200">
                          <a:latin typeface="Times New Roman"/>
                          <a:ea typeface="Times New Roman"/>
                          <a:cs typeface="Arial"/>
                        </a:rPr>
                        <a:t>Amount of steel</a:t>
                      </a:r>
                      <a:endParaRPr lang="en-US" sz="110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1000"/>
                        </a:spcAft>
                      </a:pPr>
                      <a:r>
                        <a:rPr lang="en-US" sz="1200" dirty="0">
                          <a:latin typeface="Times New Roman"/>
                          <a:ea typeface="Times New Roman"/>
                          <a:cs typeface="Arial"/>
                        </a:rPr>
                        <a:t>Cost ($)</a:t>
                      </a:r>
                      <a:endParaRPr lang="en-US" sz="1100"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200" dirty="0">
                          <a:latin typeface="Times New Roman"/>
                          <a:ea typeface="Times New Roman"/>
                          <a:cs typeface="Arial"/>
                        </a:rPr>
                        <a:t>number of pallets</a:t>
                      </a:r>
                      <a:endParaRPr lang="en-US" sz="1100"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r>
              <a:tr h="619606">
                <a:tc>
                  <a:txBody>
                    <a:bodyPr/>
                    <a:lstStyle/>
                    <a:p>
                      <a:pPr marL="0" marR="0">
                        <a:lnSpc>
                          <a:spcPct val="115000"/>
                        </a:lnSpc>
                        <a:spcBef>
                          <a:spcPts val="0"/>
                        </a:spcBef>
                        <a:spcAft>
                          <a:spcPts val="1000"/>
                        </a:spcAft>
                      </a:pPr>
                      <a:r>
                        <a:rPr lang="en-US" sz="1200" dirty="0">
                          <a:latin typeface="Times New Roman"/>
                          <a:ea typeface="Times New Roman"/>
                          <a:cs typeface="Arial"/>
                        </a:rPr>
                        <a:t>Supplying  food warehouse</a:t>
                      </a:r>
                      <a:endParaRPr lang="en-US" sz="1100"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1000"/>
                        </a:spcAft>
                      </a:pPr>
                      <a:r>
                        <a:rPr lang="en-US" sz="1200" dirty="0">
                          <a:latin typeface="Times New Roman"/>
                          <a:ea typeface="Times New Roman"/>
                          <a:cs typeface="Arial"/>
                        </a:rPr>
                        <a:t>27.43 ton</a:t>
                      </a:r>
                      <a:endParaRPr lang="en-US" sz="1100"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a:lnSpc>
                          <a:spcPct val="115000"/>
                        </a:lnSpc>
                        <a:spcBef>
                          <a:spcPts val="0"/>
                        </a:spcBef>
                        <a:spcAft>
                          <a:spcPts val="1000"/>
                        </a:spcAft>
                      </a:pPr>
                      <a:r>
                        <a:rPr lang="en-US" sz="1200" dirty="0">
                          <a:latin typeface="Times New Roman"/>
                          <a:ea typeface="Times New Roman"/>
                          <a:cs typeface="Arial"/>
                        </a:rPr>
                        <a:t>10423</a:t>
                      </a:r>
                      <a:endParaRPr lang="en-US" sz="1100"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a:lnSpc>
                          <a:spcPct val="115000"/>
                        </a:lnSpc>
                        <a:spcBef>
                          <a:spcPts val="0"/>
                        </a:spcBef>
                        <a:spcAft>
                          <a:spcPts val="0"/>
                        </a:spcAft>
                      </a:pPr>
                      <a:r>
                        <a:rPr lang="en-US" sz="1100">
                          <a:latin typeface="Calibri"/>
                          <a:ea typeface="Times New Roman"/>
                          <a:cs typeface="Arial"/>
                        </a:rPr>
                        <a:t>672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367610">
                <a:tc>
                  <a:txBody>
                    <a:bodyPr/>
                    <a:lstStyle/>
                    <a:p>
                      <a:pPr marL="0" marR="0">
                        <a:lnSpc>
                          <a:spcPct val="115000"/>
                        </a:lnSpc>
                        <a:spcBef>
                          <a:spcPts val="0"/>
                        </a:spcBef>
                        <a:spcAft>
                          <a:spcPts val="1000"/>
                        </a:spcAft>
                      </a:pPr>
                      <a:r>
                        <a:rPr lang="en-US" sz="1200" dirty="0">
                          <a:latin typeface="Times New Roman"/>
                          <a:ea typeface="Times New Roman"/>
                          <a:cs typeface="Arial"/>
                        </a:rPr>
                        <a:t>chocolate warehouse</a:t>
                      </a:r>
                      <a:endParaRPr lang="en-US" sz="1100"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1000"/>
                        </a:spcAft>
                      </a:pPr>
                      <a:r>
                        <a:rPr lang="en-US" sz="1200">
                          <a:latin typeface="Times New Roman"/>
                          <a:ea typeface="Times New Roman"/>
                          <a:cs typeface="Arial"/>
                        </a:rPr>
                        <a:t>32.33  ton</a:t>
                      </a:r>
                      <a:endParaRPr lang="en-US" sz="110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a:lnSpc>
                          <a:spcPct val="115000"/>
                        </a:lnSpc>
                        <a:spcBef>
                          <a:spcPts val="0"/>
                        </a:spcBef>
                        <a:spcAft>
                          <a:spcPts val="1000"/>
                        </a:spcAft>
                      </a:pPr>
                      <a:r>
                        <a:rPr lang="en-US" sz="1200" dirty="0">
                          <a:latin typeface="Times New Roman"/>
                          <a:ea typeface="Times New Roman"/>
                          <a:cs typeface="Arial"/>
                        </a:rPr>
                        <a:t>12284</a:t>
                      </a:r>
                      <a:endParaRPr lang="en-US" sz="1100"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a:lnSpc>
                          <a:spcPct val="115000"/>
                        </a:lnSpc>
                        <a:spcBef>
                          <a:spcPts val="0"/>
                        </a:spcBef>
                        <a:spcAft>
                          <a:spcPts val="0"/>
                        </a:spcAft>
                      </a:pPr>
                      <a:r>
                        <a:rPr lang="en-US" sz="1100">
                          <a:latin typeface="Calibri"/>
                          <a:ea typeface="Times New Roman"/>
                          <a:cs typeface="Arial"/>
                        </a:rPr>
                        <a:t>792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367610">
                <a:tc>
                  <a:txBody>
                    <a:bodyPr/>
                    <a:lstStyle/>
                    <a:p>
                      <a:pPr marL="0" marR="0">
                        <a:lnSpc>
                          <a:spcPct val="115000"/>
                        </a:lnSpc>
                        <a:spcBef>
                          <a:spcPts val="0"/>
                        </a:spcBef>
                        <a:spcAft>
                          <a:spcPts val="1000"/>
                        </a:spcAft>
                      </a:pPr>
                      <a:r>
                        <a:rPr lang="en-US" sz="1200" dirty="0">
                          <a:latin typeface="Times New Roman"/>
                          <a:ea typeface="Times New Roman"/>
                          <a:cs typeface="Arial"/>
                        </a:rPr>
                        <a:t>Juice  warehouse</a:t>
                      </a:r>
                      <a:endParaRPr lang="en-US" sz="1100"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1000"/>
                        </a:spcAft>
                      </a:pPr>
                      <a:r>
                        <a:rPr lang="en-US" sz="1200">
                          <a:latin typeface="Times New Roman"/>
                          <a:ea typeface="Times New Roman"/>
                          <a:cs typeface="Arial"/>
                        </a:rPr>
                        <a:t>24.6 ton </a:t>
                      </a:r>
                      <a:endParaRPr lang="en-US" sz="110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a:lnSpc>
                          <a:spcPct val="115000"/>
                        </a:lnSpc>
                        <a:spcBef>
                          <a:spcPts val="0"/>
                        </a:spcBef>
                        <a:spcAft>
                          <a:spcPts val="1000"/>
                        </a:spcAft>
                      </a:pPr>
                      <a:r>
                        <a:rPr lang="en-US" sz="1200" dirty="0">
                          <a:latin typeface="Times New Roman"/>
                          <a:ea typeface="Times New Roman"/>
                          <a:cs typeface="Arial"/>
                        </a:rPr>
                        <a:t>9352.65</a:t>
                      </a:r>
                      <a:endParaRPr lang="en-US" sz="1100"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a:lnSpc>
                          <a:spcPct val="115000"/>
                        </a:lnSpc>
                        <a:spcBef>
                          <a:spcPts val="0"/>
                        </a:spcBef>
                        <a:spcAft>
                          <a:spcPts val="0"/>
                        </a:spcAft>
                      </a:pPr>
                      <a:r>
                        <a:rPr lang="en-US" sz="1100" dirty="0">
                          <a:latin typeface="Calibri"/>
                          <a:ea typeface="Times New Roman"/>
                          <a:cs typeface="Arial"/>
                        </a:rPr>
                        <a:t>603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378835">
                <a:tc>
                  <a:txBody>
                    <a:bodyPr/>
                    <a:lstStyle/>
                    <a:p>
                      <a:pPr marL="0" marR="0">
                        <a:lnSpc>
                          <a:spcPct val="115000"/>
                        </a:lnSpc>
                        <a:spcBef>
                          <a:spcPts val="0"/>
                        </a:spcBef>
                        <a:spcAft>
                          <a:spcPts val="1000"/>
                        </a:spcAft>
                      </a:pPr>
                      <a:r>
                        <a:rPr lang="en-US" sz="1200" dirty="0">
                          <a:latin typeface="Times New Roman"/>
                          <a:ea typeface="Times New Roman"/>
                          <a:cs typeface="Arial"/>
                        </a:rPr>
                        <a:t>The first roof</a:t>
                      </a:r>
                      <a:endParaRPr lang="en-US" sz="1100"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1000"/>
                        </a:spcAft>
                      </a:pPr>
                      <a:r>
                        <a:rPr lang="en-US" sz="1200">
                          <a:latin typeface="Times New Roman"/>
                          <a:ea typeface="Times New Roman"/>
                          <a:cs typeface="Arial"/>
                        </a:rPr>
                        <a:t>43.3 ton</a:t>
                      </a:r>
                      <a:endParaRPr lang="en-US" sz="110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a:lnSpc>
                          <a:spcPct val="115000"/>
                        </a:lnSpc>
                        <a:spcBef>
                          <a:spcPts val="0"/>
                        </a:spcBef>
                        <a:spcAft>
                          <a:spcPts val="1000"/>
                        </a:spcAft>
                      </a:pPr>
                      <a:r>
                        <a:rPr lang="en-US" sz="1200">
                          <a:latin typeface="Times New Roman"/>
                          <a:ea typeface="Times New Roman"/>
                          <a:cs typeface="Arial"/>
                        </a:rPr>
                        <a:t>16454</a:t>
                      </a:r>
                      <a:endParaRPr lang="en-US" sz="110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a:lnSpc>
                          <a:spcPct val="115000"/>
                        </a:lnSpc>
                        <a:spcBef>
                          <a:spcPts val="0"/>
                        </a:spcBef>
                        <a:spcAft>
                          <a:spcPts val="0"/>
                        </a:spcAft>
                      </a:pPr>
                      <a:r>
                        <a:rPr lang="en-US" sz="1100" dirty="0">
                          <a:latin typeface="Calibri"/>
                          <a:ea typeface="Times New Roman"/>
                          <a:cs typeface="Arial"/>
                        </a:rPr>
                        <a:t>1122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367610">
                <a:tc>
                  <a:txBody>
                    <a:bodyPr/>
                    <a:lstStyle/>
                    <a:p>
                      <a:pPr marL="0" marR="0">
                        <a:lnSpc>
                          <a:spcPct val="115000"/>
                        </a:lnSpc>
                        <a:spcBef>
                          <a:spcPts val="0"/>
                        </a:spcBef>
                        <a:spcAft>
                          <a:spcPts val="1000"/>
                        </a:spcAft>
                      </a:pPr>
                      <a:r>
                        <a:rPr lang="en-US" sz="1200" dirty="0">
                          <a:latin typeface="Times New Roman"/>
                          <a:ea typeface="Times New Roman"/>
                          <a:cs typeface="Arial"/>
                        </a:rPr>
                        <a:t>The second roof </a:t>
                      </a:r>
                      <a:endParaRPr lang="en-US" sz="1100"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1000"/>
                        </a:spcAft>
                      </a:pPr>
                      <a:r>
                        <a:rPr lang="en-US" sz="1200">
                          <a:latin typeface="Times New Roman"/>
                          <a:ea typeface="Times New Roman"/>
                          <a:cs typeface="Arial"/>
                        </a:rPr>
                        <a:t>10.775 ton</a:t>
                      </a:r>
                      <a:endParaRPr lang="en-US" sz="110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a:lnSpc>
                          <a:spcPct val="115000"/>
                        </a:lnSpc>
                        <a:spcBef>
                          <a:spcPts val="0"/>
                        </a:spcBef>
                        <a:spcAft>
                          <a:spcPts val="1000"/>
                        </a:spcAft>
                      </a:pPr>
                      <a:r>
                        <a:rPr lang="en-US" sz="1200">
                          <a:latin typeface="Times New Roman"/>
                          <a:ea typeface="Times New Roman"/>
                          <a:cs typeface="Arial"/>
                        </a:rPr>
                        <a:t>4094.69</a:t>
                      </a:r>
                      <a:endParaRPr lang="en-US" sz="110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a:lnSpc>
                          <a:spcPct val="115000"/>
                        </a:lnSpc>
                        <a:spcBef>
                          <a:spcPts val="0"/>
                        </a:spcBef>
                        <a:spcAft>
                          <a:spcPts val="0"/>
                        </a:spcAft>
                      </a:pPr>
                      <a:r>
                        <a:rPr lang="en-US" sz="1100" dirty="0">
                          <a:latin typeface="Calibri"/>
                          <a:ea typeface="Times New Roman"/>
                          <a:cs typeface="Arial"/>
                        </a:rPr>
                        <a:t>264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bl>
          </a:graphicData>
        </a:graphic>
      </p:graphicFrame>
      <p:sp>
        <p:nvSpPr>
          <p:cNvPr id="6" name="مستطيل 5"/>
          <p:cNvSpPr/>
          <p:nvPr/>
        </p:nvSpPr>
        <p:spPr>
          <a:xfrm>
            <a:off x="4169739" y="5465020"/>
            <a:ext cx="4151302" cy="461665"/>
          </a:xfrm>
          <a:prstGeom prst="rect">
            <a:avLst/>
          </a:prstGeom>
        </p:spPr>
        <p:txBody>
          <a:bodyPr wrap="square">
            <a:spAutoFit/>
          </a:bodyPr>
          <a:lstStyle/>
          <a:p>
            <a:pPr algn="ctr"/>
            <a:endParaRPr lang="en-US" sz="2400" dirty="0"/>
          </a:p>
        </p:txBody>
      </p:sp>
      <p:sp>
        <p:nvSpPr>
          <p:cNvPr id="3" name="Slide Number Placeholder 2"/>
          <p:cNvSpPr>
            <a:spLocks noGrp="1"/>
          </p:cNvSpPr>
          <p:nvPr>
            <p:ph type="sldNum" sz="quarter" idx="12"/>
          </p:nvPr>
        </p:nvSpPr>
        <p:spPr/>
        <p:txBody>
          <a:bodyPr/>
          <a:lstStyle/>
          <a:p>
            <a:fld id="{23068DD2-DF8F-4827-9001-400A0A938C2A}" type="slidenum">
              <a:rPr lang="en-US" smtClean="0"/>
              <a:pPr/>
              <a:t>24</a:t>
            </a:fld>
            <a:endParaRPr lang="en-US"/>
          </a:p>
        </p:txBody>
      </p:sp>
      <p:graphicFrame>
        <p:nvGraphicFramePr>
          <p:cNvPr id="7" name="جدول 6"/>
          <p:cNvGraphicFramePr>
            <a:graphicFrameLocks noGrp="1"/>
          </p:cNvGraphicFramePr>
          <p:nvPr/>
        </p:nvGraphicFramePr>
        <p:xfrm>
          <a:off x="2259873" y="4219303"/>
          <a:ext cx="7406642" cy="811106"/>
        </p:xfrm>
        <a:graphic>
          <a:graphicData uri="http://schemas.openxmlformats.org/drawingml/2006/table">
            <a:tbl>
              <a:tblPr firstRow="1" bandRow="1">
                <a:tableStyleId>{5C22544A-7EE6-4342-B048-85BDC9FD1C3A}</a:tableStyleId>
              </a:tblPr>
              <a:tblGrid>
                <a:gridCol w="3703321"/>
                <a:gridCol w="3703321"/>
              </a:tblGrid>
              <a:tr h="405553">
                <a:tc>
                  <a:txBody>
                    <a:bodyPr/>
                    <a:lstStyle/>
                    <a:p>
                      <a:pPr algn="ctr"/>
                      <a:r>
                        <a:rPr lang="en-US" dirty="0" smtClean="0">
                          <a:solidFill>
                            <a:schemeClr val="tx1"/>
                          </a:solidFill>
                        </a:rPr>
                        <a:t>Installation cost </a:t>
                      </a:r>
                      <a:endParaRPr lang="en-US" dirty="0">
                        <a:solidFill>
                          <a:schemeClr val="tx1"/>
                        </a:solidFill>
                      </a:endParaRPr>
                    </a:p>
                  </a:txBody>
                  <a:tcPr/>
                </a:tc>
                <a:tc>
                  <a:txBody>
                    <a:bodyPr/>
                    <a:lstStyle/>
                    <a:p>
                      <a:pPr algn="ctr"/>
                      <a:r>
                        <a:rPr lang="en-US" dirty="0" smtClean="0">
                          <a:solidFill>
                            <a:schemeClr val="tx1"/>
                          </a:solidFill>
                        </a:rPr>
                        <a:t>Painting cost </a:t>
                      </a:r>
                      <a:endParaRPr lang="en-US" dirty="0">
                        <a:solidFill>
                          <a:schemeClr val="tx1"/>
                        </a:solidFill>
                      </a:endParaRPr>
                    </a:p>
                  </a:txBody>
                  <a:tcPr/>
                </a:tc>
              </a:tr>
              <a:tr h="405553">
                <a:tc>
                  <a:txBody>
                    <a:bodyPr/>
                    <a:lstStyle/>
                    <a:p>
                      <a:pPr algn="ctr"/>
                      <a:r>
                        <a:rPr lang="en-US" dirty="0" smtClean="0"/>
                        <a:t>902</a:t>
                      </a:r>
                      <a:r>
                        <a:rPr lang="en-US" baseline="0" dirty="0" smtClean="0"/>
                        <a:t> $</a:t>
                      </a:r>
                      <a:endParaRPr lang="en-US" dirty="0"/>
                    </a:p>
                  </a:txBody>
                  <a:tcPr/>
                </a:tc>
                <a:tc>
                  <a:txBody>
                    <a:bodyPr/>
                    <a:lstStyle/>
                    <a:p>
                      <a:pPr algn="ctr"/>
                      <a:r>
                        <a:rPr lang="en-US" dirty="0" smtClean="0"/>
                        <a:t>2113$</a:t>
                      </a:r>
                      <a:endParaRPr lang="en-US" dirty="0"/>
                    </a:p>
                  </a:txBody>
                  <a:tcPr/>
                </a:tc>
              </a:tr>
            </a:tbl>
          </a:graphicData>
        </a:graphic>
      </p:graphicFrame>
      <p:sp>
        <p:nvSpPr>
          <p:cNvPr id="8" name="مستطيل 7"/>
          <p:cNvSpPr/>
          <p:nvPr/>
        </p:nvSpPr>
        <p:spPr>
          <a:xfrm>
            <a:off x="4891182" y="5412769"/>
            <a:ext cx="2409634" cy="369332"/>
          </a:xfrm>
          <a:prstGeom prst="rect">
            <a:avLst/>
          </a:prstGeom>
        </p:spPr>
        <p:txBody>
          <a:bodyPr wrap="none">
            <a:spAutoFit/>
          </a:bodyPr>
          <a:lstStyle/>
          <a:p>
            <a:pPr algn="ctr"/>
            <a:r>
              <a:rPr lang="en-US" b="1" u="sng" dirty="0" smtClean="0"/>
              <a:t>Total cost =55714.34</a:t>
            </a:r>
            <a:endParaRPr lang="en-US" b="1" u="sng" dirty="0"/>
          </a:p>
        </p:txBody>
      </p:sp>
    </p:spTree>
    <p:extLst>
      <p:ext uri="{BB962C8B-B14F-4D97-AF65-F5344CB8AC3E}">
        <p14:creationId xmlns:p14="http://schemas.microsoft.com/office/powerpoint/2010/main" val="10340372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23068DD2-DF8F-4827-9001-400A0A938C2A}" type="slidenum">
              <a:rPr lang="en-US" smtClean="0"/>
              <a:pPr/>
              <a:t>25</a:t>
            </a:fld>
            <a:endParaRPr lang="en-US"/>
          </a:p>
        </p:txBody>
      </p:sp>
      <p:sp>
        <p:nvSpPr>
          <p:cNvPr id="3" name="مستطيل 2"/>
          <p:cNvSpPr/>
          <p:nvPr/>
        </p:nvSpPr>
        <p:spPr>
          <a:xfrm>
            <a:off x="3933745" y="344379"/>
            <a:ext cx="3749744" cy="584775"/>
          </a:xfrm>
          <a:prstGeom prst="rect">
            <a:avLst/>
          </a:prstGeom>
        </p:spPr>
        <p:txBody>
          <a:bodyPr wrap="none">
            <a:spAutoFit/>
          </a:bodyPr>
          <a:lstStyle/>
          <a:p>
            <a:pPr algn="ctr"/>
            <a:r>
              <a:rPr lang="en-US" sz="3200" dirty="0" smtClean="0">
                <a:latin typeface="Baskerville Old Face" pitchFamily="18" charset="0"/>
              </a:rPr>
              <a:t>Steel cost calculation  </a:t>
            </a:r>
            <a:endParaRPr lang="en-US" sz="3200" dirty="0">
              <a:latin typeface="Baskerville Old Face" pitchFamily="18" charset="0"/>
            </a:endParaRPr>
          </a:p>
        </p:txBody>
      </p:sp>
      <p:sp>
        <p:nvSpPr>
          <p:cNvPr id="4" name="مستطيل 3"/>
          <p:cNvSpPr/>
          <p:nvPr/>
        </p:nvSpPr>
        <p:spPr>
          <a:xfrm>
            <a:off x="1872343" y="1154111"/>
            <a:ext cx="6096000" cy="2585323"/>
          </a:xfrm>
          <a:prstGeom prst="rect">
            <a:avLst/>
          </a:prstGeom>
        </p:spPr>
        <p:txBody>
          <a:bodyPr>
            <a:spAutoFit/>
          </a:bodyPr>
          <a:lstStyle/>
          <a:p>
            <a:pPr>
              <a:buFont typeface="Arial" pitchFamily="34" charset="0"/>
              <a:buChar char="•"/>
            </a:pPr>
            <a:r>
              <a:rPr lang="en-US" dirty="0" smtClean="0"/>
              <a:t>With a passage of time the pallets may exposed to facture and bending so we put a budget for maintenance with 100 NIS.  </a:t>
            </a:r>
          </a:p>
          <a:p>
            <a:pPr>
              <a:buFont typeface="Arial" pitchFamily="34" charset="0"/>
              <a:buChar char="•"/>
            </a:pPr>
            <a:endParaRPr lang="en-US" dirty="0" smtClean="0"/>
          </a:p>
          <a:p>
            <a:pPr>
              <a:buFont typeface="Arial" pitchFamily="34" charset="0"/>
              <a:buChar char="•"/>
            </a:pPr>
            <a:r>
              <a:rPr lang="en-US" dirty="0" smtClean="0"/>
              <a:t> using useful life (n)=20 years </a:t>
            </a:r>
          </a:p>
          <a:p>
            <a:pPr>
              <a:buFont typeface="Arial" pitchFamily="34" charset="0"/>
              <a:buChar char="•"/>
            </a:pPr>
            <a:endParaRPr lang="en-US" dirty="0" smtClean="0"/>
          </a:p>
          <a:p>
            <a:pPr>
              <a:buFont typeface="Arial" pitchFamily="34" charset="0"/>
              <a:buChar char="•"/>
            </a:pPr>
            <a:r>
              <a:rPr lang="en-US" dirty="0" smtClean="0"/>
              <a:t>Using  interest rate of return =12%</a:t>
            </a:r>
          </a:p>
          <a:p>
            <a:pPr>
              <a:buFont typeface="Arial" pitchFamily="34" charset="0"/>
              <a:buChar char="•"/>
            </a:pPr>
            <a:endParaRPr lang="en-US" dirty="0" smtClean="0"/>
          </a:p>
          <a:p>
            <a:pPr>
              <a:buFont typeface="Arial" pitchFamily="34" charset="0"/>
              <a:buChar char="•"/>
            </a:pPr>
            <a:r>
              <a:rPr lang="en-US" dirty="0" smtClean="0"/>
              <a:t>And using NPV calculator we got.</a:t>
            </a:r>
          </a:p>
        </p:txBody>
      </p:sp>
      <p:pic>
        <p:nvPicPr>
          <p:cNvPr id="5" name="صورة 4" descr="Capture.PNG"/>
          <p:cNvPicPr>
            <a:picLocks noChangeAspect="1"/>
          </p:cNvPicPr>
          <p:nvPr/>
        </p:nvPicPr>
        <p:blipFill>
          <a:blip r:embed="rId2" cstate="print"/>
          <a:stretch>
            <a:fillRect/>
          </a:stretch>
        </p:blipFill>
        <p:spPr>
          <a:xfrm>
            <a:off x="1798956" y="4140926"/>
            <a:ext cx="8183118" cy="1913406"/>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23068DD2-DF8F-4827-9001-400A0A938C2A}" type="slidenum">
              <a:rPr lang="en-US" smtClean="0"/>
              <a:pPr/>
              <a:t>26</a:t>
            </a:fld>
            <a:endParaRPr lang="en-US"/>
          </a:p>
        </p:txBody>
      </p:sp>
      <p:sp>
        <p:nvSpPr>
          <p:cNvPr id="3" name="مستطيل 2"/>
          <p:cNvSpPr/>
          <p:nvPr/>
        </p:nvSpPr>
        <p:spPr>
          <a:xfrm>
            <a:off x="3759592" y="0"/>
            <a:ext cx="4448654" cy="584775"/>
          </a:xfrm>
          <a:prstGeom prst="rect">
            <a:avLst/>
          </a:prstGeom>
        </p:spPr>
        <p:txBody>
          <a:bodyPr wrap="none">
            <a:spAutoFit/>
          </a:bodyPr>
          <a:lstStyle/>
          <a:p>
            <a:r>
              <a:rPr lang="en-US" sz="3200" dirty="0" smtClean="0">
                <a:latin typeface="Baskerville Old Face" pitchFamily="18" charset="0"/>
              </a:rPr>
              <a:t>Present value at each year </a:t>
            </a:r>
            <a:endParaRPr lang="en-US" sz="3200" dirty="0">
              <a:latin typeface="Baskerville Old Face" pitchFamily="18" charset="0"/>
            </a:endParaRPr>
          </a:p>
        </p:txBody>
      </p:sp>
      <p:pic>
        <p:nvPicPr>
          <p:cNvPr id="4" name="صورة 3" descr="la.PNG"/>
          <p:cNvPicPr>
            <a:picLocks noChangeAspect="1"/>
          </p:cNvPicPr>
          <p:nvPr/>
        </p:nvPicPr>
        <p:blipFill>
          <a:blip r:embed="rId2" cstate="print"/>
          <a:stretch>
            <a:fillRect/>
          </a:stretch>
        </p:blipFill>
        <p:spPr>
          <a:xfrm>
            <a:off x="4162442" y="634840"/>
            <a:ext cx="2982941" cy="4808439"/>
          </a:xfrm>
          <a:prstGeom prst="rect">
            <a:avLst/>
          </a:prstGeom>
        </p:spPr>
      </p:pic>
      <p:pic>
        <p:nvPicPr>
          <p:cNvPr id="5" name="صورة 4" descr="lab2.PNG"/>
          <p:cNvPicPr>
            <a:picLocks noChangeAspect="1"/>
          </p:cNvPicPr>
          <p:nvPr/>
        </p:nvPicPr>
        <p:blipFill>
          <a:blip r:embed="rId3" cstate="print"/>
          <a:stretch>
            <a:fillRect/>
          </a:stretch>
        </p:blipFill>
        <p:spPr>
          <a:xfrm>
            <a:off x="4167052" y="5418387"/>
            <a:ext cx="3122024" cy="1190079"/>
          </a:xfrm>
          <a:prstGeom prst="rect">
            <a:avLst/>
          </a:prstGeom>
        </p:spPr>
      </p:pic>
      <p:sp>
        <p:nvSpPr>
          <p:cNvPr id="6" name="مستطيل 5"/>
          <p:cNvSpPr/>
          <p:nvPr/>
        </p:nvSpPr>
        <p:spPr>
          <a:xfrm>
            <a:off x="7719378" y="5647899"/>
            <a:ext cx="2945037" cy="369332"/>
          </a:xfrm>
          <a:prstGeom prst="rect">
            <a:avLst/>
          </a:prstGeom>
        </p:spPr>
        <p:txBody>
          <a:bodyPr wrap="none">
            <a:spAutoFit/>
          </a:bodyPr>
          <a:lstStyle/>
          <a:p>
            <a:r>
              <a:rPr lang="en-US" dirty="0" smtClean="0">
                <a:latin typeface="Baskerville Old Face" pitchFamily="18" charset="0"/>
              </a:rPr>
              <a:t>Net  present value is 50470.65</a:t>
            </a:r>
            <a:endParaRPr lang="en-US" dirty="0">
              <a:latin typeface="Baskerville Old Face" pitchFamily="18"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687132" y="248194"/>
            <a:ext cx="6542469" cy="646331"/>
          </a:xfrm>
          <a:prstGeom prst="rect">
            <a:avLst/>
          </a:prstGeom>
        </p:spPr>
        <p:txBody>
          <a:bodyPr wrap="square">
            <a:spAutoFit/>
          </a:bodyPr>
          <a:lstStyle/>
          <a:p>
            <a:pPr algn="ctr"/>
            <a:r>
              <a:rPr lang="en-US" sz="3600" b="1" dirty="0" smtClean="0">
                <a:latin typeface="Baskerville Old Face" panose="02020602080505020303" pitchFamily="18" charset="0"/>
                <a:ea typeface="Arial Unicode MS" panose="020B0604020202020204" pitchFamily="34" charset="-128"/>
                <a:cs typeface="Arial Unicode MS" panose="020B0604020202020204" pitchFamily="34" charset="-128"/>
              </a:rPr>
              <a:t>Steel material and dimensions </a:t>
            </a:r>
            <a:endParaRPr lang="en-US" sz="3600" b="1" dirty="0">
              <a:latin typeface="Baskerville Old Face" panose="02020602080505020303" pitchFamily="18" charset="0"/>
              <a:ea typeface="Arial Unicode MS" panose="020B0604020202020204" pitchFamily="34" charset="-128"/>
              <a:cs typeface="Arial Unicode MS" panose="020B0604020202020204" pitchFamily="34" charset="-128"/>
            </a:endParaRPr>
          </a:p>
        </p:txBody>
      </p:sp>
      <p:sp>
        <p:nvSpPr>
          <p:cNvPr id="3" name="مستطيل 2"/>
          <p:cNvSpPr/>
          <p:nvPr/>
        </p:nvSpPr>
        <p:spPr>
          <a:xfrm>
            <a:off x="683623" y="1254036"/>
            <a:ext cx="6096000" cy="3477875"/>
          </a:xfrm>
          <a:prstGeom prst="rect">
            <a:avLst/>
          </a:prstGeom>
        </p:spPr>
        <p:txBody>
          <a:bodyPr wrap="square">
            <a:spAutoFit/>
          </a:bodyPr>
          <a:lstStyle/>
          <a:p>
            <a:pPr>
              <a:buFont typeface="Arial" pitchFamily="34" charset="0"/>
              <a:buChar char="•"/>
            </a:pPr>
            <a:r>
              <a:rPr lang="en-US" sz="2000" b="1" dirty="0" smtClean="0"/>
              <a:t>The type of steel will be used is A-36.</a:t>
            </a:r>
          </a:p>
          <a:p>
            <a:endParaRPr lang="en-US" sz="2000" b="1" dirty="0" smtClean="0"/>
          </a:p>
          <a:p>
            <a:pPr>
              <a:buFont typeface="Arial" pitchFamily="34" charset="0"/>
              <a:buChar char="•"/>
            </a:pPr>
            <a:r>
              <a:rPr lang="en-US" sz="2000" b="1" dirty="0" smtClean="0"/>
              <a:t>Four pallet support will be used with a right angle shape.</a:t>
            </a:r>
          </a:p>
          <a:p>
            <a:endParaRPr lang="en-US" sz="2000" b="1" dirty="0" smtClean="0"/>
          </a:p>
          <a:p>
            <a:pPr>
              <a:buFont typeface="Arial" pitchFamily="34" charset="0"/>
              <a:buChar char="•"/>
            </a:pPr>
            <a:r>
              <a:rPr lang="en-US" sz="2000" b="1" dirty="0" smtClean="0"/>
              <a:t>The length of each right angle will be 20cm</a:t>
            </a:r>
          </a:p>
          <a:p>
            <a:endParaRPr lang="en-US" sz="2000" b="1" dirty="0" smtClean="0"/>
          </a:p>
          <a:p>
            <a:pPr>
              <a:buFont typeface="Arial" pitchFamily="34" charset="0"/>
              <a:buChar char="•"/>
            </a:pPr>
            <a:r>
              <a:rPr lang="en-US" sz="2000" b="1" dirty="0" smtClean="0"/>
              <a:t>The thickness of the pallet support will be 8mm.</a:t>
            </a:r>
          </a:p>
          <a:p>
            <a:endParaRPr lang="en-US" sz="2000" b="1" dirty="0" smtClean="0"/>
          </a:p>
          <a:p>
            <a:pPr>
              <a:buFont typeface="Arial" pitchFamily="34" charset="0"/>
              <a:buChar char="•"/>
            </a:pPr>
            <a:r>
              <a:rPr lang="en-US" sz="2000" b="1" dirty="0" smtClean="0"/>
              <a:t>the screws will have a diameter with 10mm and Grade-2 type.</a:t>
            </a:r>
          </a:p>
        </p:txBody>
      </p:sp>
      <p:sp>
        <p:nvSpPr>
          <p:cNvPr id="5" name="Slide Number Placeholder 4"/>
          <p:cNvSpPr>
            <a:spLocks noGrp="1"/>
          </p:cNvSpPr>
          <p:nvPr>
            <p:ph type="sldNum" sz="quarter" idx="12"/>
          </p:nvPr>
        </p:nvSpPr>
        <p:spPr/>
        <p:txBody>
          <a:bodyPr/>
          <a:lstStyle/>
          <a:p>
            <a:fld id="{23068DD2-DF8F-4827-9001-400A0A938C2A}" type="slidenum">
              <a:rPr lang="en-US" smtClean="0"/>
              <a:pPr/>
              <a:t>27</a:t>
            </a:fld>
            <a:endParaRPr lang="en-US"/>
          </a:p>
        </p:txBody>
      </p:sp>
      <p:pic>
        <p:nvPicPr>
          <p:cNvPr id="6" name="صورة 5" descr="drive in.PNG"/>
          <p:cNvPicPr>
            <a:picLocks noChangeAspect="1"/>
          </p:cNvPicPr>
          <p:nvPr/>
        </p:nvPicPr>
        <p:blipFill>
          <a:blip r:embed="rId2" cstate="print"/>
          <a:stretch>
            <a:fillRect/>
          </a:stretch>
        </p:blipFill>
        <p:spPr>
          <a:xfrm>
            <a:off x="7615646" y="875213"/>
            <a:ext cx="4271554" cy="3775404"/>
          </a:xfrm>
          <a:prstGeom prst="rect">
            <a:avLst/>
          </a:prstGeom>
        </p:spPr>
      </p:pic>
      <p:sp>
        <p:nvSpPr>
          <p:cNvPr id="7" name="مستطيل 6"/>
          <p:cNvSpPr/>
          <p:nvPr/>
        </p:nvSpPr>
        <p:spPr>
          <a:xfrm>
            <a:off x="7759338" y="4728754"/>
            <a:ext cx="2054363" cy="28738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140 cm</a:t>
            </a:r>
            <a:endParaRPr lang="en-US" dirty="0">
              <a:solidFill>
                <a:schemeClr val="tx1"/>
              </a:solidFill>
            </a:endParaRPr>
          </a:p>
        </p:txBody>
      </p:sp>
      <p:sp>
        <p:nvSpPr>
          <p:cNvPr id="8" name="مستطيل 7"/>
          <p:cNvSpPr/>
          <p:nvPr/>
        </p:nvSpPr>
        <p:spPr>
          <a:xfrm>
            <a:off x="7276010" y="3409406"/>
            <a:ext cx="156755" cy="13193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ar-SA" dirty="0" smtClean="0">
                <a:solidFill>
                  <a:schemeClr val="tx1"/>
                </a:solidFill>
              </a:rPr>
              <a:t>130 </a:t>
            </a:r>
            <a:r>
              <a:rPr lang="en-US" dirty="0" smtClean="0">
                <a:solidFill>
                  <a:schemeClr val="tx1"/>
                </a:solidFill>
              </a:rPr>
              <a:t> </a:t>
            </a:r>
            <a:r>
              <a:rPr lang="en-GB" dirty="0">
                <a:solidFill>
                  <a:schemeClr val="tx1"/>
                </a:solidFill>
              </a:rPr>
              <a:t>c</a:t>
            </a:r>
            <a:r>
              <a:rPr lang="en-US" dirty="0" smtClean="0">
                <a:solidFill>
                  <a:schemeClr val="tx1"/>
                </a:solidFill>
              </a:rPr>
              <a:t>m</a:t>
            </a:r>
            <a:endParaRPr lang="en-US" dirty="0">
              <a:solidFill>
                <a:schemeClr val="tx1"/>
              </a:solidFill>
            </a:endParaRPr>
          </a:p>
        </p:txBody>
      </p:sp>
    </p:spTree>
    <p:extLst>
      <p:ext uri="{BB962C8B-B14F-4D97-AF65-F5344CB8AC3E}">
        <p14:creationId xmlns:p14="http://schemas.microsoft.com/office/powerpoint/2010/main" val="23334253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3068DD2-DF8F-4827-9001-400A0A938C2A}" type="slidenum">
              <a:rPr lang="en-US" smtClean="0"/>
              <a:pPr/>
              <a:t>28</a:t>
            </a:fld>
            <a:endParaRPr lang="en-US"/>
          </a:p>
        </p:txBody>
      </p:sp>
      <p:sp>
        <p:nvSpPr>
          <p:cNvPr id="3" name="Rectangle 2"/>
          <p:cNvSpPr/>
          <p:nvPr/>
        </p:nvSpPr>
        <p:spPr>
          <a:xfrm>
            <a:off x="1672660" y="647178"/>
            <a:ext cx="5780750" cy="646331"/>
          </a:xfrm>
          <a:prstGeom prst="rect">
            <a:avLst/>
          </a:prstGeom>
        </p:spPr>
        <p:txBody>
          <a:bodyPr wrap="none">
            <a:spAutoFit/>
          </a:bodyPr>
          <a:lstStyle/>
          <a:p>
            <a:pPr algn="ctr"/>
            <a:r>
              <a:rPr lang="en-US" sz="3600" b="1" dirty="0">
                <a:latin typeface="Baskerville Old Face" panose="02020602080505020303" pitchFamily="18" charset="0"/>
                <a:ea typeface="Arial Unicode MS" panose="020B0604020202020204" pitchFamily="34" charset="-128"/>
                <a:cs typeface="Arial Unicode MS" panose="020B0604020202020204" pitchFamily="34" charset="-128"/>
              </a:rPr>
              <a:t>Steel material and dimensions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35070" y="1293509"/>
            <a:ext cx="7109479" cy="5296516"/>
          </a:xfrm>
          <a:prstGeom prst="rect">
            <a:avLst/>
          </a:prstGeom>
        </p:spPr>
      </p:pic>
      <p:sp>
        <p:nvSpPr>
          <p:cNvPr id="5" name="Rectangle 4"/>
          <p:cNvSpPr/>
          <p:nvPr/>
        </p:nvSpPr>
        <p:spPr>
          <a:xfrm>
            <a:off x="1175700" y="2510606"/>
            <a:ext cx="2794355" cy="2862322"/>
          </a:xfrm>
          <a:prstGeom prst="rect">
            <a:avLst/>
          </a:prstGeom>
        </p:spPr>
        <p:txBody>
          <a:bodyPr wrap="none">
            <a:spAutoFit/>
          </a:bodyPr>
          <a:lstStyle/>
          <a:p>
            <a:pPr algn="ctr"/>
            <a:r>
              <a:rPr lang="en-US" b="1" dirty="0" smtClean="0">
                <a:latin typeface="Baskerville Old Face" panose="02020602080505020303" pitchFamily="18" charset="0"/>
                <a:ea typeface="Arial Unicode MS" panose="020B0604020202020204" pitchFamily="34" charset="-128"/>
                <a:cs typeface="Arial Unicode MS" panose="020B0604020202020204" pitchFamily="34" charset="-128"/>
              </a:rPr>
              <a:t>Such that:</a:t>
            </a:r>
          </a:p>
          <a:p>
            <a:pPr algn="ctr"/>
            <a:r>
              <a:rPr lang="en-US" b="1" dirty="0" smtClean="0">
                <a:latin typeface="Baskerville Old Face" panose="02020602080505020303" pitchFamily="18" charset="0"/>
                <a:ea typeface="Arial Unicode MS" panose="020B0604020202020204" pitchFamily="34" charset="-128"/>
                <a:cs typeface="Arial Unicode MS" panose="020B0604020202020204" pitchFamily="34" charset="-128"/>
              </a:rPr>
              <a:t>a =</a:t>
            </a:r>
            <a:r>
              <a:rPr lang="ar-SA" b="1" dirty="0" smtClean="0">
                <a:latin typeface="Baskerville Old Face" panose="02020602080505020303" pitchFamily="18" charset="0"/>
                <a:ea typeface="Arial Unicode MS" panose="020B0604020202020204" pitchFamily="34" charset="-128"/>
                <a:cs typeface="Arial Unicode MS" panose="020B0604020202020204" pitchFamily="34" charset="-128"/>
              </a:rPr>
              <a:t>10 </a:t>
            </a:r>
            <a:r>
              <a:rPr lang="en-US" b="1" dirty="0" smtClean="0">
                <a:latin typeface="Baskerville Old Face" panose="02020602080505020303" pitchFamily="18" charset="0"/>
                <a:ea typeface="Arial Unicode MS" panose="020B0604020202020204" pitchFamily="34" charset="-128"/>
                <a:cs typeface="Arial Unicode MS" panose="020B0604020202020204" pitchFamily="34" charset="-128"/>
              </a:rPr>
              <a:t>cm</a:t>
            </a:r>
          </a:p>
          <a:p>
            <a:pPr algn="ctr"/>
            <a:r>
              <a:rPr lang="en-US" b="1" dirty="0" smtClean="0">
                <a:latin typeface="Baskerville Old Face" panose="02020602080505020303" pitchFamily="18" charset="0"/>
                <a:ea typeface="Arial Unicode MS" panose="020B0604020202020204" pitchFamily="34" charset="-128"/>
                <a:cs typeface="Arial Unicode MS" panose="020B0604020202020204" pitchFamily="34" charset="-128"/>
              </a:rPr>
              <a:t>b = 20cm</a:t>
            </a:r>
          </a:p>
          <a:p>
            <a:pPr algn="ctr"/>
            <a:r>
              <a:rPr lang="en-US" b="1" dirty="0" smtClean="0">
                <a:latin typeface="Baskerville Old Face" panose="02020602080505020303" pitchFamily="18" charset="0"/>
                <a:ea typeface="Arial Unicode MS" panose="020B0604020202020204" pitchFamily="34" charset="-128"/>
                <a:cs typeface="Arial Unicode MS" panose="020B0604020202020204" pitchFamily="34" charset="-128"/>
              </a:rPr>
              <a:t>H1 = 150cm</a:t>
            </a:r>
          </a:p>
          <a:p>
            <a:pPr algn="ctr"/>
            <a:r>
              <a:rPr lang="en-US" b="1" dirty="0" smtClean="0">
                <a:latin typeface="Baskerville Old Face" panose="02020602080505020303" pitchFamily="18" charset="0"/>
                <a:ea typeface="Arial Unicode MS" panose="020B0604020202020204" pitchFamily="34" charset="-128"/>
                <a:cs typeface="Arial Unicode MS" panose="020B0604020202020204" pitchFamily="34" charset="-128"/>
              </a:rPr>
              <a:t>H2 =475 cm</a:t>
            </a:r>
          </a:p>
          <a:p>
            <a:pPr algn="ctr"/>
            <a:r>
              <a:rPr lang="en-US" b="1" dirty="0" smtClean="0">
                <a:latin typeface="Baskerville Old Face" panose="02020602080505020303" pitchFamily="18" charset="0"/>
                <a:ea typeface="Arial Unicode MS" panose="020B0604020202020204" pitchFamily="34" charset="-128"/>
                <a:cs typeface="Arial Unicode MS" panose="020B0604020202020204" pitchFamily="34" charset="-128"/>
              </a:rPr>
              <a:t>Frame Height= 450 cm</a:t>
            </a:r>
          </a:p>
          <a:p>
            <a:pPr algn="ctr"/>
            <a:r>
              <a:rPr lang="en-US" b="1" dirty="0" smtClean="0">
                <a:latin typeface="Baskerville Old Face" panose="02020602080505020303" pitchFamily="18" charset="0"/>
                <a:ea typeface="Arial Unicode MS" panose="020B0604020202020204" pitchFamily="34" charset="-128"/>
                <a:cs typeface="Arial Unicode MS" panose="020B0604020202020204" pitchFamily="34" charset="-128"/>
              </a:rPr>
              <a:t>Pallet Height= 130 cm</a:t>
            </a:r>
          </a:p>
          <a:p>
            <a:pPr algn="ctr"/>
            <a:r>
              <a:rPr lang="en-US" b="1" dirty="0" smtClean="0">
                <a:latin typeface="Baskerville Old Face" panose="02020602080505020303" pitchFamily="18" charset="0"/>
                <a:ea typeface="Arial Unicode MS" panose="020B0604020202020204" pitchFamily="34" charset="-128"/>
                <a:cs typeface="Arial Unicode MS" panose="020B0604020202020204" pitchFamily="34" charset="-128"/>
              </a:rPr>
              <a:t>Pallet Length = 100cm</a:t>
            </a:r>
          </a:p>
          <a:p>
            <a:pPr algn="ctr"/>
            <a:r>
              <a:rPr lang="en-US" b="1" dirty="0" smtClean="0">
                <a:latin typeface="Baskerville Old Face" panose="02020602080505020303" pitchFamily="18" charset="0"/>
                <a:ea typeface="Arial Unicode MS" panose="020B0604020202020204" pitchFamily="34" charset="-128"/>
                <a:cs typeface="Arial Unicode MS" panose="020B0604020202020204" pitchFamily="34" charset="-128"/>
              </a:rPr>
              <a:t>Forklift Clearance = 130 cm</a:t>
            </a:r>
          </a:p>
          <a:p>
            <a:pPr algn="ctr"/>
            <a:endParaRPr lang="en-US" b="1" dirty="0">
              <a:latin typeface="Baskerville Old Face" panose="02020602080505020303" pitchFamily="18" charset="0"/>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85116054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07842" y="91602"/>
            <a:ext cx="6096000" cy="1569660"/>
          </a:xfrm>
          <a:prstGeom prst="rect">
            <a:avLst/>
          </a:prstGeom>
        </p:spPr>
        <p:txBody>
          <a:bodyPr>
            <a:spAutoFit/>
          </a:bodyPr>
          <a:lstStyle/>
          <a:p>
            <a:r>
              <a:rPr lang="en-US" altLang="en-US" sz="4800" dirty="0">
                <a:latin typeface="Baskerville Old Face" panose="02020602080505020303" pitchFamily="18" charset="0"/>
              </a:rPr>
              <a:t>ABC SYSTEM</a:t>
            </a:r>
            <a:br>
              <a:rPr lang="en-US" altLang="en-US" sz="4800" dirty="0">
                <a:latin typeface="Baskerville Old Face" panose="02020602080505020303" pitchFamily="18" charset="0"/>
              </a:rPr>
            </a:br>
            <a:endParaRPr lang="en-GB" sz="4800" dirty="0"/>
          </a:p>
        </p:txBody>
      </p:sp>
      <p:sp>
        <p:nvSpPr>
          <p:cNvPr id="3" name="Rectangle 2"/>
          <p:cNvSpPr/>
          <p:nvPr/>
        </p:nvSpPr>
        <p:spPr>
          <a:xfrm>
            <a:off x="1605567" y="726390"/>
            <a:ext cx="11067244" cy="646331"/>
          </a:xfrm>
          <a:prstGeom prst="rect">
            <a:avLst/>
          </a:prstGeom>
        </p:spPr>
        <p:txBody>
          <a:bodyPr wrap="square">
            <a:spAutoFit/>
          </a:bodyPr>
          <a:lstStyle/>
          <a:p>
            <a:r>
              <a:rPr lang="en-US" altLang="en-US" b="1" dirty="0"/>
              <a:t> The ABC inventory system is used in order to focus on the most important items in inventory. Usually a relatively few items will account for a very significant value.    </a:t>
            </a:r>
            <a:endParaRPr lang="en-GB" b="1" dirty="0"/>
          </a:p>
        </p:txBody>
      </p:sp>
      <p:pic>
        <p:nvPicPr>
          <p:cNvPr id="4" name="صورة 5" descr="abc_system_chart_lesson_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05567" y="1441970"/>
            <a:ext cx="50292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a:spLocks noChangeArrowheads="1"/>
          </p:cNvSpPr>
          <p:nvPr/>
        </p:nvSpPr>
        <p:spPr bwMode="auto">
          <a:xfrm>
            <a:off x="1605567" y="3721019"/>
            <a:ext cx="4035079" cy="3447098"/>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anchor="ctr">
            <a:spAutoFit/>
          </a:bodyPr>
          <a:lstStyle>
            <a:defPPr>
              <a:defRPr lang="ar-SA"/>
            </a:defPPr>
            <a:lvl1pPr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algn="l"/>
            <a:endParaRPr lang="en-US" altLang="en-US" sz="1200" dirty="0">
              <a:solidFill>
                <a:srgbClr val="000000"/>
              </a:solidFill>
              <a:latin typeface="Times New Roman" panose="02020603050405020304" pitchFamily="18" charset="0"/>
              <a:cs typeface="Times New Roman" panose="02020603050405020304" pitchFamily="18" charset="0"/>
            </a:endParaRPr>
          </a:p>
          <a:p>
            <a:pPr algn="l"/>
            <a:endParaRPr lang="en-US" altLang="en-US" sz="1200" dirty="0">
              <a:solidFill>
                <a:srgbClr val="000000"/>
              </a:solidFill>
              <a:latin typeface="Times New Roman" panose="02020603050405020304" pitchFamily="18" charset="0"/>
              <a:cs typeface="Times New Roman" panose="02020603050405020304" pitchFamily="18" charset="0"/>
            </a:endParaRPr>
          </a:p>
          <a:p>
            <a:pPr algn="l"/>
            <a:r>
              <a:rPr lang="en-US" altLang="en-US" b="1" dirty="0">
                <a:solidFill>
                  <a:srgbClr val="000000"/>
                </a:solidFill>
                <a:latin typeface="Verdana" panose="020B0604030504040204" pitchFamily="34" charset="0"/>
                <a:cs typeface="Times New Roman" panose="02020603050405020304" pitchFamily="18" charset="0"/>
              </a:rPr>
              <a:t>"</a:t>
            </a:r>
            <a:r>
              <a:rPr lang="en-US" altLang="en-US" b="1" dirty="0">
                <a:solidFill>
                  <a:srgbClr val="33CC33"/>
                </a:solidFill>
                <a:latin typeface="Verdana" panose="020B0604030504040204" pitchFamily="34" charset="0"/>
                <a:cs typeface="Times New Roman" panose="02020603050405020304" pitchFamily="18" charset="0"/>
              </a:rPr>
              <a:t>A</a:t>
            </a:r>
            <a:r>
              <a:rPr lang="en-US" altLang="en-US" b="1" dirty="0">
                <a:solidFill>
                  <a:srgbClr val="000000"/>
                </a:solidFill>
                <a:latin typeface="Verdana" panose="020B0604030504040204" pitchFamily="34" charset="0"/>
                <a:cs typeface="Times New Roman" panose="02020603050405020304" pitchFamily="18" charset="0"/>
              </a:rPr>
              <a:t>" items are</a:t>
            </a:r>
            <a:r>
              <a:rPr lang="en-US" altLang="en-US" sz="1600" dirty="0">
                <a:solidFill>
                  <a:srgbClr val="000000"/>
                </a:solidFill>
                <a:latin typeface="Verdana" panose="020B0604030504040204" pitchFamily="34" charset="0"/>
                <a:cs typeface="Times New Roman" panose="02020603050405020304" pitchFamily="18" charset="0"/>
              </a:rPr>
              <a:t> </a:t>
            </a:r>
            <a:endParaRPr lang="en-US" altLang="en-US" sz="1600" dirty="0">
              <a:latin typeface="Verdana" panose="020B0604030504040204" pitchFamily="34" charset="0"/>
            </a:endParaRPr>
          </a:p>
          <a:p>
            <a:pPr algn="l"/>
            <a:r>
              <a:rPr lang="en-US" sz="1600" dirty="0"/>
              <a:t> 20% of the stock items </a:t>
            </a:r>
            <a:endParaRPr lang="en-GB" sz="1600" dirty="0"/>
          </a:p>
          <a:p>
            <a:pPr algn="l"/>
            <a:r>
              <a:rPr lang="en-US" sz="1600" dirty="0"/>
              <a:t> </a:t>
            </a:r>
            <a:r>
              <a:rPr lang="en-US" sz="1600" dirty="0" smtClean="0"/>
              <a:t> </a:t>
            </a:r>
            <a:r>
              <a:rPr lang="en-US" sz="1600" dirty="0"/>
              <a:t>80% of the total inventory </a:t>
            </a:r>
            <a:r>
              <a:rPr lang="en-US" sz="1600" dirty="0" smtClean="0"/>
              <a:t>value</a:t>
            </a:r>
          </a:p>
          <a:p>
            <a:pPr algn="l"/>
            <a:r>
              <a:rPr lang="en-US" sz="1600" dirty="0" smtClean="0"/>
              <a:t> </a:t>
            </a:r>
          </a:p>
          <a:p>
            <a:pPr algn="l"/>
            <a:r>
              <a:rPr lang="en-US" altLang="en-US" sz="1600" dirty="0" smtClean="0">
                <a:solidFill>
                  <a:srgbClr val="000000"/>
                </a:solidFill>
                <a:latin typeface="Verdana" panose="020B0604030504040204" pitchFamily="34" charset="0"/>
                <a:cs typeface="Times New Roman" panose="02020603050405020304" pitchFamily="18" charset="0"/>
              </a:rPr>
              <a:t>      </a:t>
            </a:r>
            <a:r>
              <a:rPr lang="en-US" altLang="en-US" sz="1600" b="1" dirty="0">
                <a:solidFill>
                  <a:srgbClr val="000000"/>
                </a:solidFill>
                <a:latin typeface="Verdana" panose="020B0604030504040204" pitchFamily="34" charset="0"/>
                <a:cs typeface="Times New Roman" panose="02020603050405020304" pitchFamily="18" charset="0"/>
              </a:rPr>
              <a:t>"</a:t>
            </a:r>
            <a:r>
              <a:rPr lang="en-US" altLang="en-US" sz="1600" b="1" dirty="0">
                <a:solidFill>
                  <a:srgbClr val="FFFF00"/>
                </a:solidFill>
                <a:latin typeface="Verdana" panose="020B0604030504040204" pitchFamily="34" charset="0"/>
                <a:cs typeface="Times New Roman" panose="02020603050405020304" pitchFamily="18" charset="0"/>
              </a:rPr>
              <a:t>B</a:t>
            </a:r>
            <a:r>
              <a:rPr lang="en-US" altLang="en-US" sz="1600" b="1" dirty="0">
                <a:solidFill>
                  <a:srgbClr val="000000"/>
                </a:solidFill>
                <a:latin typeface="Verdana" panose="020B0604030504040204" pitchFamily="34" charset="0"/>
                <a:cs typeface="Times New Roman" panose="02020603050405020304" pitchFamily="18" charset="0"/>
              </a:rPr>
              <a:t>' items are </a:t>
            </a:r>
            <a:endParaRPr lang="en-US" altLang="en-US" sz="1600" b="1" dirty="0">
              <a:latin typeface="Verdana" panose="020B0604030504040204" pitchFamily="34" charset="0"/>
            </a:endParaRPr>
          </a:p>
          <a:p>
            <a:pPr algn="l"/>
            <a:r>
              <a:rPr lang="en-US" sz="1600" dirty="0" smtClean="0"/>
              <a:t>          30</a:t>
            </a:r>
            <a:r>
              <a:rPr lang="en-US" sz="1600" dirty="0"/>
              <a:t>% of the stock items </a:t>
            </a:r>
            <a:endParaRPr lang="en-GB" sz="1600" dirty="0"/>
          </a:p>
          <a:p>
            <a:pPr algn="l"/>
            <a:r>
              <a:rPr lang="en-US" sz="1600" dirty="0"/>
              <a:t>          15% of the total inventory </a:t>
            </a:r>
            <a:r>
              <a:rPr lang="en-US" sz="1600" dirty="0" smtClean="0"/>
              <a:t>value</a:t>
            </a:r>
          </a:p>
          <a:p>
            <a:pPr algn="l"/>
            <a:r>
              <a:rPr lang="en-US" sz="1600" dirty="0" smtClean="0"/>
              <a:t> </a:t>
            </a:r>
            <a:endParaRPr lang="en-GB" sz="1600" dirty="0"/>
          </a:p>
          <a:p>
            <a:pPr algn="l" rtl="0" eaLnBrk="0" hangingPunct="0"/>
            <a:r>
              <a:rPr lang="en-US" altLang="en-US" sz="1600" dirty="0" smtClean="0">
                <a:solidFill>
                  <a:srgbClr val="000000"/>
                </a:solidFill>
                <a:latin typeface="Verdana" panose="020B0604030504040204" pitchFamily="34" charset="0"/>
                <a:cs typeface="Times New Roman" panose="02020603050405020304" pitchFamily="18" charset="0"/>
              </a:rPr>
              <a:t>              </a:t>
            </a:r>
            <a:r>
              <a:rPr lang="en-US" altLang="en-US" sz="1600" b="1" dirty="0">
                <a:solidFill>
                  <a:srgbClr val="000000"/>
                </a:solidFill>
                <a:latin typeface="Verdana" panose="020B0604030504040204" pitchFamily="34" charset="0"/>
                <a:cs typeface="Times New Roman" panose="02020603050405020304" pitchFamily="18" charset="0"/>
              </a:rPr>
              <a:t>"</a:t>
            </a:r>
            <a:r>
              <a:rPr lang="en-US" altLang="en-US" sz="1600" b="1" dirty="0">
                <a:solidFill>
                  <a:srgbClr val="CC0000"/>
                </a:solidFill>
                <a:latin typeface="Verdana" panose="020B0604030504040204" pitchFamily="34" charset="0"/>
                <a:cs typeface="Times New Roman" panose="02020603050405020304" pitchFamily="18" charset="0"/>
              </a:rPr>
              <a:t>C</a:t>
            </a:r>
            <a:r>
              <a:rPr lang="en-US" altLang="en-US" sz="1600" b="1" dirty="0">
                <a:solidFill>
                  <a:srgbClr val="000000"/>
                </a:solidFill>
                <a:latin typeface="Verdana" panose="020B0604030504040204" pitchFamily="34" charset="0"/>
                <a:cs typeface="Times New Roman" panose="02020603050405020304" pitchFamily="18" charset="0"/>
              </a:rPr>
              <a:t>" items are</a:t>
            </a:r>
            <a:r>
              <a:rPr lang="en-US" altLang="en-US" sz="1600" dirty="0">
                <a:solidFill>
                  <a:srgbClr val="000000"/>
                </a:solidFill>
                <a:latin typeface="Verdana" panose="020B0604030504040204" pitchFamily="34" charset="0"/>
                <a:cs typeface="Times New Roman" panose="02020603050405020304" pitchFamily="18" charset="0"/>
              </a:rPr>
              <a:t> </a:t>
            </a:r>
            <a:endParaRPr lang="en-US" altLang="en-US" sz="1600" dirty="0">
              <a:latin typeface="Verdana" panose="020B0604030504040204" pitchFamily="34" charset="0"/>
            </a:endParaRPr>
          </a:p>
          <a:p>
            <a:pPr algn="l"/>
            <a:r>
              <a:rPr lang="en-US" altLang="en-US" sz="1600" dirty="0">
                <a:solidFill>
                  <a:srgbClr val="000000"/>
                </a:solidFill>
                <a:latin typeface="Verdana" panose="020B0604030504040204" pitchFamily="34" charset="0"/>
                <a:cs typeface="Times New Roman" panose="02020603050405020304" pitchFamily="18" charset="0"/>
              </a:rPr>
              <a:t>             </a:t>
            </a:r>
            <a:r>
              <a:rPr lang="en-US" altLang="en-US" sz="1600" dirty="0" smtClean="0">
                <a:solidFill>
                  <a:srgbClr val="000000"/>
                </a:solidFill>
                <a:latin typeface="Verdana" panose="020B0604030504040204" pitchFamily="34" charset="0"/>
                <a:cs typeface="Times New Roman" panose="02020603050405020304" pitchFamily="18" charset="0"/>
              </a:rPr>
              <a:t>  </a:t>
            </a:r>
            <a:r>
              <a:rPr lang="en-US" sz="1600" dirty="0" smtClean="0"/>
              <a:t> 50% </a:t>
            </a:r>
            <a:r>
              <a:rPr lang="en-US" sz="1600" dirty="0"/>
              <a:t>of the stock items </a:t>
            </a:r>
            <a:endParaRPr lang="en-GB" sz="1600" dirty="0" smtClean="0"/>
          </a:p>
          <a:p>
            <a:pPr algn="l"/>
            <a:r>
              <a:rPr lang="en-US" sz="1600" dirty="0" smtClean="0"/>
              <a:t>                    5% of the total inventory cost</a:t>
            </a:r>
            <a:endParaRPr lang="en-GB" sz="1600" dirty="0" smtClean="0"/>
          </a:p>
          <a:p>
            <a:pPr algn="l"/>
            <a:r>
              <a:rPr lang="ar-SA" sz="1600" dirty="0"/>
              <a:t> </a:t>
            </a:r>
            <a:endParaRPr lang="en-US" altLang="en-US" sz="1600" dirty="0">
              <a:latin typeface="Verdana" panose="020B0604030504040204" pitchFamily="34" charset="0"/>
            </a:endParaRPr>
          </a:p>
        </p:txBody>
      </p:sp>
      <p:sp>
        <p:nvSpPr>
          <p:cNvPr id="6" name="Slide Number Placeholder 5"/>
          <p:cNvSpPr>
            <a:spLocks noGrp="1"/>
          </p:cNvSpPr>
          <p:nvPr>
            <p:ph type="sldNum" sz="quarter" idx="12"/>
          </p:nvPr>
        </p:nvSpPr>
        <p:spPr/>
        <p:txBody>
          <a:bodyPr/>
          <a:lstStyle/>
          <a:p>
            <a:fld id="{23068DD2-DF8F-4827-9001-400A0A938C2A}" type="slidenum">
              <a:rPr lang="en-US" smtClean="0"/>
              <a:pPr/>
              <a:t>29</a:t>
            </a:fld>
            <a:endParaRPr lang="en-US"/>
          </a:p>
        </p:txBody>
      </p:sp>
    </p:spTree>
    <p:extLst>
      <p:ext uri="{BB962C8B-B14F-4D97-AF65-F5344CB8AC3E}">
        <p14:creationId xmlns:p14="http://schemas.microsoft.com/office/powerpoint/2010/main" val="35591998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2495550" y="2565400"/>
            <a:ext cx="7272338" cy="2862322"/>
          </a:xfrm>
          <a:prstGeom prst="rect">
            <a:avLst/>
          </a:prstGeom>
        </p:spPr>
        <p:txBody>
          <a:bodyPr>
            <a:spAutoFit/>
          </a:bodyPr>
          <a:lstStyle/>
          <a:p>
            <a:pPr algn="l">
              <a:buFont typeface="Wingdings 2" pitchFamily="18" charset="2"/>
              <a:buNone/>
              <a:defRPr/>
            </a:pPr>
            <a:endParaRPr lang="en-US" dirty="0">
              <a:latin typeface="Times New Roman" pitchFamily="18" charset="0"/>
              <a:cs typeface="Times New Roman" pitchFamily="18" charset="0"/>
            </a:endParaRPr>
          </a:p>
          <a:p>
            <a:pPr algn="l">
              <a:buFont typeface="Wingdings 2" pitchFamily="18" charset="2"/>
              <a:buNone/>
              <a:defRPr/>
            </a:pPr>
            <a:r>
              <a:rPr lang="en-US" sz="2400" dirty="0">
                <a:cs typeface="Times New Roman" pitchFamily="18" charset="0"/>
              </a:rPr>
              <a:t>Zalmout Distribution Comp. was established on Nablus as a private company for importing and selling food and food supplies in 1948. It has six main branches distributed on many cities, and employing more than 130 labors. Company's mission is to meet customer needs on the Palestinian Market from different food supplies.</a:t>
            </a:r>
          </a:p>
          <a:p>
            <a:pPr algn="l">
              <a:defRPr/>
            </a:pPr>
            <a:endParaRPr lang="en-US" dirty="0">
              <a:latin typeface="Arial" charset="0"/>
              <a:cs typeface="Arial" charset="0"/>
            </a:endParaRPr>
          </a:p>
        </p:txBody>
      </p:sp>
      <p:sp>
        <p:nvSpPr>
          <p:cNvPr id="2" name="TextBox 1"/>
          <p:cNvSpPr txBox="1"/>
          <p:nvPr/>
        </p:nvSpPr>
        <p:spPr>
          <a:xfrm>
            <a:off x="3618963" y="772732"/>
            <a:ext cx="4610637" cy="1107996"/>
          </a:xfrm>
          <a:prstGeom prst="rect">
            <a:avLst/>
          </a:prstGeom>
          <a:noFill/>
        </p:spPr>
        <p:txBody>
          <a:bodyPr wrap="square" rtlCol="0">
            <a:spAutoFit/>
          </a:bodyPr>
          <a:lstStyle/>
          <a:p>
            <a:pPr algn="ctr"/>
            <a:r>
              <a:rPr lang="en-US" altLang="en-US" sz="6600" dirty="0" smtClean="0">
                <a:latin typeface="Baskerville Old Face" panose="02020602080505020303" pitchFamily="18" charset="0"/>
              </a:rPr>
              <a:t>Introduction </a:t>
            </a:r>
            <a:endParaRPr lang="en-US" altLang="en-US" sz="6600" dirty="0">
              <a:latin typeface="Baskerville Old Face" panose="02020602080505020303" pitchFamily="18" charset="0"/>
            </a:endParaRPr>
          </a:p>
        </p:txBody>
      </p:sp>
      <p:sp>
        <p:nvSpPr>
          <p:cNvPr id="3" name="Slide Number Placeholder 2"/>
          <p:cNvSpPr>
            <a:spLocks noGrp="1"/>
          </p:cNvSpPr>
          <p:nvPr>
            <p:ph type="sldNum" sz="quarter" idx="12"/>
          </p:nvPr>
        </p:nvSpPr>
        <p:spPr/>
        <p:txBody>
          <a:bodyPr/>
          <a:lstStyle/>
          <a:p>
            <a:fld id="{23068DD2-DF8F-4827-9001-400A0A938C2A}" type="slidenum">
              <a:rPr lang="en-US" smtClean="0"/>
              <a:pPr/>
              <a:t>3</a:t>
            </a:fld>
            <a:endParaRPr lang="en-US"/>
          </a:p>
        </p:txBody>
      </p:sp>
    </p:spTree>
    <p:extLst>
      <p:ext uri="{BB962C8B-B14F-4D97-AF65-F5344CB8AC3E}">
        <p14:creationId xmlns:p14="http://schemas.microsoft.com/office/powerpoint/2010/main" val="8590173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3068DD2-DF8F-4827-9001-400A0A938C2A}" type="slidenum">
              <a:rPr lang="en-US" smtClean="0"/>
              <a:pPr/>
              <a:t>30</a:t>
            </a:fld>
            <a:endParaRPr lang="en-US"/>
          </a:p>
        </p:txBody>
      </p:sp>
      <p:sp>
        <p:nvSpPr>
          <p:cNvPr id="3" name="Rectangle 2"/>
          <p:cNvSpPr/>
          <p:nvPr/>
        </p:nvSpPr>
        <p:spPr>
          <a:xfrm>
            <a:off x="2294392" y="554845"/>
            <a:ext cx="8018542" cy="830997"/>
          </a:xfrm>
          <a:prstGeom prst="rect">
            <a:avLst/>
          </a:prstGeom>
        </p:spPr>
        <p:txBody>
          <a:bodyPr wrap="none">
            <a:spAutoFit/>
          </a:bodyPr>
          <a:lstStyle/>
          <a:p>
            <a:r>
              <a:rPr lang="en-US" altLang="en-US" sz="4800" b="1" dirty="0">
                <a:latin typeface="Baskerville Old Face" panose="02020602080505020303" pitchFamily="18" charset="0"/>
              </a:rPr>
              <a:t>ABC system analyses for Roof1 </a:t>
            </a:r>
            <a:endParaRPr lang="en-GB" sz="4800" dirty="0"/>
          </a:p>
        </p:txBody>
      </p:sp>
      <p:pic>
        <p:nvPicPr>
          <p:cNvPr id="4" name="صورة 44" descr="545.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716750" y="1614572"/>
            <a:ext cx="5545137" cy="519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009345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3068DD2-DF8F-4827-9001-400A0A938C2A}" type="slidenum">
              <a:rPr lang="en-US" smtClean="0"/>
              <a:pPr/>
              <a:t>31</a:t>
            </a:fld>
            <a:endParaRPr lang="en-US"/>
          </a:p>
        </p:txBody>
      </p:sp>
      <p:pic>
        <p:nvPicPr>
          <p:cNvPr id="3" name="صورة 5" descr="789.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016966" y="260350"/>
            <a:ext cx="5184775" cy="633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1235272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gradFill rotWithShape="1">
          <a:gsLst>
            <a:gs pos="100000">
              <a:srgbClr val="CDE1FF"/>
            </a:gs>
            <a:gs pos="95000">
              <a:schemeClr val="bg1"/>
            </a:gs>
            <a:gs pos="100000">
              <a:srgbClr val="677180"/>
            </a:gs>
            <a:gs pos="100000">
              <a:scrgbClr r="0" g="0" b="0"/>
            </a:gs>
            <a:gs pos="100000">
              <a:schemeClr val="bg1"/>
            </a:gs>
          </a:gsLst>
          <a:path path="circle">
            <a:fillToRect l="50000" t="50000" r="100000" b="100000"/>
          </a:path>
        </a:gradFill>
        <a:effectLst/>
      </p:bgPr>
    </p:bg>
    <p:spTree>
      <p:nvGrpSpPr>
        <p:cNvPr id="1" name=""/>
        <p:cNvGrpSpPr/>
        <p:nvPr/>
      </p:nvGrpSpPr>
      <p:grpSpPr>
        <a:xfrm>
          <a:off x="0" y="0"/>
          <a:ext cx="0" cy="0"/>
          <a:chOff x="0" y="0"/>
          <a:chExt cx="0" cy="0"/>
        </a:xfrm>
      </p:grpSpPr>
      <p:sp>
        <p:nvSpPr>
          <p:cNvPr id="2" name="Rectangle 1"/>
          <p:cNvSpPr/>
          <p:nvPr/>
        </p:nvSpPr>
        <p:spPr>
          <a:xfrm>
            <a:off x="3730059" y="114769"/>
            <a:ext cx="4474302" cy="646331"/>
          </a:xfrm>
          <a:prstGeom prst="rect">
            <a:avLst/>
          </a:prstGeom>
        </p:spPr>
        <p:txBody>
          <a:bodyPr wrap="none">
            <a:spAutoFit/>
          </a:bodyPr>
          <a:lstStyle/>
          <a:p>
            <a:r>
              <a:rPr lang="en-US" sz="3600" b="1" dirty="0" smtClean="0">
                <a:latin typeface="Baskerville Old Face" panose="02020602080505020303" pitchFamily="18" charset="0"/>
              </a:rPr>
              <a:t>ABC For Warehouses </a:t>
            </a:r>
            <a:endParaRPr lang="en-GB" sz="3600" b="1" dirty="0"/>
          </a:p>
        </p:txBody>
      </p:sp>
      <p:pic>
        <p:nvPicPr>
          <p:cNvPr id="3"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76268" y="1125098"/>
            <a:ext cx="6560160" cy="6855283"/>
          </a:xfrm>
          <a:prstGeom prst="rect">
            <a:avLst/>
          </a:prstGeom>
        </p:spPr>
      </p:pic>
      <p:sp>
        <p:nvSpPr>
          <p:cNvPr id="4" name="Slide Number Placeholder 3"/>
          <p:cNvSpPr>
            <a:spLocks noGrp="1"/>
          </p:cNvSpPr>
          <p:nvPr>
            <p:ph type="sldNum" sz="quarter" idx="12"/>
          </p:nvPr>
        </p:nvSpPr>
        <p:spPr/>
        <p:txBody>
          <a:bodyPr/>
          <a:lstStyle/>
          <a:p>
            <a:fld id="{23068DD2-DF8F-4827-9001-400A0A938C2A}" type="slidenum">
              <a:rPr lang="en-US" smtClean="0"/>
              <a:pPr/>
              <a:t>32</a:t>
            </a:fld>
            <a:endParaRPr lang="en-US"/>
          </a:p>
        </p:txBody>
      </p:sp>
    </p:spTree>
    <p:extLst>
      <p:ext uri="{BB962C8B-B14F-4D97-AF65-F5344CB8AC3E}">
        <p14:creationId xmlns:p14="http://schemas.microsoft.com/office/powerpoint/2010/main" val="368337476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922818" y="508054"/>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en-US" sz="3600" dirty="0" smtClean="0">
                <a:latin typeface="Baskerville Old Face" panose="02020602080505020303" pitchFamily="18" charset="0"/>
              </a:rPr>
              <a:t>BARCODE SYSTEM  Procedures </a:t>
            </a:r>
            <a:br>
              <a:rPr lang="en-US" altLang="en-US" sz="3600" dirty="0" smtClean="0">
                <a:latin typeface="Baskerville Old Face" panose="02020602080505020303" pitchFamily="18" charset="0"/>
              </a:rPr>
            </a:br>
            <a:endParaRPr lang="en-GB" sz="3600" b="1" dirty="0">
              <a:latin typeface="Baskerville Old Face" panose="02020602080505020303" pitchFamily="18" charset="0"/>
            </a:endParaRPr>
          </a:p>
        </p:txBody>
      </p:sp>
      <p:graphicFrame>
        <p:nvGraphicFramePr>
          <p:cNvPr id="4" name="Diagram 3"/>
          <p:cNvGraphicFramePr/>
          <p:nvPr>
            <p:extLst>
              <p:ext uri="{D42A27DB-BD31-4B8C-83A1-F6EECF244321}">
                <p14:modId xmlns:p14="http://schemas.microsoft.com/office/powerpoint/2010/main" val="1150536239"/>
              </p:ext>
            </p:extLst>
          </p:nvPr>
        </p:nvGraphicFramePr>
        <p:xfrm>
          <a:off x="1922818" y="1439333"/>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lide Number Placeholder 4"/>
          <p:cNvSpPr>
            <a:spLocks noGrp="1"/>
          </p:cNvSpPr>
          <p:nvPr>
            <p:ph type="sldNum" sz="quarter" idx="12"/>
          </p:nvPr>
        </p:nvSpPr>
        <p:spPr/>
        <p:txBody>
          <a:bodyPr/>
          <a:lstStyle/>
          <a:p>
            <a:fld id="{23068DD2-DF8F-4827-9001-400A0A938C2A}" type="slidenum">
              <a:rPr lang="en-US" smtClean="0"/>
              <a:pPr/>
              <a:t>33</a:t>
            </a:fld>
            <a:endParaRPr lang="en-US"/>
          </a:p>
        </p:txBody>
      </p:sp>
    </p:spTree>
    <p:extLst>
      <p:ext uri="{BB962C8B-B14F-4D97-AF65-F5344CB8AC3E}">
        <p14:creationId xmlns:p14="http://schemas.microsoft.com/office/powerpoint/2010/main" val="183700299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29050" y="512301"/>
            <a:ext cx="5482363" cy="769441"/>
          </a:xfrm>
          <a:prstGeom prst="rect">
            <a:avLst/>
          </a:prstGeom>
        </p:spPr>
        <p:txBody>
          <a:bodyPr wrap="square">
            <a:spAutoFit/>
          </a:bodyPr>
          <a:lstStyle/>
          <a:p>
            <a:r>
              <a:rPr lang="en-US" sz="4400" dirty="0">
                <a:latin typeface="Baskerville Old Face" panose="02020602080505020303" pitchFamily="18" charset="0"/>
              </a:rPr>
              <a:t>Suggested Barcode :</a:t>
            </a:r>
            <a:endParaRPr lang="en-GB" sz="4400" dirty="0">
              <a:latin typeface="Baskerville Old Face" panose="02020602080505020303" pitchFamily="18" charset="0"/>
            </a:endParaRPr>
          </a:p>
        </p:txBody>
      </p:sp>
      <p:pic>
        <p:nvPicPr>
          <p:cNvPr id="3" name="Content Placeholder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27708" y="1961145"/>
            <a:ext cx="2648320" cy="704948"/>
          </a:xfrm>
          <a:prstGeom prst="rect">
            <a:avLst/>
          </a:prstGeom>
        </p:spPr>
      </p:pic>
      <p:graphicFrame>
        <p:nvGraphicFramePr>
          <p:cNvPr id="4" name="Table 3"/>
          <p:cNvGraphicFramePr>
            <a:graphicFrameLocks noGrp="1"/>
          </p:cNvGraphicFramePr>
          <p:nvPr>
            <p:extLst>
              <p:ext uri="{D42A27DB-BD31-4B8C-83A1-F6EECF244321}">
                <p14:modId xmlns:p14="http://schemas.microsoft.com/office/powerpoint/2010/main" val="135372625"/>
              </p:ext>
            </p:extLst>
          </p:nvPr>
        </p:nvGraphicFramePr>
        <p:xfrm>
          <a:off x="2129051" y="2838734"/>
          <a:ext cx="8418746" cy="3137062"/>
        </p:xfrm>
        <a:graphic>
          <a:graphicData uri="http://schemas.openxmlformats.org/drawingml/2006/table">
            <a:tbl>
              <a:tblPr firstRow="1" firstCol="1" lastRow="1" lastCol="1" bandRow="1" bandCol="1">
                <a:tableStyleId>{5C22544A-7EE6-4342-B048-85BDC9FD1C3A}</a:tableStyleId>
              </a:tblPr>
              <a:tblGrid>
                <a:gridCol w="835618"/>
                <a:gridCol w="5086368"/>
                <a:gridCol w="2496760"/>
              </a:tblGrid>
              <a:tr h="391006">
                <a:tc>
                  <a:txBody>
                    <a:bodyPr/>
                    <a:lstStyle/>
                    <a:p>
                      <a:pPr algn="l">
                        <a:spcAft>
                          <a:spcPts val="0"/>
                        </a:spcAft>
                      </a:pPr>
                      <a:r>
                        <a:rPr lang="en-US" sz="1400" dirty="0">
                          <a:effectLst/>
                        </a:rPr>
                        <a:t>#</a:t>
                      </a:r>
                      <a:endParaRPr lang="en-GB" sz="1000" dirty="0">
                        <a:effectLst/>
                        <a:latin typeface="Times New Roman" panose="02020603050405020304" pitchFamily="18" charset="0"/>
                        <a:ea typeface="MS Mincho" panose="02020609040205080304" pitchFamily="49" charset="-128"/>
                      </a:endParaRPr>
                    </a:p>
                  </a:txBody>
                  <a:tcPr marL="68580" marR="68580" marT="0" marB="0"/>
                </a:tc>
                <a:tc>
                  <a:txBody>
                    <a:bodyPr/>
                    <a:lstStyle/>
                    <a:p>
                      <a:pPr algn="l">
                        <a:spcAft>
                          <a:spcPts val="0"/>
                        </a:spcAft>
                      </a:pPr>
                      <a:r>
                        <a:rPr lang="en-US" sz="1400">
                          <a:effectLst/>
                        </a:rPr>
                        <a:t>Description</a:t>
                      </a:r>
                      <a:endParaRPr lang="en-GB" sz="1000">
                        <a:effectLst/>
                        <a:latin typeface="Times New Roman" panose="02020603050405020304" pitchFamily="18" charset="0"/>
                        <a:ea typeface="MS Mincho" panose="02020609040205080304" pitchFamily="49" charset="-128"/>
                      </a:endParaRPr>
                    </a:p>
                  </a:txBody>
                  <a:tcPr marL="68580" marR="68580" marT="0" marB="0"/>
                </a:tc>
                <a:tc>
                  <a:txBody>
                    <a:bodyPr/>
                    <a:lstStyle/>
                    <a:p>
                      <a:pPr algn="l">
                        <a:spcAft>
                          <a:spcPts val="0"/>
                        </a:spcAft>
                      </a:pPr>
                      <a:r>
                        <a:rPr lang="en-US" sz="1400">
                          <a:effectLst/>
                        </a:rPr>
                        <a:t>Boxes  No.</a:t>
                      </a:r>
                      <a:endParaRPr lang="en-GB" sz="1000">
                        <a:effectLst/>
                        <a:latin typeface="Times New Roman" panose="02020603050405020304" pitchFamily="18" charset="0"/>
                        <a:ea typeface="MS Mincho" panose="02020609040205080304" pitchFamily="49" charset="-128"/>
                      </a:endParaRPr>
                    </a:p>
                  </a:txBody>
                  <a:tcPr marL="68580" marR="68580" marT="0" marB="0"/>
                </a:tc>
              </a:tr>
              <a:tr h="386500">
                <a:tc>
                  <a:txBody>
                    <a:bodyPr/>
                    <a:lstStyle/>
                    <a:p>
                      <a:pPr algn="l">
                        <a:spcAft>
                          <a:spcPts val="0"/>
                        </a:spcAft>
                      </a:pPr>
                      <a:r>
                        <a:rPr lang="en-US" sz="1400">
                          <a:effectLst/>
                        </a:rPr>
                        <a:t>0</a:t>
                      </a:r>
                      <a:endParaRPr lang="en-GB" sz="1000">
                        <a:effectLst/>
                        <a:latin typeface="Times New Roman" panose="02020603050405020304" pitchFamily="18" charset="0"/>
                        <a:ea typeface="MS Mincho" panose="02020609040205080304" pitchFamily="49" charset="-128"/>
                      </a:endParaRPr>
                    </a:p>
                  </a:txBody>
                  <a:tcPr marL="68580" marR="68580" marT="0" marB="0"/>
                </a:tc>
                <a:tc>
                  <a:txBody>
                    <a:bodyPr/>
                    <a:lstStyle/>
                    <a:p>
                      <a:pPr algn="l">
                        <a:spcAft>
                          <a:spcPts val="0"/>
                        </a:spcAft>
                      </a:pPr>
                      <a:r>
                        <a:rPr lang="en-US" sz="1200">
                          <a:effectLst/>
                        </a:rPr>
                        <a:t>Product type</a:t>
                      </a:r>
                      <a:endParaRPr lang="en-GB" sz="1000">
                        <a:effectLst/>
                        <a:latin typeface="Times New Roman" panose="02020603050405020304" pitchFamily="18" charset="0"/>
                        <a:ea typeface="MS Mincho" panose="02020609040205080304" pitchFamily="49" charset="-128"/>
                      </a:endParaRPr>
                    </a:p>
                  </a:txBody>
                  <a:tcPr marL="68580" marR="68580" marT="0" marB="0"/>
                </a:tc>
                <a:tc>
                  <a:txBody>
                    <a:bodyPr/>
                    <a:lstStyle/>
                    <a:p>
                      <a:pPr algn="l">
                        <a:spcAft>
                          <a:spcPts val="0"/>
                        </a:spcAft>
                      </a:pPr>
                      <a:r>
                        <a:rPr lang="en-US" sz="1200">
                          <a:effectLst/>
                        </a:rPr>
                        <a:t>1</a:t>
                      </a:r>
                      <a:endParaRPr lang="en-GB" sz="1000">
                        <a:effectLst/>
                        <a:latin typeface="Times New Roman" panose="02020603050405020304" pitchFamily="18" charset="0"/>
                        <a:ea typeface="MS Mincho" panose="02020609040205080304" pitchFamily="49" charset="-128"/>
                      </a:endParaRPr>
                    </a:p>
                  </a:txBody>
                  <a:tcPr marL="68580" marR="68580" marT="0" marB="0"/>
                </a:tc>
              </a:tr>
              <a:tr h="414669">
                <a:tc>
                  <a:txBody>
                    <a:bodyPr/>
                    <a:lstStyle/>
                    <a:p>
                      <a:pPr algn="l">
                        <a:spcAft>
                          <a:spcPts val="0"/>
                        </a:spcAft>
                      </a:pPr>
                      <a:r>
                        <a:rPr lang="en-US" sz="1400">
                          <a:effectLst/>
                        </a:rPr>
                        <a:t>1</a:t>
                      </a:r>
                      <a:endParaRPr lang="en-GB" sz="1000">
                        <a:effectLst/>
                        <a:latin typeface="Times New Roman" panose="02020603050405020304" pitchFamily="18" charset="0"/>
                        <a:ea typeface="MS Mincho" panose="02020609040205080304" pitchFamily="49" charset="-128"/>
                      </a:endParaRPr>
                    </a:p>
                  </a:txBody>
                  <a:tcPr marL="68580" marR="68580" marT="0" marB="0"/>
                </a:tc>
                <a:tc>
                  <a:txBody>
                    <a:bodyPr/>
                    <a:lstStyle/>
                    <a:p>
                      <a:pPr algn="l">
                        <a:spcAft>
                          <a:spcPts val="0"/>
                        </a:spcAft>
                      </a:pPr>
                      <a:r>
                        <a:rPr lang="en-US" sz="1200">
                          <a:effectLst/>
                        </a:rPr>
                        <a:t>Item No</a:t>
                      </a:r>
                      <a:endParaRPr lang="en-GB" sz="1000">
                        <a:effectLst/>
                        <a:latin typeface="Times New Roman" panose="02020603050405020304" pitchFamily="18" charset="0"/>
                        <a:ea typeface="MS Mincho" panose="02020609040205080304" pitchFamily="49" charset="-128"/>
                      </a:endParaRPr>
                    </a:p>
                  </a:txBody>
                  <a:tcPr marL="68580" marR="68580" marT="0" marB="0"/>
                </a:tc>
                <a:tc>
                  <a:txBody>
                    <a:bodyPr/>
                    <a:lstStyle/>
                    <a:p>
                      <a:pPr algn="l">
                        <a:spcAft>
                          <a:spcPts val="0"/>
                        </a:spcAft>
                      </a:pPr>
                      <a:r>
                        <a:rPr lang="en-US" sz="1200">
                          <a:effectLst/>
                        </a:rPr>
                        <a:t>3</a:t>
                      </a:r>
                      <a:endParaRPr lang="en-GB" sz="1000">
                        <a:effectLst/>
                        <a:latin typeface="Times New Roman" panose="02020603050405020304" pitchFamily="18" charset="0"/>
                        <a:ea typeface="MS Mincho" panose="02020609040205080304" pitchFamily="49" charset="-128"/>
                      </a:endParaRPr>
                    </a:p>
                  </a:txBody>
                  <a:tcPr marL="68580" marR="68580" marT="0" marB="0"/>
                </a:tc>
              </a:tr>
              <a:tr h="414669">
                <a:tc>
                  <a:txBody>
                    <a:bodyPr/>
                    <a:lstStyle/>
                    <a:p>
                      <a:pPr algn="l">
                        <a:spcAft>
                          <a:spcPts val="0"/>
                        </a:spcAft>
                      </a:pPr>
                      <a:r>
                        <a:rPr lang="en-US" sz="1400">
                          <a:effectLst/>
                        </a:rPr>
                        <a:t>2</a:t>
                      </a:r>
                      <a:endParaRPr lang="en-GB" sz="1000">
                        <a:effectLst/>
                        <a:latin typeface="Times New Roman" panose="02020603050405020304" pitchFamily="18" charset="0"/>
                        <a:ea typeface="MS Mincho" panose="02020609040205080304" pitchFamily="49" charset="-128"/>
                      </a:endParaRPr>
                    </a:p>
                  </a:txBody>
                  <a:tcPr marL="68580" marR="68580" marT="0" marB="0"/>
                </a:tc>
                <a:tc>
                  <a:txBody>
                    <a:bodyPr/>
                    <a:lstStyle/>
                    <a:p>
                      <a:pPr algn="l">
                        <a:spcAft>
                          <a:spcPts val="0"/>
                        </a:spcAft>
                      </a:pPr>
                      <a:r>
                        <a:rPr lang="en-US" sz="1200">
                          <a:effectLst/>
                        </a:rPr>
                        <a:t>Size of item  </a:t>
                      </a:r>
                      <a:endParaRPr lang="en-GB" sz="1000">
                        <a:effectLst/>
                        <a:latin typeface="Times New Roman" panose="02020603050405020304" pitchFamily="18" charset="0"/>
                        <a:ea typeface="MS Mincho" panose="02020609040205080304" pitchFamily="49" charset="-128"/>
                      </a:endParaRPr>
                    </a:p>
                  </a:txBody>
                  <a:tcPr marL="68580" marR="68580" marT="0" marB="0"/>
                </a:tc>
                <a:tc>
                  <a:txBody>
                    <a:bodyPr/>
                    <a:lstStyle/>
                    <a:p>
                      <a:pPr algn="l">
                        <a:spcAft>
                          <a:spcPts val="0"/>
                        </a:spcAft>
                      </a:pPr>
                      <a:r>
                        <a:rPr lang="en-US" sz="1200">
                          <a:effectLst/>
                        </a:rPr>
                        <a:t>1</a:t>
                      </a:r>
                      <a:endParaRPr lang="en-GB" sz="1000">
                        <a:effectLst/>
                        <a:latin typeface="Times New Roman" panose="02020603050405020304" pitchFamily="18" charset="0"/>
                        <a:ea typeface="MS Mincho" panose="02020609040205080304" pitchFamily="49" charset="-128"/>
                      </a:endParaRPr>
                    </a:p>
                  </a:txBody>
                  <a:tcPr marL="68580" marR="68580" marT="0" marB="0"/>
                </a:tc>
              </a:tr>
              <a:tr h="378610">
                <a:tc>
                  <a:txBody>
                    <a:bodyPr/>
                    <a:lstStyle/>
                    <a:p>
                      <a:pPr algn="l">
                        <a:spcAft>
                          <a:spcPts val="0"/>
                        </a:spcAft>
                      </a:pPr>
                      <a:r>
                        <a:rPr lang="en-US" sz="1400">
                          <a:effectLst/>
                        </a:rPr>
                        <a:t>3</a:t>
                      </a:r>
                      <a:endParaRPr lang="en-GB" sz="1000">
                        <a:effectLst/>
                        <a:latin typeface="Times New Roman" panose="02020603050405020304" pitchFamily="18" charset="0"/>
                        <a:ea typeface="MS Mincho" panose="02020609040205080304" pitchFamily="49" charset="-128"/>
                      </a:endParaRPr>
                    </a:p>
                  </a:txBody>
                  <a:tcPr marL="68580" marR="68580" marT="0" marB="0"/>
                </a:tc>
                <a:tc>
                  <a:txBody>
                    <a:bodyPr/>
                    <a:lstStyle/>
                    <a:p>
                      <a:pPr algn="l">
                        <a:spcAft>
                          <a:spcPts val="0"/>
                        </a:spcAft>
                      </a:pPr>
                      <a:r>
                        <a:rPr lang="en-US" sz="1200" dirty="0">
                          <a:effectLst/>
                        </a:rPr>
                        <a:t>Description of unit</a:t>
                      </a:r>
                      <a:endParaRPr lang="en-GB" sz="1000" dirty="0">
                        <a:effectLst/>
                        <a:latin typeface="Times New Roman" panose="02020603050405020304" pitchFamily="18" charset="0"/>
                        <a:ea typeface="MS Mincho" panose="02020609040205080304" pitchFamily="49" charset="-128"/>
                      </a:endParaRPr>
                    </a:p>
                  </a:txBody>
                  <a:tcPr marL="68580" marR="68580" marT="0" marB="0"/>
                </a:tc>
                <a:tc>
                  <a:txBody>
                    <a:bodyPr/>
                    <a:lstStyle/>
                    <a:p>
                      <a:pPr algn="l">
                        <a:spcAft>
                          <a:spcPts val="0"/>
                        </a:spcAft>
                      </a:pPr>
                      <a:r>
                        <a:rPr lang="en-US" sz="1200">
                          <a:effectLst/>
                        </a:rPr>
                        <a:t>1</a:t>
                      </a:r>
                      <a:endParaRPr lang="en-GB" sz="1000">
                        <a:effectLst/>
                        <a:latin typeface="Times New Roman" panose="02020603050405020304" pitchFamily="18" charset="0"/>
                        <a:ea typeface="MS Mincho" panose="02020609040205080304" pitchFamily="49" charset="-128"/>
                      </a:endParaRPr>
                    </a:p>
                  </a:txBody>
                  <a:tcPr marL="68580" marR="68580" marT="0" marB="0"/>
                </a:tc>
              </a:tr>
              <a:tr h="378610">
                <a:tc>
                  <a:txBody>
                    <a:bodyPr/>
                    <a:lstStyle/>
                    <a:p>
                      <a:pPr algn="l">
                        <a:spcAft>
                          <a:spcPts val="0"/>
                        </a:spcAft>
                      </a:pPr>
                      <a:r>
                        <a:rPr lang="en-US" sz="1400">
                          <a:effectLst/>
                        </a:rPr>
                        <a:t>4</a:t>
                      </a:r>
                      <a:endParaRPr lang="en-GB" sz="1000">
                        <a:effectLst/>
                        <a:latin typeface="Times New Roman" panose="02020603050405020304" pitchFamily="18" charset="0"/>
                        <a:ea typeface="MS Mincho" panose="02020609040205080304" pitchFamily="49" charset="-128"/>
                      </a:endParaRPr>
                    </a:p>
                  </a:txBody>
                  <a:tcPr marL="68580" marR="68580" marT="0" marB="0"/>
                </a:tc>
                <a:tc>
                  <a:txBody>
                    <a:bodyPr/>
                    <a:lstStyle/>
                    <a:p>
                      <a:pPr algn="l">
                        <a:spcAft>
                          <a:spcPts val="0"/>
                        </a:spcAft>
                      </a:pPr>
                      <a:r>
                        <a:rPr lang="en-US" sz="1200">
                          <a:effectLst/>
                        </a:rPr>
                        <a:t>No of units</a:t>
                      </a:r>
                      <a:endParaRPr lang="en-GB" sz="1000">
                        <a:effectLst/>
                        <a:latin typeface="Times New Roman" panose="02020603050405020304" pitchFamily="18" charset="0"/>
                        <a:ea typeface="MS Mincho" panose="02020609040205080304" pitchFamily="49" charset="-128"/>
                      </a:endParaRPr>
                    </a:p>
                  </a:txBody>
                  <a:tcPr marL="68580" marR="68580" marT="0" marB="0"/>
                </a:tc>
                <a:tc>
                  <a:txBody>
                    <a:bodyPr/>
                    <a:lstStyle/>
                    <a:p>
                      <a:pPr algn="l">
                        <a:spcAft>
                          <a:spcPts val="0"/>
                        </a:spcAft>
                      </a:pPr>
                      <a:r>
                        <a:rPr lang="en-US" sz="1200">
                          <a:effectLst/>
                        </a:rPr>
                        <a:t>2</a:t>
                      </a:r>
                      <a:endParaRPr lang="en-GB" sz="1000">
                        <a:effectLst/>
                        <a:latin typeface="Times New Roman" panose="02020603050405020304" pitchFamily="18" charset="0"/>
                        <a:ea typeface="MS Mincho" panose="02020609040205080304" pitchFamily="49" charset="-128"/>
                      </a:endParaRPr>
                    </a:p>
                  </a:txBody>
                  <a:tcPr marL="68580" marR="68580" marT="0" marB="0"/>
                </a:tc>
              </a:tr>
              <a:tr h="384245">
                <a:tc>
                  <a:txBody>
                    <a:bodyPr/>
                    <a:lstStyle/>
                    <a:p>
                      <a:pPr algn="l">
                        <a:spcAft>
                          <a:spcPts val="0"/>
                        </a:spcAft>
                      </a:pPr>
                      <a:r>
                        <a:rPr lang="en-US" sz="1400">
                          <a:effectLst/>
                        </a:rPr>
                        <a:t>5</a:t>
                      </a:r>
                      <a:endParaRPr lang="en-GB" sz="1000">
                        <a:effectLst/>
                        <a:latin typeface="Times New Roman" panose="02020603050405020304" pitchFamily="18" charset="0"/>
                        <a:ea typeface="MS Mincho" panose="02020609040205080304" pitchFamily="49" charset="-128"/>
                      </a:endParaRPr>
                    </a:p>
                  </a:txBody>
                  <a:tcPr marL="68580" marR="68580" marT="0" marB="0"/>
                </a:tc>
                <a:tc>
                  <a:txBody>
                    <a:bodyPr/>
                    <a:lstStyle/>
                    <a:p>
                      <a:pPr algn="l">
                        <a:spcAft>
                          <a:spcPts val="0"/>
                        </a:spcAft>
                      </a:pPr>
                      <a:r>
                        <a:rPr lang="en-US" sz="1200">
                          <a:effectLst/>
                        </a:rPr>
                        <a:t>Expired date</a:t>
                      </a:r>
                      <a:endParaRPr lang="en-GB" sz="1000">
                        <a:effectLst/>
                        <a:latin typeface="Times New Roman" panose="02020603050405020304" pitchFamily="18" charset="0"/>
                        <a:ea typeface="MS Mincho" panose="02020609040205080304" pitchFamily="49" charset="-128"/>
                      </a:endParaRPr>
                    </a:p>
                  </a:txBody>
                  <a:tcPr marL="68580" marR="68580" marT="0" marB="0"/>
                </a:tc>
                <a:tc>
                  <a:txBody>
                    <a:bodyPr/>
                    <a:lstStyle/>
                    <a:p>
                      <a:pPr algn="l">
                        <a:spcAft>
                          <a:spcPts val="0"/>
                        </a:spcAft>
                      </a:pPr>
                      <a:r>
                        <a:rPr lang="en-US" sz="1200">
                          <a:effectLst/>
                        </a:rPr>
                        <a:t>4</a:t>
                      </a:r>
                      <a:endParaRPr lang="en-GB" sz="1000">
                        <a:effectLst/>
                        <a:latin typeface="Times New Roman" panose="02020603050405020304" pitchFamily="18" charset="0"/>
                        <a:ea typeface="MS Mincho" panose="02020609040205080304" pitchFamily="49" charset="-128"/>
                      </a:endParaRPr>
                    </a:p>
                  </a:txBody>
                  <a:tcPr marL="68580" marR="68580" marT="0" marB="0"/>
                </a:tc>
              </a:tr>
              <a:tr h="388753">
                <a:tc>
                  <a:txBody>
                    <a:bodyPr/>
                    <a:lstStyle/>
                    <a:p>
                      <a:pPr algn="l">
                        <a:spcAft>
                          <a:spcPts val="0"/>
                        </a:spcAft>
                      </a:pPr>
                      <a:r>
                        <a:rPr lang="en-US" sz="1400">
                          <a:effectLst/>
                        </a:rPr>
                        <a:t>6</a:t>
                      </a:r>
                      <a:endParaRPr lang="en-GB" sz="1000">
                        <a:effectLst/>
                        <a:latin typeface="Times New Roman" panose="02020603050405020304" pitchFamily="18" charset="0"/>
                        <a:ea typeface="MS Mincho" panose="02020609040205080304" pitchFamily="49" charset="-128"/>
                      </a:endParaRPr>
                    </a:p>
                  </a:txBody>
                  <a:tcPr marL="68580" marR="68580" marT="0" marB="0"/>
                </a:tc>
                <a:tc>
                  <a:txBody>
                    <a:bodyPr/>
                    <a:lstStyle/>
                    <a:p>
                      <a:pPr algn="l">
                        <a:spcAft>
                          <a:spcPts val="0"/>
                        </a:spcAft>
                      </a:pPr>
                      <a:r>
                        <a:rPr lang="en-US" sz="1200">
                          <a:effectLst/>
                        </a:rPr>
                        <a:t>No of Column</a:t>
                      </a:r>
                      <a:endParaRPr lang="en-GB" sz="1000">
                        <a:effectLst/>
                        <a:latin typeface="Times New Roman" panose="02020603050405020304" pitchFamily="18" charset="0"/>
                        <a:ea typeface="MS Mincho" panose="02020609040205080304" pitchFamily="49" charset="-128"/>
                      </a:endParaRPr>
                    </a:p>
                  </a:txBody>
                  <a:tcPr marL="68580" marR="68580" marT="0" marB="0"/>
                </a:tc>
                <a:tc>
                  <a:txBody>
                    <a:bodyPr/>
                    <a:lstStyle/>
                    <a:p>
                      <a:pPr algn="l">
                        <a:spcAft>
                          <a:spcPts val="0"/>
                        </a:spcAft>
                      </a:pPr>
                      <a:r>
                        <a:rPr lang="en-US" sz="1200" dirty="0">
                          <a:effectLst/>
                        </a:rPr>
                        <a:t>2</a:t>
                      </a:r>
                      <a:endParaRPr lang="en-GB" sz="1000" dirty="0">
                        <a:effectLst/>
                        <a:latin typeface="Times New Roman" panose="02020603050405020304" pitchFamily="18" charset="0"/>
                        <a:ea typeface="MS Mincho" panose="02020609040205080304" pitchFamily="49" charset="-128"/>
                      </a:endParaRPr>
                    </a:p>
                  </a:txBody>
                  <a:tcPr marL="68580" marR="68580" marT="0" marB="0"/>
                </a:tc>
              </a:tr>
            </a:tbl>
          </a:graphicData>
        </a:graphic>
      </p:graphicFrame>
      <p:sp>
        <p:nvSpPr>
          <p:cNvPr id="5" name="Slide Number Placeholder 4"/>
          <p:cNvSpPr>
            <a:spLocks noGrp="1"/>
          </p:cNvSpPr>
          <p:nvPr>
            <p:ph type="sldNum" sz="quarter" idx="12"/>
          </p:nvPr>
        </p:nvSpPr>
        <p:spPr/>
        <p:txBody>
          <a:bodyPr/>
          <a:lstStyle/>
          <a:p>
            <a:fld id="{23068DD2-DF8F-4827-9001-400A0A938C2A}" type="slidenum">
              <a:rPr lang="en-US" smtClean="0"/>
              <a:pPr/>
              <a:t>34</a:t>
            </a:fld>
            <a:endParaRPr lang="en-US"/>
          </a:p>
        </p:txBody>
      </p:sp>
    </p:spTree>
    <p:extLst>
      <p:ext uri="{BB962C8B-B14F-4D97-AF65-F5344CB8AC3E}">
        <p14:creationId xmlns:p14="http://schemas.microsoft.com/office/powerpoint/2010/main" val="260359158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3068DD2-DF8F-4827-9001-400A0A938C2A}" type="slidenum">
              <a:rPr lang="en-US" smtClean="0"/>
              <a:pPr/>
              <a:t>35</a:t>
            </a:fld>
            <a:endParaRPr lang="en-US"/>
          </a:p>
        </p:txBody>
      </p:sp>
      <p:sp>
        <p:nvSpPr>
          <p:cNvPr id="3" name="Rectangle 2"/>
          <p:cNvSpPr/>
          <p:nvPr/>
        </p:nvSpPr>
        <p:spPr>
          <a:xfrm>
            <a:off x="1844146" y="647178"/>
            <a:ext cx="3738524" cy="646331"/>
          </a:xfrm>
          <a:prstGeom prst="rect">
            <a:avLst/>
          </a:prstGeom>
          <a:noFill/>
        </p:spPr>
        <p:txBody>
          <a:bodyPr wrap="none" lIns="91440" tIns="45720" rIns="91440" bIns="45720">
            <a:spAutoFit/>
          </a:bodyPr>
          <a:lstStyle/>
          <a:p>
            <a:pPr algn="ctr"/>
            <a:r>
              <a:rPr lang="en-US" sz="3600" b="0" cap="none" spc="0" dirty="0" smtClean="0">
                <a:ln w="0"/>
                <a:solidFill>
                  <a:schemeClr val="tx1"/>
                </a:solidFill>
                <a:effectLst>
                  <a:outerShdw blurRad="38100" dist="19050" dir="2700000" algn="tl" rotWithShape="0">
                    <a:schemeClr val="dk1">
                      <a:alpha val="40000"/>
                    </a:schemeClr>
                  </a:outerShdw>
                </a:effectLst>
                <a:latin typeface="Baskerville Old Face" panose="02020602080505020303" pitchFamily="18" charset="0"/>
              </a:rPr>
              <a:t>Recommendations </a:t>
            </a:r>
            <a:endParaRPr lang="en-US" sz="3600" b="0" cap="none" spc="0" dirty="0">
              <a:ln w="0"/>
              <a:solidFill>
                <a:schemeClr val="tx1"/>
              </a:solidFill>
              <a:effectLst>
                <a:outerShdw blurRad="38100" dist="19050" dir="2700000" algn="tl" rotWithShape="0">
                  <a:schemeClr val="dk1">
                    <a:alpha val="40000"/>
                  </a:schemeClr>
                </a:outerShdw>
              </a:effectLst>
              <a:latin typeface="Baskerville Old Face" panose="02020602080505020303" pitchFamily="18" charset="0"/>
            </a:endParaRPr>
          </a:p>
        </p:txBody>
      </p:sp>
      <p:sp>
        <p:nvSpPr>
          <p:cNvPr id="4" name="Rectangle 3"/>
          <p:cNvSpPr/>
          <p:nvPr/>
        </p:nvSpPr>
        <p:spPr>
          <a:xfrm>
            <a:off x="1311579" y="1841693"/>
            <a:ext cx="9764252" cy="2941831"/>
          </a:xfrm>
          <a:prstGeom prst="rect">
            <a:avLst/>
          </a:prstGeom>
        </p:spPr>
        <p:txBody>
          <a:bodyPr wrap="square">
            <a:spAutoFit/>
          </a:bodyPr>
          <a:lstStyle/>
          <a:p>
            <a:pPr algn="just">
              <a:lnSpc>
                <a:spcPct val="115000"/>
              </a:lnSpc>
              <a:spcAft>
                <a:spcPts val="1000"/>
              </a:spcAft>
            </a:pPr>
            <a:r>
              <a:rPr lang="en-US" dirty="0">
                <a:latin typeface="Times New Roman" panose="02020603050405020304" pitchFamily="18" charset="0"/>
                <a:ea typeface="MS Mincho" panose="02020609040205080304" pitchFamily="49" charset="-128"/>
                <a:cs typeface="Arial" panose="020B0604020202020204" pitchFamily="34" charset="0"/>
              </a:rPr>
              <a:t>In Al-</a:t>
            </a:r>
            <a:r>
              <a:rPr lang="en-US" dirty="0" err="1">
                <a:latin typeface="Times New Roman" panose="02020603050405020304" pitchFamily="18" charset="0"/>
                <a:ea typeface="MS Mincho" panose="02020609040205080304" pitchFamily="49" charset="-128"/>
                <a:cs typeface="Arial" panose="020B0604020202020204" pitchFamily="34" charset="0"/>
              </a:rPr>
              <a:t>Zalmout</a:t>
            </a:r>
            <a:r>
              <a:rPr lang="en-US" dirty="0">
                <a:latin typeface="Times New Roman" panose="02020603050405020304" pitchFamily="18" charset="0"/>
                <a:ea typeface="MS Mincho" panose="02020609040205080304" pitchFamily="49" charset="-128"/>
                <a:cs typeface="Arial" panose="020B0604020202020204" pitchFamily="34" charset="0"/>
              </a:rPr>
              <a:t> warehouses problems, we want to make an improvement in the current situation. To improve storage process, and build improvements inside warehouse.</a:t>
            </a:r>
            <a:endParaRPr lang="en-GB" sz="1600" dirty="0">
              <a:latin typeface="Calibri" panose="020F0502020204030204" pitchFamily="34" charset="0"/>
              <a:ea typeface="MS Mincho" panose="02020609040205080304" pitchFamily="49" charset="-128"/>
              <a:cs typeface="Arial" panose="020B0604020202020204" pitchFamily="34" charset="0"/>
            </a:endParaRPr>
          </a:p>
          <a:p>
            <a:pPr algn="just">
              <a:lnSpc>
                <a:spcPct val="115000"/>
              </a:lnSpc>
              <a:spcAft>
                <a:spcPts val="1000"/>
              </a:spcAft>
            </a:pPr>
            <a:r>
              <a:rPr lang="en-US" dirty="0">
                <a:latin typeface="Times New Roman" panose="02020603050405020304" pitchFamily="18" charset="0"/>
                <a:ea typeface="MS Mincho" panose="02020609040205080304" pitchFamily="49" charset="-128"/>
                <a:cs typeface="Arial" panose="020B0604020202020204" pitchFamily="34" charset="0"/>
              </a:rPr>
              <a:t>First, we suggest building a rack system to overcome the storage problems mentioned before.</a:t>
            </a:r>
            <a:endParaRPr lang="en-GB" sz="1600" dirty="0">
              <a:latin typeface="Calibri" panose="020F0502020204030204" pitchFamily="34" charset="0"/>
              <a:ea typeface="MS Mincho" panose="02020609040205080304" pitchFamily="49" charset="-128"/>
              <a:cs typeface="Arial" panose="020B0604020202020204" pitchFamily="34" charset="0"/>
            </a:endParaRPr>
          </a:p>
          <a:p>
            <a:pPr algn="just">
              <a:lnSpc>
                <a:spcPct val="115000"/>
              </a:lnSpc>
              <a:spcAft>
                <a:spcPts val="1000"/>
              </a:spcAft>
            </a:pPr>
            <a:r>
              <a:rPr lang="en-US" dirty="0">
                <a:solidFill>
                  <a:srgbClr val="000000"/>
                </a:solidFill>
                <a:latin typeface="Times New Roman" panose="02020603050405020304" pitchFamily="18" charset="0"/>
                <a:ea typeface="MS Mincho" panose="02020609040205080304" pitchFamily="49" charset="-128"/>
                <a:cs typeface="Arial" panose="020B0604020202020204" pitchFamily="34" charset="0"/>
              </a:rPr>
              <a:t>Drive-In   racking systems load and retrieve from the same side, creating Last-In-First-Out (LIFO) inventory retrieval organization.</a:t>
            </a:r>
            <a:endParaRPr lang="en-GB" sz="1600" dirty="0">
              <a:latin typeface="Calibri" panose="020F0502020204030204" pitchFamily="34" charset="0"/>
              <a:ea typeface="MS Mincho" panose="02020609040205080304" pitchFamily="49" charset="-128"/>
              <a:cs typeface="Arial" panose="020B0604020202020204" pitchFamily="34" charset="0"/>
            </a:endParaRPr>
          </a:p>
          <a:p>
            <a:pPr marR="285750" algn="just">
              <a:lnSpc>
                <a:spcPts val="1500"/>
              </a:lnSpc>
              <a:spcBef>
                <a:spcPts val="750"/>
              </a:spcBef>
              <a:spcAft>
                <a:spcPts val="750"/>
              </a:spcAft>
            </a:pPr>
            <a:r>
              <a:rPr lang="en-US" dirty="0">
                <a:solidFill>
                  <a:srgbClr val="000000"/>
                </a:solidFill>
                <a:latin typeface="Times New Roman" panose="02020603050405020304" pitchFamily="18" charset="0"/>
                <a:ea typeface="MS Mincho" panose="02020609040205080304" pitchFamily="49" charset="-128"/>
                <a:cs typeface="Arial" panose="020B0604020202020204" pitchFamily="34" charset="0"/>
              </a:rPr>
              <a:t>We suggest using the barcode system, which </a:t>
            </a: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provides better data. Since one barcode can be used for inventory and pricing information, it is possible to quickly obtain data on both. Furthermore, barcodes can be customized to contain other relevant information as needed. They provide fast, reliable data for a wide variety of applications.</a:t>
            </a:r>
            <a:endParaRPr lang="en-GB" sz="1600" dirty="0">
              <a:effectLst/>
              <a:latin typeface="Calibri" panose="020F0502020204030204" pitchFamily="34" charset="0"/>
              <a:ea typeface="MS Mincho" panose="02020609040205080304" pitchFamily="49" charset="-128"/>
              <a:cs typeface="Arial" panose="020B0604020202020204" pitchFamily="34" charset="0"/>
            </a:endParaRPr>
          </a:p>
        </p:txBody>
      </p:sp>
    </p:spTree>
    <p:extLst>
      <p:ext uri="{BB962C8B-B14F-4D97-AF65-F5344CB8AC3E}">
        <p14:creationId xmlns:p14="http://schemas.microsoft.com/office/powerpoint/2010/main" val="42613008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2659239897"/>
              </p:ext>
            </p:extLst>
          </p:nvPr>
        </p:nvGraphicFramePr>
        <p:xfrm>
          <a:off x="888641" y="719666"/>
          <a:ext cx="10740981"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Slide Number Placeholder 5"/>
          <p:cNvSpPr>
            <a:spLocks noGrp="1"/>
          </p:cNvSpPr>
          <p:nvPr>
            <p:ph type="sldNum" sz="quarter" idx="12"/>
          </p:nvPr>
        </p:nvSpPr>
        <p:spPr/>
        <p:txBody>
          <a:bodyPr/>
          <a:lstStyle/>
          <a:p>
            <a:fld id="{23068DD2-DF8F-4827-9001-400A0A938C2A}" type="slidenum">
              <a:rPr lang="en-US" smtClean="0"/>
              <a:pPr/>
              <a:t>4</a:t>
            </a:fld>
            <a:endParaRPr lang="en-US"/>
          </a:p>
        </p:txBody>
      </p:sp>
    </p:spTree>
    <p:extLst>
      <p:ext uri="{BB962C8B-B14F-4D97-AF65-F5344CB8AC3E}">
        <p14:creationId xmlns:p14="http://schemas.microsoft.com/office/powerpoint/2010/main" val="8730805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3"/>
          <p:cNvGraphicFramePr/>
          <p:nvPr>
            <p:extLst>
              <p:ext uri="{D42A27DB-BD31-4B8C-83A1-F6EECF244321}">
                <p14:modId xmlns:p14="http://schemas.microsoft.com/office/powerpoint/2010/main" val="927353074"/>
              </p:ext>
            </p:extLst>
          </p:nvPr>
        </p:nvGraphicFramePr>
        <p:xfrm>
          <a:off x="1847528" y="2420888"/>
          <a:ext cx="7992888" cy="35481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extBox 1"/>
          <p:cNvSpPr txBox="1"/>
          <p:nvPr/>
        </p:nvSpPr>
        <p:spPr>
          <a:xfrm>
            <a:off x="3245476" y="927279"/>
            <a:ext cx="5061397" cy="830997"/>
          </a:xfrm>
          <a:prstGeom prst="rect">
            <a:avLst/>
          </a:prstGeom>
          <a:noFill/>
        </p:spPr>
        <p:txBody>
          <a:bodyPr wrap="square" rtlCol="0">
            <a:spAutoFit/>
          </a:bodyPr>
          <a:lstStyle/>
          <a:p>
            <a:pPr algn="ctr"/>
            <a:r>
              <a:rPr lang="en-US" altLang="en-US" sz="4800" b="1" dirty="0">
                <a:latin typeface="Baskerville Old Face" panose="02020602080505020303" pitchFamily="18" charset="0"/>
              </a:rPr>
              <a:t>Literature review </a:t>
            </a:r>
          </a:p>
        </p:txBody>
      </p:sp>
      <p:sp>
        <p:nvSpPr>
          <p:cNvPr id="3" name="Slide Number Placeholder 2"/>
          <p:cNvSpPr>
            <a:spLocks noGrp="1"/>
          </p:cNvSpPr>
          <p:nvPr>
            <p:ph type="sldNum" sz="quarter" idx="12"/>
          </p:nvPr>
        </p:nvSpPr>
        <p:spPr/>
        <p:txBody>
          <a:bodyPr/>
          <a:lstStyle/>
          <a:p>
            <a:fld id="{23068DD2-DF8F-4827-9001-400A0A938C2A}" type="slidenum">
              <a:rPr lang="en-US" smtClean="0"/>
              <a:pPr/>
              <a:t>5</a:t>
            </a:fld>
            <a:endParaRPr lang="en-US"/>
          </a:p>
        </p:txBody>
      </p:sp>
    </p:spTree>
    <p:extLst>
      <p:ext uri="{BB962C8B-B14F-4D97-AF65-F5344CB8AC3E}">
        <p14:creationId xmlns:p14="http://schemas.microsoft.com/office/powerpoint/2010/main" val="31007474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مستدير الزوايا 2"/>
          <p:cNvSpPr/>
          <p:nvPr/>
        </p:nvSpPr>
        <p:spPr bwMode="auto">
          <a:xfrm>
            <a:off x="3637991" y="1751238"/>
            <a:ext cx="5472112" cy="2376487"/>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a:lstStyle>
            <a:lvl1pPr algn="l">
              <a:defRPr>
                <a:solidFill>
                  <a:schemeClr val="tx1"/>
                </a:solidFill>
                <a:latin typeface="Arial" panose="020B0604020202020204" pitchFamily="34" charset="0"/>
                <a:cs typeface="Arial" panose="020B0604020202020204" pitchFamily="34" charset="0"/>
              </a:defRPr>
            </a:lvl1pPr>
            <a:lvl2pPr marL="742950" indent="-285750" algn="l">
              <a:defRPr>
                <a:solidFill>
                  <a:schemeClr val="tx1"/>
                </a:solidFill>
                <a:latin typeface="Arial" panose="020B0604020202020204" pitchFamily="34" charset="0"/>
                <a:cs typeface="Arial" panose="020B0604020202020204" pitchFamily="34" charset="0"/>
              </a:defRPr>
            </a:lvl2pPr>
            <a:lvl3pPr marL="1143000" indent="-228600" algn="l">
              <a:defRPr>
                <a:solidFill>
                  <a:schemeClr val="tx1"/>
                </a:solidFill>
                <a:latin typeface="Arial" panose="020B0604020202020204" pitchFamily="34" charset="0"/>
                <a:cs typeface="Arial" panose="020B0604020202020204" pitchFamily="34" charset="0"/>
              </a:defRPr>
            </a:lvl3pPr>
            <a:lvl4pPr marL="1600200" indent="-228600" algn="l">
              <a:defRPr>
                <a:solidFill>
                  <a:schemeClr val="tx1"/>
                </a:solidFill>
                <a:latin typeface="Arial" panose="020B0604020202020204" pitchFamily="34" charset="0"/>
                <a:cs typeface="Arial" panose="020B0604020202020204" pitchFamily="34" charset="0"/>
              </a:defRPr>
            </a:lvl4pPr>
            <a:lvl5pPr marL="2057400" indent="-228600" algn="l">
              <a:defRPr>
                <a:solidFill>
                  <a:schemeClr val="tx1"/>
                </a:solidFill>
                <a:latin typeface="Arial" panose="020B0604020202020204" pitchFamily="34" charset="0"/>
                <a:cs typeface="Arial" panose="020B0604020202020204" pitchFamily="34" charset="0"/>
              </a:defRPr>
            </a:lvl5pPr>
            <a:lvl6pPr marL="2514600" indent="-228600"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b="1" dirty="0">
              <a:cs typeface="Times New Roman" panose="02020603050405020304" pitchFamily="18" charset="0"/>
            </a:endParaRPr>
          </a:p>
          <a:p>
            <a:endParaRPr lang="en-US" altLang="en-US" b="1" dirty="0">
              <a:cs typeface="Times New Roman" panose="02020603050405020304" pitchFamily="18" charset="0"/>
            </a:endParaRPr>
          </a:p>
          <a:p>
            <a:pPr algn="ctr"/>
            <a:r>
              <a:rPr lang="en-US" altLang="en-US" sz="3600" b="1" dirty="0">
                <a:latin typeface="Verdana" panose="020B0604030504040204" pitchFamily="34" charset="0"/>
                <a:cs typeface="Times New Roman" panose="02020603050405020304" pitchFamily="18" charset="0"/>
              </a:rPr>
              <a:t>Bar Code System</a:t>
            </a:r>
          </a:p>
          <a:p>
            <a:endParaRPr lang="en-US" altLang="en-US" sz="3600" dirty="0"/>
          </a:p>
        </p:txBody>
      </p:sp>
      <p:sp>
        <p:nvSpPr>
          <p:cNvPr id="2" name="Slide Number Placeholder 1"/>
          <p:cNvSpPr>
            <a:spLocks noGrp="1"/>
          </p:cNvSpPr>
          <p:nvPr>
            <p:ph type="sldNum" sz="quarter" idx="12"/>
          </p:nvPr>
        </p:nvSpPr>
        <p:spPr/>
        <p:txBody>
          <a:bodyPr/>
          <a:lstStyle/>
          <a:p>
            <a:fld id="{23068DD2-DF8F-4827-9001-400A0A938C2A}" type="slidenum">
              <a:rPr lang="en-US" smtClean="0"/>
              <a:pPr/>
              <a:t>6</a:t>
            </a:fld>
            <a:endParaRPr lang="en-US"/>
          </a:p>
        </p:txBody>
      </p:sp>
    </p:spTree>
    <p:extLst>
      <p:ext uri="{BB962C8B-B14F-4D97-AF65-F5344CB8AC3E}">
        <p14:creationId xmlns:p14="http://schemas.microsoft.com/office/powerpoint/2010/main" val="23848472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مستطيل 1"/>
          <p:cNvSpPr>
            <a:spLocks noChangeArrowheads="1"/>
          </p:cNvSpPr>
          <p:nvPr/>
        </p:nvSpPr>
        <p:spPr bwMode="auto">
          <a:xfrm>
            <a:off x="2640014" y="893964"/>
            <a:ext cx="54006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anose="020B0604020202020204" pitchFamily="34" charset="0"/>
                <a:cs typeface="Arial" panose="020B0604020202020204" pitchFamily="34" charset="0"/>
              </a:defRPr>
            </a:lvl1pPr>
            <a:lvl2pPr marL="742950" indent="-285750" algn="l">
              <a:defRPr>
                <a:solidFill>
                  <a:schemeClr val="tx1"/>
                </a:solidFill>
                <a:latin typeface="Arial" panose="020B0604020202020204" pitchFamily="34" charset="0"/>
                <a:cs typeface="Arial" panose="020B0604020202020204" pitchFamily="34" charset="0"/>
              </a:defRPr>
            </a:lvl2pPr>
            <a:lvl3pPr marL="1143000" indent="-228600" algn="l">
              <a:defRPr>
                <a:solidFill>
                  <a:schemeClr val="tx1"/>
                </a:solidFill>
                <a:latin typeface="Arial" panose="020B0604020202020204" pitchFamily="34" charset="0"/>
                <a:cs typeface="Arial" panose="020B0604020202020204" pitchFamily="34" charset="0"/>
              </a:defRPr>
            </a:lvl3pPr>
            <a:lvl4pPr marL="1600200" indent="-228600" algn="l">
              <a:defRPr>
                <a:solidFill>
                  <a:schemeClr val="tx1"/>
                </a:solidFill>
                <a:latin typeface="Arial" panose="020B0604020202020204" pitchFamily="34" charset="0"/>
                <a:cs typeface="Arial" panose="020B0604020202020204" pitchFamily="34" charset="0"/>
              </a:defRPr>
            </a:lvl4pPr>
            <a:lvl5pPr marL="2057400" indent="-228600" algn="l">
              <a:defRPr>
                <a:solidFill>
                  <a:schemeClr val="tx1"/>
                </a:solidFill>
                <a:latin typeface="Arial" panose="020B0604020202020204" pitchFamily="34" charset="0"/>
                <a:cs typeface="Arial" panose="020B0604020202020204" pitchFamily="34" charset="0"/>
              </a:defRPr>
            </a:lvl5pPr>
            <a:lvl6pPr marL="2514600" indent="-228600"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rtl="0"/>
            <a:r>
              <a:rPr lang="en-US" altLang="en-US" sz="4800" b="1" dirty="0">
                <a:latin typeface="Baskerville Old Face" panose="02020602080505020303" pitchFamily="18" charset="0"/>
              </a:rPr>
              <a:t>Canton Port services </a:t>
            </a:r>
          </a:p>
        </p:txBody>
      </p:sp>
      <p:sp>
        <p:nvSpPr>
          <p:cNvPr id="3" name="مستطيل 2"/>
          <p:cNvSpPr/>
          <p:nvPr/>
        </p:nvSpPr>
        <p:spPr>
          <a:xfrm>
            <a:off x="2640014" y="2349500"/>
            <a:ext cx="7488237" cy="3046988"/>
          </a:xfrm>
          <a:prstGeom prst="rect">
            <a:avLst/>
          </a:prstGeom>
        </p:spPr>
        <p:txBody>
          <a:bodyPr>
            <a:spAutoFit/>
          </a:bodyPr>
          <a:lstStyle/>
          <a:p>
            <a:pPr algn="l" rtl="0">
              <a:defRPr/>
            </a:pPr>
            <a:r>
              <a:rPr lang="en-US" sz="2400" b="1" dirty="0">
                <a:cs typeface="Arial" charset="0"/>
              </a:rPr>
              <a:t>Challenge:</a:t>
            </a:r>
            <a:r>
              <a:rPr lang="en-US" sz="2400" dirty="0">
                <a:cs typeface="Arial" charset="0"/>
              </a:rPr>
              <a:t> Canton Port Services experienced decreased productivity and increased the chance for inaccuracies as a result of manual data entry during receiving, load-out, and customs clearing processes</a:t>
            </a:r>
          </a:p>
          <a:p>
            <a:pPr algn="l" rtl="0">
              <a:defRPr/>
            </a:pPr>
            <a:endParaRPr lang="en-US" sz="2400" dirty="0">
              <a:cs typeface="Arial" charset="0"/>
            </a:endParaRPr>
          </a:p>
          <a:p>
            <a:pPr algn="l" rtl="0">
              <a:defRPr/>
            </a:pPr>
            <a:r>
              <a:rPr lang="en-US" sz="2400" dirty="0">
                <a:cs typeface="Arial" charset="0"/>
              </a:rPr>
              <a:t>By using barcode system the result was  Increased data accuracy and integrity and reduced receiving time per unit from 10 minutes to 30 seconds</a:t>
            </a:r>
          </a:p>
        </p:txBody>
      </p:sp>
      <p:sp>
        <p:nvSpPr>
          <p:cNvPr id="2" name="Slide Number Placeholder 1"/>
          <p:cNvSpPr>
            <a:spLocks noGrp="1"/>
          </p:cNvSpPr>
          <p:nvPr>
            <p:ph type="sldNum" sz="quarter" idx="12"/>
          </p:nvPr>
        </p:nvSpPr>
        <p:spPr/>
        <p:txBody>
          <a:bodyPr/>
          <a:lstStyle/>
          <a:p>
            <a:fld id="{23068DD2-DF8F-4827-9001-400A0A938C2A}" type="slidenum">
              <a:rPr lang="en-US" smtClean="0"/>
              <a:pPr/>
              <a:t>7</a:t>
            </a:fld>
            <a:endParaRPr lang="en-US"/>
          </a:p>
        </p:txBody>
      </p:sp>
    </p:spTree>
    <p:extLst>
      <p:ext uri="{BB962C8B-B14F-4D97-AF65-F5344CB8AC3E}">
        <p14:creationId xmlns:p14="http://schemas.microsoft.com/office/powerpoint/2010/main" val="21086854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مستدير الزوايا 2"/>
          <p:cNvSpPr/>
          <p:nvPr/>
        </p:nvSpPr>
        <p:spPr bwMode="auto">
          <a:xfrm>
            <a:off x="3359150" y="1773239"/>
            <a:ext cx="5976938" cy="3240087"/>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a:lstStyle>
            <a:lvl1pPr algn="l">
              <a:defRPr>
                <a:solidFill>
                  <a:schemeClr val="tx1"/>
                </a:solidFill>
                <a:latin typeface="Arial" panose="020B0604020202020204" pitchFamily="34" charset="0"/>
                <a:cs typeface="Arial" panose="020B0604020202020204" pitchFamily="34" charset="0"/>
              </a:defRPr>
            </a:lvl1pPr>
            <a:lvl2pPr marL="742950" indent="-285750" algn="l">
              <a:defRPr>
                <a:solidFill>
                  <a:schemeClr val="tx1"/>
                </a:solidFill>
                <a:latin typeface="Arial" panose="020B0604020202020204" pitchFamily="34" charset="0"/>
                <a:cs typeface="Arial" panose="020B0604020202020204" pitchFamily="34" charset="0"/>
              </a:defRPr>
            </a:lvl2pPr>
            <a:lvl3pPr marL="1143000" indent="-228600" algn="l">
              <a:defRPr>
                <a:solidFill>
                  <a:schemeClr val="tx1"/>
                </a:solidFill>
                <a:latin typeface="Arial" panose="020B0604020202020204" pitchFamily="34" charset="0"/>
                <a:cs typeface="Arial" panose="020B0604020202020204" pitchFamily="34" charset="0"/>
              </a:defRPr>
            </a:lvl3pPr>
            <a:lvl4pPr marL="1600200" indent="-228600" algn="l">
              <a:defRPr>
                <a:solidFill>
                  <a:schemeClr val="tx1"/>
                </a:solidFill>
                <a:latin typeface="Arial" panose="020B0604020202020204" pitchFamily="34" charset="0"/>
                <a:cs typeface="Arial" panose="020B0604020202020204" pitchFamily="34" charset="0"/>
              </a:defRPr>
            </a:lvl4pPr>
            <a:lvl5pPr marL="2057400" indent="-228600" algn="l">
              <a:defRPr>
                <a:solidFill>
                  <a:schemeClr val="tx1"/>
                </a:solidFill>
                <a:latin typeface="Arial" panose="020B0604020202020204" pitchFamily="34" charset="0"/>
                <a:cs typeface="Arial" panose="020B0604020202020204" pitchFamily="34" charset="0"/>
              </a:defRPr>
            </a:lvl5pPr>
            <a:lvl6pPr marL="2514600" indent="-228600" rtl="1"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endParaRPr lang="en-US" altLang="en-US" sz="2400" dirty="0">
              <a:latin typeface="Verdana" panose="020B0604030504040204" pitchFamily="34" charset="0"/>
            </a:endParaRPr>
          </a:p>
          <a:p>
            <a:pPr algn="ctr"/>
            <a:endParaRPr lang="en-US" altLang="en-US" sz="3600" b="1" dirty="0">
              <a:latin typeface="Verdana" panose="020B0604030504040204" pitchFamily="34" charset="0"/>
              <a:cs typeface="Times New Roman" panose="02020603050405020304" pitchFamily="18" charset="0"/>
            </a:endParaRPr>
          </a:p>
          <a:p>
            <a:pPr algn="ctr"/>
            <a:r>
              <a:rPr lang="en-US" altLang="en-US" sz="3600" b="1" dirty="0">
                <a:latin typeface="Verdana" panose="020B0604030504040204" pitchFamily="34" charset="0"/>
                <a:cs typeface="Times New Roman" panose="02020603050405020304" pitchFamily="18" charset="0"/>
              </a:rPr>
              <a:t>Achieving Inventory Accuracy</a:t>
            </a:r>
          </a:p>
          <a:p>
            <a:pPr algn="ctr"/>
            <a:endParaRPr lang="en-US" altLang="en-US" sz="2400" dirty="0">
              <a:latin typeface="Verdana" panose="020B0604030504040204" pitchFamily="34" charset="0"/>
            </a:endParaRPr>
          </a:p>
        </p:txBody>
      </p:sp>
      <p:sp>
        <p:nvSpPr>
          <p:cNvPr id="2" name="Slide Number Placeholder 1"/>
          <p:cNvSpPr>
            <a:spLocks noGrp="1"/>
          </p:cNvSpPr>
          <p:nvPr>
            <p:ph type="sldNum" sz="quarter" idx="12"/>
          </p:nvPr>
        </p:nvSpPr>
        <p:spPr/>
        <p:txBody>
          <a:bodyPr/>
          <a:lstStyle/>
          <a:p>
            <a:fld id="{23068DD2-DF8F-4827-9001-400A0A938C2A}" type="slidenum">
              <a:rPr lang="en-US" smtClean="0"/>
              <a:pPr/>
              <a:t>8</a:t>
            </a:fld>
            <a:endParaRPr lang="en-US"/>
          </a:p>
        </p:txBody>
      </p:sp>
    </p:spTree>
    <p:extLst>
      <p:ext uri="{BB962C8B-B14F-4D97-AF65-F5344CB8AC3E}">
        <p14:creationId xmlns:p14="http://schemas.microsoft.com/office/powerpoint/2010/main" val="27705728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208214" y="2136775"/>
            <a:ext cx="7704137" cy="3046988"/>
          </a:xfrm>
          <a:prstGeom prst="rect">
            <a:avLst/>
          </a:prstGeom>
        </p:spPr>
        <p:txBody>
          <a:bodyPr>
            <a:spAutoFit/>
          </a:bodyPr>
          <a:lstStyle/>
          <a:p>
            <a:pPr algn="l" rtl="0">
              <a:defRPr/>
            </a:pPr>
            <a:r>
              <a:rPr lang="en-US" sz="2400" dirty="0">
                <a:cs typeface="Arial" charset="0"/>
              </a:rPr>
              <a:t>This study is about ( accessibility) in inventories at general and how We can achieve it .</a:t>
            </a:r>
          </a:p>
          <a:p>
            <a:pPr algn="l" rtl="0">
              <a:defRPr/>
            </a:pPr>
            <a:r>
              <a:rPr lang="en-US" sz="2400" dirty="0">
                <a:cs typeface="Arial" charset="0"/>
              </a:rPr>
              <a:t> </a:t>
            </a:r>
          </a:p>
          <a:p>
            <a:pPr algn="l" rtl="0">
              <a:defRPr/>
            </a:pPr>
            <a:r>
              <a:rPr lang="en-US" sz="2400" dirty="0">
                <a:cs typeface="Arial" charset="0"/>
              </a:rPr>
              <a:t>Result : </a:t>
            </a:r>
          </a:p>
          <a:p>
            <a:pPr algn="l" rtl="0">
              <a:defRPr/>
            </a:pPr>
            <a:r>
              <a:rPr lang="en-US" sz="2400" dirty="0">
                <a:cs typeface="Arial" charset="0"/>
              </a:rPr>
              <a:t>Accessibility involves an interaction between item features the location characteristics , therefore , the good system provides higher accessibility , and this would increase efficiency of the work .</a:t>
            </a:r>
          </a:p>
        </p:txBody>
      </p:sp>
      <p:sp>
        <p:nvSpPr>
          <p:cNvPr id="3" name="Slide Number Placeholder 2"/>
          <p:cNvSpPr>
            <a:spLocks noGrp="1"/>
          </p:cNvSpPr>
          <p:nvPr>
            <p:ph type="sldNum" sz="quarter" idx="12"/>
          </p:nvPr>
        </p:nvSpPr>
        <p:spPr/>
        <p:txBody>
          <a:bodyPr/>
          <a:lstStyle/>
          <a:p>
            <a:fld id="{23068DD2-DF8F-4827-9001-400A0A938C2A}" type="slidenum">
              <a:rPr lang="en-US" smtClean="0"/>
              <a:pPr/>
              <a:t>9</a:t>
            </a:fld>
            <a:endParaRPr lang="en-US"/>
          </a:p>
        </p:txBody>
      </p:sp>
    </p:spTree>
    <p:extLst>
      <p:ext uri="{BB962C8B-B14F-4D97-AF65-F5344CB8AC3E}">
        <p14:creationId xmlns:p14="http://schemas.microsoft.com/office/powerpoint/2010/main" val="3801886777"/>
      </p:ext>
    </p:extLst>
  </p:cSld>
  <p:clrMapOvr>
    <a:masterClrMapping/>
  </p:clrMapOvr>
</p:sld>
</file>

<file path=ppt/theme/theme1.xml><?xml version="1.0" encoding="utf-8"?>
<a:theme xmlns:a="http://schemas.openxmlformats.org/drawingml/2006/main" name="Wisp">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120</TotalTime>
  <Words>1177</Words>
  <Application>Microsoft Office PowerPoint</Application>
  <PresentationFormat>Widescreen</PresentationFormat>
  <Paragraphs>368</Paragraphs>
  <Slides>35</Slides>
  <Notes>2</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35</vt:i4>
      </vt:variant>
    </vt:vector>
  </HeadingPairs>
  <TitlesOfParts>
    <vt:vector size="50" baseType="lpstr">
      <vt:lpstr>Arial Unicode MS</vt:lpstr>
      <vt:lpstr>MS Mincho</vt:lpstr>
      <vt:lpstr>Arial</vt:lpstr>
      <vt:lpstr>Baskerville Old Face</vt:lpstr>
      <vt:lpstr>Berlin Sans FB Demi</vt:lpstr>
      <vt:lpstr>Calibri</vt:lpstr>
      <vt:lpstr>Cambria</vt:lpstr>
      <vt:lpstr>Cambria Math</vt:lpstr>
      <vt:lpstr>Century Gothic</vt:lpstr>
      <vt:lpstr>Tahoma</vt:lpstr>
      <vt:lpstr>Times New Roman</vt:lpstr>
      <vt:lpstr>Verdana</vt:lpstr>
      <vt:lpstr>Wingdings 2</vt:lpstr>
      <vt:lpstr>Wingdings 3</vt:lpstr>
      <vt:lpstr>Wisp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HANAN YAMIN</dc:creator>
  <cp:lastModifiedBy>Hazar Jaghoub</cp:lastModifiedBy>
  <cp:revision>21</cp:revision>
  <dcterms:created xsi:type="dcterms:W3CDTF">2015-12-18T14:54:20Z</dcterms:created>
  <dcterms:modified xsi:type="dcterms:W3CDTF">2016-01-04T02:33:22Z</dcterms:modified>
</cp:coreProperties>
</file>