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Lst>
  <p:sldSz cx="18288000" cy="10287000"/>
  <p:notesSz cx="6858000" cy="9144000"/>
  <p:embeddedFontLst>
    <p:embeddedFont>
      <p:font typeface="Cormorant Garamond Bold Italics" charset="1" panose="00000800000000000000"/>
      <p:regular r:id="rId69"/>
    </p:embeddedFont>
    <p:embeddedFont>
      <p:font typeface="Quicksand" charset="1" panose="00000000000000000000"/>
      <p:regular r:id="rId70"/>
    </p:embeddedFont>
    <p:embeddedFont>
      <p:font typeface="Quicksand Bold" charset="1" panose="00000000000000000000"/>
      <p:regular r:id="rId71"/>
    </p:embeddedFont>
    <p:embeddedFont>
      <p:font typeface="Raleway Ultra-Bold" charset="1" panose="00000000000000000000"/>
      <p:regular r:id="rId72"/>
    </p:embeddedFont>
    <p:embeddedFont>
      <p:font typeface="Cormorant Garamond Bold" charset="1" panose="00000800000000000000"/>
      <p:regular r:id="rId7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slides/slide55.xml" Type="http://schemas.openxmlformats.org/officeDocument/2006/relationships/slide"/><Relationship Id="rId61" Target="slides/slide56.xml" Type="http://schemas.openxmlformats.org/officeDocument/2006/relationships/slide"/><Relationship Id="rId62" Target="slides/slide57.xml" Type="http://schemas.openxmlformats.org/officeDocument/2006/relationships/slide"/><Relationship Id="rId63" Target="slides/slide58.xml" Type="http://schemas.openxmlformats.org/officeDocument/2006/relationships/slide"/><Relationship Id="rId64" Target="slides/slide59.xml" Type="http://schemas.openxmlformats.org/officeDocument/2006/relationships/slide"/><Relationship Id="rId65" Target="slides/slide60.xml" Type="http://schemas.openxmlformats.org/officeDocument/2006/relationships/slide"/><Relationship Id="rId66" Target="slides/slide61.xml" Type="http://schemas.openxmlformats.org/officeDocument/2006/relationships/slide"/><Relationship Id="rId67" Target="slides/slide62.xml" Type="http://schemas.openxmlformats.org/officeDocument/2006/relationships/slide"/><Relationship Id="rId68" Target="slides/slide63.xml" Type="http://schemas.openxmlformats.org/officeDocument/2006/relationships/slide"/><Relationship Id="rId69" Target="fonts/font69.fntdata" Type="http://schemas.openxmlformats.org/officeDocument/2006/relationships/font"/><Relationship Id="rId7" Target="slides/slide2.xml" Type="http://schemas.openxmlformats.org/officeDocument/2006/relationships/slide"/><Relationship Id="rId70" Target="fonts/font70.fntdata" Type="http://schemas.openxmlformats.org/officeDocument/2006/relationships/font"/><Relationship Id="rId71" Target="fonts/font71.fntdata" Type="http://schemas.openxmlformats.org/officeDocument/2006/relationships/font"/><Relationship Id="rId72" Target="fonts/font72.fntdata" Type="http://schemas.openxmlformats.org/officeDocument/2006/relationships/font"/><Relationship Id="rId73" Target="fonts/font73.fntdata" Type="http://schemas.openxmlformats.org/officeDocument/2006/relationships/font"/><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19.png" Type="http://schemas.openxmlformats.org/officeDocument/2006/relationships/image"/><Relationship Id="rId4" Target="../media/image20.png" Type="http://schemas.openxmlformats.org/officeDocument/2006/relationships/image"/><Relationship Id="rId5" Target="../media/image21.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2.jpeg" Type="http://schemas.openxmlformats.org/officeDocument/2006/relationships/image"/><Relationship Id="rId3" Target="../media/image23.jpeg" Type="http://schemas.openxmlformats.org/officeDocument/2006/relationships/image"/><Relationship Id="rId4" Target="../media/image24.jpeg" Type="http://schemas.openxmlformats.org/officeDocument/2006/relationships/image"/><Relationship Id="rId5" Target="../media/image25.jpe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6.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8.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png" Type="http://schemas.openxmlformats.org/officeDocument/2006/relationships/image"/><Relationship Id="rId4" Target="../media/image31.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2.png" Type="http://schemas.openxmlformats.org/officeDocument/2006/relationships/image"/><Relationship Id="rId5" Target="../media/image33.png" Type="http://schemas.openxmlformats.org/officeDocument/2006/relationships/image"/><Relationship Id="rId6" Target="../media/image34.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5.jpeg" Type="http://schemas.openxmlformats.org/officeDocument/2006/relationships/image"/><Relationship Id="rId5" Target="../media/image36.jpe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7.png" Type="http://schemas.openxmlformats.org/officeDocument/2006/relationships/image"/><Relationship Id="rId3" Target="../media/image38.png" Type="http://schemas.openxmlformats.org/officeDocument/2006/relationships/image"/><Relationship Id="rId4" Target="../media/image39.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0.jpeg" Type="http://schemas.openxmlformats.org/officeDocument/2006/relationships/image"/><Relationship Id="rId3" Target="../media/image41.jpe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2.png" Type="http://schemas.openxmlformats.org/officeDocument/2006/relationships/image"/><Relationship Id="rId3" Target="../media/image43.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4.jpeg" Type="http://schemas.openxmlformats.org/officeDocument/2006/relationships/image"/><Relationship Id="rId3" Target="../media/image45.jpeg" Type="http://schemas.openxmlformats.org/officeDocument/2006/relationships/image"/><Relationship Id="rId4" Target="../media/image46.jpe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7.jpeg" Type="http://schemas.openxmlformats.org/officeDocument/2006/relationships/image"/><Relationship Id="rId3" Target="../media/image48.jpe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9.jpeg" Type="http://schemas.openxmlformats.org/officeDocument/2006/relationships/image"/><Relationship Id="rId3" Target="../media/image50.jpe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1.png" Type="http://schemas.openxmlformats.org/officeDocument/2006/relationships/image"/><Relationship Id="rId3" Target="../media/image52.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3.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4.png" Type="http://schemas.openxmlformats.org/officeDocument/2006/relationships/image"/><Relationship Id="rId3" Target="../media/image55.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 Id="rId3" Target="../media/image58.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png" Type="http://schemas.openxmlformats.org/officeDocument/2006/relationships/image"/><Relationship Id="rId3" Target="../media/image60.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1.png" Type="http://schemas.openxmlformats.org/officeDocument/2006/relationships/image"/><Relationship Id="rId3" Target="../media/image62.pn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 Id="rId3" Target="../media/image64.png" Type="http://schemas.openxmlformats.org/officeDocument/2006/relationships/image"/><Relationship Id="rId4" Target="../media/image65.pn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6.pn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7.pn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8.png" Type="http://schemas.openxmlformats.org/officeDocument/2006/relationships/image"/><Relationship Id="rId3" Target="../media/image69.png" Type="http://schemas.openxmlformats.org/officeDocument/2006/relationships/image"/><Relationship Id="rId4" Target="../media/image70.png" Type="http://schemas.openxmlformats.org/officeDocument/2006/relationships/image"/><Relationship Id="rId5" Target="../media/image71.pn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2.pn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3.png" Type="http://schemas.openxmlformats.org/officeDocument/2006/relationships/image"/><Relationship Id="rId3" Target="../media/image74.pn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5.png" Type="http://schemas.openxmlformats.org/officeDocument/2006/relationships/image"/><Relationship Id="rId3" Target="../media/image76.pn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7.png" Type="http://schemas.openxmlformats.org/officeDocument/2006/relationships/image"/><Relationship Id="rId3" Target="../media/image78.pn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9.png" Type="http://schemas.openxmlformats.org/officeDocument/2006/relationships/image"/><Relationship Id="rId3" Target="../media/image80.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7.png" Type="http://schemas.openxmlformats.org/officeDocument/2006/relationships/image"/><Relationship Id="rId7" Target="../media/image8.sv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1.pn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2.pn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3.png" Type="http://schemas.openxmlformats.org/officeDocument/2006/relationships/image"/><Relationship Id="rId3" Target="../media/image84.png" Type="http://schemas.openxmlformats.org/officeDocument/2006/relationships/image"/><Relationship Id="rId4" Target="../media/image82.pn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5.pn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6.png" Type="http://schemas.openxmlformats.org/officeDocument/2006/relationships/image"/><Relationship Id="rId3" Target="../media/image85.pn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7.png" Type="http://schemas.openxmlformats.org/officeDocument/2006/relationships/image"/><Relationship Id="rId3" Target="../media/image88.png" Type="http://schemas.openxmlformats.org/officeDocument/2006/relationships/image"/><Relationship Id="rId4" Target="../media/image89.pn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0.pn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1.png" Type="http://schemas.openxmlformats.org/officeDocument/2006/relationships/image"/><Relationship Id="rId3" Target="../media/image92.pn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1.png" Type="http://schemas.openxmlformats.org/officeDocument/2006/relationships/image"/><Relationship Id="rId3" Target="../media/image92.png" Type="http://schemas.openxmlformats.org/officeDocument/2006/relationships/image"/><Relationship Id="rId4" Target="../media/image93.png" Type="http://schemas.openxmlformats.org/officeDocument/2006/relationships/image"/><Relationship Id="rId5" Target="../media/image94.pn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5.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pn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6.pn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7.pn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8.jpe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9.png" Type="http://schemas.openxmlformats.org/officeDocument/2006/relationships/image"/><Relationship Id="rId3" Target="../media/image100.png" Type="http://schemas.openxmlformats.org/officeDocument/2006/relationships/image"/><Relationship Id="rId4" Target="../media/image101.png" Type="http://schemas.openxmlformats.org/officeDocument/2006/relationships/image"/></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2.png" Type="http://schemas.openxmlformats.org/officeDocument/2006/relationships/image"/></Relationships>
</file>

<file path=ppt/slides/_rels/slide5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3.png" Type="http://schemas.openxmlformats.org/officeDocument/2006/relationships/image"/><Relationship Id="rId3" Target="../media/image104.png" Type="http://schemas.openxmlformats.org/officeDocument/2006/relationships/image"/></Relationships>
</file>

<file path=ppt/slides/_rels/slide5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5.png" Type="http://schemas.openxmlformats.org/officeDocument/2006/relationships/image"/><Relationship Id="rId3" Target="../media/image106.png" Type="http://schemas.openxmlformats.org/officeDocument/2006/relationships/image"/><Relationship Id="rId4" Target="../media/image107.png" Type="http://schemas.openxmlformats.org/officeDocument/2006/relationships/image"/></Relationships>
</file>

<file path=ppt/slides/_rels/slide5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8.png" Type="http://schemas.openxmlformats.org/officeDocument/2006/relationships/image"/><Relationship Id="rId3" Target="../media/image109.png" Type="http://schemas.openxmlformats.org/officeDocument/2006/relationships/image"/><Relationship Id="rId4" Target="../media/image110.png" Type="http://schemas.openxmlformats.org/officeDocument/2006/relationships/image"/></Relationships>
</file>

<file path=ppt/slides/_rels/slide5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1.png" Type="http://schemas.openxmlformats.org/officeDocument/2006/relationships/image"/><Relationship Id="rId3" Target="../media/image112.png" Type="http://schemas.openxmlformats.org/officeDocument/2006/relationships/image"/><Relationship Id="rId4" Target="../media/image113.png" Type="http://schemas.openxmlformats.org/officeDocument/2006/relationships/image"/></Relationships>
</file>

<file path=ppt/slides/_rels/slide5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4.jpeg" Type="http://schemas.openxmlformats.org/officeDocument/2006/relationships/image"/><Relationship Id="rId3" Target="../media/image115.jpeg" Type="http://schemas.openxmlformats.org/officeDocument/2006/relationships/image"/><Relationship Id="rId4" Target="../media/image116.jpe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png" Type="http://schemas.openxmlformats.org/officeDocument/2006/relationships/image"/></Relationships>
</file>

<file path=ppt/slides/_rels/slide6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7.png" Type="http://schemas.openxmlformats.org/officeDocument/2006/relationships/image"/><Relationship Id="rId3" Target="../media/image118.png" Type="http://schemas.openxmlformats.org/officeDocument/2006/relationships/image"/><Relationship Id="rId4" Target="../media/image119.png" Type="http://schemas.openxmlformats.org/officeDocument/2006/relationships/image"/><Relationship Id="rId5" Target="../media/image120.jpeg" Type="http://schemas.openxmlformats.org/officeDocument/2006/relationships/image"/><Relationship Id="rId6" Target="../media/image121.png" Type="http://schemas.openxmlformats.org/officeDocument/2006/relationships/image"/><Relationship Id="rId7" Target="../media/image122.png" Type="http://schemas.openxmlformats.org/officeDocument/2006/relationships/image"/><Relationship Id="rId8" Target="../media/image123.png" Type="http://schemas.openxmlformats.org/officeDocument/2006/relationships/image"/><Relationship Id="rId9" Target="../media/image124.jpeg" Type="http://schemas.openxmlformats.org/officeDocument/2006/relationships/image"/></Relationships>
</file>

<file path=ppt/slides/_rels/slide6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6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6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png" Type="http://schemas.openxmlformats.org/officeDocument/2006/relationships/image"/><Relationship Id="rId4" Target="../media/image15.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pn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TextBox 2" id="2"/>
          <p:cNvSpPr txBox="true"/>
          <p:nvPr/>
        </p:nvSpPr>
        <p:spPr>
          <a:xfrm rot="0">
            <a:off x="1043764" y="2478342"/>
            <a:ext cx="16229942" cy="3185722"/>
          </a:xfrm>
          <a:prstGeom prst="rect">
            <a:avLst/>
          </a:prstGeom>
        </p:spPr>
        <p:txBody>
          <a:bodyPr anchor="t" rtlCol="false" tIns="0" lIns="0" bIns="0" rIns="0">
            <a:spAutoFit/>
          </a:bodyPr>
          <a:lstStyle/>
          <a:p>
            <a:pPr algn="ctr" marL="0" indent="0" lvl="0">
              <a:lnSpc>
                <a:spcPts val="26009"/>
              </a:lnSpc>
              <a:spcBef>
                <a:spcPct val="0"/>
              </a:spcBef>
            </a:pPr>
            <a:r>
              <a:rPr lang="en-US" b="true" sz="18577" i="true">
                <a:solidFill>
                  <a:srgbClr val="0F4662"/>
                </a:solidFill>
                <a:latin typeface="Cormorant Garamond Bold Italics"/>
                <a:ea typeface="Cormorant Garamond Bold Italics"/>
                <a:cs typeface="Cormorant Garamond Bold Italics"/>
                <a:sym typeface="Cormorant Garamond Bold Italics"/>
              </a:rPr>
              <a:t>TechSync</a:t>
            </a:r>
          </a:p>
        </p:txBody>
      </p:sp>
      <p:sp>
        <p:nvSpPr>
          <p:cNvPr name="AutoShape 3" id="3"/>
          <p:cNvSpPr/>
          <p:nvPr/>
        </p:nvSpPr>
        <p:spPr>
          <a:xfrm>
            <a:off x="9158735" y="990600"/>
            <a:ext cx="8114971" cy="0"/>
          </a:xfrm>
          <a:prstGeom prst="line">
            <a:avLst/>
          </a:prstGeom>
          <a:ln cap="flat" w="76200">
            <a:solidFill>
              <a:srgbClr val="0F4662"/>
            </a:solidFill>
            <a:prstDash val="solid"/>
            <a:headEnd type="none" len="sm" w="sm"/>
            <a:tailEnd type="none" len="sm" w="sm"/>
          </a:ln>
        </p:spPr>
      </p:sp>
      <p:sp>
        <p:nvSpPr>
          <p:cNvPr name="AutoShape 4" id="4"/>
          <p:cNvSpPr/>
          <p:nvPr/>
        </p:nvSpPr>
        <p:spPr>
          <a:xfrm>
            <a:off x="1043764" y="9296400"/>
            <a:ext cx="8114971" cy="0"/>
          </a:xfrm>
          <a:prstGeom prst="line">
            <a:avLst/>
          </a:prstGeom>
          <a:ln cap="flat" w="76200">
            <a:solidFill>
              <a:srgbClr val="0F4662"/>
            </a:solidFill>
            <a:prstDash val="solid"/>
            <a:headEnd type="none" len="sm" w="sm"/>
            <a:tailEnd type="none" len="sm" w="sm"/>
          </a:ln>
        </p:spPr>
      </p:sp>
      <p:sp>
        <p:nvSpPr>
          <p:cNvPr name="Freeform 5" id="5"/>
          <p:cNvSpPr/>
          <p:nvPr/>
        </p:nvSpPr>
        <p:spPr>
          <a:xfrm flipH="false" flipV="false" rot="0">
            <a:off x="9618706" y="9037492"/>
            <a:ext cx="2968854" cy="441617"/>
          </a:xfrm>
          <a:custGeom>
            <a:avLst/>
            <a:gdLst/>
            <a:ahLst/>
            <a:cxnLst/>
            <a:rect r="r" b="b" t="t" l="l"/>
            <a:pathLst>
              <a:path h="441617" w="2968854">
                <a:moveTo>
                  <a:pt x="0" y="0"/>
                </a:moveTo>
                <a:lnTo>
                  <a:pt x="2968854" y="0"/>
                </a:lnTo>
                <a:lnTo>
                  <a:pt x="2968854" y="441616"/>
                </a:lnTo>
                <a:lnTo>
                  <a:pt x="0" y="44161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6" id="6"/>
          <p:cNvSpPr txBox="true"/>
          <p:nvPr/>
        </p:nvSpPr>
        <p:spPr>
          <a:xfrm rot="0">
            <a:off x="2737539" y="5908475"/>
            <a:ext cx="12812922" cy="837844"/>
          </a:xfrm>
          <a:prstGeom prst="rect">
            <a:avLst/>
          </a:prstGeom>
        </p:spPr>
        <p:txBody>
          <a:bodyPr anchor="t" rtlCol="false" tIns="0" lIns="0" bIns="0" rIns="0">
            <a:spAutoFit/>
          </a:bodyPr>
          <a:lstStyle/>
          <a:p>
            <a:pPr algn="ctr" marL="0" indent="0" lvl="0">
              <a:lnSpc>
                <a:spcPts val="6844"/>
              </a:lnSpc>
              <a:spcBef>
                <a:spcPct val="0"/>
              </a:spcBef>
            </a:pPr>
            <a:r>
              <a:rPr lang="en-US" sz="4889">
                <a:solidFill>
                  <a:srgbClr val="0F4662"/>
                </a:solidFill>
                <a:latin typeface="Quicksand"/>
                <a:ea typeface="Quicksand"/>
                <a:cs typeface="Quicksand"/>
                <a:sym typeface="Quicksand"/>
              </a:rPr>
              <a:t> Islam Atallah &amp; Ruba Qawareeq </a:t>
            </a:r>
          </a:p>
        </p:txBody>
      </p:sp>
      <p:sp>
        <p:nvSpPr>
          <p:cNvPr name="TextBox 7" id="7"/>
          <p:cNvSpPr txBox="true"/>
          <p:nvPr/>
        </p:nvSpPr>
        <p:spPr>
          <a:xfrm rot="0">
            <a:off x="5649752" y="7032069"/>
            <a:ext cx="6988496" cy="525912"/>
          </a:xfrm>
          <a:prstGeom prst="rect">
            <a:avLst/>
          </a:prstGeom>
        </p:spPr>
        <p:txBody>
          <a:bodyPr anchor="t" rtlCol="false" tIns="0" lIns="0" bIns="0" rIns="0">
            <a:spAutoFit/>
          </a:bodyPr>
          <a:lstStyle/>
          <a:p>
            <a:pPr algn="ctr" marL="0" indent="0" lvl="0">
              <a:lnSpc>
                <a:spcPts val="4397"/>
              </a:lnSpc>
              <a:spcBef>
                <a:spcPct val="0"/>
              </a:spcBef>
            </a:pPr>
            <a:r>
              <a:rPr lang="en-US" sz="3141">
                <a:solidFill>
                  <a:srgbClr val="0F4662"/>
                </a:solidFill>
                <a:latin typeface="Quicksand"/>
                <a:ea typeface="Quicksand"/>
                <a:cs typeface="Quicksand"/>
                <a:sym typeface="Quicksand"/>
              </a:rPr>
              <a:t>Supervisor: Dr. Raed Qadi</a:t>
            </a:r>
          </a:p>
        </p:txBody>
      </p:sp>
      <p:sp>
        <p:nvSpPr>
          <p:cNvPr name="Freeform 8" id="8"/>
          <p:cNvSpPr/>
          <p:nvPr/>
        </p:nvSpPr>
        <p:spPr>
          <a:xfrm flipH="false" flipV="false" rot="0">
            <a:off x="5646742" y="807892"/>
            <a:ext cx="2968854" cy="441617"/>
          </a:xfrm>
          <a:custGeom>
            <a:avLst/>
            <a:gdLst/>
            <a:ahLst/>
            <a:cxnLst/>
            <a:rect r="r" b="b" t="t" l="l"/>
            <a:pathLst>
              <a:path h="441617" w="2968854">
                <a:moveTo>
                  <a:pt x="0" y="0"/>
                </a:moveTo>
                <a:lnTo>
                  <a:pt x="2968854" y="0"/>
                </a:lnTo>
                <a:lnTo>
                  <a:pt x="2968854" y="441616"/>
                </a:lnTo>
                <a:lnTo>
                  <a:pt x="0" y="44161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grpSp>
        <p:nvGrpSpPr>
          <p:cNvPr name="Group 2" id="2"/>
          <p:cNvGrpSpPr/>
          <p:nvPr/>
        </p:nvGrpSpPr>
        <p:grpSpPr>
          <a:xfrm rot="0">
            <a:off x="4739394" y="643417"/>
            <a:ext cx="5433833" cy="4781362"/>
            <a:chOff x="0" y="0"/>
            <a:chExt cx="1431133" cy="1259289"/>
          </a:xfrm>
        </p:grpSpPr>
        <p:sp>
          <p:nvSpPr>
            <p:cNvPr name="Freeform 3" id="3"/>
            <p:cNvSpPr/>
            <p:nvPr/>
          </p:nvSpPr>
          <p:spPr>
            <a:xfrm flipH="false" flipV="false" rot="0">
              <a:off x="0" y="0"/>
              <a:ext cx="1431133" cy="1259289"/>
            </a:xfrm>
            <a:custGeom>
              <a:avLst/>
              <a:gdLst/>
              <a:ahLst/>
              <a:cxnLst/>
              <a:rect r="r" b="b" t="t" l="l"/>
              <a:pathLst>
                <a:path h="1259289" w="1431133">
                  <a:moveTo>
                    <a:pt x="72663" y="0"/>
                  </a:moveTo>
                  <a:lnTo>
                    <a:pt x="1358470" y="0"/>
                  </a:lnTo>
                  <a:cubicBezTo>
                    <a:pt x="1377741" y="0"/>
                    <a:pt x="1396224" y="7656"/>
                    <a:pt x="1409851" y="21282"/>
                  </a:cubicBezTo>
                  <a:cubicBezTo>
                    <a:pt x="1423477" y="34909"/>
                    <a:pt x="1431133" y="53391"/>
                    <a:pt x="1431133" y="72663"/>
                  </a:cubicBezTo>
                  <a:lnTo>
                    <a:pt x="1431133" y="1186626"/>
                  </a:lnTo>
                  <a:cubicBezTo>
                    <a:pt x="1431133" y="1226756"/>
                    <a:pt x="1398601" y="1259289"/>
                    <a:pt x="1358470" y="1259289"/>
                  </a:cubicBezTo>
                  <a:lnTo>
                    <a:pt x="72663" y="1259289"/>
                  </a:lnTo>
                  <a:cubicBezTo>
                    <a:pt x="53391" y="1259289"/>
                    <a:pt x="34909" y="1251633"/>
                    <a:pt x="21282" y="1238006"/>
                  </a:cubicBezTo>
                  <a:cubicBezTo>
                    <a:pt x="7656" y="1224379"/>
                    <a:pt x="0" y="1205897"/>
                    <a:pt x="0" y="1186626"/>
                  </a:cubicBezTo>
                  <a:lnTo>
                    <a:pt x="0" y="72663"/>
                  </a:lnTo>
                  <a:cubicBezTo>
                    <a:pt x="0" y="53391"/>
                    <a:pt x="7656" y="34909"/>
                    <a:pt x="21282" y="21282"/>
                  </a:cubicBezTo>
                  <a:cubicBezTo>
                    <a:pt x="34909" y="7656"/>
                    <a:pt x="53391" y="0"/>
                    <a:pt x="72663" y="0"/>
                  </a:cubicBezTo>
                  <a:close/>
                </a:path>
              </a:pathLst>
            </a:custGeom>
            <a:solidFill>
              <a:srgbClr val="FFFFFF"/>
            </a:solidFill>
          </p:spPr>
        </p:sp>
        <p:sp>
          <p:nvSpPr>
            <p:cNvPr name="TextBox 4" id="4"/>
            <p:cNvSpPr txBox="true"/>
            <p:nvPr/>
          </p:nvSpPr>
          <p:spPr>
            <a:xfrm>
              <a:off x="0" y="-123825"/>
              <a:ext cx="1431133" cy="1383114"/>
            </a:xfrm>
            <a:prstGeom prst="rect">
              <a:avLst/>
            </a:prstGeom>
          </p:spPr>
          <p:txBody>
            <a:bodyPr anchor="ctr" rtlCol="false" tIns="50800" lIns="50800" bIns="50800" rIns="50800"/>
            <a:lstStyle/>
            <a:p>
              <a:pPr algn="ctr">
                <a:lnSpc>
                  <a:spcPts val="4079"/>
                </a:lnSpc>
              </a:pPr>
            </a:p>
          </p:txBody>
        </p:sp>
      </p:grpSp>
      <p:grpSp>
        <p:nvGrpSpPr>
          <p:cNvPr name="Group 5" id="5"/>
          <p:cNvGrpSpPr/>
          <p:nvPr/>
        </p:nvGrpSpPr>
        <p:grpSpPr>
          <a:xfrm rot="0">
            <a:off x="4739394" y="5686522"/>
            <a:ext cx="5433833" cy="4441462"/>
            <a:chOff x="0" y="0"/>
            <a:chExt cx="1394040" cy="1139449"/>
          </a:xfrm>
        </p:grpSpPr>
        <p:sp>
          <p:nvSpPr>
            <p:cNvPr name="Freeform 6" id="6"/>
            <p:cNvSpPr/>
            <p:nvPr/>
          </p:nvSpPr>
          <p:spPr>
            <a:xfrm flipH="false" flipV="false" rot="0">
              <a:off x="0" y="0"/>
              <a:ext cx="1394040" cy="1139449"/>
            </a:xfrm>
            <a:custGeom>
              <a:avLst/>
              <a:gdLst/>
              <a:ahLst/>
              <a:cxnLst/>
              <a:rect r="r" b="b" t="t" l="l"/>
              <a:pathLst>
                <a:path h="1139449" w="1394040">
                  <a:moveTo>
                    <a:pt x="72663" y="0"/>
                  </a:moveTo>
                  <a:lnTo>
                    <a:pt x="1321377" y="0"/>
                  </a:lnTo>
                  <a:cubicBezTo>
                    <a:pt x="1361508" y="0"/>
                    <a:pt x="1394040" y="32532"/>
                    <a:pt x="1394040" y="72663"/>
                  </a:cubicBezTo>
                  <a:lnTo>
                    <a:pt x="1394040" y="1066786"/>
                  </a:lnTo>
                  <a:cubicBezTo>
                    <a:pt x="1394040" y="1086058"/>
                    <a:pt x="1386385" y="1104540"/>
                    <a:pt x="1372758" y="1118167"/>
                  </a:cubicBezTo>
                  <a:cubicBezTo>
                    <a:pt x="1359131" y="1131794"/>
                    <a:pt x="1340649" y="1139449"/>
                    <a:pt x="1321377" y="1139449"/>
                  </a:cubicBezTo>
                  <a:lnTo>
                    <a:pt x="72663" y="1139449"/>
                  </a:lnTo>
                  <a:cubicBezTo>
                    <a:pt x="53391" y="1139449"/>
                    <a:pt x="34909" y="1131794"/>
                    <a:pt x="21282" y="1118167"/>
                  </a:cubicBezTo>
                  <a:cubicBezTo>
                    <a:pt x="7656" y="1104540"/>
                    <a:pt x="0" y="1086058"/>
                    <a:pt x="0" y="1066786"/>
                  </a:cubicBezTo>
                  <a:lnTo>
                    <a:pt x="0" y="72663"/>
                  </a:lnTo>
                  <a:cubicBezTo>
                    <a:pt x="0" y="53391"/>
                    <a:pt x="7656" y="34909"/>
                    <a:pt x="21282" y="21282"/>
                  </a:cubicBezTo>
                  <a:cubicBezTo>
                    <a:pt x="34909" y="7656"/>
                    <a:pt x="53391" y="0"/>
                    <a:pt x="72663" y="0"/>
                  </a:cubicBezTo>
                  <a:close/>
                </a:path>
              </a:pathLst>
            </a:custGeom>
            <a:solidFill>
              <a:srgbClr val="FFFFFF"/>
            </a:solidFill>
          </p:spPr>
        </p:sp>
        <p:sp>
          <p:nvSpPr>
            <p:cNvPr name="TextBox 7" id="7"/>
            <p:cNvSpPr txBox="true"/>
            <p:nvPr/>
          </p:nvSpPr>
          <p:spPr>
            <a:xfrm>
              <a:off x="0" y="-123825"/>
              <a:ext cx="1394040" cy="1263274"/>
            </a:xfrm>
            <a:prstGeom prst="rect">
              <a:avLst/>
            </a:prstGeom>
          </p:spPr>
          <p:txBody>
            <a:bodyPr anchor="ctr" rtlCol="false" tIns="50800" lIns="50800" bIns="50800" rIns="50800"/>
            <a:lstStyle/>
            <a:p>
              <a:pPr algn="ctr">
                <a:lnSpc>
                  <a:spcPts val="4079"/>
                </a:lnSpc>
              </a:pPr>
            </a:p>
          </p:txBody>
        </p:sp>
      </p:grpSp>
      <p:grpSp>
        <p:nvGrpSpPr>
          <p:cNvPr name="Group 8" id="8"/>
          <p:cNvGrpSpPr/>
          <p:nvPr/>
        </p:nvGrpSpPr>
        <p:grpSpPr>
          <a:xfrm rot="0">
            <a:off x="10649726" y="643417"/>
            <a:ext cx="5654054" cy="4781362"/>
            <a:chOff x="0" y="0"/>
            <a:chExt cx="1489134" cy="1259289"/>
          </a:xfrm>
        </p:grpSpPr>
        <p:sp>
          <p:nvSpPr>
            <p:cNvPr name="Freeform 9" id="9"/>
            <p:cNvSpPr/>
            <p:nvPr/>
          </p:nvSpPr>
          <p:spPr>
            <a:xfrm flipH="false" flipV="false" rot="0">
              <a:off x="0" y="0"/>
              <a:ext cx="1489134" cy="1259289"/>
            </a:xfrm>
            <a:custGeom>
              <a:avLst/>
              <a:gdLst/>
              <a:ahLst/>
              <a:cxnLst/>
              <a:rect r="r" b="b" t="t" l="l"/>
              <a:pathLst>
                <a:path h="1259289" w="1489134">
                  <a:moveTo>
                    <a:pt x="69833" y="0"/>
                  </a:moveTo>
                  <a:lnTo>
                    <a:pt x="1419301" y="0"/>
                  </a:lnTo>
                  <a:cubicBezTo>
                    <a:pt x="1457869" y="0"/>
                    <a:pt x="1489134" y="31265"/>
                    <a:pt x="1489134" y="69833"/>
                  </a:cubicBezTo>
                  <a:lnTo>
                    <a:pt x="1489134" y="1189456"/>
                  </a:lnTo>
                  <a:cubicBezTo>
                    <a:pt x="1489134" y="1228024"/>
                    <a:pt x="1457869" y="1259289"/>
                    <a:pt x="1419301" y="1259289"/>
                  </a:cubicBezTo>
                  <a:lnTo>
                    <a:pt x="69833" y="1259289"/>
                  </a:lnTo>
                  <a:cubicBezTo>
                    <a:pt x="31265" y="1259289"/>
                    <a:pt x="0" y="1228024"/>
                    <a:pt x="0" y="1189456"/>
                  </a:cubicBezTo>
                  <a:lnTo>
                    <a:pt x="0" y="69833"/>
                  </a:lnTo>
                  <a:cubicBezTo>
                    <a:pt x="0" y="31265"/>
                    <a:pt x="31265" y="0"/>
                    <a:pt x="69833" y="0"/>
                  </a:cubicBezTo>
                  <a:close/>
                </a:path>
              </a:pathLst>
            </a:custGeom>
            <a:solidFill>
              <a:srgbClr val="FFFFFF"/>
            </a:solidFill>
          </p:spPr>
        </p:sp>
        <p:sp>
          <p:nvSpPr>
            <p:cNvPr name="TextBox 10" id="10"/>
            <p:cNvSpPr txBox="true"/>
            <p:nvPr/>
          </p:nvSpPr>
          <p:spPr>
            <a:xfrm>
              <a:off x="0" y="-123825"/>
              <a:ext cx="1489134" cy="1383114"/>
            </a:xfrm>
            <a:prstGeom prst="rect">
              <a:avLst/>
            </a:prstGeom>
          </p:spPr>
          <p:txBody>
            <a:bodyPr anchor="ctr" rtlCol="false" tIns="50800" lIns="50800" bIns="50800" rIns="50800"/>
            <a:lstStyle/>
            <a:p>
              <a:pPr algn="ctr">
                <a:lnSpc>
                  <a:spcPts val="4079"/>
                </a:lnSpc>
              </a:pPr>
            </a:p>
          </p:txBody>
        </p:sp>
      </p:grpSp>
      <p:sp>
        <p:nvSpPr>
          <p:cNvPr name="Freeform 11" id="11"/>
          <p:cNvSpPr/>
          <p:nvPr/>
        </p:nvSpPr>
        <p:spPr>
          <a:xfrm flipH="false" flipV="false" rot="0">
            <a:off x="11253453" y="1090348"/>
            <a:ext cx="4569896" cy="3887500"/>
          </a:xfrm>
          <a:custGeom>
            <a:avLst/>
            <a:gdLst/>
            <a:ahLst/>
            <a:cxnLst/>
            <a:rect r="r" b="b" t="t" l="l"/>
            <a:pathLst>
              <a:path h="3887500" w="4569896">
                <a:moveTo>
                  <a:pt x="0" y="0"/>
                </a:moveTo>
                <a:lnTo>
                  <a:pt x="4569895" y="0"/>
                </a:lnTo>
                <a:lnTo>
                  <a:pt x="4569895" y="3887500"/>
                </a:lnTo>
                <a:lnTo>
                  <a:pt x="0" y="3887500"/>
                </a:lnTo>
                <a:lnTo>
                  <a:pt x="0" y="0"/>
                </a:lnTo>
                <a:close/>
              </a:path>
            </a:pathLst>
          </a:custGeom>
          <a:blipFill>
            <a:blip r:embed="rId2"/>
            <a:stretch>
              <a:fillRect l="-8692" t="0" r="-10965" b="-222"/>
            </a:stretch>
          </a:blipFill>
        </p:spPr>
      </p:sp>
      <p:sp>
        <p:nvSpPr>
          <p:cNvPr name="Freeform 12" id="12"/>
          <p:cNvSpPr/>
          <p:nvPr/>
        </p:nvSpPr>
        <p:spPr>
          <a:xfrm flipH="false" flipV="false" rot="0">
            <a:off x="5109903" y="5963706"/>
            <a:ext cx="4861779" cy="4030680"/>
          </a:xfrm>
          <a:custGeom>
            <a:avLst/>
            <a:gdLst/>
            <a:ahLst/>
            <a:cxnLst/>
            <a:rect r="r" b="b" t="t" l="l"/>
            <a:pathLst>
              <a:path h="4030680" w="4861779">
                <a:moveTo>
                  <a:pt x="0" y="0"/>
                </a:moveTo>
                <a:lnTo>
                  <a:pt x="4861779" y="0"/>
                </a:lnTo>
                <a:lnTo>
                  <a:pt x="4861779" y="4030680"/>
                </a:lnTo>
                <a:lnTo>
                  <a:pt x="0" y="4030680"/>
                </a:lnTo>
                <a:lnTo>
                  <a:pt x="0" y="0"/>
                </a:lnTo>
                <a:close/>
              </a:path>
            </a:pathLst>
          </a:custGeom>
          <a:blipFill>
            <a:blip r:embed="rId3"/>
            <a:stretch>
              <a:fillRect l="-11099" t="0" r="-20075" b="-8184"/>
            </a:stretch>
          </a:blipFill>
        </p:spPr>
      </p:sp>
      <p:sp>
        <p:nvSpPr>
          <p:cNvPr name="Freeform 13" id="13"/>
          <p:cNvSpPr/>
          <p:nvPr/>
        </p:nvSpPr>
        <p:spPr>
          <a:xfrm flipH="false" flipV="false" rot="0">
            <a:off x="4960504" y="1145579"/>
            <a:ext cx="5122478" cy="3777037"/>
          </a:xfrm>
          <a:custGeom>
            <a:avLst/>
            <a:gdLst/>
            <a:ahLst/>
            <a:cxnLst/>
            <a:rect r="r" b="b" t="t" l="l"/>
            <a:pathLst>
              <a:path h="3777037" w="5122478">
                <a:moveTo>
                  <a:pt x="0" y="0"/>
                </a:moveTo>
                <a:lnTo>
                  <a:pt x="5122478" y="0"/>
                </a:lnTo>
                <a:lnTo>
                  <a:pt x="5122478" y="3777037"/>
                </a:lnTo>
                <a:lnTo>
                  <a:pt x="0" y="3777037"/>
                </a:lnTo>
                <a:lnTo>
                  <a:pt x="0" y="0"/>
                </a:lnTo>
                <a:close/>
              </a:path>
            </a:pathLst>
          </a:custGeom>
          <a:blipFill>
            <a:blip r:embed="rId4"/>
            <a:stretch>
              <a:fillRect l="-29680" t="-2915" r="-21662" b="-7665"/>
            </a:stretch>
          </a:blipFill>
        </p:spPr>
      </p:sp>
      <p:grpSp>
        <p:nvGrpSpPr>
          <p:cNvPr name="Group 14" id="14"/>
          <p:cNvGrpSpPr/>
          <p:nvPr/>
        </p:nvGrpSpPr>
        <p:grpSpPr>
          <a:xfrm rot="0">
            <a:off x="10682690" y="5629178"/>
            <a:ext cx="5711421" cy="4498807"/>
            <a:chOff x="0" y="0"/>
            <a:chExt cx="1504243" cy="1184871"/>
          </a:xfrm>
        </p:grpSpPr>
        <p:sp>
          <p:nvSpPr>
            <p:cNvPr name="Freeform 15" id="15"/>
            <p:cNvSpPr/>
            <p:nvPr/>
          </p:nvSpPr>
          <p:spPr>
            <a:xfrm flipH="false" flipV="false" rot="0">
              <a:off x="0" y="0"/>
              <a:ext cx="1504243" cy="1184871"/>
            </a:xfrm>
            <a:custGeom>
              <a:avLst/>
              <a:gdLst/>
              <a:ahLst/>
              <a:cxnLst/>
              <a:rect r="r" b="b" t="t" l="l"/>
              <a:pathLst>
                <a:path h="1184871" w="1504243">
                  <a:moveTo>
                    <a:pt x="69131" y="0"/>
                  </a:moveTo>
                  <a:lnTo>
                    <a:pt x="1435111" y="0"/>
                  </a:lnTo>
                  <a:cubicBezTo>
                    <a:pt x="1473292" y="0"/>
                    <a:pt x="1504243" y="30951"/>
                    <a:pt x="1504243" y="69131"/>
                  </a:cubicBezTo>
                  <a:lnTo>
                    <a:pt x="1504243" y="1115740"/>
                  </a:lnTo>
                  <a:cubicBezTo>
                    <a:pt x="1504243" y="1134074"/>
                    <a:pt x="1496959" y="1151658"/>
                    <a:pt x="1483995" y="1164623"/>
                  </a:cubicBezTo>
                  <a:cubicBezTo>
                    <a:pt x="1471030" y="1177588"/>
                    <a:pt x="1453446" y="1184871"/>
                    <a:pt x="1435111" y="1184871"/>
                  </a:cubicBezTo>
                  <a:lnTo>
                    <a:pt x="69131" y="1184871"/>
                  </a:lnTo>
                  <a:cubicBezTo>
                    <a:pt x="30951" y="1184871"/>
                    <a:pt x="0" y="1153920"/>
                    <a:pt x="0" y="1115740"/>
                  </a:cubicBezTo>
                  <a:lnTo>
                    <a:pt x="0" y="69131"/>
                  </a:lnTo>
                  <a:cubicBezTo>
                    <a:pt x="0" y="30951"/>
                    <a:pt x="30951" y="0"/>
                    <a:pt x="69131" y="0"/>
                  </a:cubicBezTo>
                  <a:close/>
                </a:path>
              </a:pathLst>
            </a:custGeom>
            <a:solidFill>
              <a:srgbClr val="FFFFFF"/>
            </a:solidFill>
          </p:spPr>
        </p:sp>
        <p:sp>
          <p:nvSpPr>
            <p:cNvPr name="TextBox 16" id="16"/>
            <p:cNvSpPr txBox="true"/>
            <p:nvPr/>
          </p:nvSpPr>
          <p:spPr>
            <a:xfrm>
              <a:off x="0" y="-123825"/>
              <a:ext cx="1504243" cy="1308696"/>
            </a:xfrm>
            <a:prstGeom prst="rect">
              <a:avLst/>
            </a:prstGeom>
          </p:spPr>
          <p:txBody>
            <a:bodyPr anchor="ctr" rtlCol="false" tIns="50800" lIns="50800" bIns="50800" rIns="50800"/>
            <a:lstStyle/>
            <a:p>
              <a:pPr algn="ctr">
                <a:lnSpc>
                  <a:spcPts val="4079"/>
                </a:lnSpc>
              </a:pPr>
            </a:p>
          </p:txBody>
        </p:sp>
      </p:grpSp>
      <p:sp>
        <p:nvSpPr>
          <p:cNvPr name="Freeform 17" id="17"/>
          <p:cNvSpPr/>
          <p:nvPr/>
        </p:nvSpPr>
        <p:spPr>
          <a:xfrm flipH="false" flipV="false" rot="0">
            <a:off x="11108423" y="6624687"/>
            <a:ext cx="4859955" cy="3007097"/>
          </a:xfrm>
          <a:custGeom>
            <a:avLst/>
            <a:gdLst/>
            <a:ahLst/>
            <a:cxnLst/>
            <a:rect r="r" b="b" t="t" l="l"/>
            <a:pathLst>
              <a:path h="3007097" w="4859955">
                <a:moveTo>
                  <a:pt x="0" y="0"/>
                </a:moveTo>
                <a:lnTo>
                  <a:pt x="4859955" y="0"/>
                </a:lnTo>
                <a:lnTo>
                  <a:pt x="4859955" y="3007097"/>
                </a:lnTo>
                <a:lnTo>
                  <a:pt x="0" y="3007097"/>
                </a:lnTo>
                <a:lnTo>
                  <a:pt x="0" y="0"/>
                </a:lnTo>
                <a:close/>
              </a:path>
            </a:pathLst>
          </a:custGeom>
          <a:blipFill>
            <a:blip r:embed="rId5"/>
            <a:stretch>
              <a:fillRect l="0" t="0" r="0" b="0"/>
            </a:stretch>
          </a:blipFill>
        </p:spPr>
      </p:sp>
      <p:sp>
        <p:nvSpPr>
          <p:cNvPr name="TextBox 18" id="18"/>
          <p:cNvSpPr txBox="true"/>
          <p:nvPr/>
        </p:nvSpPr>
        <p:spPr>
          <a:xfrm rot="0">
            <a:off x="472039" y="43659"/>
            <a:ext cx="10326591"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Add Course</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sp>
        <p:nvSpPr>
          <p:cNvPr name="Freeform 2" id="2"/>
          <p:cNvSpPr/>
          <p:nvPr/>
        </p:nvSpPr>
        <p:spPr>
          <a:xfrm flipH="false" flipV="false" rot="0">
            <a:off x="855462" y="2006272"/>
            <a:ext cx="3659668" cy="8105629"/>
          </a:xfrm>
          <a:custGeom>
            <a:avLst/>
            <a:gdLst/>
            <a:ahLst/>
            <a:cxnLst/>
            <a:rect r="r" b="b" t="t" l="l"/>
            <a:pathLst>
              <a:path h="8105629" w="3659668">
                <a:moveTo>
                  <a:pt x="0" y="0"/>
                </a:moveTo>
                <a:lnTo>
                  <a:pt x="3659668" y="0"/>
                </a:lnTo>
                <a:lnTo>
                  <a:pt x="3659668" y="8105629"/>
                </a:lnTo>
                <a:lnTo>
                  <a:pt x="0" y="8105629"/>
                </a:lnTo>
                <a:lnTo>
                  <a:pt x="0" y="0"/>
                </a:lnTo>
                <a:close/>
              </a:path>
            </a:pathLst>
          </a:custGeom>
          <a:blipFill>
            <a:blip r:embed="rId2"/>
            <a:stretch>
              <a:fillRect l="0" t="-306" r="0" b="-306"/>
            </a:stretch>
          </a:blipFill>
        </p:spPr>
      </p:sp>
      <p:sp>
        <p:nvSpPr>
          <p:cNvPr name="Freeform 3" id="3"/>
          <p:cNvSpPr/>
          <p:nvPr/>
        </p:nvSpPr>
        <p:spPr>
          <a:xfrm flipH="false" flipV="false" rot="0">
            <a:off x="5179589" y="2006272"/>
            <a:ext cx="3659668" cy="8105629"/>
          </a:xfrm>
          <a:custGeom>
            <a:avLst/>
            <a:gdLst/>
            <a:ahLst/>
            <a:cxnLst/>
            <a:rect r="r" b="b" t="t" l="l"/>
            <a:pathLst>
              <a:path h="8105629" w="3659668">
                <a:moveTo>
                  <a:pt x="0" y="0"/>
                </a:moveTo>
                <a:lnTo>
                  <a:pt x="3659668" y="0"/>
                </a:lnTo>
                <a:lnTo>
                  <a:pt x="3659668" y="8105629"/>
                </a:lnTo>
                <a:lnTo>
                  <a:pt x="0" y="8105629"/>
                </a:lnTo>
                <a:lnTo>
                  <a:pt x="0" y="0"/>
                </a:lnTo>
                <a:close/>
              </a:path>
            </a:pathLst>
          </a:custGeom>
          <a:blipFill>
            <a:blip r:embed="rId3"/>
            <a:stretch>
              <a:fillRect l="0" t="-306" r="0" b="-306"/>
            </a:stretch>
          </a:blipFill>
        </p:spPr>
      </p:sp>
      <p:sp>
        <p:nvSpPr>
          <p:cNvPr name="Freeform 4" id="4"/>
          <p:cNvSpPr/>
          <p:nvPr/>
        </p:nvSpPr>
        <p:spPr>
          <a:xfrm flipH="false" flipV="false" rot="0">
            <a:off x="9992842" y="2006272"/>
            <a:ext cx="3659668" cy="8105629"/>
          </a:xfrm>
          <a:custGeom>
            <a:avLst/>
            <a:gdLst/>
            <a:ahLst/>
            <a:cxnLst/>
            <a:rect r="r" b="b" t="t" l="l"/>
            <a:pathLst>
              <a:path h="8105629" w="3659668">
                <a:moveTo>
                  <a:pt x="0" y="0"/>
                </a:moveTo>
                <a:lnTo>
                  <a:pt x="3659668" y="0"/>
                </a:lnTo>
                <a:lnTo>
                  <a:pt x="3659668" y="8105629"/>
                </a:lnTo>
                <a:lnTo>
                  <a:pt x="0" y="8105629"/>
                </a:lnTo>
                <a:lnTo>
                  <a:pt x="0" y="0"/>
                </a:lnTo>
                <a:close/>
              </a:path>
            </a:pathLst>
          </a:custGeom>
          <a:blipFill>
            <a:blip r:embed="rId4"/>
            <a:stretch>
              <a:fillRect l="0" t="-472" r="0" b="-472"/>
            </a:stretch>
          </a:blipFill>
        </p:spPr>
      </p:sp>
      <p:sp>
        <p:nvSpPr>
          <p:cNvPr name="Freeform 5" id="5"/>
          <p:cNvSpPr/>
          <p:nvPr/>
        </p:nvSpPr>
        <p:spPr>
          <a:xfrm flipH="false" flipV="false" rot="0">
            <a:off x="14320024" y="2006272"/>
            <a:ext cx="3659668" cy="8105629"/>
          </a:xfrm>
          <a:custGeom>
            <a:avLst/>
            <a:gdLst/>
            <a:ahLst/>
            <a:cxnLst/>
            <a:rect r="r" b="b" t="t" l="l"/>
            <a:pathLst>
              <a:path h="8105629" w="3659668">
                <a:moveTo>
                  <a:pt x="0" y="0"/>
                </a:moveTo>
                <a:lnTo>
                  <a:pt x="3659668" y="0"/>
                </a:lnTo>
                <a:lnTo>
                  <a:pt x="3659668" y="8105629"/>
                </a:lnTo>
                <a:lnTo>
                  <a:pt x="0" y="8105629"/>
                </a:lnTo>
                <a:lnTo>
                  <a:pt x="0" y="0"/>
                </a:lnTo>
                <a:close/>
              </a:path>
            </a:pathLst>
          </a:custGeom>
          <a:blipFill>
            <a:blip r:embed="rId5"/>
            <a:stretch>
              <a:fillRect l="0" t="-472" r="0" b="-472"/>
            </a:stretch>
          </a:blipFill>
        </p:spPr>
      </p:sp>
      <p:sp>
        <p:nvSpPr>
          <p:cNvPr name="TextBox 6" id="6"/>
          <p:cNvSpPr txBox="true"/>
          <p:nvPr/>
        </p:nvSpPr>
        <p:spPr>
          <a:xfrm rot="0">
            <a:off x="855462" y="138823"/>
            <a:ext cx="7983795" cy="1722217"/>
          </a:xfrm>
          <a:prstGeom prst="rect">
            <a:avLst/>
          </a:prstGeom>
        </p:spPr>
        <p:txBody>
          <a:bodyPr anchor="t" rtlCol="false" tIns="0" lIns="0" bIns="0" rIns="0">
            <a:spAutoFit/>
          </a:bodyPr>
          <a:lstStyle/>
          <a:p>
            <a:pPr algn="l">
              <a:lnSpc>
                <a:spcPts val="6927"/>
              </a:lnSpc>
            </a:pPr>
            <a:r>
              <a:rPr lang="en-US" sz="4948" i="true" b="true">
                <a:solidFill>
                  <a:srgbClr val="0F4662"/>
                </a:solidFill>
                <a:latin typeface="Cormorant Garamond Bold Italics"/>
                <a:ea typeface="Cormorant Garamond Bold Italics"/>
                <a:cs typeface="Cormorant Garamond Bold Italics"/>
                <a:sym typeface="Cormorant Garamond Bold Italics"/>
              </a:rPr>
              <a:t>Course - Student Side</a:t>
            </a:r>
          </a:p>
          <a:p>
            <a:pPr algn="l" marL="0" indent="0" lvl="0">
              <a:lnSpc>
                <a:spcPts val="6927"/>
              </a:lnSpc>
              <a:spcBef>
                <a:spcPct val="0"/>
              </a:spcBef>
            </a:pPr>
          </a:p>
        </p:txBody>
      </p:sp>
      <p:sp>
        <p:nvSpPr>
          <p:cNvPr name="TextBox 7" id="7"/>
          <p:cNvSpPr txBox="true"/>
          <p:nvPr/>
        </p:nvSpPr>
        <p:spPr>
          <a:xfrm rot="0">
            <a:off x="855462" y="1042557"/>
            <a:ext cx="13804175" cy="1165226"/>
          </a:xfrm>
          <a:prstGeom prst="rect">
            <a:avLst/>
          </a:prstGeom>
        </p:spPr>
        <p:txBody>
          <a:bodyPr anchor="t" rtlCol="false" tIns="0" lIns="0" bIns="0" rIns="0">
            <a:spAutoFit/>
          </a:bodyPr>
          <a:lstStyle/>
          <a:p>
            <a:pPr algn="l">
              <a:lnSpc>
                <a:spcPts val="4759"/>
              </a:lnSpc>
            </a:pPr>
            <a:r>
              <a:rPr lang="en-US" sz="2799">
                <a:solidFill>
                  <a:srgbClr val="0F4662"/>
                </a:solidFill>
                <a:latin typeface="Quicksand"/>
                <a:ea typeface="Quicksand"/>
                <a:cs typeface="Quicksand"/>
                <a:sym typeface="Quicksand"/>
              </a:rPr>
              <a:t>This page show all course available ,and specific information of course selected.</a:t>
            </a:r>
          </a:p>
          <a:p>
            <a:pPr algn="l">
              <a:lnSpc>
                <a:spcPts val="4759"/>
              </a:lnSpc>
              <a:spcBef>
                <a:spcPct val="0"/>
              </a:spcBef>
            </a:pP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grpSp>
        <p:nvGrpSpPr>
          <p:cNvPr name="Group 2" id="2"/>
          <p:cNvGrpSpPr/>
          <p:nvPr/>
        </p:nvGrpSpPr>
        <p:grpSpPr>
          <a:xfrm rot="0">
            <a:off x="14093893" y="15849"/>
            <a:ext cx="4194107" cy="10271151"/>
            <a:chOff x="0" y="0"/>
            <a:chExt cx="1104621" cy="2705159"/>
          </a:xfrm>
        </p:grpSpPr>
        <p:sp>
          <p:nvSpPr>
            <p:cNvPr name="Freeform 3" id="3"/>
            <p:cNvSpPr/>
            <p:nvPr/>
          </p:nvSpPr>
          <p:spPr>
            <a:xfrm flipH="false" flipV="false" rot="0">
              <a:off x="0" y="0"/>
              <a:ext cx="1104621" cy="2705159"/>
            </a:xfrm>
            <a:custGeom>
              <a:avLst/>
              <a:gdLst/>
              <a:ahLst/>
              <a:cxnLst/>
              <a:rect r="r" b="b" t="t" l="l"/>
              <a:pathLst>
                <a:path h="2705159" w="1104621">
                  <a:moveTo>
                    <a:pt x="0" y="0"/>
                  </a:moveTo>
                  <a:lnTo>
                    <a:pt x="1104621" y="0"/>
                  </a:lnTo>
                  <a:lnTo>
                    <a:pt x="1104621" y="2705159"/>
                  </a:lnTo>
                  <a:lnTo>
                    <a:pt x="0" y="2705159"/>
                  </a:lnTo>
                  <a:close/>
                </a:path>
              </a:pathLst>
            </a:custGeom>
            <a:solidFill>
              <a:srgbClr val="7994A0"/>
            </a:solidFill>
          </p:spPr>
        </p:sp>
        <p:sp>
          <p:nvSpPr>
            <p:cNvPr name="TextBox 4" id="4"/>
            <p:cNvSpPr txBox="true"/>
            <p:nvPr/>
          </p:nvSpPr>
          <p:spPr>
            <a:xfrm>
              <a:off x="0" y="-47625"/>
              <a:ext cx="1104621" cy="2752784"/>
            </a:xfrm>
            <a:prstGeom prst="rect">
              <a:avLst/>
            </a:prstGeom>
          </p:spPr>
          <p:txBody>
            <a:bodyPr anchor="ctr" rtlCol="false" tIns="50800" lIns="50800" bIns="50800" rIns="50800"/>
            <a:lstStyle/>
            <a:p>
              <a:pPr algn="ctr">
                <a:lnSpc>
                  <a:spcPts val="3693"/>
                </a:lnSpc>
              </a:pPr>
            </a:p>
          </p:txBody>
        </p:sp>
      </p:grpSp>
      <p:sp>
        <p:nvSpPr>
          <p:cNvPr name="Freeform 5" id="5"/>
          <p:cNvSpPr/>
          <p:nvPr/>
        </p:nvSpPr>
        <p:spPr>
          <a:xfrm flipH="false" flipV="false" rot="0">
            <a:off x="1028700" y="8974931"/>
            <a:ext cx="1905000" cy="283369"/>
          </a:xfrm>
          <a:custGeom>
            <a:avLst/>
            <a:gdLst/>
            <a:ahLst/>
            <a:cxnLst/>
            <a:rect r="r" b="b" t="t" l="l"/>
            <a:pathLst>
              <a:path h="283369" w="1905000">
                <a:moveTo>
                  <a:pt x="0" y="0"/>
                </a:moveTo>
                <a:lnTo>
                  <a:pt x="1905000" y="0"/>
                </a:lnTo>
                <a:lnTo>
                  <a:pt x="1905000" y="283369"/>
                </a:lnTo>
                <a:lnTo>
                  <a:pt x="0" y="28336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8924294" y="1028700"/>
            <a:ext cx="6400846" cy="8753294"/>
          </a:xfrm>
          <a:custGeom>
            <a:avLst/>
            <a:gdLst/>
            <a:ahLst/>
            <a:cxnLst/>
            <a:rect r="r" b="b" t="t" l="l"/>
            <a:pathLst>
              <a:path h="8753294" w="6400846">
                <a:moveTo>
                  <a:pt x="0" y="0"/>
                </a:moveTo>
                <a:lnTo>
                  <a:pt x="6400847" y="0"/>
                </a:lnTo>
                <a:lnTo>
                  <a:pt x="6400847" y="8753294"/>
                </a:lnTo>
                <a:lnTo>
                  <a:pt x="0" y="8753294"/>
                </a:lnTo>
                <a:lnTo>
                  <a:pt x="0" y="0"/>
                </a:lnTo>
                <a:close/>
              </a:path>
            </a:pathLst>
          </a:custGeom>
          <a:blipFill>
            <a:blip r:embed="rId4"/>
            <a:stretch>
              <a:fillRect l="0" t="0" r="0" b="0"/>
            </a:stretch>
          </a:blipFill>
        </p:spPr>
      </p:sp>
      <p:sp>
        <p:nvSpPr>
          <p:cNvPr name="TextBox 7" id="7"/>
          <p:cNvSpPr txBox="true"/>
          <p:nvPr/>
        </p:nvSpPr>
        <p:spPr>
          <a:xfrm rot="0">
            <a:off x="1028700" y="599709"/>
            <a:ext cx="9390243"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Courses Enrollment</a:t>
            </a:r>
          </a:p>
        </p:txBody>
      </p:sp>
      <p:sp>
        <p:nvSpPr>
          <p:cNvPr name="TextBox 8" id="8"/>
          <p:cNvSpPr txBox="true"/>
          <p:nvPr/>
        </p:nvSpPr>
        <p:spPr>
          <a:xfrm rot="0">
            <a:off x="1028700" y="4075802"/>
            <a:ext cx="6812507" cy="2365376"/>
          </a:xfrm>
          <a:prstGeom prst="rect">
            <a:avLst/>
          </a:prstGeom>
        </p:spPr>
        <p:txBody>
          <a:bodyPr anchor="t" rtlCol="false" tIns="0" lIns="0" bIns="0" rIns="0">
            <a:spAutoFit/>
          </a:bodyPr>
          <a:lstStyle/>
          <a:p>
            <a:pPr algn="l">
              <a:lnSpc>
                <a:spcPts val="4759"/>
              </a:lnSpc>
              <a:spcBef>
                <a:spcPct val="0"/>
              </a:spcBef>
            </a:pPr>
            <a:r>
              <a:rPr lang="en-US" sz="2799">
                <a:solidFill>
                  <a:srgbClr val="0F4662"/>
                </a:solidFill>
                <a:latin typeface="Quicksand"/>
                <a:ea typeface="Quicksand"/>
                <a:cs typeface="Quicksand"/>
                <a:sym typeface="Quicksand"/>
              </a:rPr>
              <a:t>If a student wants to enroll in a paid course, they need to complete the payment process by entering their card details.</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grpSp>
        <p:nvGrpSpPr>
          <p:cNvPr name="Group 2" id="2"/>
          <p:cNvGrpSpPr/>
          <p:nvPr/>
        </p:nvGrpSpPr>
        <p:grpSpPr>
          <a:xfrm rot="0">
            <a:off x="14093893" y="15849"/>
            <a:ext cx="4194107" cy="10271151"/>
            <a:chOff x="0" y="0"/>
            <a:chExt cx="1104621" cy="2705159"/>
          </a:xfrm>
        </p:grpSpPr>
        <p:sp>
          <p:nvSpPr>
            <p:cNvPr name="Freeform 3" id="3"/>
            <p:cNvSpPr/>
            <p:nvPr/>
          </p:nvSpPr>
          <p:spPr>
            <a:xfrm flipH="false" flipV="false" rot="0">
              <a:off x="0" y="0"/>
              <a:ext cx="1104621" cy="2705159"/>
            </a:xfrm>
            <a:custGeom>
              <a:avLst/>
              <a:gdLst/>
              <a:ahLst/>
              <a:cxnLst/>
              <a:rect r="r" b="b" t="t" l="l"/>
              <a:pathLst>
                <a:path h="2705159" w="1104621">
                  <a:moveTo>
                    <a:pt x="0" y="0"/>
                  </a:moveTo>
                  <a:lnTo>
                    <a:pt x="1104621" y="0"/>
                  </a:lnTo>
                  <a:lnTo>
                    <a:pt x="1104621" y="2705159"/>
                  </a:lnTo>
                  <a:lnTo>
                    <a:pt x="0" y="2705159"/>
                  </a:lnTo>
                  <a:close/>
                </a:path>
              </a:pathLst>
            </a:custGeom>
            <a:solidFill>
              <a:srgbClr val="7994A0"/>
            </a:solidFill>
          </p:spPr>
        </p:sp>
        <p:sp>
          <p:nvSpPr>
            <p:cNvPr name="TextBox 4" id="4"/>
            <p:cNvSpPr txBox="true"/>
            <p:nvPr/>
          </p:nvSpPr>
          <p:spPr>
            <a:xfrm>
              <a:off x="0" y="-47625"/>
              <a:ext cx="1104621" cy="2752784"/>
            </a:xfrm>
            <a:prstGeom prst="rect">
              <a:avLst/>
            </a:prstGeom>
          </p:spPr>
          <p:txBody>
            <a:bodyPr anchor="ctr" rtlCol="false" tIns="50800" lIns="50800" bIns="50800" rIns="50800"/>
            <a:lstStyle/>
            <a:p>
              <a:pPr algn="ctr">
                <a:lnSpc>
                  <a:spcPts val="3693"/>
                </a:lnSpc>
              </a:pPr>
            </a:p>
          </p:txBody>
        </p:sp>
      </p:grpSp>
      <p:grpSp>
        <p:nvGrpSpPr>
          <p:cNvPr name="Group 5" id="5"/>
          <p:cNvGrpSpPr/>
          <p:nvPr/>
        </p:nvGrpSpPr>
        <p:grpSpPr>
          <a:xfrm rot="0">
            <a:off x="5317338" y="2826609"/>
            <a:ext cx="12253692" cy="5881125"/>
            <a:chOff x="0" y="0"/>
            <a:chExt cx="16338256" cy="7841500"/>
          </a:xfrm>
        </p:grpSpPr>
        <p:pic>
          <p:nvPicPr>
            <p:cNvPr name="Picture 6" id="6"/>
            <p:cNvPicPr>
              <a:picLocks noChangeAspect="true"/>
            </p:cNvPicPr>
            <p:nvPr/>
          </p:nvPicPr>
          <p:blipFill>
            <a:blip r:embed="rId2"/>
            <a:srcRect l="385" t="0" r="385" b="0"/>
            <a:stretch>
              <a:fillRect/>
            </a:stretch>
          </p:blipFill>
          <p:spPr>
            <a:xfrm flipH="false" flipV="false">
              <a:off x="0" y="0"/>
              <a:ext cx="16338256" cy="7841500"/>
            </a:xfrm>
            <a:prstGeom prst="rect">
              <a:avLst/>
            </a:prstGeom>
          </p:spPr>
        </p:pic>
      </p:grpSp>
      <p:sp>
        <p:nvSpPr>
          <p:cNvPr name="Freeform 7" id="7"/>
          <p:cNvSpPr/>
          <p:nvPr/>
        </p:nvSpPr>
        <p:spPr>
          <a:xfrm flipH="false" flipV="false" rot="0">
            <a:off x="1028700" y="8974931"/>
            <a:ext cx="1905000" cy="283369"/>
          </a:xfrm>
          <a:custGeom>
            <a:avLst/>
            <a:gdLst/>
            <a:ahLst/>
            <a:cxnLst/>
            <a:rect r="r" b="b" t="t" l="l"/>
            <a:pathLst>
              <a:path h="283369" w="1905000">
                <a:moveTo>
                  <a:pt x="0" y="0"/>
                </a:moveTo>
                <a:lnTo>
                  <a:pt x="1905000" y="0"/>
                </a:lnTo>
                <a:lnTo>
                  <a:pt x="1905000" y="283369"/>
                </a:lnTo>
                <a:lnTo>
                  <a:pt x="0" y="28336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8" id="8"/>
          <p:cNvSpPr txBox="true"/>
          <p:nvPr/>
        </p:nvSpPr>
        <p:spPr>
          <a:xfrm rot="0">
            <a:off x="1028700" y="599709"/>
            <a:ext cx="9390243"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Courses Dashboard</a:t>
            </a:r>
          </a:p>
        </p:txBody>
      </p:sp>
      <p:sp>
        <p:nvSpPr>
          <p:cNvPr name="TextBox 9" id="9"/>
          <p:cNvSpPr txBox="true"/>
          <p:nvPr/>
        </p:nvSpPr>
        <p:spPr>
          <a:xfrm rot="0">
            <a:off x="378530" y="4234553"/>
            <a:ext cx="4763993" cy="2365376"/>
          </a:xfrm>
          <a:prstGeom prst="rect">
            <a:avLst/>
          </a:prstGeom>
        </p:spPr>
        <p:txBody>
          <a:bodyPr anchor="t" rtlCol="false" tIns="0" lIns="0" bIns="0" rIns="0">
            <a:spAutoFit/>
          </a:bodyPr>
          <a:lstStyle/>
          <a:p>
            <a:pPr algn="ctr">
              <a:lnSpc>
                <a:spcPts val="4759"/>
              </a:lnSpc>
              <a:spcBef>
                <a:spcPct val="0"/>
              </a:spcBef>
            </a:pPr>
            <a:r>
              <a:rPr lang="en-US" sz="2799">
                <a:solidFill>
                  <a:srgbClr val="0F4662"/>
                </a:solidFill>
                <a:latin typeface="Quicksand"/>
                <a:ea typeface="Quicksand"/>
                <a:cs typeface="Quicksand"/>
                <a:sym typeface="Quicksand"/>
              </a:rPr>
              <a:t>This page shows the course general information, such as name, rate, location, schedule, etc...</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9258300"/>
            <a:ext cx="1905000" cy="283369"/>
          </a:xfrm>
          <a:custGeom>
            <a:avLst/>
            <a:gdLst/>
            <a:ahLst/>
            <a:cxnLst/>
            <a:rect r="r" b="b" t="t" l="l"/>
            <a:pathLst>
              <a:path h="283369" w="1905000">
                <a:moveTo>
                  <a:pt x="0" y="0"/>
                </a:moveTo>
                <a:lnTo>
                  <a:pt x="1905000" y="0"/>
                </a:lnTo>
                <a:lnTo>
                  <a:pt x="1905000" y="283369"/>
                </a:lnTo>
                <a:lnTo>
                  <a:pt x="0" y="28336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035148" y="2807189"/>
            <a:ext cx="8217705" cy="6451111"/>
          </a:xfrm>
          <a:custGeom>
            <a:avLst/>
            <a:gdLst/>
            <a:ahLst/>
            <a:cxnLst/>
            <a:rect r="r" b="b" t="t" l="l"/>
            <a:pathLst>
              <a:path h="6451111" w="8217705">
                <a:moveTo>
                  <a:pt x="0" y="0"/>
                </a:moveTo>
                <a:lnTo>
                  <a:pt x="8217704" y="0"/>
                </a:lnTo>
                <a:lnTo>
                  <a:pt x="8217704" y="6451111"/>
                </a:lnTo>
                <a:lnTo>
                  <a:pt x="0" y="6451111"/>
                </a:lnTo>
                <a:lnTo>
                  <a:pt x="0" y="0"/>
                </a:lnTo>
                <a:close/>
              </a:path>
            </a:pathLst>
          </a:custGeom>
          <a:blipFill>
            <a:blip r:embed="rId4"/>
            <a:stretch>
              <a:fillRect l="0" t="-2059" r="0" b="0"/>
            </a:stretch>
          </a:blipFill>
        </p:spPr>
      </p:sp>
      <p:sp>
        <p:nvSpPr>
          <p:cNvPr name="TextBox 4" id="4"/>
          <p:cNvSpPr txBox="true"/>
          <p:nvPr/>
        </p:nvSpPr>
        <p:spPr>
          <a:xfrm rot="0">
            <a:off x="1028700" y="599709"/>
            <a:ext cx="9390243"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Courses Rating</a:t>
            </a:r>
          </a:p>
        </p:txBody>
      </p:sp>
      <p:sp>
        <p:nvSpPr>
          <p:cNvPr name="TextBox 5" id="5"/>
          <p:cNvSpPr txBox="true"/>
          <p:nvPr/>
        </p:nvSpPr>
        <p:spPr>
          <a:xfrm rot="0">
            <a:off x="1752050" y="1868477"/>
            <a:ext cx="12601786" cy="565151"/>
          </a:xfrm>
          <a:prstGeom prst="rect">
            <a:avLst/>
          </a:prstGeom>
        </p:spPr>
        <p:txBody>
          <a:bodyPr anchor="t" rtlCol="false" tIns="0" lIns="0" bIns="0" rIns="0">
            <a:spAutoFit/>
          </a:bodyPr>
          <a:lstStyle/>
          <a:p>
            <a:pPr algn="l">
              <a:lnSpc>
                <a:spcPts val="4759"/>
              </a:lnSpc>
              <a:spcBef>
                <a:spcPct val="0"/>
              </a:spcBef>
            </a:pPr>
            <a:r>
              <a:rPr lang="en-US" sz="2799">
                <a:solidFill>
                  <a:srgbClr val="0F4662"/>
                </a:solidFill>
                <a:latin typeface="Quicksand"/>
                <a:ea typeface="Quicksand"/>
                <a:cs typeface="Quicksand"/>
                <a:sym typeface="Quicksand"/>
              </a:rPr>
              <a:t>This component enable students to rate one of the registered courses.</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grpSp>
        <p:nvGrpSpPr>
          <p:cNvPr name="Group 2" id="2"/>
          <p:cNvGrpSpPr/>
          <p:nvPr/>
        </p:nvGrpSpPr>
        <p:grpSpPr>
          <a:xfrm rot="0">
            <a:off x="9963880" y="0"/>
            <a:ext cx="8324120" cy="10287000"/>
            <a:chOff x="0" y="0"/>
            <a:chExt cx="2192361" cy="2709333"/>
          </a:xfrm>
        </p:grpSpPr>
        <p:sp>
          <p:nvSpPr>
            <p:cNvPr name="Freeform 3" id="3"/>
            <p:cNvSpPr/>
            <p:nvPr/>
          </p:nvSpPr>
          <p:spPr>
            <a:xfrm flipH="false" flipV="false" rot="0">
              <a:off x="0" y="0"/>
              <a:ext cx="2192361" cy="2709333"/>
            </a:xfrm>
            <a:custGeom>
              <a:avLst/>
              <a:gdLst/>
              <a:ahLst/>
              <a:cxnLst/>
              <a:rect r="r" b="b" t="t" l="l"/>
              <a:pathLst>
                <a:path h="2709333" w="2192361">
                  <a:moveTo>
                    <a:pt x="0" y="0"/>
                  </a:moveTo>
                  <a:lnTo>
                    <a:pt x="2192361" y="0"/>
                  </a:lnTo>
                  <a:lnTo>
                    <a:pt x="2192361" y="2709333"/>
                  </a:lnTo>
                  <a:lnTo>
                    <a:pt x="0" y="2709333"/>
                  </a:lnTo>
                  <a:close/>
                </a:path>
              </a:pathLst>
            </a:custGeom>
            <a:solidFill>
              <a:srgbClr val="DBE5EA"/>
            </a:solidFill>
          </p:spPr>
        </p:sp>
        <p:sp>
          <p:nvSpPr>
            <p:cNvPr name="TextBox 4" id="4"/>
            <p:cNvSpPr txBox="true"/>
            <p:nvPr/>
          </p:nvSpPr>
          <p:spPr>
            <a:xfrm>
              <a:off x="0" y="-123825"/>
              <a:ext cx="2192361" cy="2833158"/>
            </a:xfrm>
            <a:prstGeom prst="rect">
              <a:avLst/>
            </a:prstGeom>
          </p:spPr>
          <p:txBody>
            <a:bodyPr anchor="ctr" rtlCol="false" tIns="50800" lIns="50800" bIns="50800" rIns="50800"/>
            <a:lstStyle/>
            <a:p>
              <a:pPr algn="ctr">
                <a:lnSpc>
                  <a:spcPts val="4079"/>
                </a:lnSpc>
              </a:pPr>
            </a:p>
          </p:txBody>
        </p:sp>
      </p:grpSp>
      <p:sp>
        <p:nvSpPr>
          <p:cNvPr name="AutoShape 5" id="5"/>
          <p:cNvSpPr/>
          <p:nvPr/>
        </p:nvSpPr>
        <p:spPr>
          <a:xfrm>
            <a:off x="1028700" y="9741523"/>
            <a:ext cx="6492240" cy="0"/>
          </a:xfrm>
          <a:prstGeom prst="line">
            <a:avLst/>
          </a:prstGeom>
          <a:ln cap="flat" w="76200">
            <a:solidFill>
              <a:srgbClr val="0F4662"/>
            </a:solidFill>
            <a:prstDash val="solid"/>
            <a:headEnd type="none" len="sm" w="sm"/>
            <a:tailEnd type="none" len="sm" w="sm"/>
          </a:ln>
        </p:spPr>
      </p:sp>
      <p:sp>
        <p:nvSpPr>
          <p:cNvPr name="AutoShape 6" id="6"/>
          <p:cNvSpPr/>
          <p:nvPr/>
        </p:nvSpPr>
        <p:spPr>
          <a:xfrm>
            <a:off x="10767060" y="1028700"/>
            <a:ext cx="6492240" cy="0"/>
          </a:xfrm>
          <a:prstGeom prst="line">
            <a:avLst/>
          </a:prstGeom>
          <a:ln cap="flat" w="76200">
            <a:solidFill>
              <a:srgbClr val="0F4662"/>
            </a:solidFill>
            <a:prstDash val="solid"/>
            <a:headEnd type="none" len="sm" w="sm"/>
            <a:tailEnd type="none" len="sm" w="sm"/>
          </a:ln>
        </p:spPr>
      </p:sp>
      <p:sp>
        <p:nvSpPr>
          <p:cNvPr name="Freeform 7" id="7"/>
          <p:cNvSpPr/>
          <p:nvPr/>
        </p:nvSpPr>
        <p:spPr>
          <a:xfrm flipH="false" flipV="false" rot="0">
            <a:off x="531931" y="3541956"/>
            <a:ext cx="11898612" cy="4212252"/>
          </a:xfrm>
          <a:custGeom>
            <a:avLst/>
            <a:gdLst/>
            <a:ahLst/>
            <a:cxnLst/>
            <a:rect r="r" b="b" t="t" l="l"/>
            <a:pathLst>
              <a:path h="4212252" w="11898612">
                <a:moveTo>
                  <a:pt x="0" y="0"/>
                </a:moveTo>
                <a:lnTo>
                  <a:pt x="11898612" y="0"/>
                </a:lnTo>
                <a:lnTo>
                  <a:pt x="11898612" y="4212252"/>
                </a:lnTo>
                <a:lnTo>
                  <a:pt x="0" y="4212252"/>
                </a:lnTo>
                <a:lnTo>
                  <a:pt x="0" y="0"/>
                </a:lnTo>
                <a:close/>
              </a:path>
            </a:pathLst>
          </a:custGeom>
          <a:blipFill>
            <a:blip r:embed="rId2"/>
            <a:stretch>
              <a:fillRect l="-7280" t="0" r="-4660" b="0"/>
            </a:stretch>
          </a:blipFill>
          <a:ln w="38100" cap="rnd">
            <a:solidFill>
              <a:srgbClr val="000000"/>
            </a:solidFill>
            <a:prstDash val="solid"/>
            <a:round/>
          </a:ln>
        </p:spPr>
      </p:sp>
      <p:sp>
        <p:nvSpPr>
          <p:cNvPr name="Freeform 8" id="8"/>
          <p:cNvSpPr/>
          <p:nvPr/>
        </p:nvSpPr>
        <p:spPr>
          <a:xfrm flipH="false" flipV="false" rot="0">
            <a:off x="13214783" y="1836995"/>
            <a:ext cx="4199589" cy="3409923"/>
          </a:xfrm>
          <a:custGeom>
            <a:avLst/>
            <a:gdLst/>
            <a:ahLst/>
            <a:cxnLst/>
            <a:rect r="r" b="b" t="t" l="l"/>
            <a:pathLst>
              <a:path h="3409923" w="4199589">
                <a:moveTo>
                  <a:pt x="0" y="0"/>
                </a:moveTo>
                <a:lnTo>
                  <a:pt x="4199589" y="0"/>
                </a:lnTo>
                <a:lnTo>
                  <a:pt x="4199589" y="3409923"/>
                </a:lnTo>
                <a:lnTo>
                  <a:pt x="0" y="3409923"/>
                </a:lnTo>
                <a:lnTo>
                  <a:pt x="0" y="0"/>
                </a:lnTo>
                <a:close/>
              </a:path>
            </a:pathLst>
          </a:custGeom>
          <a:blipFill>
            <a:blip r:embed="rId3"/>
            <a:stretch>
              <a:fillRect l="0" t="0" r="0" b="0"/>
            </a:stretch>
          </a:blipFill>
          <a:ln w="38100" cap="rnd">
            <a:solidFill>
              <a:srgbClr val="000000"/>
            </a:solidFill>
            <a:prstDash val="solid"/>
            <a:round/>
          </a:ln>
        </p:spPr>
      </p:sp>
      <p:sp>
        <p:nvSpPr>
          <p:cNvPr name="Freeform 9" id="9"/>
          <p:cNvSpPr/>
          <p:nvPr/>
        </p:nvSpPr>
        <p:spPr>
          <a:xfrm flipH="false" flipV="false" rot="0">
            <a:off x="13214783" y="6018443"/>
            <a:ext cx="4199589" cy="3409923"/>
          </a:xfrm>
          <a:custGeom>
            <a:avLst/>
            <a:gdLst/>
            <a:ahLst/>
            <a:cxnLst/>
            <a:rect r="r" b="b" t="t" l="l"/>
            <a:pathLst>
              <a:path h="3409923" w="4199589">
                <a:moveTo>
                  <a:pt x="0" y="0"/>
                </a:moveTo>
                <a:lnTo>
                  <a:pt x="4199589" y="0"/>
                </a:lnTo>
                <a:lnTo>
                  <a:pt x="4199589" y="3409922"/>
                </a:lnTo>
                <a:lnTo>
                  <a:pt x="0" y="3409922"/>
                </a:lnTo>
                <a:lnTo>
                  <a:pt x="0" y="0"/>
                </a:lnTo>
                <a:close/>
              </a:path>
            </a:pathLst>
          </a:custGeom>
          <a:blipFill>
            <a:blip r:embed="rId4"/>
            <a:stretch>
              <a:fillRect l="0" t="-2093" r="0" b="-31992"/>
            </a:stretch>
          </a:blipFill>
          <a:ln w="38100" cap="rnd">
            <a:solidFill>
              <a:srgbClr val="000000"/>
            </a:solidFill>
            <a:prstDash val="solid"/>
            <a:round/>
          </a:ln>
        </p:spPr>
      </p:sp>
      <p:sp>
        <p:nvSpPr>
          <p:cNvPr name="TextBox 10" id="10"/>
          <p:cNvSpPr txBox="true"/>
          <p:nvPr/>
        </p:nvSpPr>
        <p:spPr>
          <a:xfrm rot="0">
            <a:off x="1028700" y="599709"/>
            <a:ext cx="9480749"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Course Students</a:t>
            </a:r>
          </a:p>
        </p:txBody>
      </p:sp>
      <p:sp>
        <p:nvSpPr>
          <p:cNvPr name="TextBox 11" id="11"/>
          <p:cNvSpPr txBox="true"/>
          <p:nvPr/>
        </p:nvSpPr>
        <p:spPr>
          <a:xfrm rot="0">
            <a:off x="1028700" y="1794290"/>
            <a:ext cx="8935180" cy="1514475"/>
          </a:xfrm>
          <a:prstGeom prst="rect">
            <a:avLst/>
          </a:prstGeom>
        </p:spPr>
        <p:txBody>
          <a:bodyPr anchor="t" rtlCol="false" tIns="0" lIns="0" bIns="0" rIns="0">
            <a:spAutoFit/>
          </a:bodyPr>
          <a:lstStyle/>
          <a:p>
            <a:pPr algn="l">
              <a:lnSpc>
                <a:spcPts val="4079"/>
              </a:lnSpc>
              <a:spcBef>
                <a:spcPct val="0"/>
              </a:spcBef>
            </a:pPr>
            <a:r>
              <a:rPr lang="en-US" sz="2400">
                <a:solidFill>
                  <a:srgbClr val="0F4662"/>
                </a:solidFill>
                <a:latin typeface="Quicksand"/>
                <a:ea typeface="Quicksand"/>
                <a:cs typeface="Quicksand"/>
                <a:sym typeface="Quicksand"/>
              </a:rPr>
              <a:t>This page is for instructors, enabling them to view students enrolled in the course, and see requests to join the course, and can add, delete, or edit student details.</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sp>
        <p:nvSpPr>
          <p:cNvPr name="AutoShape 2" id="2"/>
          <p:cNvSpPr/>
          <p:nvPr/>
        </p:nvSpPr>
        <p:spPr>
          <a:xfrm>
            <a:off x="12912547" y="9281014"/>
            <a:ext cx="4346753" cy="0"/>
          </a:xfrm>
          <a:prstGeom prst="line">
            <a:avLst/>
          </a:prstGeom>
          <a:ln cap="flat" w="57150">
            <a:solidFill>
              <a:srgbClr val="7994A0"/>
            </a:solidFill>
            <a:prstDash val="solid"/>
            <a:headEnd type="none" len="sm" w="sm"/>
            <a:tailEnd type="none" len="sm" w="sm"/>
          </a:ln>
        </p:spPr>
      </p:sp>
      <p:sp>
        <p:nvSpPr>
          <p:cNvPr name="AutoShape 3" id="3"/>
          <p:cNvSpPr/>
          <p:nvPr/>
        </p:nvSpPr>
        <p:spPr>
          <a:xfrm flipV="true">
            <a:off x="1028700" y="9229725"/>
            <a:ext cx="4716390" cy="0"/>
          </a:xfrm>
          <a:prstGeom prst="line">
            <a:avLst/>
          </a:prstGeom>
          <a:ln cap="flat" w="57150">
            <a:solidFill>
              <a:srgbClr val="7994A0"/>
            </a:solidFill>
            <a:prstDash val="solid"/>
            <a:headEnd type="none" len="sm" w="sm"/>
            <a:tailEnd type="none" len="sm" w="sm"/>
          </a:ln>
        </p:spPr>
      </p:sp>
      <p:sp>
        <p:nvSpPr>
          <p:cNvPr name="Freeform 4" id="4"/>
          <p:cNvSpPr/>
          <p:nvPr/>
        </p:nvSpPr>
        <p:spPr>
          <a:xfrm flipH="false" flipV="false" rot="0">
            <a:off x="15579303" y="216460"/>
            <a:ext cx="1679997" cy="249900"/>
          </a:xfrm>
          <a:custGeom>
            <a:avLst/>
            <a:gdLst/>
            <a:ahLst/>
            <a:cxnLst/>
            <a:rect r="r" b="b" t="t" l="l"/>
            <a:pathLst>
              <a:path h="249900" w="1679997">
                <a:moveTo>
                  <a:pt x="0" y="0"/>
                </a:moveTo>
                <a:lnTo>
                  <a:pt x="1679997" y="0"/>
                </a:lnTo>
                <a:lnTo>
                  <a:pt x="1679997"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024384" y="9529723"/>
            <a:ext cx="1679997" cy="249900"/>
          </a:xfrm>
          <a:custGeom>
            <a:avLst/>
            <a:gdLst/>
            <a:ahLst/>
            <a:cxnLst/>
            <a:rect r="r" b="b" t="t" l="l"/>
            <a:pathLst>
              <a:path h="249900" w="1679997">
                <a:moveTo>
                  <a:pt x="0" y="0"/>
                </a:moveTo>
                <a:lnTo>
                  <a:pt x="1679997" y="0"/>
                </a:lnTo>
                <a:lnTo>
                  <a:pt x="1679997"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024384" y="3098571"/>
            <a:ext cx="4315219" cy="5908849"/>
          </a:xfrm>
          <a:custGeom>
            <a:avLst/>
            <a:gdLst/>
            <a:ahLst/>
            <a:cxnLst/>
            <a:rect r="r" b="b" t="t" l="l"/>
            <a:pathLst>
              <a:path h="5908849" w="4315219">
                <a:moveTo>
                  <a:pt x="0" y="0"/>
                </a:moveTo>
                <a:lnTo>
                  <a:pt x="4315219" y="0"/>
                </a:lnTo>
                <a:lnTo>
                  <a:pt x="4315219" y="5908849"/>
                </a:lnTo>
                <a:lnTo>
                  <a:pt x="0" y="5908849"/>
                </a:lnTo>
                <a:lnTo>
                  <a:pt x="0" y="0"/>
                </a:lnTo>
                <a:close/>
              </a:path>
            </a:pathLst>
          </a:custGeom>
          <a:blipFill>
            <a:blip r:embed="rId4"/>
            <a:stretch>
              <a:fillRect l="0" t="0" r="0" b="0"/>
            </a:stretch>
          </a:blipFill>
        </p:spPr>
      </p:sp>
      <p:sp>
        <p:nvSpPr>
          <p:cNvPr name="Freeform 7" id="7"/>
          <p:cNvSpPr/>
          <p:nvPr/>
        </p:nvSpPr>
        <p:spPr>
          <a:xfrm flipH="false" flipV="false" rot="0">
            <a:off x="13090679" y="2650462"/>
            <a:ext cx="3925422" cy="6356958"/>
          </a:xfrm>
          <a:custGeom>
            <a:avLst/>
            <a:gdLst/>
            <a:ahLst/>
            <a:cxnLst/>
            <a:rect r="r" b="b" t="t" l="l"/>
            <a:pathLst>
              <a:path h="6356958" w="3925422">
                <a:moveTo>
                  <a:pt x="0" y="0"/>
                </a:moveTo>
                <a:lnTo>
                  <a:pt x="3925422" y="0"/>
                </a:lnTo>
                <a:lnTo>
                  <a:pt x="3925422" y="6356958"/>
                </a:lnTo>
                <a:lnTo>
                  <a:pt x="0" y="6356958"/>
                </a:lnTo>
                <a:lnTo>
                  <a:pt x="0" y="0"/>
                </a:lnTo>
                <a:close/>
              </a:path>
            </a:pathLst>
          </a:custGeom>
          <a:blipFill>
            <a:blip r:embed="rId5"/>
            <a:stretch>
              <a:fillRect l="0" t="0" r="0" b="0"/>
            </a:stretch>
          </a:blipFill>
        </p:spPr>
      </p:sp>
      <p:sp>
        <p:nvSpPr>
          <p:cNvPr name="Freeform 8" id="8"/>
          <p:cNvSpPr/>
          <p:nvPr/>
        </p:nvSpPr>
        <p:spPr>
          <a:xfrm flipH="false" flipV="false" rot="0">
            <a:off x="6761124" y="6052996"/>
            <a:ext cx="4908033" cy="2361991"/>
          </a:xfrm>
          <a:custGeom>
            <a:avLst/>
            <a:gdLst/>
            <a:ahLst/>
            <a:cxnLst/>
            <a:rect r="r" b="b" t="t" l="l"/>
            <a:pathLst>
              <a:path h="2361991" w="4908033">
                <a:moveTo>
                  <a:pt x="0" y="0"/>
                </a:moveTo>
                <a:lnTo>
                  <a:pt x="4908033" y="0"/>
                </a:lnTo>
                <a:lnTo>
                  <a:pt x="4908033" y="2361991"/>
                </a:lnTo>
                <a:lnTo>
                  <a:pt x="0" y="2361991"/>
                </a:lnTo>
                <a:lnTo>
                  <a:pt x="0" y="0"/>
                </a:lnTo>
                <a:close/>
              </a:path>
            </a:pathLst>
          </a:custGeom>
          <a:blipFill>
            <a:blip r:embed="rId6"/>
            <a:stretch>
              <a:fillRect l="0" t="0" r="0" b="0"/>
            </a:stretch>
          </a:blipFill>
        </p:spPr>
      </p:sp>
      <p:sp>
        <p:nvSpPr>
          <p:cNvPr name="TextBox 9" id="9"/>
          <p:cNvSpPr txBox="true"/>
          <p:nvPr/>
        </p:nvSpPr>
        <p:spPr>
          <a:xfrm rot="0">
            <a:off x="1024384" y="599709"/>
            <a:ext cx="14072064"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Course Materials</a:t>
            </a:r>
          </a:p>
        </p:txBody>
      </p:sp>
      <p:sp>
        <p:nvSpPr>
          <p:cNvPr name="TextBox 10" id="10"/>
          <p:cNvSpPr txBox="true"/>
          <p:nvPr/>
        </p:nvSpPr>
        <p:spPr>
          <a:xfrm rot="0">
            <a:off x="5745090" y="1942871"/>
            <a:ext cx="7033487" cy="2178050"/>
          </a:xfrm>
          <a:prstGeom prst="rect">
            <a:avLst/>
          </a:prstGeom>
        </p:spPr>
        <p:txBody>
          <a:bodyPr anchor="t" rtlCol="false" tIns="0" lIns="0" bIns="0" rIns="0">
            <a:spAutoFit/>
          </a:bodyPr>
          <a:lstStyle/>
          <a:p>
            <a:pPr algn="ctr">
              <a:lnSpc>
                <a:spcPts val="4419"/>
              </a:lnSpc>
              <a:spcBef>
                <a:spcPct val="0"/>
              </a:spcBef>
            </a:pPr>
            <a:r>
              <a:rPr lang="en-US" sz="2599">
                <a:solidFill>
                  <a:srgbClr val="0F4662"/>
                </a:solidFill>
                <a:latin typeface="Quicksand"/>
                <a:ea typeface="Quicksand"/>
                <a:cs typeface="Quicksand"/>
                <a:sym typeface="Quicksand"/>
              </a:rPr>
              <a:t>This page enable instructors to add materials for course. So, you can add week, for each week add number of topics, each topic has all details and files.</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sp>
        <p:nvSpPr>
          <p:cNvPr name="AutoShape 2" id="2"/>
          <p:cNvSpPr/>
          <p:nvPr/>
        </p:nvSpPr>
        <p:spPr>
          <a:xfrm>
            <a:off x="7743580" y="8953489"/>
            <a:ext cx="4346753" cy="0"/>
          </a:xfrm>
          <a:prstGeom prst="line">
            <a:avLst/>
          </a:prstGeom>
          <a:ln cap="flat" w="57150">
            <a:solidFill>
              <a:srgbClr val="7994A0"/>
            </a:solidFill>
            <a:prstDash val="solid"/>
            <a:headEnd type="none" len="sm" w="sm"/>
            <a:tailEnd type="none" len="sm" w="sm"/>
          </a:ln>
        </p:spPr>
      </p:sp>
      <p:sp>
        <p:nvSpPr>
          <p:cNvPr name="AutoShape 3" id="3"/>
          <p:cNvSpPr/>
          <p:nvPr/>
        </p:nvSpPr>
        <p:spPr>
          <a:xfrm flipV="true">
            <a:off x="1711596" y="8924914"/>
            <a:ext cx="4716390" cy="0"/>
          </a:xfrm>
          <a:prstGeom prst="line">
            <a:avLst/>
          </a:prstGeom>
          <a:ln cap="flat" w="57150">
            <a:solidFill>
              <a:srgbClr val="7994A0"/>
            </a:solidFill>
            <a:prstDash val="solid"/>
            <a:headEnd type="none" len="sm" w="sm"/>
            <a:tailEnd type="none" len="sm" w="sm"/>
          </a:ln>
        </p:spPr>
      </p:sp>
      <p:sp>
        <p:nvSpPr>
          <p:cNvPr name="Freeform 4" id="4"/>
          <p:cNvSpPr/>
          <p:nvPr/>
        </p:nvSpPr>
        <p:spPr>
          <a:xfrm flipH="false" flipV="false" rot="0">
            <a:off x="15579303" y="216460"/>
            <a:ext cx="1679997" cy="249900"/>
          </a:xfrm>
          <a:custGeom>
            <a:avLst/>
            <a:gdLst/>
            <a:ahLst/>
            <a:cxnLst/>
            <a:rect r="r" b="b" t="t" l="l"/>
            <a:pathLst>
              <a:path h="249900" w="1679997">
                <a:moveTo>
                  <a:pt x="0" y="0"/>
                </a:moveTo>
                <a:lnTo>
                  <a:pt x="1679997" y="0"/>
                </a:lnTo>
                <a:lnTo>
                  <a:pt x="1679997"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024384" y="9529723"/>
            <a:ext cx="1679997" cy="249900"/>
          </a:xfrm>
          <a:custGeom>
            <a:avLst/>
            <a:gdLst/>
            <a:ahLst/>
            <a:cxnLst/>
            <a:rect r="r" b="b" t="t" l="l"/>
            <a:pathLst>
              <a:path h="249900" w="1679997">
                <a:moveTo>
                  <a:pt x="0" y="0"/>
                </a:moveTo>
                <a:lnTo>
                  <a:pt x="1679997" y="0"/>
                </a:lnTo>
                <a:lnTo>
                  <a:pt x="1679997"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393342" y="2108516"/>
            <a:ext cx="5397430" cy="6500067"/>
          </a:xfrm>
          <a:custGeom>
            <a:avLst/>
            <a:gdLst/>
            <a:ahLst/>
            <a:cxnLst/>
            <a:rect r="r" b="b" t="t" l="l"/>
            <a:pathLst>
              <a:path h="6500067" w="5397430">
                <a:moveTo>
                  <a:pt x="0" y="0"/>
                </a:moveTo>
                <a:lnTo>
                  <a:pt x="5397430" y="0"/>
                </a:lnTo>
                <a:lnTo>
                  <a:pt x="5397430" y="6500066"/>
                </a:lnTo>
                <a:lnTo>
                  <a:pt x="0" y="6500066"/>
                </a:lnTo>
                <a:lnTo>
                  <a:pt x="0" y="0"/>
                </a:lnTo>
                <a:close/>
              </a:path>
            </a:pathLst>
          </a:custGeom>
          <a:blipFill>
            <a:blip r:embed="rId4"/>
            <a:stretch>
              <a:fillRect l="-4117" t="-2625" r="-4117" b="-98313"/>
            </a:stretch>
          </a:blipFill>
        </p:spPr>
      </p:sp>
      <p:sp>
        <p:nvSpPr>
          <p:cNvPr name="Freeform 7" id="7"/>
          <p:cNvSpPr/>
          <p:nvPr/>
        </p:nvSpPr>
        <p:spPr>
          <a:xfrm flipH="false" flipV="false" rot="0">
            <a:off x="8060416" y="1436665"/>
            <a:ext cx="3925422" cy="7171918"/>
          </a:xfrm>
          <a:custGeom>
            <a:avLst/>
            <a:gdLst/>
            <a:ahLst/>
            <a:cxnLst/>
            <a:rect r="r" b="b" t="t" l="l"/>
            <a:pathLst>
              <a:path h="7171918" w="3925422">
                <a:moveTo>
                  <a:pt x="0" y="0"/>
                </a:moveTo>
                <a:lnTo>
                  <a:pt x="3925421" y="0"/>
                </a:lnTo>
                <a:lnTo>
                  <a:pt x="3925421" y="7171917"/>
                </a:lnTo>
                <a:lnTo>
                  <a:pt x="0" y="7171917"/>
                </a:lnTo>
                <a:lnTo>
                  <a:pt x="0" y="0"/>
                </a:lnTo>
                <a:close/>
              </a:path>
            </a:pathLst>
          </a:custGeom>
          <a:blipFill>
            <a:blip r:embed="rId5"/>
            <a:stretch>
              <a:fillRect l="0" t="-5503" r="0" b="-16867"/>
            </a:stretch>
          </a:blipFill>
        </p:spPr>
      </p:sp>
      <p:sp>
        <p:nvSpPr>
          <p:cNvPr name="TextBox 8" id="8"/>
          <p:cNvSpPr txBox="true"/>
          <p:nvPr/>
        </p:nvSpPr>
        <p:spPr>
          <a:xfrm rot="0">
            <a:off x="1024384" y="102160"/>
            <a:ext cx="14072064"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Course Materials - Student Side</a:t>
            </a:r>
          </a:p>
        </p:txBody>
      </p:sp>
      <p:sp>
        <p:nvSpPr>
          <p:cNvPr name="Freeform 9" id="9"/>
          <p:cNvSpPr/>
          <p:nvPr/>
        </p:nvSpPr>
        <p:spPr>
          <a:xfrm flipH="false" flipV="false" rot="0">
            <a:off x="13463328" y="1436665"/>
            <a:ext cx="3925422" cy="7171918"/>
          </a:xfrm>
          <a:custGeom>
            <a:avLst/>
            <a:gdLst/>
            <a:ahLst/>
            <a:cxnLst/>
            <a:rect r="r" b="b" t="t" l="l"/>
            <a:pathLst>
              <a:path h="7171918" w="3925422">
                <a:moveTo>
                  <a:pt x="0" y="0"/>
                </a:moveTo>
                <a:lnTo>
                  <a:pt x="3925422" y="0"/>
                </a:lnTo>
                <a:lnTo>
                  <a:pt x="3925422" y="7171917"/>
                </a:lnTo>
                <a:lnTo>
                  <a:pt x="0" y="7171917"/>
                </a:lnTo>
                <a:lnTo>
                  <a:pt x="0" y="0"/>
                </a:lnTo>
                <a:close/>
              </a:path>
            </a:pathLst>
          </a:custGeom>
          <a:blipFill>
            <a:blip r:embed="rId5"/>
            <a:stretch>
              <a:fillRect l="0" t="-5503" r="0" b="-16867"/>
            </a:stretch>
          </a:blipFill>
        </p:spPr>
      </p:sp>
      <p:sp>
        <p:nvSpPr>
          <p:cNvPr name="AutoShape 10" id="10"/>
          <p:cNvSpPr/>
          <p:nvPr/>
        </p:nvSpPr>
        <p:spPr>
          <a:xfrm>
            <a:off x="13405927" y="8953489"/>
            <a:ext cx="4346753" cy="0"/>
          </a:xfrm>
          <a:prstGeom prst="line">
            <a:avLst/>
          </a:prstGeom>
          <a:ln cap="flat" w="57150">
            <a:solidFill>
              <a:srgbClr val="7994A0"/>
            </a:solidFill>
            <a:prstDash val="solid"/>
            <a:headEnd type="none" len="sm" w="sm"/>
            <a:tailEnd type="none" len="sm" w="sm"/>
          </a:ln>
        </p:spPr>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grpSp>
        <p:nvGrpSpPr>
          <p:cNvPr name="Group 2" id="2"/>
          <p:cNvGrpSpPr/>
          <p:nvPr/>
        </p:nvGrpSpPr>
        <p:grpSpPr>
          <a:xfrm rot="0">
            <a:off x="13660651" y="0"/>
            <a:ext cx="4627349" cy="10287000"/>
            <a:chOff x="0" y="0"/>
            <a:chExt cx="1218726" cy="2709333"/>
          </a:xfrm>
        </p:grpSpPr>
        <p:sp>
          <p:nvSpPr>
            <p:cNvPr name="Freeform 3" id="3"/>
            <p:cNvSpPr/>
            <p:nvPr/>
          </p:nvSpPr>
          <p:spPr>
            <a:xfrm flipH="false" flipV="false" rot="0">
              <a:off x="0" y="0"/>
              <a:ext cx="1218726" cy="2709333"/>
            </a:xfrm>
            <a:custGeom>
              <a:avLst/>
              <a:gdLst/>
              <a:ahLst/>
              <a:cxnLst/>
              <a:rect r="r" b="b" t="t" l="l"/>
              <a:pathLst>
                <a:path h="2709333" w="1218726">
                  <a:moveTo>
                    <a:pt x="0" y="0"/>
                  </a:moveTo>
                  <a:lnTo>
                    <a:pt x="1218726" y="0"/>
                  </a:lnTo>
                  <a:lnTo>
                    <a:pt x="1218726" y="2709333"/>
                  </a:lnTo>
                  <a:lnTo>
                    <a:pt x="0" y="2709333"/>
                  </a:lnTo>
                  <a:close/>
                </a:path>
              </a:pathLst>
            </a:custGeom>
            <a:solidFill>
              <a:srgbClr val="7994A0"/>
            </a:solidFill>
          </p:spPr>
        </p:sp>
        <p:sp>
          <p:nvSpPr>
            <p:cNvPr name="TextBox 4" id="4"/>
            <p:cNvSpPr txBox="true"/>
            <p:nvPr/>
          </p:nvSpPr>
          <p:spPr>
            <a:xfrm>
              <a:off x="0" y="-123825"/>
              <a:ext cx="1218726" cy="2833158"/>
            </a:xfrm>
            <a:prstGeom prst="rect">
              <a:avLst/>
            </a:prstGeom>
          </p:spPr>
          <p:txBody>
            <a:bodyPr anchor="ctr" rtlCol="false" tIns="50800" lIns="50800" bIns="50800" rIns="50800"/>
            <a:lstStyle/>
            <a:p>
              <a:pPr algn="ctr">
                <a:lnSpc>
                  <a:spcPts val="4079"/>
                </a:lnSpc>
              </a:pPr>
            </a:p>
          </p:txBody>
        </p:sp>
      </p:grpSp>
      <p:sp>
        <p:nvSpPr>
          <p:cNvPr name="Freeform 5" id="5"/>
          <p:cNvSpPr/>
          <p:nvPr/>
        </p:nvSpPr>
        <p:spPr>
          <a:xfrm flipH="false" flipV="false" rot="0">
            <a:off x="472674" y="7842698"/>
            <a:ext cx="10114172" cy="1972264"/>
          </a:xfrm>
          <a:custGeom>
            <a:avLst/>
            <a:gdLst/>
            <a:ahLst/>
            <a:cxnLst/>
            <a:rect r="r" b="b" t="t" l="l"/>
            <a:pathLst>
              <a:path h="1972264" w="10114172">
                <a:moveTo>
                  <a:pt x="0" y="0"/>
                </a:moveTo>
                <a:lnTo>
                  <a:pt x="10114172" y="0"/>
                </a:lnTo>
                <a:lnTo>
                  <a:pt x="10114172" y="1972263"/>
                </a:lnTo>
                <a:lnTo>
                  <a:pt x="0" y="1972263"/>
                </a:lnTo>
                <a:lnTo>
                  <a:pt x="0" y="0"/>
                </a:lnTo>
                <a:close/>
              </a:path>
            </a:pathLst>
          </a:custGeom>
          <a:blipFill>
            <a:blip r:embed="rId2"/>
            <a:stretch>
              <a:fillRect l="0" t="0" r="0" b="0"/>
            </a:stretch>
          </a:blipFill>
          <a:ln w="38100" cap="rnd">
            <a:solidFill>
              <a:srgbClr val="0F4662"/>
            </a:solidFill>
            <a:prstDash val="solid"/>
            <a:round/>
          </a:ln>
        </p:spPr>
      </p:sp>
      <p:sp>
        <p:nvSpPr>
          <p:cNvPr name="Freeform 6" id="6"/>
          <p:cNvSpPr/>
          <p:nvPr/>
        </p:nvSpPr>
        <p:spPr>
          <a:xfrm flipH="false" flipV="false" rot="0">
            <a:off x="472674" y="3697813"/>
            <a:ext cx="10396453" cy="3898670"/>
          </a:xfrm>
          <a:custGeom>
            <a:avLst/>
            <a:gdLst/>
            <a:ahLst/>
            <a:cxnLst/>
            <a:rect r="r" b="b" t="t" l="l"/>
            <a:pathLst>
              <a:path h="3898670" w="10396453">
                <a:moveTo>
                  <a:pt x="0" y="0"/>
                </a:moveTo>
                <a:lnTo>
                  <a:pt x="10396452" y="0"/>
                </a:lnTo>
                <a:lnTo>
                  <a:pt x="10396452" y="3898670"/>
                </a:lnTo>
                <a:lnTo>
                  <a:pt x="0" y="3898670"/>
                </a:lnTo>
                <a:lnTo>
                  <a:pt x="0" y="0"/>
                </a:lnTo>
                <a:close/>
              </a:path>
            </a:pathLst>
          </a:custGeom>
          <a:blipFill>
            <a:blip r:embed="rId3"/>
            <a:stretch>
              <a:fillRect l="0" t="0" r="0" b="0"/>
            </a:stretch>
          </a:blipFill>
          <a:ln w="38100" cap="rnd">
            <a:solidFill>
              <a:srgbClr val="0F4662"/>
            </a:solidFill>
            <a:prstDash val="solid"/>
            <a:round/>
          </a:ln>
        </p:spPr>
      </p:sp>
      <p:sp>
        <p:nvSpPr>
          <p:cNvPr name="Freeform 7" id="7"/>
          <p:cNvSpPr/>
          <p:nvPr/>
        </p:nvSpPr>
        <p:spPr>
          <a:xfrm flipH="false" flipV="false" rot="0">
            <a:off x="11655059" y="3697813"/>
            <a:ext cx="6363818" cy="6060702"/>
          </a:xfrm>
          <a:custGeom>
            <a:avLst/>
            <a:gdLst/>
            <a:ahLst/>
            <a:cxnLst/>
            <a:rect r="r" b="b" t="t" l="l"/>
            <a:pathLst>
              <a:path h="6060702" w="6363818">
                <a:moveTo>
                  <a:pt x="0" y="0"/>
                </a:moveTo>
                <a:lnTo>
                  <a:pt x="6363817" y="0"/>
                </a:lnTo>
                <a:lnTo>
                  <a:pt x="6363817" y="6060702"/>
                </a:lnTo>
                <a:lnTo>
                  <a:pt x="0" y="6060702"/>
                </a:lnTo>
                <a:lnTo>
                  <a:pt x="0" y="0"/>
                </a:lnTo>
                <a:close/>
              </a:path>
            </a:pathLst>
          </a:custGeom>
          <a:blipFill>
            <a:blip r:embed="rId4"/>
            <a:stretch>
              <a:fillRect l="-1498" t="0" r="-8443" b="0"/>
            </a:stretch>
          </a:blipFill>
          <a:ln w="38100" cap="rnd">
            <a:solidFill>
              <a:srgbClr val="0F4662"/>
            </a:solidFill>
            <a:prstDash val="solid"/>
            <a:round/>
          </a:ln>
        </p:spPr>
      </p:sp>
      <p:sp>
        <p:nvSpPr>
          <p:cNvPr name="TextBox 8" id="8"/>
          <p:cNvSpPr txBox="true"/>
          <p:nvPr/>
        </p:nvSpPr>
        <p:spPr>
          <a:xfrm rot="0">
            <a:off x="1028700" y="352059"/>
            <a:ext cx="5702843"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Assignments</a:t>
            </a:r>
          </a:p>
        </p:txBody>
      </p:sp>
      <p:sp>
        <p:nvSpPr>
          <p:cNvPr name="TextBox 9" id="9"/>
          <p:cNvSpPr txBox="true"/>
          <p:nvPr/>
        </p:nvSpPr>
        <p:spPr>
          <a:xfrm rot="0">
            <a:off x="472674" y="1688536"/>
            <a:ext cx="12693967" cy="1000125"/>
          </a:xfrm>
          <a:prstGeom prst="rect">
            <a:avLst/>
          </a:prstGeom>
        </p:spPr>
        <p:txBody>
          <a:bodyPr anchor="t" rtlCol="false" tIns="0" lIns="0" bIns="0" rIns="0">
            <a:spAutoFit/>
          </a:bodyPr>
          <a:lstStyle/>
          <a:p>
            <a:pPr algn="l">
              <a:lnSpc>
                <a:spcPts val="4079"/>
              </a:lnSpc>
              <a:spcBef>
                <a:spcPct val="0"/>
              </a:spcBef>
            </a:pPr>
            <a:r>
              <a:rPr lang="en-US" sz="2400">
                <a:solidFill>
                  <a:srgbClr val="0F4662"/>
                </a:solidFill>
                <a:latin typeface="Quicksand"/>
                <a:ea typeface="Quicksand"/>
                <a:cs typeface="Quicksand"/>
                <a:sym typeface="Quicksand"/>
              </a:rPr>
              <a:t>This page enble instructors show added assignments or add new assignment with all details and could show added assignments students submissions.</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grpSp>
        <p:nvGrpSpPr>
          <p:cNvPr name="Group 2" id="2"/>
          <p:cNvGrpSpPr/>
          <p:nvPr/>
        </p:nvGrpSpPr>
        <p:grpSpPr>
          <a:xfrm rot="0">
            <a:off x="13594061" y="0"/>
            <a:ext cx="4627349" cy="10287000"/>
            <a:chOff x="0" y="0"/>
            <a:chExt cx="1218726" cy="2709333"/>
          </a:xfrm>
        </p:grpSpPr>
        <p:sp>
          <p:nvSpPr>
            <p:cNvPr name="Freeform 3" id="3"/>
            <p:cNvSpPr/>
            <p:nvPr/>
          </p:nvSpPr>
          <p:spPr>
            <a:xfrm flipH="false" flipV="false" rot="0">
              <a:off x="0" y="0"/>
              <a:ext cx="1218726" cy="2709333"/>
            </a:xfrm>
            <a:custGeom>
              <a:avLst/>
              <a:gdLst/>
              <a:ahLst/>
              <a:cxnLst/>
              <a:rect r="r" b="b" t="t" l="l"/>
              <a:pathLst>
                <a:path h="2709333" w="1218726">
                  <a:moveTo>
                    <a:pt x="0" y="0"/>
                  </a:moveTo>
                  <a:lnTo>
                    <a:pt x="1218726" y="0"/>
                  </a:lnTo>
                  <a:lnTo>
                    <a:pt x="1218726" y="2709333"/>
                  </a:lnTo>
                  <a:lnTo>
                    <a:pt x="0" y="2709333"/>
                  </a:lnTo>
                  <a:close/>
                </a:path>
              </a:pathLst>
            </a:custGeom>
            <a:solidFill>
              <a:srgbClr val="7994A0"/>
            </a:solidFill>
          </p:spPr>
        </p:sp>
        <p:sp>
          <p:nvSpPr>
            <p:cNvPr name="TextBox 4" id="4"/>
            <p:cNvSpPr txBox="true"/>
            <p:nvPr/>
          </p:nvSpPr>
          <p:spPr>
            <a:xfrm>
              <a:off x="0" y="-123825"/>
              <a:ext cx="1218726" cy="2833158"/>
            </a:xfrm>
            <a:prstGeom prst="rect">
              <a:avLst/>
            </a:prstGeom>
          </p:spPr>
          <p:txBody>
            <a:bodyPr anchor="ctr" rtlCol="false" tIns="50800" lIns="50800" bIns="50800" rIns="50800"/>
            <a:lstStyle/>
            <a:p>
              <a:pPr algn="ctr">
                <a:lnSpc>
                  <a:spcPts val="4079"/>
                </a:lnSpc>
              </a:pPr>
            </a:p>
          </p:txBody>
        </p:sp>
      </p:grpSp>
      <p:sp>
        <p:nvSpPr>
          <p:cNvPr name="Freeform 5" id="5"/>
          <p:cNvSpPr/>
          <p:nvPr/>
        </p:nvSpPr>
        <p:spPr>
          <a:xfrm flipH="false" flipV="false" rot="0">
            <a:off x="3697364" y="2402503"/>
            <a:ext cx="3471554" cy="7736053"/>
          </a:xfrm>
          <a:custGeom>
            <a:avLst/>
            <a:gdLst/>
            <a:ahLst/>
            <a:cxnLst/>
            <a:rect r="r" b="b" t="t" l="l"/>
            <a:pathLst>
              <a:path h="7736053" w="3471554">
                <a:moveTo>
                  <a:pt x="0" y="0"/>
                </a:moveTo>
                <a:lnTo>
                  <a:pt x="3471554" y="0"/>
                </a:lnTo>
                <a:lnTo>
                  <a:pt x="3471554" y="7736053"/>
                </a:lnTo>
                <a:lnTo>
                  <a:pt x="0" y="7736053"/>
                </a:lnTo>
                <a:lnTo>
                  <a:pt x="0" y="0"/>
                </a:lnTo>
                <a:close/>
              </a:path>
            </a:pathLst>
          </a:custGeom>
          <a:blipFill>
            <a:blip r:embed="rId2"/>
            <a:stretch>
              <a:fillRect l="0" t="0" r="0" b="0"/>
            </a:stretch>
          </a:blipFill>
          <a:ln w="38100" cap="rnd">
            <a:solidFill>
              <a:srgbClr val="000000"/>
            </a:solidFill>
            <a:prstDash val="solid"/>
            <a:round/>
          </a:ln>
        </p:spPr>
      </p:sp>
      <p:sp>
        <p:nvSpPr>
          <p:cNvPr name="Freeform 6" id="6"/>
          <p:cNvSpPr/>
          <p:nvPr/>
        </p:nvSpPr>
        <p:spPr>
          <a:xfrm flipH="false" flipV="false" rot="0">
            <a:off x="8058782" y="2402503"/>
            <a:ext cx="3471554" cy="7736053"/>
          </a:xfrm>
          <a:custGeom>
            <a:avLst/>
            <a:gdLst/>
            <a:ahLst/>
            <a:cxnLst/>
            <a:rect r="r" b="b" t="t" l="l"/>
            <a:pathLst>
              <a:path h="7736053" w="3471554">
                <a:moveTo>
                  <a:pt x="0" y="0"/>
                </a:moveTo>
                <a:lnTo>
                  <a:pt x="3471554" y="0"/>
                </a:lnTo>
                <a:lnTo>
                  <a:pt x="3471554" y="7736053"/>
                </a:lnTo>
                <a:lnTo>
                  <a:pt x="0" y="7736053"/>
                </a:lnTo>
                <a:lnTo>
                  <a:pt x="0" y="0"/>
                </a:lnTo>
                <a:close/>
              </a:path>
            </a:pathLst>
          </a:custGeom>
          <a:blipFill>
            <a:blip r:embed="rId3"/>
            <a:stretch>
              <a:fillRect l="0" t="0" r="0" b="0"/>
            </a:stretch>
          </a:blipFill>
          <a:ln w="38100" cap="rnd">
            <a:solidFill>
              <a:srgbClr val="000000"/>
            </a:solidFill>
            <a:prstDash val="solid"/>
            <a:round/>
          </a:ln>
        </p:spPr>
      </p:sp>
      <p:sp>
        <p:nvSpPr>
          <p:cNvPr name="TextBox 7" id="7"/>
          <p:cNvSpPr txBox="true"/>
          <p:nvPr/>
        </p:nvSpPr>
        <p:spPr>
          <a:xfrm rot="0">
            <a:off x="436027" y="293208"/>
            <a:ext cx="7443009" cy="967663"/>
          </a:xfrm>
          <a:prstGeom prst="rect">
            <a:avLst/>
          </a:prstGeom>
        </p:spPr>
        <p:txBody>
          <a:bodyPr anchor="t" rtlCol="false" tIns="0" lIns="0" bIns="0" rIns="0">
            <a:spAutoFit/>
          </a:bodyPr>
          <a:lstStyle/>
          <a:p>
            <a:pPr algn="l" marL="0" indent="0" lvl="0">
              <a:lnSpc>
                <a:spcPts val="7963"/>
              </a:lnSpc>
              <a:spcBef>
                <a:spcPct val="0"/>
              </a:spcBef>
            </a:pPr>
            <a:r>
              <a:rPr lang="en-US" b="true" sz="5687" i="true">
                <a:solidFill>
                  <a:srgbClr val="0F4662"/>
                </a:solidFill>
                <a:latin typeface="Cormorant Garamond Bold Italics"/>
                <a:ea typeface="Cormorant Garamond Bold Italics"/>
                <a:cs typeface="Cormorant Garamond Bold Italics"/>
                <a:sym typeface="Cormorant Garamond Bold Italics"/>
              </a:rPr>
              <a:t>Assignments - Student Side</a:t>
            </a:r>
          </a:p>
        </p:txBody>
      </p:sp>
      <p:sp>
        <p:nvSpPr>
          <p:cNvPr name="TextBox 8" id="8"/>
          <p:cNvSpPr txBox="true"/>
          <p:nvPr/>
        </p:nvSpPr>
        <p:spPr>
          <a:xfrm rot="0">
            <a:off x="153212" y="1391732"/>
            <a:ext cx="12858207" cy="1635070"/>
          </a:xfrm>
          <a:prstGeom prst="rect">
            <a:avLst/>
          </a:prstGeom>
        </p:spPr>
        <p:txBody>
          <a:bodyPr anchor="t" rtlCol="false" tIns="0" lIns="0" bIns="0" rIns="0">
            <a:spAutoFit/>
          </a:bodyPr>
          <a:lstStyle/>
          <a:p>
            <a:pPr algn="l">
              <a:lnSpc>
                <a:spcPts val="4433"/>
              </a:lnSpc>
            </a:pPr>
            <a:r>
              <a:rPr lang="en-US" sz="2608">
                <a:solidFill>
                  <a:srgbClr val="0F4662"/>
                </a:solidFill>
                <a:latin typeface="Quicksand"/>
                <a:ea typeface="Quicksand"/>
                <a:cs typeface="Quicksand"/>
                <a:sym typeface="Quicksand"/>
              </a:rPr>
              <a:t>From this page we show  available assigments of specific course with information needed.</a:t>
            </a:r>
          </a:p>
          <a:p>
            <a:pPr algn="l">
              <a:lnSpc>
                <a:spcPts val="4433"/>
              </a:lnSpc>
              <a:spcBef>
                <a:spcPct val="0"/>
              </a:spcBef>
            </a:pPr>
          </a:p>
        </p:txBody>
      </p:sp>
    </p:spTree>
  </p:cSld>
  <p:clrMapOvr>
    <a:masterClrMapping/>
  </p:clrMapOvr>
</p:sld>
</file>

<file path=ppt/slides/slide2.xml><?xml version="1.0" encoding="utf-8"?>
<p:sld xmlns:p="http://schemas.openxmlformats.org/presentationml/2006/main" xmlns:a="http://schemas.openxmlformats.org/drawingml/2006/main">
  <p:cSld>
    <p:bg>
      <p:bgPr>
        <a:solidFill>
          <a:srgbClr val="F8F8F8"/>
        </a:solidFill>
      </p:bgPr>
    </p:bg>
    <p:spTree>
      <p:nvGrpSpPr>
        <p:cNvPr id="1" name=""/>
        <p:cNvGrpSpPr/>
        <p:nvPr/>
      </p:nvGrpSpPr>
      <p:grpSpPr>
        <a:xfrm>
          <a:off x="0" y="0"/>
          <a:ext cx="0" cy="0"/>
          <a:chOff x="0" y="0"/>
          <a:chExt cx="0" cy="0"/>
        </a:xfrm>
      </p:grpSpPr>
      <p:grpSp>
        <p:nvGrpSpPr>
          <p:cNvPr name="Group 2" id="2"/>
          <p:cNvGrpSpPr/>
          <p:nvPr/>
        </p:nvGrpSpPr>
        <p:grpSpPr>
          <a:xfrm rot="0">
            <a:off x="3037177" y="1499319"/>
            <a:ext cx="5790071" cy="1108930"/>
            <a:chOff x="0" y="0"/>
            <a:chExt cx="1929913" cy="369622"/>
          </a:xfrm>
        </p:grpSpPr>
        <p:sp>
          <p:nvSpPr>
            <p:cNvPr name="Freeform 3" id="3"/>
            <p:cNvSpPr/>
            <p:nvPr/>
          </p:nvSpPr>
          <p:spPr>
            <a:xfrm flipH="false" flipV="false" rot="0">
              <a:off x="0" y="0"/>
              <a:ext cx="1929913" cy="369622"/>
            </a:xfrm>
            <a:custGeom>
              <a:avLst/>
              <a:gdLst/>
              <a:ahLst/>
              <a:cxnLst/>
              <a:rect r="r" b="b" t="t" l="l"/>
              <a:pathLst>
                <a:path h="369622" w="1929913">
                  <a:moveTo>
                    <a:pt x="0" y="0"/>
                  </a:moveTo>
                  <a:lnTo>
                    <a:pt x="1929913" y="0"/>
                  </a:lnTo>
                  <a:lnTo>
                    <a:pt x="1929913" y="369622"/>
                  </a:lnTo>
                  <a:lnTo>
                    <a:pt x="0" y="369622"/>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4" id="4"/>
            <p:cNvSpPr txBox="true"/>
            <p:nvPr/>
          </p:nvSpPr>
          <p:spPr>
            <a:xfrm>
              <a:off x="0" y="-19050"/>
              <a:ext cx="1929913" cy="388672"/>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5" id="5"/>
          <p:cNvGrpSpPr/>
          <p:nvPr/>
        </p:nvGrpSpPr>
        <p:grpSpPr>
          <a:xfrm rot="0">
            <a:off x="2997526" y="3791629"/>
            <a:ext cx="5829722" cy="1096518"/>
            <a:chOff x="0" y="0"/>
            <a:chExt cx="1943129" cy="365485"/>
          </a:xfrm>
        </p:grpSpPr>
        <p:sp>
          <p:nvSpPr>
            <p:cNvPr name="Freeform 6" id="6"/>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7" id="7"/>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8" id="8"/>
          <p:cNvGrpSpPr/>
          <p:nvPr/>
        </p:nvGrpSpPr>
        <p:grpSpPr>
          <a:xfrm rot="0">
            <a:off x="10410734" y="1499319"/>
            <a:ext cx="5790071" cy="1108930"/>
            <a:chOff x="0" y="0"/>
            <a:chExt cx="1929913" cy="369622"/>
          </a:xfrm>
        </p:grpSpPr>
        <p:sp>
          <p:nvSpPr>
            <p:cNvPr name="Freeform 9" id="9"/>
            <p:cNvSpPr/>
            <p:nvPr/>
          </p:nvSpPr>
          <p:spPr>
            <a:xfrm flipH="false" flipV="false" rot="0">
              <a:off x="0" y="0"/>
              <a:ext cx="1929913" cy="369622"/>
            </a:xfrm>
            <a:custGeom>
              <a:avLst/>
              <a:gdLst/>
              <a:ahLst/>
              <a:cxnLst/>
              <a:rect r="r" b="b" t="t" l="l"/>
              <a:pathLst>
                <a:path h="369622" w="1929913">
                  <a:moveTo>
                    <a:pt x="0" y="0"/>
                  </a:moveTo>
                  <a:lnTo>
                    <a:pt x="1929913" y="0"/>
                  </a:lnTo>
                  <a:lnTo>
                    <a:pt x="1929913" y="369622"/>
                  </a:lnTo>
                  <a:lnTo>
                    <a:pt x="0" y="369622"/>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10" id="10"/>
            <p:cNvSpPr txBox="true"/>
            <p:nvPr/>
          </p:nvSpPr>
          <p:spPr>
            <a:xfrm>
              <a:off x="0" y="-19050"/>
              <a:ext cx="1929913" cy="388672"/>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11" id="11"/>
          <p:cNvGrpSpPr/>
          <p:nvPr/>
        </p:nvGrpSpPr>
        <p:grpSpPr>
          <a:xfrm rot="0">
            <a:off x="10371083" y="3791629"/>
            <a:ext cx="5829722" cy="1096518"/>
            <a:chOff x="0" y="0"/>
            <a:chExt cx="1943129" cy="365485"/>
          </a:xfrm>
        </p:grpSpPr>
        <p:sp>
          <p:nvSpPr>
            <p:cNvPr name="Freeform 12" id="12"/>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13" id="13"/>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14" id="14"/>
          <p:cNvGrpSpPr/>
          <p:nvPr/>
        </p:nvGrpSpPr>
        <p:grpSpPr>
          <a:xfrm rot="0">
            <a:off x="3186916" y="6414612"/>
            <a:ext cx="5829722" cy="1096518"/>
            <a:chOff x="0" y="0"/>
            <a:chExt cx="1943129" cy="365485"/>
          </a:xfrm>
        </p:grpSpPr>
        <p:sp>
          <p:nvSpPr>
            <p:cNvPr name="Freeform 15" id="15"/>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16" id="16"/>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17" id="17"/>
          <p:cNvGrpSpPr/>
          <p:nvPr/>
        </p:nvGrpSpPr>
        <p:grpSpPr>
          <a:xfrm rot="0">
            <a:off x="10410734" y="6414612"/>
            <a:ext cx="5829722" cy="1096518"/>
            <a:chOff x="0" y="0"/>
            <a:chExt cx="1943129" cy="365485"/>
          </a:xfrm>
        </p:grpSpPr>
        <p:sp>
          <p:nvSpPr>
            <p:cNvPr name="Freeform 18" id="18"/>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19" id="19"/>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20" id="20"/>
          <p:cNvGrpSpPr/>
          <p:nvPr/>
        </p:nvGrpSpPr>
        <p:grpSpPr>
          <a:xfrm rot="0">
            <a:off x="7456222" y="8420899"/>
            <a:ext cx="5829722" cy="1096518"/>
            <a:chOff x="0" y="0"/>
            <a:chExt cx="1943129" cy="365485"/>
          </a:xfrm>
        </p:grpSpPr>
        <p:sp>
          <p:nvSpPr>
            <p:cNvPr name="Freeform 21" id="21"/>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22" id="22"/>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23" id="23"/>
          <p:cNvGrpSpPr/>
          <p:nvPr/>
        </p:nvGrpSpPr>
        <p:grpSpPr>
          <a:xfrm rot="0">
            <a:off x="2461996" y="1303924"/>
            <a:ext cx="1573305" cy="1573305"/>
            <a:chOff x="0" y="0"/>
            <a:chExt cx="812800" cy="812800"/>
          </a:xfrm>
        </p:grpSpPr>
        <p:sp>
          <p:nvSpPr>
            <p:cNvPr name="Freeform 24" id="2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9BECB"/>
            </a:solidFill>
          </p:spPr>
        </p:sp>
        <p:sp>
          <p:nvSpPr>
            <p:cNvPr name="TextBox 25" id="25"/>
            <p:cNvSpPr txBox="true"/>
            <p:nvPr/>
          </p:nvSpPr>
          <p:spPr>
            <a:xfrm>
              <a:off x="76200" y="-152400"/>
              <a:ext cx="660400" cy="889000"/>
            </a:xfrm>
            <a:prstGeom prst="rect">
              <a:avLst/>
            </a:prstGeom>
          </p:spPr>
          <p:txBody>
            <a:bodyPr anchor="ctr" rtlCol="false" tIns="50800" lIns="50800" bIns="50800" rIns="50800"/>
            <a:lstStyle/>
            <a:p>
              <a:pPr algn="ctr">
                <a:lnSpc>
                  <a:spcPts val="7989"/>
                </a:lnSpc>
              </a:pPr>
              <a:r>
                <a:rPr lang="en-US" b="true" sz="4699">
                  <a:solidFill>
                    <a:srgbClr val="FFFFFF"/>
                  </a:solidFill>
                  <a:latin typeface="Quicksand Bold"/>
                  <a:ea typeface="Quicksand Bold"/>
                  <a:cs typeface="Quicksand Bold"/>
                  <a:sym typeface="Quicksand Bold"/>
                </a:rPr>
                <a:t>1.</a:t>
              </a:r>
            </a:p>
          </p:txBody>
        </p:sp>
      </p:grpSp>
      <p:sp>
        <p:nvSpPr>
          <p:cNvPr name="TextBox 26" id="26"/>
          <p:cNvSpPr txBox="true"/>
          <p:nvPr/>
        </p:nvSpPr>
        <p:spPr>
          <a:xfrm rot="0">
            <a:off x="4277980" y="1643432"/>
            <a:ext cx="4738658"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Introduction</a:t>
            </a:r>
          </a:p>
        </p:txBody>
      </p:sp>
      <p:sp>
        <p:nvSpPr>
          <p:cNvPr name="TextBox 27" id="27"/>
          <p:cNvSpPr txBox="true"/>
          <p:nvPr/>
        </p:nvSpPr>
        <p:spPr>
          <a:xfrm rot="0">
            <a:off x="4238329" y="3935742"/>
            <a:ext cx="3217893"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Objective</a:t>
            </a:r>
          </a:p>
        </p:txBody>
      </p:sp>
      <p:sp>
        <p:nvSpPr>
          <p:cNvPr name="TextBox 28" id="28"/>
          <p:cNvSpPr txBox="true"/>
          <p:nvPr/>
        </p:nvSpPr>
        <p:spPr>
          <a:xfrm rot="0">
            <a:off x="11611886" y="3935742"/>
            <a:ext cx="4785107"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Constrains</a:t>
            </a:r>
          </a:p>
        </p:txBody>
      </p:sp>
      <p:sp>
        <p:nvSpPr>
          <p:cNvPr name="TextBox 29" id="29"/>
          <p:cNvSpPr txBox="true"/>
          <p:nvPr/>
        </p:nvSpPr>
        <p:spPr>
          <a:xfrm rot="0">
            <a:off x="11651537" y="1659993"/>
            <a:ext cx="3498534"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 Tools</a:t>
            </a:r>
          </a:p>
        </p:txBody>
      </p:sp>
      <p:sp>
        <p:nvSpPr>
          <p:cNvPr name="TextBox 30" id="30"/>
          <p:cNvSpPr txBox="true"/>
          <p:nvPr/>
        </p:nvSpPr>
        <p:spPr>
          <a:xfrm rot="0">
            <a:off x="4427718" y="6558725"/>
            <a:ext cx="4269306"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 Features</a:t>
            </a:r>
          </a:p>
        </p:txBody>
      </p:sp>
      <p:sp>
        <p:nvSpPr>
          <p:cNvPr name="TextBox 31" id="31"/>
          <p:cNvSpPr txBox="true"/>
          <p:nvPr/>
        </p:nvSpPr>
        <p:spPr>
          <a:xfrm rot="0">
            <a:off x="11651537" y="6558725"/>
            <a:ext cx="4147586"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Future Work</a:t>
            </a:r>
          </a:p>
        </p:txBody>
      </p:sp>
      <p:sp>
        <p:nvSpPr>
          <p:cNvPr name="TextBox 32" id="32"/>
          <p:cNvSpPr txBox="true"/>
          <p:nvPr/>
        </p:nvSpPr>
        <p:spPr>
          <a:xfrm rot="0">
            <a:off x="949218" y="218709"/>
            <a:ext cx="11534821"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Contents:</a:t>
            </a:r>
          </a:p>
        </p:txBody>
      </p:sp>
      <p:sp>
        <p:nvSpPr>
          <p:cNvPr name="TextBox 33" id="33"/>
          <p:cNvSpPr txBox="true"/>
          <p:nvPr/>
        </p:nvSpPr>
        <p:spPr>
          <a:xfrm rot="0">
            <a:off x="8697025" y="8565013"/>
            <a:ext cx="3942136"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Conclusion</a:t>
            </a:r>
          </a:p>
        </p:txBody>
      </p:sp>
      <p:grpSp>
        <p:nvGrpSpPr>
          <p:cNvPr name="Group 34" id="34"/>
          <p:cNvGrpSpPr/>
          <p:nvPr/>
        </p:nvGrpSpPr>
        <p:grpSpPr>
          <a:xfrm rot="0">
            <a:off x="2134040" y="3633089"/>
            <a:ext cx="1542005" cy="1542005"/>
            <a:chOff x="0" y="0"/>
            <a:chExt cx="812800" cy="812800"/>
          </a:xfrm>
        </p:grpSpPr>
        <p:sp>
          <p:nvSpPr>
            <p:cNvPr name="Freeform 35" id="3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9BECB"/>
            </a:solidFill>
          </p:spPr>
        </p:sp>
        <p:sp>
          <p:nvSpPr>
            <p:cNvPr name="TextBox 36" id="36"/>
            <p:cNvSpPr txBox="true"/>
            <p:nvPr/>
          </p:nvSpPr>
          <p:spPr>
            <a:xfrm>
              <a:off x="76200" y="-152400"/>
              <a:ext cx="660400" cy="889000"/>
            </a:xfrm>
            <a:prstGeom prst="rect">
              <a:avLst/>
            </a:prstGeom>
          </p:spPr>
          <p:txBody>
            <a:bodyPr anchor="ctr" rtlCol="false" tIns="50800" lIns="50800" bIns="50800" rIns="50800"/>
            <a:lstStyle/>
            <a:p>
              <a:pPr algn="ctr">
                <a:lnSpc>
                  <a:spcPts val="7989"/>
                </a:lnSpc>
              </a:pPr>
              <a:r>
                <a:rPr lang="en-US" b="true" sz="4699">
                  <a:solidFill>
                    <a:srgbClr val="FFFFFF"/>
                  </a:solidFill>
                  <a:latin typeface="Quicksand Bold"/>
                  <a:ea typeface="Quicksand Bold"/>
                  <a:cs typeface="Quicksand Bold"/>
                  <a:sym typeface="Quicksand Bold"/>
                </a:rPr>
                <a:t>2.</a:t>
              </a:r>
            </a:p>
          </p:txBody>
        </p:sp>
      </p:grpSp>
      <p:grpSp>
        <p:nvGrpSpPr>
          <p:cNvPr name="Group 37" id="37"/>
          <p:cNvGrpSpPr/>
          <p:nvPr/>
        </p:nvGrpSpPr>
        <p:grpSpPr>
          <a:xfrm rot="0">
            <a:off x="2134040" y="6256072"/>
            <a:ext cx="1542005" cy="1542005"/>
            <a:chOff x="0" y="0"/>
            <a:chExt cx="812800" cy="812800"/>
          </a:xfrm>
        </p:grpSpPr>
        <p:sp>
          <p:nvSpPr>
            <p:cNvPr name="Freeform 38" id="3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9BECB"/>
            </a:solidFill>
          </p:spPr>
        </p:sp>
        <p:sp>
          <p:nvSpPr>
            <p:cNvPr name="TextBox 39" id="39"/>
            <p:cNvSpPr txBox="true"/>
            <p:nvPr/>
          </p:nvSpPr>
          <p:spPr>
            <a:xfrm>
              <a:off x="76200" y="-152400"/>
              <a:ext cx="660400" cy="889000"/>
            </a:xfrm>
            <a:prstGeom prst="rect">
              <a:avLst/>
            </a:prstGeom>
          </p:spPr>
          <p:txBody>
            <a:bodyPr anchor="ctr" rtlCol="false" tIns="50800" lIns="50800" bIns="50800" rIns="50800"/>
            <a:lstStyle/>
            <a:p>
              <a:pPr algn="ctr">
                <a:lnSpc>
                  <a:spcPts val="7989"/>
                </a:lnSpc>
              </a:pPr>
              <a:r>
                <a:rPr lang="en-US" b="true" sz="4699">
                  <a:solidFill>
                    <a:srgbClr val="FFFFFF"/>
                  </a:solidFill>
                  <a:latin typeface="Quicksand Bold"/>
                  <a:ea typeface="Quicksand Bold"/>
                  <a:cs typeface="Quicksand Bold"/>
                  <a:sym typeface="Quicksand Bold"/>
                </a:rPr>
                <a:t>3.</a:t>
              </a:r>
            </a:p>
          </p:txBody>
        </p:sp>
      </p:grpSp>
      <p:grpSp>
        <p:nvGrpSpPr>
          <p:cNvPr name="Group 40" id="40"/>
          <p:cNvGrpSpPr/>
          <p:nvPr/>
        </p:nvGrpSpPr>
        <p:grpSpPr>
          <a:xfrm rot="0">
            <a:off x="9595989" y="1303924"/>
            <a:ext cx="1573305" cy="1573305"/>
            <a:chOff x="0" y="0"/>
            <a:chExt cx="812800" cy="812800"/>
          </a:xfrm>
        </p:grpSpPr>
        <p:sp>
          <p:nvSpPr>
            <p:cNvPr name="Freeform 41" id="4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9BECB"/>
            </a:solidFill>
          </p:spPr>
        </p:sp>
        <p:sp>
          <p:nvSpPr>
            <p:cNvPr name="TextBox 42" id="42"/>
            <p:cNvSpPr txBox="true"/>
            <p:nvPr/>
          </p:nvSpPr>
          <p:spPr>
            <a:xfrm>
              <a:off x="76200" y="-152400"/>
              <a:ext cx="660400" cy="889000"/>
            </a:xfrm>
            <a:prstGeom prst="rect">
              <a:avLst/>
            </a:prstGeom>
          </p:spPr>
          <p:txBody>
            <a:bodyPr anchor="ctr" rtlCol="false" tIns="50800" lIns="50800" bIns="50800" rIns="50800"/>
            <a:lstStyle/>
            <a:p>
              <a:pPr algn="ctr">
                <a:lnSpc>
                  <a:spcPts val="7989"/>
                </a:lnSpc>
              </a:pPr>
              <a:r>
                <a:rPr lang="en-US" b="true" sz="4699">
                  <a:solidFill>
                    <a:srgbClr val="FFFFFF"/>
                  </a:solidFill>
                  <a:latin typeface="Quicksand Bold"/>
                  <a:ea typeface="Quicksand Bold"/>
                  <a:cs typeface="Quicksand Bold"/>
                  <a:sym typeface="Quicksand Bold"/>
                </a:rPr>
                <a:t>4.</a:t>
              </a:r>
            </a:p>
          </p:txBody>
        </p:sp>
      </p:grpSp>
      <p:grpSp>
        <p:nvGrpSpPr>
          <p:cNvPr name="Group 43" id="43"/>
          <p:cNvGrpSpPr/>
          <p:nvPr/>
        </p:nvGrpSpPr>
        <p:grpSpPr>
          <a:xfrm rot="0">
            <a:off x="9498882" y="3619203"/>
            <a:ext cx="1555891" cy="1555891"/>
            <a:chOff x="0" y="0"/>
            <a:chExt cx="812800" cy="812800"/>
          </a:xfrm>
        </p:grpSpPr>
        <p:sp>
          <p:nvSpPr>
            <p:cNvPr name="Freeform 44" id="4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9BECB"/>
            </a:solidFill>
          </p:spPr>
        </p:sp>
        <p:sp>
          <p:nvSpPr>
            <p:cNvPr name="TextBox 45" id="45"/>
            <p:cNvSpPr txBox="true"/>
            <p:nvPr/>
          </p:nvSpPr>
          <p:spPr>
            <a:xfrm>
              <a:off x="76200" y="-152400"/>
              <a:ext cx="660400" cy="889000"/>
            </a:xfrm>
            <a:prstGeom prst="rect">
              <a:avLst/>
            </a:prstGeom>
          </p:spPr>
          <p:txBody>
            <a:bodyPr anchor="ctr" rtlCol="false" tIns="50800" lIns="50800" bIns="50800" rIns="50800"/>
            <a:lstStyle/>
            <a:p>
              <a:pPr algn="ctr">
                <a:lnSpc>
                  <a:spcPts val="7989"/>
                </a:lnSpc>
              </a:pPr>
              <a:r>
                <a:rPr lang="en-US" b="true" sz="4699">
                  <a:solidFill>
                    <a:srgbClr val="FFFFFF"/>
                  </a:solidFill>
                  <a:latin typeface="Quicksand Bold"/>
                  <a:ea typeface="Quicksand Bold"/>
                  <a:cs typeface="Quicksand Bold"/>
                  <a:sym typeface="Quicksand Bold"/>
                </a:rPr>
                <a:t>5.</a:t>
              </a:r>
            </a:p>
          </p:txBody>
        </p:sp>
      </p:grpSp>
      <p:grpSp>
        <p:nvGrpSpPr>
          <p:cNvPr name="Group 46" id="46"/>
          <p:cNvGrpSpPr/>
          <p:nvPr/>
        </p:nvGrpSpPr>
        <p:grpSpPr>
          <a:xfrm rot="0">
            <a:off x="9627288" y="6256072"/>
            <a:ext cx="1542005" cy="1542005"/>
            <a:chOff x="0" y="0"/>
            <a:chExt cx="812800" cy="812800"/>
          </a:xfrm>
        </p:grpSpPr>
        <p:sp>
          <p:nvSpPr>
            <p:cNvPr name="Freeform 47" id="4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9BECB"/>
            </a:solidFill>
          </p:spPr>
        </p:sp>
        <p:sp>
          <p:nvSpPr>
            <p:cNvPr name="TextBox 48" id="48"/>
            <p:cNvSpPr txBox="true"/>
            <p:nvPr/>
          </p:nvSpPr>
          <p:spPr>
            <a:xfrm>
              <a:off x="76200" y="-152400"/>
              <a:ext cx="660400" cy="889000"/>
            </a:xfrm>
            <a:prstGeom prst="rect">
              <a:avLst/>
            </a:prstGeom>
          </p:spPr>
          <p:txBody>
            <a:bodyPr anchor="ctr" rtlCol="false" tIns="50800" lIns="50800" bIns="50800" rIns="50800"/>
            <a:lstStyle/>
            <a:p>
              <a:pPr algn="ctr">
                <a:lnSpc>
                  <a:spcPts val="7989"/>
                </a:lnSpc>
              </a:pPr>
              <a:r>
                <a:rPr lang="en-US" b="true" sz="4699">
                  <a:solidFill>
                    <a:srgbClr val="FFFFFF"/>
                  </a:solidFill>
                  <a:latin typeface="Quicksand Bold"/>
                  <a:ea typeface="Quicksand Bold"/>
                  <a:cs typeface="Quicksand Bold"/>
                  <a:sym typeface="Quicksand Bold"/>
                </a:rPr>
                <a:t>6.</a:t>
              </a:r>
            </a:p>
          </p:txBody>
        </p:sp>
      </p:grpSp>
      <p:grpSp>
        <p:nvGrpSpPr>
          <p:cNvPr name="Group 49" id="49"/>
          <p:cNvGrpSpPr/>
          <p:nvPr/>
        </p:nvGrpSpPr>
        <p:grpSpPr>
          <a:xfrm rot="0">
            <a:off x="6647309" y="8218890"/>
            <a:ext cx="1585474" cy="1585474"/>
            <a:chOff x="0" y="0"/>
            <a:chExt cx="812800" cy="812800"/>
          </a:xfrm>
        </p:grpSpPr>
        <p:sp>
          <p:nvSpPr>
            <p:cNvPr name="Freeform 50" id="5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9BECB"/>
            </a:solidFill>
          </p:spPr>
        </p:sp>
        <p:sp>
          <p:nvSpPr>
            <p:cNvPr name="TextBox 51" id="51"/>
            <p:cNvSpPr txBox="true"/>
            <p:nvPr/>
          </p:nvSpPr>
          <p:spPr>
            <a:xfrm>
              <a:off x="76200" y="-152400"/>
              <a:ext cx="660400" cy="889000"/>
            </a:xfrm>
            <a:prstGeom prst="rect">
              <a:avLst/>
            </a:prstGeom>
          </p:spPr>
          <p:txBody>
            <a:bodyPr anchor="ctr" rtlCol="false" tIns="50800" lIns="50800" bIns="50800" rIns="50800"/>
            <a:lstStyle/>
            <a:p>
              <a:pPr algn="ctr">
                <a:lnSpc>
                  <a:spcPts val="7989"/>
                </a:lnSpc>
              </a:pPr>
              <a:r>
                <a:rPr lang="en-US" b="true" sz="4699">
                  <a:solidFill>
                    <a:srgbClr val="FFFFFF"/>
                  </a:solidFill>
                  <a:latin typeface="Quicksand Bold"/>
                  <a:ea typeface="Quicksand Bold"/>
                  <a:cs typeface="Quicksand Bold"/>
                  <a:sym typeface="Quicksand Bold"/>
                </a:rPr>
                <a:t>7.</a:t>
              </a:r>
            </a:p>
          </p:txBody>
        </p:sp>
      </p:gr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2283836" y="2695340"/>
            <a:ext cx="5638571" cy="6356958"/>
          </a:xfrm>
          <a:custGeom>
            <a:avLst/>
            <a:gdLst/>
            <a:ahLst/>
            <a:cxnLst/>
            <a:rect r="r" b="b" t="t" l="l"/>
            <a:pathLst>
              <a:path h="6356958" w="5638571">
                <a:moveTo>
                  <a:pt x="0" y="0"/>
                </a:moveTo>
                <a:lnTo>
                  <a:pt x="5638570" y="0"/>
                </a:lnTo>
                <a:lnTo>
                  <a:pt x="5638570" y="6356959"/>
                </a:lnTo>
                <a:lnTo>
                  <a:pt x="0" y="6356959"/>
                </a:lnTo>
                <a:lnTo>
                  <a:pt x="0" y="0"/>
                </a:lnTo>
                <a:close/>
              </a:path>
            </a:pathLst>
          </a:custGeom>
          <a:blipFill>
            <a:blip r:embed="rId2"/>
            <a:stretch>
              <a:fillRect l="-1184" t="0" r="0" b="0"/>
            </a:stretch>
          </a:blipFill>
          <a:ln w="38100" cap="rnd">
            <a:solidFill>
              <a:srgbClr val="0F4662"/>
            </a:solidFill>
            <a:prstDash val="solid"/>
            <a:round/>
          </a:ln>
        </p:spPr>
      </p:sp>
      <p:sp>
        <p:nvSpPr>
          <p:cNvPr name="Freeform 3" id="3"/>
          <p:cNvSpPr/>
          <p:nvPr/>
        </p:nvSpPr>
        <p:spPr>
          <a:xfrm flipH="false" flipV="false" rot="0">
            <a:off x="494305" y="2695340"/>
            <a:ext cx="5784832" cy="6356958"/>
          </a:xfrm>
          <a:custGeom>
            <a:avLst/>
            <a:gdLst/>
            <a:ahLst/>
            <a:cxnLst/>
            <a:rect r="r" b="b" t="t" l="l"/>
            <a:pathLst>
              <a:path h="6356958" w="5784832">
                <a:moveTo>
                  <a:pt x="0" y="0"/>
                </a:moveTo>
                <a:lnTo>
                  <a:pt x="5784832" y="0"/>
                </a:lnTo>
                <a:lnTo>
                  <a:pt x="5784832" y="6356959"/>
                </a:lnTo>
                <a:lnTo>
                  <a:pt x="0" y="6356959"/>
                </a:lnTo>
                <a:lnTo>
                  <a:pt x="0" y="0"/>
                </a:lnTo>
                <a:close/>
              </a:path>
            </a:pathLst>
          </a:custGeom>
          <a:blipFill>
            <a:blip r:embed="rId3"/>
            <a:stretch>
              <a:fillRect l="0" t="0" r="0" b="0"/>
            </a:stretch>
          </a:blipFill>
          <a:ln w="38100" cap="rnd">
            <a:solidFill>
              <a:srgbClr val="0F4662"/>
            </a:solidFill>
            <a:prstDash val="solid"/>
            <a:round/>
          </a:ln>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Quizzes</a:t>
            </a:r>
          </a:p>
        </p:txBody>
      </p:sp>
      <p:sp>
        <p:nvSpPr>
          <p:cNvPr name="TextBox 5" id="5"/>
          <p:cNvSpPr txBox="true"/>
          <p:nvPr/>
        </p:nvSpPr>
        <p:spPr>
          <a:xfrm rot="0">
            <a:off x="6463131" y="4191733"/>
            <a:ext cx="5639730" cy="1073150"/>
          </a:xfrm>
          <a:prstGeom prst="rect">
            <a:avLst/>
          </a:prstGeom>
        </p:spPr>
        <p:txBody>
          <a:bodyPr anchor="t" rtlCol="false" tIns="0" lIns="0" bIns="0" rIns="0">
            <a:spAutoFit/>
          </a:bodyPr>
          <a:lstStyle/>
          <a:p>
            <a:pPr algn="ctr">
              <a:lnSpc>
                <a:spcPts val="4419"/>
              </a:lnSpc>
              <a:spcBef>
                <a:spcPct val="0"/>
              </a:spcBef>
            </a:pPr>
            <a:r>
              <a:rPr lang="en-US" sz="2599">
                <a:solidFill>
                  <a:srgbClr val="0F4662"/>
                </a:solidFill>
                <a:latin typeface="Quicksand"/>
                <a:ea typeface="Quicksand"/>
                <a:cs typeface="Quicksand"/>
                <a:sym typeface="Quicksand"/>
              </a:rPr>
              <a:t>This page enble instructors show added Quizzes or add new Quiz. </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5490116" y="2687418"/>
            <a:ext cx="3465166" cy="7359879"/>
          </a:xfrm>
          <a:custGeom>
            <a:avLst/>
            <a:gdLst/>
            <a:ahLst/>
            <a:cxnLst/>
            <a:rect r="r" b="b" t="t" l="l"/>
            <a:pathLst>
              <a:path h="7359879" w="3465166">
                <a:moveTo>
                  <a:pt x="0" y="0"/>
                </a:moveTo>
                <a:lnTo>
                  <a:pt x="3465165" y="0"/>
                </a:lnTo>
                <a:lnTo>
                  <a:pt x="3465165" y="7359880"/>
                </a:lnTo>
                <a:lnTo>
                  <a:pt x="0" y="7359880"/>
                </a:lnTo>
                <a:lnTo>
                  <a:pt x="0" y="0"/>
                </a:lnTo>
                <a:close/>
              </a:path>
            </a:pathLst>
          </a:custGeom>
          <a:blipFill>
            <a:blip r:embed="rId2"/>
            <a:stretch>
              <a:fillRect l="0" t="-2458" r="0" b="-2458"/>
            </a:stretch>
          </a:blipFill>
          <a:ln w="38100" cap="rnd">
            <a:solidFill>
              <a:srgbClr val="000000"/>
            </a:solidFill>
            <a:prstDash val="solid"/>
            <a:round/>
          </a:ln>
        </p:spPr>
      </p:sp>
      <p:sp>
        <p:nvSpPr>
          <p:cNvPr name="Freeform 3" id="3"/>
          <p:cNvSpPr/>
          <p:nvPr/>
        </p:nvSpPr>
        <p:spPr>
          <a:xfrm flipH="false" flipV="false" rot="0">
            <a:off x="9896421" y="2687418"/>
            <a:ext cx="3302746" cy="7359879"/>
          </a:xfrm>
          <a:custGeom>
            <a:avLst/>
            <a:gdLst/>
            <a:ahLst/>
            <a:cxnLst/>
            <a:rect r="r" b="b" t="t" l="l"/>
            <a:pathLst>
              <a:path h="7359879" w="3302746">
                <a:moveTo>
                  <a:pt x="0" y="0"/>
                </a:moveTo>
                <a:lnTo>
                  <a:pt x="3302746" y="0"/>
                </a:lnTo>
                <a:lnTo>
                  <a:pt x="3302746" y="7359880"/>
                </a:lnTo>
                <a:lnTo>
                  <a:pt x="0" y="7359880"/>
                </a:lnTo>
                <a:lnTo>
                  <a:pt x="0" y="0"/>
                </a:lnTo>
                <a:close/>
              </a:path>
            </a:pathLst>
          </a:custGeom>
          <a:blipFill>
            <a:blip r:embed="rId3"/>
            <a:stretch>
              <a:fillRect l="0" t="0" r="0" b="0"/>
            </a:stretch>
          </a:blipFill>
          <a:ln w="38100" cap="rnd">
            <a:solidFill>
              <a:srgbClr val="000000"/>
            </a:solidFill>
            <a:prstDash val="solid"/>
            <a:round/>
          </a:ln>
        </p:spPr>
      </p:sp>
      <p:sp>
        <p:nvSpPr>
          <p:cNvPr name="Freeform 4" id="4"/>
          <p:cNvSpPr/>
          <p:nvPr/>
        </p:nvSpPr>
        <p:spPr>
          <a:xfrm flipH="false" flipV="false" rot="0">
            <a:off x="14140307" y="2687418"/>
            <a:ext cx="3302746" cy="7359879"/>
          </a:xfrm>
          <a:custGeom>
            <a:avLst/>
            <a:gdLst/>
            <a:ahLst/>
            <a:cxnLst/>
            <a:rect r="r" b="b" t="t" l="l"/>
            <a:pathLst>
              <a:path h="7359879" w="3302746">
                <a:moveTo>
                  <a:pt x="0" y="0"/>
                </a:moveTo>
                <a:lnTo>
                  <a:pt x="3302746" y="0"/>
                </a:lnTo>
                <a:lnTo>
                  <a:pt x="3302746" y="7359880"/>
                </a:lnTo>
                <a:lnTo>
                  <a:pt x="0" y="7359880"/>
                </a:lnTo>
                <a:lnTo>
                  <a:pt x="0" y="0"/>
                </a:lnTo>
                <a:close/>
              </a:path>
            </a:pathLst>
          </a:custGeom>
          <a:blipFill>
            <a:blip r:embed="rId4"/>
            <a:stretch>
              <a:fillRect l="0" t="0" r="0" b="0"/>
            </a:stretch>
          </a:blipFill>
          <a:ln w="38100" cap="rnd">
            <a:solidFill>
              <a:srgbClr val="000000"/>
            </a:solidFill>
            <a:prstDash val="solid"/>
            <a:round/>
          </a:ln>
        </p:spPr>
      </p:sp>
      <p:sp>
        <p:nvSpPr>
          <p:cNvPr name="TextBox 5" id="5"/>
          <p:cNvSpPr txBox="true"/>
          <p:nvPr/>
        </p:nvSpPr>
        <p:spPr>
          <a:xfrm rot="0">
            <a:off x="547178" y="227624"/>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Quizzes - Student Side</a:t>
            </a:r>
          </a:p>
        </p:txBody>
      </p:sp>
      <p:sp>
        <p:nvSpPr>
          <p:cNvPr name="TextBox 6" id="6"/>
          <p:cNvSpPr txBox="true"/>
          <p:nvPr/>
        </p:nvSpPr>
        <p:spPr>
          <a:xfrm rot="0">
            <a:off x="547178" y="1379313"/>
            <a:ext cx="17363786" cy="1963044"/>
          </a:xfrm>
          <a:prstGeom prst="rect">
            <a:avLst/>
          </a:prstGeom>
        </p:spPr>
        <p:txBody>
          <a:bodyPr anchor="t" rtlCol="false" tIns="0" lIns="0" bIns="0" rIns="0">
            <a:spAutoFit/>
          </a:bodyPr>
          <a:lstStyle/>
          <a:p>
            <a:pPr algn="l">
              <a:lnSpc>
                <a:spcPts val="5314"/>
              </a:lnSpc>
            </a:pPr>
            <a:r>
              <a:rPr lang="en-US" sz="3125">
                <a:solidFill>
                  <a:srgbClr val="0F4662"/>
                </a:solidFill>
                <a:latin typeface="Quicksand"/>
                <a:ea typeface="Quicksand"/>
                <a:cs typeface="Quicksand"/>
                <a:sym typeface="Quicksand"/>
              </a:rPr>
              <a:t>From this silde,we show quizess ,and if available or not,when attempted quiz,finally grade gain of quiz.</a:t>
            </a:r>
          </a:p>
          <a:p>
            <a:pPr algn="l">
              <a:lnSpc>
                <a:spcPts val="5314"/>
              </a:lnSpc>
              <a:spcBef>
                <a:spcPct val="0"/>
              </a:spcBef>
            </a:pP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9768832" y="4422560"/>
            <a:ext cx="7867708" cy="4425586"/>
          </a:xfrm>
          <a:custGeom>
            <a:avLst/>
            <a:gdLst/>
            <a:ahLst/>
            <a:cxnLst/>
            <a:rect r="r" b="b" t="t" l="l"/>
            <a:pathLst>
              <a:path h="4425586" w="7867708">
                <a:moveTo>
                  <a:pt x="0" y="0"/>
                </a:moveTo>
                <a:lnTo>
                  <a:pt x="7867708" y="0"/>
                </a:lnTo>
                <a:lnTo>
                  <a:pt x="7867708" y="4425586"/>
                </a:lnTo>
                <a:lnTo>
                  <a:pt x="0" y="4425586"/>
                </a:lnTo>
                <a:lnTo>
                  <a:pt x="0" y="0"/>
                </a:lnTo>
                <a:close/>
              </a:path>
            </a:pathLst>
          </a:custGeom>
          <a:blipFill>
            <a:blip r:embed="rId2"/>
            <a:stretch>
              <a:fillRect l="0" t="0" r="0" b="0"/>
            </a:stretch>
          </a:blipFill>
        </p:spPr>
      </p:sp>
      <p:sp>
        <p:nvSpPr>
          <p:cNvPr name="Freeform 3" id="3"/>
          <p:cNvSpPr/>
          <p:nvPr/>
        </p:nvSpPr>
        <p:spPr>
          <a:xfrm flipH="false" flipV="false" rot="0">
            <a:off x="1028700" y="4422560"/>
            <a:ext cx="7867708" cy="4425586"/>
          </a:xfrm>
          <a:custGeom>
            <a:avLst/>
            <a:gdLst/>
            <a:ahLst/>
            <a:cxnLst/>
            <a:rect r="r" b="b" t="t" l="l"/>
            <a:pathLst>
              <a:path h="4425586" w="7867708">
                <a:moveTo>
                  <a:pt x="0" y="0"/>
                </a:moveTo>
                <a:lnTo>
                  <a:pt x="7867708" y="0"/>
                </a:lnTo>
                <a:lnTo>
                  <a:pt x="7867708" y="4425586"/>
                </a:lnTo>
                <a:lnTo>
                  <a:pt x="0" y="4425586"/>
                </a:lnTo>
                <a:lnTo>
                  <a:pt x="0" y="0"/>
                </a:lnTo>
                <a:close/>
              </a:path>
            </a:pathLst>
          </a:custGeom>
          <a:blipFill>
            <a:blip r:embed="rId3"/>
            <a:stretch>
              <a:fillRect l="0" t="0" r="0" b="0"/>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Course Discussion Page</a:t>
            </a:r>
          </a:p>
        </p:txBody>
      </p:sp>
      <p:sp>
        <p:nvSpPr>
          <p:cNvPr name="TextBox 5" id="5"/>
          <p:cNvSpPr txBox="true"/>
          <p:nvPr/>
        </p:nvSpPr>
        <p:spPr>
          <a:xfrm rot="0">
            <a:off x="1028700" y="2137112"/>
            <a:ext cx="16434732" cy="162560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is designed to help instructors and students communicate and share ideas. Each course has a discussion page where students can add posts or polls, which must be approved by an admin before being shared with others.</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9702032" y="4378027"/>
            <a:ext cx="7867708" cy="4425586"/>
          </a:xfrm>
          <a:custGeom>
            <a:avLst/>
            <a:gdLst/>
            <a:ahLst/>
            <a:cxnLst/>
            <a:rect r="r" b="b" t="t" l="l"/>
            <a:pathLst>
              <a:path h="4425586" w="7867708">
                <a:moveTo>
                  <a:pt x="0" y="0"/>
                </a:moveTo>
                <a:lnTo>
                  <a:pt x="7867708" y="0"/>
                </a:lnTo>
                <a:lnTo>
                  <a:pt x="7867708" y="4425586"/>
                </a:lnTo>
                <a:lnTo>
                  <a:pt x="0" y="4425586"/>
                </a:lnTo>
                <a:lnTo>
                  <a:pt x="0" y="0"/>
                </a:lnTo>
                <a:close/>
              </a:path>
            </a:pathLst>
          </a:custGeom>
          <a:blipFill>
            <a:blip r:embed="rId2"/>
            <a:stretch>
              <a:fillRect l="-60" t="0" r="-60" b="0"/>
            </a:stretch>
          </a:blipFill>
        </p:spPr>
      </p:sp>
      <p:sp>
        <p:nvSpPr>
          <p:cNvPr name="Freeform 3" id="3"/>
          <p:cNvSpPr/>
          <p:nvPr/>
        </p:nvSpPr>
        <p:spPr>
          <a:xfrm flipH="false" flipV="false" rot="0">
            <a:off x="1028700" y="4378027"/>
            <a:ext cx="7867708" cy="4425586"/>
          </a:xfrm>
          <a:custGeom>
            <a:avLst/>
            <a:gdLst/>
            <a:ahLst/>
            <a:cxnLst/>
            <a:rect r="r" b="b" t="t" l="l"/>
            <a:pathLst>
              <a:path h="4425586" w="7867708">
                <a:moveTo>
                  <a:pt x="0" y="0"/>
                </a:moveTo>
                <a:lnTo>
                  <a:pt x="7867708" y="0"/>
                </a:lnTo>
                <a:lnTo>
                  <a:pt x="7867708" y="4425586"/>
                </a:lnTo>
                <a:lnTo>
                  <a:pt x="0" y="4425586"/>
                </a:lnTo>
                <a:lnTo>
                  <a:pt x="0" y="0"/>
                </a:lnTo>
                <a:close/>
              </a:path>
            </a:pathLst>
          </a:custGeom>
          <a:blipFill>
            <a:blip r:embed="rId3"/>
            <a:stretch>
              <a:fillRect l="-60" t="0" r="-60" b="0"/>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Course Discussion Page</a:t>
            </a:r>
          </a:p>
        </p:txBody>
      </p:sp>
      <p:sp>
        <p:nvSpPr>
          <p:cNvPr name="TextBox 5" id="5"/>
          <p:cNvSpPr txBox="true"/>
          <p:nvPr/>
        </p:nvSpPr>
        <p:spPr>
          <a:xfrm rot="0">
            <a:off x="1028700" y="2137112"/>
            <a:ext cx="16434732" cy="162560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is designed to help instructors and students communicate and share ideas. Each course has a discussion page where students can add posts or polls, which must be approved by an admin before being shared with others.</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9746565" y="3843632"/>
            <a:ext cx="7867708" cy="4425586"/>
          </a:xfrm>
          <a:custGeom>
            <a:avLst/>
            <a:gdLst/>
            <a:ahLst/>
            <a:cxnLst/>
            <a:rect r="r" b="b" t="t" l="l"/>
            <a:pathLst>
              <a:path h="4425586" w="7867708">
                <a:moveTo>
                  <a:pt x="0" y="0"/>
                </a:moveTo>
                <a:lnTo>
                  <a:pt x="7867708" y="0"/>
                </a:lnTo>
                <a:lnTo>
                  <a:pt x="7867708" y="4425586"/>
                </a:lnTo>
                <a:lnTo>
                  <a:pt x="0" y="4425586"/>
                </a:lnTo>
                <a:lnTo>
                  <a:pt x="0" y="0"/>
                </a:lnTo>
                <a:close/>
              </a:path>
            </a:pathLst>
          </a:custGeom>
          <a:blipFill>
            <a:blip r:embed="rId2"/>
            <a:stretch>
              <a:fillRect l="-9041" t="0" r="-9041" b="0"/>
            </a:stretch>
          </a:blipFill>
        </p:spPr>
      </p:sp>
      <p:sp>
        <p:nvSpPr>
          <p:cNvPr name="Freeform 3" id="3"/>
          <p:cNvSpPr/>
          <p:nvPr/>
        </p:nvSpPr>
        <p:spPr>
          <a:xfrm flipH="false" flipV="false" rot="0">
            <a:off x="318834" y="3843632"/>
            <a:ext cx="8825166" cy="4425586"/>
          </a:xfrm>
          <a:custGeom>
            <a:avLst/>
            <a:gdLst/>
            <a:ahLst/>
            <a:cxnLst/>
            <a:rect r="r" b="b" t="t" l="l"/>
            <a:pathLst>
              <a:path h="4425586" w="8825166">
                <a:moveTo>
                  <a:pt x="0" y="0"/>
                </a:moveTo>
                <a:lnTo>
                  <a:pt x="8825166" y="0"/>
                </a:lnTo>
                <a:lnTo>
                  <a:pt x="8825166" y="4425586"/>
                </a:lnTo>
                <a:lnTo>
                  <a:pt x="0" y="4425586"/>
                </a:lnTo>
                <a:lnTo>
                  <a:pt x="0" y="0"/>
                </a:lnTo>
                <a:close/>
              </a:path>
            </a:pathLst>
          </a:custGeom>
          <a:blipFill>
            <a:blip r:embed="rId3"/>
            <a:stretch>
              <a:fillRect l="-2930" t="0" r="-8733" b="0"/>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Meeting</a:t>
            </a:r>
          </a:p>
        </p:txBody>
      </p:sp>
      <p:sp>
        <p:nvSpPr>
          <p:cNvPr name="TextBox 5" id="5"/>
          <p:cNvSpPr txBox="true"/>
          <p:nvPr/>
        </p:nvSpPr>
        <p:spPr>
          <a:xfrm rot="0">
            <a:off x="824568" y="1958980"/>
            <a:ext cx="16434732"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enables users to create an instance meeting or join already created meetings, with all needed features.</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3225262" y="3727787"/>
            <a:ext cx="12323255" cy="5982392"/>
          </a:xfrm>
          <a:custGeom>
            <a:avLst/>
            <a:gdLst/>
            <a:ahLst/>
            <a:cxnLst/>
            <a:rect r="r" b="b" t="t" l="l"/>
            <a:pathLst>
              <a:path h="5982392" w="12323255">
                <a:moveTo>
                  <a:pt x="0" y="0"/>
                </a:moveTo>
                <a:lnTo>
                  <a:pt x="12323254" y="0"/>
                </a:lnTo>
                <a:lnTo>
                  <a:pt x="12323254" y="5982392"/>
                </a:lnTo>
                <a:lnTo>
                  <a:pt x="0" y="5982392"/>
                </a:lnTo>
                <a:lnTo>
                  <a:pt x="0" y="0"/>
                </a:lnTo>
                <a:close/>
              </a:path>
            </a:pathLst>
          </a:custGeom>
          <a:blipFill>
            <a:blip r:embed="rId2"/>
            <a:stretch>
              <a:fillRect l="-1098" t="0" r="-834" b="0"/>
            </a:stretch>
          </a:blipFill>
          <a:ln w="38100" cap="rnd">
            <a:solidFill>
              <a:srgbClr val="000000"/>
            </a:solidFill>
            <a:prstDash val="solid"/>
            <a:round/>
          </a:ln>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Whiteboard</a:t>
            </a:r>
          </a:p>
        </p:txBody>
      </p:sp>
      <p:sp>
        <p:nvSpPr>
          <p:cNvPr name="TextBox 4" id="4"/>
          <p:cNvSpPr txBox="true"/>
          <p:nvPr/>
        </p:nvSpPr>
        <p:spPr>
          <a:xfrm rot="0">
            <a:off x="1028700" y="2137112"/>
            <a:ext cx="14742481"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is for a collaborative real-time whiteboard that can be shared among multiple users, displaying changes simultaneously.</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9790413" y="4288961"/>
            <a:ext cx="7867708" cy="4425586"/>
          </a:xfrm>
          <a:custGeom>
            <a:avLst/>
            <a:gdLst/>
            <a:ahLst/>
            <a:cxnLst/>
            <a:rect r="r" b="b" t="t" l="l"/>
            <a:pathLst>
              <a:path h="4425586" w="7867708">
                <a:moveTo>
                  <a:pt x="0" y="0"/>
                </a:moveTo>
                <a:lnTo>
                  <a:pt x="7867708" y="0"/>
                </a:lnTo>
                <a:lnTo>
                  <a:pt x="7867708" y="4425586"/>
                </a:lnTo>
                <a:lnTo>
                  <a:pt x="0" y="4425586"/>
                </a:lnTo>
                <a:lnTo>
                  <a:pt x="0" y="0"/>
                </a:lnTo>
                <a:close/>
              </a:path>
            </a:pathLst>
          </a:custGeom>
          <a:blipFill>
            <a:blip r:embed="rId2"/>
            <a:stretch>
              <a:fillRect l="0" t="-11571" r="0" b="-11571"/>
            </a:stretch>
          </a:blipFill>
          <a:ln w="38100" cap="rnd">
            <a:solidFill>
              <a:srgbClr val="000000"/>
            </a:solidFill>
            <a:prstDash val="solid"/>
            <a:round/>
          </a:ln>
        </p:spPr>
      </p:sp>
      <p:sp>
        <p:nvSpPr>
          <p:cNvPr name="Freeform 3" id="3"/>
          <p:cNvSpPr/>
          <p:nvPr/>
        </p:nvSpPr>
        <p:spPr>
          <a:xfrm flipH="false" flipV="false" rot="0">
            <a:off x="629879" y="4288961"/>
            <a:ext cx="8825166" cy="4425586"/>
          </a:xfrm>
          <a:custGeom>
            <a:avLst/>
            <a:gdLst/>
            <a:ahLst/>
            <a:cxnLst/>
            <a:rect r="r" b="b" t="t" l="l"/>
            <a:pathLst>
              <a:path h="4425586" w="8825166">
                <a:moveTo>
                  <a:pt x="0" y="0"/>
                </a:moveTo>
                <a:lnTo>
                  <a:pt x="8825166" y="0"/>
                </a:lnTo>
                <a:lnTo>
                  <a:pt x="8825166" y="4425586"/>
                </a:lnTo>
                <a:lnTo>
                  <a:pt x="0" y="4425586"/>
                </a:lnTo>
                <a:lnTo>
                  <a:pt x="0" y="0"/>
                </a:lnTo>
                <a:close/>
              </a:path>
            </a:pathLst>
          </a:custGeom>
          <a:blipFill>
            <a:blip r:embed="rId3"/>
            <a:stretch>
              <a:fillRect l="-4724" t="0" r="-4724" b="0"/>
            </a:stretch>
          </a:blipFill>
          <a:ln w="38100" cap="rnd">
            <a:solidFill>
              <a:srgbClr val="000000"/>
            </a:solidFill>
            <a:prstDash val="solid"/>
            <a:round/>
          </a:ln>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Code Project</a:t>
            </a:r>
          </a:p>
        </p:txBody>
      </p:sp>
      <p:sp>
        <p:nvSpPr>
          <p:cNvPr name="TextBox 5" id="5"/>
          <p:cNvSpPr txBox="true"/>
          <p:nvPr/>
        </p:nvSpPr>
        <p:spPr>
          <a:xfrm rot="0">
            <a:off x="1028700" y="2405918"/>
            <a:ext cx="14742481" cy="565151"/>
          </a:xfrm>
          <a:prstGeom prst="rect">
            <a:avLst/>
          </a:prstGeom>
        </p:spPr>
        <p:txBody>
          <a:bodyPr anchor="t" rtlCol="false" tIns="0" lIns="0" bIns="0" rIns="0">
            <a:spAutoFit/>
          </a:bodyPr>
          <a:lstStyle/>
          <a:p>
            <a:pPr algn="l">
              <a:lnSpc>
                <a:spcPts val="4759"/>
              </a:lnSpc>
              <a:spcBef>
                <a:spcPct val="0"/>
              </a:spcBef>
            </a:pPr>
            <a:r>
              <a:rPr lang="en-US" sz="2799">
                <a:solidFill>
                  <a:srgbClr val="0F4662"/>
                </a:solidFill>
                <a:latin typeface="Quicksand"/>
                <a:ea typeface="Quicksand"/>
                <a:cs typeface="Quicksand"/>
                <a:sym typeface="Quicksand"/>
              </a:rPr>
              <a:t>This page enable users create new code poject and show already added projects.</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478353" y="2521779"/>
            <a:ext cx="15331295" cy="7003719"/>
          </a:xfrm>
          <a:custGeom>
            <a:avLst/>
            <a:gdLst/>
            <a:ahLst/>
            <a:cxnLst/>
            <a:rect r="r" b="b" t="t" l="l"/>
            <a:pathLst>
              <a:path h="7003719" w="15331295">
                <a:moveTo>
                  <a:pt x="0" y="0"/>
                </a:moveTo>
                <a:lnTo>
                  <a:pt x="15331294" y="0"/>
                </a:lnTo>
                <a:lnTo>
                  <a:pt x="15331294" y="7003719"/>
                </a:lnTo>
                <a:lnTo>
                  <a:pt x="0" y="7003719"/>
                </a:lnTo>
                <a:lnTo>
                  <a:pt x="0" y="0"/>
                </a:lnTo>
                <a:close/>
              </a:path>
            </a:pathLst>
          </a:custGeom>
          <a:blipFill>
            <a:blip r:embed="rId2"/>
            <a:stretch>
              <a:fillRect l="-385" t="0" r="-8650" b="-1548"/>
            </a:stretch>
          </a:blipFill>
          <a:ln w="38100" cap="rnd">
            <a:solidFill>
              <a:srgbClr val="000000"/>
            </a:solidFill>
            <a:prstDash val="solid"/>
            <a:round/>
          </a:ln>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Code Project</a:t>
            </a:r>
          </a:p>
        </p:txBody>
      </p:sp>
      <p:sp>
        <p:nvSpPr>
          <p:cNvPr name="TextBox 4" id="4"/>
          <p:cNvSpPr txBox="true"/>
          <p:nvPr/>
        </p:nvSpPr>
        <p:spPr>
          <a:xfrm rot="0">
            <a:off x="1478353" y="1887617"/>
            <a:ext cx="14742481" cy="485775"/>
          </a:xfrm>
          <a:prstGeom prst="rect">
            <a:avLst/>
          </a:prstGeom>
        </p:spPr>
        <p:txBody>
          <a:bodyPr anchor="t" rtlCol="false" tIns="0" lIns="0" bIns="0" rIns="0">
            <a:spAutoFit/>
          </a:bodyPr>
          <a:lstStyle/>
          <a:p>
            <a:pPr algn="l">
              <a:lnSpc>
                <a:spcPts val="4079"/>
              </a:lnSpc>
              <a:spcBef>
                <a:spcPct val="0"/>
              </a:spcBef>
            </a:pPr>
            <a:r>
              <a:rPr lang="en-US" sz="2400">
                <a:solidFill>
                  <a:srgbClr val="0F4662"/>
                </a:solidFill>
                <a:latin typeface="Quicksand"/>
                <a:ea typeface="Quicksand"/>
                <a:cs typeface="Quicksand"/>
                <a:sym typeface="Quicksand"/>
              </a:rPr>
              <a:t>This page show project files and contais code editor to test code and compile / run it.</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1684924"/>
            <a:ext cx="5964965" cy="8256291"/>
          </a:xfrm>
          <a:custGeom>
            <a:avLst/>
            <a:gdLst/>
            <a:ahLst/>
            <a:cxnLst/>
            <a:rect r="r" b="b" t="t" l="l"/>
            <a:pathLst>
              <a:path h="8256291" w="5964965">
                <a:moveTo>
                  <a:pt x="0" y="0"/>
                </a:moveTo>
                <a:lnTo>
                  <a:pt x="5964965" y="0"/>
                </a:lnTo>
                <a:lnTo>
                  <a:pt x="5964965" y="8256292"/>
                </a:lnTo>
                <a:lnTo>
                  <a:pt x="0" y="8256292"/>
                </a:lnTo>
                <a:lnTo>
                  <a:pt x="0" y="0"/>
                </a:lnTo>
                <a:close/>
              </a:path>
            </a:pathLst>
          </a:custGeom>
          <a:blipFill>
            <a:blip r:embed="rId2"/>
            <a:stretch>
              <a:fillRect l="-11654" t="0" r="-2138" b="-72"/>
            </a:stretch>
          </a:blipFill>
        </p:spPr>
      </p:sp>
      <p:sp>
        <p:nvSpPr>
          <p:cNvPr name="Freeform 3" id="3"/>
          <p:cNvSpPr/>
          <p:nvPr/>
        </p:nvSpPr>
        <p:spPr>
          <a:xfrm flipH="false" flipV="false" rot="0">
            <a:off x="10839098" y="1684924"/>
            <a:ext cx="5591169" cy="8256291"/>
          </a:xfrm>
          <a:custGeom>
            <a:avLst/>
            <a:gdLst/>
            <a:ahLst/>
            <a:cxnLst/>
            <a:rect r="r" b="b" t="t" l="l"/>
            <a:pathLst>
              <a:path h="8256291" w="5591169">
                <a:moveTo>
                  <a:pt x="0" y="0"/>
                </a:moveTo>
                <a:lnTo>
                  <a:pt x="5591169" y="0"/>
                </a:lnTo>
                <a:lnTo>
                  <a:pt x="5591169" y="8256292"/>
                </a:lnTo>
                <a:lnTo>
                  <a:pt x="0" y="8256292"/>
                </a:lnTo>
                <a:lnTo>
                  <a:pt x="0" y="0"/>
                </a:lnTo>
                <a:close/>
              </a:path>
            </a:pathLst>
          </a:custGeom>
          <a:blipFill>
            <a:blip r:embed="rId3"/>
            <a:stretch>
              <a:fillRect l="-1498" t="0" r="-1498" b="0"/>
            </a:stretch>
          </a:blipFill>
        </p:spPr>
      </p:sp>
      <p:sp>
        <p:nvSpPr>
          <p:cNvPr name="TextBox 4" id="4"/>
          <p:cNvSpPr txBox="true"/>
          <p:nvPr/>
        </p:nvSpPr>
        <p:spPr>
          <a:xfrm rot="0">
            <a:off x="1028700" y="198913"/>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Code Project</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grpSp>
        <p:nvGrpSpPr>
          <p:cNvPr name="Group 2" id="2"/>
          <p:cNvGrpSpPr/>
          <p:nvPr/>
        </p:nvGrpSpPr>
        <p:grpSpPr>
          <a:xfrm rot="0">
            <a:off x="12048282" y="2176031"/>
            <a:ext cx="5723147" cy="7465840"/>
            <a:chOff x="0" y="0"/>
            <a:chExt cx="1507331" cy="1966312"/>
          </a:xfrm>
        </p:grpSpPr>
        <p:sp>
          <p:nvSpPr>
            <p:cNvPr name="Freeform 3" id="3"/>
            <p:cNvSpPr/>
            <p:nvPr/>
          </p:nvSpPr>
          <p:spPr>
            <a:xfrm flipH="false" flipV="false" rot="0">
              <a:off x="0" y="0"/>
              <a:ext cx="1507331" cy="1966312"/>
            </a:xfrm>
            <a:custGeom>
              <a:avLst/>
              <a:gdLst/>
              <a:ahLst/>
              <a:cxnLst/>
              <a:rect r="r" b="b" t="t" l="l"/>
              <a:pathLst>
                <a:path h="1966312" w="1507331">
                  <a:moveTo>
                    <a:pt x="68990" y="0"/>
                  </a:moveTo>
                  <a:lnTo>
                    <a:pt x="1438341" y="0"/>
                  </a:lnTo>
                  <a:cubicBezTo>
                    <a:pt x="1456638" y="0"/>
                    <a:pt x="1474186" y="7269"/>
                    <a:pt x="1487124" y="20207"/>
                  </a:cubicBezTo>
                  <a:cubicBezTo>
                    <a:pt x="1500062" y="33145"/>
                    <a:pt x="1507331" y="50692"/>
                    <a:pt x="1507331" y="68990"/>
                  </a:cubicBezTo>
                  <a:lnTo>
                    <a:pt x="1507331" y="1897322"/>
                  </a:lnTo>
                  <a:cubicBezTo>
                    <a:pt x="1507331" y="1915619"/>
                    <a:pt x="1500062" y="1933167"/>
                    <a:pt x="1487124" y="1946105"/>
                  </a:cubicBezTo>
                  <a:cubicBezTo>
                    <a:pt x="1474186" y="1959043"/>
                    <a:pt x="1456638" y="1966312"/>
                    <a:pt x="1438341" y="1966312"/>
                  </a:cubicBezTo>
                  <a:lnTo>
                    <a:pt x="68990" y="1966312"/>
                  </a:lnTo>
                  <a:cubicBezTo>
                    <a:pt x="50692" y="1966312"/>
                    <a:pt x="33145" y="1959043"/>
                    <a:pt x="20207" y="1946105"/>
                  </a:cubicBezTo>
                  <a:cubicBezTo>
                    <a:pt x="7269" y="1933167"/>
                    <a:pt x="0" y="1915619"/>
                    <a:pt x="0" y="1897322"/>
                  </a:cubicBezTo>
                  <a:lnTo>
                    <a:pt x="0" y="68990"/>
                  </a:lnTo>
                  <a:cubicBezTo>
                    <a:pt x="0" y="50692"/>
                    <a:pt x="7269" y="33145"/>
                    <a:pt x="20207" y="20207"/>
                  </a:cubicBezTo>
                  <a:cubicBezTo>
                    <a:pt x="33145" y="7269"/>
                    <a:pt x="50692" y="0"/>
                    <a:pt x="68990" y="0"/>
                  </a:cubicBezTo>
                  <a:close/>
                </a:path>
              </a:pathLst>
            </a:custGeom>
            <a:solidFill>
              <a:srgbClr val="FFFFFF"/>
            </a:solidFill>
          </p:spPr>
        </p:sp>
        <p:sp>
          <p:nvSpPr>
            <p:cNvPr name="TextBox 4" id="4"/>
            <p:cNvSpPr txBox="true"/>
            <p:nvPr/>
          </p:nvSpPr>
          <p:spPr>
            <a:xfrm>
              <a:off x="0" y="-123825"/>
              <a:ext cx="1507331" cy="2090137"/>
            </a:xfrm>
            <a:prstGeom prst="rect">
              <a:avLst/>
            </a:prstGeom>
          </p:spPr>
          <p:txBody>
            <a:bodyPr anchor="ctr" rtlCol="false" tIns="50800" lIns="50800" bIns="50800" rIns="50800"/>
            <a:lstStyle/>
            <a:p>
              <a:pPr algn="ctr">
                <a:lnSpc>
                  <a:spcPts val="4079"/>
                </a:lnSpc>
              </a:pPr>
            </a:p>
          </p:txBody>
        </p:sp>
      </p:grpSp>
      <p:grpSp>
        <p:nvGrpSpPr>
          <p:cNvPr name="Group 5" id="5"/>
          <p:cNvGrpSpPr/>
          <p:nvPr/>
        </p:nvGrpSpPr>
        <p:grpSpPr>
          <a:xfrm rot="0">
            <a:off x="1028700" y="2176031"/>
            <a:ext cx="5777350" cy="7465840"/>
            <a:chOff x="0" y="0"/>
            <a:chExt cx="1521606" cy="1966312"/>
          </a:xfrm>
        </p:grpSpPr>
        <p:sp>
          <p:nvSpPr>
            <p:cNvPr name="Freeform 6" id="6"/>
            <p:cNvSpPr/>
            <p:nvPr/>
          </p:nvSpPr>
          <p:spPr>
            <a:xfrm flipH="false" flipV="false" rot="0">
              <a:off x="0" y="0"/>
              <a:ext cx="1521607" cy="1966312"/>
            </a:xfrm>
            <a:custGeom>
              <a:avLst/>
              <a:gdLst/>
              <a:ahLst/>
              <a:cxnLst/>
              <a:rect r="r" b="b" t="t" l="l"/>
              <a:pathLst>
                <a:path h="1966312" w="1521607">
                  <a:moveTo>
                    <a:pt x="68342" y="0"/>
                  </a:moveTo>
                  <a:lnTo>
                    <a:pt x="1453264" y="0"/>
                  </a:lnTo>
                  <a:cubicBezTo>
                    <a:pt x="1471390" y="0"/>
                    <a:pt x="1488773" y="7200"/>
                    <a:pt x="1501590" y="20017"/>
                  </a:cubicBezTo>
                  <a:cubicBezTo>
                    <a:pt x="1514406" y="32834"/>
                    <a:pt x="1521607" y="50217"/>
                    <a:pt x="1521607" y="68342"/>
                  </a:cubicBezTo>
                  <a:lnTo>
                    <a:pt x="1521607" y="1897969"/>
                  </a:lnTo>
                  <a:cubicBezTo>
                    <a:pt x="1521607" y="1935714"/>
                    <a:pt x="1491009" y="1966312"/>
                    <a:pt x="1453264" y="1966312"/>
                  </a:cubicBezTo>
                  <a:lnTo>
                    <a:pt x="68342" y="1966312"/>
                  </a:lnTo>
                  <a:cubicBezTo>
                    <a:pt x="50217" y="1966312"/>
                    <a:pt x="32834" y="1959111"/>
                    <a:pt x="20017" y="1946295"/>
                  </a:cubicBezTo>
                  <a:cubicBezTo>
                    <a:pt x="7200" y="1933478"/>
                    <a:pt x="0" y="1916095"/>
                    <a:pt x="0" y="1897969"/>
                  </a:cubicBezTo>
                  <a:lnTo>
                    <a:pt x="0" y="68342"/>
                  </a:lnTo>
                  <a:cubicBezTo>
                    <a:pt x="0" y="50217"/>
                    <a:pt x="7200" y="32834"/>
                    <a:pt x="20017" y="20017"/>
                  </a:cubicBezTo>
                  <a:cubicBezTo>
                    <a:pt x="32834" y="7200"/>
                    <a:pt x="50217" y="0"/>
                    <a:pt x="68342" y="0"/>
                  </a:cubicBezTo>
                  <a:close/>
                </a:path>
              </a:pathLst>
            </a:custGeom>
            <a:solidFill>
              <a:srgbClr val="FFFFFF"/>
            </a:solidFill>
          </p:spPr>
        </p:sp>
        <p:sp>
          <p:nvSpPr>
            <p:cNvPr name="TextBox 7" id="7"/>
            <p:cNvSpPr txBox="true"/>
            <p:nvPr/>
          </p:nvSpPr>
          <p:spPr>
            <a:xfrm>
              <a:off x="0" y="-123825"/>
              <a:ext cx="1521606" cy="2090137"/>
            </a:xfrm>
            <a:prstGeom prst="rect">
              <a:avLst/>
            </a:prstGeom>
          </p:spPr>
          <p:txBody>
            <a:bodyPr anchor="ctr" rtlCol="false" tIns="50800" lIns="50800" bIns="50800" rIns="50800"/>
            <a:lstStyle/>
            <a:p>
              <a:pPr algn="ctr">
                <a:lnSpc>
                  <a:spcPts val="4079"/>
                </a:lnSpc>
              </a:pPr>
            </a:p>
          </p:txBody>
        </p:sp>
      </p:grpSp>
      <p:sp>
        <p:nvSpPr>
          <p:cNvPr name="Freeform 8" id="8"/>
          <p:cNvSpPr/>
          <p:nvPr/>
        </p:nvSpPr>
        <p:spPr>
          <a:xfrm flipH="false" flipV="false" rot="0">
            <a:off x="1206818" y="3967371"/>
            <a:ext cx="5465646" cy="3463632"/>
          </a:xfrm>
          <a:custGeom>
            <a:avLst/>
            <a:gdLst/>
            <a:ahLst/>
            <a:cxnLst/>
            <a:rect r="r" b="b" t="t" l="l"/>
            <a:pathLst>
              <a:path h="3463632" w="5465646">
                <a:moveTo>
                  <a:pt x="0" y="0"/>
                </a:moveTo>
                <a:lnTo>
                  <a:pt x="5465646" y="0"/>
                </a:lnTo>
                <a:lnTo>
                  <a:pt x="5465646" y="3463632"/>
                </a:lnTo>
                <a:lnTo>
                  <a:pt x="0" y="3463632"/>
                </a:lnTo>
                <a:lnTo>
                  <a:pt x="0" y="0"/>
                </a:lnTo>
                <a:close/>
              </a:path>
            </a:pathLst>
          </a:custGeom>
          <a:blipFill>
            <a:blip r:embed="rId2"/>
            <a:stretch>
              <a:fillRect l="-2668" t="-4562" r="-13899" b="-8145"/>
            </a:stretch>
          </a:blipFill>
        </p:spPr>
      </p:sp>
      <p:sp>
        <p:nvSpPr>
          <p:cNvPr name="Freeform 9" id="9"/>
          <p:cNvSpPr/>
          <p:nvPr/>
        </p:nvSpPr>
        <p:spPr>
          <a:xfrm flipH="false" flipV="false" rot="0">
            <a:off x="12115081" y="3473713"/>
            <a:ext cx="5589548" cy="5233996"/>
          </a:xfrm>
          <a:custGeom>
            <a:avLst/>
            <a:gdLst/>
            <a:ahLst/>
            <a:cxnLst/>
            <a:rect r="r" b="b" t="t" l="l"/>
            <a:pathLst>
              <a:path h="5233996" w="5589548">
                <a:moveTo>
                  <a:pt x="0" y="0"/>
                </a:moveTo>
                <a:lnTo>
                  <a:pt x="5589548" y="0"/>
                </a:lnTo>
                <a:lnTo>
                  <a:pt x="5589548" y="5233996"/>
                </a:lnTo>
                <a:lnTo>
                  <a:pt x="0" y="5233996"/>
                </a:lnTo>
                <a:lnTo>
                  <a:pt x="0" y="0"/>
                </a:lnTo>
                <a:close/>
              </a:path>
            </a:pathLst>
          </a:custGeom>
          <a:blipFill>
            <a:blip r:embed="rId3"/>
            <a:stretch>
              <a:fillRect l="-11691" t="0" r="-18408" b="0"/>
            </a:stretch>
          </a:blipFill>
        </p:spPr>
      </p:sp>
      <p:sp>
        <p:nvSpPr>
          <p:cNvPr name="TextBox 10" id="10"/>
          <p:cNvSpPr txBox="true"/>
          <p:nvPr/>
        </p:nvSpPr>
        <p:spPr>
          <a:xfrm rot="0">
            <a:off x="1028700" y="599709"/>
            <a:ext cx="10326591"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Code Project</a:t>
            </a:r>
          </a:p>
        </p:txBody>
      </p:sp>
      <p:sp>
        <p:nvSpPr>
          <p:cNvPr name="TextBox 11" id="11"/>
          <p:cNvSpPr txBox="true"/>
          <p:nvPr/>
        </p:nvSpPr>
        <p:spPr>
          <a:xfrm rot="0">
            <a:off x="6739257" y="4753248"/>
            <a:ext cx="5242232" cy="2149482"/>
          </a:xfrm>
          <a:prstGeom prst="rect">
            <a:avLst/>
          </a:prstGeom>
        </p:spPr>
        <p:txBody>
          <a:bodyPr anchor="t" rtlCol="false" tIns="0" lIns="0" bIns="0" rIns="0">
            <a:spAutoFit/>
          </a:bodyPr>
          <a:lstStyle/>
          <a:p>
            <a:pPr algn="ctr">
              <a:lnSpc>
                <a:spcPts val="5820"/>
              </a:lnSpc>
            </a:pPr>
            <a:r>
              <a:rPr lang="en-US" sz="3423">
                <a:solidFill>
                  <a:srgbClr val="0F4662"/>
                </a:solidFill>
                <a:latin typeface="Quicksand"/>
                <a:ea typeface="Quicksand"/>
                <a:cs typeface="Quicksand"/>
                <a:sym typeface="Quicksand"/>
              </a:rPr>
              <a:t>User Add comments to any line of the code to keep organized </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TextBox 2" id="2"/>
          <p:cNvSpPr txBox="true"/>
          <p:nvPr/>
        </p:nvSpPr>
        <p:spPr>
          <a:xfrm rot="0">
            <a:off x="4163754" y="4036492"/>
            <a:ext cx="9960491" cy="2543175"/>
          </a:xfrm>
          <a:prstGeom prst="rect">
            <a:avLst/>
          </a:prstGeom>
        </p:spPr>
        <p:txBody>
          <a:bodyPr anchor="t" rtlCol="false" tIns="0" lIns="0" bIns="0" rIns="0">
            <a:spAutoFit/>
          </a:bodyPr>
          <a:lstStyle/>
          <a:p>
            <a:pPr algn="ctr" marL="0" indent="0" lvl="0">
              <a:lnSpc>
                <a:spcPts val="4079"/>
              </a:lnSpc>
            </a:pPr>
            <a:r>
              <a:rPr lang="en-US" sz="2400">
                <a:solidFill>
                  <a:srgbClr val="0F4662"/>
                </a:solidFill>
                <a:latin typeface="Quicksand"/>
                <a:ea typeface="Quicksand"/>
                <a:cs typeface="Quicksand"/>
                <a:sym typeface="Quicksand"/>
              </a:rPr>
              <a:t>As the number of programming students continues to grow, the need for a comprehensive platform to support their learning journey becomes increasingly essential. Such a platform can provide access to valuable courses for skill enhancement and essential tools like a code editor, collaborative whiteboard, and customizable portfolio. </a:t>
            </a:r>
          </a:p>
        </p:txBody>
      </p:sp>
      <p:sp>
        <p:nvSpPr>
          <p:cNvPr name="AutoShape 3" id="3"/>
          <p:cNvSpPr/>
          <p:nvPr/>
        </p:nvSpPr>
        <p:spPr>
          <a:xfrm>
            <a:off x="5897880" y="3568974"/>
            <a:ext cx="6492240" cy="0"/>
          </a:xfrm>
          <a:prstGeom prst="line">
            <a:avLst/>
          </a:prstGeom>
          <a:ln cap="flat" w="76200">
            <a:solidFill>
              <a:srgbClr val="0F4662"/>
            </a:solidFill>
            <a:prstDash val="solid"/>
            <a:headEnd type="none" len="sm" w="sm"/>
            <a:tailEnd type="none" len="sm" w="sm"/>
          </a:ln>
        </p:spPr>
      </p:sp>
      <p:sp>
        <p:nvSpPr>
          <p:cNvPr name="AutoShape 4" id="4"/>
          <p:cNvSpPr/>
          <p:nvPr/>
        </p:nvSpPr>
        <p:spPr>
          <a:xfrm>
            <a:off x="5897880" y="7171009"/>
            <a:ext cx="6492240" cy="0"/>
          </a:xfrm>
          <a:prstGeom prst="line">
            <a:avLst/>
          </a:prstGeom>
          <a:ln cap="flat" w="76200">
            <a:solidFill>
              <a:srgbClr val="0F4662"/>
            </a:solidFill>
            <a:prstDash val="solid"/>
            <a:headEnd type="none" len="sm" w="sm"/>
            <a:tailEnd type="none" len="sm" w="sm"/>
          </a:ln>
        </p:spPr>
      </p:sp>
      <p:sp>
        <p:nvSpPr>
          <p:cNvPr name="Freeform 5" id="5"/>
          <p:cNvSpPr/>
          <p:nvPr/>
        </p:nvSpPr>
        <p:spPr>
          <a:xfrm flipH="false" flipV="false" rot="0">
            <a:off x="8304001" y="2470557"/>
            <a:ext cx="1679997" cy="249900"/>
          </a:xfrm>
          <a:custGeom>
            <a:avLst/>
            <a:gdLst/>
            <a:ahLst/>
            <a:cxnLst/>
            <a:rect r="r" b="b" t="t" l="l"/>
            <a:pathLst>
              <a:path h="249900" w="1679997">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6" id="6"/>
          <p:cNvSpPr txBox="true"/>
          <p:nvPr/>
        </p:nvSpPr>
        <p:spPr>
          <a:xfrm rot="0">
            <a:off x="1028700" y="599709"/>
            <a:ext cx="8048163"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Introduction</a:t>
            </a:r>
          </a:p>
        </p:txBody>
      </p:sp>
      <p:sp>
        <p:nvSpPr>
          <p:cNvPr name="Freeform 7" id="7"/>
          <p:cNvSpPr/>
          <p:nvPr/>
        </p:nvSpPr>
        <p:spPr>
          <a:xfrm flipH="false" flipV="false" rot="0">
            <a:off x="8304001" y="8019527"/>
            <a:ext cx="1679997" cy="249900"/>
          </a:xfrm>
          <a:custGeom>
            <a:avLst/>
            <a:gdLst/>
            <a:ahLst/>
            <a:cxnLst/>
            <a:rect r="r" b="b" t="t" l="l"/>
            <a:pathLst>
              <a:path h="249900" w="1679997">
                <a:moveTo>
                  <a:pt x="0" y="0"/>
                </a:moveTo>
                <a:lnTo>
                  <a:pt x="1679998" y="0"/>
                </a:lnTo>
                <a:lnTo>
                  <a:pt x="1679998"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9604483" y="3387816"/>
            <a:ext cx="7654817" cy="6039130"/>
          </a:xfrm>
          <a:custGeom>
            <a:avLst/>
            <a:gdLst/>
            <a:ahLst/>
            <a:cxnLst/>
            <a:rect r="r" b="b" t="t" l="l"/>
            <a:pathLst>
              <a:path h="6039130" w="7654817">
                <a:moveTo>
                  <a:pt x="0" y="0"/>
                </a:moveTo>
                <a:lnTo>
                  <a:pt x="7654817" y="0"/>
                </a:lnTo>
                <a:lnTo>
                  <a:pt x="7654817" y="6039130"/>
                </a:lnTo>
                <a:lnTo>
                  <a:pt x="0" y="6039130"/>
                </a:lnTo>
                <a:lnTo>
                  <a:pt x="0" y="0"/>
                </a:lnTo>
                <a:close/>
              </a:path>
            </a:pathLst>
          </a:custGeom>
          <a:blipFill>
            <a:blip r:embed="rId2"/>
            <a:stretch>
              <a:fillRect l="-3491" t="0" r="-3491" b="0"/>
            </a:stretch>
          </a:blipFill>
        </p:spPr>
      </p:sp>
      <p:sp>
        <p:nvSpPr>
          <p:cNvPr name="Freeform 3" id="3"/>
          <p:cNvSpPr/>
          <p:nvPr/>
        </p:nvSpPr>
        <p:spPr>
          <a:xfrm flipH="false" flipV="false" rot="0">
            <a:off x="1028700" y="3387816"/>
            <a:ext cx="6458912" cy="6039130"/>
          </a:xfrm>
          <a:custGeom>
            <a:avLst/>
            <a:gdLst/>
            <a:ahLst/>
            <a:cxnLst/>
            <a:rect r="r" b="b" t="t" l="l"/>
            <a:pathLst>
              <a:path h="6039130" w="6458912">
                <a:moveTo>
                  <a:pt x="0" y="0"/>
                </a:moveTo>
                <a:lnTo>
                  <a:pt x="6458912" y="0"/>
                </a:lnTo>
                <a:lnTo>
                  <a:pt x="6458912" y="6039130"/>
                </a:lnTo>
                <a:lnTo>
                  <a:pt x="0" y="6039130"/>
                </a:lnTo>
                <a:lnTo>
                  <a:pt x="0" y="0"/>
                </a:lnTo>
                <a:close/>
              </a:path>
            </a:pathLst>
          </a:custGeom>
          <a:blipFill>
            <a:blip r:embed="rId3"/>
            <a:stretch>
              <a:fillRect l="0" t="0" r="0" b="0"/>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Code Project</a:t>
            </a:r>
          </a:p>
        </p:txBody>
      </p:sp>
      <p:sp>
        <p:nvSpPr>
          <p:cNvPr name="TextBox 5" id="5"/>
          <p:cNvSpPr txBox="true"/>
          <p:nvPr/>
        </p:nvSpPr>
        <p:spPr>
          <a:xfrm rot="0">
            <a:off x="1028700" y="1964870"/>
            <a:ext cx="14742481"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helps users ask questions about their code. They can send their questions to an AI and attach their code to request assistance.</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3206370"/>
            <a:ext cx="5871940" cy="6324872"/>
          </a:xfrm>
          <a:custGeom>
            <a:avLst/>
            <a:gdLst/>
            <a:ahLst/>
            <a:cxnLst/>
            <a:rect r="r" b="b" t="t" l="l"/>
            <a:pathLst>
              <a:path h="6324872" w="5871940">
                <a:moveTo>
                  <a:pt x="0" y="0"/>
                </a:moveTo>
                <a:lnTo>
                  <a:pt x="5871940" y="0"/>
                </a:lnTo>
                <a:lnTo>
                  <a:pt x="5871940" y="6324872"/>
                </a:lnTo>
                <a:lnTo>
                  <a:pt x="0" y="6324872"/>
                </a:lnTo>
                <a:lnTo>
                  <a:pt x="0" y="0"/>
                </a:lnTo>
                <a:close/>
              </a:path>
            </a:pathLst>
          </a:custGeom>
          <a:blipFill>
            <a:blip r:embed="rId2"/>
            <a:stretch>
              <a:fillRect l="0" t="0" r="0" b="0"/>
            </a:stretch>
          </a:blipFill>
          <a:ln w="38100" cap="rnd">
            <a:solidFill>
              <a:srgbClr val="000000"/>
            </a:solidFill>
            <a:prstDash val="solid"/>
            <a:round/>
          </a:ln>
        </p:spPr>
      </p:sp>
      <p:sp>
        <p:nvSpPr>
          <p:cNvPr name="Freeform 3" id="3"/>
          <p:cNvSpPr/>
          <p:nvPr/>
        </p:nvSpPr>
        <p:spPr>
          <a:xfrm flipH="false" flipV="false" rot="0">
            <a:off x="7841673" y="3206370"/>
            <a:ext cx="4724553" cy="6324872"/>
          </a:xfrm>
          <a:custGeom>
            <a:avLst/>
            <a:gdLst/>
            <a:ahLst/>
            <a:cxnLst/>
            <a:rect r="r" b="b" t="t" l="l"/>
            <a:pathLst>
              <a:path h="6324872" w="4724553">
                <a:moveTo>
                  <a:pt x="0" y="0"/>
                </a:moveTo>
                <a:lnTo>
                  <a:pt x="4724552" y="0"/>
                </a:lnTo>
                <a:lnTo>
                  <a:pt x="4724552" y="6324872"/>
                </a:lnTo>
                <a:lnTo>
                  <a:pt x="0" y="6324872"/>
                </a:lnTo>
                <a:lnTo>
                  <a:pt x="0" y="0"/>
                </a:lnTo>
                <a:close/>
              </a:path>
            </a:pathLst>
          </a:custGeom>
          <a:blipFill>
            <a:blip r:embed="rId3"/>
            <a:stretch>
              <a:fillRect l="0" t="-1206" r="0" b="-5004"/>
            </a:stretch>
          </a:blipFill>
        </p:spPr>
      </p:sp>
      <p:sp>
        <p:nvSpPr>
          <p:cNvPr name="Freeform 4" id="4"/>
          <p:cNvSpPr/>
          <p:nvPr/>
        </p:nvSpPr>
        <p:spPr>
          <a:xfrm flipH="false" flipV="false" rot="0">
            <a:off x="13509200" y="3206370"/>
            <a:ext cx="4146213" cy="6324872"/>
          </a:xfrm>
          <a:custGeom>
            <a:avLst/>
            <a:gdLst/>
            <a:ahLst/>
            <a:cxnLst/>
            <a:rect r="r" b="b" t="t" l="l"/>
            <a:pathLst>
              <a:path h="6324872" w="4146213">
                <a:moveTo>
                  <a:pt x="0" y="0"/>
                </a:moveTo>
                <a:lnTo>
                  <a:pt x="4146214" y="0"/>
                </a:lnTo>
                <a:lnTo>
                  <a:pt x="4146214" y="6324872"/>
                </a:lnTo>
                <a:lnTo>
                  <a:pt x="0" y="6324872"/>
                </a:lnTo>
                <a:lnTo>
                  <a:pt x="0" y="0"/>
                </a:lnTo>
                <a:close/>
              </a:path>
            </a:pathLst>
          </a:custGeom>
          <a:blipFill>
            <a:blip r:embed="rId4"/>
            <a:stretch>
              <a:fillRect l="0" t="-7193" r="-2412" b="-7193"/>
            </a:stretch>
          </a:blipFill>
        </p:spPr>
      </p:sp>
      <p:sp>
        <p:nvSpPr>
          <p:cNvPr name="TextBox 5" id="5"/>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Code Project</a:t>
            </a:r>
          </a:p>
        </p:txBody>
      </p:sp>
      <p:sp>
        <p:nvSpPr>
          <p:cNvPr name="TextBox 6" id="6"/>
          <p:cNvSpPr txBox="true"/>
          <p:nvPr/>
        </p:nvSpPr>
        <p:spPr>
          <a:xfrm rot="0">
            <a:off x="1028700" y="1874147"/>
            <a:ext cx="15566340"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enables users to share their code on GitHub. Users must first log in to GitHub, select the repository where they want to save the code, write a commit message, and then push the changes.</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2285449" y="3196397"/>
            <a:ext cx="13717101" cy="6657051"/>
          </a:xfrm>
          <a:custGeom>
            <a:avLst/>
            <a:gdLst/>
            <a:ahLst/>
            <a:cxnLst/>
            <a:rect r="r" b="b" t="t" l="l"/>
            <a:pathLst>
              <a:path h="6657051" w="13717101">
                <a:moveTo>
                  <a:pt x="0" y="0"/>
                </a:moveTo>
                <a:lnTo>
                  <a:pt x="13717102" y="0"/>
                </a:lnTo>
                <a:lnTo>
                  <a:pt x="13717102" y="6657051"/>
                </a:lnTo>
                <a:lnTo>
                  <a:pt x="0" y="6657051"/>
                </a:lnTo>
                <a:lnTo>
                  <a:pt x="0" y="0"/>
                </a:lnTo>
                <a:close/>
              </a:path>
            </a:pathLst>
          </a:custGeom>
          <a:blipFill>
            <a:blip r:embed="rId2"/>
            <a:stretch>
              <a:fillRect l="0" t="0" r="-582" b="0"/>
            </a:stretch>
          </a:blipFill>
        </p:spPr>
      </p:sp>
      <p:sp>
        <p:nvSpPr>
          <p:cNvPr name="TextBox 3" id="3"/>
          <p:cNvSpPr txBox="true"/>
          <p:nvPr/>
        </p:nvSpPr>
        <p:spPr>
          <a:xfrm rot="0">
            <a:off x="1028700" y="428942"/>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Tasks Manager</a:t>
            </a:r>
          </a:p>
        </p:txBody>
      </p:sp>
      <p:sp>
        <p:nvSpPr>
          <p:cNvPr name="TextBox 4" id="4"/>
          <p:cNvSpPr txBox="true"/>
          <p:nvPr/>
        </p:nvSpPr>
        <p:spPr>
          <a:xfrm rot="0">
            <a:off x="1028700" y="1595727"/>
            <a:ext cx="14742481"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allows users to view a dashboard of their projects and create new ones to either share with others or work on individually.</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2147937" y="3122973"/>
            <a:ext cx="14072896" cy="6807764"/>
          </a:xfrm>
          <a:custGeom>
            <a:avLst/>
            <a:gdLst/>
            <a:ahLst/>
            <a:cxnLst/>
            <a:rect r="r" b="b" t="t" l="l"/>
            <a:pathLst>
              <a:path h="6807764" w="14072896">
                <a:moveTo>
                  <a:pt x="0" y="0"/>
                </a:moveTo>
                <a:lnTo>
                  <a:pt x="14072897" y="0"/>
                </a:lnTo>
                <a:lnTo>
                  <a:pt x="14072897" y="6807764"/>
                </a:lnTo>
                <a:lnTo>
                  <a:pt x="0" y="6807764"/>
                </a:lnTo>
                <a:lnTo>
                  <a:pt x="0" y="0"/>
                </a:lnTo>
                <a:close/>
              </a:path>
            </a:pathLst>
          </a:custGeom>
          <a:blipFill>
            <a:blip r:embed="rId2"/>
            <a:stretch>
              <a:fillRect l="0" t="0" r="0" b="0"/>
            </a:stretch>
          </a:blipFill>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Tasks Manager</a:t>
            </a:r>
          </a:p>
        </p:txBody>
      </p:sp>
      <p:sp>
        <p:nvSpPr>
          <p:cNvPr name="TextBox 4" id="4"/>
          <p:cNvSpPr txBox="true"/>
          <p:nvPr/>
        </p:nvSpPr>
        <p:spPr>
          <a:xfrm rot="0">
            <a:off x="1478353" y="1733899"/>
            <a:ext cx="14742481"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allows users to display project tasks on a drag-and-drop board, create new tasks, and assign them to team members.</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456086" y="2965997"/>
            <a:ext cx="7438012" cy="7027096"/>
          </a:xfrm>
          <a:custGeom>
            <a:avLst/>
            <a:gdLst/>
            <a:ahLst/>
            <a:cxnLst/>
            <a:rect r="r" b="b" t="t" l="l"/>
            <a:pathLst>
              <a:path h="7027096" w="7438012">
                <a:moveTo>
                  <a:pt x="0" y="0"/>
                </a:moveTo>
                <a:lnTo>
                  <a:pt x="7438013" y="0"/>
                </a:lnTo>
                <a:lnTo>
                  <a:pt x="7438013" y="7027096"/>
                </a:lnTo>
                <a:lnTo>
                  <a:pt x="0" y="7027096"/>
                </a:lnTo>
                <a:lnTo>
                  <a:pt x="0" y="0"/>
                </a:lnTo>
                <a:close/>
              </a:path>
            </a:pathLst>
          </a:custGeom>
          <a:blipFill>
            <a:blip r:embed="rId2"/>
            <a:stretch>
              <a:fillRect l="-99929" t="-2542" r="-4217" b="0"/>
            </a:stretch>
          </a:blipFill>
          <a:ln w="38100" cap="rnd">
            <a:solidFill>
              <a:srgbClr val="000000"/>
            </a:solidFill>
            <a:prstDash val="solid"/>
            <a:round/>
          </a:ln>
        </p:spPr>
      </p:sp>
      <p:sp>
        <p:nvSpPr>
          <p:cNvPr name="Freeform 3" id="3"/>
          <p:cNvSpPr/>
          <p:nvPr/>
        </p:nvSpPr>
        <p:spPr>
          <a:xfrm flipH="false" flipV="false" rot="0">
            <a:off x="9664754" y="3357424"/>
            <a:ext cx="8185561" cy="3122121"/>
          </a:xfrm>
          <a:custGeom>
            <a:avLst/>
            <a:gdLst/>
            <a:ahLst/>
            <a:cxnLst/>
            <a:rect r="r" b="b" t="t" l="l"/>
            <a:pathLst>
              <a:path h="3122121" w="8185561">
                <a:moveTo>
                  <a:pt x="0" y="0"/>
                </a:moveTo>
                <a:lnTo>
                  <a:pt x="8185561" y="0"/>
                </a:lnTo>
                <a:lnTo>
                  <a:pt x="8185561" y="3122121"/>
                </a:lnTo>
                <a:lnTo>
                  <a:pt x="0" y="3122121"/>
                </a:lnTo>
                <a:lnTo>
                  <a:pt x="0" y="0"/>
                </a:lnTo>
                <a:close/>
              </a:path>
            </a:pathLst>
          </a:custGeom>
          <a:blipFill>
            <a:blip r:embed="rId3"/>
            <a:stretch>
              <a:fillRect l="0" t="0" r="0" b="0"/>
            </a:stretch>
          </a:blipFill>
        </p:spPr>
      </p:sp>
      <p:sp>
        <p:nvSpPr>
          <p:cNvPr name="Freeform 4" id="4"/>
          <p:cNvSpPr/>
          <p:nvPr/>
        </p:nvSpPr>
        <p:spPr>
          <a:xfrm flipH="false" flipV="false" rot="0">
            <a:off x="1424194" y="2819621"/>
            <a:ext cx="7403133" cy="7319848"/>
          </a:xfrm>
          <a:custGeom>
            <a:avLst/>
            <a:gdLst/>
            <a:ahLst/>
            <a:cxnLst/>
            <a:rect r="r" b="b" t="t" l="l"/>
            <a:pathLst>
              <a:path h="7319848" w="7403133">
                <a:moveTo>
                  <a:pt x="0" y="0"/>
                </a:moveTo>
                <a:lnTo>
                  <a:pt x="7403133" y="0"/>
                </a:lnTo>
                <a:lnTo>
                  <a:pt x="7403133" y="7319848"/>
                </a:lnTo>
                <a:lnTo>
                  <a:pt x="0" y="7319848"/>
                </a:lnTo>
                <a:lnTo>
                  <a:pt x="0" y="0"/>
                </a:lnTo>
                <a:close/>
              </a:path>
            </a:pathLst>
          </a:custGeom>
          <a:blipFill>
            <a:blip r:embed="rId4"/>
            <a:stretch>
              <a:fillRect l="0" t="0" r="0" b="0"/>
            </a:stretch>
          </a:blipFill>
        </p:spPr>
      </p:sp>
      <p:sp>
        <p:nvSpPr>
          <p:cNvPr name="Freeform 5" id="5"/>
          <p:cNvSpPr/>
          <p:nvPr/>
        </p:nvSpPr>
        <p:spPr>
          <a:xfrm flipH="false" flipV="false" rot="0">
            <a:off x="9664754" y="6801470"/>
            <a:ext cx="8185561" cy="2568220"/>
          </a:xfrm>
          <a:custGeom>
            <a:avLst/>
            <a:gdLst/>
            <a:ahLst/>
            <a:cxnLst/>
            <a:rect r="r" b="b" t="t" l="l"/>
            <a:pathLst>
              <a:path h="2568220" w="8185561">
                <a:moveTo>
                  <a:pt x="0" y="0"/>
                </a:moveTo>
                <a:lnTo>
                  <a:pt x="8185561" y="0"/>
                </a:lnTo>
                <a:lnTo>
                  <a:pt x="8185561" y="2568220"/>
                </a:lnTo>
                <a:lnTo>
                  <a:pt x="0" y="2568220"/>
                </a:lnTo>
                <a:lnTo>
                  <a:pt x="0" y="0"/>
                </a:lnTo>
                <a:close/>
              </a:path>
            </a:pathLst>
          </a:custGeom>
          <a:blipFill>
            <a:blip r:embed="rId5"/>
            <a:stretch>
              <a:fillRect l="0" t="0" r="0" b="0"/>
            </a:stretch>
          </a:blipFill>
        </p:spPr>
      </p:sp>
      <p:sp>
        <p:nvSpPr>
          <p:cNvPr name="TextBox 6" id="6"/>
          <p:cNvSpPr txBox="true"/>
          <p:nvPr/>
        </p:nvSpPr>
        <p:spPr>
          <a:xfrm rot="0">
            <a:off x="1028700" y="428942"/>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Tasks Manager</a:t>
            </a:r>
          </a:p>
        </p:txBody>
      </p:sp>
      <p:sp>
        <p:nvSpPr>
          <p:cNvPr name="TextBox 7" id="7"/>
          <p:cNvSpPr txBox="true"/>
          <p:nvPr/>
        </p:nvSpPr>
        <p:spPr>
          <a:xfrm rot="0">
            <a:off x="1456086" y="1636827"/>
            <a:ext cx="14742481"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enables users to view and edit task details, add comments, mention other members with real-time notifications, and invite new members to the project via email.</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2660456" y="3417824"/>
            <a:ext cx="12967089" cy="6486641"/>
          </a:xfrm>
          <a:custGeom>
            <a:avLst/>
            <a:gdLst/>
            <a:ahLst/>
            <a:cxnLst/>
            <a:rect r="r" b="b" t="t" l="l"/>
            <a:pathLst>
              <a:path h="6486641" w="12967089">
                <a:moveTo>
                  <a:pt x="0" y="0"/>
                </a:moveTo>
                <a:lnTo>
                  <a:pt x="12967088" y="0"/>
                </a:lnTo>
                <a:lnTo>
                  <a:pt x="12967088" y="6486641"/>
                </a:lnTo>
                <a:lnTo>
                  <a:pt x="0" y="6486641"/>
                </a:lnTo>
                <a:lnTo>
                  <a:pt x="0" y="0"/>
                </a:lnTo>
                <a:close/>
              </a:path>
            </a:pathLst>
          </a:custGeom>
          <a:blipFill>
            <a:blip r:embed="rId2"/>
            <a:stretch>
              <a:fillRect l="0" t="-3110" r="0" b="-3338"/>
            </a:stretch>
          </a:blipFill>
          <a:ln w="38100" cap="rnd">
            <a:solidFill>
              <a:srgbClr val="000000"/>
            </a:solidFill>
            <a:prstDash val="solid"/>
            <a:round/>
          </a:ln>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Bugs &amp; Issues Page</a:t>
            </a:r>
          </a:p>
        </p:txBody>
      </p:sp>
      <p:sp>
        <p:nvSpPr>
          <p:cNvPr name="TextBox 4" id="4"/>
          <p:cNvSpPr txBox="true"/>
          <p:nvPr/>
        </p:nvSpPr>
        <p:spPr>
          <a:xfrm rot="0">
            <a:off x="1772760" y="1948124"/>
            <a:ext cx="15343675"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displays the most recent questions about technical problems and allows users to ask their own questions, fostering a collaborative environment for problem-solving and knowledge sharing.</a:t>
            </a: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2696776"/>
            <a:ext cx="8003003" cy="5962237"/>
          </a:xfrm>
          <a:custGeom>
            <a:avLst/>
            <a:gdLst/>
            <a:ahLst/>
            <a:cxnLst/>
            <a:rect r="r" b="b" t="t" l="l"/>
            <a:pathLst>
              <a:path h="5962237" w="8003003">
                <a:moveTo>
                  <a:pt x="0" y="0"/>
                </a:moveTo>
                <a:lnTo>
                  <a:pt x="8003003" y="0"/>
                </a:lnTo>
                <a:lnTo>
                  <a:pt x="8003003" y="5962238"/>
                </a:lnTo>
                <a:lnTo>
                  <a:pt x="0" y="5962238"/>
                </a:lnTo>
                <a:lnTo>
                  <a:pt x="0" y="0"/>
                </a:lnTo>
                <a:close/>
              </a:path>
            </a:pathLst>
          </a:custGeom>
          <a:blipFill>
            <a:blip r:embed="rId2"/>
            <a:stretch>
              <a:fillRect l="0" t="0" r="0" b="0"/>
            </a:stretch>
          </a:blipFill>
        </p:spPr>
      </p:sp>
      <p:sp>
        <p:nvSpPr>
          <p:cNvPr name="Freeform 3" id="3"/>
          <p:cNvSpPr/>
          <p:nvPr/>
        </p:nvSpPr>
        <p:spPr>
          <a:xfrm flipH="false" flipV="false" rot="0">
            <a:off x="9658809" y="2696776"/>
            <a:ext cx="8208592" cy="5962237"/>
          </a:xfrm>
          <a:custGeom>
            <a:avLst/>
            <a:gdLst/>
            <a:ahLst/>
            <a:cxnLst/>
            <a:rect r="r" b="b" t="t" l="l"/>
            <a:pathLst>
              <a:path h="5962237" w="8208592">
                <a:moveTo>
                  <a:pt x="0" y="0"/>
                </a:moveTo>
                <a:lnTo>
                  <a:pt x="8208592" y="0"/>
                </a:lnTo>
                <a:lnTo>
                  <a:pt x="8208592" y="5962238"/>
                </a:lnTo>
                <a:lnTo>
                  <a:pt x="0" y="5962238"/>
                </a:lnTo>
                <a:lnTo>
                  <a:pt x="0" y="0"/>
                </a:lnTo>
                <a:close/>
              </a:path>
            </a:pathLst>
          </a:custGeom>
          <a:blipFill>
            <a:blip r:embed="rId3"/>
            <a:stretch>
              <a:fillRect l="-22272" t="0" r="-22272" b="0"/>
            </a:stretch>
          </a:blipFill>
        </p:spPr>
      </p:sp>
      <p:sp>
        <p:nvSpPr>
          <p:cNvPr name="TextBox 4" id="4"/>
          <p:cNvSpPr txBox="true"/>
          <p:nvPr/>
        </p:nvSpPr>
        <p:spPr>
          <a:xfrm rot="0">
            <a:off x="1028700" y="428942"/>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Bugs &amp; Issues Page</a:t>
            </a:r>
          </a:p>
        </p:txBody>
      </p:sp>
      <p:sp>
        <p:nvSpPr>
          <p:cNvPr name="TextBox 5" id="5"/>
          <p:cNvSpPr txBox="true"/>
          <p:nvPr/>
        </p:nvSpPr>
        <p:spPr>
          <a:xfrm rot="0">
            <a:off x="1359865" y="1778442"/>
            <a:ext cx="15343675" cy="52070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Allows users to ask their own questions, and could filter uestions based on available tags.</a:t>
            </a: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9825632" y="3296063"/>
            <a:ext cx="7433668" cy="5962237"/>
          </a:xfrm>
          <a:custGeom>
            <a:avLst/>
            <a:gdLst/>
            <a:ahLst/>
            <a:cxnLst/>
            <a:rect r="r" b="b" t="t" l="l"/>
            <a:pathLst>
              <a:path h="5962237" w="7433668">
                <a:moveTo>
                  <a:pt x="0" y="0"/>
                </a:moveTo>
                <a:lnTo>
                  <a:pt x="7433668" y="0"/>
                </a:lnTo>
                <a:lnTo>
                  <a:pt x="7433668" y="5962237"/>
                </a:lnTo>
                <a:lnTo>
                  <a:pt x="0" y="5962237"/>
                </a:lnTo>
                <a:lnTo>
                  <a:pt x="0" y="0"/>
                </a:lnTo>
                <a:close/>
              </a:path>
            </a:pathLst>
          </a:custGeom>
          <a:blipFill>
            <a:blip r:embed="rId2"/>
            <a:stretch>
              <a:fillRect l="-11393" t="0" r="-11393" b="0"/>
            </a:stretch>
          </a:blipFill>
        </p:spPr>
      </p:sp>
      <p:sp>
        <p:nvSpPr>
          <p:cNvPr name="Freeform 3" id="3"/>
          <p:cNvSpPr/>
          <p:nvPr/>
        </p:nvSpPr>
        <p:spPr>
          <a:xfrm flipH="false" flipV="false" rot="0">
            <a:off x="1028700" y="3296063"/>
            <a:ext cx="7660937" cy="5962237"/>
          </a:xfrm>
          <a:custGeom>
            <a:avLst/>
            <a:gdLst/>
            <a:ahLst/>
            <a:cxnLst/>
            <a:rect r="r" b="b" t="t" l="l"/>
            <a:pathLst>
              <a:path h="5962237" w="7660937">
                <a:moveTo>
                  <a:pt x="0" y="0"/>
                </a:moveTo>
                <a:lnTo>
                  <a:pt x="7660937" y="0"/>
                </a:lnTo>
                <a:lnTo>
                  <a:pt x="7660937" y="5962237"/>
                </a:lnTo>
                <a:lnTo>
                  <a:pt x="0" y="5962237"/>
                </a:lnTo>
                <a:lnTo>
                  <a:pt x="0" y="0"/>
                </a:lnTo>
                <a:close/>
              </a:path>
            </a:pathLst>
          </a:custGeom>
          <a:blipFill>
            <a:blip r:embed="rId3"/>
            <a:stretch>
              <a:fillRect l="0" t="0" r="0" b="-1186"/>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Bugs &amp; Issues Page</a:t>
            </a:r>
          </a:p>
        </p:txBody>
      </p:sp>
      <p:sp>
        <p:nvSpPr>
          <p:cNvPr name="TextBox 5" id="5"/>
          <p:cNvSpPr txBox="true"/>
          <p:nvPr/>
        </p:nvSpPr>
        <p:spPr>
          <a:xfrm rot="0">
            <a:off x="1472162" y="1753645"/>
            <a:ext cx="15343675"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displays question details and their answers. Each answer can be upvoted or downvoted, and highly upvoted answers are marked as verified and pinned.</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472162" y="3026820"/>
            <a:ext cx="7168786" cy="6820907"/>
          </a:xfrm>
          <a:custGeom>
            <a:avLst/>
            <a:gdLst/>
            <a:ahLst/>
            <a:cxnLst/>
            <a:rect r="r" b="b" t="t" l="l"/>
            <a:pathLst>
              <a:path h="6820907" w="7168786">
                <a:moveTo>
                  <a:pt x="0" y="0"/>
                </a:moveTo>
                <a:lnTo>
                  <a:pt x="7168786" y="0"/>
                </a:lnTo>
                <a:lnTo>
                  <a:pt x="7168786" y="6820907"/>
                </a:lnTo>
                <a:lnTo>
                  <a:pt x="0" y="6820907"/>
                </a:lnTo>
                <a:lnTo>
                  <a:pt x="0" y="0"/>
                </a:lnTo>
                <a:close/>
              </a:path>
            </a:pathLst>
          </a:custGeom>
          <a:blipFill>
            <a:blip r:embed="rId2"/>
            <a:stretch>
              <a:fillRect l="0" t="0" r="0" b="0"/>
            </a:stretch>
          </a:blipFill>
        </p:spPr>
      </p:sp>
      <p:sp>
        <p:nvSpPr>
          <p:cNvPr name="Freeform 3" id="3"/>
          <p:cNvSpPr/>
          <p:nvPr/>
        </p:nvSpPr>
        <p:spPr>
          <a:xfrm flipH="false" flipV="false" rot="0">
            <a:off x="9941683" y="3026820"/>
            <a:ext cx="7317617" cy="6820907"/>
          </a:xfrm>
          <a:custGeom>
            <a:avLst/>
            <a:gdLst/>
            <a:ahLst/>
            <a:cxnLst/>
            <a:rect r="r" b="b" t="t" l="l"/>
            <a:pathLst>
              <a:path h="6820907" w="7317617">
                <a:moveTo>
                  <a:pt x="0" y="0"/>
                </a:moveTo>
                <a:lnTo>
                  <a:pt x="7317617" y="0"/>
                </a:lnTo>
                <a:lnTo>
                  <a:pt x="7317617" y="6820907"/>
                </a:lnTo>
                <a:lnTo>
                  <a:pt x="0" y="6820907"/>
                </a:lnTo>
                <a:lnTo>
                  <a:pt x="0" y="0"/>
                </a:lnTo>
                <a:close/>
              </a:path>
            </a:pathLst>
          </a:custGeom>
          <a:blipFill>
            <a:blip r:embed="rId3"/>
            <a:stretch>
              <a:fillRect l="-5070" t="-1203" r="0" b="-1203"/>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Interviews Guide</a:t>
            </a:r>
          </a:p>
        </p:txBody>
      </p:sp>
      <p:sp>
        <p:nvSpPr>
          <p:cNvPr name="TextBox 5" id="5"/>
          <p:cNvSpPr txBox="true"/>
          <p:nvPr/>
        </p:nvSpPr>
        <p:spPr>
          <a:xfrm rot="0">
            <a:off x="1472162" y="1753645"/>
            <a:ext cx="15343675"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allows users to share their experiences with interview questions and help others prepare for interviews. Users can filter content by position and share their own experiences as well.</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2023440" y="2679888"/>
            <a:ext cx="5816263" cy="3861539"/>
          </a:xfrm>
          <a:custGeom>
            <a:avLst/>
            <a:gdLst/>
            <a:ahLst/>
            <a:cxnLst/>
            <a:rect r="r" b="b" t="t" l="l"/>
            <a:pathLst>
              <a:path h="3861539" w="5816263">
                <a:moveTo>
                  <a:pt x="0" y="0"/>
                </a:moveTo>
                <a:lnTo>
                  <a:pt x="5816263" y="0"/>
                </a:lnTo>
                <a:lnTo>
                  <a:pt x="5816263" y="3861539"/>
                </a:lnTo>
                <a:lnTo>
                  <a:pt x="0" y="3861539"/>
                </a:lnTo>
                <a:lnTo>
                  <a:pt x="0" y="0"/>
                </a:lnTo>
                <a:close/>
              </a:path>
            </a:pathLst>
          </a:custGeom>
          <a:blipFill>
            <a:blip r:embed="rId2"/>
            <a:stretch>
              <a:fillRect l="0" t="0" r="0" b="0"/>
            </a:stretch>
          </a:blipFill>
        </p:spPr>
      </p:sp>
      <p:sp>
        <p:nvSpPr>
          <p:cNvPr name="Freeform 3" id="3"/>
          <p:cNvSpPr/>
          <p:nvPr/>
        </p:nvSpPr>
        <p:spPr>
          <a:xfrm flipH="false" flipV="false" rot="0">
            <a:off x="672188" y="4610657"/>
            <a:ext cx="11123127" cy="4647643"/>
          </a:xfrm>
          <a:custGeom>
            <a:avLst/>
            <a:gdLst/>
            <a:ahLst/>
            <a:cxnLst/>
            <a:rect r="r" b="b" t="t" l="l"/>
            <a:pathLst>
              <a:path h="4647643" w="11123127">
                <a:moveTo>
                  <a:pt x="0" y="0"/>
                </a:moveTo>
                <a:lnTo>
                  <a:pt x="11123127" y="0"/>
                </a:lnTo>
                <a:lnTo>
                  <a:pt x="11123127" y="4647643"/>
                </a:lnTo>
                <a:lnTo>
                  <a:pt x="0" y="4647643"/>
                </a:lnTo>
                <a:lnTo>
                  <a:pt x="0" y="0"/>
                </a:lnTo>
                <a:close/>
              </a:path>
            </a:pathLst>
          </a:custGeom>
          <a:blipFill>
            <a:blip r:embed="rId3"/>
            <a:stretch>
              <a:fillRect l="0" t="0" r="-1601" b="0"/>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Notes &amp; To-Do list</a:t>
            </a:r>
          </a:p>
        </p:txBody>
      </p:sp>
      <p:sp>
        <p:nvSpPr>
          <p:cNvPr name="TextBox 5" id="5"/>
          <p:cNvSpPr txBox="true"/>
          <p:nvPr/>
        </p:nvSpPr>
        <p:spPr>
          <a:xfrm rot="0">
            <a:off x="672188" y="2076638"/>
            <a:ext cx="10962175"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allows users to add, edit, or delete notes. Users can organize their notes for quick access.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grpSp>
        <p:nvGrpSpPr>
          <p:cNvPr name="Group 2" id="2"/>
          <p:cNvGrpSpPr/>
          <p:nvPr/>
        </p:nvGrpSpPr>
        <p:grpSpPr>
          <a:xfrm rot="0">
            <a:off x="886761" y="2456695"/>
            <a:ext cx="5385764" cy="6426664"/>
            <a:chOff x="0" y="0"/>
            <a:chExt cx="1418473" cy="1692619"/>
          </a:xfrm>
        </p:grpSpPr>
        <p:sp>
          <p:nvSpPr>
            <p:cNvPr name="Freeform 3" id="3"/>
            <p:cNvSpPr/>
            <p:nvPr/>
          </p:nvSpPr>
          <p:spPr>
            <a:xfrm flipH="false" flipV="false" rot="0">
              <a:off x="0" y="0"/>
              <a:ext cx="1418473" cy="1692619"/>
            </a:xfrm>
            <a:custGeom>
              <a:avLst/>
              <a:gdLst/>
              <a:ahLst/>
              <a:cxnLst/>
              <a:rect r="r" b="b" t="t" l="l"/>
              <a:pathLst>
                <a:path h="1692619" w="1418473">
                  <a:moveTo>
                    <a:pt x="73311" y="0"/>
                  </a:moveTo>
                  <a:lnTo>
                    <a:pt x="1345161" y="0"/>
                  </a:lnTo>
                  <a:cubicBezTo>
                    <a:pt x="1364605" y="0"/>
                    <a:pt x="1383252" y="7724"/>
                    <a:pt x="1397000" y="21472"/>
                  </a:cubicBezTo>
                  <a:cubicBezTo>
                    <a:pt x="1410749" y="35221"/>
                    <a:pt x="1418473" y="53868"/>
                    <a:pt x="1418473" y="73311"/>
                  </a:cubicBezTo>
                  <a:lnTo>
                    <a:pt x="1418473" y="1619308"/>
                  </a:lnTo>
                  <a:cubicBezTo>
                    <a:pt x="1418473" y="1638751"/>
                    <a:pt x="1410749" y="1657398"/>
                    <a:pt x="1397000" y="1671147"/>
                  </a:cubicBezTo>
                  <a:cubicBezTo>
                    <a:pt x="1383252" y="1684896"/>
                    <a:pt x="1364605" y="1692619"/>
                    <a:pt x="1345161" y="1692619"/>
                  </a:cubicBezTo>
                  <a:lnTo>
                    <a:pt x="73311" y="1692619"/>
                  </a:lnTo>
                  <a:cubicBezTo>
                    <a:pt x="32823" y="1692619"/>
                    <a:pt x="0" y="1659797"/>
                    <a:pt x="0" y="1619308"/>
                  </a:cubicBezTo>
                  <a:lnTo>
                    <a:pt x="0" y="73311"/>
                  </a:lnTo>
                  <a:cubicBezTo>
                    <a:pt x="0" y="53868"/>
                    <a:pt x="7724" y="35221"/>
                    <a:pt x="21472" y="21472"/>
                  </a:cubicBezTo>
                  <a:cubicBezTo>
                    <a:pt x="35221" y="7724"/>
                    <a:pt x="53868" y="0"/>
                    <a:pt x="73311" y="0"/>
                  </a:cubicBezTo>
                  <a:close/>
                </a:path>
              </a:pathLst>
            </a:custGeom>
            <a:solidFill>
              <a:srgbClr val="DBE5EA"/>
            </a:solidFill>
          </p:spPr>
        </p:sp>
        <p:sp>
          <p:nvSpPr>
            <p:cNvPr name="TextBox 4" id="4"/>
            <p:cNvSpPr txBox="true"/>
            <p:nvPr/>
          </p:nvSpPr>
          <p:spPr>
            <a:xfrm>
              <a:off x="0" y="-123825"/>
              <a:ext cx="1418473" cy="1816444"/>
            </a:xfrm>
            <a:prstGeom prst="rect">
              <a:avLst/>
            </a:prstGeom>
          </p:spPr>
          <p:txBody>
            <a:bodyPr anchor="ctr" rtlCol="false" tIns="50800" lIns="50800" bIns="50800" rIns="50800"/>
            <a:lstStyle/>
            <a:p>
              <a:pPr algn="ctr">
                <a:lnSpc>
                  <a:spcPts val="4079"/>
                </a:lnSpc>
              </a:pPr>
            </a:p>
          </p:txBody>
        </p:sp>
      </p:grpSp>
      <p:grpSp>
        <p:nvGrpSpPr>
          <p:cNvPr name="Group 5" id="5"/>
          <p:cNvGrpSpPr/>
          <p:nvPr/>
        </p:nvGrpSpPr>
        <p:grpSpPr>
          <a:xfrm rot="0">
            <a:off x="6451118" y="2456695"/>
            <a:ext cx="5385764" cy="6426664"/>
            <a:chOff x="0" y="0"/>
            <a:chExt cx="1418473" cy="1692619"/>
          </a:xfrm>
        </p:grpSpPr>
        <p:sp>
          <p:nvSpPr>
            <p:cNvPr name="Freeform 6" id="6"/>
            <p:cNvSpPr/>
            <p:nvPr/>
          </p:nvSpPr>
          <p:spPr>
            <a:xfrm flipH="false" flipV="false" rot="0">
              <a:off x="0" y="0"/>
              <a:ext cx="1418473" cy="1692619"/>
            </a:xfrm>
            <a:custGeom>
              <a:avLst/>
              <a:gdLst/>
              <a:ahLst/>
              <a:cxnLst/>
              <a:rect r="r" b="b" t="t" l="l"/>
              <a:pathLst>
                <a:path h="1692619" w="1418473">
                  <a:moveTo>
                    <a:pt x="73311" y="0"/>
                  </a:moveTo>
                  <a:lnTo>
                    <a:pt x="1345161" y="0"/>
                  </a:lnTo>
                  <a:cubicBezTo>
                    <a:pt x="1364605" y="0"/>
                    <a:pt x="1383252" y="7724"/>
                    <a:pt x="1397000" y="21472"/>
                  </a:cubicBezTo>
                  <a:cubicBezTo>
                    <a:pt x="1410749" y="35221"/>
                    <a:pt x="1418473" y="53868"/>
                    <a:pt x="1418473" y="73311"/>
                  </a:cubicBezTo>
                  <a:lnTo>
                    <a:pt x="1418473" y="1619308"/>
                  </a:lnTo>
                  <a:cubicBezTo>
                    <a:pt x="1418473" y="1638751"/>
                    <a:pt x="1410749" y="1657398"/>
                    <a:pt x="1397000" y="1671147"/>
                  </a:cubicBezTo>
                  <a:cubicBezTo>
                    <a:pt x="1383252" y="1684896"/>
                    <a:pt x="1364605" y="1692619"/>
                    <a:pt x="1345161" y="1692619"/>
                  </a:cubicBezTo>
                  <a:lnTo>
                    <a:pt x="73311" y="1692619"/>
                  </a:lnTo>
                  <a:cubicBezTo>
                    <a:pt x="32823" y="1692619"/>
                    <a:pt x="0" y="1659797"/>
                    <a:pt x="0" y="1619308"/>
                  </a:cubicBezTo>
                  <a:lnTo>
                    <a:pt x="0" y="73311"/>
                  </a:lnTo>
                  <a:cubicBezTo>
                    <a:pt x="0" y="53868"/>
                    <a:pt x="7724" y="35221"/>
                    <a:pt x="21472" y="21472"/>
                  </a:cubicBezTo>
                  <a:cubicBezTo>
                    <a:pt x="35221" y="7724"/>
                    <a:pt x="53868" y="0"/>
                    <a:pt x="73311" y="0"/>
                  </a:cubicBezTo>
                  <a:close/>
                </a:path>
              </a:pathLst>
            </a:custGeom>
            <a:solidFill>
              <a:srgbClr val="A9BECB"/>
            </a:solidFill>
          </p:spPr>
        </p:sp>
        <p:sp>
          <p:nvSpPr>
            <p:cNvPr name="TextBox 7" id="7"/>
            <p:cNvSpPr txBox="true"/>
            <p:nvPr/>
          </p:nvSpPr>
          <p:spPr>
            <a:xfrm>
              <a:off x="0" y="-123825"/>
              <a:ext cx="1418473" cy="1816444"/>
            </a:xfrm>
            <a:prstGeom prst="rect">
              <a:avLst/>
            </a:prstGeom>
          </p:spPr>
          <p:txBody>
            <a:bodyPr anchor="ctr" rtlCol="false" tIns="50800" lIns="50800" bIns="50800" rIns="50800"/>
            <a:lstStyle/>
            <a:p>
              <a:pPr algn="ctr">
                <a:lnSpc>
                  <a:spcPts val="4079"/>
                </a:lnSpc>
              </a:pPr>
            </a:p>
          </p:txBody>
        </p:sp>
      </p:grpSp>
      <p:grpSp>
        <p:nvGrpSpPr>
          <p:cNvPr name="Group 8" id="8"/>
          <p:cNvGrpSpPr/>
          <p:nvPr/>
        </p:nvGrpSpPr>
        <p:grpSpPr>
          <a:xfrm rot="0">
            <a:off x="12015475" y="2456695"/>
            <a:ext cx="5385764" cy="6426664"/>
            <a:chOff x="0" y="0"/>
            <a:chExt cx="1418473" cy="1692619"/>
          </a:xfrm>
        </p:grpSpPr>
        <p:sp>
          <p:nvSpPr>
            <p:cNvPr name="Freeform 9" id="9"/>
            <p:cNvSpPr/>
            <p:nvPr/>
          </p:nvSpPr>
          <p:spPr>
            <a:xfrm flipH="false" flipV="false" rot="0">
              <a:off x="0" y="0"/>
              <a:ext cx="1418473" cy="1692619"/>
            </a:xfrm>
            <a:custGeom>
              <a:avLst/>
              <a:gdLst/>
              <a:ahLst/>
              <a:cxnLst/>
              <a:rect r="r" b="b" t="t" l="l"/>
              <a:pathLst>
                <a:path h="1692619" w="1418473">
                  <a:moveTo>
                    <a:pt x="73311" y="0"/>
                  </a:moveTo>
                  <a:lnTo>
                    <a:pt x="1345161" y="0"/>
                  </a:lnTo>
                  <a:cubicBezTo>
                    <a:pt x="1364605" y="0"/>
                    <a:pt x="1383252" y="7724"/>
                    <a:pt x="1397000" y="21472"/>
                  </a:cubicBezTo>
                  <a:cubicBezTo>
                    <a:pt x="1410749" y="35221"/>
                    <a:pt x="1418473" y="53868"/>
                    <a:pt x="1418473" y="73311"/>
                  </a:cubicBezTo>
                  <a:lnTo>
                    <a:pt x="1418473" y="1619308"/>
                  </a:lnTo>
                  <a:cubicBezTo>
                    <a:pt x="1418473" y="1638751"/>
                    <a:pt x="1410749" y="1657398"/>
                    <a:pt x="1397000" y="1671147"/>
                  </a:cubicBezTo>
                  <a:cubicBezTo>
                    <a:pt x="1383252" y="1684896"/>
                    <a:pt x="1364605" y="1692619"/>
                    <a:pt x="1345161" y="1692619"/>
                  </a:cubicBezTo>
                  <a:lnTo>
                    <a:pt x="73311" y="1692619"/>
                  </a:lnTo>
                  <a:cubicBezTo>
                    <a:pt x="32823" y="1692619"/>
                    <a:pt x="0" y="1659797"/>
                    <a:pt x="0" y="1619308"/>
                  </a:cubicBezTo>
                  <a:lnTo>
                    <a:pt x="0" y="73311"/>
                  </a:lnTo>
                  <a:cubicBezTo>
                    <a:pt x="0" y="53868"/>
                    <a:pt x="7724" y="35221"/>
                    <a:pt x="21472" y="21472"/>
                  </a:cubicBezTo>
                  <a:cubicBezTo>
                    <a:pt x="35221" y="7724"/>
                    <a:pt x="53868" y="0"/>
                    <a:pt x="73311" y="0"/>
                  </a:cubicBezTo>
                  <a:close/>
                </a:path>
              </a:pathLst>
            </a:custGeom>
            <a:solidFill>
              <a:srgbClr val="DBE5EA"/>
            </a:solidFill>
          </p:spPr>
        </p:sp>
        <p:sp>
          <p:nvSpPr>
            <p:cNvPr name="TextBox 10" id="10"/>
            <p:cNvSpPr txBox="true"/>
            <p:nvPr/>
          </p:nvSpPr>
          <p:spPr>
            <a:xfrm>
              <a:off x="0" y="-123825"/>
              <a:ext cx="1418473" cy="1816444"/>
            </a:xfrm>
            <a:prstGeom prst="rect">
              <a:avLst/>
            </a:prstGeom>
          </p:spPr>
          <p:txBody>
            <a:bodyPr anchor="ctr" rtlCol="false" tIns="50800" lIns="50800" bIns="50800" rIns="50800"/>
            <a:lstStyle/>
            <a:p>
              <a:pPr algn="ctr">
                <a:lnSpc>
                  <a:spcPts val="4079"/>
                </a:lnSpc>
              </a:pPr>
            </a:p>
          </p:txBody>
        </p:sp>
      </p:grpSp>
      <p:sp>
        <p:nvSpPr>
          <p:cNvPr name="AutoShape 11" id="11"/>
          <p:cNvSpPr/>
          <p:nvPr/>
        </p:nvSpPr>
        <p:spPr>
          <a:xfrm>
            <a:off x="10767060" y="990600"/>
            <a:ext cx="6492240" cy="0"/>
          </a:xfrm>
          <a:prstGeom prst="line">
            <a:avLst/>
          </a:prstGeom>
          <a:ln cap="flat" w="76200">
            <a:solidFill>
              <a:srgbClr val="0F4662"/>
            </a:solidFill>
            <a:prstDash val="solid"/>
            <a:headEnd type="none" len="sm" w="sm"/>
            <a:tailEnd type="none" len="sm" w="sm"/>
          </a:ln>
        </p:spPr>
      </p:sp>
      <p:sp>
        <p:nvSpPr>
          <p:cNvPr name="Freeform 12" id="12"/>
          <p:cNvSpPr/>
          <p:nvPr/>
        </p:nvSpPr>
        <p:spPr>
          <a:xfrm flipH="false" flipV="false" rot="0">
            <a:off x="2366356" y="2877488"/>
            <a:ext cx="2419938" cy="1960150"/>
          </a:xfrm>
          <a:custGeom>
            <a:avLst/>
            <a:gdLst/>
            <a:ahLst/>
            <a:cxnLst/>
            <a:rect r="r" b="b" t="t" l="l"/>
            <a:pathLst>
              <a:path h="1960150" w="2419938">
                <a:moveTo>
                  <a:pt x="0" y="0"/>
                </a:moveTo>
                <a:lnTo>
                  <a:pt x="2419938" y="0"/>
                </a:lnTo>
                <a:lnTo>
                  <a:pt x="2419938" y="1960150"/>
                </a:lnTo>
                <a:lnTo>
                  <a:pt x="0" y="196015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Freeform 13" id="13"/>
          <p:cNvSpPr/>
          <p:nvPr/>
        </p:nvSpPr>
        <p:spPr>
          <a:xfrm flipH="false" flipV="false" rot="0">
            <a:off x="7725695" y="2877488"/>
            <a:ext cx="2695206" cy="1960150"/>
          </a:xfrm>
          <a:custGeom>
            <a:avLst/>
            <a:gdLst/>
            <a:ahLst/>
            <a:cxnLst/>
            <a:rect r="r" b="b" t="t" l="l"/>
            <a:pathLst>
              <a:path h="1960150" w="2695206">
                <a:moveTo>
                  <a:pt x="0" y="0"/>
                </a:moveTo>
                <a:lnTo>
                  <a:pt x="2695206" y="0"/>
                </a:lnTo>
                <a:lnTo>
                  <a:pt x="2695206" y="1960150"/>
                </a:lnTo>
                <a:lnTo>
                  <a:pt x="0" y="196015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4" id="14"/>
          <p:cNvSpPr/>
          <p:nvPr/>
        </p:nvSpPr>
        <p:spPr>
          <a:xfrm flipH="false" flipV="false" rot="0">
            <a:off x="13538902" y="2688108"/>
            <a:ext cx="2338909" cy="2338909"/>
          </a:xfrm>
          <a:custGeom>
            <a:avLst/>
            <a:gdLst/>
            <a:ahLst/>
            <a:cxnLst/>
            <a:rect r="r" b="b" t="t" l="l"/>
            <a:pathLst>
              <a:path h="2338909" w="2338909">
                <a:moveTo>
                  <a:pt x="0" y="0"/>
                </a:moveTo>
                <a:lnTo>
                  <a:pt x="2338909" y="0"/>
                </a:lnTo>
                <a:lnTo>
                  <a:pt x="2338909" y="2338910"/>
                </a:lnTo>
                <a:lnTo>
                  <a:pt x="0" y="233891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TextBox 15" id="15"/>
          <p:cNvSpPr txBox="true"/>
          <p:nvPr/>
        </p:nvSpPr>
        <p:spPr>
          <a:xfrm rot="0">
            <a:off x="1028700" y="599709"/>
            <a:ext cx="8115300"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Project Objectives</a:t>
            </a:r>
          </a:p>
        </p:txBody>
      </p:sp>
      <p:sp>
        <p:nvSpPr>
          <p:cNvPr name="TextBox 16" id="16"/>
          <p:cNvSpPr txBox="true"/>
          <p:nvPr/>
        </p:nvSpPr>
        <p:spPr>
          <a:xfrm rot="0">
            <a:off x="882507" y="6547259"/>
            <a:ext cx="5101887" cy="1315673"/>
          </a:xfrm>
          <a:prstGeom prst="rect">
            <a:avLst/>
          </a:prstGeom>
        </p:spPr>
        <p:txBody>
          <a:bodyPr anchor="t" rtlCol="false" tIns="0" lIns="0" bIns="0" rIns="0">
            <a:spAutoFit/>
          </a:bodyPr>
          <a:lstStyle/>
          <a:p>
            <a:pPr algn="l">
              <a:lnSpc>
                <a:spcPts val="3537"/>
              </a:lnSpc>
            </a:pPr>
            <a:r>
              <a:rPr lang="en-US" sz="2080">
                <a:solidFill>
                  <a:srgbClr val="0F4662"/>
                </a:solidFill>
                <a:latin typeface="Quicksand"/>
                <a:ea typeface="Quicksand"/>
                <a:cs typeface="Quicksand"/>
                <a:sym typeface="Quicksand"/>
              </a:rPr>
              <a:t>Offer curated courses and tools to help students improve their programming skills.</a:t>
            </a:r>
          </a:p>
        </p:txBody>
      </p:sp>
      <p:sp>
        <p:nvSpPr>
          <p:cNvPr name="TextBox 17" id="17"/>
          <p:cNvSpPr txBox="true"/>
          <p:nvPr/>
        </p:nvSpPr>
        <p:spPr>
          <a:xfrm rot="0">
            <a:off x="1025382" y="5377263"/>
            <a:ext cx="5101887" cy="986155"/>
          </a:xfrm>
          <a:prstGeom prst="rect">
            <a:avLst/>
          </a:prstGeom>
        </p:spPr>
        <p:txBody>
          <a:bodyPr anchor="t" rtlCol="false" tIns="0" lIns="0" bIns="0" rIns="0">
            <a:spAutoFit/>
          </a:bodyPr>
          <a:lstStyle/>
          <a:p>
            <a:pPr algn="l" marL="0" indent="0" lvl="0">
              <a:lnSpc>
                <a:spcPts val="3919"/>
              </a:lnSpc>
              <a:spcBef>
                <a:spcPct val="0"/>
              </a:spcBef>
            </a:pPr>
            <a:r>
              <a:rPr lang="en-US" b="true" sz="2799">
                <a:solidFill>
                  <a:srgbClr val="0F4662"/>
                </a:solidFill>
                <a:latin typeface="Quicksand Bold"/>
                <a:ea typeface="Quicksand Bold"/>
                <a:cs typeface="Quicksand Bold"/>
                <a:sym typeface="Quicksand Bold"/>
              </a:rPr>
              <a:t>Provide Skill-Enhancing Resources</a:t>
            </a:r>
          </a:p>
        </p:txBody>
      </p:sp>
      <p:sp>
        <p:nvSpPr>
          <p:cNvPr name="TextBox 18" id="18"/>
          <p:cNvSpPr txBox="true"/>
          <p:nvPr/>
        </p:nvSpPr>
        <p:spPr>
          <a:xfrm rot="0">
            <a:off x="6593057" y="6470517"/>
            <a:ext cx="5101887" cy="3040240"/>
          </a:xfrm>
          <a:prstGeom prst="rect">
            <a:avLst/>
          </a:prstGeom>
        </p:spPr>
        <p:txBody>
          <a:bodyPr anchor="t" rtlCol="false" tIns="0" lIns="0" bIns="0" rIns="0">
            <a:spAutoFit/>
          </a:bodyPr>
          <a:lstStyle/>
          <a:p>
            <a:pPr algn="l">
              <a:lnSpc>
                <a:spcPts val="3522"/>
              </a:lnSpc>
            </a:pPr>
            <a:r>
              <a:rPr lang="en-US" sz="2072">
                <a:solidFill>
                  <a:srgbClr val="0F4662"/>
                </a:solidFill>
                <a:latin typeface="Quicksand"/>
                <a:ea typeface="Quicksand"/>
                <a:cs typeface="Quicksand"/>
                <a:sym typeface="Quicksand"/>
              </a:rPr>
              <a:t>Enable collaboration through features like a code editor and a shared whiteboard.And allow communication&amp; interaction  with insturcutors and students.</a:t>
            </a:r>
          </a:p>
          <a:p>
            <a:pPr algn="l">
              <a:lnSpc>
                <a:spcPts val="3522"/>
              </a:lnSpc>
            </a:pPr>
          </a:p>
          <a:p>
            <a:pPr algn="l">
              <a:lnSpc>
                <a:spcPts val="3522"/>
              </a:lnSpc>
            </a:pPr>
          </a:p>
        </p:txBody>
      </p:sp>
      <p:sp>
        <p:nvSpPr>
          <p:cNvPr name="TextBox 19" id="19"/>
          <p:cNvSpPr txBox="true"/>
          <p:nvPr/>
        </p:nvSpPr>
        <p:spPr>
          <a:xfrm rot="0">
            <a:off x="6593057" y="5332844"/>
            <a:ext cx="5101887" cy="1481455"/>
          </a:xfrm>
          <a:prstGeom prst="rect">
            <a:avLst/>
          </a:prstGeom>
        </p:spPr>
        <p:txBody>
          <a:bodyPr anchor="t" rtlCol="false" tIns="0" lIns="0" bIns="0" rIns="0">
            <a:spAutoFit/>
          </a:bodyPr>
          <a:lstStyle/>
          <a:p>
            <a:pPr algn="l">
              <a:lnSpc>
                <a:spcPts val="3919"/>
              </a:lnSpc>
            </a:pPr>
            <a:r>
              <a:rPr lang="en-US" sz="2799" b="true">
                <a:solidFill>
                  <a:srgbClr val="0F4662"/>
                </a:solidFill>
                <a:latin typeface="Quicksand Bold"/>
                <a:ea typeface="Quicksand Bold"/>
                <a:cs typeface="Quicksand Bold"/>
                <a:sym typeface="Quicksand Bold"/>
              </a:rPr>
              <a:t>Facilitate Collaboration&amp;</a:t>
            </a:r>
          </a:p>
          <a:p>
            <a:pPr algn="l">
              <a:lnSpc>
                <a:spcPts val="3919"/>
              </a:lnSpc>
            </a:pPr>
            <a:r>
              <a:rPr lang="en-US" sz="2799" b="true">
                <a:solidFill>
                  <a:srgbClr val="0F4662"/>
                </a:solidFill>
                <a:latin typeface="Quicksand Bold"/>
                <a:ea typeface="Quicksand Bold"/>
                <a:cs typeface="Quicksand Bold"/>
                <a:sym typeface="Quicksand Bold"/>
              </a:rPr>
              <a:t>Communication </a:t>
            </a:r>
          </a:p>
          <a:p>
            <a:pPr algn="l" marL="0" indent="0" lvl="0">
              <a:lnSpc>
                <a:spcPts val="3919"/>
              </a:lnSpc>
              <a:spcBef>
                <a:spcPct val="0"/>
              </a:spcBef>
            </a:pPr>
          </a:p>
        </p:txBody>
      </p:sp>
      <p:sp>
        <p:nvSpPr>
          <p:cNvPr name="TextBox 20" id="20"/>
          <p:cNvSpPr txBox="true"/>
          <p:nvPr/>
        </p:nvSpPr>
        <p:spPr>
          <a:xfrm rot="0">
            <a:off x="12157413" y="6509499"/>
            <a:ext cx="4496348" cy="1314450"/>
          </a:xfrm>
          <a:prstGeom prst="rect">
            <a:avLst/>
          </a:prstGeom>
        </p:spPr>
        <p:txBody>
          <a:bodyPr anchor="t" rtlCol="false" tIns="0" lIns="0" bIns="0" rIns="0">
            <a:spAutoFit/>
          </a:bodyPr>
          <a:lstStyle/>
          <a:p>
            <a:pPr algn="l">
              <a:lnSpc>
                <a:spcPts val="3570"/>
              </a:lnSpc>
            </a:pPr>
            <a:r>
              <a:rPr lang="en-US" sz="2100">
                <a:solidFill>
                  <a:srgbClr val="0F4662"/>
                </a:solidFill>
                <a:latin typeface="Quicksand"/>
                <a:ea typeface="Quicksand"/>
                <a:cs typeface="Quicksand"/>
                <a:sym typeface="Quicksand"/>
              </a:rPr>
              <a:t>Allow students to create and customize professional portfolios for showcasing their work.</a:t>
            </a:r>
          </a:p>
        </p:txBody>
      </p:sp>
      <p:sp>
        <p:nvSpPr>
          <p:cNvPr name="TextBox 21" id="21"/>
          <p:cNvSpPr txBox="true"/>
          <p:nvPr/>
        </p:nvSpPr>
        <p:spPr>
          <a:xfrm rot="0">
            <a:off x="12157413" y="5377263"/>
            <a:ext cx="5101887" cy="490855"/>
          </a:xfrm>
          <a:prstGeom prst="rect">
            <a:avLst/>
          </a:prstGeom>
        </p:spPr>
        <p:txBody>
          <a:bodyPr anchor="t" rtlCol="false" tIns="0" lIns="0" bIns="0" rIns="0">
            <a:spAutoFit/>
          </a:bodyPr>
          <a:lstStyle/>
          <a:p>
            <a:pPr algn="l" marL="0" indent="0" lvl="0">
              <a:lnSpc>
                <a:spcPts val="3919"/>
              </a:lnSpc>
              <a:spcBef>
                <a:spcPct val="0"/>
              </a:spcBef>
            </a:pPr>
            <a:r>
              <a:rPr lang="en-US" b="true" sz="2799">
                <a:solidFill>
                  <a:srgbClr val="0F4662"/>
                </a:solidFill>
                <a:latin typeface="Quicksand Bold"/>
                <a:ea typeface="Quicksand Bold"/>
                <a:cs typeface="Quicksand Bold"/>
                <a:sym typeface="Quicksand Bold"/>
              </a:rPr>
              <a:t>Support Personal Branding </a:t>
            </a: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2480247" y="3806248"/>
            <a:ext cx="13327507" cy="4895293"/>
          </a:xfrm>
          <a:custGeom>
            <a:avLst/>
            <a:gdLst/>
            <a:ahLst/>
            <a:cxnLst/>
            <a:rect r="r" b="b" t="t" l="l"/>
            <a:pathLst>
              <a:path h="4895293" w="13327507">
                <a:moveTo>
                  <a:pt x="0" y="0"/>
                </a:moveTo>
                <a:lnTo>
                  <a:pt x="13327506" y="0"/>
                </a:lnTo>
                <a:lnTo>
                  <a:pt x="13327506" y="4895293"/>
                </a:lnTo>
                <a:lnTo>
                  <a:pt x="0" y="4895293"/>
                </a:lnTo>
                <a:lnTo>
                  <a:pt x="0" y="0"/>
                </a:lnTo>
                <a:close/>
              </a:path>
            </a:pathLst>
          </a:custGeom>
          <a:blipFill>
            <a:blip r:embed="rId2"/>
            <a:stretch>
              <a:fillRect l="-3223" t="0" r="-4807" b="0"/>
            </a:stretch>
          </a:blipFill>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Notes &amp; To-Do list</a:t>
            </a:r>
          </a:p>
        </p:txBody>
      </p:sp>
      <p:sp>
        <p:nvSpPr>
          <p:cNvPr name="TextBox 4" id="4"/>
          <p:cNvSpPr txBox="true"/>
          <p:nvPr/>
        </p:nvSpPr>
        <p:spPr>
          <a:xfrm rot="0">
            <a:off x="1815062" y="1866111"/>
            <a:ext cx="14657875" cy="162560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allows users to add, edit, or delete tasks on their to-do list. Tasks can be organized by categorizing them based on priority levels and filtered by specific days. Users can also mark tasks as completed, and track progress to stay on top of their schedule.</a:t>
            </a:r>
          </a:p>
        </p:txBody>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7154140" y="3336581"/>
            <a:ext cx="10105160" cy="4471533"/>
          </a:xfrm>
          <a:custGeom>
            <a:avLst/>
            <a:gdLst/>
            <a:ahLst/>
            <a:cxnLst/>
            <a:rect r="r" b="b" t="t" l="l"/>
            <a:pathLst>
              <a:path h="4471533" w="10105160">
                <a:moveTo>
                  <a:pt x="0" y="0"/>
                </a:moveTo>
                <a:lnTo>
                  <a:pt x="10105160" y="0"/>
                </a:lnTo>
                <a:lnTo>
                  <a:pt x="10105160" y="4471533"/>
                </a:lnTo>
                <a:lnTo>
                  <a:pt x="0" y="4471533"/>
                </a:lnTo>
                <a:lnTo>
                  <a:pt x="0" y="0"/>
                </a:lnTo>
                <a:close/>
              </a:path>
            </a:pathLst>
          </a:custGeom>
          <a:blipFill>
            <a:blip r:embed="rId2"/>
            <a:stretch>
              <a:fillRect l="0" t="0" r="0" b="0"/>
            </a:stretch>
          </a:blipFill>
          <a:ln w="38100" cap="rnd">
            <a:solidFill>
              <a:srgbClr val="000000"/>
            </a:solidFill>
            <a:prstDash val="solid"/>
            <a:round/>
          </a:ln>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Calendar &amp; Schedualing</a:t>
            </a:r>
          </a:p>
        </p:txBody>
      </p:sp>
      <p:sp>
        <p:nvSpPr>
          <p:cNvPr name="TextBox 4" id="4"/>
          <p:cNvSpPr txBox="true"/>
          <p:nvPr/>
        </p:nvSpPr>
        <p:spPr>
          <a:xfrm rot="0">
            <a:off x="525337" y="3434761"/>
            <a:ext cx="6085375" cy="383540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calendar displays all user events, tasks, courses, and more to provide a well-organized schedule and help users stay on top of their commitments. It also offers multiple viewing options, such as daily, weekly, or monthly views, for better event management.</a:t>
            </a: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8229828" y="6612318"/>
            <a:ext cx="8672795" cy="2816562"/>
          </a:xfrm>
          <a:custGeom>
            <a:avLst/>
            <a:gdLst/>
            <a:ahLst/>
            <a:cxnLst/>
            <a:rect r="r" b="b" t="t" l="l"/>
            <a:pathLst>
              <a:path h="2816562" w="8672795">
                <a:moveTo>
                  <a:pt x="0" y="0"/>
                </a:moveTo>
                <a:lnTo>
                  <a:pt x="8672795" y="0"/>
                </a:lnTo>
                <a:lnTo>
                  <a:pt x="8672795" y="2816561"/>
                </a:lnTo>
                <a:lnTo>
                  <a:pt x="0" y="2816561"/>
                </a:lnTo>
                <a:lnTo>
                  <a:pt x="0" y="0"/>
                </a:lnTo>
                <a:close/>
              </a:path>
            </a:pathLst>
          </a:custGeom>
          <a:blipFill>
            <a:blip r:embed="rId2"/>
            <a:stretch>
              <a:fillRect l="0" t="-11006" r="0" b="-11006"/>
            </a:stretch>
          </a:blipFill>
          <a:ln w="38100" cap="rnd">
            <a:solidFill>
              <a:srgbClr val="000000"/>
            </a:solidFill>
            <a:prstDash val="solid"/>
            <a:round/>
          </a:ln>
        </p:spPr>
      </p:sp>
      <p:sp>
        <p:nvSpPr>
          <p:cNvPr name="Freeform 3" id="3"/>
          <p:cNvSpPr/>
          <p:nvPr/>
        </p:nvSpPr>
        <p:spPr>
          <a:xfrm flipH="false" flipV="false" rot="0">
            <a:off x="1028700" y="2979442"/>
            <a:ext cx="4573479" cy="6179902"/>
          </a:xfrm>
          <a:custGeom>
            <a:avLst/>
            <a:gdLst/>
            <a:ahLst/>
            <a:cxnLst/>
            <a:rect r="r" b="b" t="t" l="l"/>
            <a:pathLst>
              <a:path h="6179902" w="4573479">
                <a:moveTo>
                  <a:pt x="0" y="0"/>
                </a:moveTo>
                <a:lnTo>
                  <a:pt x="4573479" y="0"/>
                </a:lnTo>
                <a:lnTo>
                  <a:pt x="4573479" y="6179902"/>
                </a:lnTo>
                <a:lnTo>
                  <a:pt x="0" y="6179902"/>
                </a:lnTo>
                <a:lnTo>
                  <a:pt x="0" y="0"/>
                </a:lnTo>
                <a:close/>
              </a:path>
            </a:pathLst>
          </a:custGeom>
          <a:blipFill>
            <a:blip r:embed="rId3"/>
            <a:stretch>
              <a:fillRect l="0" t="0" r="0" b="0"/>
            </a:stretch>
          </a:blipFill>
          <a:ln w="38100" cap="rnd">
            <a:solidFill>
              <a:srgbClr val="000000"/>
            </a:solidFill>
            <a:prstDash val="solid"/>
            <a:round/>
          </a:ln>
        </p:spPr>
      </p:sp>
      <p:sp>
        <p:nvSpPr>
          <p:cNvPr name="Freeform 4" id="4"/>
          <p:cNvSpPr/>
          <p:nvPr/>
        </p:nvSpPr>
        <p:spPr>
          <a:xfrm flipH="false" flipV="false" rot="0">
            <a:off x="8229828" y="2231681"/>
            <a:ext cx="8672795" cy="3837712"/>
          </a:xfrm>
          <a:custGeom>
            <a:avLst/>
            <a:gdLst/>
            <a:ahLst/>
            <a:cxnLst/>
            <a:rect r="r" b="b" t="t" l="l"/>
            <a:pathLst>
              <a:path h="3837712" w="8672795">
                <a:moveTo>
                  <a:pt x="0" y="0"/>
                </a:moveTo>
                <a:lnTo>
                  <a:pt x="8672795" y="0"/>
                </a:lnTo>
                <a:lnTo>
                  <a:pt x="8672795" y="3837712"/>
                </a:lnTo>
                <a:lnTo>
                  <a:pt x="0" y="3837712"/>
                </a:lnTo>
                <a:lnTo>
                  <a:pt x="0" y="0"/>
                </a:lnTo>
                <a:close/>
              </a:path>
            </a:pathLst>
          </a:custGeom>
          <a:blipFill>
            <a:blip r:embed="rId4"/>
            <a:stretch>
              <a:fillRect l="0" t="0" r="0" b="0"/>
            </a:stretch>
          </a:blipFill>
          <a:ln w="38100" cap="rnd">
            <a:solidFill>
              <a:srgbClr val="000000"/>
            </a:solidFill>
            <a:prstDash val="solid"/>
            <a:round/>
          </a:ln>
        </p:spPr>
      </p:sp>
      <p:sp>
        <p:nvSpPr>
          <p:cNvPr name="TextBox 5" id="5"/>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Calendar &amp; Schedualing</a:t>
            </a: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8627909" y="2265674"/>
            <a:ext cx="9034574" cy="6524280"/>
          </a:xfrm>
          <a:custGeom>
            <a:avLst/>
            <a:gdLst/>
            <a:ahLst/>
            <a:cxnLst/>
            <a:rect r="r" b="b" t="t" l="l"/>
            <a:pathLst>
              <a:path h="6524280" w="9034574">
                <a:moveTo>
                  <a:pt x="0" y="0"/>
                </a:moveTo>
                <a:lnTo>
                  <a:pt x="9034574" y="0"/>
                </a:lnTo>
                <a:lnTo>
                  <a:pt x="9034574" y="6524281"/>
                </a:lnTo>
                <a:lnTo>
                  <a:pt x="0" y="6524281"/>
                </a:lnTo>
                <a:lnTo>
                  <a:pt x="0" y="0"/>
                </a:lnTo>
                <a:close/>
              </a:path>
            </a:pathLst>
          </a:custGeom>
          <a:blipFill>
            <a:blip r:embed="rId2"/>
            <a:stretch>
              <a:fillRect l="-1766" t="0" r="-1766" b="0"/>
            </a:stretch>
          </a:blipFill>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Portfolio page</a:t>
            </a:r>
          </a:p>
        </p:txBody>
      </p:sp>
      <p:sp>
        <p:nvSpPr>
          <p:cNvPr name="TextBox 4" id="4"/>
          <p:cNvSpPr txBox="true"/>
          <p:nvPr/>
        </p:nvSpPr>
        <p:spPr>
          <a:xfrm rot="0">
            <a:off x="1028700" y="3409841"/>
            <a:ext cx="6085375" cy="3835400"/>
          </a:xfrm>
          <a:prstGeom prst="rect">
            <a:avLst/>
          </a:prstGeom>
        </p:spPr>
        <p:txBody>
          <a:bodyPr anchor="t" rtlCol="false" tIns="0" lIns="0" bIns="0" rIns="0">
            <a:spAutoFit/>
          </a:bodyPr>
          <a:lstStyle/>
          <a:p>
            <a:pPr algn="l" marL="561339" indent="-280669" lvl="1">
              <a:lnSpc>
                <a:spcPts val="4419"/>
              </a:lnSpc>
              <a:buFont typeface="Arial"/>
              <a:buChar char="•"/>
            </a:pPr>
            <a:r>
              <a:rPr lang="en-US" sz="2599">
                <a:solidFill>
                  <a:srgbClr val="0F4662"/>
                </a:solidFill>
                <a:latin typeface="Quicksand"/>
                <a:ea typeface="Quicksand"/>
                <a:cs typeface="Quicksand"/>
                <a:sym typeface="Quicksand"/>
              </a:rPr>
              <a:t>Allows users to create a personal portfolio.</a:t>
            </a:r>
          </a:p>
          <a:p>
            <a:pPr algn="l" marL="561339" indent="-280669" lvl="1">
              <a:lnSpc>
                <a:spcPts val="4419"/>
              </a:lnSpc>
              <a:buFont typeface="Arial"/>
              <a:buChar char="•"/>
            </a:pPr>
            <a:r>
              <a:rPr lang="en-US" sz="2599">
                <a:solidFill>
                  <a:srgbClr val="0F4662"/>
                </a:solidFill>
                <a:latin typeface="Quicksand"/>
                <a:ea typeface="Quicksand"/>
                <a:cs typeface="Quicksand"/>
                <a:sym typeface="Quicksand"/>
              </a:rPr>
              <a:t>Showcase skills, achievements, and professional experiences.</a:t>
            </a:r>
          </a:p>
          <a:p>
            <a:pPr algn="l" marL="561339" indent="-280669" lvl="1">
              <a:lnSpc>
                <a:spcPts val="4419"/>
              </a:lnSpc>
              <a:spcBef>
                <a:spcPct val="0"/>
              </a:spcBef>
              <a:buFont typeface="Arial"/>
              <a:buChar char="•"/>
            </a:pPr>
            <a:r>
              <a:rPr lang="en-US" sz="2599">
                <a:solidFill>
                  <a:srgbClr val="0F4662"/>
                </a:solidFill>
                <a:latin typeface="Quicksand"/>
                <a:ea typeface="Quicksand"/>
                <a:cs typeface="Quicksand"/>
                <a:sym typeface="Quicksand"/>
              </a:rPr>
              <a:t>Share a professional profile with potential employers or clients.</a:t>
            </a:r>
          </a:p>
          <a:p>
            <a:pPr algn="l">
              <a:lnSpc>
                <a:spcPts val="4419"/>
              </a:lnSpc>
              <a:spcBef>
                <a:spcPct val="0"/>
              </a:spcBef>
            </a:pPr>
          </a:p>
        </p:txBody>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9297599" y="1952122"/>
            <a:ext cx="7961701" cy="6991564"/>
          </a:xfrm>
          <a:custGeom>
            <a:avLst/>
            <a:gdLst/>
            <a:ahLst/>
            <a:cxnLst/>
            <a:rect r="r" b="b" t="t" l="l"/>
            <a:pathLst>
              <a:path h="6991564" w="7961701">
                <a:moveTo>
                  <a:pt x="0" y="0"/>
                </a:moveTo>
                <a:lnTo>
                  <a:pt x="7961701" y="0"/>
                </a:lnTo>
                <a:lnTo>
                  <a:pt x="7961701" y="6991564"/>
                </a:lnTo>
                <a:lnTo>
                  <a:pt x="0" y="6991564"/>
                </a:lnTo>
                <a:lnTo>
                  <a:pt x="0" y="0"/>
                </a:lnTo>
                <a:close/>
              </a:path>
            </a:pathLst>
          </a:custGeom>
          <a:blipFill>
            <a:blip r:embed="rId2"/>
            <a:stretch>
              <a:fillRect l="-2927" t="-100424" r="-2927" b="0"/>
            </a:stretch>
          </a:blipFill>
        </p:spPr>
      </p:sp>
      <p:sp>
        <p:nvSpPr>
          <p:cNvPr name="Freeform 3" id="3"/>
          <p:cNvSpPr/>
          <p:nvPr/>
        </p:nvSpPr>
        <p:spPr>
          <a:xfrm flipH="false" flipV="false" rot="0">
            <a:off x="452945" y="2729071"/>
            <a:ext cx="8430993" cy="6214615"/>
          </a:xfrm>
          <a:custGeom>
            <a:avLst/>
            <a:gdLst/>
            <a:ahLst/>
            <a:cxnLst/>
            <a:rect r="r" b="b" t="t" l="l"/>
            <a:pathLst>
              <a:path h="6214615" w="8430993">
                <a:moveTo>
                  <a:pt x="0" y="0"/>
                </a:moveTo>
                <a:lnTo>
                  <a:pt x="8430993" y="0"/>
                </a:lnTo>
                <a:lnTo>
                  <a:pt x="8430993" y="6214615"/>
                </a:lnTo>
                <a:lnTo>
                  <a:pt x="0" y="6214615"/>
                </a:lnTo>
                <a:lnTo>
                  <a:pt x="0" y="0"/>
                </a:lnTo>
                <a:close/>
              </a:path>
            </a:pathLst>
          </a:custGeom>
          <a:blipFill>
            <a:blip r:embed="rId3"/>
            <a:stretch>
              <a:fillRect l="-2839" t="0" r="-2839" b="0"/>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Portfolio page</a:t>
            </a:r>
          </a:p>
        </p:txBody>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809826" y="3177173"/>
            <a:ext cx="4233861" cy="5570870"/>
          </a:xfrm>
          <a:custGeom>
            <a:avLst/>
            <a:gdLst/>
            <a:ahLst/>
            <a:cxnLst/>
            <a:rect r="r" b="b" t="t" l="l"/>
            <a:pathLst>
              <a:path h="5570870" w="4233861">
                <a:moveTo>
                  <a:pt x="0" y="0"/>
                </a:moveTo>
                <a:lnTo>
                  <a:pt x="4233862" y="0"/>
                </a:lnTo>
                <a:lnTo>
                  <a:pt x="4233862" y="5570870"/>
                </a:lnTo>
                <a:lnTo>
                  <a:pt x="0" y="5570870"/>
                </a:lnTo>
                <a:lnTo>
                  <a:pt x="0" y="0"/>
                </a:lnTo>
                <a:close/>
              </a:path>
            </a:pathLst>
          </a:custGeom>
          <a:blipFill>
            <a:blip r:embed="rId2"/>
            <a:stretch>
              <a:fillRect l="0" t="0" r="0" b="0"/>
            </a:stretch>
          </a:blipFill>
        </p:spPr>
      </p:sp>
      <p:sp>
        <p:nvSpPr>
          <p:cNvPr name="Freeform 3" id="3"/>
          <p:cNvSpPr/>
          <p:nvPr/>
        </p:nvSpPr>
        <p:spPr>
          <a:xfrm flipH="false" flipV="false" rot="0">
            <a:off x="11574686" y="3338730"/>
            <a:ext cx="5378235" cy="5409313"/>
          </a:xfrm>
          <a:custGeom>
            <a:avLst/>
            <a:gdLst/>
            <a:ahLst/>
            <a:cxnLst/>
            <a:rect r="r" b="b" t="t" l="l"/>
            <a:pathLst>
              <a:path h="5409313" w="5378235">
                <a:moveTo>
                  <a:pt x="0" y="0"/>
                </a:moveTo>
                <a:lnTo>
                  <a:pt x="5378234" y="0"/>
                </a:lnTo>
                <a:lnTo>
                  <a:pt x="5378234" y="5409313"/>
                </a:lnTo>
                <a:lnTo>
                  <a:pt x="0" y="5409313"/>
                </a:lnTo>
                <a:lnTo>
                  <a:pt x="0" y="0"/>
                </a:lnTo>
                <a:close/>
              </a:path>
            </a:pathLst>
          </a:custGeom>
          <a:blipFill>
            <a:blip r:embed="rId3"/>
            <a:stretch>
              <a:fillRect l="0" t="0" r="-20320" b="0"/>
            </a:stretch>
          </a:blipFill>
        </p:spPr>
      </p:sp>
      <p:sp>
        <p:nvSpPr>
          <p:cNvPr name="Freeform 4" id="4"/>
          <p:cNvSpPr/>
          <p:nvPr/>
        </p:nvSpPr>
        <p:spPr>
          <a:xfrm flipH="false" flipV="false" rot="0">
            <a:off x="5767544" y="3177173"/>
            <a:ext cx="5083242" cy="5570870"/>
          </a:xfrm>
          <a:custGeom>
            <a:avLst/>
            <a:gdLst/>
            <a:ahLst/>
            <a:cxnLst/>
            <a:rect r="r" b="b" t="t" l="l"/>
            <a:pathLst>
              <a:path h="5570870" w="5083242">
                <a:moveTo>
                  <a:pt x="0" y="0"/>
                </a:moveTo>
                <a:lnTo>
                  <a:pt x="5083242" y="0"/>
                </a:lnTo>
                <a:lnTo>
                  <a:pt x="5083242" y="5570870"/>
                </a:lnTo>
                <a:lnTo>
                  <a:pt x="0" y="5570870"/>
                </a:lnTo>
                <a:lnTo>
                  <a:pt x="0" y="0"/>
                </a:lnTo>
                <a:close/>
              </a:path>
            </a:pathLst>
          </a:custGeom>
          <a:blipFill>
            <a:blip r:embed="rId4"/>
            <a:stretch>
              <a:fillRect l="0" t="-135" r="-32895" b="-135"/>
            </a:stretch>
          </a:blipFill>
        </p:spPr>
      </p:sp>
      <p:sp>
        <p:nvSpPr>
          <p:cNvPr name="TextBox 5" id="5"/>
          <p:cNvSpPr txBox="true"/>
          <p:nvPr/>
        </p:nvSpPr>
        <p:spPr>
          <a:xfrm rot="0">
            <a:off x="1028700" y="265712"/>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Portfolio page</a:t>
            </a:r>
          </a:p>
        </p:txBody>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3048937" y="3743232"/>
            <a:ext cx="12635456" cy="5515068"/>
          </a:xfrm>
          <a:custGeom>
            <a:avLst/>
            <a:gdLst/>
            <a:ahLst/>
            <a:cxnLst/>
            <a:rect r="r" b="b" t="t" l="l"/>
            <a:pathLst>
              <a:path h="5515068" w="12635456">
                <a:moveTo>
                  <a:pt x="0" y="0"/>
                </a:moveTo>
                <a:lnTo>
                  <a:pt x="12635455" y="0"/>
                </a:lnTo>
                <a:lnTo>
                  <a:pt x="12635455" y="5515068"/>
                </a:lnTo>
                <a:lnTo>
                  <a:pt x="0" y="5515068"/>
                </a:lnTo>
                <a:lnTo>
                  <a:pt x="0" y="0"/>
                </a:lnTo>
                <a:close/>
              </a:path>
            </a:pathLst>
          </a:custGeom>
          <a:blipFill>
            <a:blip r:embed="rId2"/>
            <a:stretch>
              <a:fillRect l="0" t="0" r="0" b="-807"/>
            </a:stretch>
          </a:blipFill>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TechSync Users</a:t>
            </a:r>
          </a:p>
        </p:txBody>
      </p:sp>
      <p:sp>
        <p:nvSpPr>
          <p:cNvPr name="TextBox 4" id="4"/>
          <p:cNvSpPr txBox="true"/>
          <p:nvPr/>
        </p:nvSpPr>
        <p:spPr>
          <a:xfrm rot="0">
            <a:off x="1815062" y="1866111"/>
            <a:ext cx="14657875"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enable user see other platform users and see thier portfolio or communicate with others.</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7996447" y="1684924"/>
            <a:ext cx="3682077" cy="7710963"/>
          </a:xfrm>
          <a:custGeom>
            <a:avLst/>
            <a:gdLst/>
            <a:ahLst/>
            <a:cxnLst/>
            <a:rect r="r" b="b" t="t" l="l"/>
            <a:pathLst>
              <a:path h="7710963" w="3682077">
                <a:moveTo>
                  <a:pt x="0" y="0"/>
                </a:moveTo>
                <a:lnTo>
                  <a:pt x="3682077" y="0"/>
                </a:lnTo>
                <a:lnTo>
                  <a:pt x="3682077" y="7710963"/>
                </a:lnTo>
                <a:lnTo>
                  <a:pt x="0" y="7710963"/>
                </a:lnTo>
                <a:lnTo>
                  <a:pt x="0" y="0"/>
                </a:lnTo>
                <a:close/>
              </a:path>
            </a:pathLst>
          </a:custGeom>
          <a:blipFill>
            <a:blip r:embed="rId2"/>
            <a:stretch>
              <a:fillRect l="0" t="-3155" r="0" b="-3155"/>
            </a:stretch>
          </a:blipFill>
        </p:spPr>
      </p:sp>
      <p:sp>
        <p:nvSpPr>
          <p:cNvPr name="Freeform 3" id="3"/>
          <p:cNvSpPr/>
          <p:nvPr/>
        </p:nvSpPr>
        <p:spPr>
          <a:xfrm flipH="false" flipV="false" rot="0">
            <a:off x="12941798" y="1684924"/>
            <a:ext cx="3682077" cy="7710963"/>
          </a:xfrm>
          <a:custGeom>
            <a:avLst/>
            <a:gdLst/>
            <a:ahLst/>
            <a:cxnLst/>
            <a:rect r="r" b="b" t="t" l="l"/>
            <a:pathLst>
              <a:path h="7710963" w="3682077">
                <a:moveTo>
                  <a:pt x="0" y="0"/>
                </a:moveTo>
                <a:lnTo>
                  <a:pt x="3682077" y="0"/>
                </a:lnTo>
                <a:lnTo>
                  <a:pt x="3682077" y="7710963"/>
                </a:lnTo>
                <a:lnTo>
                  <a:pt x="0" y="7710963"/>
                </a:lnTo>
                <a:lnTo>
                  <a:pt x="0" y="0"/>
                </a:lnTo>
                <a:close/>
              </a:path>
            </a:pathLst>
          </a:custGeom>
          <a:blipFill>
            <a:blip r:embed="rId3"/>
            <a:stretch>
              <a:fillRect l="0" t="-3155" r="0" b="-3155"/>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E-commerce</a:t>
            </a:r>
          </a:p>
        </p:txBody>
      </p:sp>
      <p:sp>
        <p:nvSpPr>
          <p:cNvPr name="TextBox 5" id="5"/>
          <p:cNvSpPr txBox="true"/>
          <p:nvPr/>
        </p:nvSpPr>
        <p:spPr>
          <a:xfrm rot="0">
            <a:off x="1028700" y="3987800"/>
            <a:ext cx="6530618" cy="21780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allows users to offer their hardware components, books, and slides for sale. It also enables others to reserve items if they are available.</a:t>
            </a:r>
          </a:p>
        </p:txBody>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1818949"/>
            <a:ext cx="3463507" cy="7710963"/>
          </a:xfrm>
          <a:custGeom>
            <a:avLst/>
            <a:gdLst/>
            <a:ahLst/>
            <a:cxnLst/>
            <a:rect r="r" b="b" t="t" l="l"/>
            <a:pathLst>
              <a:path h="7710963" w="3463507">
                <a:moveTo>
                  <a:pt x="0" y="0"/>
                </a:moveTo>
                <a:lnTo>
                  <a:pt x="3463507" y="0"/>
                </a:lnTo>
                <a:lnTo>
                  <a:pt x="3463507" y="7710962"/>
                </a:lnTo>
                <a:lnTo>
                  <a:pt x="0" y="7710962"/>
                </a:lnTo>
                <a:lnTo>
                  <a:pt x="0" y="0"/>
                </a:lnTo>
                <a:close/>
              </a:path>
            </a:pathLst>
          </a:custGeom>
          <a:blipFill>
            <a:blip r:embed="rId2"/>
            <a:stretch>
              <a:fillRect l="0" t="0" r="0" b="0"/>
            </a:stretch>
          </a:blipFill>
        </p:spPr>
      </p:sp>
      <p:sp>
        <p:nvSpPr>
          <p:cNvPr name="Freeform 3" id="3"/>
          <p:cNvSpPr/>
          <p:nvPr/>
        </p:nvSpPr>
        <p:spPr>
          <a:xfrm flipH="false" flipV="false" rot="0">
            <a:off x="5680493" y="1818949"/>
            <a:ext cx="3463507" cy="7710963"/>
          </a:xfrm>
          <a:custGeom>
            <a:avLst/>
            <a:gdLst/>
            <a:ahLst/>
            <a:cxnLst/>
            <a:rect r="r" b="b" t="t" l="l"/>
            <a:pathLst>
              <a:path h="7710963" w="3463507">
                <a:moveTo>
                  <a:pt x="0" y="0"/>
                </a:moveTo>
                <a:lnTo>
                  <a:pt x="3463507" y="0"/>
                </a:lnTo>
                <a:lnTo>
                  <a:pt x="3463507" y="7710962"/>
                </a:lnTo>
                <a:lnTo>
                  <a:pt x="0" y="7710962"/>
                </a:lnTo>
                <a:lnTo>
                  <a:pt x="0" y="0"/>
                </a:lnTo>
                <a:close/>
              </a:path>
            </a:pathLst>
          </a:custGeom>
          <a:blipFill>
            <a:blip r:embed="rId3"/>
            <a:stretch>
              <a:fillRect l="0" t="0" r="0" b="0"/>
            </a:stretch>
          </a:blipFill>
        </p:spPr>
      </p:sp>
      <p:sp>
        <p:nvSpPr>
          <p:cNvPr name="Freeform 4" id="4"/>
          <p:cNvSpPr/>
          <p:nvPr/>
        </p:nvSpPr>
        <p:spPr>
          <a:xfrm flipH="false" flipV="false" rot="0">
            <a:off x="13795793" y="1818949"/>
            <a:ext cx="3463507" cy="7710963"/>
          </a:xfrm>
          <a:custGeom>
            <a:avLst/>
            <a:gdLst/>
            <a:ahLst/>
            <a:cxnLst/>
            <a:rect r="r" b="b" t="t" l="l"/>
            <a:pathLst>
              <a:path h="7710963" w="3463507">
                <a:moveTo>
                  <a:pt x="0" y="0"/>
                </a:moveTo>
                <a:lnTo>
                  <a:pt x="3463507" y="0"/>
                </a:lnTo>
                <a:lnTo>
                  <a:pt x="3463507" y="7710962"/>
                </a:lnTo>
                <a:lnTo>
                  <a:pt x="0" y="7710962"/>
                </a:lnTo>
                <a:lnTo>
                  <a:pt x="0" y="0"/>
                </a:lnTo>
                <a:close/>
              </a:path>
            </a:pathLst>
          </a:custGeom>
          <a:blipFill>
            <a:blip r:embed="rId4"/>
            <a:stretch>
              <a:fillRect l="0" t="0" r="0" b="0"/>
            </a:stretch>
          </a:blipFill>
        </p:spPr>
      </p:sp>
      <p:sp>
        <p:nvSpPr>
          <p:cNvPr name="Freeform 5" id="5"/>
          <p:cNvSpPr/>
          <p:nvPr/>
        </p:nvSpPr>
        <p:spPr>
          <a:xfrm flipH="false" flipV="false" rot="0">
            <a:off x="9738143" y="1818949"/>
            <a:ext cx="3463507" cy="7710963"/>
          </a:xfrm>
          <a:custGeom>
            <a:avLst/>
            <a:gdLst/>
            <a:ahLst/>
            <a:cxnLst/>
            <a:rect r="r" b="b" t="t" l="l"/>
            <a:pathLst>
              <a:path h="7710963" w="3463507">
                <a:moveTo>
                  <a:pt x="0" y="0"/>
                </a:moveTo>
                <a:lnTo>
                  <a:pt x="3463507" y="0"/>
                </a:lnTo>
                <a:lnTo>
                  <a:pt x="3463507" y="7710962"/>
                </a:lnTo>
                <a:lnTo>
                  <a:pt x="0" y="7710962"/>
                </a:lnTo>
                <a:lnTo>
                  <a:pt x="0" y="0"/>
                </a:lnTo>
                <a:close/>
              </a:path>
            </a:pathLst>
          </a:custGeom>
          <a:blipFill>
            <a:blip r:embed="rId5"/>
            <a:stretch>
              <a:fillRect l="0" t="0" r="0" b="0"/>
            </a:stretch>
          </a:blipFill>
        </p:spPr>
      </p:sp>
      <p:sp>
        <p:nvSpPr>
          <p:cNvPr name="TextBox 6" id="6"/>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E-commerce</a:t>
            </a:r>
          </a:p>
        </p:txBody>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2324440" y="2899049"/>
            <a:ext cx="12710951" cy="6641472"/>
          </a:xfrm>
          <a:custGeom>
            <a:avLst/>
            <a:gdLst/>
            <a:ahLst/>
            <a:cxnLst/>
            <a:rect r="r" b="b" t="t" l="l"/>
            <a:pathLst>
              <a:path h="6641472" w="12710951">
                <a:moveTo>
                  <a:pt x="0" y="0"/>
                </a:moveTo>
                <a:lnTo>
                  <a:pt x="12710951" y="0"/>
                </a:lnTo>
                <a:lnTo>
                  <a:pt x="12710951" y="6641472"/>
                </a:lnTo>
                <a:lnTo>
                  <a:pt x="0" y="6641472"/>
                </a:lnTo>
                <a:lnTo>
                  <a:pt x="0" y="0"/>
                </a:lnTo>
                <a:close/>
              </a:path>
            </a:pathLst>
          </a:custGeom>
          <a:blipFill>
            <a:blip r:embed="rId2"/>
            <a:stretch>
              <a:fillRect l="0" t="0" r="0" b="0"/>
            </a:stretch>
          </a:blipFill>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Study Plan:</a:t>
            </a:r>
          </a:p>
        </p:txBody>
      </p:sp>
      <p:sp>
        <p:nvSpPr>
          <p:cNvPr name="TextBox 4" id="4"/>
          <p:cNvSpPr txBox="true"/>
          <p:nvPr/>
        </p:nvSpPr>
        <p:spPr>
          <a:xfrm rot="0">
            <a:off x="1028700" y="1561099"/>
            <a:ext cx="16505562" cy="1047880"/>
          </a:xfrm>
          <a:prstGeom prst="rect">
            <a:avLst/>
          </a:prstGeom>
        </p:spPr>
        <p:txBody>
          <a:bodyPr anchor="t" rtlCol="false" tIns="0" lIns="0" bIns="0" rIns="0">
            <a:spAutoFit/>
          </a:bodyPr>
          <a:lstStyle/>
          <a:p>
            <a:pPr algn="l">
              <a:lnSpc>
                <a:spcPts val="4331"/>
              </a:lnSpc>
              <a:spcBef>
                <a:spcPct val="0"/>
              </a:spcBef>
            </a:pPr>
            <a:r>
              <a:rPr lang="en-US" sz="2547">
                <a:solidFill>
                  <a:srgbClr val="0F4662"/>
                </a:solidFill>
                <a:latin typeface="Quicksand"/>
                <a:ea typeface="Quicksand"/>
                <a:cs typeface="Quicksand"/>
                <a:sym typeface="Quicksand"/>
              </a:rPr>
              <a:t>This features help student from study ,mangment time and  accomplish tasks by enter information about exam then  Ai generate schedule study plan .</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grpSp>
        <p:nvGrpSpPr>
          <p:cNvPr name="Group 2" id="2"/>
          <p:cNvGrpSpPr/>
          <p:nvPr/>
        </p:nvGrpSpPr>
        <p:grpSpPr>
          <a:xfrm rot="0">
            <a:off x="1028700" y="2311297"/>
            <a:ext cx="7514133" cy="7354508"/>
            <a:chOff x="0" y="0"/>
            <a:chExt cx="1979031" cy="1936990"/>
          </a:xfrm>
        </p:grpSpPr>
        <p:sp>
          <p:nvSpPr>
            <p:cNvPr name="Freeform 3" id="3"/>
            <p:cNvSpPr/>
            <p:nvPr/>
          </p:nvSpPr>
          <p:spPr>
            <a:xfrm flipH="false" flipV="false" rot="0">
              <a:off x="0" y="0"/>
              <a:ext cx="1979031" cy="1936990"/>
            </a:xfrm>
            <a:custGeom>
              <a:avLst/>
              <a:gdLst/>
              <a:ahLst/>
              <a:cxnLst/>
              <a:rect r="r" b="b" t="t" l="l"/>
              <a:pathLst>
                <a:path h="1936990" w="1979031">
                  <a:moveTo>
                    <a:pt x="52546" y="0"/>
                  </a:moveTo>
                  <a:lnTo>
                    <a:pt x="1926485" y="0"/>
                  </a:lnTo>
                  <a:cubicBezTo>
                    <a:pt x="1955505" y="0"/>
                    <a:pt x="1979031" y="23526"/>
                    <a:pt x="1979031" y="52546"/>
                  </a:cubicBezTo>
                  <a:lnTo>
                    <a:pt x="1979031" y="1884444"/>
                  </a:lnTo>
                  <a:cubicBezTo>
                    <a:pt x="1979031" y="1898380"/>
                    <a:pt x="1973495" y="1911745"/>
                    <a:pt x="1963641" y="1921599"/>
                  </a:cubicBezTo>
                  <a:cubicBezTo>
                    <a:pt x="1953786" y="1931454"/>
                    <a:pt x="1940421" y="1936990"/>
                    <a:pt x="1926485" y="1936990"/>
                  </a:cubicBezTo>
                  <a:lnTo>
                    <a:pt x="52546" y="1936990"/>
                  </a:lnTo>
                  <a:cubicBezTo>
                    <a:pt x="38610" y="1936990"/>
                    <a:pt x="25245" y="1931454"/>
                    <a:pt x="15390" y="1921599"/>
                  </a:cubicBezTo>
                  <a:cubicBezTo>
                    <a:pt x="5536" y="1911745"/>
                    <a:pt x="0" y="1898380"/>
                    <a:pt x="0" y="1884444"/>
                  </a:cubicBezTo>
                  <a:lnTo>
                    <a:pt x="0" y="52546"/>
                  </a:lnTo>
                  <a:cubicBezTo>
                    <a:pt x="0" y="23526"/>
                    <a:pt x="23526" y="0"/>
                    <a:pt x="52546" y="0"/>
                  </a:cubicBezTo>
                  <a:close/>
                </a:path>
              </a:pathLst>
            </a:custGeom>
            <a:solidFill>
              <a:srgbClr val="FFFFFF"/>
            </a:solidFill>
          </p:spPr>
        </p:sp>
        <p:sp>
          <p:nvSpPr>
            <p:cNvPr name="TextBox 4" id="4"/>
            <p:cNvSpPr txBox="true"/>
            <p:nvPr/>
          </p:nvSpPr>
          <p:spPr>
            <a:xfrm>
              <a:off x="0" y="-123825"/>
              <a:ext cx="1979031" cy="2060815"/>
            </a:xfrm>
            <a:prstGeom prst="rect">
              <a:avLst/>
            </a:prstGeom>
          </p:spPr>
          <p:txBody>
            <a:bodyPr anchor="ctr" rtlCol="false" tIns="50800" lIns="50800" bIns="50800" rIns="50800"/>
            <a:lstStyle/>
            <a:p>
              <a:pPr algn="ctr">
                <a:lnSpc>
                  <a:spcPts val="4079"/>
                </a:lnSpc>
              </a:pPr>
            </a:p>
          </p:txBody>
        </p:sp>
      </p:grpSp>
      <p:grpSp>
        <p:nvGrpSpPr>
          <p:cNvPr name="Group 5" id="5"/>
          <p:cNvGrpSpPr/>
          <p:nvPr/>
        </p:nvGrpSpPr>
        <p:grpSpPr>
          <a:xfrm rot="0">
            <a:off x="9745167" y="2311297"/>
            <a:ext cx="7514133" cy="7354508"/>
            <a:chOff x="0" y="0"/>
            <a:chExt cx="1979031" cy="1936990"/>
          </a:xfrm>
        </p:grpSpPr>
        <p:sp>
          <p:nvSpPr>
            <p:cNvPr name="Freeform 6" id="6"/>
            <p:cNvSpPr/>
            <p:nvPr/>
          </p:nvSpPr>
          <p:spPr>
            <a:xfrm flipH="false" flipV="false" rot="0">
              <a:off x="0" y="0"/>
              <a:ext cx="1979031" cy="1936990"/>
            </a:xfrm>
            <a:custGeom>
              <a:avLst/>
              <a:gdLst/>
              <a:ahLst/>
              <a:cxnLst/>
              <a:rect r="r" b="b" t="t" l="l"/>
              <a:pathLst>
                <a:path h="1936990" w="1979031">
                  <a:moveTo>
                    <a:pt x="52546" y="0"/>
                  </a:moveTo>
                  <a:lnTo>
                    <a:pt x="1926485" y="0"/>
                  </a:lnTo>
                  <a:cubicBezTo>
                    <a:pt x="1955505" y="0"/>
                    <a:pt x="1979031" y="23526"/>
                    <a:pt x="1979031" y="52546"/>
                  </a:cubicBezTo>
                  <a:lnTo>
                    <a:pt x="1979031" y="1884444"/>
                  </a:lnTo>
                  <a:cubicBezTo>
                    <a:pt x="1979031" y="1898380"/>
                    <a:pt x="1973495" y="1911745"/>
                    <a:pt x="1963641" y="1921599"/>
                  </a:cubicBezTo>
                  <a:cubicBezTo>
                    <a:pt x="1953786" y="1931454"/>
                    <a:pt x="1940421" y="1936990"/>
                    <a:pt x="1926485" y="1936990"/>
                  </a:cubicBezTo>
                  <a:lnTo>
                    <a:pt x="52546" y="1936990"/>
                  </a:lnTo>
                  <a:cubicBezTo>
                    <a:pt x="38610" y="1936990"/>
                    <a:pt x="25245" y="1931454"/>
                    <a:pt x="15390" y="1921599"/>
                  </a:cubicBezTo>
                  <a:cubicBezTo>
                    <a:pt x="5536" y="1911745"/>
                    <a:pt x="0" y="1898380"/>
                    <a:pt x="0" y="1884444"/>
                  </a:cubicBezTo>
                  <a:lnTo>
                    <a:pt x="0" y="52546"/>
                  </a:lnTo>
                  <a:cubicBezTo>
                    <a:pt x="0" y="23526"/>
                    <a:pt x="23526" y="0"/>
                    <a:pt x="52546" y="0"/>
                  </a:cubicBezTo>
                  <a:close/>
                </a:path>
              </a:pathLst>
            </a:custGeom>
            <a:solidFill>
              <a:srgbClr val="FFFFFF"/>
            </a:solidFill>
          </p:spPr>
        </p:sp>
        <p:sp>
          <p:nvSpPr>
            <p:cNvPr name="TextBox 7" id="7"/>
            <p:cNvSpPr txBox="true"/>
            <p:nvPr/>
          </p:nvSpPr>
          <p:spPr>
            <a:xfrm>
              <a:off x="0" y="-123825"/>
              <a:ext cx="1979031" cy="2060815"/>
            </a:xfrm>
            <a:prstGeom prst="rect">
              <a:avLst/>
            </a:prstGeom>
          </p:spPr>
          <p:txBody>
            <a:bodyPr anchor="ctr" rtlCol="false" tIns="50800" lIns="50800" bIns="50800" rIns="50800"/>
            <a:lstStyle/>
            <a:p>
              <a:pPr algn="ctr">
                <a:lnSpc>
                  <a:spcPts val="4079"/>
                </a:lnSpc>
              </a:pPr>
            </a:p>
          </p:txBody>
        </p:sp>
      </p:grpSp>
      <p:sp>
        <p:nvSpPr>
          <p:cNvPr name="Freeform 8" id="8"/>
          <p:cNvSpPr/>
          <p:nvPr/>
        </p:nvSpPr>
        <p:spPr>
          <a:xfrm flipH="false" flipV="false" rot="0">
            <a:off x="1768217" y="3038756"/>
            <a:ext cx="5644584" cy="6087692"/>
          </a:xfrm>
          <a:custGeom>
            <a:avLst/>
            <a:gdLst/>
            <a:ahLst/>
            <a:cxnLst/>
            <a:rect r="r" b="b" t="t" l="l"/>
            <a:pathLst>
              <a:path h="6087692" w="5644584">
                <a:moveTo>
                  <a:pt x="0" y="0"/>
                </a:moveTo>
                <a:lnTo>
                  <a:pt x="5644584" y="0"/>
                </a:lnTo>
                <a:lnTo>
                  <a:pt x="5644584" y="6087692"/>
                </a:lnTo>
                <a:lnTo>
                  <a:pt x="0" y="6087692"/>
                </a:lnTo>
                <a:lnTo>
                  <a:pt x="0" y="0"/>
                </a:lnTo>
                <a:close/>
              </a:path>
            </a:pathLst>
          </a:custGeom>
          <a:blipFill>
            <a:blip r:embed="rId2"/>
            <a:stretch>
              <a:fillRect l="0" t="0" r="-2761" b="0"/>
            </a:stretch>
          </a:blipFill>
        </p:spPr>
      </p:sp>
      <p:sp>
        <p:nvSpPr>
          <p:cNvPr name="Freeform 9" id="9"/>
          <p:cNvSpPr/>
          <p:nvPr/>
        </p:nvSpPr>
        <p:spPr>
          <a:xfrm flipH="false" flipV="false" rot="0">
            <a:off x="11355291" y="2850653"/>
            <a:ext cx="4762954" cy="6275795"/>
          </a:xfrm>
          <a:custGeom>
            <a:avLst/>
            <a:gdLst/>
            <a:ahLst/>
            <a:cxnLst/>
            <a:rect r="r" b="b" t="t" l="l"/>
            <a:pathLst>
              <a:path h="6275795" w="4762954">
                <a:moveTo>
                  <a:pt x="0" y="0"/>
                </a:moveTo>
                <a:lnTo>
                  <a:pt x="4762954" y="0"/>
                </a:lnTo>
                <a:lnTo>
                  <a:pt x="4762954" y="6275795"/>
                </a:lnTo>
                <a:lnTo>
                  <a:pt x="0" y="6275795"/>
                </a:lnTo>
                <a:lnTo>
                  <a:pt x="0" y="0"/>
                </a:lnTo>
                <a:close/>
              </a:path>
            </a:pathLst>
          </a:custGeom>
          <a:blipFill>
            <a:blip r:embed="rId3"/>
            <a:stretch>
              <a:fillRect l="0" t="0" r="0" b="0"/>
            </a:stretch>
          </a:blipFill>
        </p:spPr>
      </p:sp>
      <p:sp>
        <p:nvSpPr>
          <p:cNvPr name="TextBox 10" id="10"/>
          <p:cNvSpPr txBox="true"/>
          <p:nvPr/>
        </p:nvSpPr>
        <p:spPr>
          <a:xfrm rot="0">
            <a:off x="1028700" y="599709"/>
            <a:ext cx="10326591"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Login &amp; Signup</a:t>
            </a:r>
          </a:p>
        </p:txBody>
      </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9144000" y="1684924"/>
            <a:ext cx="7947946" cy="7704090"/>
          </a:xfrm>
          <a:custGeom>
            <a:avLst/>
            <a:gdLst/>
            <a:ahLst/>
            <a:cxnLst/>
            <a:rect r="r" b="b" t="t" l="l"/>
            <a:pathLst>
              <a:path h="7704090" w="7947946">
                <a:moveTo>
                  <a:pt x="0" y="0"/>
                </a:moveTo>
                <a:lnTo>
                  <a:pt x="7947946" y="0"/>
                </a:lnTo>
                <a:lnTo>
                  <a:pt x="7947946" y="7704091"/>
                </a:lnTo>
                <a:lnTo>
                  <a:pt x="0" y="7704091"/>
                </a:lnTo>
                <a:lnTo>
                  <a:pt x="0" y="0"/>
                </a:lnTo>
                <a:close/>
              </a:path>
            </a:pathLst>
          </a:custGeom>
          <a:blipFill>
            <a:blip r:embed="rId2"/>
            <a:stretch>
              <a:fillRect l="0" t="-1000" r="0" b="-1000"/>
            </a:stretch>
          </a:blipFill>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Report a Problem</a:t>
            </a:r>
          </a:p>
        </p:txBody>
      </p:sp>
      <p:sp>
        <p:nvSpPr>
          <p:cNvPr name="TextBox 4" id="4"/>
          <p:cNvSpPr txBox="true"/>
          <p:nvPr/>
        </p:nvSpPr>
        <p:spPr>
          <a:xfrm rot="0">
            <a:off x="1028700" y="1965850"/>
            <a:ext cx="7621674" cy="162560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feature allows users to report any problems they encounter, which are then sent to the admin for tracking and resolution.</a:t>
            </a:r>
          </a:p>
        </p:txBody>
      </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2430694" y="3317703"/>
            <a:ext cx="13426611" cy="6418020"/>
          </a:xfrm>
          <a:custGeom>
            <a:avLst/>
            <a:gdLst/>
            <a:ahLst/>
            <a:cxnLst/>
            <a:rect r="r" b="b" t="t" l="l"/>
            <a:pathLst>
              <a:path h="6418020" w="13426611">
                <a:moveTo>
                  <a:pt x="0" y="0"/>
                </a:moveTo>
                <a:lnTo>
                  <a:pt x="13426612" y="0"/>
                </a:lnTo>
                <a:lnTo>
                  <a:pt x="13426612" y="6418020"/>
                </a:lnTo>
                <a:lnTo>
                  <a:pt x="0" y="6418020"/>
                </a:lnTo>
                <a:lnTo>
                  <a:pt x="0" y="0"/>
                </a:lnTo>
                <a:close/>
              </a:path>
            </a:pathLst>
          </a:custGeom>
          <a:blipFill>
            <a:blip r:embed="rId2"/>
            <a:stretch>
              <a:fillRect l="0" t="-2561" r="0" b="-2561"/>
            </a:stretch>
          </a:blipFill>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Events Page</a:t>
            </a:r>
          </a:p>
        </p:txBody>
      </p:sp>
      <p:sp>
        <p:nvSpPr>
          <p:cNvPr name="TextBox 4" id="4"/>
          <p:cNvSpPr txBox="true"/>
          <p:nvPr/>
        </p:nvSpPr>
        <p:spPr>
          <a:xfrm rot="0">
            <a:off x="1555199" y="1762605"/>
            <a:ext cx="13426611" cy="107315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This page allows users to announce or showcase the latest events and register for them if registration is required and available</a:t>
            </a:r>
          </a:p>
        </p:txBody>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2614741" y="2897750"/>
            <a:ext cx="13058518" cy="7095986"/>
          </a:xfrm>
          <a:custGeom>
            <a:avLst/>
            <a:gdLst/>
            <a:ahLst/>
            <a:cxnLst/>
            <a:rect r="r" b="b" t="t" l="l"/>
            <a:pathLst>
              <a:path h="7095986" w="13058518">
                <a:moveTo>
                  <a:pt x="0" y="0"/>
                </a:moveTo>
                <a:lnTo>
                  <a:pt x="13058518" y="0"/>
                </a:lnTo>
                <a:lnTo>
                  <a:pt x="13058518" y="7095986"/>
                </a:lnTo>
                <a:lnTo>
                  <a:pt x="0" y="7095986"/>
                </a:lnTo>
                <a:lnTo>
                  <a:pt x="0" y="0"/>
                </a:lnTo>
                <a:close/>
              </a:path>
            </a:pathLst>
          </a:custGeom>
          <a:blipFill>
            <a:blip r:embed="rId2"/>
            <a:stretch>
              <a:fillRect l="0" t="-26089" r="0" b="-3064"/>
            </a:stretch>
          </a:blipFill>
        </p:spPr>
      </p:sp>
      <p:sp>
        <p:nvSpPr>
          <p:cNvPr name="TextBox 3" id="3"/>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Admin Dashboard</a:t>
            </a:r>
          </a:p>
        </p:txBody>
      </p:sp>
      <p:sp>
        <p:nvSpPr>
          <p:cNvPr name="TextBox 4" id="4"/>
          <p:cNvSpPr txBox="true"/>
          <p:nvPr/>
        </p:nvSpPr>
        <p:spPr>
          <a:xfrm rot="0">
            <a:off x="1028700" y="1618249"/>
            <a:ext cx="11537525" cy="530858"/>
          </a:xfrm>
          <a:prstGeom prst="rect">
            <a:avLst/>
          </a:prstGeom>
        </p:spPr>
        <p:txBody>
          <a:bodyPr anchor="t" rtlCol="false" tIns="0" lIns="0" bIns="0" rIns="0">
            <a:spAutoFit/>
          </a:bodyPr>
          <a:lstStyle/>
          <a:p>
            <a:pPr algn="l" marL="0" indent="0" lvl="0">
              <a:lnSpc>
                <a:spcPts val="4340"/>
              </a:lnSpc>
              <a:spcBef>
                <a:spcPct val="0"/>
              </a:spcBef>
            </a:pPr>
            <a:r>
              <a:rPr lang="en-US" b="true" sz="3100">
                <a:solidFill>
                  <a:srgbClr val="0F4662"/>
                </a:solidFill>
                <a:latin typeface="Cormorant Garamond Bold"/>
                <a:ea typeface="Cormorant Garamond Bold"/>
                <a:cs typeface="Cormorant Garamond Bold"/>
                <a:sym typeface="Cormorant Garamond Bold"/>
              </a:rPr>
              <a:t>This page show responsible for managing and organizing the system.</a:t>
            </a:r>
          </a:p>
        </p:txBody>
      </p:sp>
    </p:spTree>
  </p:cSld>
  <p:clrMapOvr>
    <a:masterClrMapping/>
  </p:clrMapOvr>
</p:sld>
</file>

<file path=ppt/slides/slide53.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418841" y="3078567"/>
            <a:ext cx="7920867" cy="3037375"/>
          </a:xfrm>
          <a:custGeom>
            <a:avLst/>
            <a:gdLst/>
            <a:ahLst/>
            <a:cxnLst/>
            <a:rect r="r" b="b" t="t" l="l"/>
            <a:pathLst>
              <a:path h="3037375" w="7920867">
                <a:moveTo>
                  <a:pt x="0" y="0"/>
                </a:moveTo>
                <a:lnTo>
                  <a:pt x="7920867" y="0"/>
                </a:lnTo>
                <a:lnTo>
                  <a:pt x="7920867" y="3037376"/>
                </a:lnTo>
                <a:lnTo>
                  <a:pt x="0" y="3037376"/>
                </a:lnTo>
                <a:lnTo>
                  <a:pt x="0" y="0"/>
                </a:lnTo>
                <a:close/>
              </a:path>
            </a:pathLst>
          </a:custGeom>
          <a:blipFill>
            <a:blip r:embed="rId2"/>
            <a:stretch>
              <a:fillRect l="-1471" t="0" r="-1471" b="0"/>
            </a:stretch>
          </a:blipFill>
        </p:spPr>
      </p:sp>
      <p:sp>
        <p:nvSpPr>
          <p:cNvPr name="Freeform 3" id="3"/>
          <p:cNvSpPr/>
          <p:nvPr/>
        </p:nvSpPr>
        <p:spPr>
          <a:xfrm flipH="false" flipV="false" rot="0">
            <a:off x="9430445" y="2669120"/>
            <a:ext cx="8073786" cy="3447426"/>
          </a:xfrm>
          <a:custGeom>
            <a:avLst/>
            <a:gdLst/>
            <a:ahLst/>
            <a:cxnLst/>
            <a:rect r="r" b="b" t="t" l="l"/>
            <a:pathLst>
              <a:path h="3447426" w="8073786">
                <a:moveTo>
                  <a:pt x="0" y="0"/>
                </a:moveTo>
                <a:lnTo>
                  <a:pt x="8073786" y="0"/>
                </a:lnTo>
                <a:lnTo>
                  <a:pt x="8073786" y="3447426"/>
                </a:lnTo>
                <a:lnTo>
                  <a:pt x="0" y="3447426"/>
                </a:lnTo>
                <a:lnTo>
                  <a:pt x="0" y="0"/>
                </a:lnTo>
                <a:close/>
              </a:path>
            </a:pathLst>
          </a:custGeom>
          <a:blipFill>
            <a:blip r:embed="rId3"/>
            <a:stretch>
              <a:fillRect l="-18046" t="0" r="-18046" b="0"/>
            </a:stretch>
          </a:blipFill>
        </p:spPr>
      </p:sp>
      <p:sp>
        <p:nvSpPr>
          <p:cNvPr name="Freeform 4" id="4"/>
          <p:cNvSpPr/>
          <p:nvPr/>
        </p:nvSpPr>
        <p:spPr>
          <a:xfrm flipH="false" flipV="false" rot="0">
            <a:off x="3423790" y="6525389"/>
            <a:ext cx="11440420" cy="3556614"/>
          </a:xfrm>
          <a:custGeom>
            <a:avLst/>
            <a:gdLst/>
            <a:ahLst/>
            <a:cxnLst/>
            <a:rect r="r" b="b" t="t" l="l"/>
            <a:pathLst>
              <a:path h="3556614" w="11440420">
                <a:moveTo>
                  <a:pt x="0" y="0"/>
                </a:moveTo>
                <a:lnTo>
                  <a:pt x="11440420" y="0"/>
                </a:lnTo>
                <a:lnTo>
                  <a:pt x="11440420" y="3556614"/>
                </a:lnTo>
                <a:lnTo>
                  <a:pt x="0" y="3556614"/>
                </a:lnTo>
                <a:lnTo>
                  <a:pt x="0" y="0"/>
                </a:lnTo>
                <a:close/>
              </a:path>
            </a:pathLst>
          </a:custGeom>
          <a:blipFill>
            <a:blip r:embed="rId4"/>
            <a:stretch>
              <a:fillRect l="-239" t="0" r="-239" b="-31302"/>
            </a:stretch>
          </a:blipFill>
        </p:spPr>
      </p:sp>
      <p:sp>
        <p:nvSpPr>
          <p:cNvPr name="TextBox 5" id="5"/>
          <p:cNvSpPr txBox="true"/>
          <p:nvPr/>
        </p:nvSpPr>
        <p:spPr>
          <a:xfrm rot="0">
            <a:off x="753738" y="250275"/>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Admin Dashboard</a:t>
            </a:r>
          </a:p>
        </p:txBody>
      </p:sp>
      <p:sp>
        <p:nvSpPr>
          <p:cNvPr name="TextBox 6" id="6"/>
          <p:cNvSpPr txBox="true"/>
          <p:nvPr/>
        </p:nvSpPr>
        <p:spPr>
          <a:xfrm rot="0">
            <a:off x="753738" y="1621240"/>
            <a:ext cx="16505562" cy="1047880"/>
          </a:xfrm>
          <a:prstGeom prst="rect">
            <a:avLst/>
          </a:prstGeom>
        </p:spPr>
        <p:txBody>
          <a:bodyPr anchor="t" rtlCol="false" tIns="0" lIns="0" bIns="0" rIns="0">
            <a:spAutoFit/>
          </a:bodyPr>
          <a:lstStyle/>
          <a:p>
            <a:pPr algn="l">
              <a:lnSpc>
                <a:spcPts val="4331"/>
              </a:lnSpc>
              <a:spcBef>
                <a:spcPct val="0"/>
              </a:spcBef>
            </a:pPr>
            <a:r>
              <a:rPr lang="en-US" sz="2547">
                <a:solidFill>
                  <a:srgbClr val="0F4662"/>
                </a:solidFill>
                <a:latin typeface="Quicksand"/>
                <a:ea typeface="Quicksand"/>
                <a:cs typeface="Quicksand"/>
                <a:sym typeface="Quicksand"/>
              </a:rPr>
              <a:t>Responsible for managing and organizing the system. Adds users, teachers, and materials. Ensures that the system runs smoothly and resolves any issues.</a:t>
            </a:r>
          </a:p>
        </p:txBody>
      </p:sp>
    </p:spTree>
  </p:cSld>
  <p:clrMapOvr>
    <a:masterClrMapping/>
  </p:clrMapOvr>
</p:sld>
</file>

<file path=ppt/slides/slide54.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823341" y="2963225"/>
            <a:ext cx="14281876" cy="6295075"/>
          </a:xfrm>
          <a:custGeom>
            <a:avLst/>
            <a:gdLst/>
            <a:ahLst/>
            <a:cxnLst/>
            <a:rect r="r" b="b" t="t" l="l"/>
            <a:pathLst>
              <a:path h="6295075" w="14281876">
                <a:moveTo>
                  <a:pt x="0" y="0"/>
                </a:moveTo>
                <a:lnTo>
                  <a:pt x="14281877" y="0"/>
                </a:lnTo>
                <a:lnTo>
                  <a:pt x="14281877" y="6295075"/>
                </a:lnTo>
                <a:lnTo>
                  <a:pt x="0" y="6295075"/>
                </a:lnTo>
                <a:lnTo>
                  <a:pt x="0" y="0"/>
                </a:lnTo>
                <a:close/>
              </a:path>
            </a:pathLst>
          </a:custGeom>
          <a:blipFill>
            <a:blip r:embed="rId2"/>
            <a:stretch>
              <a:fillRect l="0" t="-21077" r="0" b="-6539"/>
            </a:stretch>
          </a:blipFill>
        </p:spPr>
      </p:sp>
      <p:sp>
        <p:nvSpPr>
          <p:cNvPr name="TextBox 3" id="3"/>
          <p:cNvSpPr txBox="true"/>
          <p:nvPr/>
        </p:nvSpPr>
        <p:spPr>
          <a:xfrm rot="0">
            <a:off x="753738" y="250275"/>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Chatting:</a:t>
            </a:r>
          </a:p>
        </p:txBody>
      </p:sp>
      <p:sp>
        <p:nvSpPr>
          <p:cNvPr name="TextBox 4" id="4"/>
          <p:cNvSpPr txBox="true"/>
          <p:nvPr/>
        </p:nvSpPr>
        <p:spPr>
          <a:xfrm rot="0">
            <a:off x="753738" y="1621240"/>
            <a:ext cx="16505562" cy="504955"/>
          </a:xfrm>
          <a:prstGeom prst="rect">
            <a:avLst/>
          </a:prstGeom>
        </p:spPr>
        <p:txBody>
          <a:bodyPr anchor="t" rtlCol="false" tIns="0" lIns="0" bIns="0" rIns="0">
            <a:spAutoFit/>
          </a:bodyPr>
          <a:lstStyle/>
          <a:p>
            <a:pPr algn="l">
              <a:lnSpc>
                <a:spcPts val="4331"/>
              </a:lnSpc>
              <a:spcBef>
                <a:spcPct val="0"/>
              </a:spcBef>
            </a:pPr>
            <a:r>
              <a:rPr lang="en-US" sz="2547">
                <a:solidFill>
                  <a:srgbClr val="0F4662"/>
                </a:solidFill>
                <a:latin typeface="Quicksand"/>
                <a:ea typeface="Quicksand"/>
                <a:cs typeface="Quicksand"/>
                <a:sym typeface="Quicksand"/>
              </a:rPr>
              <a:t>This page show  chatting with friends and contact list with there status . Notification when message received.</a:t>
            </a:r>
          </a:p>
        </p:txBody>
      </p:sp>
    </p:spTree>
  </p:cSld>
  <p:clrMapOvr>
    <a:masterClrMapping/>
  </p:clrMapOvr>
</p:sld>
</file>

<file path=ppt/slides/slide55.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564497" y="2137580"/>
            <a:ext cx="3464902" cy="7710963"/>
          </a:xfrm>
          <a:custGeom>
            <a:avLst/>
            <a:gdLst/>
            <a:ahLst/>
            <a:cxnLst/>
            <a:rect r="r" b="b" t="t" l="l"/>
            <a:pathLst>
              <a:path h="7710963" w="3464902">
                <a:moveTo>
                  <a:pt x="0" y="0"/>
                </a:moveTo>
                <a:lnTo>
                  <a:pt x="3464903" y="0"/>
                </a:lnTo>
                <a:lnTo>
                  <a:pt x="3464903" y="7710963"/>
                </a:lnTo>
                <a:lnTo>
                  <a:pt x="0" y="7710963"/>
                </a:lnTo>
                <a:lnTo>
                  <a:pt x="0" y="0"/>
                </a:lnTo>
                <a:close/>
              </a:path>
            </a:pathLst>
          </a:custGeom>
          <a:blipFill>
            <a:blip r:embed="rId2"/>
            <a:stretch>
              <a:fillRect l="0" t="-20" r="0" b="-20"/>
            </a:stretch>
          </a:blipFill>
        </p:spPr>
      </p:sp>
      <p:sp>
        <p:nvSpPr>
          <p:cNvPr name="Freeform 3" id="3"/>
          <p:cNvSpPr/>
          <p:nvPr/>
        </p:nvSpPr>
        <p:spPr>
          <a:xfrm flipH="false" flipV="false" rot="0">
            <a:off x="13543424" y="2137580"/>
            <a:ext cx="3463507" cy="7710963"/>
          </a:xfrm>
          <a:custGeom>
            <a:avLst/>
            <a:gdLst/>
            <a:ahLst/>
            <a:cxnLst/>
            <a:rect r="r" b="b" t="t" l="l"/>
            <a:pathLst>
              <a:path h="7710963" w="3463507">
                <a:moveTo>
                  <a:pt x="0" y="0"/>
                </a:moveTo>
                <a:lnTo>
                  <a:pt x="3463507" y="0"/>
                </a:lnTo>
                <a:lnTo>
                  <a:pt x="3463507" y="7710963"/>
                </a:lnTo>
                <a:lnTo>
                  <a:pt x="0" y="7710963"/>
                </a:lnTo>
                <a:lnTo>
                  <a:pt x="0" y="0"/>
                </a:lnTo>
                <a:close/>
              </a:path>
            </a:pathLst>
          </a:custGeom>
          <a:blipFill>
            <a:blip r:embed="rId3"/>
            <a:stretch>
              <a:fillRect l="0" t="0" r="0" b="0"/>
            </a:stretch>
          </a:blipFill>
        </p:spPr>
      </p:sp>
      <p:sp>
        <p:nvSpPr>
          <p:cNvPr name="TextBox 4" id="4"/>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Mobile Application</a:t>
            </a:r>
          </a:p>
        </p:txBody>
      </p:sp>
      <p:sp>
        <p:nvSpPr>
          <p:cNvPr name="TextBox 5" id="5"/>
          <p:cNvSpPr txBox="true"/>
          <p:nvPr/>
        </p:nvSpPr>
        <p:spPr>
          <a:xfrm rot="0">
            <a:off x="6353375" y="4226119"/>
            <a:ext cx="5847024" cy="2168525"/>
          </a:xfrm>
          <a:prstGeom prst="rect">
            <a:avLst/>
          </a:prstGeom>
        </p:spPr>
        <p:txBody>
          <a:bodyPr anchor="t" rtlCol="false" tIns="0" lIns="0" bIns="0" rIns="0">
            <a:spAutoFit/>
          </a:bodyPr>
          <a:lstStyle/>
          <a:p>
            <a:pPr algn="l">
              <a:lnSpc>
                <a:spcPts val="4420"/>
              </a:lnSpc>
              <a:spcBef>
                <a:spcPct val="0"/>
              </a:spcBef>
            </a:pPr>
            <a:r>
              <a:rPr lang="en-US" sz="2600">
                <a:solidFill>
                  <a:srgbClr val="0F4662"/>
                </a:solidFill>
                <a:latin typeface="Quicksand"/>
                <a:ea typeface="Quicksand"/>
                <a:cs typeface="Quicksand"/>
                <a:sym typeface="Quicksand"/>
              </a:rPr>
              <a:t>This page, upon user login, displays today's events or tasks and recommends courses based on the user's most frequent searches.</a:t>
            </a:r>
          </a:p>
        </p:txBody>
      </p:sp>
    </p:spTree>
  </p:cSld>
  <p:clrMapOvr>
    <a:masterClrMapping/>
  </p:clrMapOvr>
</p:sld>
</file>

<file path=ppt/slides/slide56.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697787" y="1870383"/>
            <a:ext cx="3463507" cy="7710963"/>
          </a:xfrm>
          <a:custGeom>
            <a:avLst/>
            <a:gdLst/>
            <a:ahLst/>
            <a:cxnLst/>
            <a:rect r="r" b="b" t="t" l="l"/>
            <a:pathLst>
              <a:path h="7710963" w="3463507">
                <a:moveTo>
                  <a:pt x="0" y="0"/>
                </a:moveTo>
                <a:lnTo>
                  <a:pt x="3463507" y="0"/>
                </a:lnTo>
                <a:lnTo>
                  <a:pt x="3463507" y="7710962"/>
                </a:lnTo>
                <a:lnTo>
                  <a:pt x="0" y="7710962"/>
                </a:lnTo>
                <a:lnTo>
                  <a:pt x="0" y="0"/>
                </a:lnTo>
                <a:close/>
              </a:path>
            </a:pathLst>
          </a:custGeom>
          <a:blipFill>
            <a:blip r:embed="rId2"/>
            <a:stretch>
              <a:fillRect l="0" t="-8" r="0" b="-8"/>
            </a:stretch>
          </a:blipFill>
        </p:spPr>
      </p:sp>
      <p:sp>
        <p:nvSpPr>
          <p:cNvPr name="Freeform 3" id="3"/>
          <p:cNvSpPr/>
          <p:nvPr/>
        </p:nvSpPr>
        <p:spPr>
          <a:xfrm flipH="false" flipV="false" rot="0">
            <a:off x="7275844" y="1870383"/>
            <a:ext cx="3463507" cy="7710963"/>
          </a:xfrm>
          <a:custGeom>
            <a:avLst/>
            <a:gdLst/>
            <a:ahLst/>
            <a:cxnLst/>
            <a:rect r="r" b="b" t="t" l="l"/>
            <a:pathLst>
              <a:path h="7710963" w="3463507">
                <a:moveTo>
                  <a:pt x="0" y="0"/>
                </a:moveTo>
                <a:lnTo>
                  <a:pt x="3463508" y="0"/>
                </a:lnTo>
                <a:lnTo>
                  <a:pt x="3463508" y="7710962"/>
                </a:lnTo>
                <a:lnTo>
                  <a:pt x="0" y="7710962"/>
                </a:lnTo>
                <a:lnTo>
                  <a:pt x="0" y="0"/>
                </a:lnTo>
                <a:close/>
              </a:path>
            </a:pathLst>
          </a:custGeom>
          <a:blipFill>
            <a:blip r:embed="rId3"/>
            <a:stretch>
              <a:fillRect l="0" t="-8" r="0" b="-8"/>
            </a:stretch>
          </a:blipFill>
        </p:spPr>
      </p:sp>
      <p:sp>
        <p:nvSpPr>
          <p:cNvPr name="Freeform 4" id="4"/>
          <p:cNvSpPr/>
          <p:nvPr/>
        </p:nvSpPr>
        <p:spPr>
          <a:xfrm flipH="false" flipV="false" rot="0">
            <a:off x="12853592" y="1870383"/>
            <a:ext cx="3463507" cy="7710963"/>
          </a:xfrm>
          <a:custGeom>
            <a:avLst/>
            <a:gdLst/>
            <a:ahLst/>
            <a:cxnLst/>
            <a:rect r="r" b="b" t="t" l="l"/>
            <a:pathLst>
              <a:path h="7710963" w="3463507">
                <a:moveTo>
                  <a:pt x="0" y="0"/>
                </a:moveTo>
                <a:lnTo>
                  <a:pt x="3463508" y="0"/>
                </a:lnTo>
                <a:lnTo>
                  <a:pt x="3463508" y="7710962"/>
                </a:lnTo>
                <a:lnTo>
                  <a:pt x="0" y="7710962"/>
                </a:lnTo>
                <a:lnTo>
                  <a:pt x="0" y="0"/>
                </a:lnTo>
                <a:close/>
              </a:path>
            </a:pathLst>
          </a:custGeom>
          <a:blipFill>
            <a:blip r:embed="rId4"/>
            <a:stretch>
              <a:fillRect l="0" t="0" r="0" b="0"/>
            </a:stretch>
          </a:blipFill>
        </p:spPr>
      </p:sp>
      <p:sp>
        <p:nvSpPr>
          <p:cNvPr name="TextBox 5" id="5"/>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Mobile Application</a:t>
            </a:r>
          </a:p>
        </p:txBody>
      </p:sp>
    </p:spTree>
  </p:cSld>
  <p:clrMapOvr>
    <a:masterClrMapping/>
  </p:clrMapOvr>
</p:sld>
</file>

<file path=ppt/slides/slide57.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697787" y="1870383"/>
            <a:ext cx="3463507" cy="7710963"/>
          </a:xfrm>
          <a:custGeom>
            <a:avLst/>
            <a:gdLst/>
            <a:ahLst/>
            <a:cxnLst/>
            <a:rect r="r" b="b" t="t" l="l"/>
            <a:pathLst>
              <a:path h="7710963" w="3463507">
                <a:moveTo>
                  <a:pt x="0" y="0"/>
                </a:moveTo>
                <a:lnTo>
                  <a:pt x="3463507" y="0"/>
                </a:lnTo>
                <a:lnTo>
                  <a:pt x="3463507" y="7710962"/>
                </a:lnTo>
                <a:lnTo>
                  <a:pt x="0" y="7710962"/>
                </a:lnTo>
                <a:lnTo>
                  <a:pt x="0" y="0"/>
                </a:lnTo>
                <a:close/>
              </a:path>
            </a:pathLst>
          </a:custGeom>
          <a:blipFill>
            <a:blip r:embed="rId2"/>
            <a:stretch>
              <a:fillRect l="0" t="-46" r="0" b="-46"/>
            </a:stretch>
          </a:blipFill>
        </p:spPr>
      </p:sp>
      <p:sp>
        <p:nvSpPr>
          <p:cNvPr name="Freeform 3" id="3"/>
          <p:cNvSpPr/>
          <p:nvPr/>
        </p:nvSpPr>
        <p:spPr>
          <a:xfrm flipH="false" flipV="false" rot="0">
            <a:off x="7275844" y="1870383"/>
            <a:ext cx="3463507" cy="7710963"/>
          </a:xfrm>
          <a:custGeom>
            <a:avLst/>
            <a:gdLst/>
            <a:ahLst/>
            <a:cxnLst/>
            <a:rect r="r" b="b" t="t" l="l"/>
            <a:pathLst>
              <a:path h="7710963" w="3463507">
                <a:moveTo>
                  <a:pt x="0" y="0"/>
                </a:moveTo>
                <a:lnTo>
                  <a:pt x="3463508" y="0"/>
                </a:lnTo>
                <a:lnTo>
                  <a:pt x="3463508" y="7710962"/>
                </a:lnTo>
                <a:lnTo>
                  <a:pt x="0" y="7710962"/>
                </a:lnTo>
                <a:lnTo>
                  <a:pt x="0" y="0"/>
                </a:lnTo>
                <a:close/>
              </a:path>
            </a:pathLst>
          </a:custGeom>
          <a:blipFill>
            <a:blip r:embed="rId3"/>
            <a:stretch>
              <a:fillRect l="0" t="-8" r="0" b="-8"/>
            </a:stretch>
          </a:blipFill>
        </p:spPr>
      </p:sp>
      <p:sp>
        <p:nvSpPr>
          <p:cNvPr name="Freeform 4" id="4"/>
          <p:cNvSpPr/>
          <p:nvPr/>
        </p:nvSpPr>
        <p:spPr>
          <a:xfrm flipH="false" flipV="false" rot="0">
            <a:off x="12853592" y="1870383"/>
            <a:ext cx="3463507" cy="7710963"/>
          </a:xfrm>
          <a:custGeom>
            <a:avLst/>
            <a:gdLst/>
            <a:ahLst/>
            <a:cxnLst/>
            <a:rect r="r" b="b" t="t" l="l"/>
            <a:pathLst>
              <a:path h="7710963" w="3463507">
                <a:moveTo>
                  <a:pt x="0" y="0"/>
                </a:moveTo>
                <a:lnTo>
                  <a:pt x="3463508" y="0"/>
                </a:lnTo>
                <a:lnTo>
                  <a:pt x="3463508" y="7710962"/>
                </a:lnTo>
                <a:lnTo>
                  <a:pt x="0" y="7710962"/>
                </a:lnTo>
                <a:lnTo>
                  <a:pt x="0" y="0"/>
                </a:lnTo>
                <a:close/>
              </a:path>
            </a:pathLst>
          </a:custGeom>
          <a:blipFill>
            <a:blip r:embed="rId4"/>
            <a:stretch>
              <a:fillRect l="0" t="-8" r="0" b="-8"/>
            </a:stretch>
          </a:blipFill>
        </p:spPr>
      </p:sp>
      <p:sp>
        <p:nvSpPr>
          <p:cNvPr name="TextBox 5" id="5"/>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Mobile Application</a:t>
            </a:r>
          </a:p>
        </p:txBody>
      </p:sp>
    </p:spTree>
  </p:cSld>
  <p:clrMapOvr>
    <a:masterClrMapping/>
  </p:clrMapOvr>
</p:sld>
</file>

<file path=ppt/slides/slide58.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993559" y="2001707"/>
            <a:ext cx="3463507" cy="7710963"/>
          </a:xfrm>
          <a:custGeom>
            <a:avLst/>
            <a:gdLst/>
            <a:ahLst/>
            <a:cxnLst/>
            <a:rect r="r" b="b" t="t" l="l"/>
            <a:pathLst>
              <a:path h="7710963" w="3463507">
                <a:moveTo>
                  <a:pt x="0" y="0"/>
                </a:moveTo>
                <a:lnTo>
                  <a:pt x="3463507" y="0"/>
                </a:lnTo>
                <a:lnTo>
                  <a:pt x="3463507" y="7710963"/>
                </a:lnTo>
                <a:lnTo>
                  <a:pt x="0" y="7710963"/>
                </a:lnTo>
                <a:lnTo>
                  <a:pt x="0" y="0"/>
                </a:lnTo>
                <a:close/>
              </a:path>
            </a:pathLst>
          </a:custGeom>
          <a:blipFill>
            <a:blip r:embed="rId2"/>
            <a:stretch>
              <a:fillRect l="0" t="-8" r="0" b="-8"/>
            </a:stretch>
          </a:blipFill>
        </p:spPr>
      </p:sp>
      <p:sp>
        <p:nvSpPr>
          <p:cNvPr name="Freeform 3" id="3"/>
          <p:cNvSpPr/>
          <p:nvPr/>
        </p:nvSpPr>
        <p:spPr>
          <a:xfrm flipH="false" flipV="false" rot="0">
            <a:off x="7412246" y="2001707"/>
            <a:ext cx="3463507" cy="7710963"/>
          </a:xfrm>
          <a:custGeom>
            <a:avLst/>
            <a:gdLst/>
            <a:ahLst/>
            <a:cxnLst/>
            <a:rect r="r" b="b" t="t" l="l"/>
            <a:pathLst>
              <a:path h="7710963" w="3463507">
                <a:moveTo>
                  <a:pt x="0" y="0"/>
                </a:moveTo>
                <a:lnTo>
                  <a:pt x="3463508" y="0"/>
                </a:lnTo>
                <a:lnTo>
                  <a:pt x="3463508" y="7710963"/>
                </a:lnTo>
                <a:lnTo>
                  <a:pt x="0" y="7710963"/>
                </a:lnTo>
                <a:lnTo>
                  <a:pt x="0" y="0"/>
                </a:lnTo>
                <a:close/>
              </a:path>
            </a:pathLst>
          </a:custGeom>
          <a:blipFill>
            <a:blip r:embed="rId3"/>
            <a:stretch>
              <a:fillRect l="0" t="-8" r="0" b="-8"/>
            </a:stretch>
          </a:blipFill>
        </p:spPr>
      </p:sp>
      <p:sp>
        <p:nvSpPr>
          <p:cNvPr name="Freeform 4" id="4"/>
          <p:cNvSpPr/>
          <p:nvPr/>
        </p:nvSpPr>
        <p:spPr>
          <a:xfrm flipH="false" flipV="false" rot="0">
            <a:off x="12143118" y="2001707"/>
            <a:ext cx="3780577" cy="7710963"/>
          </a:xfrm>
          <a:custGeom>
            <a:avLst/>
            <a:gdLst/>
            <a:ahLst/>
            <a:cxnLst/>
            <a:rect r="r" b="b" t="t" l="l"/>
            <a:pathLst>
              <a:path h="7710963" w="3780577">
                <a:moveTo>
                  <a:pt x="0" y="0"/>
                </a:moveTo>
                <a:lnTo>
                  <a:pt x="3780578" y="0"/>
                </a:lnTo>
                <a:lnTo>
                  <a:pt x="3780578" y="7710963"/>
                </a:lnTo>
                <a:lnTo>
                  <a:pt x="0" y="7710963"/>
                </a:lnTo>
                <a:lnTo>
                  <a:pt x="0" y="0"/>
                </a:lnTo>
                <a:close/>
              </a:path>
            </a:pathLst>
          </a:custGeom>
          <a:blipFill>
            <a:blip r:embed="rId4"/>
            <a:stretch>
              <a:fillRect l="0" t="-2403" r="0" b="-2403"/>
            </a:stretch>
          </a:blipFill>
        </p:spPr>
      </p:sp>
      <p:sp>
        <p:nvSpPr>
          <p:cNvPr name="TextBox 5" id="5"/>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Mobile Application</a:t>
            </a:r>
          </a:p>
        </p:txBody>
      </p:sp>
    </p:spTree>
  </p:cSld>
  <p:clrMapOvr>
    <a:masterClrMapping/>
  </p:clrMapOvr>
</p:sld>
</file>

<file path=ppt/slides/slide59.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Freeform 2" id="2"/>
          <p:cNvSpPr/>
          <p:nvPr/>
        </p:nvSpPr>
        <p:spPr>
          <a:xfrm flipH="false" flipV="false" rot="0">
            <a:off x="1369830" y="1870383"/>
            <a:ext cx="3463507" cy="7710963"/>
          </a:xfrm>
          <a:custGeom>
            <a:avLst/>
            <a:gdLst/>
            <a:ahLst/>
            <a:cxnLst/>
            <a:rect r="r" b="b" t="t" l="l"/>
            <a:pathLst>
              <a:path h="7710963" w="3463507">
                <a:moveTo>
                  <a:pt x="0" y="0"/>
                </a:moveTo>
                <a:lnTo>
                  <a:pt x="3463508" y="0"/>
                </a:lnTo>
                <a:lnTo>
                  <a:pt x="3463508" y="7710962"/>
                </a:lnTo>
                <a:lnTo>
                  <a:pt x="0" y="7710962"/>
                </a:lnTo>
                <a:lnTo>
                  <a:pt x="0" y="0"/>
                </a:lnTo>
                <a:close/>
              </a:path>
            </a:pathLst>
          </a:custGeom>
          <a:blipFill>
            <a:blip r:embed="rId2"/>
            <a:stretch>
              <a:fillRect l="0" t="-211" r="0" b="-211"/>
            </a:stretch>
          </a:blipFill>
        </p:spPr>
      </p:sp>
      <p:sp>
        <p:nvSpPr>
          <p:cNvPr name="Freeform 3" id="3"/>
          <p:cNvSpPr/>
          <p:nvPr/>
        </p:nvSpPr>
        <p:spPr>
          <a:xfrm flipH="false" flipV="false" rot="0">
            <a:off x="6394443" y="1870383"/>
            <a:ext cx="3463507" cy="7710963"/>
          </a:xfrm>
          <a:custGeom>
            <a:avLst/>
            <a:gdLst/>
            <a:ahLst/>
            <a:cxnLst/>
            <a:rect r="r" b="b" t="t" l="l"/>
            <a:pathLst>
              <a:path h="7710963" w="3463507">
                <a:moveTo>
                  <a:pt x="0" y="0"/>
                </a:moveTo>
                <a:lnTo>
                  <a:pt x="3463507" y="0"/>
                </a:lnTo>
                <a:lnTo>
                  <a:pt x="3463507" y="7710962"/>
                </a:lnTo>
                <a:lnTo>
                  <a:pt x="0" y="7710962"/>
                </a:lnTo>
                <a:lnTo>
                  <a:pt x="0" y="0"/>
                </a:lnTo>
                <a:close/>
              </a:path>
            </a:pathLst>
          </a:custGeom>
          <a:blipFill>
            <a:blip r:embed="rId3"/>
            <a:stretch>
              <a:fillRect l="0" t="-211" r="0" b="-211"/>
            </a:stretch>
          </a:blipFill>
        </p:spPr>
      </p:sp>
      <p:sp>
        <p:nvSpPr>
          <p:cNvPr name="Freeform 4" id="4"/>
          <p:cNvSpPr/>
          <p:nvPr/>
        </p:nvSpPr>
        <p:spPr>
          <a:xfrm flipH="false" flipV="false" rot="0">
            <a:off x="11420050" y="1818583"/>
            <a:ext cx="3337529" cy="7762762"/>
          </a:xfrm>
          <a:custGeom>
            <a:avLst/>
            <a:gdLst/>
            <a:ahLst/>
            <a:cxnLst/>
            <a:rect r="r" b="b" t="t" l="l"/>
            <a:pathLst>
              <a:path h="7762762" w="3337529">
                <a:moveTo>
                  <a:pt x="0" y="0"/>
                </a:moveTo>
                <a:lnTo>
                  <a:pt x="3337529" y="0"/>
                </a:lnTo>
                <a:lnTo>
                  <a:pt x="3337529" y="7762762"/>
                </a:lnTo>
                <a:lnTo>
                  <a:pt x="0" y="7762762"/>
                </a:lnTo>
                <a:lnTo>
                  <a:pt x="0" y="0"/>
                </a:lnTo>
                <a:close/>
              </a:path>
            </a:pathLst>
          </a:custGeom>
          <a:blipFill>
            <a:blip r:embed="rId4"/>
            <a:stretch>
              <a:fillRect l="-4384" t="0" r="-5427" b="-5209"/>
            </a:stretch>
          </a:blipFill>
        </p:spPr>
      </p:sp>
      <p:sp>
        <p:nvSpPr>
          <p:cNvPr name="TextBox 5" id="5"/>
          <p:cNvSpPr txBox="true"/>
          <p:nvPr/>
        </p:nvSpPr>
        <p:spPr>
          <a:xfrm rot="0">
            <a:off x="1028700" y="599709"/>
            <a:ext cx="11537525"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Mobile Application</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grpSp>
        <p:nvGrpSpPr>
          <p:cNvPr name="Group 2" id="2"/>
          <p:cNvGrpSpPr/>
          <p:nvPr/>
        </p:nvGrpSpPr>
        <p:grpSpPr>
          <a:xfrm rot="0">
            <a:off x="1028700" y="2311297"/>
            <a:ext cx="7514133" cy="7354508"/>
            <a:chOff x="0" y="0"/>
            <a:chExt cx="1979031" cy="1936990"/>
          </a:xfrm>
        </p:grpSpPr>
        <p:sp>
          <p:nvSpPr>
            <p:cNvPr name="Freeform 3" id="3"/>
            <p:cNvSpPr/>
            <p:nvPr/>
          </p:nvSpPr>
          <p:spPr>
            <a:xfrm flipH="false" flipV="false" rot="0">
              <a:off x="0" y="0"/>
              <a:ext cx="1979031" cy="1936990"/>
            </a:xfrm>
            <a:custGeom>
              <a:avLst/>
              <a:gdLst/>
              <a:ahLst/>
              <a:cxnLst/>
              <a:rect r="r" b="b" t="t" l="l"/>
              <a:pathLst>
                <a:path h="1936990" w="1979031">
                  <a:moveTo>
                    <a:pt x="52546" y="0"/>
                  </a:moveTo>
                  <a:lnTo>
                    <a:pt x="1926485" y="0"/>
                  </a:lnTo>
                  <a:cubicBezTo>
                    <a:pt x="1955505" y="0"/>
                    <a:pt x="1979031" y="23526"/>
                    <a:pt x="1979031" y="52546"/>
                  </a:cubicBezTo>
                  <a:lnTo>
                    <a:pt x="1979031" y="1884444"/>
                  </a:lnTo>
                  <a:cubicBezTo>
                    <a:pt x="1979031" y="1898380"/>
                    <a:pt x="1973495" y="1911745"/>
                    <a:pt x="1963641" y="1921599"/>
                  </a:cubicBezTo>
                  <a:cubicBezTo>
                    <a:pt x="1953786" y="1931454"/>
                    <a:pt x="1940421" y="1936990"/>
                    <a:pt x="1926485" y="1936990"/>
                  </a:cubicBezTo>
                  <a:lnTo>
                    <a:pt x="52546" y="1936990"/>
                  </a:lnTo>
                  <a:cubicBezTo>
                    <a:pt x="38610" y="1936990"/>
                    <a:pt x="25245" y="1931454"/>
                    <a:pt x="15390" y="1921599"/>
                  </a:cubicBezTo>
                  <a:cubicBezTo>
                    <a:pt x="5536" y="1911745"/>
                    <a:pt x="0" y="1898380"/>
                    <a:pt x="0" y="1884444"/>
                  </a:cubicBezTo>
                  <a:lnTo>
                    <a:pt x="0" y="52546"/>
                  </a:lnTo>
                  <a:cubicBezTo>
                    <a:pt x="0" y="23526"/>
                    <a:pt x="23526" y="0"/>
                    <a:pt x="52546" y="0"/>
                  </a:cubicBezTo>
                  <a:close/>
                </a:path>
              </a:pathLst>
            </a:custGeom>
            <a:solidFill>
              <a:srgbClr val="FFFFFF"/>
            </a:solidFill>
          </p:spPr>
        </p:sp>
        <p:sp>
          <p:nvSpPr>
            <p:cNvPr name="TextBox 4" id="4"/>
            <p:cNvSpPr txBox="true"/>
            <p:nvPr/>
          </p:nvSpPr>
          <p:spPr>
            <a:xfrm>
              <a:off x="0" y="-123825"/>
              <a:ext cx="1979031" cy="2060815"/>
            </a:xfrm>
            <a:prstGeom prst="rect">
              <a:avLst/>
            </a:prstGeom>
          </p:spPr>
          <p:txBody>
            <a:bodyPr anchor="ctr" rtlCol="false" tIns="50800" lIns="50800" bIns="50800" rIns="50800"/>
            <a:lstStyle/>
            <a:p>
              <a:pPr algn="ctr">
                <a:lnSpc>
                  <a:spcPts val="4079"/>
                </a:lnSpc>
              </a:pPr>
            </a:p>
          </p:txBody>
        </p:sp>
      </p:grpSp>
      <p:grpSp>
        <p:nvGrpSpPr>
          <p:cNvPr name="Group 5" id="5"/>
          <p:cNvGrpSpPr/>
          <p:nvPr/>
        </p:nvGrpSpPr>
        <p:grpSpPr>
          <a:xfrm rot="0">
            <a:off x="9745167" y="2311297"/>
            <a:ext cx="7514133" cy="7354508"/>
            <a:chOff x="0" y="0"/>
            <a:chExt cx="1979031" cy="1936990"/>
          </a:xfrm>
        </p:grpSpPr>
        <p:sp>
          <p:nvSpPr>
            <p:cNvPr name="Freeform 6" id="6"/>
            <p:cNvSpPr/>
            <p:nvPr/>
          </p:nvSpPr>
          <p:spPr>
            <a:xfrm flipH="false" flipV="false" rot="0">
              <a:off x="0" y="0"/>
              <a:ext cx="1979031" cy="1936990"/>
            </a:xfrm>
            <a:custGeom>
              <a:avLst/>
              <a:gdLst/>
              <a:ahLst/>
              <a:cxnLst/>
              <a:rect r="r" b="b" t="t" l="l"/>
              <a:pathLst>
                <a:path h="1936990" w="1979031">
                  <a:moveTo>
                    <a:pt x="52546" y="0"/>
                  </a:moveTo>
                  <a:lnTo>
                    <a:pt x="1926485" y="0"/>
                  </a:lnTo>
                  <a:cubicBezTo>
                    <a:pt x="1955505" y="0"/>
                    <a:pt x="1979031" y="23526"/>
                    <a:pt x="1979031" y="52546"/>
                  </a:cubicBezTo>
                  <a:lnTo>
                    <a:pt x="1979031" y="1884444"/>
                  </a:lnTo>
                  <a:cubicBezTo>
                    <a:pt x="1979031" y="1898380"/>
                    <a:pt x="1973495" y="1911745"/>
                    <a:pt x="1963641" y="1921599"/>
                  </a:cubicBezTo>
                  <a:cubicBezTo>
                    <a:pt x="1953786" y="1931454"/>
                    <a:pt x="1940421" y="1936990"/>
                    <a:pt x="1926485" y="1936990"/>
                  </a:cubicBezTo>
                  <a:lnTo>
                    <a:pt x="52546" y="1936990"/>
                  </a:lnTo>
                  <a:cubicBezTo>
                    <a:pt x="38610" y="1936990"/>
                    <a:pt x="25245" y="1931454"/>
                    <a:pt x="15390" y="1921599"/>
                  </a:cubicBezTo>
                  <a:cubicBezTo>
                    <a:pt x="5536" y="1911745"/>
                    <a:pt x="0" y="1898380"/>
                    <a:pt x="0" y="1884444"/>
                  </a:cubicBezTo>
                  <a:lnTo>
                    <a:pt x="0" y="52546"/>
                  </a:lnTo>
                  <a:cubicBezTo>
                    <a:pt x="0" y="23526"/>
                    <a:pt x="23526" y="0"/>
                    <a:pt x="52546" y="0"/>
                  </a:cubicBezTo>
                  <a:close/>
                </a:path>
              </a:pathLst>
            </a:custGeom>
            <a:solidFill>
              <a:srgbClr val="FFFFFF"/>
            </a:solidFill>
          </p:spPr>
        </p:sp>
        <p:sp>
          <p:nvSpPr>
            <p:cNvPr name="TextBox 7" id="7"/>
            <p:cNvSpPr txBox="true"/>
            <p:nvPr/>
          </p:nvSpPr>
          <p:spPr>
            <a:xfrm>
              <a:off x="0" y="-123825"/>
              <a:ext cx="1979031" cy="2060815"/>
            </a:xfrm>
            <a:prstGeom prst="rect">
              <a:avLst/>
            </a:prstGeom>
          </p:spPr>
          <p:txBody>
            <a:bodyPr anchor="ctr" rtlCol="false" tIns="50800" lIns="50800" bIns="50800" rIns="50800"/>
            <a:lstStyle/>
            <a:p>
              <a:pPr algn="ctr">
                <a:lnSpc>
                  <a:spcPts val="4079"/>
                </a:lnSpc>
              </a:pPr>
            </a:p>
          </p:txBody>
        </p:sp>
      </p:grpSp>
      <p:sp>
        <p:nvSpPr>
          <p:cNvPr name="Freeform 8" id="8"/>
          <p:cNvSpPr/>
          <p:nvPr/>
        </p:nvSpPr>
        <p:spPr>
          <a:xfrm flipH="false" flipV="false" rot="0">
            <a:off x="1028700" y="4141919"/>
            <a:ext cx="7514133" cy="3693263"/>
          </a:xfrm>
          <a:custGeom>
            <a:avLst/>
            <a:gdLst/>
            <a:ahLst/>
            <a:cxnLst/>
            <a:rect r="r" b="b" t="t" l="l"/>
            <a:pathLst>
              <a:path h="3693263" w="7514133">
                <a:moveTo>
                  <a:pt x="0" y="0"/>
                </a:moveTo>
                <a:lnTo>
                  <a:pt x="7514133" y="0"/>
                </a:lnTo>
                <a:lnTo>
                  <a:pt x="7514133" y="3693263"/>
                </a:lnTo>
                <a:lnTo>
                  <a:pt x="0" y="3693263"/>
                </a:lnTo>
                <a:lnTo>
                  <a:pt x="0" y="0"/>
                </a:lnTo>
                <a:close/>
              </a:path>
            </a:pathLst>
          </a:custGeom>
          <a:blipFill>
            <a:blip r:embed="rId2"/>
            <a:stretch>
              <a:fillRect l="-2706" t="0" r="-2706" b="0"/>
            </a:stretch>
          </a:blipFill>
        </p:spPr>
      </p:sp>
      <p:sp>
        <p:nvSpPr>
          <p:cNvPr name="Freeform 9" id="9"/>
          <p:cNvSpPr/>
          <p:nvPr/>
        </p:nvSpPr>
        <p:spPr>
          <a:xfrm flipH="false" flipV="false" rot="0">
            <a:off x="9870518" y="4738472"/>
            <a:ext cx="7263431" cy="2940845"/>
          </a:xfrm>
          <a:custGeom>
            <a:avLst/>
            <a:gdLst/>
            <a:ahLst/>
            <a:cxnLst/>
            <a:rect r="r" b="b" t="t" l="l"/>
            <a:pathLst>
              <a:path h="2940845" w="7263431">
                <a:moveTo>
                  <a:pt x="0" y="0"/>
                </a:moveTo>
                <a:lnTo>
                  <a:pt x="7263431" y="0"/>
                </a:lnTo>
                <a:lnTo>
                  <a:pt x="7263431" y="2940845"/>
                </a:lnTo>
                <a:lnTo>
                  <a:pt x="0" y="2940845"/>
                </a:lnTo>
                <a:lnTo>
                  <a:pt x="0" y="0"/>
                </a:lnTo>
                <a:close/>
              </a:path>
            </a:pathLst>
          </a:custGeom>
          <a:blipFill>
            <a:blip r:embed="rId3"/>
            <a:stretch>
              <a:fillRect l="0" t="-3841" r="-2573" b="-3841"/>
            </a:stretch>
          </a:blipFill>
        </p:spPr>
      </p:sp>
      <p:sp>
        <p:nvSpPr>
          <p:cNvPr name="TextBox 10" id="10"/>
          <p:cNvSpPr txBox="true"/>
          <p:nvPr/>
        </p:nvSpPr>
        <p:spPr>
          <a:xfrm rot="0">
            <a:off x="1028700" y="599709"/>
            <a:ext cx="10326591"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Login &amp; Signup</a:t>
            </a:r>
          </a:p>
        </p:txBody>
      </p:sp>
    </p:spTree>
  </p:cSld>
  <p:clrMapOvr>
    <a:masterClrMapping/>
  </p:clrMapOvr>
</p:sld>
</file>

<file path=ppt/slides/slide60.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grpSp>
        <p:nvGrpSpPr>
          <p:cNvPr name="Group 2" id="2"/>
          <p:cNvGrpSpPr/>
          <p:nvPr/>
        </p:nvGrpSpPr>
        <p:grpSpPr>
          <a:xfrm rot="0">
            <a:off x="3037177" y="1499319"/>
            <a:ext cx="5790071" cy="1108930"/>
            <a:chOff x="0" y="0"/>
            <a:chExt cx="1929913" cy="369622"/>
          </a:xfrm>
        </p:grpSpPr>
        <p:sp>
          <p:nvSpPr>
            <p:cNvPr name="Freeform 3" id="3"/>
            <p:cNvSpPr/>
            <p:nvPr/>
          </p:nvSpPr>
          <p:spPr>
            <a:xfrm flipH="false" flipV="false" rot="0">
              <a:off x="0" y="0"/>
              <a:ext cx="1929913" cy="369622"/>
            </a:xfrm>
            <a:custGeom>
              <a:avLst/>
              <a:gdLst/>
              <a:ahLst/>
              <a:cxnLst/>
              <a:rect r="r" b="b" t="t" l="l"/>
              <a:pathLst>
                <a:path h="369622" w="1929913">
                  <a:moveTo>
                    <a:pt x="0" y="0"/>
                  </a:moveTo>
                  <a:lnTo>
                    <a:pt x="1929913" y="0"/>
                  </a:lnTo>
                  <a:lnTo>
                    <a:pt x="1929913" y="369622"/>
                  </a:lnTo>
                  <a:lnTo>
                    <a:pt x="0" y="369622"/>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4" id="4"/>
            <p:cNvSpPr txBox="true"/>
            <p:nvPr/>
          </p:nvSpPr>
          <p:spPr>
            <a:xfrm>
              <a:off x="0" y="-19050"/>
              <a:ext cx="1929913" cy="388672"/>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5" id="5"/>
          <p:cNvGrpSpPr>
            <a:grpSpLocks noChangeAspect="true"/>
          </p:cNvGrpSpPr>
          <p:nvPr/>
        </p:nvGrpSpPr>
        <p:grpSpPr>
          <a:xfrm rot="0">
            <a:off x="1931222" y="999467"/>
            <a:ext cx="2108633" cy="2108633"/>
            <a:chOff x="0" y="0"/>
            <a:chExt cx="14840029" cy="14840029"/>
          </a:xfrm>
        </p:grpSpPr>
        <p:sp>
          <p:nvSpPr>
            <p:cNvPr name="Freeform 6" id="6"/>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gradFill rotWithShape="true">
              <a:gsLst>
                <a:gs pos="0">
                  <a:srgbClr val="243F81">
                    <a:alpha val="100000"/>
                  </a:srgbClr>
                </a:gs>
                <a:gs pos="100000">
                  <a:srgbClr val="288198">
                    <a:alpha val="100000"/>
                  </a:srgbClr>
                </a:gs>
              </a:gsLst>
              <a:lin ang="0"/>
            </a:gradFill>
          </p:spPr>
        </p:sp>
        <p:sp>
          <p:nvSpPr>
            <p:cNvPr name="Freeform 7" id="7"/>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8" id="8"/>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2"/>
              <a:stretch>
                <a:fillRect l="-5384" t="0" r="-5384" b="0"/>
              </a:stretch>
            </a:blipFill>
          </p:spPr>
        </p:sp>
      </p:grpSp>
      <p:grpSp>
        <p:nvGrpSpPr>
          <p:cNvPr name="Group 9" id="9"/>
          <p:cNvGrpSpPr/>
          <p:nvPr/>
        </p:nvGrpSpPr>
        <p:grpSpPr>
          <a:xfrm rot="0">
            <a:off x="2997526" y="3791629"/>
            <a:ext cx="5829722" cy="1096518"/>
            <a:chOff x="0" y="0"/>
            <a:chExt cx="1943129" cy="365485"/>
          </a:xfrm>
        </p:grpSpPr>
        <p:sp>
          <p:nvSpPr>
            <p:cNvPr name="Freeform 10" id="10"/>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11" id="11"/>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12" id="12"/>
          <p:cNvGrpSpPr>
            <a:grpSpLocks noChangeAspect="true"/>
          </p:cNvGrpSpPr>
          <p:nvPr/>
        </p:nvGrpSpPr>
        <p:grpSpPr>
          <a:xfrm rot="0">
            <a:off x="1891008" y="3308125"/>
            <a:ext cx="2108633" cy="2108633"/>
            <a:chOff x="0" y="0"/>
            <a:chExt cx="14840029" cy="14840029"/>
          </a:xfrm>
        </p:grpSpPr>
        <p:sp>
          <p:nvSpPr>
            <p:cNvPr name="Freeform 13" id="13"/>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gradFill rotWithShape="true">
              <a:gsLst>
                <a:gs pos="0">
                  <a:srgbClr val="243F81">
                    <a:alpha val="100000"/>
                  </a:srgbClr>
                </a:gs>
                <a:gs pos="100000">
                  <a:srgbClr val="288198">
                    <a:alpha val="100000"/>
                  </a:srgbClr>
                </a:gs>
              </a:gsLst>
              <a:lin ang="0"/>
            </a:gradFill>
          </p:spPr>
        </p:sp>
        <p:sp>
          <p:nvSpPr>
            <p:cNvPr name="Freeform 14" id="14"/>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5" id="15"/>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3"/>
              <a:stretch>
                <a:fillRect l="-31268" t="0" r="-31268" b="0"/>
              </a:stretch>
            </a:blipFill>
          </p:spPr>
        </p:sp>
      </p:grpSp>
      <p:grpSp>
        <p:nvGrpSpPr>
          <p:cNvPr name="Group 16" id="16"/>
          <p:cNvGrpSpPr/>
          <p:nvPr/>
        </p:nvGrpSpPr>
        <p:grpSpPr>
          <a:xfrm rot="0">
            <a:off x="10410734" y="1359146"/>
            <a:ext cx="5790071" cy="1108930"/>
            <a:chOff x="0" y="0"/>
            <a:chExt cx="1929913" cy="369622"/>
          </a:xfrm>
        </p:grpSpPr>
        <p:sp>
          <p:nvSpPr>
            <p:cNvPr name="Freeform 17" id="17"/>
            <p:cNvSpPr/>
            <p:nvPr/>
          </p:nvSpPr>
          <p:spPr>
            <a:xfrm flipH="false" flipV="false" rot="0">
              <a:off x="0" y="0"/>
              <a:ext cx="1929913" cy="369622"/>
            </a:xfrm>
            <a:custGeom>
              <a:avLst/>
              <a:gdLst/>
              <a:ahLst/>
              <a:cxnLst/>
              <a:rect r="r" b="b" t="t" l="l"/>
              <a:pathLst>
                <a:path h="369622" w="1929913">
                  <a:moveTo>
                    <a:pt x="0" y="0"/>
                  </a:moveTo>
                  <a:lnTo>
                    <a:pt x="1929913" y="0"/>
                  </a:lnTo>
                  <a:lnTo>
                    <a:pt x="1929913" y="369622"/>
                  </a:lnTo>
                  <a:lnTo>
                    <a:pt x="0" y="369622"/>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18" id="18"/>
            <p:cNvSpPr txBox="true"/>
            <p:nvPr/>
          </p:nvSpPr>
          <p:spPr>
            <a:xfrm>
              <a:off x="0" y="-19050"/>
              <a:ext cx="1929913" cy="388672"/>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19" id="19"/>
          <p:cNvGrpSpPr>
            <a:grpSpLocks noChangeAspect="true"/>
          </p:cNvGrpSpPr>
          <p:nvPr/>
        </p:nvGrpSpPr>
        <p:grpSpPr>
          <a:xfrm rot="0">
            <a:off x="9304216" y="999467"/>
            <a:ext cx="2108633" cy="2108633"/>
            <a:chOff x="0" y="0"/>
            <a:chExt cx="14840029" cy="14840029"/>
          </a:xfrm>
        </p:grpSpPr>
        <p:sp>
          <p:nvSpPr>
            <p:cNvPr name="Freeform 20" id="20"/>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gradFill rotWithShape="true">
              <a:gsLst>
                <a:gs pos="0">
                  <a:srgbClr val="243F81">
                    <a:alpha val="100000"/>
                  </a:srgbClr>
                </a:gs>
                <a:gs pos="100000">
                  <a:srgbClr val="288198">
                    <a:alpha val="100000"/>
                  </a:srgbClr>
                </a:gs>
              </a:gsLst>
              <a:lin ang="0"/>
            </a:gradFill>
          </p:spPr>
        </p:sp>
        <p:sp>
          <p:nvSpPr>
            <p:cNvPr name="Freeform 21" id="21"/>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22" id="22"/>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4"/>
              <a:stretch>
                <a:fillRect l="223" t="-7970" r="223" b="-7970"/>
              </a:stretch>
            </a:blipFill>
          </p:spPr>
        </p:sp>
      </p:grpSp>
      <p:grpSp>
        <p:nvGrpSpPr>
          <p:cNvPr name="Group 23" id="23"/>
          <p:cNvGrpSpPr/>
          <p:nvPr/>
        </p:nvGrpSpPr>
        <p:grpSpPr>
          <a:xfrm rot="0">
            <a:off x="10371083" y="3791629"/>
            <a:ext cx="5829722" cy="1096518"/>
            <a:chOff x="0" y="0"/>
            <a:chExt cx="1943129" cy="365485"/>
          </a:xfrm>
        </p:grpSpPr>
        <p:sp>
          <p:nvSpPr>
            <p:cNvPr name="Freeform 24" id="24"/>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25" id="25"/>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26" id="26"/>
          <p:cNvGrpSpPr>
            <a:grpSpLocks noChangeAspect="true"/>
          </p:cNvGrpSpPr>
          <p:nvPr/>
        </p:nvGrpSpPr>
        <p:grpSpPr>
          <a:xfrm rot="0">
            <a:off x="9144000" y="3387028"/>
            <a:ext cx="2108633" cy="2108633"/>
            <a:chOff x="0" y="0"/>
            <a:chExt cx="14840029" cy="14840029"/>
          </a:xfrm>
        </p:grpSpPr>
        <p:sp>
          <p:nvSpPr>
            <p:cNvPr name="Freeform 27" id="27"/>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gradFill rotWithShape="true">
              <a:gsLst>
                <a:gs pos="0">
                  <a:srgbClr val="243F81">
                    <a:alpha val="100000"/>
                  </a:srgbClr>
                </a:gs>
                <a:gs pos="100000">
                  <a:srgbClr val="288198">
                    <a:alpha val="100000"/>
                  </a:srgbClr>
                </a:gs>
              </a:gsLst>
              <a:lin ang="0"/>
            </a:gradFill>
          </p:spPr>
        </p:sp>
        <p:sp>
          <p:nvSpPr>
            <p:cNvPr name="Freeform 28" id="28"/>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29" id="29"/>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5"/>
              <a:stretch>
                <a:fillRect l="-21497" t="0" r="-21497" b="0"/>
              </a:stretch>
            </a:blipFill>
          </p:spPr>
        </p:sp>
      </p:grpSp>
      <p:grpSp>
        <p:nvGrpSpPr>
          <p:cNvPr name="Group 30" id="30"/>
          <p:cNvGrpSpPr/>
          <p:nvPr/>
        </p:nvGrpSpPr>
        <p:grpSpPr>
          <a:xfrm rot="0">
            <a:off x="2997526" y="6281262"/>
            <a:ext cx="5829722" cy="1096518"/>
            <a:chOff x="0" y="0"/>
            <a:chExt cx="1943129" cy="365485"/>
          </a:xfrm>
        </p:grpSpPr>
        <p:sp>
          <p:nvSpPr>
            <p:cNvPr name="Freeform 31" id="31"/>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32" id="32"/>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33" id="33"/>
          <p:cNvGrpSpPr>
            <a:grpSpLocks noChangeAspect="true"/>
          </p:cNvGrpSpPr>
          <p:nvPr/>
        </p:nvGrpSpPr>
        <p:grpSpPr>
          <a:xfrm rot="0">
            <a:off x="1891008" y="5817988"/>
            <a:ext cx="2108633" cy="2108633"/>
            <a:chOff x="0" y="0"/>
            <a:chExt cx="14840029" cy="14840029"/>
          </a:xfrm>
        </p:grpSpPr>
        <p:sp>
          <p:nvSpPr>
            <p:cNvPr name="Freeform 34" id="34"/>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gradFill rotWithShape="true">
              <a:gsLst>
                <a:gs pos="0">
                  <a:srgbClr val="243F81">
                    <a:alpha val="100000"/>
                  </a:srgbClr>
                </a:gs>
                <a:gs pos="100000">
                  <a:srgbClr val="288198">
                    <a:alpha val="100000"/>
                  </a:srgbClr>
                </a:gs>
              </a:gsLst>
              <a:lin ang="0"/>
            </a:gradFill>
          </p:spPr>
        </p:sp>
        <p:sp>
          <p:nvSpPr>
            <p:cNvPr name="Freeform 35" id="35"/>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36" id="36"/>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6"/>
              <a:stretch>
                <a:fillRect l="-8218" t="0" r="-8218" b="0"/>
              </a:stretch>
            </a:blipFill>
          </p:spPr>
        </p:sp>
      </p:grpSp>
      <p:grpSp>
        <p:nvGrpSpPr>
          <p:cNvPr name="Group 37" id="37"/>
          <p:cNvGrpSpPr/>
          <p:nvPr/>
        </p:nvGrpSpPr>
        <p:grpSpPr>
          <a:xfrm rot="0">
            <a:off x="10476883" y="6281262"/>
            <a:ext cx="5829722" cy="1096518"/>
            <a:chOff x="0" y="0"/>
            <a:chExt cx="1943129" cy="365485"/>
          </a:xfrm>
        </p:grpSpPr>
        <p:sp>
          <p:nvSpPr>
            <p:cNvPr name="Freeform 38" id="38"/>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39" id="39"/>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40" id="40"/>
          <p:cNvGrpSpPr>
            <a:grpSpLocks noChangeAspect="true"/>
          </p:cNvGrpSpPr>
          <p:nvPr/>
        </p:nvGrpSpPr>
        <p:grpSpPr>
          <a:xfrm rot="0">
            <a:off x="9304216" y="5857439"/>
            <a:ext cx="2108633" cy="2108633"/>
            <a:chOff x="0" y="0"/>
            <a:chExt cx="14840029" cy="14840029"/>
          </a:xfrm>
        </p:grpSpPr>
        <p:sp>
          <p:nvSpPr>
            <p:cNvPr name="Freeform 41" id="41"/>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gradFill rotWithShape="true">
              <a:gsLst>
                <a:gs pos="0">
                  <a:srgbClr val="243F81">
                    <a:alpha val="100000"/>
                  </a:srgbClr>
                </a:gs>
                <a:gs pos="100000">
                  <a:srgbClr val="288198">
                    <a:alpha val="100000"/>
                  </a:srgbClr>
                </a:gs>
              </a:gsLst>
              <a:lin ang="0"/>
            </a:gradFill>
          </p:spPr>
        </p:sp>
        <p:sp>
          <p:nvSpPr>
            <p:cNvPr name="Freeform 42" id="42"/>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43" id="43"/>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7"/>
              <a:stretch>
                <a:fillRect l="-6007" t="0" r="-6007" b="0"/>
              </a:stretch>
            </a:blipFill>
          </p:spPr>
        </p:sp>
      </p:grpSp>
      <p:grpSp>
        <p:nvGrpSpPr>
          <p:cNvPr name="Group 44" id="44"/>
          <p:cNvGrpSpPr/>
          <p:nvPr/>
        </p:nvGrpSpPr>
        <p:grpSpPr>
          <a:xfrm rot="0">
            <a:off x="2997526" y="8523245"/>
            <a:ext cx="5829722" cy="1096518"/>
            <a:chOff x="0" y="0"/>
            <a:chExt cx="1943129" cy="365485"/>
          </a:xfrm>
        </p:grpSpPr>
        <p:sp>
          <p:nvSpPr>
            <p:cNvPr name="Freeform 45" id="45"/>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46" id="46"/>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47" id="47"/>
          <p:cNvGrpSpPr>
            <a:grpSpLocks noChangeAspect="true"/>
          </p:cNvGrpSpPr>
          <p:nvPr/>
        </p:nvGrpSpPr>
        <p:grpSpPr>
          <a:xfrm rot="0">
            <a:off x="1891008" y="8203984"/>
            <a:ext cx="2108633" cy="2108633"/>
            <a:chOff x="0" y="0"/>
            <a:chExt cx="14840029" cy="14840029"/>
          </a:xfrm>
        </p:grpSpPr>
        <p:sp>
          <p:nvSpPr>
            <p:cNvPr name="Freeform 48" id="48"/>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gradFill rotWithShape="true">
              <a:gsLst>
                <a:gs pos="0">
                  <a:srgbClr val="243F81">
                    <a:alpha val="100000"/>
                  </a:srgbClr>
                </a:gs>
                <a:gs pos="100000">
                  <a:srgbClr val="288198">
                    <a:alpha val="100000"/>
                  </a:srgbClr>
                </a:gs>
              </a:gsLst>
              <a:lin ang="0"/>
            </a:gradFill>
          </p:spPr>
        </p:sp>
        <p:sp>
          <p:nvSpPr>
            <p:cNvPr name="Freeform 49" id="49"/>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50" id="50"/>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8"/>
              <a:stretch>
                <a:fillRect l="223" t="0" r="223" b="0"/>
              </a:stretch>
            </a:blipFill>
          </p:spPr>
        </p:sp>
      </p:grpSp>
      <p:sp>
        <p:nvSpPr>
          <p:cNvPr name="TextBox 51" id="51"/>
          <p:cNvSpPr txBox="true"/>
          <p:nvPr/>
        </p:nvSpPr>
        <p:spPr>
          <a:xfrm rot="0">
            <a:off x="4277980" y="1643432"/>
            <a:ext cx="2541076"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React</a:t>
            </a:r>
          </a:p>
        </p:txBody>
      </p:sp>
      <p:sp>
        <p:nvSpPr>
          <p:cNvPr name="TextBox 52" id="52"/>
          <p:cNvSpPr txBox="true"/>
          <p:nvPr/>
        </p:nvSpPr>
        <p:spPr>
          <a:xfrm rot="0">
            <a:off x="4238329" y="3935742"/>
            <a:ext cx="2478300"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Node js</a:t>
            </a:r>
          </a:p>
        </p:txBody>
      </p:sp>
      <p:sp>
        <p:nvSpPr>
          <p:cNvPr name="TextBox 53" id="53"/>
          <p:cNvSpPr txBox="true"/>
          <p:nvPr/>
        </p:nvSpPr>
        <p:spPr>
          <a:xfrm rot="0">
            <a:off x="11611886" y="3935742"/>
            <a:ext cx="4785107"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MySql Database</a:t>
            </a:r>
          </a:p>
        </p:txBody>
      </p:sp>
      <p:sp>
        <p:nvSpPr>
          <p:cNvPr name="TextBox 54" id="54"/>
          <p:cNvSpPr txBox="true"/>
          <p:nvPr/>
        </p:nvSpPr>
        <p:spPr>
          <a:xfrm rot="0">
            <a:off x="11651537" y="1519821"/>
            <a:ext cx="3498534"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React Native</a:t>
            </a:r>
          </a:p>
        </p:txBody>
      </p:sp>
      <p:sp>
        <p:nvSpPr>
          <p:cNvPr name="TextBox 55" id="55"/>
          <p:cNvSpPr txBox="true"/>
          <p:nvPr/>
        </p:nvSpPr>
        <p:spPr>
          <a:xfrm rot="0">
            <a:off x="4238329" y="6425375"/>
            <a:ext cx="2478300"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Docker</a:t>
            </a:r>
          </a:p>
        </p:txBody>
      </p:sp>
      <p:sp>
        <p:nvSpPr>
          <p:cNvPr name="TextBox 56" id="56"/>
          <p:cNvSpPr txBox="true"/>
          <p:nvPr/>
        </p:nvSpPr>
        <p:spPr>
          <a:xfrm rot="0">
            <a:off x="11651537" y="6558725"/>
            <a:ext cx="2478300"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Postman</a:t>
            </a:r>
          </a:p>
        </p:txBody>
      </p:sp>
      <p:sp>
        <p:nvSpPr>
          <p:cNvPr name="TextBox 57" id="57"/>
          <p:cNvSpPr txBox="true"/>
          <p:nvPr/>
        </p:nvSpPr>
        <p:spPr>
          <a:xfrm rot="0">
            <a:off x="949218" y="218709"/>
            <a:ext cx="11534821"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Tools</a:t>
            </a:r>
          </a:p>
        </p:txBody>
      </p:sp>
      <p:sp>
        <p:nvSpPr>
          <p:cNvPr name="TextBox 58" id="58"/>
          <p:cNvSpPr txBox="true"/>
          <p:nvPr/>
        </p:nvSpPr>
        <p:spPr>
          <a:xfrm rot="0">
            <a:off x="4238329" y="8667358"/>
            <a:ext cx="2478300"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Firebase</a:t>
            </a:r>
          </a:p>
        </p:txBody>
      </p:sp>
      <p:grpSp>
        <p:nvGrpSpPr>
          <p:cNvPr name="Group 59" id="59"/>
          <p:cNvGrpSpPr/>
          <p:nvPr/>
        </p:nvGrpSpPr>
        <p:grpSpPr>
          <a:xfrm rot="0">
            <a:off x="10567270" y="8425042"/>
            <a:ext cx="5829722" cy="1096518"/>
            <a:chOff x="0" y="0"/>
            <a:chExt cx="1943129" cy="365485"/>
          </a:xfrm>
        </p:grpSpPr>
        <p:sp>
          <p:nvSpPr>
            <p:cNvPr name="Freeform 60" id="60"/>
            <p:cNvSpPr/>
            <p:nvPr/>
          </p:nvSpPr>
          <p:spPr>
            <a:xfrm flipH="false" flipV="false" rot="0">
              <a:off x="0" y="0"/>
              <a:ext cx="1943129" cy="365485"/>
            </a:xfrm>
            <a:custGeom>
              <a:avLst/>
              <a:gdLst/>
              <a:ahLst/>
              <a:cxnLst/>
              <a:rect r="r" b="b" t="t" l="l"/>
              <a:pathLst>
                <a:path h="365485" w="1943129">
                  <a:moveTo>
                    <a:pt x="0" y="0"/>
                  </a:moveTo>
                  <a:lnTo>
                    <a:pt x="1943129" y="0"/>
                  </a:lnTo>
                  <a:lnTo>
                    <a:pt x="1943129" y="365485"/>
                  </a:lnTo>
                  <a:lnTo>
                    <a:pt x="0" y="365485"/>
                  </a:lnTo>
                  <a:close/>
                </a:path>
              </a:pathLst>
            </a:custGeom>
            <a:gradFill rotWithShape="true">
              <a:gsLst>
                <a:gs pos="0">
                  <a:srgbClr val="243F81">
                    <a:alpha val="38000"/>
                  </a:srgbClr>
                </a:gs>
                <a:gs pos="100000">
                  <a:srgbClr val="288198">
                    <a:alpha val="38000"/>
                  </a:srgbClr>
                </a:gs>
              </a:gsLst>
              <a:lin ang="0"/>
            </a:gradFill>
            <a:ln cap="sq">
              <a:noFill/>
              <a:prstDash val="solid"/>
              <a:miter/>
            </a:ln>
          </p:spPr>
        </p:sp>
        <p:sp>
          <p:nvSpPr>
            <p:cNvPr name="TextBox 61" id="61"/>
            <p:cNvSpPr txBox="true"/>
            <p:nvPr/>
          </p:nvSpPr>
          <p:spPr>
            <a:xfrm>
              <a:off x="0" y="-19050"/>
              <a:ext cx="1943129" cy="384535"/>
            </a:xfrm>
            <a:prstGeom prst="rect">
              <a:avLst/>
            </a:prstGeom>
          </p:spPr>
          <p:txBody>
            <a:bodyPr anchor="ctr" rtlCol="false" tIns="50800" lIns="50800" bIns="50800" rIns="50800"/>
            <a:lstStyle/>
            <a:p>
              <a:pPr algn="ctr" marL="0" indent="0" lvl="0">
                <a:lnSpc>
                  <a:spcPts val="2783"/>
                </a:lnSpc>
                <a:spcBef>
                  <a:spcPct val="0"/>
                </a:spcBef>
              </a:pPr>
            </a:p>
          </p:txBody>
        </p:sp>
      </p:grpSp>
      <p:grpSp>
        <p:nvGrpSpPr>
          <p:cNvPr name="Group 62" id="62"/>
          <p:cNvGrpSpPr>
            <a:grpSpLocks noChangeAspect="true"/>
          </p:cNvGrpSpPr>
          <p:nvPr/>
        </p:nvGrpSpPr>
        <p:grpSpPr>
          <a:xfrm rot="0">
            <a:off x="9304216" y="8178367"/>
            <a:ext cx="2108633" cy="2108633"/>
            <a:chOff x="0" y="0"/>
            <a:chExt cx="14840029" cy="14840029"/>
          </a:xfrm>
        </p:grpSpPr>
        <p:sp>
          <p:nvSpPr>
            <p:cNvPr name="Freeform 63" id="63"/>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gradFill rotWithShape="true">
              <a:gsLst>
                <a:gs pos="0">
                  <a:srgbClr val="243F81">
                    <a:alpha val="100000"/>
                  </a:srgbClr>
                </a:gs>
                <a:gs pos="100000">
                  <a:srgbClr val="288198">
                    <a:alpha val="100000"/>
                  </a:srgbClr>
                </a:gs>
              </a:gsLst>
              <a:lin ang="0"/>
            </a:gradFill>
          </p:spPr>
        </p:sp>
        <p:sp>
          <p:nvSpPr>
            <p:cNvPr name="Freeform 64" id="64"/>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65" id="65"/>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9"/>
              <a:stretch>
                <a:fillRect l="-16462" t="0" r="-16462" b="0"/>
              </a:stretch>
            </a:blipFill>
          </p:spPr>
        </p:sp>
      </p:grpSp>
      <p:sp>
        <p:nvSpPr>
          <p:cNvPr name="TextBox 66" id="66"/>
          <p:cNvSpPr txBox="true"/>
          <p:nvPr/>
        </p:nvSpPr>
        <p:spPr>
          <a:xfrm rot="0">
            <a:off x="11651537" y="8777955"/>
            <a:ext cx="3792021" cy="621411"/>
          </a:xfrm>
          <a:prstGeom prst="rect">
            <a:avLst/>
          </a:prstGeom>
        </p:spPr>
        <p:txBody>
          <a:bodyPr anchor="t" rtlCol="false" tIns="0" lIns="0" bIns="0" rIns="0">
            <a:spAutoFit/>
          </a:bodyPr>
          <a:lstStyle/>
          <a:p>
            <a:pPr algn="l">
              <a:lnSpc>
                <a:spcPts val="4872"/>
              </a:lnSpc>
              <a:spcBef>
                <a:spcPct val="0"/>
              </a:spcBef>
            </a:pPr>
            <a:r>
              <a:rPr lang="en-US" b="true" sz="4200">
                <a:solidFill>
                  <a:srgbClr val="FFFFFF"/>
                </a:solidFill>
                <a:latin typeface="Raleway Ultra-Bold"/>
                <a:ea typeface="Raleway Ultra-Bold"/>
                <a:cs typeface="Raleway Ultra-Bold"/>
                <a:sym typeface="Raleway Ultra-Bold"/>
              </a:rPr>
              <a:t>Tailwindcss</a:t>
            </a:r>
          </a:p>
        </p:txBody>
      </p:sp>
    </p:spTree>
  </p:cSld>
  <p:clrMapOvr>
    <a:masterClrMapping/>
  </p:clrMapOvr>
</p:sld>
</file>

<file path=ppt/slides/slide61.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TextBox 2" id="2"/>
          <p:cNvSpPr txBox="true"/>
          <p:nvPr/>
        </p:nvSpPr>
        <p:spPr>
          <a:xfrm rot="0">
            <a:off x="1028700" y="599709"/>
            <a:ext cx="11534821"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Constrins</a:t>
            </a:r>
          </a:p>
        </p:txBody>
      </p:sp>
      <p:sp>
        <p:nvSpPr>
          <p:cNvPr name="TextBox 3" id="3"/>
          <p:cNvSpPr txBox="true"/>
          <p:nvPr/>
        </p:nvSpPr>
        <p:spPr>
          <a:xfrm rot="0">
            <a:off x="3160522" y="3222412"/>
            <a:ext cx="14776932" cy="3368675"/>
          </a:xfrm>
          <a:prstGeom prst="rect">
            <a:avLst/>
          </a:prstGeom>
        </p:spPr>
        <p:txBody>
          <a:bodyPr anchor="t" rtlCol="false" tIns="0" lIns="0" bIns="0" rIns="0">
            <a:spAutoFit/>
          </a:bodyPr>
          <a:lstStyle/>
          <a:p>
            <a:pPr algn="l" marL="690881" indent="-345440" lvl="1">
              <a:lnSpc>
                <a:spcPts val="5440"/>
              </a:lnSpc>
              <a:buFont typeface="Arial"/>
              <a:buChar char="•"/>
            </a:pPr>
            <a:r>
              <a:rPr lang="en-US" b="true" sz="3200">
                <a:solidFill>
                  <a:srgbClr val="0F4662"/>
                </a:solidFill>
                <a:latin typeface="Quicksand Bold"/>
                <a:ea typeface="Quicksand Bold"/>
                <a:cs typeface="Quicksand Bold"/>
                <a:sym typeface="Quicksand Bold"/>
              </a:rPr>
              <a:t>Coast Constraints</a:t>
            </a:r>
          </a:p>
          <a:p>
            <a:pPr algn="l" marL="690881" indent="-345440" lvl="1">
              <a:lnSpc>
                <a:spcPts val="5440"/>
              </a:lnSpc>
              <a:buFont typeface="Arial"/>
              <a:buChar char="•"/>
            </a:pPr>
            <a:r>
              <a:rPr lang="en-US" b="true" sz="3200">
                <a:solidFill>
                  <a:srgbClr val="0F4662"/>
                </a:solidFill>
                <a:latin typeface="Quicksand Bold"/>
                <a:ea typeface="Quicksand Bold"/>
                <a:cs typeface="Quicksand Bold"/>
                <a:sym typeface="Quicksand Bold"/>
              </a:rPr>
              <a:t>Incompatibility</a:t>
            </a:r>
            <a:r>
              <a:rPr lang="en-US" sz="3200">
                <a:solidFill>
                  <a:srgbClr val="0F4662"/>
                </a:solidFill>
                <a:latin typeface="Quicksand"/>
                <a:ea typeface="Quicksand"/>
                <a:cs typeface="Quicksand"/>
                <a:sym typeface="Quicksand"/>
              </a:rPr>
              <a:t> between various libraries and versions in react &amp; react native</a:t>
            </a:r>
          </a:p>
          <a:p>
            <a:pPr algn="l" marL="690881" indent="-345440" lvl="1">
              <a:lnSpc>
                <a:spcPts val="5440"/>
              </a:lnSpc>
              <a:buFont typeface="Arial"/>
              <a:buChar char="•"/>
            </a:pPr>
            <a:r>
              <a:rPr lang="en-US" b="true" sz="3200">
                <a:solidFill>
                  <a:srgbClr val="0F4662"/>
                </a:solidFill>
                <a:latin typeface="Quicksand Bold"/>
                <a:ea typeface="Quicksand Bold"/>
                <a:cs typeface="Quicksand Bold"/>
                <a:sym typeface="Quicksand Bold"/>
              </a:rPr>
              <a:t>Time Constraint</a:t>
            </a:r>
          </a:p>
          <a:p>
            <a:pPr algn="l" marL="690881" indent="-345440" lvl="1">
              <a:lnSpc>
                <a:spcPts val="5440"/>
              </a:lnSpc>
              <a:buFont typeface="Arial"/>
              <a:buChar char="•"/>
            </a:pPr>
            <a:r>
              <a:rPr lang="en-US" b="true" sz="3200">
                <a:solidFill>
                  <a:srgbClr val="0F4662"/>
                </a:solidFill>
                <a:latin typeface="Quicksand Bold"/>
                <a:ea typeface="Quicksand Bold"/>
                <a:cs typeface="Quicksand Bold"/>
                <a:sym typeface="Quicksand Bold"/>
              </a:rPr>
              <a:t>Version Control Issues</a:t>
            </a:r>
          </a:p>
        </p:txBody>
      </p:sp>
      <p:sp>
        <p:nvSpPr>
          <p:cNvPr name="AutoShape 4" id="4"/>
          <p:cNvSpPr/>
          <p:nvPr/>
        </p:nvSpPr>
        <p:spPr>
          <a:xfrm>
            <a:off x="5897880" y="2774737"/>
            <a:ext cx="6492240" cy="0"/>
          </a:xfrm>
          <a:prstGeom prst="line">
            <a:avLst/>
          </a:prstGeom>
          <a:ln cap="flat" w="76200">
            <a:solidFill>
              <a:srgbClr val="0F4662"/>
            </a:solidFill>
            <a:prstDash val="solid"/>
            <a:headEnd type="none" len="sm" w="sm"/>
            <a:tailEnd type="none" len="sm" w="sm"/>
          </a:ln>
        </p:spPr>
      </p:sp>
      <p:sp>
        <p:nvSpPr>
          <p:cNvPr name="AutoShape 5" id="5"/>
          <p:cNvSpPr/>
          <p:nvPr/>
        </p:nvSpPr>
        <p:spPr>
          <a:xfrm>
            <a:off x="5897880" y="7787362"/>
            <a:ext cx="6492240" cy="0"/>
          </a:xfrm>
          <a:prstGeom prst="line">
            <a:avLst/>
          </a:prstGeom>
          <a:ln cap="flat" w="76200">
            <a:solidFill>
              <a:srgbClr val="0F4662"/>
            </a:solidFill>
            <a:prstDash val="solid"/>
            <a:headEnd type="none" len="sm" w="sm"/>
            <a:tailEnd type="none" len="sm" w="sm"/>
          </a:ln>
        </p:spPr>
      </p:sp>
      <p:sp>
        <p:nvSpPr>
          <p:cNvPr name="Freeform 6" id="6"/>
          <p:cNvSpPr/>
          <p:nvPr/>
        </p:nvSpPr>
        <p:spPr>
          <a:xfrm flipH="false" flipV="false" rot="0">
            <a:off x="8304001" y="1931249"/>
            <a:ext cx="1679997" cy="249900"/>
          </a:xfrm>
          <a:custGeom>
            <a:avLst/>
            <a:gdLst/>
            <a:ahLst/>
            <a:cxnLst/>
            <a:rect r="r" b="b" t="t" l="l"/>
            <a:pathLst>
              <a:path h="249900" w="1679997">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8304001" y="8395274"/>
            <a:ext cx="1679997" cy="249900"/>
          </a:xfrm>
          <a:custGeom>
            <a:avLst/>
            <a:gdLst/>
            <a:ahLst/>
            <a:cxnLst/>
            <a:rect r="r" b="b" t="t" l="l"/>
            <a:pathLst>
              <a:path h="249900" w="1679997">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62.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TextBox 2" id="2"/>
          <p:cNvSpPr txBox="true"/>
          <p:nvPr/>
        </p:nvSpPr>
        <p:spPr>
          <a:xfrm rot="0">
            <a:off x="1028700" y="599709"/>
            <a:ext cx="11534821"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Future Work</a:t>
            </a:r>
          </a:p>
        </p:txBody>
      </p:sp>
      <p:sp>
        <p:nvSpPr>
          <p:cNvPr name="TextBox 3" id="3"/>
          <p:cNvSpPr txBox="true"/>
          <p:nvPr/>
        </p:nvSpPr>
        <p:spPr>
          <a:xfrm rot="0">
            <a:off x="3750834" y="3517180"/>
            <a:ext cx="13301449" cy="3503015"/>
          </a:xfrm>
          <a:prstGeom prst="rect">
            <a:avLst/>
          </a:prstGeom>
        </p:spPr>
        <p:txBody>
          <a:bodyPr anchor="t" rtlCol="false" tIns="0" lIns="0" bIns="0" rIns="0">
            <a:spAutoFit/>
          </a:bodyPr>
          <a:lstStyle/>
          <a:p>
            <a:pPr algn="l" marL="708052" indent="-354026" lvl="1">
              <a:lnSpc>
                <a:spcPts val="5575"/>
              </a:lnSpc>
              <a:buFont typeface="Arial"/>
              <a:buChar char="•"/>
            </a:pPr>
            <a:r>
              <a:rPr lang="en-US" b="true" sz="3279">
                <a:solidFill>
                  <a:srgbClr val="0F4662"/>
                </a:solidFill>
                <a:latin typeface="Quicksand Bold"/>
                <a:ea typeface="Quicksand Bold"/>
                <a:cs typeface="Quicksand Bold"/>
                <a:sym typeface="Quicksand Bold"/>
              </a:rPr>
              <a:t>Support more programming language on code editor.</a:t>
            </a:r>
          </a:p>
          <a:p>
            <a:pPr algn="l" marL="733339" indent="-366669" lvl="1">
              <a:lnSpc>
                <a:spcPts val="5774"/>
              </a:lnSpc>
              <a:buFont typeface="Arial"/>
              <a:buChar char="•"/>
            </a:pPr>
            <a:r>
              <a:rPr lang="en-US" b="true" sz="3396">
                <a:solidFill>
                  <a:srgbClr val="0F4662"/>
                </a:solidFill>
                <a:latin typeface="Quicksand Bold"/>
                <a:ea typeface="Quicksand Bold"/>
                <a:cs typeface="Quicksand Bold"/>
                <a:sym typeface="Quicksand Bold"/>
              </a:rPr>
              <a:t>Integrate Ai with courses so help students more during thier study</a:t>
            </a:r>
            <a:r>
              <a:rPr lang="en-US" sz="3396">
                <a:solidFill>
                  <a:srgbClr val="0F4662"/>
                </a:solidFill>
                <a:latin typeface="Quicksand"/>
                <a:ea typeface="Quicksand"/>
                <a:cs typeface="Quicksand"/>
                <a:sym typeface="Quicksand"/>
              </a:rPr>
              <a:t>.</a:t>
            </a:r>
          </a:p>
          <a:p>
            <a:pPr algn="l" marL="708052" indent="-354026" lvl="1">
              <a:lnSpc>
                <a:spcPts val="5575"/>
              </a:lnSpc>
              <a:buFont typeface="Arial"/>
              <a:buChar char="•"/>
            </a:pPr>
            <a:r>
              <a:rPr lang="en-US" b="true" sz="3279">
                <a:solidFill>
                  <a:srgbClr val="0F4662"/>
                </a:solidFill>
                <a:latin typeface="Quicksand Bold"/>
                <a:ea typeface="Quicksand Bold"/>
                <a:cs typeface="Quicksand Bold"/>
                <a:sym typeface="Quicksand Bold"/>
              </a:rPr>
              <a:t>Add Interactive Debugging Tools.</a:t>
            </a:r>
          </a:p>
          <a:p>
            <a:pPr algn="l" marL="708052" indent="-354026" lvl="1">
              <a:lnSpc>
                <a:spcPts val="5575"/>
              </a:lnSpc>
              <a:buFont typeface="Arial"/>
              <a:buChar char="•"/>
            </a:pPr>
            <a:r>
              <a:rPr lang="en-US" b="true" sz="3279">
                <a:solidFill>
                  <a:srgbClr val="0F4662"/>
                </a:solidFill>
                <a:latin typeface="Quicksand Bold"/>
                <a:ea typeface="Quicksand Bold"/>
                <a:cs typeface="Quicksand Bold"/>
                <a:sym typeface="Quicksand Bold"/>
              </a:rPr>
              <a:t>Integrate Career Guidance.</a:t>
            </a:r>
          </a:p>
        </p:txBody>
      </p:sp>
      <p:sp>
        <p:nvSpPr>
          <p:cNvPr name="AutoShape 4" id="4"/>
          <p:cNvSpPr/>
          <p:nvPr/>
        </p:nvSpPr>
        <p:spPr>
          <a:xfrm>
            <a:off x="5897880" y="2750596"/>
            <a:ext cx="6492240" cy="0"/>
          </a:xfrm>
          <a:prstGeom prst="line">
            <a:avLst/>
          </a:prstGeom>
          <a:ln cap="flat" w="76200">
            <a:solidFill>
              <a:srgbClr val="0F4662"/>
            </a:solidFill>
            <a:prstDash val="solid"/>
            <a:headEnd type="none" len="sm" w="sm"/>
            <a:tailEnd type="none" len="sm" w="sm"/>
          </a:ln>
        </p:spPr>
      </p:sp>
      <p:sp>
        <p:nvSpPr>
          <p:cNvPr name="AutoShape 5" id="5"/>
          <p:cNvSpPr/>
          <p:nvPr/>
        </p:nvSpPr>
        <p:spPr>
          <a:xfrm>
            <a:off x="5897880" y="8027234"/>
            <a:ext cx="6492240" cy="0"/>
          </a:xfrm>
          <a:prstGeom prst="line">
            <a:avLst/>
          </a:prstGeom>
          <a:ln cap="flat" w="76200">
            <a:solidFill>
              <a:srgbClr val="0F4662"/>
            </a:solidFill>
            <a:prstDash val="solid"/>
            <a:headEnd type="none" len="sm" w="sm"/>
            <a:tailEnd type="none" len="sm" w="sm"/>
          </a:ln>
        </p:spPr>
      </p:sp>
      <p:sp>
        <p:nvSpPr>
          <p:cNvPr name="Freeform 6" id="6"/>
          <p:cNvSpPr/>
          <p:nvPr/>
        </p:nvSpPr>
        <p:spPr>
          <a:xfrm flipH="false" flipV="false" rot="0">
            <a:off x="8304001" y="2008293"/>
            <a:ext cx="1679997" cy="249900"/>
          </a:xfrm>
          <a:custGeom>
            <a:avLst/>
            <a:gdLst/>
            <a:ahLst/>
            <a:cxnLst/>
            <a:rect r="r" b="b" t="t" l="l"/>
            <a:pathLst>
              <a:path h="249900" w="1679997">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8304001" y="8507473"/>
            <a:ext cx="1679997" cy="249900"/>
          </a:xfrm>
          <a:custGeom>
            <a:avLst/>
            <a:gdLst/>
            <a:ahLst/>
            <a:cxnLst/>
            <a:rect r="r" b="b" t="t" l="l"/>
            <a:pathLst>
              <a:path h="249900" w="1679997">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63.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TextBox 2" id="2"/>
          <p:cNvSpPr txBox="true"/>
          <p:nvPr/>
        </p:nvSpPr>
        <p:spPr>
          <a:xfrm rot="0">
            <a:off x="3442710" y="3369664"/>
            <a:ext cx="11402580" cy="3185722"/>
          </a:xfrm>
          <a:prstGeom prst="rect">
            <a:avLst/>
          </a:prstGeom>
        </p:spPr>
        <p:txBody>
          <a:bodyPr anchor="t" rtlCol="false" tIns="0" lIns="0" bIns="0" rIns="0">
            <a:spAutoFit/>
          </a:bodyPr>
          <a:lstStyle/>
          <a:p>
            <a:pPr algn="ctr" marL="0" indent="0" lvl="0">
              <a:lnSpc>
                <a:spcPts val="26009"/>
              </a:lnSpc>
              <a:spcBef>
                <a:spcPct val="0"/>
              </a:spcBef>
            </a:pPr>
            <a:r>
              <a:rPr lang="en-US" b="true" sz="18577" i="true">
                <a:solidFill>
                  <a:srgbClr val="0F4662"/>
                </a:solidFill>
                <a:latin typeface="Cormorant Garamond Bold Italics"/>
                <a:ea typeface="Cormorant Garamond Bold Italics"/>
                <a:cs typeface="Cormorant Garamond Bold Italics"/>
                <a:sym typeface="Cormorant Garamond Bold Italics"/>
              </a:rPr>
              <a:t>Thank you</a:t>
            </a:r>
          </a:p>
        </p:txBody>
      </p:sp>
      <p:sp>
        <p:nvSpPr>
          <p:cNvPr name="AutoShape 3" id="3"/>
          <p:cNvSpPr/>
          <p:nvPr/>
        </p:nvSpPr>
        <p:spPr>
          <a:xfrm>
            <a:off x="5897880" y="2215083"/>
            <a:ext cx="6492240" cy="0"/>
          </a:xfrm>
          <a:prstGeom prst="line">
            <a:avLst/>
          </a:prstGeom>
          <a:ln cap="flat" w="76200">
            <a:solidFill>
              <a:srgbClr val="0F4662"/>
            </a:solidFill>
            <a:prstDash val="solid"/>
            <a:headEnd type="none" len="sm" w="sm"/>
            <a:tailEnd type="none" len="sm" w="sm"/>
          </a:ln>
        </p:spPr>
      </p:sp>
      <p:sp>
        <p:nvSpPr>
          <p:cNvPr name="Freeform 4" id="4"/>
          <p:cNvSpPr/>
          <p:nvPr/>
        </p:nvSpPr>
        <p:spPr>
          <a:xfrm flipH="false" flipV="false" rot="0">
            <a:off x="8304001" y="1116666"/>
            <a:ext cx="1679997" cy="249900"/>
          </a:xfrm>
          <a:custGeom>
            <a:avLst/>
            <a:gdLst/>
            <a:ahLst/>
            <a:cxnLst/>
            <a:rect r="r" b="b" t="t" l="l"/>
            <a:pathLst>
              <a:path h="249900" w="1679997">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AutoShape 5" id="5"/>
          <p:cNvSpPr/>
          <p:nvPr/>
        </p:nvSpPr>
        <p:spPr>
          <a:xfrm>
            <a:off x="5897880" y="8159883"/>
            <a:ext cx="6492240" cy="0"/>
          </a:xfrm>
          <a:prstGeom prst="line">
            <a:avLst/>
          </a:prstGeom>
          <a:ln cap="flat" w="76200">
            <a:solidFill>
              <a:srgbClr val="0F4662"/>
            </a:solidFill>
            <a:prstDash val="solid"/>
            <a:headEnd type="none" len="sm" w="sm"/>
            <a:tailEnd type="none" len="sm" w="sm"/>
          </a:ln>
        </p:spPr>
      </p:sp>
      <p:sp>
        <p:nvSpPr>
          <p:cNvPr name="Freeform 6" id="6"/>
          <p:cNvSpPr/>
          <p:nvPr/>
        </p:nvSpPr>
        <p:spPr>
          <a:xfrm flipH="false" flipV="false" rot="0">
            <a:off x="8304001" y="9008400"/>
            <a:ext cx="1679997" cy="249900"/>
          </a:xfrm>
          <a:custGeom>
            <a:avLst/>
            <a:gdLst/>
            <a:ahLst/>
            <a:cxnLst/>
            <a:rect r="r" b="b" t="t" l="l"/>
            <a:pathLst>
              <a:path h="249900" w="1679997">
                <a:moveTo>
                  <a:pt x="0" y="0"/>
                </a:moveTo>
                <a:lnTo>
                  <a:pt x="1679998" y="0"/>
                </a:lnTo>
                <a:lnTo>
                  <a:pt x="1679998"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grpSp>
        <p:nvGrpSpPr>
          <p:cNvPr name="Group 2" id="2"/>
          <p:cNvGrpSpPr/>
          <p:nvPr/>
        </p:nvGrpSpPr>
        <p:grpSpPr>
          <a:xfrm rot="0">
            <a:off x="583371" y="2348832"/>
            <a:ext cx="5380159" cy="7465840"/>
            <a:chOff x="0" y="0"/>
            <a:chExt cx="1416996" cy="1966312"/>
          </a:xfrm>
        </p:grpSpPr>
        <p:sp>
          <p:nvSpPr>
            <p:cNvPr name="Freeform 3" id="3"/>
            <p:cNvSpPr/>
            <p:nvPr/>
          </p:nvSpPr>
          <p:spPr>
            <a:xfrm flipH="false" flipV="false" rot="0">
              <a:off x="0" y="0"/>
              <a:ext cx="1416996" cy="1966312"/>
            </a:xfrm>
            <a:custGeom>
              <a:avLst/>
              <a:gdLst/>
              <a:ahLst/>
              <a:cxnLst/>
              <a:rect r="r" b="b" t="t" l="l"/>
              <a:pathLst>
                <a:path h="1966312" w="1416996">
                  <a:moveTo>
                    <a:pt x="73388" y="0"/>
                  </a:moveTo>
                  <a:lnTo>
                    <a:pt x="1343609" y="0"/>
                  </a:lnTo>
                  <a:cubicBezTo>
                    <a:pt x="1363072" y="0"/>
                    <a:pt x="1381739" y="7732"/>
                    <a:pt x="1395502" y="21495"/>
                  </a:cubicBezTo>
                  <a:cubicBezTo>
                    <a:pt x="1409265" y="35258"/>
                    <a:pt x="1416996" y="53924"/>
                    <a:pt x="1416996" y="73388"/>
                  </a:cubicBezTo>
                  <a:lnTo>
                    <a:pt x="1416996" y="1892924"/>
                  </a:lnTo>
                  <a:cubicBezTo>
                    <a:pt x="1416996" y="1933455"/>
                    <a:pt x="1384140" y="1966312"/>
                    <a:pt x="1343609" y="1966312"/>
                  </a:cubicBezTo>
                  <a:lnTo>
                    <a:pt x="73388" y="1966312"/>
                  </a:lnTo>
                  <a:cubicBezTo>
                    <a:pt x="32857" y="1966312"/>
                    <a:pt x="0" y="1933455"/>
                    <a:pt x="0" y="1892924"/>
                  </a:cubicBezTo>
                  <a:lnTo>
                    <a:pt x="0" y="73388"/>
                  </a:lnTo>
                  <a:cubicBezTo>
                    <a:pt x="0" y="32857"/>
                    <a:pt x="32857" y="0"/>
                    <a:pt x="73388" y="0"/>
                  </a:cubicBezTo>
                  <a:close/>
                </a:path>
              </a:pathLst>
            </a:custGeom>
            <a:solidFill>
              <a:srgbClr val="FFFFFF"/>
            </a:solidFill>
          </p:spPr>
        </p:sp>
        <p:sp>
          <p:nvSpPr>
            <p:cNvPr name="TextBox 4" id="4"/>
            <p:cNvSpPr txBox="true"/>
            <p:nvPr/>
          </p:nvSpPr>
          <p:spPr>
            <a:xfrm>
              <a:off x="0" y="-123825"/>
              <a:ext cx="1416996" cy="2090137"/>
            </a:xfrm>
            <a:prstGeom prst="rect">
              <a:avLst/>
            </a:prstGeom>
          </p:spPr>
          <p:txBody>
            <a:bodyPr anchor="ctr" rtlCol="false" tIns="50800" lIns="50800" bIns="50800" rIns="50800"/>
            <a:lstStyle/>
            <a:p>
              <a:pPr algn="ctr">
                <a:lnSpc>
                  <a:spcPts val="4079"/>
                </a:lnSpc>
              </a:pPr>
            </a:p>
          </p:txBody>
        </p:sp>
      </p:grpSp>
      <p:grpSp>
        <p:nvGrpSpPr>
          <p:cNvPr name="Group 5" id="5"/>
          <p:cNvGrpSpPr/>
          <p:nvPr/>
        </p:nvGrpSpPr>
        <p:grpSpPr>
          <a:xfrm rot="0">
            <a:off x="12375429" y="2348832"/>
            <a:ext cx="5354039" cy="7540274"/>
            <a:chOff x="0" y="0"/>
            <a:chExt cx="1410117" cy="1985916"/>
          </a:xfrm>
        </p:grpSpPr>
        <p:sp>
          <p:nvSpPr>
            <p:cNvPr name="Freeform 6" id="6"/>
            <p:cNvSpPr/>
            <p:nvPr/>
          </p:nvSpPr>
          <p:spPr>
            <a:xfrm flipH="false" flipV="false" rot="0">
              <a:off x="0" y="0"/>
              <a:ext cx="1410117" cy="1985916"/>
            </a:xfrm>
            <a:custGeom>
              <a:avLst/>
              <a:gdLst/>
              <a:ahLst/>
              <a:cxnLst/>
              <a:rect r="r" b="b" t="t" l="l"/>
              <a:pathLst>
                <a:path h="1985916" w="1410117">
                  <a:moveTo>
                    <a:pt x="73746" y="0"/>
                  </a:moveTo>
                  <a:lnTo>
                    <a:pt x="1336372" y="0"/>
                  </a:lnTo>
                  <a:cubicBezTo>
                    <a:pt x="1355930" y="0"/>
                    <a:pt x="1374688" y="7770"/>
                    <a:pt x="1388518" y="21600"/>
                  </a:cubicBezTo>
                  <a:cubicBezTo>
                    <a:pt x="1402348" y="35430"/>
                    <a:pt x="1410117" y="54187"/>
                    <a:pt x="1410117" y="73746"/>
                  </a:cubicBezTo>
                  <a:lnTo>
                    <a:pt x="1410117" y="1912170"/>
                  </a:lnTo>
                  <a:cubicBezTo>
                    <a:pt x="1410117" y="1931728"/>
                    <a:pt x="1402348" y="1950486"/>
                    <a:pt x="1388518" y="1964316"/>
                  </a:cubicBezTo>
                  <a:cubicBezTo>
                    <a:pt x="1374688" y="1978146"/>
                    <a:pt x="1355930" y="1985916"/>
                    <a:pt x="1336372" y="1985916"/>
                  </a:cubicBezTo>
                  <a:lnTo>
                    <a:pt x="73746" y="1985916"/>
                  </a:lnTo>
                  <a:cubicBezTo>
                    <a:pt x="54187" y="1985916"/>
                    <a:pt x="35430" y="1978146"/>
                    <a:pt x="21600" y="1964316"/>
                  </a:cubicBezTo>
                  <a:cubicBezTo>
                    <a:pt x="7770" y="1950486"/>
                    <a:pt x="0" y="1931728"/>
                    <a:pt x="0" y="1912170"/>
                  </a:cubicBezTo>
                  <a:lnTo>
                    <a:pt x="0" y="73746"/>
                  </a:lnTo>
                  <a:cubicBezTo>
                    <a:pt x="0" y="54187"/>
                    <a:pt x="7770" y="35430"/>
                    <a:pt x="21600" y="21600"/>
                  </a:cubicBezTo>
                  <a:cubicBezTo>
                    <a:pt x="35430" y="7770"/>
                    <a:pt x="54187" y="0"/>
                    <a:pt x="73746" y="0"/>
                  </a:cubicBezTo>
                  <a:close/>
                </a:path>
              </a:pathLst>
            </a:custGeom>
            <a:solidFill>
              <a:srgbClr val="FFFFFF"/>
            </a:solidFill>
          </p:spPr>
        </p:sp>
        <p:sp>
          <p:nvSpPr>
            <p:cNvPr name="TextBox 7" id="7"/>
            <p:cNvSpPr txBox="true"/>
            <p:nvPr/>
          </p:nvSpPr>
          <p:spPr>
            <a:xfrm>
              <a:off x="0" y="-123825"/>
              <a:ext cx="1410117" cy="2109741"/>
            </a:xfrm>
            <a:prstGeom prst="rect">
              <a:avLst/>
            </a:prstGeom>
          </p:spPr>
          <p:txBody>
            <a:bodyPr anchor="ctr" rtlCol="false" tIns="50800" lIns="50800" bIns="50800" rIns="50800"/>
            <a:lstStyle/>
            <a:p>
              <a:pPr algn="ctr">
                <a:lnSpc>
                  <a:spcPts val="4079"/>
                </a:lnSpc>
              </a:pPr>
            </a:p>
          </p:txBody>
        </p:sp>
      </p:grpSp>
      <p:sp>
        <p:nvSpPr>
          <p:cNvPr name="Freeform 8" id="8"/>
          <p:cNvSpPr/>
          <p:nvPr/>
        </p:nvSpPr>
        <p:spPr>
          <a:xfrm flipH="false" flipV="false" rot="0">
            <a:off x="853350" y="3762162"/>
            <a:ext cx="4840201" cy="4910745"/>
          </a:xfrm>
          <a:custGeom>
            <a:avLst/>
            <a:gdLst/>
            <a:ahLst/>
            <a:cxnLst/>
            <a:rect r="r" b="b" t="t" l="l"/>
            <a:pathLst>
              <a:path h="4910745" w="4840201">
                <a:moveTo>
                  <a:pt x="0" y="0"/>
                </a:moveTo>
                <a:lnTo>
                  <a:pt x="4840201" y="0"/>
                </a:lnTo>
                <a:lnTo>
                  <a:pt x="4840201" y="4910745"/>
                </a:lnTo>
                <a:lnTo>
                  <a:pt x="0" y="4910745"/>
                </a:lnTo>
                <a:lnTo>
                  <a:pt x="0" y="0"/>
                </a:lnTo>
                <a:close/>
              </a:path>
            </a:pathLst>
          </a:custGeom>
          <a:blipFill>
            <a:blip r:embed="rId2"/>
            <a:stretch>
              <a:fillRect l="-15438" t="0" r="-15438" b="0"/>
            </a:stretch>
          </a:blipFill>
        </p:spPr>
      </p:sp>
      <p:sp>
        <p:nvSpPr>
          <p:cNvPr name="Freeform 9" id="9"/>
          <p:cNvSpPr/>
          <p:nvPr/>
        </p:nvSpPr>
        <p:spPr>
          <a:xfrm flipH="false" flipV="false" rot="0">
            <a:off x="12518450" y="3610520"/>
            <a:ext cx="5143931" cy="5647780"/>
          </a:xfrm>
          <a:custGeom>
            <a:avLst/>
            <a:gdLst/>
            <a:ahLst/>
            <a:cxnLst/>
            <a:rect r="r" b="b" t="t" l="l"/>
            <a:pathLst>
              <a:path h="5647780" w="5143931">
                <a:moveTo>
                  <a:pt x="0" y="0"/>
                </a:moveTo>
                <a:lnTo>
                  <a:pt x="5143931" y="0"/>
                </a:lnTo>
                <a:lnTo>
                  <a:pt x="5143931" y="5647780"/>
                </a:lnTo>
                <a:lnTo>
                  <a:pt x="0" y="5647780"/>
                </a:lnTo>
                <a:lnTo>
                  <a:pt x="0" y="0"/>
                </a:lnTo>
                <a:close/>
              </a:path>
            </a:pathLst>
          </a:custGeom>
          <a:blipFill>
            <a:blip r:embed="rId3"/>
            <a:stretch>
              <a:fillRect l="-73103" t="0" r="-77856" b="0"/>
            </a:stretch>
          </a:blipFill>
        </p:spPr>
      </p:sp>
      <p:sp>
        <p:nvSpPr>
          <p:cNvPr name="TextBox 10" id="10"/>
          <p:cNvSpPr txBox="true"/>
          <p:nvPr/>
        </p:nvSpPr>
        <p:spPr>
          <a:xfrm rot="0">
            <a:off x="1028700" y="599709"/>
            <a:ext cx="10326591"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Forget Password</a:t>
            </a:r>
          </a:p>
        </p:txBody>
      </p:sp>
      <p:grpSp>
        <p:nvGrpSpPr>
          <p:cNvPr name="Group 11" id="11"/>
          <p:cNvGrpSpPr/>
          <p:nvPr/>
        </p:nvGrpSpPr>
        <p:grpSpPr>
          <a:xfrm rot="0">
            <a:off x="6255325" y="2348832"/>
            <a:ext cx="5777350" cy="7465840"/>
            <a:chOff x="0" y="0"/>
            <a:chExt cx="1521606" cy="1966312"/>
          </a:xfrm>
        </p:grpSpPr>
        <p:sp>
          <p:nvSpPr>
            <p:cNvPr name="Freeform 12" id="12"/>
            <p:cNvSpPr/>
            <p:nvPr/>
          </p:nvSpPr>
          <p:spPr>
            <a:xfrm flipH="false" flipV="false" rot="0">
              <a:off x="0" y="0"/>
              <a:ext cx="1521607" cy="1966312"/>
            </a:xfrm>
            <a:custGeom>
              <a:avLst/>
              <a:gdLst/>
              <a:ahLst/>
              <a:cxnLst/>
              <a:rect r="r" b="b" t="t" l="l"/>
              <a:pathLst>
                <a:path h="1966312" w="1521607">
                  <a:moveTo>
                    <a:pt x="68342" y="0"/>
                  </a:moveTo>
                  <a:lnTo>
                    <a:pt x="1453264" y="0"/>
                  </a:lnTo>
                  <a:cubicBezTo>
                    <a:pt x="1471390" y="0"/>
                    <a:pt x="1488773" y="7200"/>
                    <a:pt x="1501590" y="20017"/>
                  </a:cubicBezTo>
                  <a:cubicBezTo>
                    <a:pt x="1514406" y="32834"/>
                    <a:pt x="1521607" y="50217"/>
                    <a:pt x="1521607" y="68342"/>
                  </a:cubicBezTo>
                  <a:lnTo>
                    <a:pt x="1521607" y="1897969"/>
                  </a:lnTo>
                  <a:cubicBezTo>
                    <a:pt x="1521607" y="1935714"/>
                    <a:pt x="1491009" y="1966312"/>
                    <a:pt x="1453264" y="1966312"/>
                  </a:cubicBezTo>
                  <a:lnTo>
                    <a:pt x="68342" y="1966312"/>
                  </a:lnTo>
                  <a:cubicBezTo>
                    <a:pt x="50217" y="1966312"/>
                    <a:pt x="32834" y="1959111"/>
                    <a:pt x="20017" y="1946295"/>
                  </a:cubicBezTo>
                  <a:cubicBezTo>
                    <a:pt x="7200" y="1933478"/>
                    <a:pt x="0" y="1916095"/>
                    <a:pt x="0" y="1897969"/>
                  </a:cubicBezTo>
                  <a:lnTo>
                    <a:pt x="0" y="68342"/>
                  </a:lnTo>
                  <a:cubicBezTo>
                    <a:pt x="0" y="50217"/>
                    <a:pt x="7200" y="32834"/>
                    <a:pt x="20017" y="20017"/>
                  </a:cubicBezTo>
                  <a:cubicBezTo>
                    <a:pt x="32834" y="7200"/>
                    <a:pt x="50217" y="0"/>
                    <a:pt x="68342" y="0"/>
                  </a:cubicBezTo>
                  <a:close/>
                </a:path>
              </a:pathLst>
            </a:custGeom>
            <a:solidFill>
              <a:srgbClr val="FFFFFF"/>
            </a:solidFill>
          </p:spPr>
        </p:sp>
        <p:sp>
          <p:nvSpPr>
            <p:cNvPr name="TextBox 13" id="13"/>
            <p:cNvSpPr txBox="true"/>
            <p:nvPr/>
          </p:nvSpPr>
          <p:spPr>
            <a:xfrm>
              <a:off x="0" y="-123825"/>
              <a:ext cx="1521606" cy="2090137"/>
            </a:xfrm>
            <a:prstGeom prst="rect">
              <a:avLst/>
            </a:prstGeom>
          </p:spPr>
          <p:txBody>
            <a:bodyPr anchor="ctr" rtlCol="false" tIns="50800" lIns="50800" bIns="50800" rIns="50800"/>
            <a:lstStyle/>
            <a:p>
              <a:pPr algn="ctr">
                <a:lnSpc>
                  <a:spcPts val="4079"/>
                </a:lnSpc>
              </a:pPr>
            </a:p>
          </p:txBody>
        </p:sp>
      </p:grpSp>
      <p:sp>
        <p:nvSpPr>
          <p:cNvPr name="Freeform 14" id="14"/>
          <p:cNvSpPr/>
          <p:nvPr/>
        </p:nvSpPr>
        <p:spPr>
          <a:xfrm flipH="false" flipV="false" rot="0">
            <a:off x="6450605" y="4144290"/>
            <a:ext cx="5386790" cy="3093656"/>
          </a:xfrm>
          <a:custGeom>
            <a:avLst/>
            <a:gdLst/>
            <a:ahLst/>
            <a:cxnLst/>
            <a:rect r="r" b="b" t="t" l="l"/>
            <a:pathLst>
              <a:path h="3093656" w="5386790">
                <a:moveTo>
                  <a:pt x="0" y="0"/>
                </a:moveTo>
                <a:lnTo>
                  <a:pt x="5386790" y="0"/>
                </a:lnTo>
                <a:lnTo>
                  <a:pt x="5386790" y="3093656"/>
                </a:lnTo>
                <a:lnTo>
                  <a:pt x="0" y="3093656"/>
                </a:lnTo>
                <a:lnTo>
                  <a:pt x="0" y="0"/>
                </a:lnTo>
                <a:close/>
              </a:path>
            </a:pathLst>
          </a:custGeom>
          <a:blipFill>
            <a:blip r:embed="rId4"/>
            <a:stretch>
              <a:fillRect l="-8902" t="0" r="-8902" b="0"/>
            </a:stretch>
          </a:blipFill>
        </p:spPr>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grpSp>
        <p:nvGrpSpPr>
          <p:cNvPr name="Group 2" id="2"/>
          <p:cNvGrpSpPr/>
          <p:nvPr/>
        </p:nvGrpSpPr>
        <p:grpSpPr>
          <a:xfrm rot="0">
            <a:off x="14093893" y="15849"/>
            <a:ext cx="4194107" cy="10271151"/>
            <a:chOff x="0" y="0"/>
            <a:chExt cx="1104621" cy="2705159"/>
          </a:xfrm>
        </p:grpSpPr>
        <p:sp>
          <p:nvSpPr>
            <p:cNvPr name="Freeform 3" id="3"/>
            <p:cNvSpPr/>
            <p:nvPr/>
          </p:nvSpPr>
          <p:spPr>
            <a:xfrm flipH="false" flipV="false" rot="0">
              <a:off x="0" y="0"/>
              <a:ext cx="1104621" cy="2705159"/>
            </a:xfrm>
            <a:custGeom>
              <a:avLst/>
              <a:gdLst/>
              <a:ahLst/>
              <a:cxnLst/>
              <a:rect r="r" b="b" t="t" l="l"/>
              <a:pathLst>
                <a:path h="2705159" w="1104621">
                  <a:moveTo>
                    <a:pt x="0" y="0"/>
                  </a:moveTo>
                  <a:lnTo>
                    <a:pt x="1104621" y="0"/>
                  </a:lnTo>
                  <a:lnTo>
                    <a:pt x="1104621" y="2705159"/>
                  </a:lnTo>
                  <a:lnTo>
                    <a:pt x="0" y="2705159"/>
                  </a:lnTo>
                  <a:close/>
                </a:path>
              </a:pathLst>
            </a:custGeom>
            <a:solidFill>
              <a:srgbClr val="7994A0"/>
            </a:solidFill>
          </p:spPr>
        </p:sp>
        <p:sp>
          <p:nvSpPr>
            <p:cNvPr name="TextBox 4" id="4"/>
            <p:cNvSpPr txBox="true"/>
            <p:nvPr/>
          </p:nvSpPr>
          <p:spPr>
            <a:xfrm>
              <a:off x="0" y="-47625"/>
              <a:ext cx="1104621" cy="2752784"/>
            </a:xfrm>
            <a:prstGeom prst="rect">
              <a:avLst/>
            </a:prstGeom>
          </p:spPr>
          <p:txBody>
            <a:bodyPr anchor="ctr" rtlCol="false" tIns="50800" lIns="50800" bIns="50800" rIns="50800"/>
            <a:lstStyle/>
            <a:p>
              <a:pPr algn="ctr">
                <a:lnSpc>
                  <a:spcPts val="3693"/>
                </a:lnSpc>
              </a:pPr>
            </a:p>
          </p:txBody>
        </p:sp>
      </p:grpSp>
      <p:grpSp>
        <p:nvGrpSpPr>
          <p:cNvPr name="Group 5" id="5"/>
          <p:cNvGrpSpPr/>
          <p:nvPr/>
        </p:nvGrpSpPr>
        <p:grpSpPr>
          <a:xfrm rot="0">
            <a:off x="4604812" y="2292214"/>
            <a:ext cx="13233416" cy="6682717"/>
            <a:chOff x="0" y="0"/>
            <a:chExt cx="17644555" cy="8910290"/>
          </a:xfrm>
        </p:grpSpPr>
        <p:pic>
          <p:nvPicPr>
            <p:cNvPr name="Picture 6" id="6"/>
            <p:cNvPicPr>
              <a:picLocks noChangeAspect="true"/>
            </p:cNvPicPr>
            <p:nvPr/>
          </p:nvPicPr>
          <p:blipFill>
            <a:blip r:embed="rId2"/>
            <a:srcRect l="2721" t="0" r="2721" b="0"/>
            <a:stretch>
              <a:fillRect/>
            </a:stretch>
          </p:blipFill>
          <p:spPr>
            <a:xfrm flipH="false" flipV="false">
              <a:off x="0" y="0"/>
              <a:ext cx="17644555" cy="8910290"/>
            </a:xfrm>
            <a:prstGeom prst="rect">
              <a:avLst/>
            </a:prstGeom>
          </p:spPr>
        </p:pic>
      </p:grpSp>
      <p:sp>
        <p:nvSpPr>
          <p:cNvPr name="Freeform 7" id="7"/>
          <p:cNvSpPr/>
          <p:nvPr/>
        </p:nvSpPr>
        <p:spPr>
          <a:xfrm flipH="false" flipV="false" rot="0">
            <a:off x="1028700" y="8974931"/>
            <a:ext cx="1905000" cy="283369"/>
          </a:xfrm>
          <a:custGeom>
            <a:avLst/>
            <a:gdLst/>
            <a:ahLst/>
            <a:cxnLst/>
            <a:rect r="r" b="b" t="t" l="l"/>
            <a:pathLst>
              <a:path h="283369" w="1905000">
                <a:moveTo>
                  <a:pt x="0" y="0"/>
                </a:moveTo>
                <a:lnTo>
                  <a:pt x="1905000" y="0"/>
                </a:lnTo>
                <a:lnTo>
                  <a:pt x="1905000" y="283369"/>
                </a:lnTo>
                <a:lnTo>
                  <a:pt x="0" y="28336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8" id="8"/>
          <p:cNvSpPr txBox="true"/>
          <p:nvPr/>
        </p:nvSpPr>
        <p:spPr>
          <a:xfrm rot="0">
            <a:off x="1028700" y="599709"/>
            <a:ext cx="9390243"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Home Page</a:t>
            </a:r>
          </a:p>
        </p:txBody>
      </p:sp>
      <p:sp>
        <p:nvSpPr>
          <p:cNvPr name="TextBox 9" id="9"/>
          <p:cNvSpPr txBox="true"/>
          <p:nvPr/>
        </p:nvSpPr>
        <p:spPr>
          <a:xfrm rot="0">
            <a:off x="243415" y="3492940"/>
            <a:ext cx="4185065" cy="2730500"/>
          </a:xfrm>
          <a:prstGeom prst="rect">
            <a:avLst/>
          </a:prstGeom>
        </p:spPr>
        <p:txBody>
          <a:bodyPr anchor="t" rtlCol="false" tIns="0" lIns="0" bIns="0" rIns="0">
            <a:spAutoFit/>
          </a:bodyPr>
          <a:lstStyle/>
          <a:p>
            <a:pPr algn="l">
              <a:lnSpc>
                <a:spcPts val="4419"/>
              </a:lnSpc>
              <a:spcBef>
                <a:spcPct val="0"/>
              </a:spcBef>
            </a:pPr>
            <a:r>
              <a:rPr lang="en-US" sz="2599">
                <a:solidFill>
                  <a:srgbClr val="0F4662"/>
                </a:solidFill>
                <a:latin typeface="Quicksand"/>
                <a:ea typeface="Quicksand"/>
                <a:cs typeface="Quicksand"/>
                <a:sym typeface="Quicksand"/>
              </a:rPr>
              <a:t>After the users login Successfully goes to this home page to enable them access to platform features.</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DBE5EA"/>
        </a:solidFill>
      </p:bgPr>
    </p:bg>
    <p:spTree>
      <p:nvGrpSpPr>
        <p:cNvPr id="1" name=""/>
        <p:cNvGrpSpPr/>
        <p:nvPr/>
      </p:nvGrpSpPr>
      <p:grpSpPr>
        <a:xfrm>
          <a:off x="0" y="0"/>
          <a:ext cx="0" cy="0"/>
          <a:chOff x="0" y="0"/>
          <a:chExt cx="0" cy="0"/>
        </a:xfrm>
      </p:grpSpPr>
      <p:grpSp>
        <p:nvGrpSpPr>
          <p:cNvPr name="Group 2" id="2"/>
          <p:cNvGrpSpPr/>
          <p:nvPr/>
        </p:nvGrpSpPr>
        <p:grpSpPr>
          <a:xfrm rot="0">
            <a:off x="14093893" y="15849"/>
            <a:ext cx="4194107" cy="10271151"/>
            <a:chOff x="0" y="0"/>
            <a:chExt cx="1104621" cy="2705159"/>
          </a:xfrm>
        </p:grpSpPr>
        <p:sp>
          <p:nvSpPr>
            <p:cNvPr name="Freeform 3" id="3"/>
            <p:cNvSpPr/>
            <p:nvPr/>
          </p:nvSpPr>
          <p:spPr>
            <a:xfrm flipH="false" flipV="false" rot="0">
              <a:off x="0" y="0"/>
              <a:ext cx="1104621" cy="2705159"/>
            </a:xfrm>
            <a:custGeom>
              <a:avLst/>
              <a:gdLst/>
              <a:ahLst/>
              <a:cxnLst/>
              <a:rect r="r" b="b" t="t" l="l"/>
              <a:pathLst>
                <a:path h="2705159" w="1104621">
                  <a:moveTo>
                    <a:pt x="0" y="0"/>
                  </a:moveTo>
                  <a:lnTo>
                    <a:pt x="1104621" y="0"/>
                  </a:lnTo>
                  <a:lnTo>
                    <a:pt x="1104621" y="2705159"/>
                  </a:lnTo>
                  <a:lnTo>
                    <a:pt x="0" y="2705159"/>
                  </a:lnTo>
                  <a:close/>
                </a:path>
              </a:pathLst>
            </a:custGeom>
            <a:solidFill>
              <a:srgbClr val="7994A0"/>
            </a:solidFill>
          </p:spPr>
        </p:sp>
        <p:sp>
          <p:nvSpPr>
            <p:cNvPr name="TextBox 4" id="4"/>
            <p:cNvSpPr txBox="true"/>
            <p:nvPr/>
          </p:nvSpPr>
          <p:spPr>
            <a:xfrm>
              <a:off x="0" y="-47625"/>
              <a:ext cx="1104621" cy="2752784"/>
            </a:xfrm>
            <a:prstGeom prst="rect">
              <a:avLst/>
            </a:prstGeom>
          </p:spPr>
          <p:txBody>
            <a:bodyPr anchor="ctr" rtlCol="false" tIns="50800" lIns="50800" bIns="50800" rIns="50800"/>
            <a:lstStyle/>
            <a:p>
              <a:pPr algn="ctr">
                <a:lnSpc>
                  <a:spcPts val="3693"/>
                </a:lnSpc>
              </a:pPr>
            </a:p>
          </p:txBody>
        </p:sp>
      </p:grpSp>
      <p:grpSp>
        <p:nvGrpSpPr>
          <p:cNvPr name="Group 5" id="5"/>
          <p:cNvGrpSpPr/>
          <p:nvPr/>
        </p:nvGrpSpPr>
        <p:grpSpPr>
          <a:xfrm rot="0">
            <a:off x="5250539" y="2247681"/>
            <a:ext cx="12476357" cy="6727250"/>
            <a:chOff x="0" y="0"/>
            <a:chExt cx="16635142" cy="8969667"/>
          </a:xfrm>
        </p:grpSpPr>
        <p:pic>
          <p:nvPicPr>
            <p:cNvPr name="Picture 6" id="6"/>
            <p:cNvPicPr>
              <a:picLocks noChangeAspect="true"/>
            </p:cNvPicPr>
            <p:nvPr/>
          </p:nvPicPr>
          <p:blipFill>
            <a:blip r:embed="rId2"/>
            <a:srcRect l="5953" t="0" r="5953" b="0"/>
            <a:stretch>
              <a:fillRect/>
            </a:stretch>
          </p:blipFill>
          <p:spPr>
            <a:xfrm flipH="false" flipV="false">
              <a:off x="0" y="0"/>
              <a:ext cx="16635142" cy="8969667"/>
            </a:xfrm>
            <a:prstGeom prst="rect">
              <a:avLst/>
            </a:prstGeom>
          </p:spPr>
        </p:pic>
      </p:grpSp>
      <p:sp>
        <p:nvSpPr>
          <p:cNvPr name="Freeform 7" id="7"/>
          <p:cNvSpPr/>
          <p:nvPr/>
        </p:nvSpPr>
        <p:spPr>
          <a:xfrm flipH="false" flipV="false" rot="0">
            <a:off x="1028700" y="8974931"/>
            <a:ext cx="1905000" cy="283369"/>
          </a:xfrm>
          <a:custGeom>
            <a:avLst/>
            <a:gdLst/>
            <a:ahLst/>
            <a:cxnLst/>
            <a:rect r="r" b="b" t="t" l="l"/>
            <a:pathLst>
              <a:path h="283369" w="1905000">
                <a:moveTo>
                  <a:pt x="0" y="0"/>
                </a:moveTo>
                <a:lnTo>
                  <a:pt x="1905000" y="0"/>
                </a:lnTo>
                <a:lnTo>
                  <a:pt x="1905000" y="283369"/>
                </a:lnTo>
                <a:lnTo>
                  <a:pt x="0" y="28336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8" id="8"/>
          <p:cNvSpPr txBox="true"/>
          <p:nvPr/>
        </p:nvSpPr>
        <p:spPr>
          <a:xfrm rot="0">
            <a:off x="1028700" y="599709"/>
            <a:ext cx="9390243" cy="1085215"/>
          </a:xfrm>
          <a:prstGeom prst="rect">
            <a:avLst/>
          </a:prstGeom>
        </p:spPr>
        <p:txBody>
          <a:bodyPr anchor="t" rtlCol="false" tIns="0" lIns="0" bIns="0" rIns="0">
            <a:spAutoFit/>
          </a:bodyPr>
          <a:lstStyle/>
          <a:p>
            <a:pPr algn="l" marL="0" indent="0" lvl="0">
              <a:lnSpc>
                <a:spcPts val="8959"/>
              </a:lnSpc>
              <a:spcBef>
                <a:spcPct val="0"/>
              </a:spcBef>
            </a:pPr>
            <a:r>
              <a:rPr lang="en-US" b="true" sz="6399" i="true">
                <a:solidFill>
                  <a:srgbClr val="0F4662"/>
                </a:solidFill>
                <a:latin typeface="Cormorant Garamond Bold Italics"/>
                <a:ea typeface="Cormorant Garamond Bold Italics"/>
                <a:cs typeface="Cormorant Garamond Bold Italics"/>
                <a:sym typeface="Cormorant Garamond Bold Italics"/>
              </a:rPr>
              <a:t>Instructor Courses</a:t>
            </a:r>
          </a:p>
        </p:txBody>
      </p:sp>
      <p:sp>
        <p:nvSpPr>
          <p:cNvPr name="TextBox 9" id="9"/>
          <p:cNvSpPr txBox="true"/>
          <p:nvPr/>
        </p:nvSpPr>
        <p:spPr>
          <a:xfrm rot="0">
            <a:off x="262649" y="4174228"/>
            <a:ext cx="4763993" cy="2178050"/>
          </a:xfrm>
          <a:prstGeom prst="rect">
            <a:avLst/>
          </a:prstGeom>
        </p:spPr>
        <p:txBody>
          <a:bodyPr anchor="t" rtlCol="false" tIns="0" lIns="0" bIns="0" rIns="0">
            <a:spAutoFit/>
          </a:bodyPr>
          <a:lstStyle/>
          <a:p>
            <a:pPr algn="ctr">
              <a:lnSpc>
                <a:spcPts val="4419"/>
              </a:lnSpc>
              <a:spcBef>
                <a:spcPct val="0"/>
              </a:spcBef>
            </a:pPr>
            <a:r>
              <a:rPr lang="en-US" sz="2599">
                <a:solidFill>
                  <a:srgbClr val="0F4662"/>
                </a:solidFill>
                <a:latin typeface="Quicksand"/>
                <a:ea typeface="Quicksand"/>
                <a:cs typeface="Quicksand"/>
                <a:sym typeface="Quicksand"/>
              </a:rPr>
              <a:t>This page is for instructors, enabling them to view their added courses and add new ones.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DAGdCJR9j5o</dc:identifier>
  <dcterms:modified xsi:type="dcterms:W3CDTF">2011-08-01T06:04:30Z</dcterms:modified>
  <cp:revision>1</cp:revision>
  <dc:title>TechSync</dc:title>
</cp:coreProperties>
</file>