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charts/chart1.xml" ContentType="application/vnd.openxmlformats-officedocument.drawingml.chart+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1" r:id="rId1"/>
  </p:sldMasterIdLst>
  <p:notesMasterIdLst>
    <p:notesMasterId r:id="rId89"/>
  </p:notesMasterIdLst>
  <p:sldIdLst>
    <p:sldId id="256" r:id="rId2"/>
    <p:sldId id="258" r:id="rId3"/>
    <p:sldId id="263" r:id="rId4"/>
    <p:sldId id="259" r:id="rId5"/>
    <p:sldId id="260" r:id="rId6"/>
    <p:sldId id="350" r:id="rId7"/>
    <p:sldId id="351" r:id="rId8"/>
    <p:sldId id="352" r:id="rId9"/>
    <p:sldId id="353" r:id="rId10"/>
    <p:sldId id="354" r:id="rId11"/>
    <p:sldId id="355" r:id="rId12"/>
    <p:sldId id="356" r:id="rId13"/>
    <p:sldId id="379" r:id="rId14"/>
    <p:sldId id="357" r:id="rId15"/>
    <p:sldId id="264" r:id="rId16"/>
    <p:sldId id="261" r:id="rId17"/>
    <p:sldId id="304" r:id="rId18"/>
    <p:sldId id="305" r:id="rId19"/>
    <p:sldId id="306" r:id="rId20"/>
    <p:sldId id="311" r:id="rId21"/>
    <p:sldId id="307" r:id="rId22"/>
    <p:sldId id="312" r:id="rId23"/>
    <p:sldId id="313" r:id="rId24"/>
    <p:sldId id="314" r:id="rId25"/>
    <p:sldId id="315" r:id="rId26"/>
    <p:sldId id="316" r:id="rId27"/>
    <p:sldId id="317" r:id="rId28"/>
    <p:sldId id="319" r:id="rId29"/>
    <p:sldId id="269" r:id="rId30"/>
    <p:sldId id="320" r:id="rId31"/>
    <p:sldId id="268" r:id="rId32"/>
    <p:sldId id="302" r:id="rId33"/>
    <p:sldId id="267" r:id="rId34"/>
    <p:sldId id="303" r:id="rId35"/>
    <p:sldId id="358" r:id="rId36"/>
    <p:sldId id="359" r:id="rId37"/>
    <p:sldId id="360" r:id="rId38"/>
    <p:sldId id="361" r:id="rId39"/>
    <p:sldId id="362" r:id="rId40"/>
    <p:sldId id="363" r:id="rId41"/>
    <p:sldId id="364" r:id="rId42"/>
    <p:sldId id="365" r:id="rId43"/>
    <p:sldId id="366" r:id="rId44"/>
    <p:sldId id="367" r:id="rId45"/>
    <p:sldId id="368" r:id="rId46"/>
    <p:sldId id="369" r:id="rId47"/>
    <p:sldId id="370" r:id="rId48"/>
    <p:sldId id="371" r:id="rId49"/>
    <p:sldId id="372" r:id="rId50"/>
    <p:sldId id="373" r:id="rId51"/>
    <p:sldId id="374" r:id="rId52"/>
    <p:sldId id="375" r:id="rId53"/>
    <p:sldId id="376" r:id="rId54"/>
    <p:sldId id="377" r:id="rId55"/>
    <p:sldId id="378" r:id="rId56"/>
    <p:sldId id="321" r:id="rId57"/>
    <p:sldId id="330" r:id="rId58"/>
    <p:sldId id="331" r:id="rId59"/>
    <p:sldId id="332" r:id="rId60"/>
    <p:sldId id="333" r:id="rId61"/>
    <p:sldId id="334" r:id="rId62"/>
    <p:sldId id="335" r:id="rId63"/>
    <p:sldId id="336" r:id="rId64"/>
    <p:sldId id="337" r:id="rId65"/>
    <p:sldId id="338" r:id="rId66"/>
    <p:sldId id="339" r:id="rId67"/>
    <p:sldId id="340" r:id="rId68"/>
    <p:sldId id="341" r:id="rId69"/>
    <p:sldId id="342" r:id="rId70"/>
    <p:sldId id="343" r:id="rId71"/>
    <p:sldId id="344" r:id="rId72"/>
    <p:sldId id="345" r:id="rId73"/>
    <p:sldId id="346" r:id="rId74"/>
    <p:sldId id="347" r:id="rId75"/>
    <p:sldId id="348" r:id="rId76"/>
    <p:sldId id="349" r:id="rId77"/>
    <p:sldId id="278" r:id="rId78"/>
    <p:sldId id="323" r:id="rId79"/>
    <p:sldId id="324" r:id="rId80"/>
    <p:sldId id="326" r:id="rId81"/>
    <p:sldId id="327" r:id="rId82"/>
    <p:sldId id="328" r:id="rId83"/>
    <p:sldId id="329" r:id="rId84"/>
    <p:sldId id="308" r:id="rId85"/>
    <p:sldId id="309" r:id="rId86"/>
    <p:sldId id="310" r:id="rId87"/>
    <p:sldId id="279" r:id="rId88"/>
  </p:sldIdLst>
  <p:sldSz cx="9144000" cy="5143500" type="screen16x9"/>
  <p:notesSz cx="6858000" cy="9144000"/>
  <p:embeddedFontLst>
    <p:embeddedFont>
      <p:font typeface="Chivo" panose="020B0604020202020204" charset="0"/>
      <p:regular r:id="rId90"/>
      <p:bold r:id="rId91"/>
      <p:italic r:id="rId92"/>
      <p:boldItalic r:id="rId93"/>
    </p:embeddedFont>
    <p:embeddedFont>
      <p:font typeface="Century Gothic" panose="020B0502020202020204" pitchFamily="34" charset="0"/>
      <p:regular r:id="rId94"/>
      <p:bold r:id="rId95"/>
      <p:italic r:id="rId96"/>
      <p:boldItalic r:id="rId97"/>
    </p:embeddedFont>
    <p:embeddedFont>
      <p:font typeface="Poiret One" panose="020B0604020202020204" charset="0"/>
      <p:regular r:id="rId98"/>
    </p:embeddedFont>
    <p:embeddedFont>
      <p:font typeface="Calibri" panose="020F0502020204030204" pitchFamily="34" charset="0"/>
      <p:regular r:id="rId99"/>
      <p:bold r:id="rId100"/>
    </p:embeddedFont>
    <p:embeddedFont>
      <p:font typeface="Cambria Math" panose="02040503050406030204" pitchFamily="18" charset="0"/>
      <p:regular r:id="rId101"/>
    </p:embeddedFont>
    <p:embeddedFont>
      <p:font typeface="Overpass Light" panose="020B0604020202020204" charset="0"/>
      <p:regular r:id="rId102"/>
      <p:bold r:id="rId103"/>
      <p:italic r:id="rId104"/>
      <p:boldItalic r:id="rId105"/>
    </p:embeddedFont>
    <p:embeddedFont>
      <p:font typeface="Fira Sans Condensed Medium" panose="020B0604020202020204" charset="0"/>
      <p:regular r:id="rId106"/>
      <p:bold r:id="rId107"/>
      <p:italic r:id="rId108"/>
      <p:boldItalic r:id="rId109"/>
    </p:embeddedFont>
    <p:embeddedFont>
      <p:font typeface="Fira Sans Extra Condensed Medium" panose="020B0604020202020204" charset="0"/>
      <p:regular r:id="rId110"/>
      <p:bold r:id="rId111"/>
      <p:italic r:id="rId112"/>
      <p:boldItalic r:id="rId113"/>
    </p:embeddedFont>
    <p:embeddedFont>
      <p:font typeface="Chivo Light" panose="020B0604020202020204" charset="0"/>
      <p:regular r:id="rId114"/>
      <p:bold r:id="rId115"/>
      <p:italic r:id="rId116"/>
      <p:boldItalic r:id="rId1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AD14FE8-9647-40DD-A8D4-A3D3450DFCBA}">
  <a:tblStyle styleId="{6AD14FE8-9647-40DD-A8D4-A3D3450DFCB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74" autoAdjust="0"/>
    <p:restoredTop sz="92336" autoAdjust="0"/>
  </p:normalViewPr>
  <p:slideViewPr>
    <p:cSldViewPr snapToGrid="0">
      <p:cViewPr varScale="1">
        <p:scale>
          <a:sx n="97" d="100"/>
          <a:sy n="97" d="100"/>
        </p:scale>
        <p:origin x="420" y="72"/>
      </p:cViewPr>
      <p:guideLst/>
    </p:cSldViewPr>
  </p:slideViewPr>
  <p:notesTextViewPr>
    <p:cViewPr>
      <p:scale>
        <a:sx n="1" d="1"/>
        <a:sy n="1" d="1"/>
      </p:scale>
      <p:origin x="0" y="0"/>
    </p:cViewPr>
  </p:notesTextViewPr>
  <p:sorterViewPr>
    <p:cViewPr>
      <p:scale>
        <a:sx n="100" d="100"/>
        <a:sy n="100" d="100"/>
      </p:scale>
      <p:origin x="0" y="-112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font" Target="fonts/font28.fntdata"/><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notesMaster" Target="notesMasters/notesMaster1.xml"/><Relationship Id="rId112" Type="http://schemas.openxmlformats.org/officeDocument/2006/relationships/font" Target="fonts/font23.fntdata"/><Relationship Id="rId16" Type="http://schemas.openxmlformats.org/officeDocument/2006/relationships/slide" Target="slides/slide15.xml"/><Relationship Id="rId107" Type="http://schemas.openxmlformats.org/officeDocument/2006/relationships/font" Target="fonts/font18.fntdata"/><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font" Target="fonts/font13.fntdata"/><Relationship Id="rId5" Type="http://schemas.openxmlformats.org/officeDocument/2006/relationships/slide" Target="slides/slide4.xml"/><Relationship Id="rId90" Type="http://schemas.openxmlformats.org/officeDocument/2006/relationships/font" Target="fonts/font1.fntdata"/><Relationship Id="rId95" Type="http://schemas.openxmlformats.org/officeDocument/2006/relationships/font" Target="fonts/font6.fntdata"/><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font" Target="fonts/font24.fntdata"/><Relationship Id="rId118" Type="http://schemas.openxmlformats.org/officeDocument/2006/relationships/presProps" Target="pres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font" Target="fonts/font14.fntdata"/><Relationship Id="rId108" Type="http://schemas.openxmlformats.org/officeDocument/2006/relationships/font" Target="fonts/font19.fntdata"/><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font" Target="fonts/font2.fntdata"/><Relationship Id="rId96"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font" Target="fonts/font25.fntdata"/><Relationship Id="rId119" Type="http://schemas.openxmlformats.org/officeDocument/2006/relationships/viewProps" Target="viewProps.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font" Target="fonts/font20.fntdata"/><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font" Target="fonts/font8.fntdata"/><Relationship Id="rId104" Type="http://schemas.openxmlformats.org/officeDocument/2006/relationships/font" Target="fonts/font15.fntdata"/><Relationship Id="rId120"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3.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font" Target="fonts/font21.fntdata"/><Relationship Id="rId115" Type="http://schemas.openxmlformats.org/officeDocument/2006/relationships/font" Target="fonts/font26.fntdata"/><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font" Target="fonts/font11.fntdata"/><Relationship Id="rId105" Type="http://schemas.openxmlformats.org/officeDocument/2006/relationships/font" Target="fonts/font16.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font" Target="fonts/font4.fntdata"/><Relationship Id="rId98" Type="http://schemas.openxmlformats.org/officeDocument/2006/relationships/font" Target="fonts/font9.fntdata"/><Relationship Id="rId121" Type="http://schemas.openxmlformats.org/officeDocument/2006/relationships/tableStyles" Target="tableStyle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font" Target="fonts/font27.fntdata"/><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font" Target="fonts/font22.fntdata"/><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font" Target="fonts/font17.fntdata"/><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font" Target="fonts/font5.fntdata"/><Relationship Id="rId99" Type="http://schemas.openxmlformats.org/officeDocument/2006/relationships/font" Target="fonts/font10.fntdata"/><Relationship Id="rId101" Type="http://schemas.openxmlformats.org/officeDocument/2006/relationships/font" Target="fonts/font12.fntdata"/></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ورقة1!$B$1</c:f>
              <c:strCache>
                <c:ptCount val="1"/>
                <c:pt idx="0">
                  <c:v>المبيعات</c:v>
                </c:pt>
              </c:strCache>
            </c:strRef>
          </c:tx>
          <c:explosion val="11"/>
          <c:dLbls>
            <c:dLbl>
              <c:idx val="0"/>
              <c:layout>
                <c:manualLayout>
                  <c:x val="3.9016255564739491E-2"/>
                  <c:y val="-5.073565804274466E-3"/>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909B-4A64-9794-035A79B9D401}"/>
                </c:ext>
              </c:extLst>
            </c:dLbl>
            <c:dLbl>
              <c:idx val="1"/>
              <c:layout>
                <c:manualLayout>
                  <c:x val="-9.4040109627180582E-2"/>
                  <c:y val="0.31792686182941143"/>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09B-4A64-9794-035A79B9D401}"/>
                </c:ext>
              </c:extLst>
            </c:dLbl>
            <c:dLbl>
              <c:idx val="2"/>
              <c:layout>
                <c:manualLayout>
                  <c:x val="-3.8353634663070429E-2"/>
                  <c:y val="-3.9869816272965881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2-909B-4A64-9794-035A79B9D401}"/>
                </c:ext>
              </c:extLst>
            </c:dLbl>
            <c:dLbl>
              <c:idx val="3"/>
              <c:layout>
                <c:manualLayout>
                  <c:x val="0"/>
                  <c:y val="2.3253887889733552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909B-4A64-9794-035A79B9D401}"/>
                </c:ext>
              </c:extLst>
            </c:dLbl>
            <c:dLbl>
              <c:idx val="6"/>
              <c:layout>
                <c:manualLayout>
                  <c:x val="-1.1355548788445644E-2"/>
                  <c:y val="-2.4505936757905262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4-909B-4A64-9794-035A79B9D401}"/>
                </c:ext>
              </c:extLst>
            </c:dLbl>
            <c:dLbl>
              <c:idx val="7"/>
              <c:layout>
                <c:manualLayout>
                  <c:x val="6.8415481214019523E-4"/>
                  <c:y val="-1.264381952255968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909B-4A64-9794-035A79B9D401}"/>
                </c:ext>
              </c:extLst>
            </c:dLbl>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ورقة1!$A$2:$A$9</c:f>
              <c:strCache>
                <c:ptCount val="8"/>
                <c:pt idx="0">
                  <c:v>Earth works</c:v>
                </c:pt>
                <c:pt idx="1">
                  <c:v>Structural works</c:v>
                </c:pt>
                <c:pt idx="2">
                  <c:v>Site works</c:v>
                </c:pt>
                <c:pt idx="3">
                  <c:v>Finishes works</c:v>
                </c:pt>
                <c:pt idx="4">
                  <c:v>Safety works</c:v>
                </c:pt>
                <c:pt idx="5">
                  <c:v>Electrical works</c:v>
                </c:pt>
                <c:pt idx="6">
                  <c:v>Mechanical works</c:v>
                </c:pt>
                <c:pt idx="7">
                  <c:v>HVAC works</c:v>
                </c:pt>
              </c:strCache>
            </c:strRef>
          </c:cat>
          <c:val>
            <c:numRef>
              <c:f>ورقة1!$B$2:$B$9</c:f>
              <c:numCache>
                <c:formatCode>General</c:formatCode>
                <c:ptCount val="8"/>
                <c:pt idx="0">
                  <c:v>1.46</c:v>
                </c:pt>
                <c:pt idx="1">
                  <c:v>46.8</c:v>
                </c:pt>
                <c:pt idx="2">
                  <c:v>12.7</c:v>
                </c:pt>
                <c:pt idx="3">
                  <c:v>26.42</c:v>
                </c:pt>
                <c:pt idx="4">
                  <c:v>1.57</c:v>
                </c:pt>
                <c:pt idx="5">
                  <c:v>2.61</c:v>
                </c:pt>
                <c:pt idx="6">
                  <c:v>4.2</c:v>
                </c:pt>
                <c:pt idx="7">
                  <c:v>4.25</c:v>
                </c:pt>
              </c:numCache>
            </c:numRef>
          </c:val>
          <c:extLst>
            <c:ext xmlns:c16="http://schemas.microsoft.com/office/drawing/2014/chart" uri="{C3380CC4-5D6E-409C-BE32-E72D297353CC}">
              <c16:uniqueId val="{00000006-909B-4A64-9794-035A79B9D401}"/>
            </c:ext>
          </c:extLst>
        </c:ser>
        <c:dLbls>
          <c:showLegendKey val="0"/>
          <c:showVal val="0"/>
          <c:showCatName val="0"/>
          <c:showSerName val="0"/>
          <c:showPercent val="1"/>
          <c:showBubbleSize val="0"/>
          <c:showLeaderLines val="1"/>
        </c:dLbls>
        <c:firstSliceAng val="0"/>
      </c:pieChart>
    </c:plotArea>
    <c:legend>
      <c:legendPos val="r"/>
      <c:layout>
        <c:manualLayout>
          <c:xMode val="edge"/>
          <c:yMode val="edge"/>
          <c:x val="0.67703848885748907"/>
          <c:y val="0.25182712160979875"/>
          <c:w val="0.30782514754716434"/>
          <c:h val="0.53044448138800304"/>
        </c:manualLayout>
      </c:layout>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7"/>
        <p:cNvGrpSpPr/>
        <p:nvPr/>
      </p:nvGrpSpPr>
      <p:grpSpPr>
        <a:xfrm>
          <a:off x="0" y="0"/>
          <a:ext cx="0" cy="0"/>
          <a:chOff x="0" y="0"/>
          <a:chExt cx="0" cy="0"/>
        </a:xfrm>
      </p:grpSpPr>
      <p:sp>
        <p:nvSpPr>
          <p:cNvPr id="1178" name="Google Shape;1178;g70d1d03a7e_1_286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9" name="Google Shape;1179;g70d1d03a7e_1_286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616250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33699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43724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449651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109495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4"/>
        <p:cNvGrpSpPr/>
        <p:nvPr/>
      </p:nvGrpSpPr>
      <p:grpSpPr>
        <a:xfrm>
          <a:off x="0" y="0"/>
          <a:ext cx="0" cy="0"/>
          <a:chOff x="0" y="0"/>
          <a:chExt cx="0" cy="0"/>
        </a:xfrm>
      </p:grpSpPr>
      <p:sp>
        <p:nvSpPr>
          <p:cNvPr id="1585" name="Google Shape;1585;g6c9b588f6f_1_244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6" name="Google Shape;1586;g6c9b588f6f_1_244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7"/>
        <p:cNvGrpSpPr/>
        <p:nvPr/>
      </p:nvGrpSpPr>
      <p:grpSpPr>
        <a:xfrm>
          <a:off x="0" y="0"/>
          <a:ext cx="0" cy="0"/>
          <a:chOff x="0" y="0"/>
          <a:chExt cx="0" cy="0"/>
        </a:xfrm>
      </p:grpSpPr>
      <p:sp>
        <p:nvSpPr>
          <p:cNvPr id="1498" name="Google Shape;1498;g6c678194d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9" name="Google Shape;1499;g6c678194d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7"/>
        <p:cNvGrpSpPr/>
        <p:nvPr/>
      </p:nvGrpSpPr>
      <p:grpSpPr>
        <a:xfrm>
          <a:off x="0" y="0"/>
          <a:ext cx="0" cy="0"/>
          <a:chOff x="0" y="0"/>
          <a:chExt cx="0" cy="0"/>
        </a:xfrm>
      </p:grpSpPr>
      <p:sp>
        <p:nvSpPr>
          <p:cNvPr id="1498" name="Google Shape;1498;g6c678194d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9" name="Google Shape;1499;g6c678194d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357524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7"/>
        <p:cNvGrpSpPr/>
        <p:nvPr/>
      </p:nvGrpSpPr>
      <p:grpSpPr>
        <a:xfrm>
          <a:off x="0" y="0"/>
          <a:ext cx="0" cy="0"/>
          <a:chOff x="0" y="0"/>
          <a:chExt cx="0" cy="0"/>
        </a:xfrm>
      </p:grpSpPr>
      <p:sp>
        <p:nvSpPr>
          <p:cNvPr id="1498" name="Google Shape;1498;g6c678194d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9" name="Google Shape;1499;g6c678194d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268934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7"/>
        <p:cNvGrpSpPr/>
        <p:nvPr/>
      </p:nvGrpSpPr>
      <p:grpSpPr>
        <a:xfrm>
          <a:off x="0" y="0"/>
          <a:ext cx="0" cy="0"/>
          <a:chOff x="0" y="0"/>
          <a:chExt cx="0" cy="0"/>
        </a:xfrm>
      </p:grpSpPr>
      <p:sp>
        <p:nvSpPr>
          <p:cNvPr id="1498" name="Google Shape;1498;g6c678194d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9" name="Google Shape;1499;g6c678194d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58285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8"/>
        <p:cNvGrpSpPr/>
        <p:nvPr/>
      </p:nvGrpSpPr>
      <p:grpSpPr>
        <a:xfrm>
          <a:off x="0" y="0"/>
          <a:ext cx="0" cy="0"/>
          <a:chOff x="0" y="0"/>
          <a:chExt cx="0" cy="0"/>
        </a:xfrm>
      </p:grpSpPr>
      <p:sp>
        <p:nvSpPr>
          <p:cNvPr id="1449" name="Google Shape;1449;g6c678194de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0" name="Google Shape;1450;g6c678194de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7"/>
        <p:cNvGrpSpPr/>
        <p:nvPr/>
      </p:nvGrpSpPr>
      <p:grpSpPr>
        <a:xfrm>
          <a:off x="0" y="0"/>
          <a:ext cx="0" cy="0"/>
          <a:chOff x="0" y="0"/>
          <a:chExt cx="0" cy="0"/>
        </a:xfrm>
      </p:grpSpPr>
      <p:sp>
        <p:nvSpPr>
          <p:cNvPr id="1498" name="Google Shape;1498;g6c678194d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9" name="Google Shape;1499;g6c678194d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592971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7"/>
        <p:cNvGrpSpPr/>
        <p:nvPr/>
      </p:nvGrpSpPr>
      <p:grpSpPr>
        <a:xfrm>
          <a:off x="0" y="0"/>
          <a:ext cx="0" cy="0"/>
          <a:chOff x="0" y="0"/>
          <a:chExt cx="0" cy="0"/>
        </a:xfrm>
      </p:grpSpPr>
      <p:sp>
        <p:nvSpPr>
          <p:cNvPr id="1498" name="Google Shape;1498;g6c678194d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9" name="Google Shape;1499;g6c678194d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254956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7"/>
        <p:cNvGrpSpPr/>
        <p:nvPr/>
      </p:nvGrpSpPr>
      <p:grpSpPr>
        <a:xfrm>
          <a:off x="0" y="0"/>
          <a:ext cx="0" cy="0"/>
          <a:chOff x="0" y="0"/>
          <a:chExt cx="0" cy="0"/>
        </a:xfrm>
      </p:grpSpPr>
      <p:sp>
        <p:nvSpPr>
          <p:cNvPr id="1498" name="Google Shape;1498;g6c678194d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9" name="Google Shape;1499;g6c678194d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46574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7"/>
        <p:cNvGrpSpPr/>
        <p:nvPr/>
      </p:nvGrpSpPr>
      <p:grpSpPr>
        <a:xfrm>
          <a:off x="0" y="0"/>
          <a:ext cx="0" cy="0"/>
          <a:chOff x="0" y="0"/>
          <a:chExt cx="0" cy="0"/>
        </a:xfrm>
      </p:grpSpPr>
      <p:sp>
        <p:nvSpPr>
          <p:cNvPr id="1498" name="Google Shape;1498;g6c678194d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9" name="Google Shape;1499;g6c678194d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109958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7"/>
        <p:cNvGrpSpPr/>
        <p:nvPr/>
      </p:nvGrpSpPr>
      <p:grpSpPr>
        <a:xfrm>
          <a:off x="0" y="0"/>
          <a:ext cx="0" cy="0"/>
          <a:chOff x="0" y="0"/>
          <a:chExt cx="0" cy="0"/>
        </a:xfrm>
      </p:grpSpPr>
      <p:sp>
        <p:nvSpPr>
          <p:cNvPr id="1498" name="Google Shape;1498;g6c678194d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9" name="Google Shape;1499;g6c678194d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777466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7"/>
        <p:cNvGrpSpPr/>
        <p:nvPr/>
      </p:nvGrpSpPr>
      <p:grpSpPr>
        <a:xfrm>
          <a:off x="0" y="0"/>
          <a:ext cx="0" cy="0"/>
          <a:chOff x="0" y="0"/>
          <a:chExt cx="0" cy="0"/>
        </a:xfrm>
      </p:grpSpPr>
      <p:sp>
        <p:nvSpPr>
          <p:cNvPr id="1498" name="Google Shape;1498;g6c678194d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9" name="Google Shape;1499;g6c678194d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67594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7"/>
        <p:cNvGrpSpPr/>
        <p:nvPr/>
      </p:nvGrpSpPr>
      <p:grpSpPr>
        <a:xfrm>
          <a:off x="0" y="0"/>
          <a:ext cx="0" cy="0"/>
          <a:chOff x="0" y="0"/>
          <a:chExt cx="0" cy="0"/>
        </a:xfrm>
      </p:grpSpPr>
      <p:sp>
        <p:nvSpPr>
          <p:cNvPr id="1498" name="Google Shape;1498;g6c678194d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9" name="Google Shape;1499;g6c678194d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249638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7"/>
        <p:cNvGrpSpPr/>
        <p:nvPr/>
      </p:nvGrpSpPr>
      <p:grpSpPr>
        <a:xfrm>
          <a:off x="0" y="0"/>
          <a:ext cx="0" cy="0"/>
          <a:chOff x="0" y="0"/>
          <a:chExt cx="0" cy="0"/>
        </a:xfrm>
      </p:grpSpPr>
      <p:sp>
        <p:nvSpPr>
          <p:cNvPr id="1498" name="Google Shape;1498;g6c678194d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9" name="Google Shape;1499;g6c678194d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998928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9"/>
        <p:cNvGrpSpPr/>
        <p:nvPr/>
      </p:nvGrpSpPr>
      <p:grpSpPr>
        <a:xfrm>
          <a:off x="0" y="0"/>
          <a:ext cx="0" cy="0"/>
          <a:chOff x="0" y="0"/>
          <a:chExt cx="0" cy="0"/>
        </a:xfrm>
      </p:grpSpPr>
      <p:sp>
        <p:nvSpPr>
          <p:cNvPr id="1650" name="Google Shape;1650;g6e7c142fb2_2_5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1" name="Google Shape;1651;g6e7c142fb2_2_5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627295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9"/>
        <p:cNvGrpSpPr/>
        <p:nvPr/>
      </p:nvGrpSpPr>
      <p:grpSpPr>
        <a:xfrm>
          <a:off x="0" y="0"/>
          <a:ext cx="0" cy="0"/>
          <a:chOff x="0" y="0"/>
          <a:chExt cx="0" cy="0"/>
        </a:xfrm>
      </p:grpSpPr>
      <p:sp>
        <p:nvSpPr>
          <p:cNvPr id="1650" name="Google Shape;1650;g6e7c142fb2_2_5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1" name="Google Shape;1651;g6e7c142fb2_2_5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3"/>
        <p:cNvGrpSpPr/>
        <p:nvPr/>
      </p:nvGrpSpPr>
      <p:grpSpPr>
        <a:xfrm>
          <a:off x="0" y="0"/>
          <a:ext cx="0" cy="0"/>
          <a:chOff x="0" y="0"/>
          <a:chExt cx="0" cy="0"/>
        </a:xfrm>
      </p:grpSpPr>
      <p:sp>
        <p:nvSpPr>
          <p:cNvPr id="1574" name="Google Shape;1574;g6d3c88d521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5" name="Google Shape;1575;g6d3c88d521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9"/>
        <p:cNvGrpSpPr/>
        <p:nvPr/>
      </p:nvGrpSpPr>
      <p:grpSpPr>
        <a:xfrm>
          <a:off x="0" y="0"/>
          <a:ext cx="0" cy="0"/>
          <a:chOff x="0" y="0"/>
          <a:chExt cx="0" cy="0"/>
        </a:xfrm>
      </p:grpSpPr>
      <p:sp>
        <p:nvSpPr>
          <p:cNvPr id="1650" name="Google Shape;1650;g6e7c142fb2_2_5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1" name="Google Shape;1651;g6e7c142fb2_2_5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221582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5"/>
        <p:cNvGrpSpPr/>
        <p:nvPr/>
      </p:nvGrpSpPr>
      <p:grpSpPr>
        <a:xfrm>
          <a:off x="0" y="0"/>
          <a:ext cx="0" cy="0"/>
          <a:chOff x="0" y="0"/>
          <a:chExt cx="0" cy="0"/>
        </a:xfrm>
      </p:grpSpPr>
      <p:sp>
        <p:nvSpPr>
          <p:cNvPr id="1636" name="Google Shape;1636;g6c678194de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7" name="Google Shape;1637;g6c678194de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9"/>
        <p:cNvGrpSpPr/>
        <p:nvPr/>
      </p:nvGrpSpPr>
      <p:grpSpPr>
        <a:xfrm>
          <a:off x="0" y="0"/>
          <a:ext cx="0" cy="0"/>
          <a:chOff x="0" y="0"/>
          <a:chExt cx="0" cy="0"/>
        </a:xfrm>
      </p:grpSpPr>
      <p:sp>
        <p:nvSpPr>
          <p:cNvPr id="1620" name="Google Shape;1620;g6c678194de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1" name="Google Shape;1621;g6c678194de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395007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421003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4"/>
        <p:cNvGrpSpPr/>
        <p:nvPr/>
      </p:nvGrpSpPr>
      <p:grpSpPr>
        <a:xfrm>
          <a:off x="0" y="0"/>
          <a:ext cx="0" cy="0"/>
          <a:chOff x="0" y="0"/>
          <a:chExt cx="0" cy="0"/>
        </a:xfrm>
      </p:grpSpPr>
      <p:sp>
        <p:nvSpPr>
          <p:cNvPr id="1585" name="Google Shape;1585;g6c9b588f6f_1_244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6" name="Google Shape;1586;g6c9b588f6f_1_244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03142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7"/>
        <p:cNvGrpSpPr/>
        <p:nvPr/>
      </p:nvGrpSpPr>
      <p:grpSpPr>
        <a:xfrm>
          <a:off x="0" y="0"/>
          <a:ext cx="0" cy="0"/>
          <a:chOff x="0" y="0"/>
          <a:chExt cx="0" cy="0"/>
        </a:xfrm>
      </p:grpSpPr>
      <p:sp>
        <p:nvSpPr>
          <p:cNvPr id="1598" name="Google Shape;1598;g6c9b588f6f_1_244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9" name="Google Shape;1599;g6c9b588f6f_1_244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35056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9"/>
        <p:cNvGrpSpPr/>
        <p:nvPr/>
      </p:nvGrpSpPr>
      <p:grpSpPr>
        <a:xfrm>
          <a:off x="0" y="0"/>
          <a:ext cx="0" cy="0"/>
          <a:chOff x="0" y="0"/>
          <a:chExt cx="0" cy="0"/>
        </a:xfrm>
      </p:grpSpPr>
      <p:sp>
        <p:nvSpPr>
          <p:cNvPr id="1620" name="Google Shape;1620;g6c678194de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1" name="Google Shape;1621;g6c678194de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674345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9"/>
        <p:cNvGrpSpPr/>
        <p:nvPr/>
      </p:nvGrpSpPr>
      <p:grpSpPr>
        <a:xfrm>
          <a:off x="0" y="0"/>
          <a:ext cx="0" cy="0"/>
          <a:chOff x="0" y="0"/>
          <a:chExt cx="0" cy="0"/>
        </a:xfrm>
      </p:grpSpPr>
      <p:sp>
        <p:nvSpPr>
          <p:cNvPr id="1620" name="Google Shape;1620;g6c678194de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1" name="Google Shape;1621;g6c678194de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577464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9"/>
        <p:cNvGrpSpPr/>
        <p:nvPr/>
      </p:nvGrpSpPr>
      <p:grpSpPr>
        <a:xfrm>
          <a:off x="0" y="0"/>
          <a:ext cx="0" cy="0"/>
          <a:chOff x="0" y="0"/>
          <a:chExt cx="0" cy="0"/>
        </a:xfrm>
      </p:grpSpPr>
      <p:sp>
        <p:nvSpPr>
          <p:cNvPr id="1620" name="Google Shape;1620;g6c678194de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1" name="Google Shape;1621;g6c678194de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958225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5"/>
        <p:cNvGrpSpPr/>
        <p:nvPr/>
      </p:nvGrpSpPr>
      <p:grpSpPr>
        <a:xfrm>
          <a:off x="0" y="0"/>
          <a:ext cx="0" cy="0"/>
          <a:chOff x="0" y="0"/>
          <a:chExt cx="0" cy="0"/>
        </a:xfrm>
      </p:grpSpPr>
      <p:sp>
        <p:nvSpPr>
          <p:cNvPr id="1466" name="Google Shape;1466;g6c678194de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7" name="Google Shape;1467;g6c678194de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9"/>
        <p:cNvGrpSpPr/>
        <p:nvPr/>
      </p:nvGrpSpPr>
      <p:grpSpPr>
        <a:xfrm>
          <a:off x="0" y="0"/>
          <a:ext cx="0" cy="0"/>
          <a:chOff x="0" y="0"/>
          <a:chExt cx="0" cy="0"/>
        </a:xfrm>
      </p:grpSpPr>
      <p:sp>
        <p:nvSpPr>
          <p:cNvPr id="1620" name="Google Shape;1620;g6c678194de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1" name="Google Shape;1621;g6c678194de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43673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9"/>
        <p:cNvGrpSpPr/>
        <p:nvPr/>
      </p:nvGrpSpPr>
      <p:grpSpPr>
        <a:xfrm>
          <a:off x="0" y="0"/>
          <a:ext cx="0" cy="0"/>
          <a:chOff x="0" y="0"/>
          <a:chExt cx="0" cy="0"/>
        </a:xfrm>
      </p:grpSpPr>
      <p:sp>
        <p:nvSpPr>
          <p:cNvPr id="1620" name="Google Shape;1620;g6c678194de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1" name="Google Shape;1621;g6c678194de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1093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5"/>
        <p:cNvGrpSpPr/>
        <p:nvPr/>
      </p:nvGrpSpPr>
      <p:grpSpPr>
        <a:xfrm>
          <a:off x="0" y="0"/>
          <a:ext cx="0" cy="0"/>
          <a:chOff x="0" y="0"/>
          <a:chExt cx="0" cy="0"/>
        </a:xfrm>
      </p:grpSpPr>
      <p:sp>
        <p:nvSpPr>
          <p:cNvPr id="1636" name="Google Shape;1636;g6c678194de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7" name="Google Shape;1637;g6c678194de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279360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9"/>
        <p:cNvGrpSpPr/>
        <p:nvPr/>
      </p:nvGrpSpPr>
      <p:grpSpPr>
        <a:xfrm>
          <a:off x="0" y="0"/>
          <a:ext cx="0" cy="0"/>
          <a:chOff x="0" y="0"/>
          <a:chExt cx="0" cy="0"/>
        </a:xfrm>
      </p:grpSpPr>
      <p:sp>
        <p:nvSpPr>
          <p:cNvPr id="1650" name="Google Shape;1650;g6e7c142fb2_2_5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1" name="Google Shape;1651;g6e7c142fb2_2_5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449042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9"/>
        <p:cNvGrpSpPr/>
        <p:nvPr/>
      </p:nvGrpSpPr>
      <p:grpSpPr>
        <a:xfrm>
          <a:off x="0" y="0"/>
          <a:ext cx="0" cy="0"/>
          <a:chOff x="0" y="0"/>
          <a:chExt cx="0" cy="0"/>
        </a:xfrm>
      </p:grpSpPr>
      <p:sp>
        <p:nvSpPr>
          <p:cNvPr id="1650" name="Google Shape;1650;g6e7c142fb2_2_5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1" name="Google Shape;1651;g6e7c142fb2_2_5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4781714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5"/>
        <p:cNvGrpSpPr/>
        <p:nvPr/>
      </p:nvGrpSpPr>
      <p:grpSpPr>
        <a:xfrm>
          <a:off x="0" y="0"/>
          <a:ext cx="0" cy="0"/>
          <a:chOff x="0" y="0"/>
          <a:chExt cx="0" cy="0"/>
        </a:xfrm>
      </p:grpSpPr>
      <p:sp>
        <p:nvSpPr>
          <p:cNvPr id="1826" name="Google Shape;1826;g6c9b588f6f_1_247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7" name="Google Shape;1827;g6c9b588f6f_1_247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475495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5"/>
        <p:cNvGrpSpPr/>
        <p:nvPr/>
      </p:nvGrpSpPr>
      <p:grpSpPr>
        <a:xfrm>
          <a:off x="0" y="0"/>
          <a:ext cx="0" cy="0"/>
          <a:chOff x="0" y="0"/>
          <a:chExt cx="0" cy="0"/>
        </a:xfrm>
      </p:grpSpPr>
      <p:sp>
        <p:nvSpPr>
          <p:cNvPr id="1826" name="Google Shape;1826;g6c9b588f6f_1_247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7" name="Google Shape;1827;g6c9b588f6f_1_247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984543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5"/>
        <p:cNvGrpSpPr/>
        <p:nvPr/>
      </p:nvGrpSpPr>
      <p:grpSpPr>
        <a:xfrm>
          <a:off x="0" y="0"/>
          <a:ext cx="0" cy="0"/>
          <a:chOff x="0" y="0"/>
          <a:chExt cx="0" cy="0"/>
        </a:xfrm>
      </p:grpSpPr>
      <p:sp>
        <p:nvSpPr>
          <p:cNvPr id="1826" name="Google Shape;1826;g6c9b588f6f_1_247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7" name="Google Shape;1827;g6c9b588f6f_1_247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5571715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5"/>
        <p:cNvGrpSpPr/>
        <p:nvPr/>
      </p:nvGrpSpPr>
      <p:grpSpPr>
        <a:xfrm>
          <a:off x="0" y="0"/>
          <a:ext cx="0" cy="0"/>
          <a:chOff x="0" y="0"/>
          <a:chExt cx="0" cy="0"/>
        </a:xfrm>
      </p:grpSpPr>
      <p:sp>
        <p:nvSpPr>
          <p:cNvPr id="1826" name="Google Shape;1826;g6c9b588f6f_1_247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7" name="Google Shape;1827;g6c9b588f6f_1_247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791332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5"/>
        <p:cNvGrpSpPr/>
        <p:nvPr/>
      </p:nvGrpSpPr>
      <p:grpSpPr>
        <a:xfrm>
          <a:off x="0" y="0"/>
          <a:ext cx="0" cy="0"/>
          <a:chOff x="0" y="0"/>
          <a:chExt cx="0" cy="0"/>
        </a:xfrm>
      </p:grpSpPr>
      <p:sp>
        <p:nvSpPr>
          <p:cNvPr id="1826" name="Google Shape;1826;g6c9b588f6f_1_247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7" name="Google Shape;1827;g6c9b588f6f_1_247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89973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5"/>
        <p:cNvGrpSpPr/>
        <p:nvPr/>
      </p:nvGrpSpPr>
      <p:grpSpPr>
        <a:xfrm>
          <a:off x="0" y="0"/>
          <a:ext cx="0" cy="0"/>
          <a:chOff x="0" y="0"/>
          <a:chExt cx="0" cy="0"/>
        </a:xfrm>
      </p:grpSpPr>
      <p:sp>
        <p:nvSpPr>
          <p:cNvPr id="1826" name="Google Shape;1826;g6c9b588f6f_1_247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7" name="Google Shape;1827;g6c9b588f6f_1_247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5679157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5"/>
        <p:cNvGrpSpPr/>
        <p:nvPr/>
      </p:nvGrpSpPr>
      <p:grpSpPr>
        <a:xfrm>
          <a:off x="0" y="0"/>
          <a:ext cx="0" cy="0"/>
          <a:chOff x="0" y="0"/>
          <a:chExt cx="0" cy="0"/>
        </a:xfrm>
      </p:grpSpPr>
      <p:sp>
        <p:nvSpPr>
          <p:cNvPr id="1826" name="Google Shape;1826;g6c9b588f6f_1_247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7" name="Google Shape;1827;g6c9b588f6f_1_247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256748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5"/>
        <p:cNvGrpSpPr/>
        <p:nvPr/>
      </p:nvGrpSpPr>
      <p:grpSpPr>
        <a:xfrm>
          <a:off x="0" y="0"/>
          <a:ext cx="0" cy="0"/>
          <a:chOff x="0" y="0"/>
          <a:chExt cx="0" cy="0"/>
        </a:xfrm>
      </p:grpSpPr>
      <p:sp>
        <p:nvSpPr>
          <p:cNvPr id="1826" name="Google Shape;1826;g6c9b588f6f_1_247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7" name="Google Shape;1827;g6c9b588f6f_1_247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205745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5"/>
        <p:cNvGrpSpPr/>
        <p:nvPr/>
      </p:nvGrpSpPr>
      <p:grpSpPr>
        <a:xfrm>
          <a:off x="0" y="0"/>
          <a:ext cx="0" cy="0"/>
          <a:chOff x="0" y="0"/>
          <a:chExt cx="0" cy="0"/>
        </a:xfrm>
      </p:grpSpPr>
      <p:sp>
        <p:nvSpPr>
          <p:cNvPr id="1826" name="Google Shape;1826;g6c9b588f6f_1_247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7" name="Google Shape;1827;g6c9b588f6f_1_247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7903914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9"/>
        <p:cNvGrpSpPr/>
        <p:nvPr/>
      </p:nvGrpSpPr>
      <p:grpSpPr>
        <a:xfrm>
          <a:off x="0" y="0"/>
          <a:ext cx="0" cy="0"/>
          <a:chOff x="0" y="0"/>
          <a:chExt cx="0" cy="0"/>
        </a:xfrm>
      </p:grpSpPr>
      <p:sp>
        <p:nvSpPr>
          <p:cNvPr id="1650" name="Google Shape;1650;g6e7c142fb2_2_5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1" name="Google Shape;1651;g6e7c142fb2_2_5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683272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9"/>
        <p:cNvGrpSpPr/>
        <p:nvPr/>
      </p:nvGrpSpPr>
      <p:grpSpPr>
        <a:xfrm>
          <a:off x="0" y="0"/>
          <a:ext cx="0" cy="0"/>
          <a:chOff x="0" y="0"/>
          <a:chExt cx="0" cy="0"/>
        </a:xfrm>
      </p:grpSpPr>
      <p:sp>
        <p:nvSpPr>
          <p:cNvPr id="2090" name="Google Shape;2090;g6c678194de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1" name="Google Shape;2091;g6c678194de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9"/>
        <p:cNvGrpSpPr/>
        <p:nvPr/>
      </p:nvGrpSpPr>
      <p:grpSpPr>
        <a:xfrm>
          <a:off x="0" y="0"/>
          <a:ext cx="0" cy="0"/>
          <a:chOff x="0" y="0"/>
          <a:chExt cx="0" cy="0"/>
        </a:xfrm>
      </p:grpSpPr>
      <p:sp>
        <p:nvSpPr>
          <p:cNvPr id="2090" name="Google Shape;2090;g6c678194de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1" name="Google Shape;2091;g6c678194de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7000734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9"/>
        <p:cNvGrpSpPr/>
        <p:nvPr/>
      </p:nvGrpSpPr>
      <p:grpSpPr>
        <a:xfrm>
          <a:off x="0" y="0"/>
          <a:ext cx="0" cy="0"/>
          <a:chOff x="0" y="0"/>
          <a:chExt cx="0" cy="0"/>
        </a:xfrm>
      </p:grpSpPr>
      <p:sp>
        <p:nvSpPr>
          <p:cNvPr id="2090" name="Google Shape;2090;g6c678194de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1" name="Google Shape;2091;g6c678194de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1218904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8399292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32458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0"/>
        <p:cNvGrpSpPr/>
        <p:nvPr/>
      </p:nvGrpSpPr>
      <p:grpSpPr>
        <a:xfrm>
          <a:off x="0" y="0"/>
          <a:ext cx="0" cy="0"/>
          <a:chOff x="0" y="0"/>
          <a:chExt cx="0" cy="0"/>
        </a:xfrm>
      </p:grpSpPr>
      <p:sp>
        <p:nvSpPr>
          <p:cNvPr id="1531" name="Google Shape;1531;g6c678194de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2" name="Google Shape;1532;g6c678194de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4283976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7595816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5695514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4676289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9731770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444816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3"/>
        <p:cNvGrpSpPr/>
        <p:nvPr/>
      </p:nvGrpSpPr>
      <p:grpSpPr>
        <a:xfrm>
          <a:off x="0" y="0"/>
          <a:ext cx="0" cy="0"/>
          <a:chOff x="0" y="0"/>
          <a:chExt cx="0" cy="0"/>
        </a:xfrm>
      </p:grpSpPr>
      <p:sp>
        <p:nvSpPr>
          <p:cNvPr id="1574" name="Google Shape;1574;g6d3c88d521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5" name="Google Shape;1575;g6d3c88d521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396989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0"/>
        <p:cNvGrpSpPr/>
        <p:nvPr/>
      </p:nvGrpSpPr>
      <p:grpSpPr>
        <a:xfrm>
          <a:off x="0" y="0"/>
          <a:ext cx="0" cy="0"/>
          <a:chOff x="0" y="0"/>
          <a:chExt cx="0" cy="0"/>
        </a:xfrm>
      </p:grpSpPr>
      <p:sp>
        <p:nvSpPr>
          <p:cNvPr id="1531" name="Google Shape;1531;g6c678194de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2" name="Google Shape;1532;g6c678194de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73867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325568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g6c678194de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5" name="Google Shape;1475;g6c678194d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29945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380350" y="1087538"/>
            <a:ext cx="4090200" cy="2052600"/>
          </a:xfrm>
          <a:prstGeom prst="rect">
            <a:avLst/>
          </a:prstGeom>
        </p:spPr>
        <p:txBody>
          <a:bodyPr spcFirstLastPara="1" wrap="square" lIns="91425" tIns="91425" rIns="91425" bIns="91425" anchor="b" anchorCtr="0">
            <a:noAutofit/>
          </a:bodyPr>
          <a:lstStyle>
            <a:lvl1pPr lvl="0" rtl="0">
              <a:spcBef>
                <a:spcPts val="0"/>
              </a:spcBef>
              <a:spcAft>
                <a:spcPts val="0"/>
              </a:spcAft>
              <a:buSzPts val="5200"/>
              <a:buNone/>
              <a:defRPr sz="6000" b="1">
                <a:solidFill>
                  <a:srgbClr val="F5CDB2"/>
                </a:solidFill>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424950" y="3140138"/>
            <a:ext cx="2488800" cy="792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600">
                <a:latin typeface="Overpass Light"/>
                <a:ea typeface="Overpass Light"/>
                <a:cs typeface="Overpass Light"/>
                <a:sym typeface="Overpass Light"/>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four columns">
  <p:cSld name="TITLE_ONLY_2_1_1">
    <p:spTree>
      <p:nvGrpSpPr>
        <p:cNvPr id="1" name="Shape 945"/>
        <p:cNvGrpSpPr/>
        <p:nvPr/>
      </p:nvGrpSpPr>
      <p:grpSpPr>
        <a:xfrm>
          <a:off x="0" y="0"/>
          <a:ext cx="0" cy="0"/>
          <a:chOff x="0" y="0"/>
          <a:chExt cx="0" cy="0"/>
        </a:xfrm>
      </p:grpSpPr>
      <p:sp>
        <p:nvSpPr>
          <p:cNvPr id="946" name="Google Shape;946;p16"/>
          <p:cNvSpPr txBox="1">
            <a:spLocks noGrp="1"/>
          </p:cNvSpPr>
          <p:nvPr>
            <p:ph type="subTitle" idx="1"/>
          </p:nvPr>
        </p:nvSpPr>
        <p:spPr>
          <a:xfrm>
            <a:off x="2173299" y="2022051"/>
            <a:ext cx="1818000" cy="831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4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947" name="Google Shape;947;p16"/>
          <p:cNvSpPr txBox="1">
            <a:spLocks noGrp="1"/>
          </p:cNvSpPr>
          <p:nvPr>
            <p:ph type="subTitle" idx="2"/>
          </p:nvPr>
        </p:nvSpPr>
        <p:spPr>
          <a:xfrm>
            <a:off x="2173299" y="3624350"/>
            <a:ext cx="1634700" cy="111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4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948" name="Google Shape;948;p16"/>
          <p:cNvSpPr txBox="1">
            <a:spLocks noGrp="1"/>
          </p:cNvSpPr>
          <p:nvPr>
            <p:ph type="ctrTitle"/>
          </p:nvPr>
        </p:nvSpPr>
        <p:spPr>
          <a:xfrm>
            <a:off x="2173300" y="1626750"/>
            <a:ext cx="1698900" cy="3849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600"/>
              <a:buFont typeface="Fira Sans Condensed Medium"/>
              <a:buNone/>
              <a:defRPr sz="2400" b="0">
                <a:solidFill>
                  <a:schemeClr val="dk1"/>
                </a:solidFill>
              </a:defRPr>
            </a:lvl1pPr>
            <a:lvl2pPr lvl="1"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2pPr>
            <a:lvl3pPr lvl="2"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3pPr>
            <a:lvl4pPr lvl="3"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4pPr>
            <a:lvl5pPr lvl="4"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5pPr>
            <a:lvl6pPr lvl="5"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6pPr>
            <a:lvl7pPr lvl="6"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7pPr>
            <a:lvl8pPr lvl="7"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8pPr>
            <a:lvl9pPr lvl="8"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9pPr>
          </a:lstStyle>
          <a:p>
            <a:endParaRPr/>
          </a:p>
        </p:txBody>
      </p:sp>
      <p:sp>
        <p:nvSpPr>
          <p:cNvPr id="949" name="Google Shape;949;p16"/>
          <p:cNvSpPr txBox="1">
            <a:spLocks noGrp="1"/>
          </p:cNvSpPr>
          <p:nvPr>
            <p:ph type="ctrTitle" idx="3"/>
          </p:nvPr>
        </p:nvSpPr>
        <p:spPr>
          <a:xfrm>
            <a:off x="2173300" y="3117875"/>
            <a:ext cx="1698900" cy="3849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600"/>
              <a:buFont typeface="Fira Sans Condensed Medium"/>
              <a:buNone/>
              <a:defRPr sz="2400" b="0">
                <a:solidFill>
                  <a:schemeClr val="dk1"/>
                </a:solidFill>
              </a:defRPr>
            </a:lvl1pPr>
            <a:lvl2pPr lvl="1"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2pPr>
            <a:lvl3pPr lvl="2"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3pPr>
            <a:lvl4pPr lvl="3"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4pPr>
            <a:lvl5pPr lvl="4"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5pPr>
            <a:lvl6pPr lvl="5"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6pPr>
            <a:lvl7pPr lvl="6"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7pPr>
            <a:lvl8pPr lvl="7"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8pPr>
            <a:lvl9pPr lvl="8"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9pPr>
          </a:lstStyle>
          <a:p>
            <a:endParaRPr/>
          </a:p>
        </p:txBody>
      </p:sp>
      <p:sp>
        <p:nvSpPr>
          <p:cNvPr id="950" name="Google Shape;950;p16"/>
          <p:cNvSpPr txBox="1">
            <a:spLocks noGrp="1"/>
          </p:cNvSpPr>
          <p:nvPr>
            <p:ph type="subTitle" idx="4"/>
          </p:nvPr>
        </p:nvSpPr>
        <p:spPr>
          <a:xfrm>
            <a:off x="5853625" y="2022051"/>
            <a:ext cx="1818000" cy="831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4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951" name="Google Shape;951;p16"/>
          <p:cNvSpPr txBox="1">
            <a:spLocks noGrp="1"/>
          </p:cNvSpPr>
          <p:nvPr>
            <p:ph type="ctrTitle" idx="5"/>
          </p:nvPr>
        </p:nvSpPr>
        <p:spPr>
          <a:xfrm>
            <a:off x="5853625" y="1626750"/>
            <a:ext cx="1634700" cy="3849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600"/>
              <a:buFont typeface="Fira Sans Condensed Medium"/>
              <a:buNone/>
              <a:defRPr sz="2400" b="0">
                <a:solidFill>
                  <a:schemeClr val="dk1"/>
                </a:solidFill>
              </a:defRPr>
            </a:lvl1pPr>
            <a:lvl2pPr lvl="1"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2pPr>
            <a:lvl3pPr lvl="2"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3pPr>
            <a:lvl4pPr lvl="3"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4pPr>
            <a:lvl5pPr lvl="4"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5pPr>
            <a:lvl6pPr lvl="5"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6pPr>
            <a:lvl7pPr lvl="6"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7pPr>
            <a:lvl8pPr lvl="7"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8pPr>
            <a:lvl9pPr lvl="8"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9pPr>
          </a:lstStyle>
          <a:p>
            <a:endParaRPr/>
          </a:p>
        </p:txBody>
      </p:sp>
      <p:sp>
        <p:nvSpPr>
          <p:cNvPr id="952" name="Google Shape;952;p16"/>
          <p:cNvSpPr txBox="1">
            <a:spLocks noGrp="1"/>
          </p:cNvSpPr>
          <p:nvPr>
            <p:ph type="subTitle" idx="6"/>
          </p:nvPr>
        </p:nvSpPr>
        <p:spPr>
          <a:xfrm>
            <a:off x="5853625" y="3624350"/>
            <a:ext cx="1634700" cy="111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000"/>
              <a:buNone/>
              <a:defRPr sz="14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a:endParaRPr/>
          </a:p>
        </p:txBody>
      </p:sp>
      <p:sp>
        <p:nvSpPr>
          <p:cNvPr id="953" name="Google Shape;953;p16"/>
          <p:cNvSpPr txBox="1">
            <a:spLocks noGrp="1"/>
          </p:cNvSpPr>
          <p:nvPr>
            <p:ph type="ctrTitle" idx="7"/>
          </p:nvPr>
        </p:nvSpPr>
        <p:spPr>
          <a:xfrm>
            <a:off x="5853625" y="3117875"/>
            <a:ext cx="1634700" cy="3849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1600"/>
              <a:buFont typeface="Fira Sans Condensed Medium"/>
              <a:buNone/>
              <a:defRPr sz="2400" b="0">
                <a:solidFill>
                  <a:schemeClr val="dk1"/>
                </a:solidFill>
              </a:defRPr>
            </a:lvl1pPr>
            <a:lvl2pPr lvl="1"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2pPr>
            <a:lvl3pPr lvl="2"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3pPr>
            <a:lvl4pPr lvl="3"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4pPr>
            <a:lvl5pPr lvl="4"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5pPr>
            <a:lvl6pPr lvl="5"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6pPr>
            <a:lvl7pPr lvl="6"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7pPr>
            <a:lvl8pPr lvl="7"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8pPr>
            <a:lvl9pPr lvl="8" rtl="0">
              <a:spcBef>
                <a:spcPts val="0"/>
              </a:spcBef>
              <a:spcAft>
                <a:spcPts val="0"/>
              </a:spcAft>
              <a:buSzPts val="1600"/>
              <a:buFont typeface="Fira Sans Condensed Medium"/>
              <a:buNone/>
              <a:defRPr sz="1600">
                <a:latin typeface="Fira Sans Condensed Medium"/>
                <a:ea typeface="Fira Sans Condensed Medium"/>
                <a:cs typeface="Fira Sans Condensed Medium"/>
                <a:sym typeface="Fira Sans Condensed Medium"/>
              </a:defRPr>
            </a:lvl9pPr>
          </a:lstStyle>
          <a:p>
            <a:endParaRPr/>
          </a:p>
        </p:txBody>
      </p:sp>
      <p:sp>
        <p:nvSpPr>
          <p:cNvPr id="954" name="Google Shape;954;p16"/>
          <p:cNvSpPr txBox="1">
            <a:spLocks noGrp="1"/>
          </p:cNvSpPr>
          <p:nvPr>
            <p:ph type="title" idx="8"/>
          </p:nvPr>
        </p:nvSpPr>
        <p:spPr>
          <a:xfrm>
            <a:off x="594225" y="376875"/>
            <a:ext cx="4797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955" name="Google Shape;955;p16"/>
          <p:cNvGrpSpPr/>
          <p:nvPr/>
        </p:nvGrpSpPr>
        <p:grpSpPr>
          <a:xfrm>
            <a:off x="115323" y="3550088"/>
            <a:ext cx="597911" cy="1537502"/>
            <a:chOff x="115323" y="3550088"/>
            <a:chExt cx="597911" cy="1537502"/>
          </a:xfrm>
        </p:grpSpPr>
        <p:sp>
          <p:nvSpPr>
            <p:cNvPr id="956" name="Google Shape;956;p16"/>
            <p:cNvSpPr/>
            <p:nvPr/>
          </p:nvSpPr>
          <p:spPr>
            <a:xfrm rot="5400000">
              <a:off x="674893" y="3553003"/>
              <a:ext cx="41255" cy="35426"/>
            </a:xfrm>
            <a:custGeom>
              <a:avLst/>
              <a:gdLst/>
              <a:ahLst/>
              <a:cxnLst/>
              <a:rect l="l" t="t" r="r" b="b"/>
              <a:pathLst>
                <a:path w="1840" h="1580" extrusionOk="0">
                  <a:moveTo>
                    <a:pt x="1059" y="0"/>
                  </a:moveTo>
                  <a:cubicBezTo>
                    <a:pt x="344" y="0"/>
                    <a:pt x="0" y="847"/>
                    <a:pt x="490" y="1350"/>
                  </a:cubicBezTo>
                  <a:cubicBezTo>
                    <a:pt x="653" y="1508"/>
                    <a:pt x="851" y="1580"/>
                    <a:pt x="1046" y="1580"/>
                  </a:cubicBezTo>
                  <a:cubicBezTo>
                    <a:pt x="1452"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16"/>
            <p:cNvSpPr/>
            <p:nvPr/>
          </p:nvSpPr>
          <p:spPr>
            <a:xfrm rot="5400000">
              <a:off x="674882" y="3739964"/>
              <a:ext cx="41278" cy="35426"/>
            </a:xfrm>
            <a:custGeom>
              <a:avLst/>
              <a:gdLst/>
              <a:ahLst/>
              <a:cxnLst/>
              <a:rect l="l" t="t" r="r" b="b"/>
              <a:pathLst>
                <a:path w="1841" h="1580" extrusionOk="0">
                  <a:moveTo>
                    <a:pt x="1059" y="0"/>
                  </a:moveTo>
                  <a:cubicBezTo>
                    <a:pt x="358" y="0"/>
                    <a:pt x="1" y="847"/>
                    <a:pt x="503" y="1350"/>
                  </a:cubicBezTo>
                  <a:cubicBezTo>
                    <a:pt x="662" y="1508"/>
                    <a:pt x="858" y="1580"/>
                    <a:pt x="1050" y="1580"/>
                  </a:cubicBezTo>
                  <a:cubicBezTo>
                    <a:pt x="1453" y="1580"/>
                    <a:pt x="1840" y="1269"/>
                    <a:pt x="1840" y="794"/>
                  </a:cubicBezTo>
                  <a:cubicBezTo>
                    <a:pt x="1840"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16"/>
            <p:cNvSpPr/>
            <p:nvPr/>
          </p:nvSpPr>
          <p:spPr>
            <a:xfrm rot="5400000">
              <a:off x="674736" y="3927059"/>
              <a:ext cx="41569" cy="35426"/>
            </a:xfrm>
            <a:custGeom>
              <a:avLst/>
              <a:gdLst/>
              <a:ahLst/>
              <a:cxnLst/>
              <a:rect l="l" t="t" r="r" b="b"/>
              <a:pathLst>
                <a:path w="1854" h="1580" extrusionOk="0">
                  <a:moveTo>
                    <a:pt x="1060" y="0"/>
                  </a:moveTo>
                  <a:cubicBezTo>
                    <a:pt x="358" y="0"/>
                    <a:pt x="1" y="847"/>
                    <a:pt x="504" y="1350"/>
                  </a:cubicBezTo>
                  <a:cubicBezTo>
                    <a:pt x="666" y="1508"/>
                    <a:pt x="865" y="1580"/>
                    <a:pt x="1060" y="1580"/>
                  </a:cubicBezTo>
                  <a:cubicBezTo>
                    <a:pt x="1466" y="1580"/>
                    <a:pt x="1854" y="1269"/>
                    <a:pt x="1854" y="794"/>
                  </a:cubicBezTo>
                  <a:cubicBezTo>
                    <a:pt x="1854"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16"/>
            <p:cNvSpPr/>
            <p:nvPr/>
          </p:nvSpPr>
          <p:spPr>
            <a:xfrm rot="5400000">
              <a:off x="674893" y="4114166"/>
              <a:ext cx="41255" cy="35426"/>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16"/>
            <p:cNvSpPr/>
            <p:nvPr/>
          </p:nvSpPr>
          <p:spPr>
            <a:xfrm rot="5400000">
              <a:off x="674882" y="4301126"/>
              <a:ext cx="41278" cy="35426"/>
            </a:xfrm>
            <a:custGeom>
              <a:avLst/>
              <a:gdLst/>
              <a:ahLst/>
              <a:cxnLst/>
              <a:rect l="l" t="t" r="r" b="b"/>
              <a:pathLst>
                <a:path w="1841" h="1580" extrusionOk="0">
                  <a:moveTo>
                    <a:pt x="1059" y="0"/>
                  </a:moveTo>
                  <a:cubicBezTo>
                    <a:pt x="358" y="0"/>
                    <a:pt x="0" y="847"/>
                    <a:pt x="503" y="1350"/>
                  </a:cubicBezTo>
                  <a:cubicBezTo>
                    <a:pt x="662" y="1508"/>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16"/>
            <p:cNvSpPr/>
            <p:nvPr/>
          </p:nvSpPr>
          <p:spPr>
            <a:xfrm rot="5400000">
              <a:off x="674882" y="4488076"/>
              <a:ext cx="41278" cy="35426"/>
            </a:xfrm>
            <a:custGeom>
              <a:avLst/>
              <a:gdLst/>
              <a:ahLst/>
              <a:cxnLst/>
              <a:rect l="l" t="t" r="r" b="b"/>
              <a:pathLst>
                <a:path w="1841" h="1580" extrusionOk="0">
                  <a:moveTo>
                    <a:pt x="1060" y="0"/>
                  </a:moveTo>
                  <a:cubicBezTo>
                    <a:pt x="358" y="0"/>
                    <a:pt x="1" y="847"/>
                    <a:pt x="504" y="1350"/>
                  </a:cubicBezTo>
                  <a:cubicBezTo>
                    <a:pt x="662" y="1508"/>
                    <a:pt x="858" y="1580"/>
                    <a:pt x="1050" y="1580"/>
                  </a:cubicBezTo>
                  <a:cubicBezTo>
                    <a:pt x="1453" y="1580"/>
                    <a:pt x="1840" y="1269"/>
                    <a:pt x="1840" y="794"/>
                  </a:cubicBezTo>
                  <a:cubicBezTo>
                    <a:pt x="1840"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16"/>
            <p:cNvSpPr/>
            <p:nvPr/>
          </p:nvSpPr>
          <p:spPr>
            <a:xfrm rot="5400000">
              <a:off x="674893" y="4675328"/>
              <a:ext cx="41255" cy="35426"/>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16"/>
            <p:cNvSpPr/>
            <p:nvPr/>
          </p:nvSpPr>
          <p:spPr>
            <a:xfrm rot="5400000">
              <a:off x="674882" y="4862289"/>
              <a:ext cx="41278" cy="35426"/>
            </a:xfrm>
            <a:custGeom>
              <a:avLst/>
              <a:gdLst/>
              <a:ahLst/>
              <a:cxnLst/>
              <a:rect l="l" t="t" r="r" b="b"/>
              <a:pathLst>
                <a:path w="1841" h="1580" extrusionOk="0">
                  <a:moveTo>
                    <a:pt x="1046" y="0"/>
                  </a:moveTo>
                  <a:cubicBezTo>
                    <a:pt x="345" y="0"/>
                    <a:pt x="0" y="847"/>
                    <a:pt x="490" y="1350"/>
                  </a:cubicBezTo>
                  <a:cubicBezTo>
                    <a:pt x="653" y="1508"/>
                    <a:pt x="852" y="1580"/>
                    <a:pt x="1046" y="1580"/>
                  </a:cubicBezTo>
                  <a:cubicBezTo>
                    <a:pt x="1453"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16"/>
            <p:cNvSpPr/>
            <p:nvPr/>
          </p:nvSpPr>
          <p:spPr>
            <a:xfrm rot="5400000">
              <a:off x="674882" y="5049238"/>
              <a:ext cx="41278" cy="35426"/>
            </a:xfrm>
            <a:custGeom>
              <a:avLst/>
              <a:gdLst/>
              <a:ahLst/>
              <a:cxnLst/>
              <a:rect l="l" t="t" r="r" b="b"/>
              <a:pathLst>
                <a:path w="1841" h="1580" extrusionOk="0">
                  <a:moveTo>
                    <a:pt x="1059" y="0"/>
                  </a:moveTo>
                  <a:cubicBezTo>
                    <a:pt x="358" y="0"/>
                    <a:pt x="1" y="847"/>
                    <a:pt x="504" y="1350"/>
                  </a:cubicBezTo>
                  <a:cubicBezTo>
                    <a:pt x="662" y="1508"/>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16"/>
            <p:cNvSpPr/>
            <p:nvPr/>
          </p:nvSpPr>
          <p:spPr>
            <a:xfrm rot="5400000">
              <a:off x="487439" y="3553081"/>
              <a:ext cx="41255" cy="35269"/>
            </a:xfrm>
            <a:custGeom>
              <a:avLst/>
              <a:gdLst/>
              <a:ahLst/>
              <a:cxnLst/>
              <a:rect l="l" t="t" r="r" b="b"/>
              <a:pathLst>
                <a:path w="1840" h="1573" extrusionOk="0">
                  <a:moveTo>
                    <a:pt x="1059" y="1"/>
                  </a:moveTo>
                  <a:cubicBezTo>
                    <a:pt x="344" y="1"/>
                    <a:pt x="0" y="848"/>
                    <a:pt x="490" y="1337"/>
                  </a:cubicBezTo>
                  <a:cubicBezTo>
                    <a:pt x="653" y="1500"/>
                    <a:pt x="852" y="1573"/>
                    <a:pt x="1046"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16"/>
            <p:cNvSpPr/>
            <p:nvPr/>
          </p:nvSpPr>
          <p:spPr>
            <a:xfrm rot="5400000">
              <a:off x="487428" y="3740042"/>
              <a:ext cx="41278" cy="35269"/>
            </a:xfrm>
            <a:custGeom>
              <a:avLst/>
              <a:gdLst/>
              <a:ahLst/>
              <a:cxnLst/>
              <a:rect l="l" t="t" r="r" b="b"/>
              <a:pathLst>
                <a:path w="1841" h="1573" extrusionOk="0">
                  <a:moveTo>
                    <a:pt x="1059" y="1"/>
                  </a:moveTo>
                  <a:cubicBezTo>
                    <a:pt x="358" y="1"/>
                    <a:pt x="1" y="848"/>
                    <a:pt x="503" y="1337"/>
                  </a:cubicBezTo>
                  <a:cubicBezTo>
                    <a:pt x="662" y="1500"/>
                    <a:pt x="858" y="1573"/>
                    <a:pt x="1051" y="1573"/>
                  </a:cubicBezTo>
                  <a:cubicBezTo>
                    <a:pt x="1453" y="1573"/>
                    <a:pt x="1840" y="1256"/>
                    <a:pt x="1840" y="782"/>
                  </a:cubicBezTo>
                  <a:cubicBezTo>
                    <a:pt x="1840" y="345"/>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16"/>
            <p:cNvSpPr/>
            <p:nvPr/>
          </p:nvSpPr>
          <p:spPr>
            <a:xfrm rot="5400000">
              <a:off x="487226" y="3927081"/>
              <a:ext cx="41569" cy="35381"/>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16"/>
            <p:cNvSpPr/>
            <p:nvPr/>
          </p:nvSpPr>
          <p:spPr>
            <a:xfrm rot="5400000">
              <a:off x="487383" y="4114188"/>
              <a:ext cx="41255" cy="35381"/>
            </a:xfrm>
            <a:custGeom>
              <a:avLst/>
              <a:gdLst/>
              <a:ahLst/>
              <a:cxnLst/>
              <a:rect l="l" t="t" r="r" b="b"/>
              <a:pathLst>
                <a:path w="1840" h="1578" extrusionOk="0">
                  <a:moveTo>
                    <a:pt x="1046" y="1"/>
                  </a:moveTo>
                  <a:cubicBezTo>
                    <a:pt x="344" y="1"/>
                    <a:pt x="0" y="848"/>
                    <a:pt x="490" y="1351"/>
                  </a:cubicBezTo>
                  <a:cubicBezTo>
                    <a:pt x="651" y="1507"/>
                    <a:pt x="846" y="1577"/>
                    <a:pt x="1038" y="1577"/>
                  </a:cubicBezTo>
                  <a:cubicBezTo>
                    <a:pt x="1447" y="1577"/>
                    <a:pt x="1840" y="1259"/>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16"/>
            <p:cNvSpPr/>
            <p:nvPr/>
          </p:nvSpPr>
          <p:spPr>
            <a:xfrm rot="5400000">
              <a:off x="487428" y="4301205"/>
              <a:ext cx="41278" cy="35269"/>
            </a:xfrm>
            <a:custGeom>
              <a:avLst/>
              <a:gdLst/>
              <a:ahLst/>
              <a:cxnLst/>
              <a:rect l="l" t="t" r="r" b="b"/>
              <a:pathLst>
                <a:path w="1841" h="1573" extrusionOk="0">
                  <a:moveTo>
                    <a:pt x="1059" y="1"/>
                  </a:moveTo>
                  <a:cubicBezTo>
                    <a:pt x="358" y="1"/>
                    <a:pt x="0" y="848"/>
                    <a:pt x="503"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16"/>
            <p:cNvSpPr/>
            <p:nvPr/>
          </p:nvSpPr>
          <p:spPr>
            <a:xfrm rot="5400000">
              <a:off x="487428" y="4488154"/>
              <a:ext cx="41278" cy="35269"/>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0" y="1256"/>
                    <a:pt x="1840"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16"/>
            <p:cNvSpPr/>
            <p:nvPr/>
          </p:nvSpPr>
          <p:spPr>
            <a:xfrm rot="5400000">
              <a:off x="487439" y="4675407"/>
              <a:ext cx="41255" cy="35269"/>
            </a:xfrm>
            <a:custGeom>
              <a:avLst/>
              <a:gdLst/>
              <a:ahLst/>
              <a:cxnLst/>
              <a:rect l="l" t="t" r="r" b="b"/>
              <a:pathLst>
                <a:path w="1840" h="1573" extrusionOk="0">
                  <a:moveTo>
                    <a:pt x="1046" y="1"/>
                  </a:moveTo>
                  <a:cubicBezTo>
                    <a:pt x="344"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16"/>
            <p:cNvSpPr/>
            <p:nvPr/>
          </p:nvSpPr>
          <p:spPr>
            <a:xfrm rot="5400000">
              <a:off x="487428" y="4862367"/>
              <a:ext cx="41278" cy="35269"/>
            </a:xfrm>
            <a:custGeom>
              <a:avLst/>
              <a:gdLst/>
              <a:ahLst/>
              <a:cxnLst/>
              <a:rect l="l" t="t" r="r" b="b"/>
              <a:pathLst>
                <a:path w="1841" h="1573" extrusionOk="0">
                  <a:moveTo>
                    <a:pt x="1046" y="1"/>
                  </a:moveTo>
                  <a:cubicBezTo>
                    <a:pt x="345"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16"/>
            <p:cNvSpPr/>
            <p:nvPr/>
          </p:nvSpPr>
          <p:spPr>
            <a:xfrm rot="5400000">
              <a:off x="487428" y="5049317"/>
              <a:ext cx="41278" cy="35269"/>
            </a:xfrm>
            <a:custGeom>
              <a:avLst/>
              <a:gdLst/>
              <a:ahLst/>
              <a:cxnLst/>
              <a:rect l="l" t="t" r="r" b="b"/>
              <a:pathLst>
                <a:path w="1841" h="1573" extrusionOk="0">
                  <a:moveTo>
                    <a:pt x="1059" y="1"/>
                  </a:moveTo>
                  <a:cubicBezTo>
                    <a:pt x="358" y="1"/>
                    <a:pt x="1" y="848"/>
                    <a:pt x="504"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16"/>
            <p:cNvSpPr/>
            <p:nvPr/>
          </p:nvSpPr>
          <p:spPr>
            <a:xfrm rot="5400000">
              <a:off x="299895" y="3553070"/>
              <a:ext cx="41255" cy="35291"/>
            </a:xfrm>
            <a:custGeom>
              <a:avLst/>
              <a:gdLst/>
              <a:ahLst/>
              <a:cxnLst/>
              <a:rect l="l" t="t" r="r" b="b"/>
              <a:pathLst>
                <a:path w="1840" h="1574" extrusionOk="0">
                  <a:moveTo>
                    <a:pt x="1082" y="1"/>
                  </a:moveTo>
                  <a:cubicBezTo>
                    <a:pt x="1074" y="1"/>
                    <a:pt x="1067" y="1"/>
                    <a:pt x="1059" y="1"/>
                  </a:cubicBezTo>
                  <a:cubicBezTo>
                    <a:pt x="358" y="1"/>
                    <a:pt x="0" y="848"/>
                    <a:pt x="490" y="1338"/>
                  </a:cubicBezTo>
                  <a:cubicBezTo>
                    <a:pt x="653" y="1501"/>
                    <a:pt x="852" y="1574"/>
                    <a:pt x="1046" y="1574"/>
                  </a:cubicBezTo>
                  <a:cubicBezTo>
                    <a:pt x="1453" y="1574"/>
                    <a:pt x="1840" y="1257"/>
                    <a:pt x="1840" y="782"/>
                  </a:cubicBezTo>
                  <a:cubicBezTo>
                    <a:pt x="1840" y="353"/>
                    <a:pt x="1495" y="1"/>
                    <a:pt x="1082"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16"/>
            <p:cNvSpPr/>
            <p:nvPr/>
          </p:nvSpPr>
          <p:spPr>
            <a:xfrm rot="5400000">
              <a:off x="299884" y="3740031"/>
              <a:ext cx="41278" cy="35291"/>
            </a:xfrm>
            <a:custGeom>
              <a:avLst/>
              <a:gdLst/>
              <a:ahLst/>
              <a:cxnLst/>
              <a:rect l="l" t="t" r="r" b="b"/>
              <a:pathLst>
                <a:path w="1841" h="1574" extrusionOk="0">
                  <a:moveTo>
                    <a:pt x="1083" y="1"/>
                  </a:moveTo>
                  <a:cubicBezTo>
                    <a:pt x="1075" y="1"/>
                    <a:pt x="1067" y="1"/>
                    <a:pt x="1059" y="1"/>
                  </a:cubicBezTo>
                  <a:cubicBezTo>
                    <a:pt x="358" y="1"/>
                    <a:pt x="1" y="848"/>
                    <a:pt x="503" y="1338"/>
                  </a:cubicBezTo>
                  <a:cubicBezTo>
                    <a:pt x="662" y="1501"/>
                    <a:pt x="858" y="1574"/>
                    <a:pt x="1051" y="1574"/>
                  </a:cubicBezTo>
                  <a:cubicBezTo>
                    <a:pt x="1453" y="1574"/>
                    <a:pt x="1840" y="1257"/>
                    <a:pt x="1840" y="782"/>
                  </a:cubicBezTo>
                  <a:cubicBezTo>
                    <a:pt x="1840" y="353"/>
                    <a:pt x="1508"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16"/>
            <p:cNvSpPr/>
            <p:nvPr/>
          </p:nvSpPr>
          <p:spPr>
            <a:xfrm rot="5400000">
              <a:off x="299739" y="3927126"/>
              <a:ext cx="41569" cy="35291"/>
            </a:xfrm>
            <a:custGeom>
              <a:avLst/>
              <a:gdLst/>
              <a:ahLst/>
              <a:cxnLst/>
              <a:rect l="l" t="t" r="r" b="b"/>
              <a:pathLst>
                <a:path w="1854" h="1574" extrusionOk="0">
                  <a:moveTo>
                    <a:pt x="1083" y="1"/>
                  </a:moveTo>
                  <a:cubicBezTo>
                    <a:pt x="1075" y="1"/>
                    <a:pt x="1067" y="1"/>
                    <a:pt x="1060" y="1"/>
                  </a:cubicBezTo>
                  <a:cubicBezTo>
                    <a:pt x="358" y="1"/>
                    <a:pt x="1" y="848"/>
                    <a:pt x="504" y="1338"/>
                  </a:cubicBezTo>
                  <a:cubicBezTo>
                    <a:pt x="662" y="1501"/>
                    <a:pt x="860" y="1574"/>
                    <a:pt x="1054" y="1574"/>
                  </a:cubicBezTo>
                  <a:cubicBezTo>
                    <a:pt x="1460"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16"/>
            <p:cNvSpPr/>
            <p:nvPr/>
          </p:nvSpPr>
          <p:spPr>
            <a:xfrm rot="5400000">
              <a:off x="299929" y="4114266"/>
              <a:ext cx="41188" cy="35291"/>
            </a:xfrm>
            <a:custGeom>
              <a:avLst/>
              <a:gdLst/>
              <a:ahLst/>
              <a:cxnLst/>
              <a:rect l="l" t="t" r="r" b="b"/>
              <a:pathLst>
                <a:path w="1837" h="1574" extrusionOk="0">
                  <a:moveTo>
                    <a:pt x="1066" y="1"/>
                  </a:moveTo>
                  <a:cubicBezTo>
                    <a:pt x="1059" y="1"/>
                    <a:pt x="1051" y="1"/>
                    <a:pt x="1043" y="1"/>
                  </a:cubicBezTo>
                  <a:cubicBezTo>
                    <a:pt x="1037" y="1"/>
                    <a:pt x="1032" y="1"/>
                    <a:pt x="1027" y="1"/>
                  </a:cubicBezTo>
                  <a:cubicBezTo>
                    <a:pt x="336" y="1"/>
                    <a:pt x="1" y="852"/>
                    <a:pt x="487" y="1338"/>
                  </a:cubicBezTo>
                  <a:cubicBezTo>
                    <a:pt x="650" y="1501"/>
                    <a:pt x="849" y="1574"/>
                    <a:pt x="1043" y="1574"/>
                  </a:cubicBezTo>
                  <a:cubicBezTo>
                    <a:pt x="1450" y="1574"/>
                    <a:pt x="1837" y="1257"/>
                    <a:pt x="1837" y="782"/>
                  </a:cubicBezTo>
                  <a:cubicBezTo>
                    <a:pt x="1837" y="353"/>
                    <a:pt x="1492" y="1"/>
                    <a:pt x="106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16"/>
            <p:cNvSpPr/>
            <p:nvPr/>
          </p:nvSpPr>
          <p:spPr>
            <a:xfrm rot="5400000">
              <a:off x="299884" y="4301194"/>
              <a:ext cx="41278" cy="35291"/>
            </a:xfrm>
            <a:custGeom>
              <a:avLst/>
              <a:gdLst/>
              <a:ahLst/>
              <a:cxnLst/>
              <a:rect l="l" t="t" r="r" b="b"/>
              <a:pathLst>
                <a:path w="1841" h="1574" extrusionOk="0">
                  <a:moveTo>
                    <a:pt x="1083" y="1"/>
                  </a:moveTo>
                  <a:cubicBezTo>
                    <a:pt x="1075" y="1"/>
                    <a:pt x="1067" y="1"/>
                    <a:pt x="1059" y="1"/>
                  </a:cubicBezTo>
                  <a:cubicBezTo>
                    <a:pt x="358" y="1"/>
                    <a:pt x="0" y="848"/>
                    <a:pt x="503" y="1338"/>
                  </a:cubicBezTo>
                  <a:cubicBezTo>
                    <a:pt x="662" y="1501"/>
                    <a:pt x="858" y="1574"/>
                    <a:pt x="1051" y="1574"/>
                  </a:cubicBezTo>
                  <a:cubicBezTo>
                    <a:pt x="1453" y="1574"/>
                    <a:pt x="1840" y="1257"/>
                    <a:pt x="1840" y="782"/>
                  </a:cubicBezTo>
                  <a:cubicBezTo>
                    <a:pt x="1840" y="353"/>
                    <a:pt x="1508"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16"/>
            <p:cNvSpPr/>
            <p:nvPr/>
          </p:nvSpPr>
          <p:spPr>
            <a:xfrm rot="5400000">
              <a:off x="299884" y="4488143"/>
              <a:ext cx="41278" cy="35291"/>
            </a:xfrm>
            <a:custGeom>
              <a:avLst/>
              <a:gdLst/>
              <a:ahLst/>
              <a:cxnLst/>
              <a:rect l="l" t="t" r="r" b="b"/>
              <a:pathLst>
                <a:path w="1841" h="1574" extrusionOk="0">
                  <a:moveTo>
                    <a:pt x="1083" y="1"/>
                  </a:moveTo>
                  <a:cubicBezTo>
                    <a:pt x="1075" y="1"/>
                    <a:pt x="1067" y="1"/>
                    <a:pt x="1060" y="1"/>
                  </a:cubicBezTo>
                  <a:cubicBezTo>
                    <a:pt x="358" y="1"/>
                    <a:pt x="1" y="848"/>
                    <a:pt x="504" y="1338"/>
                  </a:cubicBezTo>
                  <a:cubicBezTo>
                    <a:pt x="662" y="1501"/>
                    <a:pt x="858" y="1574"/>
                    <a:pt x="1051" y="1574"/>
                  </a:cubicBezTo>
                  <a:cubicBezTo>
                    <a:pt x="1453" y="1574"/>
                    <a:pt x="1840" y="1257"/>
                    <a:pt x="1840" y="782"/>
                  </a:cubicBezTo>
                  <a:cubicBezTo>
                    <a:pt x="1840"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16"/>
            <p:cNvSpPr/>
            <p:nvPr/>
          </p:nvSpPr>
          <p:spPr>
            <a:xfrm rot="5400000">
              <a:off x="299895" y="4675395"/>
              <a:ext cx="41255" cy="35291"/>
            </a:xfrm>
            <a:custGeom>
              <a:avLst/>
              <a:gdLst/>
              <a:ahLst/>
              <a:cxnLst/>
              <a:rect l="l" t="t" r="r" b="b"/>
              <a:pathLst>
                <a:path w="1840" h="1574" extrusionOk="0">
                  <a:moveTo>
                    <a:pt x="1069" y="1"/>
                  </a:moveTo>
                  <a:cubicBezTo>
                    <a:pt x="1061" y="1"/>
                    <a:pt x="1054" y="1"/>
                    <a:pt x="1046" y="1"/>
                  </a:cubicBezTo>
                  <a:cubicBezTo>
                    <a:pt x="344" y="1"/>
                    <a:pt x="0" y="848"/>
                    <a:pt x="490" y="1338"/>
                  </a:cubicBezTo>
                  <a:cubicBezTo>
                    <a:pt x="648" y="1501"/>
                    <a:pt x="846" y="1574"/>
                    <a:pt x="1040" y="1574"/>
                  </a:cubicBezTo>
                  <a:cubicBezTo>
                    <a:pt x="1446" y="1574"/>
                    <a:pt x="1840" y="1257"/>
                    <a:pt x="1840" y="782"/>
                  </a:cubicBezTo>
                  <a:cubicBezTo>
                    <a:pt x="1840" y="353"/>
                    <a:pt x="1495" y="1"/>
                    <a:pt x="106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16"/>
            <p:cNvSpPr/>
            <p:nvPr/>
          </p:nvSpPr>
          <p:spPr>
            <a:xfrm rot="5400000">
              <a:off x="299884" y="4862356"/>
              <a:ext cx="41278" cy="35291"/>
            </a:xfrm>
            <a:custGeom>
              <a:avLst/>
              <a:gdLst/>
              <a:ahLst/>
              <a:cxnLst/>
              <a:rect l="l" t="t" r="r" b="b"/>
              <a:pathLst>
                <a:path w="1841" h="1574" extrusionOk="0">
                  <a:moveTo>
                    <a:pt x="1069" y="1"/>
                  </a:moveTo>
                  <a:cubicBezTo>
                    <a:pt x="1062" y="1"/>
                    <a:pt x="1054" y="1"/>
                    <a:pt x="1046" y="1"/>
                  </a:cubicBezTo>
                  <a:cubicBezTo>
                    <a:pt x="345" y="1"/>
                    <a:pt x="0" y="848"/>
                    <a:pt x="490" y="1338"/>
                  </a:cubicBezTo>
                  <a:cubicBezTo>
                    <a:pt x="653" y="1501"/>
                    <a:pt x="852" y="1574"/>
                    <a:pt x="1046" y="1574"/>
                  </a:cubicBezTo>
                  <a:cubicBezTo>
                    <a:pt x="1453" y="1574"/>
                    <a:pt x="1840" y="1257"/>
                    <a:pt x="1840" y="782"/>
                  </a:cubicBezTo>
                  <a:cubicBezTo>
                    <a:pt x="1840" y="353"/>
                    <a:pt x="1496" y="1"/>
                    <a:pt x="106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16"/>
            <p:cNvSpPr/>
            <p:nvPr/>
          </p:nvSpPr>
          <p:spPr>
            <a:xfrm rot="5400000">
              <a:off x="299884" y="5049306"/>
              <a:ext cx="41278" cy="35291"/>
            </a:xfrm>
            <a:custGeom>
              <a:avLst/>
              <a:gdLst/>
              <a:ahLst/>
              <a:cxnLst/>
              <a:rect l="l" t="t" r="r" b="b"/>
              <a:pathLst>
                <a:path w="1841" h="1574" extrusionOk="0">
                  <a:moveTo>
                    <a:pt x="1083" y="1"/>
                  </a:moveTo>
                  <a:cubicBezTo>
                    <a:pt x="1075" y="1"/>
                    <a:pt x="1067" y="1"/>
                    <a:pt x="1059" y="1"/>
                  </a:cubicBezTo>
                  <a:cubicBezTo>
                    <a:pt x="358" y="1"/>
                    <a:pt x="1" y="848"/>
                    <a:pt x="504" y="1338"/>
                  </a:cubicBezTo>
                  <a:cubicBezTo>
                    <a:pt x="662" y="1501"/>
                    <a:pt x="858" y="1574"/>
                    <a:pt x="1051" y="1574"/>
                  </a:cubicBezTo>
                  <a:cubicBezTo>
                    <a:pt x="1453" y="1574"/>
                    <a:pt x="1840" y="1257"/>
                    <a:pt x="1840" y="782"/>
                  </a:cubicBezTo>
                  <a:cubicBezTo>
                    <a:pt x="1840"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16"/>
            <p:cNvSpPr/>
            <p:nvPr/>
          </p:nvSpPr>
          <p:spPr>
            <a:xfrm rot="5400000">
              <a:off x="112554" y="3552992"/>
              <a:ext cx="41255" cy="35448"/>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16"/>
            <p:cNvSpPr/>
            <p:nvPr/>
          </p:nvSpPr>
          <p:spPr>
            <a:xfrm rot="5400000">
              <a:off x="112542" y="3739952"/>
              <a:ext cx="41278" cy="35448"/>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16"/>
            <p:cNvSpPr/>
            <p:nvPr/>
          </p:nvSpPr>
          <p:spPr>
            <a:xfrm rot="5400000">
              <a:off x="112329" y="3926981"/>
              <a:ext cx="41569" cy="35583"/>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16"/>
            <p:cNvSpPr/>
            <p:nvPr/>
          </p:nvSpPr>
          <p:spPr>
            <a:xfrm rot="5400000">
              <a:off x="112341" y="4113941"/>
              <a:ext cx="41547" cy="35583"/>
            </a:xfrm>
            <a:custGeom>
              <a:avLst/>
              <a:gdLst/>
              <a:ahLst/>
              <a:cxnLst/>
              <a:rect l="l" t="t" r="r" b="b"/>
              <a:pathLst>
                <a:path w="1853"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16"/>
            <p:cNvSpPr/>
            <p:nvPr/>
          </p:nvSpPr>
          <p:spPr>
            <a:xfrm rot="5400000">
              <a:off x="112542" y="4301115"/>
              <a:ext cx="41278" cy="35448"/>
            </a:xfrm>
            <a:custGeom>
              <a:avLst/>
              <a:gdLst/>
              <a:ahLst/>
              <a:cxnLst/>
              <a:rect l="l" t="t" r="r" b="b"/>
              <a:pathLst>
                <a:path w="1841" h="1581" extrusionOk="0">
                  <a:moveTo>
                    <a:pt x="1059" y="1"/>
                  </a:moveTo>
                  <a:cubicBezTo>
                    <a:pt x="358" y="1"/>
                    <a:pt x="0" y="848"/>
                    <a:pt x="503"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16"/>
            <p:cNvSpPr/>
            <p:nvPr/>
          </p:nvSpPr>
          <p:spPr>
            <a:xfrm rot="5400000">
              <a:off x="112542" y="4488065"/>
              <a:ext cx="41278" cy="35448"/>
            </a:xfrm>
            <a:custGeom>
              <a:avLst/>
              <a:gdLst/>
              <a:ahLst/>
              <a:cxnLst/>
              <a:rect l="l" t="t" r="r" b="b"/>
              <a:pathLst>
                <a:path w="1841" h="1581" extrusionOk="0">
                  <a:moveTo>
                    <a:pt x="1060" y="1"/>
                  </a:moveTo>
                  <a:cubicBezTo>
                    <a:pt x="358" y="1"/>
                    <a:pt x="1" y="848"/>
                    <a:pt x="504" y="1351"/>
                  </a:cubicBezTo>
                  <a:cubicBezTo>
                    <a:pt x="662" y="1509"/>
                    <a:pt x="858" y="1580"/>
                    <a:pt x="1050" y="1580"/>
                  </a:cubicBezTo>
                  <a:cubicBezTo>
                    <a:pt x="1453" y="1580"/>
                    <a:pt x="1840" y="1269"/>
                    <a:pt x="1840" y="795"/>
                  </a:cubicBezTo>
                  <a:cubicBezTo>
                    <a:pt x="1840"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16"/>
            <p:cNvSpPr/>
            <p:nvPr/>
          </p:nvSpPr>
          <p:spPr>
            <a:xfrm rot="5400000">
              <a:off x="112554" y="4675317"/>
              <a:ext cx="41255" cy="35448"/>
            </a:xfrm>
            <a:custGeom>
              <a:avLst/>
              <a:gdLst/>
              <a:ahLst/>
              <a:cxnLst/>
              <a:rect l="l" t="t" r="r" b="b"/>
              <a:pathLst>
                <a:path w="1840" h="1581" extrusionOk="0">
                  <a:moveTo>
                    <a:pt x="1046" y="1"/>
                  </a:moveTo>
                  <a:cubicBezTo>
                    <a:pt x="344" y="1"/>
                    <a:pt x="0" y="848"/>
                    <a:pt x="490" y="1351"/>
                  </a:cubicBezTo>
                  <a:cubicBezTo>
                    <a:pt x="653" y="1509"/>
                    <a:pt x="851" y="1580"/>
                    <a:pt x="1046" y="1580"/>
                  </a:cubicBezTo>
                  <a:cubicBezTo>
                    <a:pt x="1452"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16"/>
            <p:cNvSpPr/>
            <p:nvPr/>
          </p:nvSpPr>
          <p:spPr>
            <a:xfrm rot="5400000">
              <a:off x="112542" y="4862278"/>
              <a:ext cx="41278" cy="35448"/>
            </a:xfrm>
            <a:custGeom>
              <a:avLst/>
              <a:gdLst/>
              <a:ahLst/>
              <a:cxnLst/>
              <a:rect l="l" t="t" r="r" b="b"/>
              <a:pathLst>
                <a:path w="1841" h="1581" extrusionOk="0">
                  <a:moveTo>
                    <a:pt x="1046" y="1"/>
                  </a:moveTo>
                  <a:cubicBezTo>
                    <a:pt x="345" y="1"/>
                    <a:pt x="0" y="848"/>
                    <a:pt x="490" y="1351"/>
                  </a:cubicBezTo>
                  <a:cubicBezTo>
                    <a:pt x="653" y="1509"/>
                    <a:pt x="852" y="1580"/>
                    <a:pt x="1046" y="1580"/>
                  </a:cubicBezTo>
                  <a:cubicBezTo>
                    <a:pt x="1453"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16"/>
            <p:cNvSpPr/>
            <p:nvPr/>
          </p:nvSpPr>
          <p:spPr>
            <a:xfrm rot="5400000">
              <a:off x="112542" y="5049227"/>
              <a:ext cx="41278" cy="35448"/>
            </a:xfrm>
            <a:custGeom>
              <a:avLst/>
              <a:gdLst/>
              <a:ahLst/>
              <a:cxnLst/>
              <a:rect l="l" t="t" r="r" b="b"/>
              <a:pathLst>
                <a:path w="1841" h="1581" extrusionOk="0">
                  <a:moveTo>
                    <a:pt x="1059" y="1"/>
                  </a:moveTo>
                  <a:cubicBezTo>
                    <a:pt x="358" y="1"/>
                    <a:pt x="1" y="848"/>
                    <a:pt x="504"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2" name="Google Shape;992;p16"/>
          <p:cNvGrpSpPr/>
          <p:nvPr/>
        </p:nvGrpSpPr>
        <p:grpSpPr>
          <a:xfrm rot="5400000">
            <a:off x="7715707" y="-16033"/>
            <a:ext cx="58051" cy="1358521"/>
            <a:chOff x="550455" y="1794369"/>
            <a:chExt cx="27314" cy="639214"/>
          </a:xfrm>
        </p:grpSpPr>
        <p:sp>
          <p:nvSpPr>
            <p:cNvPr id="993" name="Google Shape;993;p16"/>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16"/>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16"/>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16"/>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16"/>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16"/>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list 2">
  <p:cSld name="TITLE_AND_BODY_1_1">
    <p:spTree>
      <p:nvGrpSpPr>
        <p:cNvPr id="1" name="Shape 1073"/>
        <p:cNvGrpSpPr/>
        <p:nvPr/>
      </p:nvGrpSpPr>
      <p:grpSpPr>
        <a:xfrm>
          <a:off x="0" y="0"/>
          <a:ext cx="0" cy="0"/>
          <a:chOff x="0" y="0"/>
          <a:chExt cx="0" cy="0"/>
        </a:xfrm>
      </p:grpSpPr>
      <p:sp>
        <p:nvSpPr>
          <p:cNvPr id="1074" name="Google Shape;1074;p19"/>
          <p:cNvSpPr txBox="1">
            <a:spLocks noGrp="1"/>
          </p:cNvSpPr>
          <p:nvPr>
            <p:ph type="body" idx="1"/>
          </p:nvPr>
        </p:nvSpPr>
        <p:spPr>
          <a:xfrm>
            <a:off x="616500" y="1097550"/>
            <a:ext cx="3842400" cy="35058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lt1"/>
              </a:buClr>
              <a:buSzPts val="1400"/>
              <a:buChar char="●"/>
              <a:defRPr sz="1200"/>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075" name="Google Shape;1075;p19"/>
          <p:cNvSpPr txBox="1">
            <a:spLocks noGrp="1"/>
          </p:cNvSpPr>
          <p:nvPr>
            <p:ph type="body" idx="2"/>
          </p:nvPr>
        </p:nvSpPr>
        <p:spPr>
          <a:xfrm>
            <a:off x="4581600" y="1097550"/>
            <a:ext cx="3842400" cy="35058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lt1"/>
              </a:buClr>
              <a:buSzPts val="1400"/>
              <a:buChar char="●"/>
              <a:defRPr sz="1200"/>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076" name="Google Shape;1076;p19"/>
          <p:cNvSpPr txBox="1">
            <a:spLocks noGrp="1"/>
          </p:cNvSpPr>
          <p:nvPr>
            <p:ph type="title"/>
          </p:nvPr>
        </p:nvSpPr>
        <p:spPr>
          <a:xfrm>
            <a:off x="594225" y="376875"/>
            <a:ext cx="4797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1077" name="Google Shape;1077;p19"/>
          <p:cNvGrpSpPr/>
          <p:nvPr/>
        </p:nvGrpSpPr>
        <p:grpSpPr>
          <a:xfrm>
            <a:off x="5665926" y="109221"/>
            <a:ext cx="2758072" cy="430781"/>
            <a:chOff x="5665926" y="109221"/>
            <a:chExt cx="2758072" cy="430781"/>
          </a:xfrm>
        </p:grpSpPr>
        <p:sp>
          <p:nvSpPr>
            <p:cNvPr id="1078" name="Google Shape;1078;p19"/>
            <p:cNvSpPr/>
            <p:nvPr/>
          </p:nvSpPr>
          <p:spPr>
            <a:xfrm rot="5400000">
              <a:off x="8384234" y="112255"/>
              <a:ext cx="42799" cy="36731"/>
            </a:xfrm>
            <a:custGeom>
              <a:avLst/>
              <a:gdLst/>
              <a:ahLst/>
              <a:cxnLst/>
              <a:rect l="l" t="t" r="r" b="b"/>
              <a:pathLst>
                <a:path w="1841" h="1580" extrusionOk="0">
                  <a:moveTo>
                    <a:pt x="1060" y="0"/>
                  </a:moveTo>
                  <a:cubicBezTo>
                    <a:pt x="358" y="0"/>
                    <a:pt x="1" y="847"/>
                    <a:pt x="504" y="1350"/>
                  </a:cubicBezTo>
                  <a:cubicBezTo>
                    <a:pt x="662" y="1508"/>
                    <a:pt x="858" y="1580"/>
                    <a:pt x="1051" y="1580"/>
                  </a:cubicBezTo>
                  <a:cubicBezTo>
                    <a:pt x="1453" y="1580"/>
                    <a:pt x="1841" y="1269"/>
                    <a:pt x="1841" y="794"/>
                  </a:cubicBezTo>
                  <a:cubicBezTo>
                    <a:pt x="1841"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19"/>
            <p:cNvSpPr/>
            <p:nvPr/>
          </p:nvSpPr>
          <p:spPr>
            <a:xfrm rot="5400000">
              <a:off x="8384083" y="306258"/>
              <a:ext cx="43101" cy="36731"/>
            </a:xfrm>
            <a:custGeom>
              <a:avLst/>
              <a:gdLst/>
              <a:ahLst/>
              <a:cxnLst/>
              <a:rect l="l" t="t" r="r" b="b"/>
              <a:pathLst>
                <a:path w="1854" h="1580" extrusionOk="0">
                  <a:moveTo>
                    <a:pt x="1072" y="0"/>
                  </a:moveTo>
                  <a:cubicBezTo>
                    <a:pt x="357" y="0"/>
                    <a:pt x="0" y="847"/>
                    <a:pt x="503" y="1350"/>
                  </a:cubicBezTo>
                  <a:cubicBezTo>
                    <a:pt x="662" y="1508"/>
                    <a:pt x="859" y="1580"/>
                    <a:pt x="1053" y="1580"/>
                  </a:cubicBezTo>
                  <a:cubicBezTo>
                    <a:pt x="1459" y="1580"/>
                    <a:pt x="1853" y="1269"/>
                    <a:pt x="1853" y="794"/>
                  </a:cubicBezTo>
                  <a:cubicBezTo>
                    <a:pt x="1853" y="357"/>
                    <a:pt x="1496" y="0"/>
                    <a:pt x="1072"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19"/>
            <p:cNvSpPr/>
            <p:nvPr/>
          </p:nvSpPr>
          <p:spPr>
            <a:xfrm rot="5400000">
              <a:off x="8384234" y="500238"/>
              <a:ext cx="42799" cy="36731"/>
            </a:xfrm>
            <a:custGeom>
              <a:avLst/>
              <a:gdLst/>
              <a:ahLst/>
              <a:cxnLst/>
              <a:rect l="l" t="t" r="r" b="b"/>
              <a:pathLst>
                <a:path w="1841" h="1580" extrusionOk="0">
                  <a:moveTo>
                    <a:pt x="1059" y="0"/>
                  </a:moveTo>
                  <a:cubicBezTo>
                    <a:pt x="345" y="0"/>
                    <a:pt x="1" y="847"/>
                    <a:pt x="490" y="1350"/>
                  </a:cubicBezTo>
                  <a:cubicBezTo>
                    <a:pt x="653" y="1508"/>
                    <a:pt x="852" y="1580"/>
                    <a:pt x="1046"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19"/>
            <p:cNvSpPr/>
            <p:nvPr/>
          </p:nvSpPr>
          <p:spPr>
            <a:xfrm rot="5400000">
              <a:off x="8189882" y="112336"/>
              <a:ext cx="42799" cy="36568"/>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1" y="1256"/>
                    <a:pt x="1841" y="782"/>
                  </a:cubicBezTo>
                  <a:cubicBezTo>
                    <a:pt x="1841"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19"/>
            <p:cNvSpPr/>
            <p:nvPr/>
          </p:nvSpPr>
          <p:spPr>
            <a:xfrm rot="5400000">
              <a:off x="8189766" y="306374"/>
              <a:ext cx="43031" cy="36568"/>
            </a:xfrm>
            <a:custGeom>
              <a:avLst/>
              <a:gdLst/>
              <a:ahLst/>
              <a:cxnLst/>
              <a:rect l="l" t="t" r="r" b="b"/>
              <a:pathLst>
                <a:path w="1851" h="1573" extrusionOk="0">
                  <a:moveTo>
                    <a:pt x="1053" y="1"/>
                  </a:moveTo>
                  <a:cubicBezTo>
                    <a:pt x="349" y="1"/>
                    <a:pt x="1" y="851"/>
                    <a:pt x="500" y="1337"/>
                  </a:cubicBezTo>
                  <a:cubicBezTo>
                    <a:pt x="659" y="1500"/>
                    <a:pt x="856" y="1573"/>
                    <a:pt x="1050" y="1573"/>
                  </a:cubicBezTo>
                  <a:cubicBezTo>
                    <a:pt x="1457" y="1573"/>
                    <a:pt x="1850" y="1256"/>
                    <a:pt x="1850" y="782"/>
                  </a:cubicBezTo>
                  <a:cubicBezTo>
                    <a:pt x="1850" y="358"/>
                    <a:pt x="1493" y="1"/>
                    <a:pt x="1069" y="1"/>
                  </a:cubicBezTo>
                  <a:cubicBezTo>
                    <a:pt x="1064" y="1"/>
                    <a:pt x="1058" y="1"/>
                    <a:pt x="105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19"/>
            <p:cNvSpPr/>
            <p:nvPr/>
          </p:nvSpPr>
          <p:spPr>
            <a:xfrm rot="5400000">
              <a:off x="8189824" y="500261"/>
              <a:ext cx="42799" cy="36685"/>
            </a:xfrm>
            <a:custGeom>
              <a:avLst/>
              <a:gdLst/>
              <a:ahLst/>
              <a:cxnLst/>
              <a:rect l="l" t="t" r="r" b="b"/>
              <a:pathLst>
                <a:path w="1841" h="1578" extrusionOk="0">
                  <a:moveTo>
                    <a:pt x="1059" y="1"/>
                  </a:moveTo>
                  <a:cubicBezTo>
                    <a:pt x="345" y="1"/>
                    <a:pt x="1" y="848"/>
                    <a:pt x="490" y="1351"/>
                  </a:cubicBezTo>
                  <a:cubicBezTo>
                    <a:pt x="651" y="1507"/>
                    <a:pt x="847" y="1577"/>
                    <a:pt x="1039"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19"/>
            <p:cNvSpPr/>
            <p:nvPr/>
          </p:nvSpPr>
          <p:spPr>
            <a:xfrm rot="5400000">
              <a:off x="7995438" y="112325"/>
              <a:ext cx="42799" cy="36592"/>
            </a:xfrm>
            <a:custGeom>
              <a:avLst/>
              <a:gdLst/>
              <a:ahLst/>
              <a:cxnLst/>
              <a:rect l="l" t="t" r="r" b="b"/>
              <a:pathLst>
                <a:path w="1841" h="1574" extrusionOk="0">
                  <a:moveTo>
                    <a:pt x="1083" y="1"/>
                  </a:moveTo>
                  <a:cubicBezTo>
                    <a:pt x="1075" y="1"/>
                    <a:pt x="1068" y="1"/>
                    <a:pt x="1060" y="1"/>
                  </a:cubicBezTo>
                  <a:cubicBezTo>
                    <a:pt x="358" y="1"/>
                    <a:pt x="1" y="848"/>
                    <a:pt x="504" y="1338"/>
                  </a:cubicBezTo>
                  <a:cubicBezTo>
                    <a:pt x="662" y="1501"/>
                    <a:pt x="858" y="1574"/>
                    <a:pt x="1051" y="1574"/>
                  </a:cubicBezTo>
                  <a:cubicBezTo>
                    <a:pt x="1453" y="1574"/>
                    <a:pt x="1841" y="1257"/>
                    <a:pt x="1841" y="782"/>
                  </a:cubicBezTo>
                  <a:cubicBezTo>
                    <a:pt x="1841"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19"/>
            <p:cNvSpPr/>
            <p:nvPr/>
          </p:nvSpPr>
          <p:spPr>
            <a:xfrm rot="5400000">
              <a:off x="7995275" y="306339"/>
              <a:ext cx="43101" cy="36568"/>
            </a:xfrm>
            <a:custGeom>
              <a:avLst/>
              <a:gdLst/>
              <a:ahLst/>
              <a:cxnLst/>
              <a:rect l="l" t="t" r="r" b="b"/>
              <a:pathLst>
                <a:path w="1854" h="1573" extrusionOk="0">
                  <a:moveTo>
                    <a:pt x="1059" y="0"/>
                  </a:moveTo>
                  <a:cubicBezTo>
                    <a:pt x="357" y="0"/>
                    <a:pt x="0" y="847"/>
                    <a:pt x="503" y="1337"/>
                  </a:cubicBezTo>
                  <a:cubicBezTo>
                    <a:pt x="666" y="1500"/>
                    <a:pt x="865" y="1573"/>
                    <a:pt x="1059" y="1573"/>
                  </a:cubicBezTo>
                  <a:cubicBezTo>
                    <a:pt x="1466" y="1573"/>
                    <a:pt x="1853" y="1256"/>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19"/>
            <p:cNvSpPr/>
            <p:nvPr/>
          </p:nvSpPr>
          <p:spPr>
            <a:xfrm rot="5400000">
              <a:off x="7995484" y="500354"/>
              <a:ext cx="42706" cy="36592"/>
            </a:xfrm>
            <a:custGeom>
              <a:avLst/>
              <a:gdLst/>
              <a:ahLst/>
              <a:cxnLst/>
              <a:rect l="l" t="t" r="r" b="b"/>
              <a:pathLst>
                <a:path w="1837" h="1574" extrusionOk="0">
                  <a:moveTo>
                    <a:pt x="1078" y="1"/>
                  </a:moveTo>
                  <a:cubicBezTo>
                    <a:pt x="1071" y="1"/>
                    <a:pt x="1063" y="1"/>
                    <a:pt x="1055" y="1"/>
                  </a:cubicBezTo>
                  <a:cubicBezTo>
                    <a:pt x="1050" y="1"/>
                    <a:pt x="1045" y="1"/>
                    <a:pt x="1039" y="1"/>
                  </a:cubicBezTo>
                  <a:cubicBezTo>
                    <a:pt x="336" y="1"/>
                    <a:pt x="0" y="852"/>
                    <a:pt x="486" y="1338"/>
                  </a:cubicBezTo>
                  <a:cubicBezTo>
                    <a:pt x="649" y="1501"/>
                    <a:pt x="848" y="1574"/>
                    <a:pt x="1043" y="1574"/>
                  </a:cubicBezTo>
                  <a:cubicBezTo>
                    <a:pt x="1449" y="1574"/>
                    <a:pt x="1836" y="1257"/>
                    <a:pt x="1836" y="782"/>
                  </a:cubicBezTo>
                  <a:cubicBezTo>
                    <a:pt x="1836" y="353"/>
                    <a:pt x="1492" y="1"/>
                    <a:pt x="1078"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19"/>
            <p:cNvSpPr/>
            <p:nvPr/>
          </p:nvSpPr>
          <p:spPr>
            <a:xfrm rot="5400000">
              <a:off x="7801202" y="112243"/>
              <a:ext cx="42799" cy="36754"/>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19"/>
            <p:cNvSpPr/>
            <p:nvPr/>
          </p:nvSpPr>
          <p:spPr>
            <a:xfrm rot="5400000">
              <a:off x="7800981" y="306177"/>
              <a:ext cx="43101" cy="36894"/>
            </a:xfrm>
            <a:custGeom>
              <a:avLst/>
              <a:gdLst/>
              <a:ahLst/>
              <a:cxnLst/>
              <a:rect l="l" t="t" r="r" b="b"/>
              <a:pathLst>
                <a:path w="1854"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19"/>
            <p:cNvSpPr/>
            <p:nvPr/>
          </p:nvSpPr>
          <p:spPr>
            <a:xfrm rot="5400000">
              <a:off x="7801133" y="500156"/>
              <a:ext cx="42799" cy="36894"/>
            </a:xfrm>
            <a:custGeom>
              <a:avLst/>
              <a:gdLst/>
              <a:ahLst/>
              <a:cxnLst/>
              <a:rect l="l" t="t" r="r" b="b"/>
              <a:pathLst>
                <a:path w="1841" h="1587" extrusionOk="0">
                  <a:moveTo>
                    <a:pt x="1059" y="1"/>
                  </a:moveTo>
                  <a:cubicBezTo>
                    <a:pt x="345" y="1"/>
                    <a:pt x="1" y="861"/>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19"/>
            <p:cNvSpPr/>
            <p:nvPr/>
          </p:nvSpPr>
          <p:spPr>
            <a:xfrm rot="5400000">
              <a:off x="7606758" y="112255"/>
              <a:ext cx="42799" cy="36731"/>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4"/>
                  </a:cubicBezTo>
                  <a:cubicBezTo>
                    <a:pt x="1841"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19"/>
            <p:cNvSpPr/>
            <p:nvPr/>
          </p:nvSpPr>
          <p:spPr>
            <a:xfrm rot="5400000">
              <a:off x="7606607" y="306258"/>
              <a:ext cx="43101" cy="36731"/>
            </a:xfrm>
            <a:custGeom>
              <a:avLst/>
              <a:gdLst/>
              <a:ahLst/>
              <a:cxnLst/>
              <a:rect l="l" t="t" r="r" b="b"/>
              <a:pathLst>
                <a:path w="1854" h="1580" extrusionOk="0">
                  <a:moveTo>
                    <a:pt x="1059" y="0"/>
                  </a:moveTo>
                  <a:cubicBezTo>
                    <a:pt x="357" y="0"/>
                    <a:pt x="0" y="847"/>
                    <a:pt x="503" y="1350"/>
                  </a:cubicBezTo>
                  <a:cubicBezTo>
                    <a:pt x="666" y="1509"/>
                    <a:pt x="865" y="1580"/>
                    <a:pt x="1059" y="1580"/>
                  </a:cubicBezTo>
                  <a:cubicBezTo>
                    <a:pt x="1465" y="1580"/>
                    <a:pt x="1853" y="1269"/>
                    <a:pt x="1853" y="794"/>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19"/>
            <p:cNvSpPr/>
            <p:nvPr/>
          </p:nvSpPr>
          <p:spPr>
            <a:xfrm rot="5400000">
              <a:off x="7606688" y="500168"/>
              <a:ext cx="42799" cy="36871"/>
            </a:xfrm>
            <a:custGeom>
              <a:avLst/>
              <a:gdLst/>
              <a:ahLst/>
              <a:cxnLst/>
              <a:rect l="l" t="t" r="r" b="b"/>
              <a:pathLst>
                <a:path w="1841" h="1586" extrusionOk="0">
                  <a:moveTo>
                    <a:pt x="1059" y="0"/>
                  </a:moveTo>
                  <a:cubicBezTo>
                    <a:pt x="345" y="0"/>
                    <a:pt x="1" y="847"/>
                    <a:pt x="490" y="1350"/>
                  </a:cubicBezTo>
                  <a:cubicBezTo>
                    <a:pt x="653" y="1513"/>
                    <a:pt x="852" y="1586"/>
                    <a:pt x="1047" y="1586"/>
                  </a:cubicBezTo>
                  <a:cubicBezTo>
                    <a:pt x="1453" y="1586"/>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19"/>
            <p:cNvSpPr/>
            <p:nvPr/>
          </p:nvSpPr>
          <p:spPr>
            <a:xfrm rot="5400000">
              <a:off x="7412383" y="112336"/>
              <a:ext cx="42799" cy="36568"/>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1" y="1255"/>
                    <a:pt x="1841" y="781"/>
                  </a:cubicBezTo>
                  <a:cubicBezTo>
                    <a:pt x="1841"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19"/>
            <p:cNvSpPr/>
            <p:nvPr/>
          </p:nvSpPr>
          <p:spPr>
            <a:xfrm rot="5400000">
              <a:off x="7412150" y="306258"/>
              <a:ext cx="43101" cy="36731"/>
            </a:xfrm>
            <a:custGeom>
              <a:avLst/>
              <a:gdLst/>
              <a:ahLst/>
              <a:cxnLst/>
              <a:rect l="l" t="t" r="r" b="b"/>
              <a:pathLst>
                <a:path w="1854" h="1580" extrusionOk="0">
                  <a:moveTo>
                    <a:pt x="1059" y="0"/>
                  </a:moveTo>
                  <a:cubicBezTo>
                    <a:pt x="357" y="0"/>
                    <a:pt x="0" y="847"/>
                    <a:pt x="503" y="1350"/>
                  </a:cubicBezTo>
                  <a:cubicBezTo>
                    <a:pt x="665" y="1508"/>
                    <a:pt x="863" y="1579"/>
                    <a:pt x="1057" y="1579"/>
                  </a:cubicBezTo>
                  <a:cubicBezTo>
                    <a:pt x="1464" y="1579"/>
                    <a:pt x="1853" y="1265"/>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19"/>
            <p:cNvSpPr/>
            <p:nvPr/>
          </p:nvSpPr>
          <p:spPr>
            <a:xfrm rot="5400000">
              <a:off x="7412301" y="500238"/>
              <a:ext cx="42799" cy="36731"/>
            </a:xfrm>
            <a:custGeom>
              <a:avLst/>
              <a:gdLst/>
              <a:ahLst/>
              <a:cxnLst/>
              <a:rect l="l" t="t" r="r" b="b"/>
              <a:pathLst>
                <a:path w="1841" h="1580" extrusionOk="0">
                  <a:moveTo>
                    <a:pt x="1059" y="0"/>
                  </a:moveTo>
                  <a:cubicBezTo>
                    <a:pt x="345" y="0"/>
                    <a:pt x="1" y="847"/>
                    <a:pt x="490" y="1350"/>
                  </a:cubicBezTo>
                  <a:cubicBezTo>
                    <a:pt x="653" y="1508"/>
                    <a:pt x="851" y="1579"/>
                    <a:pt x="1044" y="1579"/>
                  </a:cubicBezTo>
                  <a:cubicBezTo>
                    <a:pt x="1452" y="1579"/>
                    <a:pt x="1840" y="1265"/>
                    <a:pt x="1840" y="781"/>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19"/>
            <p:cNvSpPr/>
            <p:nvPr/>
          </p:nvSpPr>
          <p:spPr>
            <a:xfrm rot="5400000">
              <a:off x="7217950" y="112336"/>
              <a:ext cx="42799" cy="36568"/>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1" y="1256"/>
                    <a:pt x="1841" y="782"/>
                  </a:cubicBezTo>
                  <a:cubicBezTo>
                    <a:pt x="1841"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19"/>
            <p:cNvSpPr/>
            <p:nvPr/>
          </p:nvSpPr>
          <p:spPr>
            <a:xfrm rot="5400000">
              <a:off x="7217799" y="306339"/>
              <a:ext cx="43101" cy="36568"/>
            </a:xfrm>
            <a:custGeom>
              <a:avLst/>
              <a:gdLst/>
              <a:ahLst/>
              <a:cxnLst/>
              <a:rect l="l" t="t" r="r" b="b"/>
              <a:pathLst>
                <a:path w="1854" h="1573" extrusionOk="0">
                  <a:moveTo>
                    <a:pt x="1059" y="1"/>
                  </a:moveTo>
                  <a:cubicBezTo>
                    <a:pt x="357" y="1"/>
                    <a:pt x="0" y="848"/>
                    <a:pt x="503" y="1337"/>
                  </a:cubicBezTo>
                  <a:cubicBezTo>
                    <a:pt x="666" y="1500"/>
                    <a:pt x="865" y="1573"/>
                    <a:pt x="1059" y="1573"/>
                  </a:cubicBezTo>
                  <a:cubicBezTo>
                    <a:pt x="1466" y="1573"/>
                    <a:pt x="1853" y="1256"/>
                    <a:pt x="1853" y="782"/>
                  </a:cubicBezTo>
                  <a:cubicBezTo>
                    <a:pt x="1853" y="345"/>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19"/>
            <p:cNvSpPr/>
            <p:nvPr/>
          </p:nvSpPr>
          <p:spPr>
            <a:xfrm rot="5400000">
              <a:off x="7217996" y="500365"/>
              <a:ext cx="42706" cy="36568"/>
            </a:xfrm>
            <a:custGeom>
              <a:avLst/>
              <a:gdLst/>
              <a:ahLst/>
              <a:cxnLst/>
              <a:rect l="l" t="t" r="r" b="b"/>
              <a:pathLst>
                <a:path w="1837" h="1573" extrusionOk="0">
                  <a:moveTo>
                    <a:pt x="1039" y="1"/>
                  </a:moveTo>
                  <a:cubicBezTo>
                    <a:pt x="336" y="1"/>
                    <a:pt x="0" y="851"/>
                    <a:pt x="486" y="1337"/>
                  </a:cubicBezTo>
                  <a:cubicBezTo>
                    <a:pt x="649" y="1500"/>
                    <a:pt x="848" y="1573"/>
                    <a:pt x="1043" y="1573"/>
                  </a:cubicBezTo>
                  <a:cubicBezTo>
                    <a:pt x="1449" y="1573"/>
                    <a:pt x="1836" y="1256"/>
                    <a:pt x="1836" y="782"/>
                  </a:cubicBezTo>
                  <a:cubicBezTo>
                    <a:pt x="1836" y="345"/>
                    <a:pt x="1479" y="1"/>
                    <a:pt x="1055" y="1"/>
                  </a:cubicBezTo>
                  <a:cubicBezTo>
                    <a:pt x="1050" y="1"/>
                    <a:pt x="1045" y="1"/>
                    <a:pt x="103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19"/>
            <p:cNvSpPr/>
            <p:nvPr/>
          </p:nvSpPr>
          <p:spPr>
            <a:xfrm rot="5400000">
              <a:off x="7023494" y="112336"/>
              <a:ext cx="42799" cy="36568"/>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1" y="1256"/>
                    <a:pt x="1841" y="781"/>
                  </a:cubicBezTo>
                  <a:cubicBezTo>
                    <a:pt x="1841"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19"/>
            <p:cNvSpPr/>
            <p:nvPr/>
          </p:nvSpPr>
          <p:spPr>
            <a:xfrm rot="5400000">
              <a:off x="7023389" y="306386"/>
              <a:ext cx="43008" cy="36568"/>
            </a:xfrm>
            <a:custGeom>
              <a:avLst/>
              <a:gdLst/>
              <a:ahLst/>
              <a:cxnLst/>
              <a:rect l="l" t="t" r="r" b="b"/>
              <a:pathLst>
                <a:path w="1850" h="1573" extrusionOk="0">
                  <a:moveTo>
                    <a:pt x="1052" y="0"/>
                  </a:moveTo>
                  <a:cubicBezTo>
                    <a:pt x="348" y="0"/>
                    <a:pt x="0" y="838"/>
                    <a:pt x="499" y="1337"/>
                  </a:cubicBezTo>
                  <a:cubicBezTo>
                    <a:pt x="658" y="1500"/>
                    <a:pt x="855" y="1573"/>
                    <a:pt x="1049" y="1573"/>
                  </a:cubicBezTo>
                  <a:cubicBezTo>
                    <a:pt x="1456" y="1573"/>
                    <a:pt x="1849" y="1256"/>
                    <a:pt x="1849" y="781"/>
                  </a:cubicBezTo>
                  <a:cubicBezTo>
                    <a:pt x="1849" y="344"/>
                    <a:pt x="1492" y="0"/>
                    <a:pt x="1068" y="0"/>
                  </a:cubicBezTo>
                  <a:cubicBezTo>
                    <a:pt x="1063" y="0"/>
                    <a:pt x="1057" y="0"/>
                    <a:pt x="1052"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19"/>
            <p:cNvSpPr/>
            <p:nvPr/>
          </p:nvSpPr>
          <p:spPr>
            <a:xfrm rot="5400000">
              <a:off x="7023540" y="500365"/>
              <a:ext cx="42706" cy="36568"/>
            </a:xfrm>
            <a:custGeom>
              <a:avLst/>
              <a:gdLst/>
              <a:ahLst/>
              <a:cxnLst/>
              <a:rect l="l" t="t" r="r" b="b"/>
              <a:pathLst>
                <a:path w="1837" h="1573" extrusionOk="0">
                  <a:moveTo>
                    <a:pt x="1039" y="0"/>
                  </a:moveTo>
                  <a:cubicBezTo>
                    <a:pt x="336" y="0"/>
                    <a:pt x="0" y="851"/>
                    <a:pt x="486" y="1337"/>
                  </a:cubicBezTo>
                  <a:cubicBezTo>
                    <a:pt x="649" y="1500"/>
                    <a:pt x="848" y="1573"/>
                    <a:pt x="1043" y="1573"/>
                  </a:cubicBezTo>
                  <a:cubicBezTo>
                    <a:pt x="1449" y="1573"/>
                    <a:pt x="1836" y="1256"/>
                    <a:pt x="1836" y="781"/>
                  </a:cubicBezTo>
                  <a:cubicBezTo>
                    <a:pt x="1836" y="344"/>
                    <a:pt x="1479" y="0"/>
                    <a:pt x="1055" y="0"/>
                  </a:cubicBezTo>
                  <a:cubicBezTo>
                    <a:pt x="1050" y="0"/>
                    <a:pt x="1045" y="0"/>
                    <a:pt x="103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19"/>
            <p:cNvSpPr/>
            <p:nvPr/>
          </p:nvSpPr>
          <p:spPr>
            <a:xfrm rot="5400000">
              <a:off x="6829270" y="112243"/>
              <a:ext cx="42799" cy="36754"/>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19"/>
            <p:cNvSpPr/>
            <p:nvPr/>
          </p:nvSpPr>
          <p:spPr>
            <a:xfrm rot="5400000">
              <a:off x="6829049" y="306177"/>
              <a:ext cx="43101" cy="36894"/>
            </a:xfrm>
            <a:custGeom>
              <a:avLst/>
              <a:gdLst/>
              <a:ahLst/>
              <a:cxnLst/>
              <a:rect l="l" t="t" r="r" b="b"/>
              <a:pathLst>
                <a:path w="1854"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19"/>
            <p:cNvSpPr/>
            <p:nvPr/>
          </p:nvSpPr>
          <p:spPr>
            <a:xfrm rot="5400000">
              <a:off x="6829200" y="500156"/>
              <a:ext cx="42799" cy="36894"/>
            </a:xfrm>
            <a:custGeom>
              <a:avLst/>
              <a:gdLst/>
              <a:ahLst/>
              <a:cxnLst/>
              <a:rect l="l" t="t" r="r" b="b"/>
              <a:pathLst>
                <a:path w="1841" h="1587" extrusionOk="0">
                  <a:moveTo>
                    <a:pt x="1059" y="1"/>
                  </a:moveTo>
                  <a:cubicBezTo>
                    <a:pt x="345" y="1"/>
                    <a:pt x="1" y="848"/>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19"/>
            <p:cNvSpPr/>
            <p:nvPr/>
          </p:nvSpPr>
          <p:spPr>
            <a:xfrm rot="5400000">
              <a:off x="6634825" y="112255"/>
              <a:ext cx="42799" cy="36731"/>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5"/>
                  </a:cubicBezTo>
                  <a:cubicBezTo>
                    <a:pt x="1841"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19"/>
            <p:cNvSpPr/>
            <p:nvPr/>
          </p:nvSpPr>
          <p:spPr>
            <a:xfrm rot="5400000">
              <a:off x="6634674" y="306258"/>
              <a:ext cx="43101" cy="36731"/>
            </a:xfrm>
            <a:custGeom>
              <a:avLst/>
              <a:gdLst/>
              <a:ahLst/>
              <a:cxnLst/>
              <a:rect l="l" t="t" r="r" b="b"/>
              <a:pathLst>
                <a:path w="1854" h="1580" extrusionOk="0">
                  <a:moveTo>
                    <a:pt x="1059" y="0"/>
                  </a:moveTo>
                  <a:cubicBezTo>
                    <a:pt x="357" y="0"/>
                    <a:pt x="0" y="847"/>
                    <a:pt x="503" y="1350"/>
                  </a:cubicBezTo>
                  <a:cubicBezTo>
                    <a:pt x="666" y="1509"/>
                    <a:pt x="865" y="1580"/>
                    <a:pt x="1059" y="1580"/>
                  </a:cubicBezTo>
                  <a:cubicBezTo>
                    <a:pt x="1465" y="1580"/>
                    <a:pt x="1853" y="1269"/>
                    <a:pt x="1853" y="795"/>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19"/>
            <p:cNvSpPr/>
            <p:nvPr/>
          </p:nvSpPr>
          <p:spPr>
            <a:xfrm rot="5400000">
              <a:off x="6634825" y="500238"/>
              <a:ext cx="42799" cy="36731"/>
            </a:xfrm>
            <a:custGeom>
              <a:avLst/>
              <a:gdLst/>
              <a:ahLst/>
              <a:cxnLst/>
              <a:rect l="l" t="t" r="r" b="b"/>
              <a:pathLst>
                <a:path w="1841" h="1580" extrusionOk="0">
                  <a:moveTo>
                    <a:pt x="1059" y="0"/>
                  </a:moveTo>
                  <a:cubicBezTo>
                    <a:pt x="345" y="0"/>
                    <a:pt x="1" y="847"/>
                    <a:pt x="490" y="1350"/>
                  </a:cubicBezTo>
                  <a:cubicBezTo>
                    <a:pt x="653" y="1509"/>
                    <a:pt x="852" y="1580"/>
                    <a:pt x="1046" y="1580"/>
                  </a:cubicBezTo>
                  <a:cubicBezTo>
                    <a:pt x="1453" y="1580"/>
                    <a:pt x="1840" y="1269"/>
                    <a:pt x="1840" y="795"/>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19"/>
            <p:cNvSpPr/>
            <p:nvPr/>
          </p:nvSpPr>
          <p:spPr>
            <a:xfrm rot="5400000">
              <a:off x="6440450" y="112336"/>
              <a:ext cx="42799" cy="36568"/>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1" y="1255"/>
                    <a:pt x="1841" y="781"/>
                  </a:cubicBezTo>
                  <a:cubicBezTo>
                    <a:pt x="1841"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19"/>
            <p:cNvSpPr/>
            <p:nvPr/>
          </p:nvSpPr>
          <p:spPr>
            <a:xfrm rot="5400000">
              <a:off x="6440253" y="306293"/>
              <a:ext cx="43101" cy="36661"/>
            </a:xfrm>
            <a:custGeom>
              <a:avLst/>
              <a:gdLst/>
              <a:ahLst/>
              <a:cxnLst/>
              <a:rect l="l" t="t" r="r" b="b"/>
              <a:pathLst>
                <a:path w="1854" h="1577" extrusionOk="0">
                  <a:moveTo>
                    <a:pt x="1059" y="0"/>
                  </a:moveTo>
                  <a:cubicBezTo>
                    <a:pt x="357" y="0"/>
                    <a:pt x="0" y="847"/>
                    <a:pt x="503" y="1350"/>
                  </a:cubicBezTo>
                  <a:cubicBezTo>
                    <a:pt x="664" y="1506"/>
                    <a:pt x="859" y="1576"/>
                    <a:pt x="1051" y="1576"/>
                  </a:cubicBezTo>
                  <a:cubicBezTo>
                    <a:pt x="1461" y="1576"/>
                    <a:pt x="1853" y="1258"/>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19"/>
            <p:cNvSpPr/>
            <p:nvPr/>
          </p:nvSpPr>
          <p:spPr>
            <a:xfrm rot="5400000">
              <a:off x="6440404" y="500272"/>
              <a:ext cx="42799" cy="36661"/>
            </a:xfrm>
            <a:custGeom>
              <a:avLst/>
              <a:gdLst/>
              <a:ahLst/>
              <a:cxnLst/>
              <a:rect l="l" t="t" r="r" b="b"/>
              <a:pathLst>
                <a:path w="1841" h="1577" extrusionOk="0">
                  <a:moveTo>
                    <a:pt x="1059" y="0"/>
                  </a:moveTo>
                  <a:cubicBezTo>
                    <a:pt x="345" y="0"/>
                    <a:pt x="1" y="847"/>
                    <a:pt x="490" y="1350"/>
                  </a:cubicBezTo>
                  <a:cubicBezTo>
                    <a:pt x="651" y="1506"/>
                    <a:pt x="847" y="1576"/>
                    <a:pt x="1039" y="1576"/>
                  </a:cubicBezTo>
                  <a:cubicBezTo>
                    <a:pt x="1448" y="1576"/>
                    <a:pt x="1840" y="1258"/>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19"/>
            <p:cNvSpPr/>
            <p:nvPr/>
          </p:nvSpPr>
          <p:spPr>
            <a:xfrm rot="5400000">
              <a:off x="6246017" y="112336"/>
              <a:ext cx="42799" cy="36568"/>
            </a:xfrm>
            <a:custGeom>
              <a:avLst/>
              <a:gdLst/>
              <a:ahLst/>
              <a:cxnLst/>
              <a:rect l="l" t="t" r="r" b="b"/>
              <a:pathLst>
                <a:path w="1841" h="1573" extrusionOk="0">
                  <a:moveTo>
                    <a:pt x="1083" y="0"/>
                  </a:moveTo>
                  <a:cubicBezTo>
                    <a:pt x="1075" y="0"/>
                    <a:pt x="1068" y="0"/>
                    <a:pt x="1060" y="1"/>
                  </a:cubicBezTo>
                  <a:cubicBezTo>
                    <a:pt x="358" y="1"/>
                    <a:pt x="1" y="848"/>
                    <a:pt x="504" y="1337"/>
                  </a:cubicBezTo>
                  <a:cubicBezTo>
                    <a:pt x="662" y="1500"/>
                    <a:pt x="858" y="1573"/>
                    <a:pt x="1051" y="1573"/>
                  </a:cubicBezTo>
                  <a:cubicBezTo>
                    <a:pt x="1453" y="1573"/>
                    <a:pt x="1841" y="1256"/>
                    <a:pt x="1841" y="782"/>
                  </a:cubicBezTo>
                  <a:cubicBezTo>
                    <a:pt x="1841" y="353"/>
                    <a:pt x="1509"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19"/>
            <p:cNvSpPr/>
            <p:nvPr/>
          </p:nvSpPr>
          <p:spPr>
            <a:xfrm rot="5400000">
              <a:off x="6245808" y="306281"/>
              <a:ext cx="43101" cy="36685"/>
            </a:xfrm>
            <a:custGeom>
              <a:avLst/>
              <a:gdLst/>
              <a:ahLst/>
              <a:cxnLst/>
              <a:rect l="l" t="t" r="r" b="b"/>
              <a:pathLst>
                <a:path w="1854" h="1578" extrusionOk="0">
                  <a:moveTo>
                    <a:pt x="1072" y="1"/>
                  </a:moveTo>
                  <a:cubicBezTo>
                    <a:pt x="357" y="1"/>
                    <a:pt x="0" y="848"/>
                    <a:pt x="503" y="1351"/>
                  </a:cubicBezTo>
                  <a:cubicBezTo>
                    <a:pt x="664" y="1507"/>
                    <a:pt x="859" y="1577"/>
                    <a:pt x="1051" y="1577"/>
                  </a:cubicBezTo>
                  <a:cubicBezTo>
                    <a:pt x="1461" y="1577"/>
                    <a:pt x="1853" y="1259"/>
                    <a:pt x="1853" y="782"/>
                  </a:cubicBezTo>
                  <a:cubicBezTo>
                    <a:pt x="1840" y="358"/>
                    <a:pt x="1496" y="1"/>
                    <a:pt x="1072"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19"/>
            <p:cNvSpPr/>
            <p:nvPr/>
          </p:nvSpPr>
          <p:spPr>
            <a:xfrm rot="5400000">
              <a:off x="6245959" y="500261"/>
              <a:ext cx="42799" cy="36685"/>
            </a:xfrm>
            <a:custGeom>
              <a:avLst/>
              <a:gdLst/>
              <a:ahLst/>
              <a:cxnLst/>
              <a:rect l="l" t="t" r="r" b="b"/>
              <a:pathLst>
                <a:path w="1841" h="1578" extrusionOk="0">
                  <a:moveTo>
                    <a:pt x="1059" y="1"/>
                  </a:moveTo>
                  <a:cubicBezTo>
                    <a:pt x="345" y="1"/>
                    <a:pt x="1" y="848"/>
                    <a:pt x="490" y="1351"/>
                  </a:cubicBezTo>
                  <a:cubicBezTo>
                    <a:pt x="651" y="1507"/>
                    <a:pt x="847" y="1577"/>
                    <a:pt x="1039"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19"/>
            <p:cNvSpPr/>
            <p:nvPr/>
          </p:nvSpPr>
          <p:spPr>
            <a:xfrm rot="5400000">
              <a:off x="6051782" y="112255"/>
              <a:ext cx="42799" cy="36731"/>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4"/>
                  </a:cubicBezTo>
                  <a:cubicBezTo>
                    <a:pt x="1841"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19"/>
            <p:cNvSpPr/>
            <p:nvPr/>
          </p:nvSpPr>
          <p:spPr>
            <a:xfrm rot="5400000">
              <a:off x="6051561" y="306188"/>
              <a:ext cx="43101" cy="36871"/>
            </a:xfrm>
            <a:custGeom>
              <a:avLst/>
              <a:gdLst/>
              <a:ahLst/>
              <a:cxnLst/>
              <a:rect l="l" t="t" r="r" b="b"/>
              <a:pathLst>
                <a:path w="1854" h="1586" extrusionOk="0">
                  <a:moveTo>
                    <a:pt x="1059" y="0"/>
                  </a:moveTo>
                  <a:cubicBezTo>
                    <a:pt x="357" y="0"/>
                    <a:pt x="0" y="860"/>
                    <a:pt x="503" y="1350"/>
                  </a:cubicBezTo>
                  <a:cubicBezTo>
                    <a:pt x="666" y="1513"/>
                    <a:pt x="865" y="1586"/>
                    <a:pt x="1059" y="1586"/>
                  </a:cubicBezTo>
                  <a:cubicBezTo>
                    <a:pt x="1466" y="1586"/>
                    <a:pt x="1853" y="1269"/>
                    <a:pt x="1853" y="794"/>
                  </a:cubicBezTo>
                  <a:cubicBezTo>
                    <a:pt x="1853"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19"/>
            <p:cNvSpPr/>
            <p:nvPr/>
          </p:nvSpPr>
          <p:spPr>
            <a:xfrm rot="5400000">
              <a:off x="6051712" y="500168"/>
              <a:ext cx="42799" cy="36871"/>
            </a:xfrm>
            <a:custGeom>
              <a:avLst/>
              <a:gdLst/>
              <a:ahLst/>
              <a:cxnLst/>
              <a:rect l="l" t="t" r="r" b="b"/>
              <a:pathLst>
                <a:path w="1841" h="1586" extrusionOk="0">
                  <a:moveTo>
                    <a:pt x="1059" y="0"/>
                  </a:moveTo>
                  <a:cubicBezTo>
                    <a:pt x="345" y="0"/>
                    <a:pt x="1" y="860"/>
                    <a:pt x="490" y="1350"/>
                  </a:cubicBezTo>
                  <a:cubicBezTo>
                    <a:pt x="653" y="1513"/>
                    <a:pt x="852" y="1586"/>
                    <a:pt x="1047" y="1586"/>
                  </a:cubicBezTo>
                  <a:cubicBezTo>
                    <a:pt x="1453" y="1586"/>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19"/>
            <p:cNvSpPr/>
            <p:nvPr/>
          </p:nvSpPr>
          <p:spPr>
            <a:xfrm rot="5400000">
              <a:off x="5857337" y="112243"/>
              <a:ext cx="42799" cy="36754"/>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19"/>
            <p:cNvSpPr/>
            <p:nvPr/>
          </p:nvSpPr>
          <p:spPr>
            <a:xfrm rot="5400000">
              <a:off x="5857186" y="306246"/>
              <a:ext cx="43101" cy="36754"/>
            </a:xfrm>
            <a:custGeom>
              <a:avLst/>
              <a:gdLst/>
              <a:ahLst/>
              <a:cxnLst/>
              <a:rect l="l" t="t" r="r" b="b"/>
              <a:pathLst>
                <a:path w="1854" h="1581" extrusionOk="0">
                  <a:moveTo>
                    <a:pt x="1059" y="1"/>
                  </a:moveTo>
                  <a:cubicBezTo>
                    <a:pt x="357" y="1"/>
                    <a:pt x="0" y="848"/>
                    <a:pt x="503" y="1351"/>
                  </a:cubicBezTo>
                  <a:cubicBezTo>
                    <a:pt x="666" y="1509"/>
                    <a:pt x="865" y="1580"/>
                    <a:pt x="1059" y="1580"/>
                  </a:cubicBezTo>
                  <a:cubicBezTo>
                    <a:pt x="1465" y="1580"/>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19"/>
            <p:cNvSpPr/>
            <p:nvPr/>
          </p:nvSpPr>
          <p:spPr>
            <a:xfrm rot="5400000">
              <a:off x="5857268" y="500156"/>
              <a:ext cx="42799" cy="36894"/>
            </a:xfrm>
            <a:custGeom>
              <a:avLst/>
              <a:gdLst/>
              <a:ahLst/>
              <a:cxnLst/>
              <a:rect l="l" t="t" r="r" b="b"/>
              <a:pathLst>
                <a:path w="1841" h="1587" extrusionOk="0">
                  <a:moveTo>
                    <a:pt x="1059" y="1"/>
                  </a:moveTo>
                  <a:cubicBezTo>
                    <a:pt x="345" y="1"/>
                    <a:pt x="1" y="848"/>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19"/>
            <p:cNvSpPr/>
            <p:nvPr/>
          </p:nvSpPr>
          <p:spPr>
            <a:xfrm rot="5400000">
              <a:off x="5662974" y="112336"/>
              <a:ext cx="42799" cy="36568"/>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1" y="1256"/>
                    <a:pt x="1841" y="781"/>
                  </a:cubicBezTo>
                  <a:cubicBezTo>
                    <a:pt x="1841"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19"/>
            <p:cNvSpPr/>
            <p:nvPr/>
          </p:nvSpPr>
          <p:spPr>
            <a:xfrm rot="5400000">
              <a:off x="5662742" y="306258"/>
              <a:ext cx="43101" cy="36731"/>
            </a:xfrm>
            <a:custGeom>
              <a:avLst/>
              <a:gdLst/>
              <a:ahLst/>
              <a:cxnLst/>
              <a:rect l="l" t="t" r="r" b="b"/>
              <a:pathLst>
                <a:path w="1854" h="1580" extrusionOk="0">
                  <a:moveTo>
                    <a:pt x="1059" y="0"/>
                  </a:moveTo>
                  <a:cubicBezTo>
                    <a:pt x="357" y="0"/>
                    <a:pt x="0" y="847"/>
                    <a:pt x="503" y="1350"/>
                  </a:cubicBezTo>
                  <a:cubicBezTo>
                    <a:pt x="665" y="1508"/>
                    <a:pt x="863" y="1580"/>
                    <a:pt x="1057" y="1580"/>
                  </a:cubicBezTo>
                  <a:cubicBezTo>
                    <a:pt x="1464" y="1580"/>
                    <a:pt x="1853" y="1265"/>
                    <a:pt x="1853" y="781"/>
                  </a:cubicBezTo>
                  <a:cubicBezTo>
                    <a:pt x="1853" y="345"/>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19"/>
            <p:cNvSpPr/>
            <p:nvPr/>
          </p:nvSpPr>
          <p:spPr>
            <a:xfrm rot="5400000">
              <a:off x="5662893" y="500238"/>
              <a:ext cx="42799" cy="36731"/>
            </a:xfrm>
            <a:custGeom>
              <a:avLst/>
              <a:gdLst/>
              <a:ahLst/>
              <a:cxnLst/>
              <a:rect l="l" t="t" r="r" b="b"/>
              <a:pathLst>
                <a:path w="1841" h="1580" extrusionOk="0">
                  <a:moveTo>
                    <a:pt x="1059" y="0"/>
                  </a:moveTo>
                  <a:cubicBezTo>
                    <a:pt x="345" y="0"/>
                    <a:pt x="1" y="847"/>
                    <a:pt x="490" y="1350"/>
                  </a:cubicBezTo>
                  <a:cubicBezTo>
                    <a:pt x="653" y="1508"/>
                    <a:pt x="851" y="1580"/>
                    <a:pt x="1044" y="1580"/>
                  </a:cubicBezTo>
                  <a:cubicBezTo>
                    <a:pt x="1452" y="1580"/>
                    <a:pt x="1840" y="1265"/>
                    <a:pt x="1840" y="781"/>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2">
  <p:cSld name="TITLE_ONLY_1">
    <p:spTree>
      <p:nvGrpSpPr>
        <p:cNvPr id="1" name="Shape 1123"/>
        <p:cNvGrpSpPr/>
        <p:nvPr/>
      </p:nvGrpSpPr>
      <p:grpSpPr>
        <a:xfrm>
          <a:off x="0" y="0"/>
          <a:ext cx="0" cy="0"/>
          <a:chOff x="0" y="0"/>
          <a:chExt cx="0" cy="0"/>
        </a:xfrm>
      </p:grpSpPr>
      <p:sp>
        <p:nvSpPr>
          <p:cNvPr id="1124" name="Google Shape;1124;p20"/>
          <p:cNvSpPr txBox="1">
            <a:spLocks noGrp="1"/>
          </p:cNvSpPr>
          <p:nvPr>
            <p:ph type="title"/>
          </p:nvPr>
        </p:nvSpPr>
        <p:spPr>
          <a:xfrm>
            <a:off x="594225" y="376875"/>
            <a:ext cx="4797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1125" name="Google Shape;1125;p20"/>
          <p:cNvGrpSpPr/>
          <p:nvPr/>
        </p:nvGrpSpPr>
        <p:grpSpPr>
          <a:xfrm>
            <a:off x="123516" y="116345"/>
            <a:ext cx="205952" cy="1938979"/>
            <a:chOff x="75891" y="21095"/>
            <a:chExt cx="205952" cy="1938979"/>
          </a:xfrm>
        </p:grpSpPr>
        <p:sp>
          <p:nvSpPr>
            <p:cNvPr id="1126" name="Google Shape;1126;p20"/>
            <p:cNvSpPr/>
            <p:nvPr/>
          </p:nvSpPr>
          <p:spPr>
            <a:xfrm rot="5400000">
              <a:off x="246420" y="23788"/>
              <a:ext cx="38116" cy="32730"/>
            </a:xfrm>
            <a:custGeom>
              <a:avLst/>
              <a:gdLst/>
              <a:ahLst/>
              <a:cxnLst/>
              <a:rect l="l" t="t" r="r" b="b"/>
              <a:pathLst>
                <a:path w="1840" h="1580" extrusionOk="0">
                  <a:moveTo>
                    <a:pt x="1059" y="0"/>
                  </a:moveTo>
                  <a:cubicBezTo>
                    <a:pt x="344" y="0"/>
                    <a:pt x="0" y="847"/>
                    <a:pt x="490" y="1350"/>
                  </a:cubicBezTo>
                  <a:cubicBezTo>
                    <a:pt x="653" y="1508"/>
                    <a:pt x="851" y="1580"/>
                    <a:pt x="1046" y="1580"/>
                  </a:cubicBezTo>
                  <a:cubicBezTo>
                    <a:pt x="1452"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20"/>
            <p:cNvSpPr/>
            <p:nvPr/>
          </p:nvSpPr>
          <p:spPr>
            <a:xfrm rot="5400000">
              <a:off x="246410" y="196523"/>
              <a:ext cx="38136" cy="32730"/>
            </a:xfrm>
            <a:custGeom>
              <a:avLst/>
              <a:gdLst/>
              <a:ahLst/>
              <a:cxnLst/>
              <a:rect l="l" t="t" r="r" b="b"/>
              <a:pathLst>
                <a:path w="1841" h="1580" extrusionOk="0">
                  <a:moveTo>
                    <a:pt x="1059" y="0"/>
                  </a:moveTo>
                  <a:cubicBezTo>
                    <a:pt x="358" y="0"/>
                    <a:pt x="1" y="847"/>
                    <a:pt x="503" y="1350"/>
                  </a:cubicBezTo>
                  <a:cubicBezTo>
                    <a:pt x="662" y="1508"/>
                    <a:pt x="858" y="1580"/>
                    <a:pt x="1050" y="1580"/>
                  </a:cubicBezTo>
                  <a:cubicBezTo>
                    <a:pt x="1453" y="1580"/>
                    <a:pt x="1840" y="1269"/>
                    <a:pt x="1840" y="794"/>
                  </a:cubicBezTo>
                  <a:cubicBezTo>
                    <a:pt x="1840"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20"/>
            <p:cNvSpPr/>
            <p:nvPr/>
          </p:nvSpPr>
          <p:spPr>
            <a:xfrm rot="5400000">
              <a:off x="246275" y="369382"/>
              <a:ext cx="38406" cy="32730"/>
            </a:xfrm>
            <a:custGeom>
              <a:avLst/>
              <a:gdLst/>
              <a:ahLst/>
              <a:cxnLst/>
              <a:rect l="l" t="t" r="r" b="b"/>
              <a:pathLst>
                <a:path w="1854" h="1580" extrusionOk="0">
                  <a:moveTo>
                    <a:pt x="1060" y="0"/>
                  </a:moveTo>
                  <a:cubicBezTo>
                    <a:pt x="358" y="0"/>
                    <a:pt x="1" y="847"/>
                    <a:pt x="504" y="1350"/>
                  </a:cubicBezTo>
                  <a:cubicBezTo>
                    <a:pt x="666" y="1508"/>
                    <a:pt x="865" y="1580"/>
                    <a:pt x="1060" y="1580"/>
                  </a:cubicBezTo>
                  <a:cubicBezTo>
                    <a:pt x="1466" y="1580"/>
                    <a:pt x="1854" y="1269"/>
                    <a:pt x="1854" y="794"/>
                  </a:cubicBezTo>
                  <a:cubicBezTo>
                    <a:pt x="1854"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20"/>
            <p:cNvSpPr/>
            <p:nvPr/>
          </p:nvSpPr>
          <p:spPr>
            <a:xfrm rot="5400000">
              <a:off x="246420" y="542252"/>
              <a:ext cx="38116" cy="32730"/>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20"/>
            <p:cNvSpPr/>
            <p:nvPr/>
          </p:nvSpPr>
          <p:spPr>
            <a:xfrm rot="5400000">
              <a:off x="246410" y="714987"/>
              <a:ext cx="38136" cy="32730"/>
            </a:xfrm>
            <a:custGeom>
              <a:avLst/>
              <a:gdLst/>
              <a:ahLst/>
              <a:cxnLst/>
              <a:rect l="l" t="t" r="r" b="b"/>
              <a:pathLst>
                <a:path w="1841" h="1580" extrusionOk="0">
                  <a:moveTo>
                    <a:pt x="1059" y="0"/>
                  </a:moveTo>
                  <a:cubicBezTo>
                    <a:pt x="358" y="0"/>
                    <a:pt x="0" y="847"/>
                    <a:pt x="503" y="1350"/>
                  </a:cubicBezTo>
                  <a:cubicBezTo>
                    <a:pt x="662" y="1508"/>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20"/>
            <p:cNvSpPr/>
            <p:nvPr/>
          </p:nvSpPr>
          <p:spPr>
            <a:xfrm rot="5400000">
              <a:off x="246410" y="887712"/>
              <a:ext cx="38136" cy="32730"/>
            </a:xfrm>
            <a:custGeom>
              <a:avLst/>
              <a:gdLst/>
              <a:ahLst/>
              <a:cxnLst/>
              <a:rect l="l" t="t" r="r" b="b"/>
              <a:pathLst>
                <a:path w="1841" h="1580" extrusionOk="0">
                  <a:moveTo>
                    <a:pt x="1060" y="0"/>
                  </a:moveTo>
                  <a:cubicBezTo>
                    <a:pt x="358" y="0"/>
                    <a:pt x="1" y="847"/>
                    <a:pt x="504" y="1350"/>
                  </a:cubicBezTo>
                  <a:cubicBezTo>
                    <a:pt x="662" y="1508"/>
                    <a:pt x="858" y="1580"/>
                    <a:pt x="1050" y="1580"/>
                  </a:cubicBezTo>
                  <a:cubicBezTo>
                    <a:pt x="1453" y="1580"/>
                    <a:pt x="1840" y="1269"/>
                    <a:pt x="1840" y="794"/>
                  </a:cubicBezTo>
                  <a:cubicBezTo>
                    <a:pt x="1840"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20"/>
            <p:cNvSpPr/>
            <p:nvPr/>
          </p:nvSpPr>
          <p:spPr>
            <a:xfrm rot="5400000">
              <a:off x="246420" y="1060716"/>
              <a:ext cx="38116" cy="32730"/>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20"/>
            <p:cNvSpPr/>
            <p:nvPr/>
          </p:nvSpPr>
          <p:spPr>
            <a:xfrm rot="5400000">
              <a:off x="246410" y="1233451"/>
              <a:ext cx="38136" cy="32730"/>
            </a:xfrm>
            <a:custGeom>
              <a:avLst/>
              <a:gdLst/>
              <a:ahLst/>
              <a:cxnLst/>
              <a:rect l="l" t="t" r="r" b="b"/>
              <a:pathLst>
                <a:path w="1841" h="1580" extrusionOk="0">
                  <a:moveTo>
                    <a:pt x="1046" y="0"/>
                  </a:moveTo>
                  <a:cubicBezTo>
                    <a:pt x="345" y="0"/>
                    <a:pt x="0" y="847"/>
                    <a:pt x="490" y="1350"/>
                  </a:cubicBezTo>
                  <a:cubicBezTo>
                    <a:pt x="653" y="1508"/>
                    <a:pt x="852" y="1580"/>
                    <a:pt x="1046" y="1580"/>
                  </a:cubicBezTo>
                  <a:cubicBezTo>
                    <a:pt x="1453"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20"/>
            <p:cNvSpPr/>
            <p:nvPr/>
          </p:nvSpPr>
          <p:spPr>
            <a:xfrm rot="5400000">
              <a:off x="246410" y="1406176"/>
              <a:ext cx="38136" cy="32730"/>
            </a:xfrm>
            <a:custGeom>
              <a:avLst/>
              <a:gdLst/>
              <a:ahLst/>
              <a:cxnLst/>
              <a:rect l="l" t="t" r="r" b="b"/>
              <a:pathLst>
                <a:path w="1841" h="1580" extrusionOk="0">
                  <a:moveTo>
                    <a:pt x="1059" y="0"/>
                  </a:moveTo>
                  <a:cubicBezTo>
                    <a:pt x="358" y="0"/>
                    <a:pt x="1" y="847"/>
                    <a:pt x="504" y="1350"/>
                  </a:cubicBezTo>
                  <a:cubicBezTo>
                    <a:pt x="662" y="1508"/>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20"/>
            <p:cNvSpPr/>
            <p:nvPr/>
          </p:nvSpPr>
          <p:spPr>
            <a:xfrm rot="5400000">
              <a:off x="246410" y="1578901"/>
              <a:ext cx="38136" cy="32730"/>
            </a:xfrm>
            <a:custGeom>
              <a:avLst/>
              <a:gdLst/>
              <a:ahLst/>
              <a:cxnLst/>
              <a:rect l="l" t="t" r="r" b="b"/>
              <a:pathLst>
                <a:path w="1841" h="1580" extrusionOk="0">
                  <a:moveTo>
                    <a:pt x="1060" y="0"/>
                  </a:moveTo>
                  <a:cubicBezTo>
                    <a:pt x="358" y="0"/>
                    <a:pt x="1" y="847"/>
                    <a:pt x="504" y="1350"/>
                  </a:cubicBezTo>
                  <a:cubicBezTo>
                    <a:pt x="662" y="1508"/>
                    <a:pt x="858" y="1580"/>
                    <a:pt x="1051" y="1580"/>
                  </a:cubicBezTo>
                  <a:cubicBezTo>
                    <a:pt x="1453" y="1580"/>
                    <a:pt x="1841" y="1269"/>
                    <a:pt x="1841" y="794"/>
                  </a:cubicBezTo>
                  <a:cubicBezTo>
                    <a:pt x="1841"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20"/>
            <p:cNvSpPr/>
            <p:nvPr/>
          </p:nvSpPr>
          <p:spPr>
            <a:xfrm rot="5400000">
              <a:off x="246275" y="1751781"/>
              <a:ext cx="38406" cy="32730"/>
            </a:xfrm>
            <a:custGeom>
              <a:avLst/>
              <a:gdLst/>
              <a:ahLst/>
              <a:cxnLst/>
              <a:rect l="l" t="t" r="r" b="b"/>
              <a:pathLst>
                <a:path w="1854" h="1580" extrusionOk="0">
                  <a:moveTo>
                    <a:pt x="1072" y="0"/>
                  </a:moveTo>
                  <a:cubicBezTo>
                    <a:pt x="357" y="0"/>
                    <a:pt x="0" y="847"/>
                    <a:pt x="503" y="1350"/>
                  </a:cubicBezTo>
                  <a:cubicBezTo>
                    <a:pt x="662" y="1508"/>
                    <a:pt x="859" y="1580"/>
                    <a:pt x="1053" y="1580"/>
                  </a:cubicBezTo>
                  <a:cubicBezTo>
                    <a:pt x="1459" y="1580"/>
                    <a:pt x="1853" y="1269"/>
                    <a:pt x="1853" y="794"/>
                  </a:cubicBezTo>
                  <a:cubicBezTo>
                    <a:pt x="1853" y="357"/>
                    <a:pt x="1496" y="0"/>
                    <a:pt x="1072"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20"/>
            <p:cNvSpPr/>
            <p:nvPr/>
          </p:nvSpPr>
          <p:spPr>
            <a:xfrm rot="5400000">
              <a:off x="246410" y="1924640"/>
              <a:ext cx="38136" cy="32730"/>
            </a:xfrm>
            <a:custGeom>
              <a:avLst/>
              <a:gdLst/>
              <a:ahLst/>
              <a:cxnLst/>
              <a:rect l="l" t="t" r="r" b="b"/>
              <a:pathLst>
                <a:path w="1841" h="1580" extrusionOk="0">
                  <a:moveTo>
                    <a:pt x="1059" y="0"/>
                  </a:moveTo>
                  <a:cubicBezTo>
                    <a:pt x="345" y="0"/>
                    <a:pt x="1" y="847"/>
                    <a:pt x="490" y="1350"/>
                  </a:cubicBezTo>
                  <a:cubicBezTo>
                    <a:pt x="653" y="1508"/>
                    <a:pt x="852" y="1580"/>
                    <a:pt x="1046"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20"/>
            <p:cNvSpPr/>
            <p:nvPr/>
          </p:nvSpPr>
          <p:spPr>
            <a:xfrm rot="5400000">
              <a:off x="73230" y="23860"/>
              <a:ext cx="38116" cy="32585"/>
            </a:xfrm>
            <a:custGeom>
              <a:avLst/>
              <a:gdLst/>
              <a:ahLst/>
              <a:cxnLst/>
              <a:rect l="l" t="t" r="r" b="b"/>
              <a:pathLst>
                <a:path w="1840" h="1573" extrusionOk="0">
                  <a:moveTo>
                    <a:pt x="1059" y="1"/>
                  </a:moveTo>
                  <a:cubicBezTo>
                    <a:pt x="344" y="1"/>
                    <a:pt x="0" y="848"/>
                    <a:pt x="490" y="1337"/>
                  </a:cubicBezTo>
                  <a:cubicBezTo>
                    <a:pt x="653" y="1500"/>
                    <a:pt x="852" y="1573"/>
                    <a:pt x="1046"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20"/>
            <p:cNvSpPr/>
            <p:nvPr/>
          </p:nvSpPr>
          <p:spPr>
            <a:xfrm rot="5400000">
              <a:off x="73219" y="196595"/>
              <a:ext cx="38136" cy="32585"/>
            </a:xfrm>
            <a:custGeom>
              <a:avLst/>
              <a:gdLst/>
              <a:ahLst/>
              <a:cxnLst/>
              <a:rect l="l" t="t" r="r" b="b"/>
              <a:pathLst>
                <a:path w="1841" h="1573" extrusionOk="0">
                  <a:moveTo>
                    <a:pt x="1059" y="1"/>
                  </a:moveTo>
                  <a:cubicBezTo>
                    <a:pt x="358" y="1"/>
                    <a:pt x="1" y="848"/>
                    <a:pt x="503" y="1337"/>
                  </a:cubicBezTo>
                  <a:cubicBezTo>
                    <a:pt x="662" y="1500"/>
                    <a:pt x="858" y="1573"/>
                    <a:pt x="1051" y="1573"/>
                  </a:cubicBezTo>
                  <a:cubicBezTo>
                    <a:pt x="1453" y="1573"/>
                    <a:pt x="1840" y="1256"/>
                    <a:pt x="1840" y="782"/>
                  </a:cubicBezTo>
                  <a:cubicBezTo>
                    <a:pt x="1840" y="345"/>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20"/>
            <p:cNvSpPr/>
            <p:nvPr/>
          </p:nvSpPr>
          <p:spPr>
            <a:xfrm rot="5400000">
              <a:off x="73033" y="369403"/>
              <a:ext cx="38406" cy="3268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20"/>
            <p:cNvSpPr/>
            <p:nvPr/>
          </p:nvSpPr>
          <p:spPr>
            <a:xfrm rot="5400000">
              <a:off x="73178" y="542273"/>
              <a:ext cx="38116" cy="32688"/>
            </a:xfrm>
            <a:custGeom>
              <a:avLst/>
              <a:gdLst/>
              <a:ahLst/>
              <a:cxnLst/>
              <a:rect l="l" t="t" r="r" b="b"/>
              <a:pathLst>
                <a:path w="1840" h="1578" extrusionOk="0">
                  <a:moveTo>
                    <a:pt x="1046" y="1"/>
                  </a:moveTo>
                  <a:cubicBezTo>
                    <a:pt x="344" y="1"/>
                    <a:pt x="0" y="848"/>
                    <a:pt x="490" y="1351"/>
                  </a:cubicBezTo>
                  <a:cubicBezTo>
                    <a:pt x="651" y="1507"/>
                    <a:pt x="846" y="1577"/>
                    <a:pt x="1038" y="1577"/>
                  </a:cubicBezTo>
                  <a:cubicBezTo>
                    <a:pt x="1447" y="1577"/>
                    <a:pt x="1840" y="1259"/>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20"/>
            <p:cNvSpPr/>
            <p:nvPr/>
          </p:nvSpPr>
          <p:spPr>
            <a:xfrm rot="5400000">
              <a:off x="73219" y="715059"/>
              <a:ext cx="38136" cy="32585"/>
            </a:xfrm>
            <a:custGeom>
              <a:avLst/>
              <a:gdLst/>
              <a:ahLst/>
              <a:cxnLst/>
              <a:rect l="l" t="t" r="r" b="b"/>
              <a:pathLst>
                <a:path w="1841" h="1573" extrusionOk="0">
                  <a:moveTo>
                    <a:pt x="1059" y="1"/>
                  </a:moveTo>
                  <a:cubicBezTo>
                    <a:pt x="358" y="1"/>
                    <a:pt x="0" y="848"/>
                    <a:pt x="503"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20"/>
            <p:cNvSpPr/>
            <p:nvPr/>
          </p:nvSpPr>
          <p:spPr>
            <a:xfrm rot="5400000">
              <a:off x="73219" y="887784"/>
              <a:ext cx="38136" cy="32585"/>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0" y="1256"/>
                    <a:pt x="1840"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20"/>
            <p:cNvSpPr/>
            <p:nvPr/>
          </p:nvSpPr>
          <p:spPr>
            <a:xfrm rot="5400000">
              <a:off x="73230" y="1060789"/>
              <a:ext cx="38116" cy="32585"/>
            </a:xfrm>
            <a:custGeom>
              <a:avLst/>
              <a:gdLst/>
              <a:ahLst/>
              <a:cxnLst/>
              <a:rect l="l" t="t" r="r" b="b"/>
              <a:pathLst>
                <a:path w="1840" h="1573" extrusionOk="0">
                  <a:moveTo>
                    <a:pt x="1046" y="1"/>
                  </a:moveTo>
                  <a:cubicBezTo>
                    <a:pt x="344"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20"/>
            <p:cNvSpPr/>
            <p:nvPr/>
          </p:nvSpPr>
          <p:spPr>
            <a:xfrm rot="5400000">
              <a:off x="73219" y="1233524"/>
              <a:ext cx="38136" cy="32585"/>
            </a:xfrm>
            <a:custGeom>
              <a:avLst/>
              <a:gdLst/>
              <a:ahLst/>
              <a:cxnLst/>
              <a:rect l="l" t="t" r="r" b="b"/>
              <a:pathLst>
                <a:path w="1841" h="1573" extrusionOk="0">
                  <a:moveTo>
                    <a:pt x="1046" y="1"/>
                  </a:moveTo>
                  <a:cubicBezTo>
                    <a:pt x="345"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20"/>
            <p:cNvSpPr/>
            <p:nvPr/>
          </p:nvSpPr>
          <p:spPr>
            <a:xfrm rot="5400000">
              <a:off x="73219" y="1406248"/>
              <a:ext cx="38136" cy="32585"/>
            </a:xfrm>
            <a:custGeom>
              <a:avLst/>
              <a:gdLst/>
              <a:ahLst/>
              <a:cxnLst/>
              <a:rect l="l" t="t" r="r" b="b"/>
              <a:pathLst>
                <a:path w="1841" h="1573" extrusionOk="0">
                  <a:moveTo>
                    <a:pt x="1059" y="1"/>
                  </a:moveTo>
                  <a:cubicBezTo>
                    <a:pt x="358" y="1"/>
                    <a:pt x="1" y="848"/>
                    <a:pt x="504"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20"/>
            <p:cNvSpPr/>
            <p:nvPr/>
          </p:nvSpPr>
          <p:spPr>
            <a:xfrm rot="5400000">
              <a:off x="73219" y="1578973"/>
              <a:ext cx="38136" cy="32585"/>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1" y="1256"/>
                    <a:pt x="1841" y="782"/>
                  </a:cubicBezTo>
                  <a:cubicBezTo>
                    <a:pt x="1841"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20"/>
            <p:cNvSpPr/>
            <p:nvPr/>
          </p:nvSpPr>
          <p:spPr>
            <a:xfrm rot="5400000">
              <a:off x="73116" y="1751884"/>
              <a:ext cx="38343" cy="32585"/>
            </a:xfrm>
            <a:custGeom>
              <a:avLst/>
              <a:gdLst/>
              <a:ahLst/>
              <a:cxnLst/>
              <a:rect l="l" t="t" r="r" b="b"/>
              <a:pathLst>
                <a:path w="1851" h="1573" extrusionOk="0">
                  <a:moveTo>
                    <a:pt x="1053" y="1"/>
                  </a:moveTo>
                  <a:cubicBezTo>
                    <a:pt x="349" y="1"/>
                    <a:pt x="1" y="851"/>
                    <a:pt x="500" y="1337"/>
                  </a:cubicBezTo>
                  <a:cubicBezTo>
                    <a:pt x="659" y="1500"/>
                    <a:pt x="856" y="1573"/>
                    <a:pt x="1050" y="1573"/>
                  </a:cubicBezTo>
                  <a:cubicBezTo>
                    <a:pt x="1457" y="1573"/>
                    <a:pt x="1850" y="1256"/>
                    <a:pt x="1850" y="782"/>
                  </a:cubicBezTo>
                  <a:cubicBezTo>
                    <a:pt x="1850" y="358"/>
                    <a:pt x="1493" y="1"/>
                    <a:pt x="1069" y="1"/>
                  </a:cubicBezTo>
                  <a:cubicBezTo>
                    <a:pt x="1064" y="1"/>
                    <a:pt x="1058" y="1"/>
                    <a:pt x="105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20"/>
            <p:cNvSpPr/>
            <p:nvPr/>
          </p:nvSpPr>
          <p:spPr>
            <a:xfrm rot="5400000">
              <a:off x="73167" y="1924661"/>
              <a:ext cx="38136" cy="32688"/>
            </a:xfrm>
            <a:custGeom>
              <a:avLst/>
              <a:gdLst/>
              <a:ahLst/>
              <a:cxnLst/>
              <a:rect l="l" t="t" r="r" b="b"/>
              <a:pathLst>
                <a:path w="1841" h="1578" extrusionOk="0">
                  <a:moveTo>
                    <a:pt x="1059" y="1"/>
                  </a:moveTo>
                  <a:cubicBezTo>
                    <a:pt x="345" y="1"/>
                    <a:pt x="1" y="848"/>
                    <a:pt x="490" y="1351"/>
                  </a:cubicBezTo>
                  <a:cubicBezTo>
                    <a:pt x="651" y="1507"/>
                    <a:pt x="847" y="1577"/>
                    <a:pt x="1039"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0" name="Google Shape;1150;p20"/>
          <p:cNvGrpSpPr/>
          <p:nvPr/>
        </p:nvGrpSpPr>
        <p:grpSpPr>
          <a:xfrm>
            <a:off x="7787364" y="4821695"/>
            <a:ext cx="1244972" cy="211047"/>
            <a:chOff x="7787364" y="4774070"/>
            <a:chExt cx="1244972" cy="211047"/>
          </a:xfrm>
        </p:grpSpPr>
        <p:sp>
          <p:nvSpPr>
            <p:cNvPr id="1151" name="Google Shape;1151;p20"/>
            <p:cNvSpPr/>
            <p:nvPr/>
          </p:nvSpPr>
          <p:spPr>
            <a:xfrm rot="5400000">
              <a:off x="8996986" y="4776835"/>
              <a:ext cx="38116" cy="32585"/>
            </a:xfrm>
            <a:custGeom>
              <a:avLst/>
              <a:gdLst/>
              <a:ahLst/>
              <a:cxnLst/>
              <a:rect l="l" t="t" r="r" b="b"/>
              <a:pathLst>
                <a:path w="1840" h="1573" extrusionOk="0">
                  <a:moveTo>
                    <a:pt x="1059" y="0"/>
                  </a:moveTo>
                  <a:cubicBezTo>
                    <a:pt x="344" y="0"/>
                    <a:pt x="0" y="847"/>
                    <a:pt x="490" y="1337"/>
                  </a:cubicBezTo>
                  <a:cubicBezTo>
                    <a:pt x="653" y="1500"/>
                    <a:pt x="852" y="1573"/>
                    <a:pt x="1046" y="1573"/>
                  </a:cubicBezTo>
                  <a:cubicBezTo>
                    <a:pt x="1453" y="1573"/>
                    <a:pt x="1840" y="1256"/>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0"/>
            <p:cNvSpPr/>
            <p:nvPr/>
          </p:nvSpPr>
          <p:spPr>
            <a:xfrm rot="5400000">
              <a:off x="8996976" y="4949570"/>
              <a:ext cx="38136" cy="32585"/>
            </a:xfrm>
            <a:custGeom>
              <a:avLst/>
              <a:gdLst/>
              <a:ahLst/>
              <a:cxnLst/>
              <a:rect l="l" t="t" r="r" b="b"/>
              <a:pathLst>
                <a:path w="1841" h="1573" extrusionOk="0">
                  <a:moveTo>
                    <a:pt x="1059" y="0"/>
                  </a:moveTo>
                  <a:cubicBezTo>
                    <a:pt x="358" y="0"/>
                    <a:pt x="1" y="847"/>
                    <a:pt x="503" y="1337"/>
                  </a:cubicBezTo>
                  <a:cubicBezTo>
                    <a:pt x="662" y="1500"/>
                    <a:pt x="858" y="1573"/>
                    <a:pt x="1051" y="1573"/>
                  </a:cubicBezTo>
                  <a:cubicBezTo>
                    <a:pt x="1453" y="1573"/>
                    <a:pt x="1840" y="1256"/>
                    <a:pt x="1840" y="781"/>
                  </a:cubicBezTo>
                  <a:cubicBezTo>
                    <a:pt x="1840"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0"/>
            <p:cNvSpPr/>
            <p:nvPr/>
          </p:nvSpPr>
          <p:spPr>
            <a:xfrm rot="5400000">
              <a:off x="8823909" y="4776752"/>
              <a:ext cx="38116" cy="32750"/>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0"/>
            <p:cNvSpPr/>
            <p:nvPr/>
          </p:nvSpPr>
          <p:spPr>
            <a:xfrm rot="5400000">
              <a:off x="8823899" y="4949487"/>
              <a:ext cx="38136" cy="32750"/>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0"/>
            <p:cNvSpPr/>
            <p:nvPr/>
          </p:nvSpPr>
          <p:spPr>
            <a:xfrm rot="5400000">
              <a:off x="8650635" y="4776763"/>
              <a:ext cx="38116" cy="32730"/>
            </a:xfrm>
            <a:custGeom>
              <a:avLst/>
              <a:gdLst/>
              <a:ahLst/>
              <a:cxnLst/>
              <a:rect l="l" t="t" r="r" b="b"/>
              <a:pathLst>
                <a:path w="1840" h="1580" extrusionOk="0">
                  <a:moveTo>
                    <a:pt x="1059" y="0"/>
                  </a:moveTo>
                  <a:cubicBezTo>
                    <a:pt x="344" y="0"/>
                    <a:pt x="0" y="847"/>
                    <a:pt x="490" y="1350"/>
                  </a:cubicBezTo>
                  <a:cubicBezTo>
                    <a:pt x="653" y="1509"/>
                    <a:pt x="851" y="1580"/>
                    <a:pt x="1046" y="1580"/>
                  </a:cubicBezTo>
                  <a:cubicBezTo>
                    <a:pt x="1452" y="1580"/>
                    <a:pt x="1840" y="1269"/>
                    <a:pt x="1840" y="795"/>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20"/>
            <p:cNvSpPr/>
            <p:nvPr/>
          </p:nvSpPr>
          <p:spPr>
            <a:xfrm rot="5400000">
              <a:off x="8650625" y="4949498"/>
              <a:ext cx="38136" cy="32730"/>
            </a:xfrm>
            <a:custGeom>
              <a:avLst/>
              <a:gdLst/>
              <a:ahLst/>
              <a:cxnLst/>
              <a:rect l="l" t="t" r="r" b="b"/>
              <a:pathLst>
                <a:path w="1841" h="1580" extrusionOk="0">
                  <a:moveTo>
                    <a:pt x="1059" y="0"/>
                  </a:moveTo>
                  <a:cubicBezTo>
                    <a:pt x="358" y="0"/>
                    <a:pt x="1" y="847"/>
                    <a:pt x="503" y="1350"/>
                  </a:cubicBezTo>
                  <a:cubicBezTo>
                    <a:pt x="662" y="1509"/>
                    <a:pt x="858" y="1580"/>
                    <a:pt x="1050" y="1580"/>
                  </a:cubicBezTo>
                  <a:cubicBezTo>
                    <a:pt x="1453" y="1580"/>
                    <a:pt x="1840" y="1269"/>
                    <a:pt x="1840" y="795"/>
                  </a:cubicBezTo>
                  <a:cubicBezTo>
                    <a:pt x="1840"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20"/>
            <p:cNvSpPr/>
            <p:nvPr/>
          </p:nvSpPr>
          <p:spPr>
            <a:xfrm rot="5400000">
              <a:off x="8477424" y="4776835"/>
              <a:ext cx="38116" cy="32585"/>
            </a:xfrm>
            <a:custGeom>
              <a:avLst/>
              <a:gdLst/>
              <a:ahLst/>
              <a:cxnLst/>
              <a:rect l="l" t="t" r="r" b="b"/>
              <a:pathLst>
                <a:path w="1840" h="1573" extrusionOk="0">
                  <a:moveTo>
                    <a:pt x="1059" y="0"/>
                  </a:moveTo>
                  <a:cubicBezTo>
                    <a:pt x="344" y="0"/>
                    <a:pt x="0" y="847"/>
                    <a:pt x="490" y="1337"/>
                  </a:cubicBezTo>
                  <a:cubicBezTo>
                    <a:pt x="653" y="1500"/>
                    <a:pt x="852" y="1572"/>
                    <a:pt x="1046" y="1572"/>
                  </a:cubicBezTo>
                  <a:cubicBezTo>
                    <a:pt x="1453" y="1572"/>
                    <a:pt x="1840" y="1255"/>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0"/>
            <p:cNvSpPr/>
            <p:nvPr/>
          </p:nvSpPr>
          <p:spPr>
            <a:xfrm rot="5400000">
              <a:off x="8477413" y="4949570"/>
              <a:ext cx="38136" cy="32585"/>
            </a:xfrm>
            <a:custGeom>
              <a:avLst/>
              <a:gdLst/>
              <a:ahLst/>
              <a:cxnLst/>
              <a:rect l="l" t="t" r="r" b="b"/>
              <a:pathLst>
                <a:path w="1841" h="1573" extrusionOk="0">
                  <a:moveTo>
                    <a:pt x="1059" y="0"/>
                  </a:moveTo>
                  <a:cubicBezTo>
                    <a:pt x="358" y="0"/>
                    <a:pt x="1" y="847"/>
                    <a:pt x="503" y="1337"/>
                  </a:cubicBezTo>
                  <a:cubicBezTo>
                    <a:pt x="662" y="1500"/>
                    <a:pt x="858" y="1572"/>
                    <a:pt x="1051" y="1572"/>
                  </a:cubicBezTo>
                  <a:cubicBezTo>
                    <a:pt x="1453" y="1572"/>
                    <a:pt x="1840" y="1255"/>
                    <a:pt x="1840" y="781"/>
                  </a:cubicBezTo>
                  <a:cubicBezTo>
                    <a:pt x="1840"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20"/>
            <p:cNvSpPr/>
            <p:nvPr/>
          </p:nvSpPr>
          <p:spPr>
            <a:xfrm rot="5400000">
              <a:off x="8304109" y="4776783"/>
              <a:ext cx="38116" cy="32688"/>
            </a:xfrm>
            <a:custGeom>
              <a:avLst/>
              <a:gdLst/>
              <a:ahLst/>
              <a:cxnLst/>
              <a:rect l="l" t="t" r="r" b="b"/>
              <a:pathLst>
                <a:path w="1840" h="1578" extrusionOk="0">
                  <a:moveTo>
                    <a:pt x="1059" y="1"/>
                  </a:moveTo>
                  <a:cubicBezTo>
                    <a:pt x="344" y="1"/>
                    <a:pt x="0" y="848"/>
                    <a:pt x="503" y="1351"/>
                  </a:cubicBezTo>
                  <a:cubicBezTo>
                    <a:pt x="660" y="1507"/>
                    <a:pt x="852" y="1577"/>
                    <a:pt x="1042"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0"/>
            <p:cNvSpPr/>
            <p:nvPr/>
          </p:nvSpPr>
          <p:spPr>
            <a:xfrm rot="5400000">
              <a:off x="8304005" y="4949612"/>
              <a:ext cx="38323" cy="32688"/>
            </a:xfrm>
            <a:custGeom>
              <a:avLst/>
              <a:gdLst/>
              <a:ahLst/>
              <a:cxnLst/>
              <a:rect l="l" t="t" r="r" b="b"/>
              <a:pathLst>
                <a:path w="1850" h="1578" extrusionOk="0">
                  <a:moveTo>
                    <a:pt x="1059" y="1"/>
                  </a:moveTo>
                  <a:cubicBezTo>
                    <a:pt x="358" y="1"/>
                    <a:pt x="1" y="848"/>
                    <a:pt x="503" y="1351"/>
                  </a:cubicBezTo>
                  <a:cubicBezTo>
                    <a:pt x="660" y="1507"/>
                    <a:pt x="854" y="1577"/>
                    <a:pt x="1045" y="1577"/>
                  </a:cubicBezTo>
                  <a:cubicBezTo>
                    <a:pt x="1454" y="1577"/>
                    <a:pt x="1849"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0"/>
            <p:cNvSpPr/>
            <p:nvPr/>
          </p:nvSpPr>
          <p:spPr>
            <a:xfrm rot="5400000">
              <a:off x="8131073" y="4776763"/>
              <a:ext cx="38116" cy="32730"/>
            </a:xfrm>
            <a:custGeom>
              <a:avLst/>
              <a:gdLst/>
              <a:ahLst/>
              <a:cxnLst/>
              <a:rect l="l" t="t" r="r" b="b"/>
              <a:pathLst>
                <a:path w="1840" h="1580" extrusionOk="0">
                  <a:moveTo>
                    <a:pt x="1059" y="0"/>
                  </a:moveTo>
                  <a:cubicBezTo>
                    <a:pt x="344" y="0"/>
                    <a:pt x="0" y="847"/>
                    <a:pt x="490" y="1350"/>
                  </a:cubicBezTo>
                  <a:cubicBezTo>
                    <a:pt x="653" y="1509"/>
                    <a:pt x="851" y="1580"/>
                    <a:pt x="1046" y="1580"/>
                  </a:cubicBezTo>
                  <a:cubicBezTo>
                    <a:pt x="1452"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20"/>
            <p:cNvSpPr/>
            <p:nvPr/>
          </p:nvSpPr>
          <p:spPr>
            <a:xfrm rot="5400000">
              <a:off x="8131063" y="4949498"/>
              <a:ext cx="38136" cy="32730"/>
            </a:xfrm>
            <a:custGeom>
              <a:avLst/>
              <a:gdLst/>
              <a:ahLst/>
              <a:cxnLst/>
              <a:rect l="l" t="t" r="r" b="b"/>
              <a:pathLst>
                <a:path w="1841" h="1580" extrusionOk="0">
                  <a:moveTo>
                    <a:pt x="1059" y="0"/>
                  </a:moveTo>
                  <a:cubicBezTo>
                    <a:pt x="358" y="0"/>
                    <a:pt x="1" y="847"/>
                    <a:pt x="503" y="1350"/>
                  </a:cubicBezTo>
                  <a:cubicBezTo>
                    <a:pt x="662" y="1509"/>
                    <a:pt x="858" y="1580"/>
                    <a:pt x="1050" y="1580"/>
                  </a:cubicBezTo>
                  <a:cubicBezTo>
                    <a:pt x="1453" y="1580"/>
                    <a:pt x="1840" y="1269"/>
                    <a:pt x="1840" y="794"/>
                  </a:cubicBezTo>
                  <a:cubicBezTo>
                    <a:pt x="1840"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20"/>
            <p:cNvSpPr/>
            <p:nvPr/>
          </p:nvSpPr>
          <p:spPr>
            <a:xfrm rot="5400000">
              <a:off x="7957800" y="4776752"/>
              <a:ext cx="38116" cy="32750"/>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0"/>
            <p:cNvSpPr/>
            <p:nvPr/>
          </p:nvSpPr>
          <p:spPr>
            <a:xfrm rot="5400000">
              <a:off x="7957789" y="4949487"/>
              <a:ext cx="38136" cy="32750"/>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0"/>
            <p:cNvSpPr/>
            <p:nvPr/>
          </p:nvSpPr>
          <p:spPr>
            <a:xfrm rot="5400000">
              <a:off x="7784598" y="4776835"/>
              <a:ext cx="38116" cy="32585"/>
            </a:xfrm>
            <a:custGeom>
              <a:avLst/>
              <a:gdLst/>
              <a:ahLst/>
              <a:cxnLst/>
              <a:rect l="l" t="t" r="r" b="b"/>
              <a:pathLst>
                <a:path w="1840" h="1573" extrusionOk="0">
                  <a:moveTo>
                    <a:pt x="1059" y="0"/>
                  </a:moveTo>
                  <a:cubicBezTo>
                    <a:pt x="344" y="0"/>
                    <a:pt x="0" y="847"/>
                    <a:pt x="490" y="1337"/>
                  </a:cubicBezTo>
                  <a:cubicBezTo>
                    <a:pt x="653" y="1500"/>
                    <a:pt x="852" y="1573"/>
                    <a:pt x="1046" y="1573"/>
                  </a:cubicBezTo>
                  <a:cubicBezTo>
                    <a:pt x="1453" y="1573"/>
                    <a:pt x="1840" y="1256"/>
                    <a:pt x="1840" y="781"/>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20"/>
            <p:cNvSpPr/>
            <p:nvPr/>
          </p:nvSpPr>
          <p:spPr>
            <a:xfrm rot="5400000">
              <a:off x="7784588" y="4949570"/>
              <a:ext cx="38136" cy="32585"/>
            </a:xfrm>
            <a:custGeom>
              <a:avLst/>
              <a:gdLst/>
              <a:ahLst/>
              <a:cxnLst/>
              <a:rect l="l" t="t" r="r" b="b"/>
              <a:pathLst>
                <a:path w="1841" h="1573" extrusionOk="0">
                  <a:moveTo>
                    <a:pt x="1059" y="0"/>
                  </a:moveTo>
                  <a:cubicBezTo>
                    <a:pt x="358" y="0"/>
                    <a:pt x="1" y="847"/>
                    <a:pt x="503" y="1337"/>
                  </a:cubicBezTo>
                  <a:cubicBezTo>
                    <a:pt x="662" y="1500"/>
                    <a:pt x="858" y="1573"/>
                    <a:pt x="1051" y="1573"/>
                  </a:cubicBezTo>
                  <a:cubicBezTo>
                    <a:pt x="1453" y="1573"/>
                    <a:pt x="1840" y="1256"/>
                    <a:pt x="1840" y="781"/>
                  </a:cubicBezTo>
                  <a:cubicBezTo>
                    <a:pt x="1840"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p:cSld name="CUSTOM_15">
    <p:spTree>
      <p:nvGrpSpPr>
        <p:cNvPr id="1" name="Shape 1171"/>
        <p:cNvGrpSpPr/>
        <p:nvPr/>
      </p:nvGrpSpPr>
      <p:grpSpPr>
        <a:xfrm>
          <a:off x="0" y="0"/>
          <a:ext cx="0" cy="0"/>
          <a:chOff x="0" y="0"/>
          <a:chExt cx="0" cy="0"/>
        </a:xfrm>
      </p:grpSpPr>
    </p:spTree>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172"/>
        <p:cNvGrpSpPr/>
        <p:nvPr/>
      </p:nvGrpSpPr>
      <p:grpSpPr>
        <a:xfrm>
          <a:off x="0" y="0"/>
          <a:ext cx="0" cy="0"/>
          <a:chOff x="0" y="0"/>
          <a:chExt cx="0" cy="0"/>
        </a:xfrm>
      </p:grpSpPr>
    </p:spTree>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ch Design">
  <p:cSld name="Tech Design">
    <p:spTree>
      <p:nvGrpSpPr>
        <p:cNvPr id="1" name="Shape 519"/>
        <p:cNvGrpSpPr/>
        <p:nvPr/>
      </p:nvGrpSpPr>
      <p:grpSpPr>
        <a:xfrm>
          <a:off x="0" y="0"/>
          <a:ext cx="0" cy="0"/>
          <a:chOff x="0" y="0"/>
          <a:chExt cx="0" cy="0"/>
        </a:xfrm>
      </p:grpSpPr>
      <p:sp>
        <p:nvSpPr>
          <p:cNvPr id="520" name="Google Shape;520;p14"/>
          <p:cNvSpPr txBox="1">
            <a:spLocks noGrp="1"/>
          </p:cNvSpPr>
          <p:nvPr>
            <p:ph type="title"/>
          </p:nvPr>
        </p:nvSpPr>
        <p:spPr>
          <a:xfrm>
            <a:off x="594225" y="376875"/>
            <a:ext cx="4797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521" name="Google Shape;521;p14"/>
          <p:cNvSpPr txBox="1">
            <a:spLocks noGrp="1"/>
          </p:cNvSpPr>
          <p:nvPr>
            <p:ph type="subTitle" idx="1"/>
          </p:nvPr>
        </p:nvSpPr>
        <p:spPr>
          <a:xfrm>
            <a:off x="5927850" y="1292275"/>
            <a:ext cx="2457900" cy="57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000000"/>
              </a:buClr>
              <a:buSzPts val="1000"/>
              <a:buNone/>
              <a:defRPr sz="1600"/>
            </a:lvl1pPr>
            <a:lvl2pPr lvl="1" algn="r" rtl="0">
              <a:lnSpc>
                <a:spcPct val="100000"/>
              </a:lnSpc>
              <a:spcBef>
                <a:spcPts val="0"/>
              </a:spcBef>
              <a:spcAft>
                <a:spcPts val="0"/>
              </a:spcAft>
              <a:buClr>
                <a:srgbClr val="000000"/>
              </a:buClr>
              <a:buSzPts val="1000"/>
              <a:buNone/>
              <a:defRPr sz="1000">
                <a:solidFill>
                  <a:srgbClr val="000000"/>
                </a:solidFill>
              </a:defRPr>
            </a:lvl2pPr>
            <a:lvl3pPr lvl="2" algn="r" rtl="0">
              <a:lnSpc>
                <a:spcPct val="100000"/>
              </a:lnSpc>
              <a:spcBef>
                <a:spcPts val="0"/>
              </a:spcBef>
              <a:spcAft>
                <a:spcPts val="0"/>
              </a:spcAft>
              <a:buClr>
                <a:srgbClr val="000000"/>
              </a:buClr>
              <a:buSzPts val="1000"/>
              <a:buNone/>
              <a:defRPr sz="1000">
                <a:solidFill>
                  <a:srgbClr val="000000"/>
                </a:solidFill>
              </a:defRPr>
            </a:lvl3pPr>
            <a:lvl4pPr lvl="3" algn="r" rtl="0">
              <a:lnSpc>
                <a:spcPct val="100000"/>
              </a:lnSpc>
              <a:spcBef>
                <a:spcPts val="0"/>
              </a:spcBef>
              <a:spcAft>
                <a:spcPts val="0"/>
              </a:spcAft>
              <a:buClr>
                <a:srgbClr val="000000"/>
              </a:buClr>
              <a:buSzPts val="1000"/>
              <a:buNone/>
              <a:defRPr sz="1000">
                <a:solidFill>
                  <a:srgbClr val="000000"/>
                </a:solidFill>
              </a:defRPr>
            </a:lvl4pPr>
            <a:lvl5pPr lvl="4" algn="r" rtl="0">
              <a:lnSpc>
                <a:spcPct val="100000"/>
              </a:lnSpc>
              <a:spcBef>
                <a:spcPts val="0"/>
              </a:spcBef>
              <a:spcAft>
                <a:spcPts val="0"/>
              </a:spcAft>
              <a:buClr>
                <a:srgbClr val="000000"/>
              </a:buClr>
              <a:buSzPts val="1000"/>
              <a:buNone/>
              <a:defRPr sz="1000">
                <a:solidFill>
                  <a:srgbClr val="000000"/>
                </a:solidFill>
              </a:defRPr>
            </a:lvl5pPr>
            <a:lvl6pPr lvl="5" algn="r" rtl="0">
              <a:lnSpc>
                <a:spcPct val="100000"/>
              </a:lnSpc>
              <a:spcBef>
                <a:spcPts val="0"/>
              </a:spcBef>
              <a:spcAft>
                <a:spcPts val="0"/>
              </a:spcAft>
              <a:buClr>
                <a:srgbClr val="000000"/>
              </a:buClr>
              <a:buSzPts val="1000"/>
              <a:buNone/>
              <a:defRPr sz="1000">
                <a:solidFill>
                  <a:srgbClr val="000000"/>
                </a:solidFill>
              </a:defRPr>
            </a:lvl6pPr>
            <a:lvl7pPr lvl="6" algn="r" rtl="0">
              <a:lnSpc>
                <a:spcPct val="100000"/>
              </a:lnSpc>
              <a:spcBef>
                <a:spcPts val="0"/>
              </a:spcBef>
              <a:spcAft>
                <a:spcPts val="0"/>
              </a:spcAft>
              <a:buClr>
                <a:srgbClr val="000000"/>
              </a:buClr>
              <a:buSzPts val="1000"/>
              <a:buNone/>
              <a:defRPr sz="1000">
                <a:solidFill>
                  <a:srgbClr val="000000"/>
                </a:solidFill>
              </a:defRPr>
            </a:lvl7pPr>
            <a:lvl8pPr lvl="7" algn="r" rtl="0">
              <a:lnSpc>
                <a:spcPct val="100000"/>
              </a:lnSpc>
              <a:spcBef>
                <a:spcPts val="0"/>
              </a:spcBef>
              <a:spcAft>
                <a:spcPts val="0"/>
              </a:spcAft>
              <a:buClr>
                <a:srgbClr val="000000"/>
              </a:buClr>
              <a:buSzPts val="1000"/>
              <a:buNone/>
              <a:defRPr sz="1000">
                <a:solidFill>
                  <a:srgbClr val="000000"/>
                </a:solidFill>
              </a:defRPr>
            </a:lvl8pPr>
            <a:lvl9pPr lvl="8" algn="r" rtl="0">
              <a:lnSpc>
                <a:spcPct val="100000"/>
              </a:lnSpc>
              <a:spcBef>
                <a:spcPts val="0"/>
              </a:spcBef>
              <a:spcAft>
                <a:spcPts val="0"/>
              </a:spcAft>
              <a:buClr>
                <a:srgbClr val="000000"/>
              </a:buClr>
              <a:buSzPts val="1000"/>
              <a:buNone/>
              <a:defRPr sz="1000">
                <a:solidFill>
                  <a:srgbClr val="000000"/>
                </a:solidFill>
              </a:defRPr>
            </a:lvl9pPr>
          </a:lstStyle>
          <a:p>
            <a:endParaRPr/>
          </a:p>
        </p:txBody>
      </p:sp>
      <p:grpSp>
        <p:nvGrpSpPr>
          <p:cNvPr id="522" name="Google Shape;522;p14"/>
          <p:cNvGrpSpPr/>
          <p:nvPr/>
        </p:nvGrpSpPr>
        <p:grpSpPr>
          <a:xfrm rot="5400000">
            <a:off x="6940166" y="-1658366"/>
            <a:ext cx="1938979" cy="2457775"/>
            <a:chOff x="304776" y="1055181"/>
            <a:chExt cx="1378977" cy="1747937"/>
          </a:xfrm>
        </p:grpSpPr>
        <p:sp>
          <p:nvSpPr>
            <p:cNvPr id="523" name="Google Shape;523;p14"/>
            <p:cNvSpPr/>
            <p:nvPr/>
          </p:nvSpPr>
          <p:spPr>
            <a:xfrm>
              <a:off x="304776" y="1055181"/>
              <a:ext cx="27108" cy="23277"/>
            </a:xfrm>
            <a:custGeom>
              <a:avLst/>
              <a:gdLst/>
              <a:ahLst/>
              <a:cxnLst/>
              <a:rect l="l" t="t" r="r" b="b"/>
              <a:pathLst>
                <a:path w="1840" h="1580" extrusionOk="0">
                  <a:moveTo>
                    <a:pt x="1059" y="0"/>
                  </a:moveTo>
                  <a:cubicBezTo>
                    <a:pt x="344" y="0"/>
                    <a:pt x="0" y="847"/>
                    <a:pt x="490" y="1350"/>
                  </a:cubicBezTo>
                  <a:cubicBezTo>
                    <a:pt x="653" y="1508"/>
                    <a:pt x="851" y="1580"/>
                    <a:pt x="1046" y="1580"/>
                  </a:cubicBezTo>
                  <a:cubicBezTo>
                    <a:pt x="1452"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4"/>
            <p:cNvSpPr/>
            <p:nvPr/>
          </p:nvSpPr>
          <p:spPr>
            <a:xfrm>
              <a:off x="427616" y="1055181"/>
              <a:ext cx="27123" cy="23277"/>
            </a:xfrm>
            <a:custGeom>
              <a:avLst/>
              <a:gdLst/>
              <a:ahLst/>
              <a:cxnLst/>
              <a:rect l="l" t="t" r="r" b="b"/>
              <a:pathLst>
                <a:path w="1841" h="1580" extrusionOk="0">
                  <a:moveTo>
                    <a:pt x="1059" y="0"/>
                  </a:moveTo>
                  <a:cubicBezTo>
                    <a:pt x="358" y="0"/>
                    <a:pt x="1" y="847"/>
                    <a:pt x="503" y="1350"/>
                  </a:cubicBezTo>
                  <a:cubicBezTo>
                    <a:pt x="662" y="1508"/>
                    <a:pt x="858" y="1580"/>
                    <a:pt x="1050" y="1580"/>
                  </a:cubicBezTo>
                  <a:cubicBezTo>
                    <a:pt x="1453" y="1580"/>
                    <a:pt x="1840" y="1269"/>
                    <a:pt x="1840" y="794"/>
                  </a:cubicBezTo>
                  <a:cubicBezTo>
                    <a:pt x="1840"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4"/>
            <p:cNvSpPr/>
            <p:nvPr/>
          </p:nvSpPr>
          <p:spPr>
            <a:xfrm>
              <a:off x="550455" y="1055181"/>
              <a:ext cx="27314" cy="23277"/>
            </a:xfrm>
            <a:custGeom>
              <a:avLst/>
              <a:gdLst/>
              <a:ahLst/>
              <a:cxnLst/>
              <a:rect l="l" t="t" r="r" b="b"/>
              <a:pathLst>
                <a:path w="1854" h="1580" extrusionOk="0">
                  <a:moveTo>
                    <a:pt x="1060" y="0"/>
                  </a:moveTo>
                  <a:cubicBezTo>
                    <a:pt x="358" y="0"/>
                    <a:pt x="1" y="847"/>
                    <a:pt x="504" y="1350"/>
                  </a:cubicBezTo>
                  <a:cubicBezTo>
                    <a:pt x="666" y="1508"/>
                    <a:pt x="865" y="1580"/>
                    <a:pt x="1060" y="1580"/>
                  </a:cubicBezTo>
                  <a:cubicBezTo>
                    <a:pt x="1466" y="1580"/>
                    <a:pt x="1854" y="1269"/>
                    <a:pt x="1854" y="794"/>
                  </a:cubicBezTo>
                  <a:cubicBezTo>
                    <a:pt x="1854"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14"/>
            <p:cNvSpPr/>
            <p:nvPr/>
          </p:nvSpPr>
          <p:spPr>
            <a:xfrm>
              <a:off x="673501" y="1055181"/>
              <a:ext cx="27108" cy="23277"/>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14"/>
            <p:cNvSpPr/>
            <p:nvPr/>
          </p:nvSpPr>
          <p:spPr>
            <a:xfrm>
              <a:off x="796341" y="1055181"/>
              <a:ext cx="27123" cy="23277"/>
            </a:xfrm>
            <a:custGeom>
              <a:avLst/>
              <a:gdLst/>
              <a:ahLst/>
              <a:cxnLst/>
              <a:rect l="l" t="t" r="r" b="b"/>
              <a:pathLst>
                <a:path w="1841" h="1580" extrusionOk="0">
                  <a:moveTo>
                    <a:pt x="1059" y="0"/>
                  </a:moveTo>
                  <a:cubicBezTo>
                    <a:pt x="358" y="0"/>
                    <a:pt x="0" y="847"/>
                    <a:pt x="503" y="1350"/>
                  </a:cubicBezTo>
                  <a:cubicBezTo>
                    <a:pt x="662" y="1508"/>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14"/>
            <p:cNvSpPr/>
            <p:nvPr/>
          </p:nvSpPr>
          <p:spPr>
            <a:xfrm>
              <a:off x="919180" y="1055181"/>
              <a:ext cx="27123" cy="23277"/>
            </a:xfrm>
            <a:custGeom>
              <a:avLst/>
              <a:gdLst/>
              <a:ahLst/>
              <a:cxnLst/>
              <a:rect l="l" t="t" r="r" b="b"/>
              <a:pathLst>
                <a:path w="1841" h="1580" extrusionOk="0">
                  <a:moveTo>
                    <a:pt x="1060" y="0"/>
                  </a:moveTo>
                  <a:cubicBezTo>
                    <a:pt x="358" y="0"/>
                    <a:pt x="1" y="847"/>
                    <a:pt x="504" y="1350"/>
                  </a:cubicBezTo>
                  <a:cubicBezTo>
                    <a:pt x="662" y="1508"/>
                    <a:pt x="858" y="1580"/>
                    <a:pt x="1050" y="1580"/>
                  </a:cubicBezTo>
                  <a:cubicBezTo>
                    <a:pt x="1453" y="1580"/>
                    <a:pt x="1840" y="1269"/>
                    <a:pt x="1840" y="794"/>
                  </a:cubicBezTo>
                  <a:cubicBezTo>
                    <a:pt x="1840"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14"/>
            <p:cNvSpPr/>
            <p:nvPr/>
          </p:nvSpPr>
          <p:spPr>
            <a:xfrm>
              <a:off x="1042226" y="1055181"/>
              <a:ext cx="27108" cy="23277"/>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14"/>
            <p:cNvSpPr/>
            <p:nvPr/>
          </p:nvSpPr>
          <p:spPr>
            <a:xfrm>
              <a:off x="1165066" y="1055181"/>
              <a:ext cx="27123" cy="23277"/>
            </a:xfrm>
            <a:custGeom>
              <a:avLst/>
              <a:gdLst/>
              <a:ahLst/>
              <a:cxnLst/>
              <a:rect l="l" t="t" r="r" b="b"/>
              <a:pathLst>
                <a:path w="1841" h="1580" extrusionOk="0">
                  <a:moveTo>
                    <a:pt x="1046" y="0"/>
                  </a:moveTo>
                  <a:cubicBezTo>
                    <a:pt x="345" y="0"/>
                    <a:pt x="0" y="847"/>
                    <a:pt x="490" y="1350"/>
                  </a:cubicBezTo>
                  <a:cubicBezTo>
                    <a:pt x="653" y="1508"/>
                    <a:pt x="852" y="1580"/>
                    <a:pt x="1046" y="1580"/>
                  </a:cubicBezTo>
                  <a:cubicBezTo>
                    <a:pt x="1453"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14"/>
            <p:cNvSpPr/>
            <p:nvPr/>
          </p:nvSpPr>
          <p:spPr>
            <a:xfrm>
              <a:off x="1287905" y="1055181"/>
              <a:ext cx="27123" cy="23277"/>
            </a:xfrm>
            <a:custGeom>
              <a:avLst/>
              <a:gdLst/>
              <a:ahLst/>
              <a:cxnLst/>
              <a:rect l="l" t="t" r="r" b="b"/>
              <a:pathLst>
                <a:path w="1841" h="1580" extrusionOk="0">
                  <a:moveTo>
                    <a:pt x="1059" y="0"/>
                  </a:moveTo>
                  <a:cubicBezTo>
                    <a:pt x="358" y="0"/>
                    <a:pt x="1" y="847"/>
                    <a:pt x="504" y="1350"/>
                  </a:cubicBezTo>
                  <a:cubicBezTo>
                    <a:pt x="662" y="1508"/>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14"/>
            <p:cNvSpPr/>
            <p:nvPr/>
          </p:nvSpPr>
          <p:spPr>
            <a:xfrm>
              <a:off x="1410745" y="1055181"/>
              <a:ext cx="27123" cy="23277"/>
            </a:xfrm>
            <a:custGeom>
              <a:avLst/>
              <a:gdLst/>
              <a:ahLst/>
              <a:cxnLst/>
              <a:rect l="l" t="t" r="r" b="b"/>
              <a:pathLst>
                <a:path w="1841" h="1580" extrusionOk="0">
                  <a:moveTo>
                    <a:pt x="1060" y="0"/>
                  </a:moveTo>
                  <a:cubicBezTo>
                    <a:pt x="358" y="0"/>
                    <a:pt x="1" y="847"/>
                    <a:pt x="504" y="1350"/>
                  </a:cubicBezTo>
                  <a:cubicBezTo>
                    <a:pt x="662" y="1508"/>
                    <a:pt x="858" y="1580"/>
                    <a:pt x="1051" y="1580"/>
                  </a:cubicBezTo>
                  <a:cubicBezTo>
                    <a:pt x="1453" y="1580"/>
                    <a:pt x="1841" y="1269"/>
                    <a:pt x="1841" y="794"/>
                  </a:cubicBezTo>
                  <a:cubicBezTo>
                    <a:pt x="1841"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14"/>
            <p:cNvSpPr/>
            <p:nvPr/>
          </p:nvSpPr>
          <p:spPr>
            <a:xfrm>
              <a:off x="1533599" y="1055181"/>
              <a:ext cx="27314" cy="23277"/>
            </a:xfrm>
            <a:custGeom>
              <a:avLst/>
              <a:gdLst/>
              <a:ahLst/>
              <a:cxnLst/>
              <a:rect l="l" t="t" r="r" b="b"/>
              <a:pathLst>
                <a:path w="1854" h="1580" extrusionOk="0">
                  <a:moveTo>
                    <a:pt x="1072" y="0"/>
                  </a:moveTo>
                  <a:cubicBezTo>
                    <a:pt x="357" y="0"/>
                    <a:pt x="0" y="847"/>
                    <a:pt x="503" y="1350"/>
                  </a:cubicBezTo>
                  <a:cubicBezTo>
                    <a:pt x="662" y="1508"/>
                    <a:pt x="859" y="1580"/>
                    <a:pt x="1053" y="1580"/>
                  </a:cubicBezTo>
                  <a:cubicBezTo>
                    <a:pt x="1459" y="1580"/>
                    <a:pt x="1853" y="1269"/>
                    <a:pt x="1853" y="794"/>
                  </a:cubicBezTo>
                  <a:cubicBezTo>
                    <a:pt x="1853" y="357"/>
                    <a:pt x="1496" y="0"/>
                    <a:pt x="1072"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14"/>
            <p:cNvSpPr/>
            <p:nvPr/>
          </p:nvSpPr>
          <p:spPr>
            <a:xfrm>
              <a:off x="1656630" y="1055181"/>
              <a:ext cx="27123" cy="23277"/>
            </a:xfrm>
            <a:custGeom>
              <a:avLst/>
              <a:gdLst/>
              <a:ahLst/>
              <a:cxnLst/>
              <a:rect l="l" t="t" r="r" b="b"/>
              <a:pathLst>
                <a:path w="1841" h="1580" extrusionOk="0">
                  <a:moveTo>
                    <a:pt x="1059" y="0"/>
                  </a:moveTo>
                  <a:cubicBezTo>
                    <a:pt x="345" y="0"/>
                    <a:pt x="1" y="847"/>
                    <a:pt x="490" y="1350"/>
                  </a:cubicBezTo>
                  <a:cubicBezTo>
                    <a:pt x="653" y="1508"/>
                    <a:pt x="852" y="1580"/>
                    <a:pt x="1046"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14"/>
            <p:cNvSpPr/>
            <p:nvPr/>
          </p:nvSpPr>
          <p:spPr>
            <a:xfrm>
              <a:off x="304776" y="1178403"/>
              <a:ext cx="27108" cy="23174"/>
            </a:xfrm>
            <a:custGeom>
              <a:avLst/>
              <a:gdLst/>
              <a:ahLst/>
              <a:cxnLst/>
              <a:rect l="l" t="t" r="r" b="b"/>
              <a:pathLst>
                <a:path w="1840" h="1573" extrusionOk="0">
                  <a:moveTo>
                    <a:pt x="1059" y="1"/>
                  </a:moveTo>
                  <a:cubicBezTo>
                    <a:pt x="344" y="1"/>
                    <a:pt x="0" y="848"/>
                    <a:pt x="490" y="1337"/>
                  </a:cubicBezTo>
                  <a:cubicBezTo>
                    <a:pt x="653" y="1500"/>
                    <a:pt x="852" y="1573"/>
                    <a:pt x="1046"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14"/>
            <p:cNvSpPr/>
            <p:nvPr/>
          </p:nvSpPr>
          <p:spPr>
            <a:xfrm>
              <a:off x="427616" y="1178403"/>
              <a:ext cx="27123" cy="23174"/>
            </a:xfrm>
            <a:custGeom>
              <a:avLst/>
              <a:gdLst/>
              <a:ahLst/>
              <a:cxnLst/>
              <a:rect l="l" t="t" r="r" b="b"/>
              <a:pathLst>
                <a:path w="1841" h="1573" extrusionOk="0">
                  <a:moveTo>
                    <a:pt x="1059" y="1"/>
                  </a:moveTo>
                  <a:cubicBezTo>
                    <a:pt x="358" y="1"/>
                    <a:pt x="1" y="848"/>
                    <a:pt x="503" y="1337"/>
                  </a:cubicBezTo>
                  <a:cubicBezTo>
                    <a:pt x="662" y="1500"/>
                    <a:pt x="858" y="1573"/>
                    <a:pt x="1051" y="1573"/>
                  </a:cubicBezTo>
                  <a:cubicBezTo>
                    <a:pt x="1453" y="1573"/>
                    <a:pt x="1840" y="1256"/>
                    <a:pt x="1840" y="782"/>
                  </a:cubicBezTo>
                  <a:cubicBezTo>
                    <a:pt x="1840" y="345"/>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14"/>
            <p:cNvSpPr/>
            <p:nvPr/>
          </p:nvSpPr>
          <p:spPr>
            <a:xfrm>
              <a:off x="550455" y="1178403"/>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14"/>
            <p:cNvSpPr/>
            <p:nvPr/>
          </p:nvSpPr>
          <p:spPr>
            <a:xfrm>
              <a:off x="673501" y="1178403"/>
              <a:ext cx="27108" cy="23248"/>
            </a:xfrm>
            <a:custGeom>
              <a:avLst/>
              <a:gdLst/>
              <a:ahLst/>
              <a:cxnLst/>
              <a:rect l="l" t="t" r="r" b="b"/>
              <a:pathLst>
                <a:path w="1840" h="1578" extrusionOk="0">
                  <a:moveTo>
                    <a:pt x="1046" y="1"/>
                  </a:moveTo>
                  <a:cubicBezTo>
                    <a:pt x="344" y="1"/>
                    <a:pt x="0" y="848"/>
                    <a:pt x="490" y="1351"/>
                  </a:cubicBezTo>
                  <a:cubicBezTo>
                    <a:pt x="651" y="1507"/>
                    <a:pt x="846" y="1577"/>
                    <a:pt x="1038" y="1577"/>
                  </a:cubicBezTo>
                  <a:cubicBezTo>
                    <a:pt x="1447" y="1577"/>
                    <a:pt x="1840" y="1259"/>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14"/>
            <p:cNvSpPr/>
            <p:nvPr/>
          </p:nvSpPr>
          <p:spPr>
            <a:xfrm>
              <a:off x="796341" y="1178403"/>
              <a:ext cx="27123" cy="23174"/>
            </a:xfrm>
            <a:custGeom>
              <a:avLst/>
              <a:gdLst/>
              <a:ahLst/>
              <a:cxnLst/>
              <a:rect l="l" t="t" r="r" b="b"/>
              <a:pathLst>
                <a:path w="1841" h="1573" extrusionOk="0">
                  <a:moveTo>
                    <a:pt x="1059" y="1"/>
                  </a:moveTo>
                  <a:cubicBezTo>
                    <a:pt x="358" y="1"/>
                    <a:pt x="0" y="848"/>
                    <a:pt x="503"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14"/>
            <p:cNvSpPr/>
            <p:nvPr/>
          </p:nvSpPr>
          <p:spPr>
            <a:xfrm>
              <a:off x="919180" y="1178403"/>
              <a:ext cx="27123" cy="23174"/>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0" y="1256"/>
                    <a:pt x="1840"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14"/>
            <p:cNvSpPr/>
            <p:nvPr/>
          </p:nvSpPr>
          <p:spPr>
            <a:xfrm>
              <a:off x="1042226" y="1178403"/>
              <a:ext cx="27108" cy="23174"/>
            </a:xfrm>
            <a:custGeom>
              <a:avLst/>
              <a:gdLst/>
              <a:ahLst/>
              <a:cxnLst/>
              <a:rect l="l" t="t" r="r" b="b"/>
              <a:pathLst>
                <a:path w="1840" h="1573" extrusionOk="0">
                  <a:moveTo>
                    <a:pt x="1046" y="1"/>
                  </a:moveTo>
                  <a:cubicBezTo>
                    <a:pt x="344"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14"/>
            <p:cNvSpPr/>
            <p:nvPr/>
          </p:nvSpPr>
          <p:spPr>
            <a:xfrm>
              <a:off x="1165066" y="1178403"/>
              <a:ext cx="27123" cy="23174"/>
            </a:xfrm>
            <a:custGeom>
              <a:avLst/>
              <a:gdLst/>
              <a:ahLst/>
              <a:cxnLst/>
              <a:rect l="l" t="t" r="r" b="b"/>
              <a:pathLst>
                <a:path w="1841" h="1573" extrusionOk="0">
                  <a:moveTo>
                    <a:pt x="1046" y="1"/>
                  </a:moveTo>
                  <a:cubicBezTo>
                    <a:pt x="345"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14"/>
            <p:cNvSpPr/>
            <p:nvPr/>
          </p:nvSpPr>
          <p:spPr>
            <a:xfrm>
              <a:off x="1287905" y="1178403"/>
              <a:ext cx="27123" cy="23174"/>
            </a:xfrm>
            <a:custGeom>
              <a:avLst/>
              <a:gdLst/>
              <a:ahLst/>
              <a:cxnLst/>
              <a:rect l="l" t="t" r="r" b="b"/>
              <a:pathLst>
                <a:path w="1841" h="1573" extrusionOk="0">
                  <a:moveTo>
                    <a:pt x="1059" y="1"/>
                  </a:moveTo>
                  <a:cubicBezTo>
                    <a:pt x="358" y="1"/>
                    <a:pt x="1" y="848"/>
                    <a:pt x="504"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14"/>
            <p:cNvSpPr/>
            <p:nvPr/>
          </p:nvSpPr>
          <p:spPr>
            <a:xfrm>
              <a:off x="1410745" y="1178403"/>
              <a:ext cx="27123" cy="23174"/>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1" y="1256"/>
                    <a:pt x="1841" y="782"/>
                  </a:cubicBezTo>
                  <a:cubicBezTo>
                    <a:pt x="1841"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14"/>
            <p:cNvSpPr/>
            <p:nvPr/>
          </p:nvSpPr>
          <p:spPr>
            <a:xfrm>
              <a:off x="1533644" y="1178403"/>
              <a:ext cx="27270" cy="23174"/>
            </a:xfrm>
            <a:custGeom>
              <a:avLst/>
              <a:gdLst/>
              <a:ahLst/>
              <a:cxnLst/>
              <a:rect l="l" t="t" r="r" b="b"/>
              <a:pathLst>
                <a:path w="1851" h="1573" extrusionOk="0">
                  <a:moveTo>
                    <a:pt x="1053" y="1"/>
                  </a:moveTo>
                  <a:cubicBezTo>
                    <a:pt x="349" y="1"/>
                    <a:pt x="1" y="851"/>
                    <a:pt x="500" y="1337"/>
                  </a:cubicBezTo>
                  <a:cubicBezTo>
                    <a:pt x="659" y="1500"/>
                    <a:pt x="856" y="1573"/>
                    <a:pt x="1050" y="1573"/>
                  </a:cubicBezTo>
                  <a:cubicBezTo>
                    <a:pt x="1457" y="1573"/>
                    <a:pt x="1850" y="1256"/>
                    <a:pt x="1850" y="782"/>
                  </a:cubicBezTo>
                  <a:cubicBezTo>
                    <a:pt x="1850" y="358"/>
                    <a:pt x="1493" y="1"/>
                    <a:pt x="1069" y="1"/>
                  </a:cubicBezTo>
                  <a:cubicBezTo>
                    <a:pt x="1064" y="1"/>
                    <a:pt x="1058" y="1"/>
                    <a:pt x="105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14"/>
            <p:cNvSpPr/>
            <p:nvPr/>
          </p:nvSpPr>
          <p:spPr>
            <a:xfrm>
              <a:off x="1656630" y="1178403"/>
              <a:ext cx="27123" cy="23248"/>
            </a:xfrm>
            <a:custGeom>
              <a:avLst/>
              <a:gdLst/>
              <a:ahLst/>
              <a:cxnLst/>
              <a:rect l="l" t="t" r="r" b="b"/>
              <a:pathLst>
                <a:path w="1841" h="1578" extrusionOk="0">
                  <a:moveTo>
                    <a:pt x="1059" y="1"/>
                  </a:moveTo>
                  <a:cubicBezTo>
                    <a:pt x="345" y="1"/>
                    <a:pt x="1" y="848"/>
                    <a:pt x="490" y="1351"/>
                  </a:cubicBezTo>
                  <a:cubicBezTo>
                    <a:pt x="651" y="1507"/>
                    <a:pt x="847" y="1577"/>
                    <a:pt x="1039"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14"/>
            <p:cNvSpPr/>
            <p:nvPr/>
          </p:nvSpPr>
          <p:spPr>
            <a:xfrm>
              <a:off x="304776" y="1301626"/>
              <a:ext cx="27108" cy="23189"/>
            </a:xfrm>
            <a:custGeom>
              <a:avLst/>
              <a:gdLst/>
              <a:ahLst/>
              <a:cxnLst/>
              <a:rect l="l" t="t" r="r" b="b"/>
              <a:pathLst>
                <a:path w="1840" h="1574" extrusionOk="0">
                  <a:moveTo>
                    <a:pt x="1082" y="1"/>
                  </a:moveTo>
                  <a:cubicBezTo>
                    <a:pt x="1074" y="1"/>
                    <a:pt x="1067" y="1"/>
                    <a:pt x="1059" y="1"/>
                  </a:cubicBezTo>
                  <a:cubicBezTo>
                    <a:pt x="358" y="1"/>
                    <a:pt x="0" y="848"/>
                    <a:pt x="490" y="1338"/>
                  </a:cubicBezTo>
                  <a:cubicBezTo>
                    <a:pt x="653" y="1501"/>
                    <a:pt x="852" y="1574"/>
                    <a:pt x="1046" y="1574"/>
                  </a:cubicBezTo>
                  <a:cubicBezTo>
                    <a:pt x="1453" y="1574"/>
                    <a:pt x="1840" y="1257"/>
                    <a:pt x="1840" y="782"/>
                  </a:cubicBezTo>
                  <a:cubicBezTo>
                    <a:pt x="1840" y="353"/>
                    <a:pt x="1495" y="1"/>
                    <a:pt x="1082"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14"/>
            <p:cNvSpPr/>
            <p:nvPr/>
          </p:nvSpPr>
          <p:spPr>
            <a:xfrm>
              <a:off x="427616" y="1301626"/>
              <a:ext cx="27123" cy="23189"/>
            </a:xfrm>
            <a:custGeom>
              <a:avLst/>
              <a:gdLst/>
              <a:ahLst/>
              <a:cxnLst/>
              <a:rect l="l" t="t" r="r" b="b"/>
              <a:pathLst>
                <a:path w="1841" h="1574" extrusionOk="0">
                  <a:moveTo>
                    <a:pt x="1083" y="1"/>
                  </a:moveTo>
                  <a:cubicBezTo>
                    <a:pt x="1075" y="1"/>
                    <a:pt x="1067" y="1"/>
                    <a:pt x="1059" y="1"/>
                  </a:cubicBezTo>
                  <a:cubicBezTo>
                    <a:pt x="358" y="1"/>
                    <a:pt x="1" y="848"/>
                    <a:pt x="503" y="1338"/>
                  </a:cubicBezTo>
                  <a:cubicBezTo>
                    <a:pt x="662" y="1501"/>
                    <a:pt x="858" y="1574"/>
                    <a:pt x="1051" y="1574"/>
                  </a:cubicBezTo>
                  <a:cubicBezTo>
                    <a:pt x="1453" y="1574"/>
                    <a:pt x="1840" y="1257"/>
                    <a:pt x="1840" y="782"/>
                  </a:cubicBezTo>
                  <a:cubicBezTo>
                    <a:pt x="1840" y="353"/>
                    <a:pt x="1508"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14"/>
            <p:cNvSpPr/>
            <p:nvPr/>
          </p:nvSpPr>
          <p:spPr>
            <a:xfrm>
              <a:off x="550455" y="1301626"/>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2" y="1501"/>
                    <a:pt x="860" y="1574"/>
                    <a:pt x="1054" y="1574"/>
                  </a:cubicBezTo>
                  <a:cubicBezTo>
                    <a:pt x="1460"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14"/>
            <p:cNvSpPr/>
            <p:nvPr/>
          </p:nvSpPr>
          <p:spPr>
            <a:xfrm>
              <a:off x="673545" y="1301626"/>
              <a:ext cx="27064" cy="23189"/>
            </a:xfrm>
            <a:custGeom>
              <a:avLst/>
              <a:gdLst/>
              <a:ahLst/>
              <a:cxnLst/>
              <a:rect l="l" t="t" r="r" b="b"/>
              <a:pathLst>
                <a:path w="1837" h="1574" extrusionOk="0">
                  <a:moveTo>
                    <a:pt x="1066" y="1"/>
                  </a:moveTo>
                  <a:cubicBezTo>
                    <a:pt x="1059" y="1"/>
                    <a:pt x="1051" y="1"/>
                    <a:pt x="1043" y="1"/>
                  </a:cubicBezTo>
                  <a:cubicBezTo>
                    <a:pt x="1037" y="1"/>
                    <a:pt x="1032" y="1"/>
                    <a:pt x="1027" y="1"/>
                  </a:cubicBezTo>
                  <a:cubicBezTo>
                    <a:pt x="336" y="1"/>
                    <a:pt x="1" y="852"/>
                    <a:pt x="487" y="1338"/>
                  </a:cubicBezTo>
                  <a:cubicBezTo>
                    <a:pt x="650" y="1501"/>
                    <a:pt x="849" y="1574"/>
                    <a:pt x="1043" y="1574"/>
                  </a:cubicBezTo>
                  <a:cubicBezTo>
                    <a:pt x="1450" y="1574"/>
                    <a:pt x="1837" y="1257"/>
                    <a:pt x="1837" y="782"/>
                  </a:cubicBezTo>
                  <a:cubicBezTo>
                    <a:pt x="1837" y="353"/>
                    <a:pt x="1492" y="1"/>
                    <a:pt x="106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14"/>
            <p:cNvSpPr/>
            <p:nvPr/>
          </p:nvSpPr>
          <p:spPr>
            <a:xfrm>
              <a:off x="796341" y="1301626"/>
              <a:ext cx="27123" cy="23189"/>
            </a:xfrm>
            <a:custGeom>
              <a:avLst/>
              <a:gdLst/>
              <a:ahLst/>
              <a:cxnLst/>
              <a:rect l="l" t="t" r="r" b="b"/>
              <a:pathLst>
                <a:path w="1841" h="1574" extrusionOk="0">
                  <a:moveTo>
                    <a:pt x="1083" y="1"/>
                  </a:moveTo>
                  <a:cubicBezTo>
                    <a:pt x="1075" y="1"/>
                    <a:pt x="1067" y="1"/>
                    <a:pt x="1059" y="1"/>
                  </a:cubicBezTo>
                  <a:cubicBezTo>
                    <a:pt x="358" y="1"/>
                    <a:pt x="0" y="848"/>
                    <a:pt x="503" y="1338"/>
                  </a:cubicBezTo>
                  <a:cubicBezTo>
                    <a:pt x="662" y="1501"/>
                    <a:pt x="858" y="1574"/>
                    <a:pt x="1051" y="1574"/>
                  </a:cubicBezTo>
                  <a:cubicBezTo>
                    <a:pt x="1453" y="1574"/>
                    <a:pt x="1840" y="1257"/>
                    <a:pt x="1840" y="782"/>
                  </a:cubicBezTo>
                  <a:cubicBezTo>
                    <a:pt x="1840" y="353"/>
                    <a:pt x="1508"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14"/>
            <p:cNvSpPr/>
            <p:nvPr/>
          </p:nvSpPr>
          <p:spPr>
            <a:xfrm>
              <a:off x="919180" y="1301626"/>
              <a:ext cx="27123" cy="23189"/>
            </a:xfrm>
            <a:custGeom>
              <a:avLst/>
              <a:gdLst/>
              <a:ahLst/>
              <a:cxnLst/>
              <a:rect l="l" t="t" r="r" b="b"/>
              <a:pathLst>
                <a:path w="1841" h="1574" extrusionOk="0">
                  <a:moveTo>
                    <a:pt x="1083" y="1"/>
                  </a:moveTo>
                  <a:cubicBezTo>
                    <a:pt x="1075" y="1"/>
                    <a:pt x="1067" y="1"/>
                    <a:pt x="1060" y="1"/>
                  </a:cubicBezTo>
                  <a:cubicBezTo>
                    <a:pt x="358" y="1"/>
                    <a:pt x="1" y="848"/>
                    <a:pt x="504" y="1338"/>
                  </a:cubicBezTo>
                  <a:cubicBezTo>
                    <a:pt x="662" y="1501"/>
                    <a:pt x="858" y="1574"/>
                    <a:pt x="1051" y="1574"/>
                  </a:cubicBezTo>
                  <a:cubicBezTo>
                    <a:pt x="1453" y="1574"/>
                    <a:pt x="1840" y="1257"/>
                    <a:pt x="1840" y="782"/>
                  </a:cubicBezTo>
                  <a:cubicBezTo>
                    <a:pt x="1840"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14"/>
            <p:cNvSpPr/>
            <p:nvPr/>
          </p:nvSpPr>
          <p:spPr>
            <a:xfrm>
              <a:off x="1042226" y="1301626"/>
              <a:ext cx="27108" cy="23189"/>
            </a:xfrm>
            <a:custGeom>
              <a:avLst/>
              <a:gdLst/>
              <a:ahLst/>
              <a:cxnLst/>
              <a:rect l="l" t="t" r="r" b="b"/>
              <a:pathLst>
                <a:path w="1840" h="1574" extrusionOk="0">
                  <a:moveTo>
                    <a:pt x="1069" y="1"/>
                  </a:moveTo>
                  <a:cubicBezTo>
                    <a:pt x="1061" y="1"/>
                    <a:pt x="1054" y="1"/>
                    <a:pt x="1046" y="1"/>
                  </a:cubicBezTo>
                  <a:cubicBezTo>
                    <a:pt x="344" y="1"/>
                    <a:pt x="0" y="848"/>
                    <a:pt x="490" y="1338"/>
                  </a:cubicBezTo>
                  <a:cubicBezTo>
                    <a:pt x="648" y="1501"/>
                    <a:pt x="846" y="1574"/>
                    <a:pt x="1040" y="1574"/>
                  </a:cubicBezTo>
                  <a:cubicBezTo>
                    <a:pt x="1446" y="1574"/>
                    <a:pt x="1840" y="1257"/>
                    <a:pt x="1840" y="782"/>
                  </a:cubicBezTo>
                  <a:cubicBezTo>
                    <a:pt x="1840" y="353"/>
                    <a:pt x="1495" y="1"/>
                    <a:pt x="106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14"/>
            <p:cNvSpPr/>
            <p:nvPr/>
          </p:nvSpPr>
          <p:spPr>
            <a:xfrm>
              <a:off x="1165066" y="1301626"/>
              <a:ext cx="27123" cy="23189"/>
            </a:xfrm>
            <a:custGeom>
              <a:avLst/>
              <a:gdLst/>
              <a:ahLst/>
              <a:cxnLst/>
              <a:rect l="l" t="t" r="r" b="b"/>
              <a:pathLst>
                <a:path w="1841" h="1574" extrusionOk="0">
                  <a:moveTo>
                    <a:pt x="1069" y="1"/>
                  </a:moveTo>
                  <a:cubicBezTo>
                    <a:pt x="1062" y="1"/>
                    <a:pt x="1054" y="1"/>
                    <a:pt x="1046" y="1"/>
                  </a:cubicBezTo>
                  <a:cubicBezTo>
                    <a:pt x="345" y="1"/>
                    <a:pt x="0" y="848"/>
                    <a:pt x="490" y="1338"/>
                  </a:cubicBezTo>
                  <a:cubicBezTo>
                    <a:pt x="653" y="1501"/>
                    <a:pt x="852" y="1574"/>
                    <a:pt x="1046" y="1574"/>
                  </a:cubicBezTo>
                  <a:cubicBezTo>
                    <a:pt x="1453" y="1574"/>
                    <a:pt x="1840" y="1257"/>
                    <a:pt x="1840" y="782"/>
                  </a:cubicBezTo>
                  <a:cubicBezTo>
                    <a:pt x="1840" y="353"/>
                    <a:pt x="1496" y="1"/>
                    <a:pt x="106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14"/>
            <p:cNvSpPr/>
            <p:nvPr/>
          </p:nvSpPr>
          <p:spPr>
            <a:xfrm>
              <a:off x="1287905" y="1301626"/>
              <a:ext cx="27123" cy="23189"/>
            </a:xfrm>
            <a:custGeom>
              <a:avLst/>
              <a:gdLst/>
              <a:ahLst/>
              <a:cxnLst/>
              <a:rect l="l" t="t" r="r" b="b"/>
              <a:pathLst>
                <a:path w="1841" h="1574" extrusionOk="0">
                  <a:moveTo>
                    <a:pt x="1083" y="1"/>
                  </a:moveTo>
                  <a:cubicBezTo>
                    <a:pt x="1075" y="1"/>
                    <a:pt x="1067" y="1"/>
                    <a:pt x="1059" y="1"/>
                  </a:cubicBezTo>
                  <a:cubicBezTo>
                    <a:pt x="358" y="1"/>
                    <a:pt x="1" y="848"/>
                    <a:pt x="504" y="1338"/>
                  </a:cubicBezTo>
                  <a:cubicBezTo>
                    <a:pt x="662" y="1501"/>
                    <a:pt x="858" y="1574"/>
                    <a:pt x="1051" y="1574"/>
                  </a:cubicBezTo>
                  <a:cubicBezTo>
                    <a:pt x="1453" y="1574"/>
                    <a:pt x="1840" y="1257"/>
                    <a:pt x="1840" y="782"/>
                  </a:cubicBezTo>
                  <a:cubicBezTo>
                    <a:pt x="1840"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14"/>
            <p:cNvSpPr/>
            <p:nvPr/>
          </p:nvSpPr>
          <p:spPr>
            <a:xfrm>
              <a:off x="1410745" y="1301626"/>
              <a:ext cx="27123" cy="23189"/>
            </a:xfrm>
            <a:custGeom>
              <a:avLst/>
              <a:gdLst/>
              <a:ahLst/>
              <a:cxnLst/>
              <a:rect l="l" t="t" r="r" b="b"/>
              <a:pathLst>
                <a:path w="1841" h="1574" extrusionOk="0">
                  <a:moveTo>
                    <a:pt x="1083" y="1"/>
                  </a:moveTo>
                  <a:cubicBezTo>
                    <a:pt x="1075" y="1"/>
                    <a:pt x="1068" y="1"/>
                    <a:pt x="1060" y="1"/>
                  </a:cubicBezTo>
                  <a:cubicBezTo>
                    <a:pt x="358" y="1"/>
                    <a:pt x="1" y="848"/>
                    <a:pt x="504" y="1338"/>
                  </a:cubicBezTo>
                  <a:cubicBezTo>
                    <a:pt x="662" y="1501"/>
                    <a:pt x="858" y="1574"/>
                    <a:pt x="1051" y="1574"/>
                  </a:cubicBezTo>
                  <a:cubicBezTo>
                    <a:pt x="1453" y="1574"/>
                    <a:pt x="1841" y="1257"/>
                    <a:pt x="1841" y="782"/>
                  </a:cubicBezTo>
                  <a:cubicBezTo>
                    <a:pt x="1841"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14"/>
            <p:cNvSpPr/>
            <p:nvPr/>
          </p:nvSpPr>
          <p:spPr>
            <a:xfrm>
              <a:off x="1533599" y="1301641"/>
              <a:ext cx="27314" cy="23174"/>
            </a:xfrm>
            <a:custGeom>
              <a:avLst/>
              <a:gdLst/>
              <a:ahLst/>
              <a:cxnLst/>
              <a:rect l="l" t="t" r="r" b="b"/>
              <a:pathLst>
                <a:path w="1854" h="1573" extrusionOk="0">
                  <a:moveTo>
                    <a:pt x="1059" y="0"/>
                  </a:moveTo>
                  <a:cubicBezTo>
                    <a:pt x="357" y="0"/>
                    <a:pt x="0" y="847"/>
                    <a:pt x="503" y="1337"/>
                  </a:cubicBezTo>
                  <a:cubicBezTo>
                    <a:pt x="666" y="1500"/>
                    <a:pt x="865" y="1573"/>
                    <a:pt x="1059" y="1573"/>
                  </a:cubicBezTo>
                  <a:cubicBezTo>
                    <a:pt x="1466" y="1573"/>
                    <a:pt x="1853" y="1256"/>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14"/>
            <p:cNvSpPr/>
            <p:nvPr/>
          </p:nvSpPr>
          <p:spPr>
            <a:xfrm>
              <a:off x="1656689" y="1301626"/>
              <a:ext cx="27064" cy="23189"/>
            </a:xfrm>
            <a:custGeom>
              <a:avLst/>
              <a:gdLst/>
              <a:ahLst/>
              <a:cxnLst/>
              <a:rect l="l" t="t" r="r" b="b"/>
              <a:pathLst>
                <a:path w="1837" h="1574" extrusionOk="0">
                  <a:moveTo>
                    <a:pt x="1078" y="1"/>
                  </a:moveTo>
                  <a:cubicBezTo>
                    <a:pt x="1071" y="1"/>
                    <a:pt x="1063" y="1"/>
                    <a:pt x="1055" y="1"/>
                  </a:cubicBezTo>
                  <a:cubicBezTo>
                    <a:pt x="1050" y="1"/>
                    <a:pt x="1045" y="1"/>
                    <a:pt x="1039" y="1"/>
                  </a:cubicBezTo>
                  <a:cubicBezTo>
                    <a:pt x="336" y="1"/>
                    <a:pt x="0" y="852"/>
                    <a:pt x="486" y="1338"/>
                  </a:cubicBezTo>
                  <a:cubicBezTo>
                    <a:pt x="649" y="1501"/>
                    <a:pt x="848" y="1574"/>
                    <a:pt x="1043" y="1574"/>
                  </a:cubicBezTo>
                  <a:cubicBezTo>
                    <a:pt x="1449" y="1574"/>
                    <a:pt x="1836" y="1257"/>
                    <a:pt x="1836" y="782"/>
                  </a:cubicBezTo>
                  <a:cubicBezTo>
                    <a:pt x="1836" y="353"/>
                    <a:pt x="1492" y="1"/>
                    <a:pt x="1078"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14"/>
            <p:cNvSpPr/>
            <p:nvPr/>
          </p:nvSpPr>
          <p:spPr>
            <a:xfrm>
              <a:off x="304776" y="1424672"/>
              <a:ext cx="27108" cy="23292"/>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14"/>
            <p:cNvSpPr/>
            <p:nvPr/>
          </p:nvSpPr>
          <p:spPr>
            <a:xfrm>
              <a:off x="427616" y="1424672"/>
              <a:ext cx="27123" cy="23292"/>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14"/>
            <p:cNvSpPr/>
            <p:nvPr/>
          </p:nvSpPr>
          <p:spPr>
            <a:xfrm>
              <a:off x="550455" y="1424672"/>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14"/>
            <p:cNvSpPr/>
            <p:nvPr/>
          </p:nvSpPr>
          <p:spPr>
            <a:xfrm>
              <a:off x="673310" y="1424672"/>
              <a:ext cx="27299" cy="23380"/>
            </a:xfrm>
            <a:custGeom>
              <a:avLst/>
              <a:gdLst/>
              <a:ahLst/>
              <a:cxnLst/>
              <a:rect l="l" t="t" r="r" b="b"/>
              <a:pathLst>
                <a:path w="1853"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14"/>
            <p:cNvSpPr/>
            <p:nvPr/>
          </p:nvSpPr>
          <p:spPr>
            <a:xfrm>
              <a:off x="796341" y="1424672"/>
              <a:ext cx="27123" cy="23292"/>
            </a:xfrm>
            <a:custGeom>
              <a:avLst/>
              <a:gdLst/>
              <a:ahLst/>
              <a:cxnLst/>
              <a:rect l="l" t="t" r="r" b="b"/>
              <a:pathLst>
                <a:path w="1841" h="1581" extrusionOk="0">
                  <a:moveTo>
                    <a:pt x="1059" y="1"/>
                  </a:moveTo>
                  <a:cubicBezTo>
                    <a:pt x="358" y="1"/>
                    <a:pt x="0" y="848"/>
                    <a:pt x="503"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14"/>
            <p:cNvSpPr/>
            <p:nvPr/>
          </p:nvSpPr>
          <p:spPr>
            <a:xfrm>
              <a:off x="919180" y="1424672"/>
              <a:ext cx="27123" cy="23292"/>
            </a:xfrm>
            <a:custGeom>
              <a:avLst/>
              <a:gdLst/>
              <a:ahLst/>
              <a:cxnLst/>
              <a:rect l="l" t="t" r="r" b="b"/>
              <a:pathLst>
                <a:path w="1841" h="1581" extrusionOk="0">
                  <a:moveTo>
                    <a:pt x="1060" y="1"/>
                  </a:moveTo>
                  <a:cubicBezTo>
                    <a:pt x="358" y="1"/>
                    <a:pt x="1" y="848"/>
                    <a:pt x="504" y="1351"/>
                  </a:cubicBezTo>
                  <a:cubicBezTo>
                    <a:pt x="662" y="1509"/>
                    <a:pt x="858" y="1580"/>
                    <a:pt x="1050" y="1580"/>
                  </a:cubicBezTo>
                  <a:cubicBezTo>
                    <a:pt x="1453" y="1580"/>
                    <a:pt x="1840" y="1269"/>
                    <a:pt x="1840" y="795"/>
                  </a:cubicBezTo>
                  <a:cubicBezTo>
                    <a:pt x="1840"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14"/>
            <p:cNvSpPr/>
            <p:nvPr/>
          </p:nvSpPr>
          <p:spPr>
            <a:xfrm>
              <a:off x="1042226" y="1424672"/>
              <a:ext cx="27108" cy="23292"/>
            </a:xfrm>
            <a:custGeom>
              <a:avLst/>
              <a:gdLst/>
              <a:ahLst/>
              <a:cxnLst/>
              <a:rect l="l" t="t" r="r" b="b"/>
              <a:pathLst>
                <a:path w="1840" h="1581" extrusionOk="0">
                  <a:moveTo>
                    <a:pt x="1046" y="1"/>
                  </a:moveTo>
                  <a:cubicBezTo>
                    <a:pt x="344" y="1"/>
                    <a:pt x="0" y="848"/>
                    <a:pt x="490" y="1351"/>
                  </a:cubicBezTo>
                  <a:cubicBezTo>
                    <a:pt x="653" y="1509"/>
                    <a:pt x="851" y="1580"/>
                    <a:pt x="1046" y="1580"/>
                  </a:cubicBezTo>
                  <a:cubicBezTo>
                    <a:pt x="1452"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14"/>
            <p:cNvSpPr/>
            <p:nvPr/>
          </p:nvSpPr>
          <p:spPr>
            <a:xfrm>
              <a:off x="1165066" y="1424672"/>
              <a:ext cx="27123" cy="23292"/>
            </a:xfrm>
            <a:custGeom>
              <a:avLst/>
              <a:gdLst/>
              <a:ahLst/>
              <a:cxnLst/>
              <a:rect l="l" t="t" r="r" b="b"/>
              <a:pathLst>
                <a:path w="1841" h="1581" extrusionOk="0">
                  <a:moveTo>
                    <a:pt x="1046" y="1"/>
                  </a:moveTo>
                  <a:cubicBezTo>
                    <a:pt x="345" y="1"/>
                    <a:pt x="0" y="848"/>
                    <a:pt x="490" y="1351"/>
                  </a:cubicBezTo>
                  <a:cubicBezTo>
                    <a:pt x="653" y="1509"/>
                    <a:pt x="852" y="1580"/>
                    <a:pt x="1046" y="1580"/>
                  </a:cubicBezTo>
                  <a:cubicBezTo>
                    <a:pt x="1453"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14"/>
            <p:cNvSpPr/>
            <p:nvPr/>
          </p:nvSpPr>
          <p:spPr>
            <a:xfrm>
              <a:off x="1287905" y="1424672"/>
              <a:ext cx="27123" cy="23292"/>
            </a:xfrm>
            <a:custGeom>
              <a:avLst/>
              <a:gdLst/>
              <a:ahLst/>
              <a:cxnLst/>
              <a:rect l="l" t="t" r="r" b="b"/>
              <a:pathLst>
                <a:path w="1841" h="1581" extrusionOk="0">
                  <a:moveTo>
                    <a:pt x="1059" y="1"/>
                  </a:moveTo>
                  <a:cubicBezTo>
                    <a:pt x="358" y="1"/>
                    <a:pt x="1" y="848"/>
                    <a:pt x="504"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14"/>
            <p:cNvSpPr/>
            <p:nvPr/>
          </p:nvSpPr>
          <p:spPr>
            <a:xfrm>
              <a:off x="1410745" y="1424672"/>
              <a:ext cx="27123" cy="23292"/>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14"/>
            <p:cNvSpPr/>
            <p:nvPr/>
          </p:nvSpPr>
          <p:spPr>
            <a:xfrm>
              <a:off x="1533599" y="1424672"/>
              <a:ext cx="27314" cy="23380"/>
            </a:xfrm>
            <a:custGeom>
              <a:avLst/>
              <a:gdLst/>
              <a:ahLst/>
              <a:cxnLst/>
              <a:rect l="l" t="t" r="r" b="b"/>
              <a:pathLst>
                <a:path w="1854"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14"/>
            <p:cNvSpPr/>
            <p:nvPr/>
          </p:nvSpPr>
          <p:spPr>
            <a:xfrm>
              <a:off x="1656630" y="1424672"/>
              <a:ext cx="27123" cy="23380"/>
            </a:xfrm>
            <a:custGeom>
              <a:avLst/>
              <a:gdLst/>
              <a:ahLst/>
              <a:cxnLst/>
              <a:rect l="l" t="t" r="r" b="b"/>
              <a:pathLst>
                <a:path w="1841" h="1587" extrusionOk="0">
                  <a:moveTo>
                    <a:pt x="1059" y="1"/>
                  </a:moveTo>
                  <a:cubicBezTo>
                    <a:pt x="345" y="1"/>
                    <a:pt x="1" y="861"/>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14"/>
            <p:cNvSpPr/>
            <p:nvPr/>
          </p:nvSpPr>
          <p:spPr>
            <a:xfrm>
              <a:off x="304776" y="1547909"/>
              <a:ext cx="27108" cy="23277"/>
            </a:xfrm>
            <a:custGeom>
              <a:avLst/>
              <a:gdLst/>
              <a:ahLst/>
              <a:cxnLst/>
              <a:rect l="l" t="t" r="r" b="b"/>
              <a:pathLst>
                <a:path w="1840" h="1580" extrusionOk="0">
                  <a:moveTo>
                    <a:pt x="1059" y="0"/>
                  </a:moveTo>
                  <a:cubicBezTo>
                    <a:pt x="344" y="0"/>
                    <a:pt x="0" y="847"/>
                    <a:pt x="490" y="1350"/>
                  </a:cubicBezTo>
                  <a:cubicBezTo>
                    <a:pt x="653" y="1509"/>
                    <a:pt x="851" y="1580"/>
                    <a:pt x="1046" y="1580"/>
                  </a:cubicBezTo>
                  <a:cubicBezTo>
                    <a:pt x="1452" y="1580"/>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14"/>
            <p:cNvSpPr/>
            <p:nvPr/>
          </p:nvSpPr>
          <p:spPr>
            <a:xfrm>
              <a:off x="427616" y="1547909"/>
              <a:ext cx="27123" cy="23277"/>
            </a:xfrm>
            <a:custGeom>
              <a:avLst/>
              <a:gdLst/>
              <a:ahLst/>
              <a:cxnLst/>
              <a:rect l="l" t="t" r="r" b="b"/>
              <a:pathLst>
                <a:path w="1841" h="1580" extrusionOk="0">
                  <a:moveTo>
                    <a:pt x="1059" y="0"/>
                  </a:moveTo>
                  <a:cubicBezTo>
                    <a:pt x="358" y="0"/>
                    <a:pt x="1" y="847"/>
                    <a:pt x="503" y="1350"/>
                  </a:cubicBezTo>
                  <a:cubicBezTo>
                    <a:pt x="662" y="1509"/>
                    <a:pt x="858" y="1580"/>
                    <a:pt x="1050" y="1580"/>
                  </a:cubicBezTo>
                  <a:cubicBezTo>
                    <a:pt x="1453" y="1580"/>
                    <a:pt x="1840" y="1269"/>
                    <a:pt x="1840" y="794"/>
                  </a:cubicBezTo>
                  <a:cubicBezTo>
                    <a:pt x="1840"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14"/>
            <p:cNvSpPr/>
            <p:nvPr/>
          </p:nvSpPr>
          <p:spPr>
            <a:xfrm>
              <a:off x="550455" y="1547909"/>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4"/>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14"/>
            <p:cNvSpPr/>
            <p:nvPr/>
          </p:nvSpPr>
          <p:spPr>
            <a:xfrm>
              <a:off x="673310" y="1547909"/>
              <a:ext cx="27299" cy="23366"/>
            </a:xfrm>
            <a:custGeom>
              <a:avLst/>
              <a:gdLst/>
              <a:ahLst/>
              <a:cxnLst/>
              <a:rect l="l" t="t" r="r" b="b"/>
              <a:pathLst>
                <a:path w="1853" h="1586" extrusionOk="0">
                  <a:moveTo>
                    <a:pt x="1059" y="0"/>
                  </a:moveTo>
                  <a:cubicBezTo>
                    <a:pt x="357" y="0"/>
                    <a:pt x="0" y="847"/>
                    <a:pt x="503" y="1350"/>
                  </a:cubicBezTo>
                  <a:cubicBezTo>
                    <a:pt x="666" y="1513"/>
                    <a:pt x="865" y="1586"/>
                    <a:pt x="1059" y="1586"/>
                  </a:cubicBezTo>
                  <a:cubicBezTo>
                    <a:pt x="1466" y="1586"/>
                    <a:pt x="1853" y="1269"/>
                    <a:pt x="1853" y="794"/>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14"/>
            <p:cNvSpPr/>
            <p:nvPr/>
          </p:nvSpPr>
          <p:spPr>
            <a:xfrm>
              <a:off x="796341" y="1547909"/>
              <a:ext cx="27123" cy="23277"/>
            </a:xfrm>
            <a:custGeom>
              <a:avLst/>
              <a:gdLst/>
              <a:ahLst/>
              <a:cxnLst/>
              <a:rect l="l" t="t" r="r" b="b"/>
              <a:pathLst>
                <a:path w="1841" h="1580" extrusionOk="0">
                  <a:moveTo>
                    <a:pt x="1059" y="0"/>
                  </a:moveTo>
                  <a:cubicBezTo>
                    <a:pt x="358" y="0"/>
                    <a:pt x="0" y="847"/>
                    <a:pt x="503" y="1350"/>
                  </a:cubicBezTo>
                  <a:cubicBezTo>
                    <a:pt x="662" y="1509"/>
                    <a:pt x="858" y="1580"/>
                    <a:pt x="1050" y="1580"/>
                  </a:cubicBezTo>
                  <a:cubicBezTo>
                    <a:pt x="1453" y="1580"/>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14"/>
            <p:cNvSpPr/>
            <p:nvPr/>
          </p:nvSpPr>
          <p:spPr>
            <a:xfrm>
              <a:off x="919180" y="1547909"/>
              <a:ext cx="27123" cy="23277"/>
            </a:xfrm>
            <a:custGeom>
              <a:avLst/>
              <a:gdLst/>
              <a:ahLst/>
              <a:cxnLst/>
              <a:rect l="l" t="t" r="r" b="b"/>
              <a:pathLst>
                <a:path w="1841" h="1580" extrusionOk="0">
                  <a:moveTo>
                    <a:pt x="1060" y="0"/>
                  </a:moveTo>
                  <a:cubicBezTo>
                    <a:pt x="358" y="0"/>
                    <a:pt x="1" y="847"/>
                    <a:pt x="504" y="1350"/>
                  </a:cubicBezTo>
                  <a:cubicBezTo>
                    <a:pt x="662" y="1509"/>
                    <a:pt x="858" y="1580"/>
                    <a:pt x="1050" y="1580"/>
                  </a:cubicBezTo>
                  <a:cubicBezTo>
                    <a:pt x="1453" y="1580"/>
                    <a:pt x="1840" y="1269"/>
                    <a:pt x="1840" y="794"/>
                  </a:cubicBezTo>
                  <a:cubicBezTo>
                    <a:pt x="1840"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14"/>
            <p:cNvSpPr/>
            <p:nvPr/>
          </p:nvSpPr>
          <p:spPr>
            <a:xfrm>
              <a:off x="1042226" y="1547909"/>
              <a:ext cx="27108" cy="23277"/>
            </a:xfrm>
            <a:custGeom>
              <a:avLst/>
              <a:gdLst/>
              <a:ahLst/>
              <a:cxnLst/>
              <a:rect l="l" t="t" r="r" b="b"/>
              <a:pathLst>
                <a:path w="1840" h="1580" extrusionOk="0">
                  <a:moveTo>
                    <a:pt x="1046" y="0"/>
                  </a:moveTo>
                  <a:cubicBezTo>
                    <a:pt x="344" y="0"/>
                    <a:pt x="0" y="847"/>
                    <a:pt x="490" y="1350"/>
                  </a:cubicBezTo>
                  <a:cubicBezTo>
                    <a:pt x="653" y="1509"/>
                    <a:pt x="851" y="1580"/>
                    <a:pt x="1046" y="1580"/>
                  </a:cubicBezTo>
                  <a:cubicBezTo>
                    <a:pt x="1452" y="1580"/>
                    <a:pt x="1840" y="1269"/>
                    <a:pt x="1840" y="794"/>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14"/>
            <p:cNvSpPr/>
            <p:nvPr/>
          </p:nvSpPr>
          <p:spPr>
            <a:xfrm>
              <a:off x="1165066" y="1547909"/>
              <a:ext cx="27123" cy="23277"/>
            </a:xfrm>
            <a:custGeom>
              <a:avLst/>
              <a:gdLst/>
              <a:ahLst/>
              <a:cxnLst/>
              <a:rect l="l" t="t" r="r" b="b"/>
              <a:pathLst>
                <a:path w="1841" h="1580" extrusionOk="0">
                  <a:moveTo>
                    <a:pt x="1046" y="0"/>
                  </a:moveTo>
                  <a:cubicBezTo>
                    <a:pt x="345" y="0"/>
                    <a:pt x="0" y="847"/>
                    <a:pt x="490" y="1350"/>
                  </a:cubicBezTo>
                  <a:cubicBezTo>
                    <a:pt x="653" y="1509"/>
                    <a:pt x="852" y="1580"/>
                    <a:pt x="1046" y="1580"/>
                  </a:cubicBezTo>
                  <a:cubicBezTo>
                    <a:pt x="1453" y="1580"/>
                    <a:pt x="1840" y="1269"/>
                    <a:pt x="1840" y="794"/>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14"/>
            <p:cNvSpPr/>
            <p:nvPr/>
          </p:nvSpPr>
          <p:spPr>
            <a:xfrm>
              <a:off x="1287905" y="1547909"/>
              <a:ext cx="27123" cy="23277"/>
            </a:xfrm>
            <a:custGeom>
              <a:avLst/>
              <a:gdLst/>
              <a:ahLst/>
              <a:cxnLst/>
              <a:rect l="l" t="t" r="r" b="b"/>
              <a:pathLst>
                <a:path w="1841" h="1580" extrusionOk="0">
                  <a:moveTo>
                    <a:pt x="1059" y="0"/>
                  </a:moveTo>
                  <a:cubicBezTo>
                    <a:pt x="358" y="0"/>
                    <a:pt x="1" y="847"/>
                    <a:pt x="504" y="1350"/>
                  </a:cubicBezTo>
                  <a:cubicBezTo>
                    <a:pt x="662" y="1509"/>
                    <a:pt x="858" y="1580"/>
                    <a:pt x="1050" y="1580"/>
                  </a:cubicBezTo>
                  <a:cubicBezTo>
                    <a:pt x="1453" y="1580"/>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14"/>
            <p:cNvSpPr/>
            <p:nvPr/>
          </p:nvSpPr>
          <p:spPr>
            <a:xfrm>
              <a:off x="1410745" y="1547909"/>
              <a:ext cx="27123" cy="23277"/>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4"/>
                  </a:cubicBezTo>
                  <a:cubicBezTo>
                    <a:pt x="1841"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14"/>
            <p:cNvSpPr/>
            <p:nvPr/>
          </p:nvSpPr>
          <p:spPr>
            <a:xfrm>
              <a:off x="1533599" y="1547909"/>
              <a:ext cx="27314" cy="23277"/>
            </a:xfrm>
            <a:custGeom>
              <a:avLst/>
              <a:gdLst/>
              <a:ahLst/>
              <a:cxnLst/>
              <a:rect l="l" t="t" r="r" b="b"/>
              <a:pathLst>
                <a:path w="1854" h="1580" extrusionOk="0">
                  <a:moveTo>
                    <a:pt x="1059" y="0"/>
                  </a:moveTo>
                  <a:cubicBezTo>
                    <a:pt x="357" y="0"/>
                    <a:pt x="0" y="847"/>
                    <a:pt x="503" y="1350"/>
                  </a:cubicBezTo>
                  <a:cubicBezTo>
                    <a:pt x="666" y="1509"/>
                    <a:pt x="865" y="1580"/>
                    <a:pt x="1059" y="1580"/>
                  </a:cubicBezTo>
                  <a:cubicBezTo>
                    <a:pt x="1465" y="1580"/>
                    <a:pt x="1853" y="1269"/>
                    <a:pt x="1853" y="794"/>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14"/>
            <p:cNvSpPr/>
            <p:nvPr/>
          </p:nvSpPr>
          <p:spPr>
            <a:xfrm>
              <a:off x="1656630" y="1547909"/>
              <a:ext cx="27123" cy="23366"/>
            </a:xfrm>
            <a:custGeom>
              <a:avLst/>
              <a:gdLst/>
              <a:ahLst/>
              <a:cxnLst/>
              <a:rect l="l" t="t" r="r" b="b"/>
              <a:pathLst>
                <a:path w="1841" h="1586" extrusionOk="0">
                  <a:moveTo>
                    <a:pt x="1059" y="0"/>
                  </a:moveTo>
                  <a:cubicBezTo>
                    <a:pt x="345" y="0"/>
                    <a:pt x="1" y="847"/>
                    <a:pt x="490" y="1350"/>
                  </a:cubicBezTo>
                  <a:cubicBezTo>
                    <a:pt x="653" y="1513"/>
                    <a:pt x="852" y="1586"/>
                    <a:pt x="1047" y="1586"/>
                  </a:cubicBezTo>
                  <a:cubicBezTo>
                    <a:pt x="1453" y="1586"/>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14"/>
            <p:cNvSpPr/>
            <p:nvPr/>
          </p:nvSpPr>
          <p:spPr>
            <a:xfrm>
              <a:off x="304776" y="1671147"/>
              <a:ext cx="27108" cy="23174"/>
            </a:xfrm>
            <a:custGeom>
              <a:avLst/>
              <a:gdLst/>
              <a:ahLst/>
              <a:cxnLst/>
              <a:rect l="l" t="t" r="r" b="b"/>
              <a:pathLst>
                <a:path w="1840" h="1573" extrusionOk="0">
                  <a:moveTo>
                    <a:pt x="1059" y="0"/>
                  </a:moveTo>
                  <a:cubicBezTo>
                    <a:pt x="344" y="0"/>
                    <a:pt x="0" y="847"/>
                    <a:pt x="490" y="1337"/>
                  </a:cubicBezTo>
                  <a:cubicBezTo>
                    <a:pt x="653" y="1500"/>
                    <a:pt x="852" y="1572"/>
                    <a:pt x="1046" y="1572"/>
                  </a:cubicBezTo>
                  <a:cubicBezTo>
                    <a:pt x="1453" y="1572"/>
                    <a:pt x="1840" y="1255"/>
                    <a:pt x="1840" y="781"/>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14"/>
            <p:cNvSpPr/>
            <p:nvPr/>
          </p:nvSpPr>
          <p:spPr>
            <a:xfrm>
              <a:off x="427616" y="1671147"/>
              <a:ext cx="27123" cy="23174"/>
            </a:xfrm>
            <a:custGeom>
              <a:avLst/>
              <a:gdLst/>
              <a:ahLst/>
              <a:cxnLst/>
              <a:rect l="l" t="t" r="r" b="b"/>
              <a:pathLst>
                <a:path w="1841" h="1573" extrusionOk="0">
                  <a:moveTo>
                    <a:pt x="1059" y="0"/>
                  </a:moveTo>
                  <a:cubicBezTo>
                    <a:pt x="358" y="0"/>
                    <a:pt x="1" y="847"/>
                    <a:pt x="503" y="1337"/>
                  </a:cubicBezTo>
                  <a:cubicBezTo>
                    <a:pt x="662" y="1500"/>
                    <a:pt x="858" y="1572"/>
                    <a:pt x="1051" y="1572"/>
                  </a:cubicBezTo>
                  <a:cubicBezTo>
                    <a:pt x="1453" y="1572"/>
                    <a:pt x="1840" y="1255"/>
                    <a:pt x="1840" y="781"/>
                  </a:cubicBezTo>
                  <a:cubicBezTo>
                    <a:pt x="1840"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14"/>
            <p:cNvSpPr/>
            <p:nvPr/>
          </p:nvSpPr>
          <p:spPr>
            <a:xfrm>
              <a:off x="550455" y="1671147"/>
              <a:ext cx="27314" cy="23277"/>
            </a:xfrm>
            <a:custGeom>
              <a:avLst/>
              <a:gdLst/>
              <a:ahLst/>
              <a:cxnLst/>
              <a:rect l="l" t="t" r="r" b="b"/>
              <a:pathLst>
                <a:path w="1854" h="1580" extrusionOk="0">
                  <a:moveTo>
                    <a:pt x="1060" y="0"/>
                  </a:moveTo>
                  <a:cubicBezTo>
                    <a:pt x="358" y="0"/>
                    <a:pt x="1" y="847"/>
                    <a:pt x="504" y="1350"/>
                  </a:cubicBezTo>
                  <a:cubicBezTo>
                    <a:pt x="666" y="1508"/>
                    <a:pt x="864" y="1579"/>
                    <a:pt x="1058" y="1579"/>
                  </a:cubicBezTo>
                  <a:cubicBezTo>
                    <a:pt x="1465" y="1579"/>
                    <a:pt x="1854" y="1265"/>
                    <a:pt x="1854" y="781"/>
                  </a:cubicBezTo>
                  <a:cubicBezTo>
                    <a:pt x="1854"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14"/>
            <p:cNvSpPr/>
            <p:nvPr/>
          </p:nvSpPr>
          <p:spPr>
            <a:xfrm>
              <a:off x="673310" y="1671147"/>
              <a:ext cx="27299" cy="23277"/>
            </a:xfrm>
            <a:custGeom>
              <a:avLst/>
              <a:gdLst/>
              <a:ahLst/>
              <a:cxnLst/>
              <a:rect l="l" t="t" r="r" b="b"/>
              <a:pathLst>
                <a:path w="1853" h="1580" extrusionOk="0">
                  <a:moveTo>
                    <a:pt x="1059" y="0"/>
                  </a:moveTo>
                  <a:cubicBezTo>
                    <a:pt x="357" y="0"/>
                    <a:pt x="0" y="847"/>
                    <a:pt x="503" y="1350"/>
                  </a:cubicBezTo>
                  <a:cubicBezTo>
                    <a:pt x="665" y="1508"/>
                    <a:pt x="863" y="1579"/>
                    <a:pt x="1057" y="1579"/>
                  </a:cubicBezTo>
                  <a:cubicBezTo>
                    <a:pt x="1464" y="1579"/>
                    <a:pt x="1853" y="1265"/>
                    <a:pt x="1853" y="781"/>
                  </a:cubicBezTo>
                  <a:cubicBezTo>
                    <a:pt x="1853"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14"/>
            <p:cNvSpPr/>
            <p:nvPr/>
          </p:nvSpPr>
          <p:spPr>
            <a:xfrm>
              <a:off x="796341" y="1671147"/>
              <a:ext cx="27123" cy="23174"/>
            </a:xfrm>
            <a:custGeom>
              <a:avLst/>
              <a:gdLst/>
              <a:ahLst/>
              <a:cxnLst/>
              <a:rect l="l" t="t" r="r" b="b"/>
              <a:pathLst>
                <a:path w="1841" h="1573" extrusionOk="0">
                  <a:moveTo>
                    <a:pt x="1059" y="0"/>
                  </a:moveTo>
                  <a:cubicBezTo>
                    <a:pt x="358" y="0"/>
                    <a:pt x="0" y="847"/>
                    <a:pt x="503" y="1337"/>
                  </a:cubicBezTo>
                  <a:cubicBezTo>
                    <a:pt x="662" y="1500"/>
                    <a:pt x="858" y="1572"/>
                    <a:pt x="1051" y="1572"/>
                  </a:cubicBezTo>
                  <a:cubicBezTo>
                    <a:pt x="1453" y="1572"/>
                    <a:pt x="1840" y="1255"/>
                    <a:pt x="1840" y="781"/>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14"/>
            <p:cNvSpPr/>
            <p:nvPr/>
          </p:nvSpPr>
          <p:spPr>
            <a:xfrm>
              <a:off x="919180" y="1671147"/>
              <a:ext cx="27123" cy="23174"/>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0" y="1255"/>
                    <a:pt x="1840" y="781"/>
                  </a:cubicBezTo>
                  <a:cubicBezTo>
                    <a:pt x="1840"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14"/>
            <p:cNvSpPr/>
            <p:nvPr/>
          </p:nvSpPr>
          <p:spPr>
            <a:xfrm>
              <a:off x="1042226" y="1671147"/>
              <a:ext cx="27108" cy="23174"/>
            </a:xfrm>
            <a:custGeom>
              <a:avLst/>
              <a:gdLst/>
              <a:ahLst/>
              <a:cxnLst/>
              <a:rect l="l" t="t" r="r" b="b"/>
              <a:pathLst>
                <a:path w="1840" h="1573" extrusionOk="0">
                  <a:moveTo>
                    <a:pt x="1046" y="0"/>
                  </a:moveTo>
                  <a:cubicBezTo>
                    <a:pt x="344" y="0"/>
                    <a:pt x="0" y="847"/>
                    <a:pt x="490" y="1337"/>
                  </a:cubicBezTo>
                  <a:cubicBezTo>
                    <a:pt x="653" y="1500"/>
                    <a:pt x="852" y="1572"/>
                    <a:pt x="1046" y="1572"/>
                  </a:cubicBezTo>
                  <a:cubicBezTo>
                    <a:pt x="1453" y="1572"/>
                    <a:pt x="1840" y="1255"/>
                    <a:pt x="1840" y="781"/>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14"/>
            <p:cNvSpPr/>
            <p:nvPr/>
          </p:nvSpPr>
          <p:spPr>
            <a:xfrm>
              <a:off x="1165066" y="1671147"/>
              <a:ext cx="27123" cy="23174"/>
            </a:xfrm>
            <a:custGeom>
              <a:avLst/>
              <a:gdLst/>
              <a:ahLst/>
              <a:cxnLst/>
              <a:rect l="l" t="t" r="r" b="b"/>
              <a:pathLst>
                <a:path w="1841" h="1573" extrusionOk="0">
                  <a:moveTo>
                    <a:pt x="1046" y="0"/>
                  </a:moveTo>
                  <a:cubicBezTo>
                    <a:pt x="345" y="0"/>
                    <a:pt x="0" y="847"/>
                    <a:pt x="490" y="1337"/>
                  </a:cubicBezTo>
                  <a:cubicBezTo>
                    <a:pt x="653" y="1500"/>
                    <a:pt x="852" y="1572"/>
                    <a:pt x="1046" y="1572"/>
                  </a:cubicBezTo>
                  <a:cubicBezTo>
                    <a:pt x="1453" y="1572"/>
                    <a:pt x="1840" y="1255"/>
                    <a:pt x="1840" y="781"/>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14"/>
            <p:cNvSpPr/>
            <p:nvPr/>
          </p:nvSpPr>
          <p:spPr>
            <a:xfrm>
              <a:off x="1287905" y="1671147"/>
              <a:ext cx="27123" cy="23174"/>
            </a:xfrm>
            <a:custGeom>
              <a:avLst/>
              <a:gdLst/>
              <a:ahLst/>
              <a:cxnLst/>
              <a:rect l="l" t="t" r="r" b="b"/>
              <a:pathLst>
                <a:path w="1841" h="1573" extrusionOk="0">
                  <a:moveTo>
                    <a:pt x="1059" y="0"/>
                  </a:moveTo>
                  <a:cubicBezTo>
                    <a:pt x="358" y="0"/>
                    <a:pt x="1" y="847"/>
                    <a:pt x="504" y="1337"/>
                  </a:cubicBezTo>
                  <a:cubicBezTo>
                    <a:pt x="662" y="1500"/>
                    <a:pt x="858" y="1572"/>
                    <a:pt x="1051" y="1572"/>
                  </a:cubicBezTo>
                  <a:cubicBezTo>
                    <a:pt x="1453" y="1572"/>
                    <a:pt x="1840" y="1255"/>
                    <a:pt x="1840" y="781"/>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14"/>
            <p:cNvSpPr/>
            <p:nvPr/>
          </p:nvSpPr>
          <p:spPr>
            <a:xfrm>
              <a:off x="1410745" y="1671147"/>
              <a:ext cx="27123" cy="23174"/>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1" y="1255"/>
                    <a:pt x="1841" y="781"/>
                  </a:cubicBezTo>
                  <a:cubicBezTo>
                    <a:pt x="1841"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14"/>
            <p:cNvSpPr/>
            <p:nvPr/>
          </p:nvSpPr>
          <p:spPr>
            <a:xfrm>
              <a:off x="1533599" y="1671147"/>
              <a:ext cx="27314" cy="23277"/>
            </a:xfrm>
            <a:custGeom>
              <a:avLst/>
              <a:gdLst/>
              <a:ahLst/>
              <a:cxnLst/>
              <a:rect l="l" t="t" r="r" b="b"/>
              <a:pathLst>
                <a:path w="1854" h="1580" extrusionOk="0">
                  <a:moveTo>
                    <a:pt x="1059" y="0"/>
                  </a:moveTo>
                  <a:cubicBezTo>
                    <a:pt x="357" y="0"/>
                    <a:pt x="0" y="847"/>
                    <a:pt x="503" y="1350"/>
                  </a:cubicBezTo>
                  <a:cubicBezTo>
                    <a:pt x="665" y="1508"/>
                    <a:pt x="863" y="1579"/>
                    <a:pt x="1057" y="1579"/>
                  </a:cubicBezTo>
                  <a:cubicBezTo>
                    <a:pt x="1464" y="1579"/>
                    <a:pt x="1853" y="1265"/>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14"/>
            <p:cNvSpPr/>
            <p:nvPr/>
          </p:nvSpPr>
          <p:spPr>
            <a:xfrm>
              <a:off x="1656630" y="1671147"/>
              <a:ext cx="27123" cy="23277"/>
            </a:xfrm>
            <a:custGeom>
              <a:avLst/>
              <a:gdLst/>
              <a:ahLst/>
              <a:cxnLst/>
              <a:rect l="l" t="t" r="r" b="b"/>
              <a:pathLst>
                <a:path w="1841" h="1580" extrusionOk="0">
                  <a:moveTo>
                    <a:pt x="1059" y="0"/>
                  </a:moveTo>
                  <a:cubicBezTo>
                    <a:pt x="345" y="0"/>
                    <a:pt x="1" y="847"/>
                    <a:pt x="490" y="1350"/>
                  </a:cubicBezTo>
                  <a:cubicBezTo>
                    <a:pt x="653" y="1508"/>
                    <a:pt x="851" y="1579"/>
                    <a:pt x="1044" y="1579"/>
                  </a:cubicBezTo>
                  <a:cubicBezTo>
                    <a:pt x="1452" y="1579"/>
                    <a:pt x="1840" y="1265"/>
                    <a:pt x="1840" y="781"/>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14"/>
            <p:cNvSpPr/>
            <p:nvPr/>
          </p:nvSpPr>
          <p:spPr>
            <a:xfrm>
              <a:off x="304776" y="1794369"/>
              <a:ext cx="27108" cy="23174"/>
            </a:xfrm>
            <a:custGeom>
              <a:avLst/>
              <a:gdLst/>
              <a:ahLst/>
              <a:cxnLst/>
              <a:rect l="l" t="t" r="r" b="b"/>
              <a:pathLst>
                <a:path w="1840" h="1573" extrusionOk="0">
                  <a:moveTo>
                    <a:pt x="1059" y="1"/>
                  </a:moveTo>
                  <a:cubicBezTo>
                    <a:pt x="344" y="1"/>
                    <a:pt x="0" y="848"/>
                    <a:pt x="490" y="1337"/>
                  </a:cubicBezTo>
                  <a:cubicBezTo>
                    <a:pt x="653" y="1500"/>
                    <a:pt x="852" y="1573"/>
                    <a:pt x="1046"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14"/>
            <p:cNvSpPr/>
            <p:nvPr/>
          </p:nvSpPr>
          <p:spPr>
            <a:xfrm>
              <a:off x="427616" y="1794369"/>
              <a:ext cx="27123" cy="23174"/>
            </a:xfrm>
            <a:custGeom>
              <a:avLst/>
              <a:gdLst/>
              <a:ahLst/>
              <a:cxnLst/>
              <a:rect l="l" t="t" r="r" b="b"/>
              <a:pathLst>
                <a:path w="1841" h="1573" extrusionOk="0">
                  <a:moveTo>
                    <a:pt x="1059" y="1"/>
                  </a:moveTo>
                  <a:cubicBezTo>
                    <a:pt x="358" y="1"/>
                    <a:pt x="1" y="848"/>
                    <a:pt x="503" y="1337"/>
                  </a:cubicBezTo>
                  <a:cubicBezTo>
                    <a:pt x="662" y="1500"/>
                    <a:pt x="858" y="1573"/>
                    <a:pt x="1051" y="1573"/>
                  </a:cubicBezTo>
                  <a:cubicBezTo>
                    <a:pt x="1453" y="1573"/>
                    <a:pt x="1840" y="1256"/>
                    <a:pt x="1840" y="782"/>
                  </a:cubicBezTo>
                  <a:cubicBezTo>
                    <a:pt x="1840" y="345"/>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14"/>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14"/>
            <p:cNvSpPr/>
            <p:nvPr/>
          </p:nvSpPr>
          <p:spPr>
            <a:xfrm>
              <a:off x="673354" y="1794369"/>
              <a:ext cx="27255" cy="23174"/>
            </a:xfrm>
            <a:custGeom>
              <a:avLst/>
              <a:gdLst/>
              <a:ahLst/>
              <a:cxnLst/>
              <a:rect l="l" t="t" r="r" b="b"/>
              <a:pathLst>
                <a:path w="1850" h="1573" extrusionOk="0">
                  <a:moveTo>
                    <a:pt x="1040" y="1"/>
                  </a:moveTo>
                  <a:cubicBezTo>
                    <a:pt x="349" y="1"/>
                    <a:pt x="1" y="851"/>
                    <a:pt x="500" y="1337"/>
                  </a:cubicBezTo>
                  <a:cubicBezTo>
                    <a:pt x="663" y="1500"/>
                    <a:pt x="862" y="1573"/>
                    <a:pt x="1056" y="1573"/>
                  </a:cubicBezTo>
                  <a:cubicBezTo>
                    <a:pt x="1463" y="1573"/>
                    <a:pt x="1850" y="1256"/>
                    <a:pt x="1850" y="782"/>
                  </a:cubicBezTo>
                  <a:cubicBezTo>
                    <a:pt x="1850" y="345"/>
                    <a:pt x="1493" y="1"/>
                    <a:pt x="1056" y="1"/>
                  </a:cubicBezTo>
                  <a:cubicBezTo>
                    <a:pt x="1050" y="1"/>
                    <a:pt x="1045" y="1"/>
                    <a:pt x="104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14"/>
            <p:cNvSpPr/>
            <p:nvPr/>
          </p:nvSpPr>
          <p:spPr>
            <a:xfrm>
              <a:off x="796341" y="1794369"/>
              <a:ext cx="27123" cy="23174"/>
            </a:xfrm>
            <a:custGeom>
              <a:avLst/>
              <a:gdLst/>
              <a:ahLst/>
              <a:cxnLst/>
              <a:rect l="l" t="t" r="r" b="b"/>
              <a:pathLst>
                <a:path w="1841" h="1573" extrusionOk="0">
                  <a:moveTo>
                    <a:pt x="1059" y="1"/>
                  </a:moveTo>
                  <a:cubicBezTo>
                    <a:pt x="358" y="1"/>
                    <a:pt x="0" y="848"/>
                    <a:pt x="503"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14"/>
            <p:cNvSpPr/>
            <p:nvPr/>
          </p:nvSpPr>
          <p:spPr>
            <a:xfrm>
              <a:off x="919180" y="1794369"/>
              <a:ext cx="27123" cy="23174"/>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0" y="1256"/>
                    <a:pt x="1840"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14"/>
            <p:cNvSpPr/>
            <p:nvPr/>
          </p:nvSpPr>
          <p:spPr>
            <a:xfrm>
              <a:off x="1042226" y="1794369"/>
              <a:ext cx="27108" cy="23174"/>
            </a:xfrm>
            <a:custGeom>
              <a:avLst/>
              <a:gdLst/>
              <a:ahLst/>
              <a:cxnLst/>
              <a:rect l="l" t="t" r="r" b="b"/>
              <a:pathLst>
                <a:path w="1840" h="1573" extrusionOk="0">
                  <a:moveTo>
                    <a:pt x="1046" y="1"/>
                  </a:moveTo>
                  <a:cubicBezTo>
                    <a:pt x="344"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14"/>
            <p:cNvSpPr/>
            <p:nvPr/>
          </p:nvSpPr>
          <p:spPr>
            <a:xfrm>
              <a:off x="1165066" y="1794369"/>
              <a:ext cx="27123" cy="23174"/>
            </a:xfrm>
            <a:custGeom>
              <a:avLst/>
              <a:gdLst/>
              <a:ahLst/>
              <a:cxnLst/>
              <a:rect l="l" t="t" r="r" b="b"/>
              <a:pathLst>
                <a:path w="1841" h="1573" extrusionOk="0">
                  <a:moveTo>
                    <a:pt x="1046" y="1"/>
                  </a:moveTo>
                  <a:cubicBezTo>
                    <a:pt x="345"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14"/>
            <p:cNvSpPr/>
            <p:nvPr/>
          </p:nvSpPr>
          <p:spPr>
            <a:xfrm>
              <a:off x="1287905" y="1794369"/>
              <a:ext cx="27123" cy="23174"/>
            </a:xfrm>
            <a:custGeom>
              <a:avLst/>
              <a:gdLst/>
              <a:ahLst/>
              <a:cxnLst/>
              <a:rect l="l" t="t" r="r" b="b"/>
              <a:pathLst>
                <a:path w="1841" h="1573" extrusionOk="0">
                  <a:moveTo>
                    <a:pt x="1059" y="1"/>
                  </a:moveTo>
                  <a:cubicBezTo>
                    <a:pt x="358" y="1"/>
                    <a:pt x="1" y="848"/>
                    <a:pt x="504"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14"/>
            <p:cNvSpPr/>
            <p:nvPr/>
          </p:nvSpPr>
          <p:spPr>
            <a:xfrm>
              <a:off x="1410745" y="1794369"/>
              <a:ext cx="27123" cy="23174"/>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1" y="1256"/>
                    <a:pt x="1841" y="782"/>
                  </a:cubicBezTo>
                  <a:cubicBezTo>
                    <a:pt x="1841"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14"/>
            <p:cNvSpPr/>
            <p:nvPr/>
          </p:nvSpPr>
          <p:spPr>
            <a:xfrm>
              <a:off x="1533599" y="1794369"/>
              <a:ext cx="27314" cy="23174"/>
            </a:xfrm>
            <a:custGeom>
              <a:avLst/>
              <a:gdLst/>
              <a:ahLst/>
              <a:cxnLst/>
              <a:rect l="l" t="t" r="r" b="b"/>
              <a:pathLst>
                <a:path w="1854" h="1573" extrusionOk="0">
                  <a:moveTo>
                    <a:pt x="1059" y="1"/>
                  </a:moveTo>
                  <a:cubicBezTo>
                    <a:pt x="357" y="1"/>
                    <a:pt x="0" y="848"/>
                    <a:pt x="503" y="1337"/>
                  </a:cubicBezTo>
                  <a:cubicBezTo>
                    <a:pt x="666" y="1500"/>
                    <a:pt x="865" y="1573"/>
                    <a:pt x="1059" y="1573"/>
                  </a:cubicBezTo>
                  <a:cubicBezTo>
                    <a:pt x="1466" y="1573"/>
                    <a:pt x="1853" y="1256"/>
                    <a:pt x="1853" y="782"/>
                  </a:cubicBezTo>
                  <a:cubicBezTo>
                    <a:pt x="1853" y="345"/>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14"/>
            <p:cNvSpPr/>
            <p:nvPr/>
          </p:nvSpPr>
          <p:spPr>
            <a:xfrm>
              <a:off x="1656689" y="1794369"/>
              <a:ext cx="27064" cy="23174"/>
            </a:xfrm>
            <a:custGeom>
              <a:avLst/>
              <a:gdLst/>
              <a:ahLst/>
              <a:cxnLst/>
              <a:rect l="l" t="t" r="r" b="b"/>
              <a:pathLst>
                <a:path w="1837" h="1573" extrusionOk="0">
                  <a:moveTo>
                    <a:pt x="1039" y="1"/>
                  </a:moveTo>
                  <a:cubicBezTo>
                    <a:pt x="336" y="1"/>
                    <a:pt x="0" y="851"/>
                    <a:pt x="486" y="1337"/>
                  </a:cubicBezTo>
                  <a:cubicBezTo>
                    <a:pt x="649" y="1500"/>
                    <a:pt x="848" y="1573"/>
                    <a:pt x="1043" y="1573"/>
                  </a:cubicBezTo>
                  <a:cubicBezTo>
                    <a:pt x="1449" y="1573"/>
                    <a:pt x="1836" y="1256"/>
                    <a:pt x="1836" y="782"/>
                  </a:cubicBezTo>
                  <a:cubicBezTo>
                    <a:pt x="1836" y="345"/>
                    <a:pt x="1479" y="1"/>
                    <a:pt x="1055" y="1"/>
                  </a:cubicBezTo>
                  <a:cubicBezTo>
                    <a:pt x="1050" y="1"/>
                    <a:pt x="1045" y="1"/>
                    <a:pt x="103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14"/>
            <p:cNvSpPr/>
            <p:nvPr/>
          </p:nvSpPr>
          <p:spPr>
            <a:xfrm>
              <a:off x="304776" y="1917607"/>
              <a:ext cx="27108" cy="23174"/>
            </a:xfrm>
            <a:custGeom>
              <a:avLst/>
              <a:gdLst/>
              <a:ahLst/>
              <a:cxnLst/>
              <a:rect l="l" t="t" r="r" b="b"/>
              <a:pathLst>
                <a:path w="1840" h="1573" extrusionOk="0">
                  <a:moveTo>
                    <a:pt x="1059" y="0"/>
                  </a:moveTo>
                  <a:cubicBezTo>
                    <a:pt x="344" y="0"/>
                    <a:pt x="0" y="847"/>
                    <a:pt x="490" y="1337"/>
                  </a:cubicBezTo>
                  <a:cubicBezTo>
                    <a:pt x="653" y="1500"/>
                    <a:pt x="852" y="1573"/>
                    <a:pt x="1046" y="1573"/>
                  </a:cubicBezTo>
                  <a:cubicBezTo>
                    <a:pt x="1453" y="1573"/>
                    <a:pt x="1840" y="1256"/>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14"/>
            <p:cNvSpPr/>
            <p:nvPr/>
          </p:nvSpPr>
          <p:spPr>
            <a:xfrm>
              <a:off x="427616" y="1917607"/>
              <a:ext cx="27123" cy="23174"/>
            </a:xfrm>
            <a:custGeom>
              <a:avLst/>
              <a:gdLst/>
              <a:ahLst/>
              <a:cxnLst/>
              <a:rect l="l" t="t" r="r" b="b"/>
              <a:pathLst>
                <a:path w="1841" h="1573" extrusionOk="0">
                  <a:moveTo>
                    <a:pt x="1059" y="0"/>
                  </a:moveTo>
                  <a:cubicBezTo>
                    <a:pt x="358" y="0"/>
                    <a:pt x="1" y="847"/>
                    <a:pt x="503" y="1337"/>
                  </a:cubicBezTo>
                  <a:cubicBezTo>
                    <a:pt x="662" y="1500"/>
                    <a:pt x="858" y="1573"/>
                    <a:pt x="1051" y="1573"/>
                  </a:cubicBezTo>
                  <a:cubicBezTo>
                    <a:pt x="1453" y="1573"/>
                    <a:pt x="1840" y="1256"/>
                    <a:pt x="1840" y="781"/>
                  </a:cubicBezTo>
                  <a:cubicBezTo>
                    <a:pt x="1840"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14"/>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14"/>
            <p:cNvSpPr/>
            <p:nvPr/>
          </p:nvSpPr>
          <p:spPr>
            <a:xfrm>
              <a:off x="673501" y="1917592"/>
              <a:ext cx="27108" cy="23189"/>
            </a:xfrm>
            <a:custGeom>
              <a:avLst/>
              <a:gdLst/>
              <a:ahLst/>
              <a:cxnLst/>
              <a:rect l="l" t="t" r="r" b="b"/>
              <a:pathLst>
                <a:path w="1840" h="1574" extrusionOk="0">
                  <a:moveTo>
                    <a:pt x="1069" y="1"/>
                  </a:moveTo>
                  <a:cubicBezTo>
                    <a:pt x="1062" y="1"/>
                    <a:pt x="1054" y="1"/>
                    <a:pt x="1046" y="1"/>
                  </a:cubicBezTo>
                  <a:cubicBezTo>
                    <a:pt x="344" y="1"/>
                    <a:pt x="0" y="848"/>
                    <a:pt x="490" y="1338"/>
                  </a:cubicBezTo>
                  <a:cubicBezTo>
                    <a:pt x="653" y="1501"/>
                    <a:pt x="852" y="1574"/>
                    <a:pt x="1046" y="1574"/>
                  </a:cubicBezTo>
                  <a:cubicBezTo>
                    <a:pt x="1453" y="1574"/>
                    <a:pt x="1840" y="1257"/>
                    <a:pt x="1840" y="782"/>
                  </a:cubicBezTo>
                  <a:cubicBezTo>
                    <a:pt x="1840" y="353"/>
                    <a:pt x="1495" y="1"/>
                    <a:pt x="106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14"/>
            <p:cNvSpPr/>
            <p:nvPr/>
          </p:nvSpPr>
          <p:spPr>
            <a:xfrm>
              <a:off x="796341" y="1917607"/>
              <a:ext cx="27123" cy="23174"/>
            </a:xfrm>
            <a:custGeom>
              <a:avLst/>
              <a:gdLst/>
              <a:ahLst/>
              <a:cxnLst/>
              <a:rect l="l" t="t" r="r" b="b"/>
              <a:pathLst>
                <a:path w="1841" h="1573" extrusionOk="0">
                  <a:moveTo>
                    <a:pt x="1059" y="0"/>
                  </a:moveTo>
                  <a:cubicBezTo>
                    <a:pt x="358" y="0"/>
                    <a:pt x="0" y="847"/>
                    <a:pt x="503" y="1337"/>
                  </a:cubicBezTo>
                  <a:cubicBezTo>
                    <a:pt x="662" y="1500"/>
                    <a:pt x="858" y="1573"/>
                    <a:pt x="1051" y="1573"/>
                  </a:cubicBezTo>
                  <a:cubicBezTo>
                    <a:pt x="1453" y="1573"/>
                    <a:pt x="1840" y="1256"/>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14"/>
            <p:cNvSpPr/>
            <p:nvPr/>
          </p:nvSpPr>
          <p:spPr>
            <a:xfrm>
              <a:off x="919180" y="1917607"/>
              <a:ext cx="27123" cy="23174"/>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0" y="1256"/>
                    <a:pt x="1840"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14"/>
            <p:cNvSpPr/>
            <p:nvPr/>
          </p:nvSpPr>
          <p:spPr>
            <a:xfrm>
              <a:off x="1042226" y="1917607"/>
              <a:ext cx="27108" cy="23174"/>
            </a:xfrm>
            <a:custGeom>
              <a:avLst/>
              <a:gdLst/>
              <a:ahLst/>
              <a:cxnLst/>
              <a:rect l="l" t="t" r="r" b="b"/>
              <a:pathLst>
                <a:path w="1840" h="1573" extrusionOk="0">
                  <a:moveTo>
                    <a:pt x="1046" y="0"/>
                  </a:moveTo>
                  <a:cubicBezTo>
                    <a:pt x="344" y="0"/>
                    <a:pt x="0" y="847"/>
                    <a:pt x="490" y="1337"/>
                  </a:cubicBezTo>
                  <a:cubicBezTo>
                    <a:pt x="653" y="1500"/>
                    <a:pt x="852" y="1573"/>
                    <a:pt x="1046" y="1573"/>
                  </a:cubicBezTo>
                  <a:cubicBezTo>
                    <a:pt x="1453" y="1573"/>
                    <a:pt x="1840" y="1256"/>
                    <a:pt x="1840" y="781"/>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14"/>
            <p:cNvSpPr/>
            <p:nvPr/>
          </p:nvSpPr>
          <p:spPr>
            <a:xfrm>
              <a:off x="1165066" y="1917607"/>
              <a:ext cx="27123" cy="23174"/>
            </a:xfrm>
            <a:custGeom>
              <a:avLst/>
              <a:gdLst/>
              <a:ahLst/>
              <a:cxnLst/>
              <a:rect l="l" t="t" r="r" b="b"/>
              <a:pathLst>
                <a:path w="1841" h="1573" extrusionOk="0">
                  <a:moveTo>
                    <a:pt x="1046" y="0"/>
                  </a:moveTo>
                  <a:cubicBezTo>
                    <a:pt x="345" y="0"/>
                    <a:pt x="0" y="847"/>
                    <a:pt x="490" y="1337"/>
                  </a:cubicBezTo>
                  <a:cubicBezTo>
                    <a:pt x="653" y="1500"/>
                    <a:pt x="852" y="1573"/>
                    <a:pt x="1046" y="1573"/>
                  </a:cubicBezTo>
                  <a:cubicBezTo>
                    <a:pt x="1453" y="1573"/>
                    <a:pt x="1840" y="1256"/>
                    <a:pt x="1840" y="781"/>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14"/>
            <p:cNvSpPr/>
            <p:nvPr/>
          </p:nvSpPr>
          <p:spPr>
            <a:xfrm>
              <a:off x="1287905" y="1917607"/>
              <a:ext cx="27123" cy="23174"/>
            </a:xfrm>
            <a:custGeom>
              <a:avLst/>
              <a:gdLst/>
              <a:ahLst/>
              <a:cxnLst/>
              <a:rect l="l" t="t" r="r" b="b"/>
              <a:pathLst>
                <a:path w="1841" h="1573" extrusionOk="0">
                  <a:moveTo>
                    <a:pt x="1059" y="0"/>
                  </a:moveTo>
                  <a:cubicBezTo>
                    <a:pt x="358" y="0"/>
                    <a:pt x="1" y="847"/>
                    <a:pt x="504" y="1337"/>
                  </a:cubicBezTo>
                  <a:cubicBezTo>
                    <a:pt x="662" y="1500"/>
                    <a:pt x="858" y="1573"/>
                    <a:pt x="1051" y="1573"/>
                  </a:cubicBezTo>
                  <a:cubicBezTo>
                    <a:pt x="1453" y="1573"/>
                    <a:pt x="1840" y="1256"/>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14"/>
            <p:cNvSpPr/>
            <p:nvPr/>
          </p:nvSpPr>
          <p:spPr>
            <a:xfrm>
              <a:off x="1410745" y="1917607"/>
              <a:ext cx="27123" cy="23174"/>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1" y="1256"/>
                    <a:pt x="1841" y="781"/>
                  </a:cubicBezTo>
                  <a:cubicBezTo>
                    <a:pt x="1841"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14"/>
            <p:cNvSpPr/>
            <p:nvPr/>
          </p:nvSpPr>
          <p:spPr>
            <a:xfrm>
              <a:off x="1533658" y="1917607"/>
              <a:ext cx="27255" cy="23174"/>
            </a:xfrm>
            <a:custGeom>
              <a:avLst/>
              <a:gdLst/>
              <a:ahLst/>
              <a:cxnLst/>
              <a:rect l="l" t="t" r="r" b="b"/>
              <a:pathLst>
                <a:path w="1850" h="1573" extrusionOk="0">
                  <a:moveTo>
                    <a:pt x="1052" y="0"/>
                  </a:moveTo>
                  <a:cubicBezTo>
                    <a:pt x="348" y="0"/>
                    <a:pt x="0" y="838"/>
                    <a:pt x="499" y="1337"/>
                  </a:cubicBezTo>
                  <a:cubicBezTo>
                    <a:pt x="658" y="1500"/>
                    <a:pt x="855" y="1573"/>
                    <a:pt x="1049" y="1573"/>
                  </a:cubicBezTo>
                  <a:cubicBezTo>
                    <a:pt x="1456" y="1573"/>
                    <a:pt x="1849" y="1256"/>
                    <a:pt x="1849" y="781"/>
                  </a:cubicBezTo>
                  <a:cubicBezTo>
                    <a:pt x="1849" y="344"/>
                    <a:pt x="1492" y="0"/>
                    <a:pt x="1068" y="0"/>
                  </a:cubicBezTo>
                  <a:cubicBezTo>
                    <a:pt x="1063" y="0"/>
                    <a:pt x="1057" y="0"/>
                    <a:pt x="1052"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14"/>
            <p:cNvSpPr/>
            <p:nvPr/>
          </p:nvSpPr>
          <p:spPr>
            <a:xfrm>
              <a:off x="1656689" y="1917607"/>
              <a:ext cx="27064" cy="23174"/>
            </a:xfrm>
            <a:custGeom>
              <a:avLst/>
              <a:gdLst/>
              <a:ahLst/>
              <a:cxnLst/>
              <a:rect l="l" t="t" r="r" b="b"/>
              <a:pathLst>
                <a:path w="1837" h="1573" extrusionOk="0">
                  <a:moveTo>
                    <a:pt x="1039" y="0"/>
                  </a:moveTo>
                  <a:cubicBezTo>
                    <a:pt x="336" y="0"/>
                    <a:pt x="0" y="851"/>
                    <a:pt x="486" y="1337"/>
                  </a:cubicBezTo>
                  <a:cubicBezTo>
                    <a:pt x="649" y="1500"/>
                    <a:pt x="848" y="1573"/>
                    <a:pt x="1043" y="1573"/>
                  </a:cubicBezTo>
                  <a:cubicBezTo>
                    <a:pt x="1449" y="1573"/>
                    <a:pt x="1836" y="1256"/>
                    <a:pt x="1836" y="781"/>
                  </a:cubicBezTo>
                  <a:cubicBezTo>
                    <a:pt x="1836" y="344"/>
                    <a:pt x="1479" y="0"/>
                    <a:pt x="1055" y="0"/>
                  </a:cubicBezTo>
                  <a:cubicBezTo>
                    <a:pt x="1050" y="0"/>
                    <a:pt x="1045" y="0"/>
                    <a:pt x="103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14"/>
            <p:cNvSpPr/>
            <p:nvPr/>
          </p:nvSpPr>
          <p:spPr>
            <a:xfrm>
              <a:off x="304776" y="2040638"/>
              <a:ext cx="27108" cy="23292"/>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14"/>
            <p:cNvSpPr/>
            <p:nvPr/>
          </p:nvSpPr>
          <p:spPr>
            <a:xfrm>
              <a:off x="427616" y="2040638"/>
              <a:ext cx="27123" cy="23292"/>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14"/>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14"/>
            <p:cNvSpPr/>
            <p:nvPr/>
          </p:nvSpPr>
          <p:spPr>
            <a:xfrm>
              <a:off x="673310" y="2040638"/>
              <a:ext cx="27299" cy="23380"/>
            </a:xfrm>
            <a:custGeom>
              <a:avLst/>
              <a:gdLst/>
              <a:ahLst/>
              <a:cxnLst/>
              <a:rect l="l" t="t" r="r" b="b"/>
              <a:pathLst>
                <a:path w="1853" h="1587" extrusionOk="0">
                  <a:moveTo>
                    <a:pt x="1059" y="1"/>
                  </a:moveTo>
                  <a:cubicBezTo>
                    <a:pt x="357" y="1"/>
                    <a:pt x="0" y="848"/>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14"/>
            <p:cNvSpPr/>
            <p:nvPr/>
          </p:nvSpPr>
          <p:spPr>
            <a:xfrm>
              <a:off x="796341" y="2040638"/>
              <a:ext cx="27123" cy="23292"/>
            </a:xfrm>
            <a:custGeom>
              <a:avLst/>
              <a:gdLst/>
              <a:ahLst/>
              <a:cxnLst/>
              <a:rect l="l" t="t" r="r" b="b"/>
              <a:pathLst>
                <a:path w="1841" h="1581" extrusionOk="0">
                  <a:moveTo>
                    <a:pt x="1059" y="1"/>
                  </a:moveTo>
                  <a:cubicBezTo>
                    <a:pt x="358" y="1"/>
                    <a:pt x="0" y="848"/>
                    <a:pt x="503"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14"/>
            <p:cNvSpPr/>
            <p:nvPr/>
          </p:nvSpPr>
          <p:spPr>
            <a:xfrm>
              <a:off x="919180" y="2040638"/>
              <a:ext cx="27123" cy="23292"/>
            </a:xfrm>
            <a:custGeom>
              <a:avLst/>
              <a:gdLst/>
              <a:ahLst/>
              <a:cxnLst/>
              <a:rect l="l" t="t" r="r" b="b"/>
              <a:pathLst>
                <a:path w="1841" h="1581" extrusionOk="0">
                  <a:moveTo>
                    <a:pt x="1060" y="1"/>
                  </a:moveTo>
                  <a:cubicBezTo>
                    <a:pt x="358" y="1"/>
                    <a:pt x="1" y="848"/>
                    <a:pt x="504" y="1351"/>
                  </a:cubicBezTo>
                  <a:cubicBezTo>
                    <a:pt x="662" y="1509"/>
                    <a:pt x="858" y="1580"/>
                    <a:pt x="1050" y="1580"/>
                  </a:cubicBezTo>
                  <a:cubicBezTo>
                    <a:pt x="1453" y="1580"/>
                    <a:pt x="1840" y="1269"/>
                    <a:pt x="1840" y="795"/>
                  </a:cubicBezTo>
                  <a:cubicBezTo>
                    <a:pt x="1840"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14"/>
            <p:cNvSpPr/>
            <p:nvPr/>
          </p:nvSpPr>
          <p:spPr>
            <a:xfrm>
              <a:off x="1042226" y="2040638"/>
              <a:ext cx="27108" cy="23292"/>
            </a:xfrm>
            <a:custGeom>
              <a:avLst/>
              <a:gdLst/>
              <a:ahLst/>
              <a:cxnLst/>
              <a:rect l="l" t="t" r="r" b="b"/>
              <a:pathLst>
                <a:path w="1840" h="1581" extrusionOk="0">
                  <a:moveTo>
                    <a:pt x="1046" y="1"/>
                  </a:moveTo>
                  <a:cubicBezTo>
                    <a:pt x="344" y="1"/>
                    <a:pt x="0" y="848"/>
                    <a:pt x="490" y="1351"/>
                  </a:cubicBezTo>
                  <a:cubicBezTo>
                    <a:pt x="653" y="1509"/>
                    <a:pt x="851" y="1580"/>
                    <a:pt x="1046" y="1580"/>
                  </a:cubicBezTo>
                  <a:cubicBezTo>
                    <a:pt x="1452"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14"/>
            <p:cNvSpPr/>
            <p:nvPr/>
          </p:nvSpPr>
          <p:spPr>
            <a:xfrm>
              <a:off x="1165066" y="2040638"/>
              <a:ext cx="27123" cy="23292"/>
            </a:xfrm>
            <a:custGeom>
              <a:avLst/>
              <a:gdLst/>
              <a:ahLst/>
              <a:cxnLst/>
              <a:rect l="l" t="t" r="r" b="b"/>
              <a:pathLst>
                <a:path w="1841" h="1581" extrusionOk="0">
                  <a:moveTo>
                    <a:pt x="1046" y="1"/>
                  </a:moveTo>
                  <a:cubicBezTo>
                    <a:pt x="345" y="1"/>
                    <a:pt x="0" y="848"/>
                    <a:pt x="490" y="1351"/>
                  </a:cubicBezTo>
                  <a:cubicBezTo>
                    <a:pt x="653" y="1509"/>
                    <a:pt x="852" y="1580"/>
                    <a:pt x="1046" y="1580"/>
                  </a:cubicBezTo>
                  <a:cubicBezTo>
                    <a:pt x="1453"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14"/>
            <p:cNvSpPr/>
            <p:nvPr/>
          </p:nvSpPr>
          <p:spPr>
            <a:xfrm>
              <a:off x="1287905" y="2040638"/>
              <a:ext cx="27123" cy="23292"/>
            </a:xfrm>
            <a:custGeom>
              <a:avLst/>
              <a:gdLst/>
              <a:ahLst/>
              <a:cxnLst/>
              <a:rect l="l" t="t" r="r" b="b"/>
              <a:pathLst>
                <a:path w="1841" h="1581" extrusionOk="0">
                  <a:moveTo>
                    <a:pt x="1059" y="1"/>
                  </a:moveTo>
                  <a:cubicBezTo>
                    <a:pt x="358" y="1"/>
                    <a:pt x="1" y="848"/>
                    <a:pt x="504"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14"/>
            <p:cNvSpPr/>
            <p:nvPr/>
          </p:nvSpPr>
          <p:spPr>
            <a:xfrm>
              <a:off x="1410745" y="2040638"/>
              <a:ext cx="27123" cy="23292"/>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14"/>
            <p:cNvSpPr/>
            <p:nvPr/>
          </p:nvSpPr>
          <p:spPr>
            <a:xfrm>
              <a:off x="1533599" y="2040638"/>
              <a:ext cx="27314" cy="23380"/>
            </a:xfrm>
            <a:custGeom>
              <a:avLst/>
              <a:gdLst/>
              <a:ahLst/>
              <a:cxnLst/>
              <a:rect l="l" t="t" r="r" b="b"/>
              <a:pathLst>
                <a:path w="1854"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14"/>
            <p:cNvSpPr/>
            <p:nvPr/>
          </p:nvSpPr>
          <p:spPr>
            <a:xfrm>
              <a:off x="1656630" y="2040638"/>
              <a:ext cx="27123" cy="23380"/>
            </a:xfrm>
            <a:custGeom>
              <a:avLst/>
              <a:gdLst/>
              <a:ahLst/>
              <a:cxnLst/>
              <a:rect l="l" t="t" r="r" b="b"/>
              <a:pathLst>
                <a:path w="1841" h="1587" extrusionOk="0">
                  <a:moveTo>
                    <a:pt x="1059" y="1"/>
                  </a:moveTo>
                  <a:cubicBezTo>
                    <a:pt x="345" y="1"/>
                    <a:pt x="1" y="848"/>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14"/>
            <p:cNvSpPr/>
            <p:nvPr/>
          </p:nvSpPr>
          <p:spPr>
            <a:xfrm>
              <a:off x="304776" y="2163875"/>
              <a:ext cx="27108" cy="23277"/>
            </a:xfrm>
            <a:custGeom>
              <a:avLst/>
              <a:gdLst/>
              <a:ahLst/>
              <a:cxnLst/>
              <a:rect l="l" t="t" r="r" b="b"/>
              <a:pathLst>
                <a:path w="1840" h="1580" extrusionOk="0">
                  <a:moveTo>
                    <a:pt x="1059" y="0"/>
                  </a:moveTo>
                  <a:cubicBezTo>
                    <a:pt x="344" y="0"/>
                    <a:pt x="0" y="847"/>
                    <a:pt x="490" y="1350"/>
                  </a:cubicBezTo>
                  <a:cubicBezTo>
                    <a:pt x="653" y="1509"/>
                    <a:pt x="851" y="1580"/>
                    <a:pt x="1046" y="1580"/>
                  </a:cubicBezTo>
                  <a:cubicBezTo>
                    <a:pt x="1452" y="1580"/>
                    <a:pt x="1840" y="1269"/>
                    <a:pt x="1840" y="795"/>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14"/>
            <p:cNvSpPr/>
            <p:nvPr/>
          </p:nvSpPr>
          <p:spPr>
            <a:xfrm>
              <a:off x="427616" y="2163875"/>
              <a:ext cx="27123" cy="23277"/>
            </a:xfrm>
            <a:custGeom>
              <a:avLst/>
              <a:gdLst/>
              <a:ahLst/>
              <a:cxnLst/>
              <a:rect l="l" t="t" r="r" b="b"/>
              <a:pathLst>
                <a:path w="1841" h="1580" extrusionOk="0">
                  <a:moveTo>
                    <a:pt x="1059" y="0"/>
                  </a:moveTo>
                  <a:cubicBezTo>
                    <a:pt x="358" y="0"/>
                    <a:pt x="1" y="847"/>
                    <a:pt x="503" y="1350"/>
                  </a:cubicBezTo>
                  <a:cubicBezTo>
                    <a:pt x="662" y="1509"/>
                    <a:pt x="858" y="1580"/>
                    <a:pt x="1050" y="1580"/>
                  </a:cubicBezTo>
                  <a:cubicBezTo>
                    <a:pt x="1453" y="1580"/>
                    <a:pt x="1840" y="1269"/>
                    <a:pt x="1840" y="795"/>
                  </a:cubicBezTo>
                  <a:cubicBezTo>
                    <a:pt x="1840"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14"/>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14"/>
            <p:cNvSpPr/>
            <p:nvPr/>
          </p:nvSpPr>
          <p:spPr>
            <a:xfrm>
              <a:off x="673310" y="2163875"/>
              <a:ext cx="27299" cy="23277"/>
            </a:xfrm>
            <a:custGeom>
              <a:avLst/>
              <a:gdLst/>
              <a:ahLst/>
              <a:cxnLst/>
              <a:rect l="l" t="t" r="r" b="b"/>
              <a:pathLst>
                <a:path w="1853" h="1580" extrusionOk="0">
                  <a:moveTo>
                    <a:pt x="1059" y="0"/>
                  </a:moveTo>
                  <a:cubicBezTo>
                    <a:pt x="357" y="0"/>
                    <a:pt x="0" y="847"/>
                    <a:pt x="503" y="1350"/>
                  </a:cubicBezTo>
                  <a:cubicBezTo>
                    <a:pt x="666" y="1509"/>
                    <a:pt x="864" y="1580"/>
                    <a:pt x="1059" y="1580"/>
                  </a:cubicBezTo>
                  <a:cubicBezTo>
                    <a:pt x="1465" y="1580"/>
                    <a:pt x="1853" y="1269"/>
                    <a:pt x="1853" y="795"/>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14"/>
            <p:cNvSpPr/>
            <p:nvPr/>
          </p:nvSpPr>
          <p:spPr>
            <a:xfrm>
              <a:off x="796341" y="2163875"/>
              <a:ext cx="27123" cy="23277"/>
            </a:xfrm>
            <a:custGeom>
              <a:avLst/>
              <a:gdLst/>
              <a:ahLst/>
              <a:cxnLst/>
              <a:rect l="l" t="t" r="r" b="b"/>
              <a:pathLst>
                <a:path w="1841" h="1580" extrusionOk="0">
                  <a:moveTo>
                    <a:pt x="1059" y="0"/>
                  </a:moveTo>
                  <a:cubicBezTo>
                    <a:pt x="358" y="0"/>
                    <a:pt x="0" y="847"/>
                    <a:pt x="503" y="1350"/>
                  </a:cubicBezTo>
                  <a:cubicBezTo>
                    <a:pt x="662" y="1509"/>
                    <a:pt x="858" y="1580"/>
                    <a:pt x="1050" y="1580"/>
                  </a:cubicBezTo>
                  <a:cubicBezTo>
                    <a:pt x="1453" y="1580"/>
                    <a:pt x="1840" y="1269"/>
                    <a:pt x="1840" y="795"/>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14"/>
            <p:cNvSpPr/>
            <p:nvPr/>
          </p:nvSpPr>
          <p:spPr>
            <a:xfrm>
              <a:off x="919180" y="2163875"/>
              <a:ext cx="27123" cy="23277"/>
            </a:xfrm>
            <a:custGeom>
              <a:avLst/>
              <a:gdLst/>
              <a:ahLst/>
              <a:cxnLst/>
              <a:rect l="l" t="t" r="r" b="b"/>
              <a:pathLst>
                <a:path w="1841" h="1580" extrusionOk="0">
                  <a:moveTo>
                    <a:pt x="1060" y="0"/>
                  </a:moveTo>
                  <a:cubicBezTo>
                    <a:pt x="358" y="0"/>
                    <a:pt x="1" y="847"/>
                    <a:pt x="504" y="1350"/>
                  </a:cubicBezTo>
                  <a:cubicBezTo>
                    <a:pt x="662" y="1509"/>
                    <a:pt x="858" y="1580"/>
                    <a:pt x="1050" y="1580"/>
                  </a:cubicBezTo>
                  <a:cubicBezTo>
                    <a:pt x="1453" y="1580"/>
                    <a:pt x="1840" y="1269"/>
                    <a:pt x="1840" y="795"/>
                  </a:cubicBezTo>
                  <a:cubicBezTo>
                    <a:pt x="1840"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14"/>
            <p:cNvSpPr/>
            <p:nvPr/>
          </p:nvSpPr>
          <p:spPr>
            <a:xfrm>
              <a:off x="1042226" y="2163875"/>
              <a:ext cx="27108" cy="23277"/>
            </a:xfrm>
            <a:custGeom>
              <a:avLst/>
              <a:gdLst/>
              <a:ahLst/>
              <a:cxnLst/>
              <a:rect l="l" t="t" r="r" b="b"/>
              <a:pathLst>
                <a:path w="1840" h="1580" extrusionOk="0">
                  <a:moveTo>
                    <a:pt x="1046" y="0"/>
                  </a:moveTo>
                  <a:cubicBezTo>
                    <a:pt x="344" y="0"/>
                    <a:pt x="0" y="847"/>
                    <a:pt x="490" y="1350"/>
                  </a:cubicBezTo>
                  <a:cubicBezTo>
                    <a:pt x="653" y="1509"/>
                    <a:pt x="851" y="1580"/>
                    <a:pt x="1046" y="1580"/>
                  </a:cubicBezTo>
                  <a:cubicBezTo>
                    <a:pt x="1452" y="1580"/>
                    <a:pt x="1840" y="1269"/>
                    <a:pt x="1840" y="795"/>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14"/>
            <p:cNvSpPr/>
            <p:nvPr/>
          </p:nvSpPr>
          <p:spPr>
            <a:xfrm>
              <a:off x="1165066" y="2163875"/>
              <a:ext cx="27123" cy="23277"/>
            </a:xfrm>
            <a:custGeom>
              <a:avLst/>
              <a:gdLst/>
              <a:ahLst/>
              <a:cxnLst/>
              <a:rect l="l" t="t" r="r" b="b"/>
              <a:pathLst>
                <a:path w="1841" h="1580" extrusionOk="0">
                  <a:moveTo>
                    <a:pt x="1046" y="0"/>
                  </a:moveTo>
                  <a:cubicBezTo>
                    <a:pt x="345" y="0"/>
                    <a:pt x="0" y="847"/>
                    <a:pt x="490" y="1350"/>
                  </a:cubicBezTo>
                  <a:cubicBezTo>
                    <a:pt x="653" y="1509"/>
                    <a:pt x="852" y="1580"/>
                    <a:pt x="1046" y="1580"/>
                  </a:cubicBezTo>
                  <a:cubicBezTo>
                    <a:pt x="1453" y="1580"/>
                    <a:pt x="1840" y="1269"/>
                    <a:pt x="1840" y="795"/>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14"/>
            <p:cNvSpPr/>
            <p:nvPr/>
          </p:nvSpPr>
          <p:spPr>
            <a:xfrm>
              <a:off x="1287905" y="2163875"/>
              <a:ext cx="27123" cy="23277"/>
            </a:xfrm>
            <a:custGeom>
              <a:avLst/>
              <a:gdLst/>
              <a:ahLst/>
              <a:cxnLst/>
              <a:rect l="l" t="t" r="r" b="b"/>
              <a:pathLst>
                <a:path w="1841" h="1580" extrusionOk="0">
                  <a:moveTo>
                    <a:pt x="1059" y="0"/>
                  </a:moveTo>
                  <a:cubicBezTo>
                    <a:pt x="358" y="0"/>
                    <a:pt x="1" y="847"/>
                    <a:pt x="504" y="1350"/>
                  </a:cubicBezTo>
                  <a:cubicBezTo>
                    <a:pt x="662" y="1509"/>
                    <a:pt x="858" y="1580"/>
                    <a:pt x="1050" y="1580"/>
                  </a:cubicBezTo>
                  <a:cubicBezTo>
                    <a:pt x="1453" y="1580"/>
                    <a:pt x="1840" y="1269"/>
                    <a:pt x="1840" y="795"/>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14"/>
            <p:cNvSpPr/>
            <p:nvPr/>
          </p:nvSpPr>
          <p:spPr>
            <a:xfrm>
              <a:off x="1410745" y="2163875"/>
              <a:ext cx="27123" cy="23277"/>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5"/>
                  </a:cubicBezTo>
                  <a:cubicBezTo>
                    <a:pt x="1841"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14"/>
            <p:cNvSpPr/>
            <p:nvPr/>
          </p:nvSpPr>
          <p:spPr>
            <a:xfrm>
              <a:off x="1533599" y="2163875"/>
              <a:ext cx="27314" cy="23277"/>
            </a:xfrm>
            <a:custGeom>
              <a:avLst/>
              <a:gdLst/>
              <a:ahLst/>
              <a:cxnLst/>
              <a:rect l="l" t="t" r="r" b="b"/>
              <a:pathLst>
                <a:path w="1854" h="1580" extrusionOk="0">
                  <a:moveTo>
                    <a:pt x="1059" y="0"/>
                  </a:moveTo>
                  <a:cubicBezTo>
                    <a:pt x="357" y="0"/>
                    <a:pt x="0" y="847"/>
                    <a:pt x="503" y="1350"/>
                  </a:cubicBezTo>
                  <a:cubicBezTo>
                    <a:pt x="666" y="1509"/>
                    <a:pt x="865" y="1580"/>
                    <a:pt x="1059" y="1580"/>
                  </a:cubicBezTo>
                  <a:cubicBezTo>
                    <a:pt x="1465" y="1580"/>
                    <a:pt x="1853" y="1269"/>
                    <a:pt x="1853" y="795"/>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14"/>
            <p:cNvSpPr/>
            <p:nvPr/>
          </p:nvSpPr>
          <p:spPr>
            <a:xfrm>
              <a:off x="1656630" y="2163875"/>
              <a:ext cx="27123" cy="23277"/>
            </a:xfrm>
            <a:custGeom>
              <a:avLst/>
              <a:gdLst/>
              <a:ahLst/>
              <a:cxnLst/>
              <a:rect l="l" t="t" r="r" b="b"/>
              <a:pathLst>
                <a:path w="1841" h="1580" extrusionOk="0">
                  <a:moveTo>
                    <a:pt x="1059" y="0"/>
                  </a:moveTo>
                  <a:cubicBezTo>
                    <a:pt x="345" y="0"/>
                    <a:pt x="1" y="847"/>
                    <a:pt x="490" y="1350"/>
                  </a:cubicBezTo>
                  <a:cubicBezTo>
                    <a:pt x="653" y="1509"/>
                    <a:pt x="852" y="1580"/>
                    <a:pt x="1046" y="1580"/>
                  </a:cubicBezTo>
                  <a:cubicBezTo>
                    <a:pt x="1453" y="1580"/>
                    <a:pt x="1840" y="1269"/>
                    <a:pt x="1840" y="795"/>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14"/>
            <p:cNvSpPr/>
            <p:nvPr/>
          </p:nvSpPr>
          <p:spPr>
            <a:xfrm>
              <a:off x="304776" y="2287112"/>
              <a:ext cx="27108" cy="23174"/>
            </a:xfrm>
            <a:custGeom>
              <a:avLst/>
              <a:gdLst/>
              <a:ahLst/>
              <a:cxnLst/>
              <a:rect l="l" t="t" r="r" b="b"/>
              <a:pathLst>
                <a:path w="1840" h="1573" extrusionOk="0">
                  <a:moveTo>
                    <a:pt x="1059" y="0"/>
                  </a:moveTo>
                  <a:cubicBezTo>
                    <a:pt x="344" y="0"/>
                    <a:pt x="0" y="847"/>
                    <a:pt x="490" y="1337"/>
                  </a:cubicBezTo>
                  <a:cubicBezTo>
                    <a:pt x="653" y="1500"/>
                    <a:pt x="852" y="1572"/>
                    <a:pt x="1046" y="1572"/>
                  </a:cubicBezTo>
                  <a:cubicBezTo>
                    <a:pt x="1453" y="1572"/>
                    <a:pt x="1840" y="1255"/>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14"/>
            <p:cNvSpPr/>
            <p:nvPr/>
          </p:nvSpPr>
          <p:spPr>
            <a:xfrm>
              <a:off x="427616" y="2287112"/>
              <a:ext cx="27123" cy="23174"/>
            </a:xfrm>
            <a:custGeom>
              <a:avLst/>
              <a:gdLst/>
              <a:ahLst/>
              <a:cxnLst/>
              <a:rect l="l" t="t" r="r" b="b"/>
              <a:pathLst>
                <a:path w="1841" h="1573" extrusionOk="0">
                  <a:moveTo>
                    <a:pt x="1059" y="0"/>
                  </a:moveTo>
                  <a:cubicBezTo>
                    <a:pt x="358" y="0"/>
                    <a:pt x="1" y="847"/>
                    <a:pt x="503" y="1337"/>
                  </a:cubicBezTo>
                  <a:cubicBezTo>
                    <a:pt x="662" y="1500"/>
                    <a:pt x="858" y="1572"/>
                    <a:pt x="1051" y="1572"/>
                  </a:cubicBezTo>
                  <a:cubicBezTo>
                    <a:pt x="1453" y="1572"/>
                    <a:pt x="1840" y="1255"/>
                    <a:pt x="1840" y="781"/>
                  </a:cubicBezTo>
                  <a:cubicBezTo>
                    <a:pt x="1840"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14"/>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14"/>
            <p:cNvSpPr/>
            <p:nvPr/>
          </p:nvSpPr>
          <p:spPr>
            <a:xfrm>
              <a:off x="673310" y="2287112"/>
              <a:ext cx="27299" cy="23233"/>
            </a:xfrm>
            <a:custGeom>
              <a:avLst/>
              <a:gdLst/>
              <a:ahLst/>
              <a:cxnLst/>
              <a:rect l="l" t="t" r="r" b="b"/>
              <a:pathLst>
                <a:path w="1853" h="1577" extrusionOk="0">
                  <a:moveTo>
                    <a:pt x="1059" y="0"/>
                  </a:moveTo>
                  <a:cubicBezTo>
                    <a:pt x="357" y="0"/>
                    <a:pt x="0" y="847"/>
                    <a:pt x="503" y="1350"/>
                  </a:cubicBezTo>
                  <a:cubicBezTo>
                    <a:pt x="664" y="1506"/>
                    <a:pt x="859" y="1576"/>
                    <a:pt x="1051" y="1576"/>
                  </a:cubicBezTo>
                  <a:cubicBezTo>
                    <a:pt x="1460" y="1576"/>
                    <a:pt x="1853" y="1258"/>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14"/>
            <p:cNvSpPr/>
            <p:nvPr/>
          </p:nvSpPr>
          <p:spPr>
            <a:xfrm>
              <a:off x="796341" y="2287112"/>
              <a:ext cx="27123" cy="23174"/>
            </a:xfrm>
            <a:custGeom>
              <a:avLst/>
              <a:gdLst/>
              <a:ahLst/>
              <a:cxnLst/>
              <a:rect l="l" t="t" r="r" b="b"/>
              <a:pathLst>
                <a:path w="1841" h="1573" extrusionOk="0">
                  <a:moveTo>
                    <a:pt x="1059" y="0"/>
                  </a:moveTo>
                  <a:cubicBezTo>
                    <a:pt x="358" y="0"/>
                    <a:pt x="0" y="847"/>
                    <a:pt x="503" y="1337"/>
                  </a:cubicBezTo>
                  <a:cubicBezTo>
                    <a:pt x="662" y="1500"/>
                    <a:pt x="858" y="1572"/>
                    <a:pt x="1051" y="1572"/>
                  </a:cubicBezTo>
                  <a:cubicBezTo>
                    <a:pt x="1453" y="1572"/>
                    <a:pt x="1840" y="1255"/>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14"/>
            <p:cNvSpPr/>
            <p:nvPr/>
          </p:nvSpPr>
          <p:spPr>
            <a:xfrm>
              <a:off x="919180" y="2287112"/>
              <a:ext cx="27123" cy="23174"/>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0" y="1255"/>
                    <a:pt x="1840"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14"/>
            <p:cNvSpPr/>
            <p:nvPr/>
          </p:nvSpPr>
          <p:spPr>
            <a:xfrm>
              <a:off x="1042226" y="2287112"/>
              <a:ext cx="27108" cy="23174"/>
            </a:xfrm>
            <a:custGeom>
              <a:avLst/>
              <a:gdLst/>
              <a:ahLst/>
              <a:cxnLst/>
              <a:rect l="l" t="t" r="r" b="b"/>
              <a:pathLst>
                <a:path w="1840" h="1573" extrusionOk="0">
                  <a:moveTo>
                    <a:pt x="1046" y="0"/>
                  </a:moveTo>
                  <a:cubicBezTo>
                    <a:pt x="344" y="0"/>
                    <a:pt x="0" y="847"/>
                    <a:pt x="490" y="1337"/>
                  </a:cubicBezTo>
                  <a:cubicBezTo>
                    <a:pt x="653" y="1500"/>
                    <a:pt x="852" y="1572"/>
                    <a:pt x="1046" y="1572"/>
                  </a:cubicBezTo>
                  <a:cubicBezTo>
                    <a:pt x="1453" y="1572"/>
                    <a:pt x="1840" y="1255"/>
                    <a:pt x="1840" y="781"/>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14"/>
            <p:cNvSpPr/>
            <p:nvPr/>
          </p:nvSpPr>
          <p:spPr>
            <a:xfrm>
              <a:off x="1165066" y="2287112"/>
              <a:ext cx="27123" cy="23174"/>
            </a:xfrm>
            <a:custGeom>
              <a:avLst/>
              <a:gdLst/>
              <a:ahLst/>
              <a:cxnLst/>
              <a:rect l="l" t="t" r="r" b="b"/>
              <a:pathLst>
                <a:path w="1841" h="1573" extrusionOk="0">
                  <a:moveTo>
                    <a:pt x="1046" y="0"/>
                  </a:moveTo>
                  <a:cubicBezTo>
                    <a:pt x="345" y="0"/>
                    <a:pt x="0" y="847"/>
                    <a:pt x="490" y="1337"/>
                  </a:cubicBezTo>
                  <a:cubicBezTo>
                    <a:pt x="653" y="1500"/>
                    <a:pt x="852" y="1572"/>
                    <a:pt x="1046" y="1572"/>
                  </a:cubicBezTo>
                  <a:cubicBezTo>
                    <a:pt x="1453" y="1572"/>
                    <a:pt x="1840" y="1255"/>
                    <a:pt x="1840" y="781"/>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14"/>
            <p:cNvSpPr/>
            <p:nvPr/>
          </p:nvSpPr>
          <p:spPr>
            <a:xfrm>
              <a:off x="1287905" y="2287112"/>
              <a:ext cx="27123" cy="23174"/>
            </a:xfrm>
            <a:custGeom>
              <a:avLst/>
              <a:gdLst/>
              <a:ahLst/>
              <a:cxnLst/>
              <a:rect l="l" t="t" r="r" b="b"/>
              <a:pathLst>
                <a:path w="1841" h="1573" extrusionOk="0">
                  <a:moveTo>
                    <a:pt x="1059" y="0"/>
                  </a:moveTo>
                  <a:cubicBezTo>
                    <a:pt x="358" y="0"/>
                    <a:pt x="1" y="847"/>
                    <a:pt x="504" y="1337"/>
                  </a:cubicBezTo>
                  <a:cubicBezTo>
                    <a:pt x="662" y="1500"/>
                    <a:pt x="858" y="1572"/>
                    <a:pt x="1051" y="1572"/>
                  </a:cubicBezTo>
                  <a:cubicBezTo>
                    <a:pt x="1453" y="1572"/>
                    <a:pt x="1840" y="1255"/>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14"/>
            <p:cNvSpPr/>
            <p:nvPr/>
          </p:nvSpPr>
          <p:spPr>
            <a:xfrm>
              <a:off x="1410745" y="2287112"/>
              <a:ext cx="27123" cy="23174"/>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1" y="1255"/>
                    <a:pt x="1841" y="781"/>
                  </a:cubicBezTo>
                  <a:cubicBezTo>
                    <a:pt x="1841"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14"/>
            <p:cNvSpPr/>
            <p:nvPr/>
          </p:nvSpPr>
          <p:spPr>
            <a:xfrm>
              <a:off x="1533599" y="2287112"/>
              <a:ext cx="27314" cy="23233"/>
            </a:xfrm>
            <a:custGeom>
              <a:avLst/>
              <a:gdLst/>
              <a:ahLst/>
              <a:cxnLst/>
              <a:rect l="l" t="t" r="r" b="b"/>
              <a:pathLst>
                <a:path w="1854" h="1577" extrusionOk="0">
                  <a:moveTo>
                    <a:pt x="1059" y="0"/>
                  </a:moveTo>
                  <a:cubicBezTo>
                    <a:pt x="357" y="0"/>
                    <a:pt x="0" y="847"/>
                    <a:pt x="503" y="1350"/>
                  </a:cubicBezTo>
                  <a:cubicBezTo>
                    <a:pt x="664" y="1506"/>
                    <a:pt x="859" y="1576"/>
                    <a:pt x="1051" y="1576"/>
                  </a:cubicBezTo>
                  <a:cubicBezTo>
                    <a:pt x="1461" y="1576"/>
                    <a:pt x="1853" y="1258"/>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14"/>
            <p:cNvSpPr/>
            <p:nvPr/>
          </p:nvSpPr>
          <p:spPr>
            <a:xfrm>
              <a:off x="1656630" y="2287112"/>
              <a:ext cx="27123" cy="23233"/>
            </a:xfrm>
            <a:custGeom>
              <a:avLst/>
              <a:gdLst/>
              <a:ahLst/>
              <a:cxnLst/>
              <a:rect l="l" t="t" r="r" b="b"/>
              <a:pathLst>
                <a:path w="1841" h="1577" extrusionOk="0">
                  <a:moveTo>
                    <a:pt x="1059" y="0"/>
                  </a:moveTo>
                  <a:cubicBezTo>
                    <a:pt x="345" y="0"/>
                    <a:pt x="1" y="847"/>
                    <a:pt x="490" y="1350"/>
                  </a:cubicBezTo>
                  <a:cubicBezTo>
                    <a:pt x="651" y="1506"/>
                    <a:pt x="847" y="1576"/>
                    <a:pt x="1039" y="1576"/>
                  </a:cubicBezTo>
                  <a:cubicBezTo>
                    <a:pt x="1448" y="1576"/>
                    <a:pt x="1840" y="1258"/>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14"/>
            <p:cNvSpPr/>
            <p:nvPr/>
          </p:nvSpPr>
          <p:spPr>
            <a:xfrm>
              <a:off x="304776" y="2410335"/>
              <a:ext cx="27108" cy="23248"/>
            </a:xfrm>
            <a:custGeom>
              <a:avLst/>
              <a:gdLst/>
              <a:ahLst/>
              <a:cxnLst/>
              <a:rect l="l" t="t" r="r" b="b"/>
              <a:pathLst>
                <a:path w="1840" h="1578" extrusionOk="0">
                  <a:moveTo>
                    <a:pt x="1059" y="1"/>
                  </a:moveTo>
                  <a:cubicBezTo>
                    <a:pt x="344" y="1"/>
                    <a:pt x="0" y="848"/>
                    <a:pt x="503" y="1351"/>
                  </a:cubicBezTo>
                  <a:cubicBezTo>
                    <a:pt x="660" y="1507"/>
                    <a:pt x="852" y="1577"/>
                    <a:pt x="1042"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14"/>
            <p:cNvSpPr/>
            <p:nvPr/>
          </p:nvSpPr>
          <p:spPr>
            <a:xfrm>
              <a:off x="427616" y="2410335"/>
              <a:ext cx="27255" cy="23248"/>
            </a:xfrm>
            <a:custGeom>
              <a:avLst/>
              <a:gdLst/>
              <a:ahLst/>
              <a:cxnLst/>
              <a:rect l="l" t="t" r="r" b="b"/>
              <a:pathLst>
                <a:path w="1850" h="1578" extrusionOk="0">
                  <a:moveTo>
                    <a:pt x="1059" y="1"/>
                  </a:moveTo>
                  <a:cubicBezTo>
                    <a:pt x="358" y="1"/>
                    <a:pt x="1" y="848"/>
                    <a:pt x="503" y="1351"/>
                  </a:cubicBezTo>
                  <a:cubicBezTo>
                    <a:pt x="660" y="1507"/>
                    <a:pt x="854" y="1577"/>
                    <a:pt x="1045" y="1577"/>
                  </a:cubicBezTo>
                  <a:cubicBezTo>
                    <a:pt x="1454" y="1577"/>
                    <a:pt x="1849"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14"/>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14"/>
            <p:cNvSpPr/>
            <p:nvPr/>
          </p:nvSpPr>
          <p:spPr>
            <a:xfrm>
              <a:off x="673501" y="2410335"/>
              <a:ext cx="27108" cy="23248"/>
            </a:xfrm>
            <a:custGeom>
              <a:avLst/>
              <a:gdLst/>
              <a:ahLst/>
              <a:cxnLst/>
              <a:rect l="l" t="t" r="r" b="b"/>
              <a:pathLst>
                <a:path w="1840" h="1578" extrusionOk="0">
                  <a:moveTo>
                    <a:pt x="1046" y="1"/>
                  </a:moveTo>
                  <a:cubicBezTo>
                    <a:pt x="344" y="1"/>
                    <a:pt x="0" y="861"/>
                    <a:pt x="490" y="1351"/>
                  </a:cubicBezTo>
                  <a:cubicBezTo>
                    <a:pt x="651" y="1507"/>
                    <a:pt x="846" y="1577"/>
                    <a:pt x="1038" y="1577"/>
                  </a:cubicBezTo>
                  <a:cubicBezTo>
                    <a:pt x="1447" y="1577"/>
                    <a:pt x="1840" y="1259"/>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14"/>
            <p:cNvSpPr/>
            <p:nvPr/>
          </p:nvSpPr>
          <p:spPr>
            <a:xfrm>
              <a:off x="796341" y="2410335"/>
              <a:ext cx="27123" cy="23174"/>
            </a:xfrm>
            <a:custGeom>
              <a:avLst/>
              <a:gdLst/>
              <a:ahLst/>
              <a:cxnLst/>
              <a:rect l="l" t="t" r="r" b="b"/>
              <a:pathLst>
                <a:path w="1841" h="1573" extrusionOk="0">
                  <a:moveTo>
                    <a:pt x="1083" y="0"/>
                  </a:moveTo>
                  <a:cubicBezTo>
                    <a:pt x="1075" y="0"/>
                    <a:pt x="1067" y="0"/>
                    <a:pt x="1059" y="1"/>
                  </a:cubicBezTo>
                  <a:cubicBezTo>
                    <a:pt x="358" y="1"/>
                    <a:pt x="0" y="848"/>
                    <a:pt x="503" y="1337"/>
                  </a:cubicBezTo>
                  <a:cubicBezTo>
                    <a:pt x="662" y="1500"/>
                    <a:pt x="858" y="1573"/>
                    <a:pt x="1051" y="1573"/>
                  </a:cubicBezTo>
                  <a:cubicBezTo>
                    <a:pt x="1453" y="1573"/>
                    <a:pt x="1840" y="1256"/>
                    <a:pt x="1840" y="782"/>
                  </a:cubicBezTo>
                  <a:cubicBezTo>
                    <a:pt x="1840" y="353"/>
                    <a:pt x="1508"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14"/>
            <p:cNvSpPr/>
            <p:nvPr/>
          </p:nvSpPr>
          <p:spPr>
            <a:xfrm>
              <a:off x="919180" y="2410335"/>
              <a:ext cx="27123" cy="23174"/>
            </a:xfrm>
            <a:custGeom>
              <a:avLst/>
              <a:gdLst/>
              <a:ahLst/>
              <a:cxnLst/>
              <a:rect l="l" t="t" r="r" b="b"/>
              <a:pathLst>
                <a:path w="1841" h="1573" extrusionOk="0">
                  <a:moveTo>
                    <a:pt x="1083" y="0"/>
                  </a:moveTo>
                  <a:cubicBezTo>
                    <a:pt x="1075" y="0"/>
                    <a:pt x="1067" y="0"/>
                    <a:pt x="1060" y="1"/>
                  </a:cubicBezTo>
                  <a:cubicBezTo>
                    <a:pt x="358" y="1"/>
                    <a:pt x="1" y="848"/>
                    <a:pt x="504" y="1337"/>
                  </a:cubicBezTo>
                  <a:cubicBezTo>
                    <a:pt x="662" y="1500"/>
                    <a:pt x="858" y="1573"/>
                    <a:pt x="1051" y="1573"/>
                  </a:cubicBezTo>
                  <a:cubicBezTo>
                    <a:pt x="1453" y="1573"/>
                    <a:pt x="1840" y="1256"/>
                    <a:pt x="1840" y="782"/>
                  </a:cubicBezTo>
                  <a:cubicBezTo>
                    <a:pt x="1840" y="353"/>
                    <a:pt x="1509"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14"/>
            <p:cNvSpPr/>
            <p:nvPr/>
          </p:nvSpPr>
          <p:spPr>
            <a:xfrm>
              <a:off x="1042226" y="2410335"/>
              <a:ext cx="27108" cy="23174"/>
            </a:xfrm>
            <a:custGeom>
              <a:avLst/>
              <a:gdLst/>
              <a:ahLst/>
              <a:cxnLst/>
              <a:rect l="l" t="t" r="r" b="b"/>
              <a:pathLst>
                <a:path w="1840" h="1573" extrusionOk="0">
                  <a:moveTo>
                    <a:pt x="1069" y="0"/>
                  </a:moveTo>
                  <a:cubicBezTo>
                    <a:pt x="1061" y="0"/>
                    <a:pt x="1054" y="0"/>
                    <a:pt x="1046" y="1"/>
                  </a:cubicBezTo>
                  <a:cubicBezTo>
                    <a:pt x="344" y="1"/>
                    <a:pt x="0" y="848"/>
                    <a:pt x="490" y="1337"/>
                  </a:cubicBezTo>
                  <a:cubicBezTo>
                    <a:pt x="648" y="1500"/>
                    <a:pt x="846" y="1573"/>
                    <a:pt x="1040" y="1573"/>
                  </a:cubicBezTo>
                  <a:cubicBezTo>
                    <a:pt x="1446" y="1573"/>
                    <a:pt x="1840" y="1256"/>
                    <a:pt x="1840" y="782"/>
                  </a:cubicBezTo>
                  <a:cubicBezTo>
                    <a:pt x="1840" y="353"/>
                    <a:pt x="1495" y="0"/>
                    <a:pt x="106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14"/>
            <p:cNvSpPr/>
            <p:nvPr/>
          </p:nvSpPr>
          <p:spPr>
            <a:xfrm>
              <a:off x="1165066" y="2410335"/>
              <a:ext cx="27123" cy="23174"/>
            </a:xfrm>
            <a:custGeom>
              <a:avLst/>
              <a:gdLst/>
              <a:ahLst/>
              <a:cxnLst/>
              <a:rect l="l" t="t" r="r" b="b"/>
              <a:pathLst>
                <a:path w="1841" h="1573" extrusionOk="0">
                  <a:moveTo>
                    <a:pt x="1069" y="0"/>
                  </a:moveTo>
                  <a:cubicBezTo>
                    <a:pt x="1062" y="0"/>
                    <a:pt x="1054" y="0"/>
                    <a:pt x="1046" y="1"/>
                  </a:cubicBezTo>
                  <a:cubicBezTo>
                    <a:pt x="345" y="1"/>
                    <a:pt x="0" y="848"/>
                    <a:pt x="490" y="1337"/>
                  </a:cubicBezTo>
                  <a:cubicBezTo>
                    <a:pt x="653" y="1500"/>
                    <a:pt x="852" y="1573"/>
                    <a:pt x="1046" y="1573"/>
                  </a:cubicBezTo>
                  <a:cubicBezTo>
                    <a:pt x="1453" y="1573"/>
                    <a:pt x="1840" y="1256"/>
                    <a:pt x="1840" y="782"/>
                  </a:cubicBezTo>
                  <a:cubicBezTo>
                    <a:pt x="1840" y="353"/>
                    <a:pt x="1496" y="0"/>
                    <a:pt x="106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14"/>
            <p:cNvSpPr/>
            <p:nvPr/>
          </p:nvSpPr>
          <p:spPr>
            <a:xfrm>
              <a:off x="1287905" y="2410335"/>
              <a:ext cx="27123" cy="23174"/>
            </a:xfrm>
            <a:custGeom>
              <a:avLst/>
              <a:gdLst/>
              <a:ahLst/>
              <a:cxnLst/>
              <a:rect l="l" t="t" r="r" b="b"/>
              <a:pathLst>
                <a:path w="1841" h="1573" extrusionOk="0">
                  <a:moveTo>
                    <a:pt x="1083" y="0"/>
                  </a:moveTo>
                  <a:cubicBezTo>
                    <a:pt x="1075" y="0"/>
                    <a:pt x="1067" y="0"/>
                    <a:pt x="1059" y="1"/>
                  </a:cubicBezTo>
                  <a:cubicBezTo>
                    <a:pt x="358" y="1"/>
                    <a:pt x="1" y="848"/>
                    <a:pt x="504" y="1337"/>
                  </a:cubicBezTo>
                  <a:cubicBezTo>
                    <a:pt x="662" y="1500"/>
                    <a:pt x="858" y="1573"/>
                    <a:pt x="1051" y="1573"/>
                  </a:cubicBezTo>
                  <a:cubicBezTo>
                    <a:pt x="1453" y="1573"/>
                    <a:pt x="1840" y="1256"/>
                    <a:pt x="1840" y="782"/>
                  </a:cubicBezTo>
                  <a:cubicBezTo>
                    <a:pt x="1840" y="353"/>
                    <a:pt x="1509"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14"/>
            <p:cNvSpPr/>
            <p:nvPr/>
          </p:nvSpPr>
          <p:spPr>
            <a:xfrm>
              <a:off x="1410745" y="2410335"/>
              <a:ext cx="27123" cy="23174"/>
            </a:xfrm>
            <a:custGeom>
              <a:avLst/>
              <a:gdLst/>
              <a:ahLst/>
              <a:cxnLst/>
              <a:rect l="l" t="t" r="r" b="b"/>
              <a:pathLst>
                <a:path w="1841" h="1573" extrusionOk="0">
                  <a:moveTo>
                    <a:pt x="1083" y="0"/>
                  </a:moveTo>
                  <a:cubicBezTo>
                    <a:pt x="1075" y="0"/>
                    <a:pt x="1068" y="0"/>
                    <a:pt x="1060" y="1"/>
                  </a:cubicBezTo>
                  <a:cubicBezTo>
                    <a:pt x="358" y="1"/>
                    <a:pt x="1" y="848"/>
                    <a:pt x="504" y="1337"/>
                  </a:cubicBezTo>
                  <a:cubicBezTo>
                    <a:pt x="662" y="1500"/>
                    <a:pt x="858" y="1573"/>
                    <a:pt x="1051" y="1573"/>
                  </a:cubicBezTo>
                  <a:cubicBezTo>
                    <a:pt x="1453" y="1573"/>
                    <a:pt x="1841" y="1256"/>
                    <a:pt x="1841" y="782"/>
                  </a:cubicBezTo>
                  <a:cubicBezTo>
                    <a:pt x="1841" y="353"/>
                    <a:pt x="1509"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14"/>
            <p:cNvSpPr/>
            <p:nvPr/>
          </p:nvSpPr>
          <p:spPr>
            <a:xfrm>
              <a:off x="1533599" y="2410335"/>
              <a:ext cx="27314" cy="23248"/>
            </a:xfrm>
            <a:custGeom>
              <a:avLst/>
              <a:gdLst/>
              <a:ahLst/>
              <a:cxnLst/>
              <a:rect l="l" t="t" r="r" b="b"/>
              <a:pathLst>
                <a:path w="1854" h="1578" extrusionOk="0">
                  <a:moveTo>
                    <a:pt x="1072" y="1"/>
                  </a:moveTo>
                  <a:cubicBezTo>
                    <a:pt x="357" y="1"/>
                    <a:pt x="0" y="848"/>
                    <a:pt x="503" y="1351"/>
                  </a:cubicBezTo>
                  <a:cubicBezTo>
                    <a:pt x="664" y="1507"/>
                    <a:pt x="859" y="1577"/>
                    <a:pt x="1051" y="1577"/>
                  </a:cubicBezTo>
                  <a:cubicBezTo>
                    <a:pt x="1461" y="1577"/>
                    <a:pt x="1853" y="1259"/>
                    <a:pt x="1853" y="782"/>
                  </a:cubicBezTo>
                  <a:cubicBezTo>
                    <a:pt x="1840" y="358"/>
                    <a:pt x="1496" y="1"/>
                    <a:pt x="1072"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14"/>
            <p:cNvSpPr/>
            <p:nvPr/>
          </p:nvSpPr>
          <p:spPr>
            <a:xfrm>
              <a:off x="1656630" y="2410335"/>
              <a:ext cx="27123" cy="23248"/>
            </a:xfrm>
            <a:custGeom>
              <a:avLst/>
              <a:gdLst/>
              <a:ahLst/>
              <a:cxnLst/>
              <a:rect l="l" t="t" r="r" b="b"/>
              <a:pathLst>
                <a:path w="1841" h="1578" extrusionOk="0">
                  <a:moveTo>
                    <a:pt x="1059" y="1"/>
                  </a:moveTo>
                  <a:cubicBezTo>
                    <a:pt x="345" y="1"/>
                    <a:pt x="1" y="848"/>
                    <a:pt x="490" y="1351"/>
                  </a:cubicBezTo>
                  <a:cubicBezTo>
                    <a:pt x="651" y="1507"/>
                    <a:pt x="847" y="1577"/>
                    <a:pt x="1039"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14"/>
            <p:cNvSpPr/>
            <p:nvPr/>
          </p:nvSpPr>
          <p:spPr>
            <a:xfrm>
              <a:off x="304776" y="2533381"/>
              <a:ext cx="27108" cy="23277"/>
            </a:xfrm>
            <a:custGeom>
              <a:avLst/>
              <a:gdLst/>
              <a:ahLst/>
              <a:cxnLst/>
              <a:rect l="l" t="t" r="r" b="b"/>
              <a:pathLst>
                <a:path w="1840" h="1580" extrusionOk="0">
                  <a:moveTo>
                    <a:pt x="1059" y="0"/>
                  </a:moveTo>
                  <a:cubicBezTo>
                    <a:pt x="344" y="0"/>
                    <a:pt x="0" y="847"/>
                    <a:pt x="490" y="1350"/>
                  </a:cubicBezTo>
                  <a:cubicBezTo>
                    <a:pt x="653" y="1509"/>
                    <a:pt x="851" y="1580"/>
                    <a:pt x="1046" y="1580"/>
                  </a:cubicBezTo>
                  <a:cubicBezTo>
                    <a:pt x="1452"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14"/>
            <p:cNvSpPr/>
            <p:nvPr/>
          </p:nvSpPr>
          <p:spPr>
            <a:xfrm>
              <a:off x="427616" y="2533381"/>
              <a:ext cx="27123" cy="23277"/>
            </a:xfrm>
            <a:custGeom>
              <a:avLst/>
              <a:gdLst/>
              <a:ahLst/>
              <a:cxnLst/>
              <a:rect l="l" t="t" r="r" b="b"/>
              <a:pathLst>
                <a:path w="1841" h="1580" extrusionOk="0">
                  <a:moveTo>
                    <a:pt x="1059" y="0"/>
                  </a:moveTo>
                  <a:cubicBezTo>
                    <a:pt x="358" y="0"/>
                    <a:pt x="1" y="847"/>
                    <a:pt x="503" y="1350"/>
                  </a:cubicBezTo>
                  <a:cubicBezTo>
                    <a:pt x="662" y="1509"/>
                    <a:pt x="858" y="1580"/>
                    <a:pt x="1050" y="1580"/>
                  </a:cubicBezTo>
                  <a:cubicBezTo>
                    <a:pt x="1453" y="1580"/>
                    <a:pt x="1840" y="1269"/>
                    <a:pt x="1840" y="794"/>
                  </a:cubicBezTo>
                  <a:cubicBezTo>
                    <a:pt x="1840"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14"/>
            <p:cNvSpPr/>
            <p:nvPr/>
          </p:nvSpPr>
          <p:spPr>
            <a:xfrm>
              <a:off x="550455" y="2533381"/>
              <a:ext cx="27314" cy="23366"/>
            </a:xfrm>
            <a:custGeom>
              <a:avLst/>
              <a:gdLst/>
              <a:ahLst/>
              <a:cxnLst/>
              <a:rect l="l" t="t" r="r" b="b"/>
              <a:pathLst>
                <a:path w="1854" h="1586" extrusionOk="0">
                  <a:moveTo>
                    <a:pt x="1060" y="0"/>
                  </a:moveTo>
                  <a:cubicBezTo>
                    <a:pt x="358" y="0"/>
                    <a:pt x="1" y="860"/>
                    <a:pt x="504" y="1350"/>
                  </a:cubicBezTo>
                  <a:cubicBezTo>
                    <a:pt x="667" y="1513"/>
                    <a:pt x="865" y="1586"/>
                    <a:pt x="1060" y="1586"/>
                  </a:cubicBezTo>
                  <a:cubicBezTo>
                    <a:pt x="1466" y="1586"/>
                    <a:pt x="1854" y="1269"/>
                    <a:pt x="1854" y="794"/>
                  </a:cubicBezTo>
                  <a:cubicBezTo>
                    <a:pt x="1854"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14"/>
            <p:cNvSpPr/>
            <p:nvPr/>
          </p:nvSpPr>
          <p:spPr>
            <a:xfrm>
              <a:off x="673310" y="2533381"/>
              <a:ext cx="27299" cy="23366"/>
            </a:xfrm>
            <a:custGeom>
              <a:avLst/>
              <a:gdLst/>
              <a:ahLst/>
              <a:cxnLst/>
              <a:rect l="l" t="t" r="r" b="b"/>
              <a:pathLst>
                <a:path w="1853" h="1586" extrusionOk="0">
                  <a:moveTo>
                    <a:pt x="1059" y="0"/>
                  </a:moveTo>
                  <a:cubicBezTo>
                    <a:pt x="357" y="0"/>
                    <a:pt x="0" y="860"/>
                    <a:pt x="503" y="1350"/>
                  </a:cubicBezTo>
                  <a:cubicBezTo>
                    <a:pt x="666" y="1513"/>
                    <a:pt x="865" y="1586"/>
                    <a:pt x="1059" y="1586"/>
                  </a:cubicBezTo>
                  <a:cubicBezTo>
                    <a:pt x="1466" y="1586"/>
                    <a:pt x="1853" y="1269"/>
                    <a:pt x="1853" y="794"/>
                  </a:cubicBezTo>
                  <a:cubicBezTo>
                    <a:pt x="1853"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14"/>
            <p:cNvSpPr/>
            <p:nvPr/>
          </p:nvSpPr>
          <p:spPr>
            <a:xfrm>
              <a:off x="796341" y="2533381"/>
              <a:ext cx="27123" cy="23277"/>
            </a:xfrm>
            <a:custGeom>
              <a:avLst/>
              <a:gdLst/>
              <a:ahLst/>
              <a:cxnLst/>
              <a:rect l="l" t="t" r="r" b="b"/>
              <a:pathLst>
                <a:path w="1841" h="1580" extrusionOk="0">
                  <a:moveTo>
                    <a:pt x="1059" y="0"/>
                  </a:moveTo>
                  <a:cubicBezTo>
                    <a:pt x="358" y="0"/>
                    <a:pt x="0" y="847"/>
                    <a:pt x="503" y="1350"/>
                  </a:cubicBezTo>
                  <a:cubicBezTo>
                    <a:pt x="662" y="1509"/>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4"/>
            <p:cNvSpPr/>
            <p:nvPr/>
          </p:nvSpPr>
          <p:spPr>
            <a:xfrm>
              <a:off x="919180" y="2533381"/>
              <a:ext cx="27123" cy="23277"/>
            </a:xfrm>
            <a:custGeom>
              <a:avLst/>
              <a:gdLst/>
              <a:ahLst/>
              <a:cxnLst/>
              <a:rect l="l" t="t" r="r" b="b"/>
              <a:pathLst>
                <a:path w="1841" h="1580" extrusionOk="0">
                  <a:moveTo>
                    <a:pt x="1060" y="0"/>
                  </a:moveTo>
                  <a:cubicBezTo>
                    <a:pt x="358" y="0"/>
                    <a:pt x="1" y="847"/>
                    <a:pt x="504" y="1350"/>
                  </a:cubicBezTo>
                  <a:cubicBezTo>
                    <a:pt x="662" y="1509"/>
                    <a:pt x="858" y="1580"/>
                    <a:pt x="1050" y="1580"/>
                  </a:cubicBezTo>
                  <a:cubicBezTo>
                    <a:pt x="1453" y="1580"/>
                    <a:pt x="1840" y="1269"/>
                    <a:pt x="1840" y="794"/>
                  </a:cubicBezTo>
                  <a:cubicBezTo>
                    <a:pt x="1840"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4"/>
            <p:cNvSpPr/>
            <p:nvPr/>
          </p:nvSpPr>
          <p:spPr>
            <a:xfrm>
              <a:off x="1042226" y="2533381"/>
              <a:ext cx="27108" cy="23277"/>
            </a:xfrm>
            <a:custGeom>
              <a:avLst/>
              <a:gdLst/>
              <a:ahLst/>
              <a:cxnLst/>
              <a:rect l="l" t="t" r="r" b="b"/>
              <a:pathLst>
                <a:path w="1840" h="1580" extrusionOk="0">
                  <a:moveTo>
                    <a:pt x="1046" y="0"/>
                  </a:moveTo>
                  <a:cubicBezTo>
                    <a:pt x="344" y="0"/>
                    <a:pt x="0" y="847"/>
                    <a:pt x="490" y="1350"/>
                  </a:cubicBezTo>
                  <a:cubicBezTo>
                    <a:pt x="653" y="1509"/>
                    <a:pt x="851" y="1580"/>
                    <a:pt x="1046" y="1580"/>
                  </a:cubicBezTo>
                  <a:cubicBezTo>
                    <a:pt x="1452"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4"/>
            <p:cNvSpPr/>
            <p:nvPr/>
          </p:nvSpPr>
          <p:spPr>
            <a:xfrm>
              <a:off x="1165066" y="2533381"/>
              <a:ext cx="27123" cy="23277"/>
            </a:xfrm>
            <a:custGeom>
              <a:avLst/>
              <a:gdLst/>
              <a:ahLst/>
              <a:cxnLst/>
              <a:rect l="l" t="t" r="r" b="b"/>
              <a:pathLst>
                <a:path w="1841" h="1580" extrusionOk="0">
                  <a:moveTo>
                    <a:pt x="1046" y="0"/>
                  </a:moveTo>
                  <a:cubicBezTo>
                    <a:pt x="345" y="0"/>
                    <a:pt x="0" y="847"/>
                    <a:pt x="490" y="1350"/>
                  </a:cubicBezTo>
                  <a:cubicBezTo>
                    <a:pt x="653" y="1509"/>
                    <a:pt x="852" y="1580"/>
                    <a:pt x="1046" y="1580"/>
                  </a:cubicBezTo>
                  <a:cubicBezTo>
                    <a:pt x="1453"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4"/>
            <p:cNvSpPr/>
            <p:nvPr/>
          </p:nvSpPr>
          <p:spPr>
            <a:xfrm>
              <a:off x="1287905" y="2533381"/>
              <a:ext cx="27123" cy="23277"/>
            </a:xfrm>
            <a:custGeom>
              <a:avLst/>
              <a:gdLst/>
              <a:ahLst/>
              <a:cxnLst/>
              <a:rect l="l" t="t" r="r" b="b"/>
              <a:pathLst>
                <a:path w="1841" h="1580" extrusionOk="0">
                  <a:moveTo>
                    <a:pt x="1059" y="0"/>
                  </a:moveTo>
                  <a:cubicBezTo>
                    <a:pt x="358" y="0"/>
                    <a:pt x="1" y="847"/>
                    <a:pt x="504" y="1350"/>
                  </a:cubicBezTo>
                  <a:cubicBezTo>
                    <a:pt x="662" y="1509"/>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4"/>
            <p:cNvSpPr/>
            <p:nvPr/>
          </p:nvSpPr>
          <p:spPr>
            <a:xfrm>
              <a:off x="1410745" y="2533381"/>
              <a:ext cx="27123" cy="23277"/>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4"/>
                  </a:cubicBezTo>
                  <a:cubicBezTo>
                    <a:pt x="1841"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4"/>
            <p:cNvSpPr/>
            <p:nvPr/>
          </p:nvSpPr>
          <p:spPr>
            <a:xfrm>
              <a:off x="1533599" y="2533381"/>
              <a:ext cx="27314" cy="23366"/>
            </a:xfrm>
            <a:custGeom>
              <a:avLst/>
              <a:gdLst/>
              <a:ahLst/>
              <a:cxnLst/>
              <a:rect l="l" t="t" r="r" b="b"/>
              <a:pathLst>
                <a:path w="1854" h="1586" extrusionOk="0">
                  <a:moveTo>
                    <a:pt x="1059" y="0"/>
                  </a:moveTo>
                  <a:cubicBezTo>
                    <a:pt x="357" y="0"/>
                    <a:pt x="0" y="860"/>
                    <a:pt x="503" y="1350"/>
                  </a:cubicBezTo>
                  <a:cubicBezTo>
                    <a:pt x="666" y="1513"/>
                    <a:pt x="865" y="1586"/>
                    <a:pt x="1059" y="1586"/>
                  </a:cubicBezTo>
                  <a:cubicBezTo>
                    <a:pt x="1466" y="1586"/>
                    <a:pt x="1853" y="1269"/>
                    <a:pt x="1853" y="794"/>
                  </a:cubicBezTo>
                  <a:cubicBezTo>
                    <a:pt x="1853"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4"/>
            <p:cNvSpPr/>
            <p:nvPr/>
          </p:nvSpPr>
          <p:spPr>
            <a:xfrm>
              <a:off x="1656630" y="2533381"/>
              <a:ext cx="27123" cy="23366"/>
            </a:xfrm>
            <a:custGeom>
              <a:avLst/>
              <a:gdLst/>
              <a:ahLst/>
              <a:cxnLst/>
              <a:rect l="l" t="t" r="r" b="b"/>
              <a:pathLst>
                <a:path w="1841" h="1586" extrusionOk="0">
                  <a:moveTo>
                    <a:pt x="1059" y="0"/>
                  </a:moveTo>
                  <a:cubicBezTo>
                    <a:pt x="345" y="0"/>
                    <a:pt x="1" y="860"/>
                    <a:pt x="490" y="1350"/>
                  </a:cubicBezTo>
                  <a:cubicBezTo>
                    <a:pt x="653" y="1513"/>
                    <a:pt x="852" y="1586"/>
                    <a:pt x="1047" y="1586"/>
                  </a:cubicBezTo>
                  <a:cubicBezTo>
                    <a:pt x="1453" y="1586"/>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4"/>
            <p:cNvSpPr/>
            <p:nvPr/>
          </p:nvSpPr>
          <p:spPr>
            <a:xfrm>
              <a:off x="304776" y="2656604"/>
              <a:ext cx="27108" cy="23292"/>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4"/>
            <p:cNvSpPr/>
            <p:nvPr/>
          </p:nvSpPr>
          <p:spPr>
            <a:xfrm>
              <a:off x="427616" y="2656604"/>
              <a:ext cx="27123" cy="23292"/>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4"/>
            <p:cNvSpPr/>
            <p:nvPr/>
          </p:nvSpPr>
          <p:spPr>
            <a:xfrm>
              <a:off x="550455" y="2656604"/>
              <a:ext cx="27314" cy="23292"/>
            </a:xfrm>
            <a:custGeom>
              <a:avLst/>
              <a:gdLst/>
              <a:ahLst/>
              <a:cxnLst/>
              <a:rect l="l" t="t" r="r" b="b"/>
              <a:pathLst>
                <a:path w="1854" h="1581" extrusionOk="0">
                  <a:moveTo>
                    <a:pt x="1060" y="1"/>
                  </a:moveTo>
                  <a:cubicBezTo>
                    <a:pt x="358" y="1"/>
                    <a:pt x="1" y="848"/>
                    <a:pt x="504" y="1351"/>
                  </a:cubicBezTo>
                  <a:cubicBezTo>
                    <a:pt x="666" y="1509"/>
                    <a:pt x="865" y="1580"/>
                    <a:pt x="1060" y="1580"/>
                  </a:cubicBezTo>
                  <a:cubicBezTo>
                    <a:pt x="1466" y="1580"/>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4"/>
            <p:cNvSpPr/>
            <p:nvPr/>
          </p:nvSpPr>
          <p:spPr>
            <a:xfrm>
              <a:off x="673310" y="2656604"/>
              <a:ext cx="27299" cy="23380"/>
            </a:xfrm>
            <a:custGeom>
              <a:avLst/>
              <a:gdLst/>
              <a:ahLst/>
              <a:cxnLst/>
              <a:rect l="l" t="t" r="r" b="b"/>
              <a:pathLst>
                <a:path w="1853" h="1587" extrusionOk="0">
                  <a:moveTo>
                    <a:pt x="1059" y="1"/>
                  </a:moveTo>
                  <a:cubicBezTo>
                    <a:pt x="357" y="1"/>
                    <a:pt x="0" y="848"/>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4"/>
            <p:cNvSpPr/>
            <p:nvPr/>
          </p:nvSpPr>
          <p:spPr>
            <a:xfrm>
              <a:off x="796341" y="2656604"/>
              <a:ext cx="27123" cy="23292"/>
            </a:xfrm>
            <a:custGeom>
              <a:avLst/>
              <a:gdLst/>
              <a:ahLst/>
              <a:cxnLst/>
              <a:rect l="l" t="t" r="r" b="b"/>
              <a:pathLst>
                <a:path w="1841" h="1581" extrusionOk="0">
                  <a:moveTo>
                    <a:pt x="1059" y="1"/>
                  </a:moveTo>
                  <a:cubicBezTo>
                    <a:pt x="358" y="1"/>
                    <a:pt x="0" y="848"/>
                    <a:pt x="503"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4"/>
            <p:cNvSpPr/>
            <p:nvPr/>
          </p:nvSpPr>
          <p:spPr>
            <a:xfrm>
              <a:off x="919180" y="2656604"/>
              <a:ext cx="27123" cy="23292"/>
            </a:xfrm>
            <a:custGeom>
              <a:avLst/>
              <a:gdLst/>
              <a:ahLst/>
              <a:cxnLst/>
              <a:rect l="l" t="t" r="r" b="b"/>
              <a:pathLst>
                <a:path w="1841" h="1581" extrusionOk="0">
                  <a:moveTo>
                    <a:pt x="1060" y="1"/>
                  </a:moveTo>
                  <a:cubicBezTo>
                    <a:pt x="358" y="1"/>
                    <a:pt x="1" y="848"/>
                    <a:pt x="504" y="1351"/>
                  </a:cubicBezTo>
                  <a:cubicBezTo>
                    <a:pt x="662" y="1509"/>
                    <a:pt x="858" y="1580"/>
                    <a:pt x="1050" y="1580"/>
                  </a:cubicBezTo>
                  <a:cubicBezTo>
                    <a:pt x="1453" y="1580"/>
                    <a:pt x="1840" y="1269"/>
                    <a:pt x="1840" y="795"/>
                  </a:cubicBezTo>
                  <a:cubicBezTo>
                    <a:pt x="1840"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4"/>
            <p:cNvSpPr/>
            <p:nvPr/>
          </p:nvSpPr>
          <p:spPr>
            <a:xfrm>
              <a:off x="1042226" y="2656604"/>
              <a:ext cx="27108" cy="23292"/>
            </a:xfrm>
            <a:custGeom>
              <a:avLst/>
              <a:gdLst/>
              <a:ahLst/>
              <a:cxnLst/>
              <a:rect l="l" t="t" r="r" b="b"/>
              <a:pathLst>
                <a:path w="1840" h="1581" extrusionOk="0">
                  <a:moveTo>
                    <a:pt x="1046" y="1"/>
                  </a:moveTo>
                  <a:cubicBezTo>
                    <a:pt x="344" y="1"/>
                    <a:pt x="0" y="848"/>
                    <a:pt x="490" y="1351"/>
                  </a:cubicBezTo>
                  <a:cubicBezTo>
                    <a:pt x="653" y="1509"/>
                    <a:pt x="851" y="1580"/>
                    <a:pt x="1046" y="1580"/>
                  </a:cubicBezTo>
                  <a:cubicBezTo>
                    <a:pt x="1452"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4"/>
            <p:cNvSpPr/>
            <p:nvPr/>
          </p:nvSpPr>
          <p:spPr>
            <a:xfrm>
              <a:off x="1165066" y="2656604"/>
              <a:ext cx="27123" cy="23292"/>
            </a:xfrm>
            <a:custGeom>
              <a:avLst/>
              <a:gdLst/>
              <a:ahLst/>
              <a:cxnLst/>
              <a:rect l="l" t="t" r="r" b="b"/>
              <a:pathLst>
                <a:path w="1841" h="1581" extrusionOk="0">
                  <a:moveTo>
                    <a:pt x="1046" y="1"/>
                  </a:moveTo>
                  <a:cubicBezTo>
                    <a:pt x="345" y="1"/>
                    <a:pt x="0" y="848"/>
                    <a:pt x="490" y="1351"/>
                  </a:cubicBezTo>
                  <a:cubicBezTo>
                    <a:pt x="653" y="1509"/>
                    <a:pt x="852" y="1580"/>
                    <a:pt x="1046" y="1580"/>
                  </a:cubicBezTo>
                  <a:cubicBezTo>
                    <a:pt x="1453"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4"/>
            <p:cNvSpPr/>
            <p:nvPr/>
          </p:nvSpPr>
          <p:spPr>
            <a:xfrm>
              <a:off x="1287905" y="2656604"/>
              <a:ext cx="27123" cy="23292"/>
            </a:xfrm>
            <a:custGeom>
              <a:avLst/>
              <a:gdLst/>
              <a:ahLst/>
              <a:cxnLst/>
              <a:rect l="l" t="t" r="r" b="b"/>
              <a:pathLst>
                <a:path w="1841" h="1581" extrusionOk="0">
                  <a:moveTo>
                    <a:pt x="1059" y="1"/>
                  </a:moveTo>
                  <a:cubicBezTo>
                    <a:pt x="358" y="1"/>
                    <a:pt x="1" y="848"/>
                    <a:pt x="504"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4"/>
            <p:cNvSpPr/>
            <p:nvPr/>
          </p:nvSpPr>
          <p:spPr>
            <a:xfrm>
              <a:off x="1410745" y="2656604"/>
              <a:ext cx="27123" cy="23292"/>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4"/>
            <p:cNvSpPr/>
            <p:nvPr/>
          </p:nvSpPr>
          <p:spPr>
            <a:xfrm>
              <a:off x="1533599" y="2656604"/>
              <a:ext cx="27314" cy="23292"/>
            </a:xfrm>
            <a:custGeom>
              <a:avLst/>
              <a:gdLst/>
              <a:ahLst/>
              <a:cxnLst/>
              <a:rect l="l" t="t" r="r" b="b"/>
              <a:pathLst>
                <a:path w="1854" h="1581" extrusionOk="0">
                  <a:moveTo>
                    <a:pt x="1059" y="1"/>
                  </a:moveTo>
                  <a:cubicBezTo>
                    <a:pt x="357" y="1"/>
                    <a:pt x="0" y="848"/>
                    <a:pt x="503" y="1351"/>
                  </a:cubicBezTo>
                  <a:cubicBezTo>
                    <a:pt x="666" y="1509"/>
                    <a:pt x="865" y="1580"/>
                    <a:pt x="1059" y="1580"/>
                  </a:cubicBezTo>
                  <a:cubicBezTo>
                    <a:pt x="1465" y="1580"/>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4"/>
            <p:cNvSpPr/>
            <p:nvPr/>
          </p:nvSpPr>
          <p:spPr>
            <a:xfrm>
              <a:off x="1656630" y="2656604"/>
              <a:ext cx="27123" cy="23380"/>
            </a:xfrm>
            <a:custGeom>
              <a:avLst/>
              <a:gdLst/>
              <a:ahLst/>
              <a:cxnLst/>
              <a:rect l="l" t="t" r="r" b="b"/>
              <a:pathLst>
                <a:path w="1841" h="1587" extrusionOk="0">
                  <a:moveTo>
                    <a:pt x="1059" y="1"/>
                  </a:moveTo>
                  <a:cubicBezTo>
                    <a:pt x="345" y="1"/>
                    <a:pt x="1" y="848"/>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4"/>
            <p:cNvSpPr/>
            <p:nvPr/>
          </p:nvSpPr>
          <p:spPr>
            <a:xfrm>
              <a:off x="304776" y="2779841"/>
              <a:ext cx="27108" cy="23174"/>
            </a:xfrm>
            <a:custGeom>
              <a:avLst/>
              <a:gdLst/>
              <a:ahLst/>
              <a:cxnLst/>
              <a:rect l="l" t="t" r="r" b="b"/>
              <a:pathLst>
                <a:path w="1840" h="1573" extrusionOk="0">
                  <a:moveTo>
                    <a:pt x="1059" y="0"/>
                  </a:moveTo>
                  <a:cubicBezTo>
                    <a:pt x="344" y="0"/>
                    <a:pt x="0" y="847"/>
                    <a:pt x="490" y="1337"/>
                  </a:cubicBezTo>
                  <a:cubicBezTo>
                    <a:pt x="653" y="1500"/>
                    <a:pt x="852" y="1573"/>
                    <a:pt x="1046" y="1573"/>
                  </a:cubicBezTo>
                  <a:cubicBezTo>
                    <a:pt x="1453" y="1573"/>
                    <a:pt x="1840" y="1256"/>
                    <a:pt x="1840" y="781"/>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4"/>
            <p:cNvSpPr/>
            <p:nvPr/>
          </p:nvSpPr>
          <p:spPr>
            <a:xfrm>
              <a:off x="427616" y="2779841"/>
              <a:ext cx="27123" cy="23174"/>
            </a:xfrm>
            <a:custGeom>
              <a:avLst/>
              <a:gdLst/>
              <a:ahLst/>
              <a:cxnLst/>
              <a:rect l="l" t="t" r="r" b="b"/>
              <a:pathLst>
                <a:path w="1841" h="1573" extrusionOk="0">
                  <a:moveTo>
                    <a:pt x="1059" y="0"/>
                  </a:moveTo>
                  <a:cubicBezTo>
                    <a:pt x="358" y="0"/>
                    <a:pt x="1" y="847"/>
                    <a:pt x="503" y="1337"/>
                  </a:cubicBezTo>
                  <a:cubicBezTo>
                    <a:pt x="662" y="1500"/>
                    <a:pt x="858" y="1573"/>
                    <a:pt x="1051" y="1573"/>
                  </a:cubicBezTo>
                  <a:cubicBezTo>
                    <a:pt x="1453" y="1573"/>
                    <a:pt x="1840" y="1256"/>
                    <a:pt x="1840" y="781"/>
                  </a:cubicBezTo>
                  <a:cubicBezTo>
                    <a:pt x="1840"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4"/>
            <p:cNvSpPr/>
            <p:nvPr/>
          </p:nvSpPr>
          <p:spPr>
            <a:xfrm>
              <a:off x="550455" y="2779841"/>
              <a:ext cx="27314" cy="23277"/>
            </a:xfrm>
            <a:custGeom>
              <a:avLst/>
              <a:gdLst/>
              <a:ahLst/>
              <a:cxnLst/>
              <a:rect l="l" t="t" r="r" b="b"/>
              <a:pathLst>
                <a:path w="1854" h="1580" extrusionOk="0">
                  <a:moveTo>
                    <a:pt x="1060" y="0"/>
                  </a:moveTo>
                  <a:cubicBezTo>
                    <a:pt x="358" y="0"/>
                    <a:pt x="1" y="847"/>
                    <a:pt x="504" y="1350"/>
                  </a:cubicBezTo>
                  <a:cubicBezTo>
                    <a:pt x="666" y="1508"/>
                    <a:pt x="864" y="1580"/>
                    <a:pt x="1058" y="1580"/>
                  </a:cubicBezTo>
                  <a:cubicBezTo>
                    <a:pt x="1465" y="1580"/>
                    <a:pt x="1854" y="1265"/>
                    <a:pt x="1854" y="781"/>
                  </a:cubicBezTo>
                  <a:cubicBezTo>
                    <a:pt x="1854" y="345"/>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4"/>
            <p:cNvSpPr/>
            <p:nvPr/>
          </p:nvSpPr>
          <p:spPr>
            <a:xfrm>
              <a:off x="673310" y="2779841"/>
              <a:ext cx="27299" cy="23277"/>
            </a:xfrm>
            <a:custGeom>
              <a:avLst/>
              <a:gdLst/>
              <a:ahLst/>
              <a:cxnLst/>
              <a:rect l="l" t="t" r="r" b="b"/>
              <a:pathLst>
                <a:path w="1853" h="1580" extrusionOk="0">
                  <a:moveTo>
                    <a:pt x="1059" y="0"/>
                  </a:moveTo>
                  <a:cubicBezTo>
                    <a:pt x="357" y="0"/>
                    <a:pt x="0" y="847"/>
                    <a:pt x="503" y="1350"/>
                  </a:cubicBezTo>
                  <a:cubicBezTo>
                    <a:pt x="665" y="1508"/>
                    <a:pt x="863" y="1580"/>
                    <a:pt x="1057" y="1580"/>
                  </a:cubicBezTo>
                  <a:cubicBezTo>
                    <a:pt x="1464" y="1580"/>
                    <a:pt x="1853" y="1265"/>
                    <a:pt x="1853" y="781"/>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4"/>
            <p:cNvSpPr/>
            <p:nvPr/>
          </p:nvSpPr>
          <p:spPr>
            <a:xfrm>
              <a:off x="796341" y="2779841"/>
              <a:ext cx="27123" cy="23174"/>
            </a:xfrm>
            <a:custGeom>
              <a:avLst/>
              <a:gdLst/>
              <a:ahLst/>
              <a:cxnLst/>
              <a:rect l="l" t="t" r="r" b="b"/>
              <a:pathLst>
                <a:path w="1841" h="1573" extrusionOk="0">
                  <a:moveTo>
                    <a:pt x="1059" y="0"/>
                  </a:moveTo>
                  <a:cubicBezTo>
                    <a:pt x="358" y="0"/>
                    <a:pt x="0" y="847"/>
                    <a:pt x="503" y="1337"/>
                  </a:cubicBezTo>
                  <a:cubicBezTo>
                    <a:pt x="662" y="1500"/>
                    <a:pt x="858" y="1573"/>
                    <a:pt x="1051" y="1573"/>
                  </a:cubicBezTo>
                  <a:cubicBezTo>
                    <a:pt x="1453" y="1573"/>
                    <a:pt x="1840" y="1256"/>
                    <a:pt x="1840" y="781"/>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4"/>
            <p:cNvSpPr/>
            <p:nvPr/>
          </p:nvSpPr>
          <p:spPr>
            <a:xfrm>
              <a:off x="919180" y="2779841"/>
              <a:ext cx="27123" cy="23174"/>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0" y="1256"/>
                    <a:pt x="1840" y="781"/>
                  </a:cubicBezTo>
                  <a:cubicBezTo>
                    <a:pt x="1840"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4"/>
            <p:cNvSpPr/>
            <p:nvPr/>
          </p:nvSpPr>
          <p:spPr>
            <a:xfrm>
              <a:off x="1042226" y="2779841"/>
              <a:ext cx="27108" cy="23174"/>
            </a:xfrm>
            <a:custGeom>
              <a:avLst/>
              <a:gdLst/>
              <a:ahLst/>
              <a:cxnLst/>
              <a:rect l="l" t="t" r="r" b="b"/>
              <a:pathLst>
                <a:path w="1840" h="1573" extrusionOk="0">
                  <a:moveTo>
                    <a:pt x="1046" y="0"/>
                  </a:moveTo>
                  <a:cubicBezTo>
                    <a:pt x="344" y="0"/>
                    <a:pt x="0" y="847"/>
                    <a:pt x="490" y="1337"/>
                  </a:cubicBezTo>
                  <a:cubicBezTo>
                    <a:pt x="653" y="1500"/>
                    <a:pt x="852" y="1573"/>
                    <a:pt x="1046" y="1573"/>
                  </a:cubicBezTo>
                  <a:cubicBezTo>
                    <a:pt x="1453" y="1573"/>
                    <a:pt x="1840" y="1256"/>
                    <a:pt x="1840" y="781"/>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4"/>
            <p:cNvSpPr/>
            <p:nvPr/>
          </p:nvSpPr>
          <p:spPr>
            <a:xfrm>
              <a:off x="1165066" y="2779841"/>
              <a:ext cx="27123" cy="23174"/>
            </a:xfrm>
            <a:custGeom>
              <a:avLst/>
              <a:gdLst/>
              <a:ahLst/>
              <a:cxnLst/>
              <a:rect l="l" t="t" r="r" b="b"/>
              <a:pathLst>
                <a:path w="1841" h="1573" extrusionOk="0">
                  <a:moveTo>
                    <a:pt x="1046" y="0"/>
                  </a:moveTo>
                  <a:cubicBezTo>
                    <a:pt x="345" y="0"/>
                    <a:pt x="0" y="847"/>
                    <a:pt x="490" y="1337"/>
                  </a:cubicBezTo>
                  <a:cubicBezTo>
                    <a:pt x="653" y="1500"/>
                    <a:pt x="852" y="1573"/>
                    <a:pt x="1046" y="1573"/>
                  </a:cubicBezTo>
                  <a:cubicBezTo>
                    <a:pt x="1453" y="1573"/>
                    <a:pt x="1840" y="1256"/>
                    <a:pt x="1840" y="781"/>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4"/>
            <p:cNvSpPr/>
            <p:nvPr/>
          </p:nvSpPr>
          <p:spPr>
            <a:xfrm>
              <a:off x="1287905" y="2779841"/>
              <a:ext cx="27123" cy="23174"/>
            </a:xfrm>
            <a:custGeom>
              <a:avLst/>
              <a:gdLst/>
              <a:ahLst/>
              <a:cxnLst/>
              <a:rect l="l" t="t" r="r" b="b"/>
              <a:pathLst>
                <a:path w="1841" h="1573" extrusionOk="0">
                  <a:moveTo>
                    <a:pt x="1059" y="0"/>
                  </a:moveTo>
                  <a:cubicBezTo>
                    <a:pt x="358" y="0"/>
                    <a:pt x="1" y="847"/>
                    <a:pt x="504" y="1337"/>
                  </a:cubicBezTo>
                  <a:cubicBezTo>
                    <a:pt x="662" y="1500"/>
                    <a:pt x="858" y="1573"/>
                    <a:pt x="1051" y="1573"/>
                  </a:cubicBezTo>
                  <a:cubicBezTo>
                    <a:pt x="1453" y="1573"/>
                    <a:pt x="1840" y="1256"/>
                    <a:pt x="1840" y="781"/>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4"/>
            <p:cNvSpPr/>
            <p:nvPr/>
          </p:nvSpPr>
          <p:spPr>
            <a:xfrm>
              <a:off x="1410745" y="2779841"/>
              <a:ext cx="27123" cy="23174"/>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1" y="1256"/>
                    <a:pt x="1841" y="781"/>
                  </a:cubicBezTo>
                  <a:cubicBezTo>
                    <a:pt x="1841"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4"/>
            <p:cNvSpPr/>
            <p:nvPr/>
          </p:nvSpPr>
          <p:spPr>
            <a:xfrm>
              <a:off x="1533599" y="2779841"/>
              <a:ext cx="27314" cy="23277"/>
            </a:xfrm>
            <a:custGeom>
              <a:avLst/>
              <a:gdLst/>
              <a:ahLst/>
              <a:cxnLst/>
              <a:rect l="l" t="t" r="r" b="b"/>
              <a:pathLst>
                <a:path w="1854" h="1580" extrusionOk="0">
                  <a:moveTo>
                    <a:pt x="1059" y="0"/>
                  </a:moveTo>
                  <a:cubicBezTo>
                    <a:pt x="357" y="0"/>
                    <a:pt x="0" y="847"/>
                    <a:pt x="503" y="1350"/>
                  </a:cubicBezTo>
                  <a:cubicBezTo>
                    <a:pt x="665" y="1508"/>
                    <a:pt x="863" y="1580"/>
                    <a:pt x="1057" y="1580"/>
                  </a:cubicBezTo>
                  <a:cubicBezTo>
                    <a:pt x="1464" y="1580"/>
                    <a:pt x="1853" y="1265"/>
                    <a:pt x="1853" y="781"/>
                  </a:cubicBezTo>
                  <a:cubicBezTo>
                    <a:pt x="1853" y="345"/>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4"/>
            <p:cNvSpPr/>
            <p:nvPr/>
          </p:nvSpPr>
          <p:spPr>
            <a:xfrm>
              <a:off x="1656630" y="2779841"/>
              <a:ext cx="27123" cy="23277"/>
            </a:xfrm>
            <a:custGeom>
              <a:avLst/>
              <a:gdLst/>
              <a:ahLst/>
              <a:cxnLst/>
              <a:rect l="l" t="t" r="r" b="b"/>
              <a:pathLst>
                <a:path w="1841" h="1580" extrusionOk="0">
                  <a:moveTo>
                    <a:pt x="1059" y="0"/>
                  </a:moveTo>
                  <a:cubicBezTo>
                    <a:pt x="345" y="0"/>
                    <a:pt x="1" y="847"/>
                    <a:pt x="490" y="1350"/>
                  </a:cubicBezTo>
                  <a:cubicBezTo>
                    <a:pt x="653" y="1508"/>
                    <a:pt x="851" y="1580"/>
                    <a:pt x="1044" y="1580"/>
                  </a:cubicBezTo>
                  <a:cubicBezTo>
                    <a:pt x="1452" y="1580"/>
                    <a:pt x="1840" y="1265"/>
                    <a:pt x="1840" y="781"/>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3" name="Google Shape;703;p14"/>
          <p:cNvGrpSpPr/>
          <p:nvPr/>
        </p:nvGrpSpPr>
        <p:grpSpPr>
          <a:xfrm rot="5400000">
            <a:off x="259391" y="3588059"/>
            <a:ext cx="1938979" cy="2457775"/>
            <a:chOff x="304776" y="1055181"/>
            <a:chExt cx="1378977" cy="1747937"/>
          </a:xfrm>
        </p:grpSpPr>
        <p:sp>
          <p:nvSpPr>
            <p:cNvPr id="704" name="Google Shape;704;p14"/>
            <p:cNvSpPr/>
            <p:nvPr/>
          </p:nvSpPr>
          <p:spPr>
            <a:xfrm>
              <a:off x="304776" y="1055181"/>
              <a:ext cx="27108" cy="23277"/>
            </a:xfrm>
            <a:custGeom>
              <a:avLst/>
              <a:gdLst/>
              <a:ahLst/>
              <a:cxnLst/>
              <a:rect l="l" t="t" r="r" b="b"/>
              <a:pathLst>
                <a:path w="1840" h="1580" extrusionOk="0">
                  <a:moveTo>
                    <a:pt x="1059" y="0"/>
                  </a:moveTo>
                  <a:cubicBezTo>
                    <a:pt x="344" y="0"/>
                    <a:pt x="0" y="847"/>
                    <a:pt x="490" y="1350"/>
                  </a:cubicBezTo>
                  <a:cubicBezTo>
                    <a:pt x="653" y="1508"/>
                    <a:pt x="851" y="1580"/>
                    <a:pt x="1046" y="1580"/>
                  </a:cubicBezTo>
                  <a:cubicBezTo>
                    <a:pt x="1452"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4"/>
            <p:cNvSpPr/>
            <p:nvPr/>
          </p:nvSpPr>
          <p:spPr>
            <a:xfrm>
              <a:off x="427616" y="1055181"/>
              <a:ext cx="27123" cy="23277"/>
            </a:xfrm>
            <a:custGeom>
              <a:avLst/>
              <a:gdLst/>
              <a:ahLst/>
              <a:cxnLst/>
              <a:rect l="l" t="t" r="r" b="b"/>
              <a:pathLst>
                <a:path w="1841" h="1580" extrusionOk="0">
                  <a:moveTo>
                    <a:pt x="1059" y="0"/>
                  </a:moveTo>
                  <a:cubicBezTo>
                    <a:pt x="358" y="0"/>
                    <a:pt x="1" y="847"/>
                    <a:pt x="503" y="1350"/>
                  </a:cubicBezTo>
                  <a:cubicBezTo>
                    <a:pt x="662" y="1508"/>
                    <a:pt x="858" y="1580"/>
                    <a:pt x="1050" y="1580"/>
                  </a:cubicBezTo>
                  <a:cubicBezTo>
                    <a:pt x="1453" y="1580"/>
                    <a:pt x="1840" y="1269"/>
                    <a:pt x="1840" y="794"/>
                  </a:cubicBezTo>
                  <a:cubicBezTo>
                    <a:pt x="1840"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14"/>
            <p:cNvSpPr/>
            <p:nvPr/>
          </p:nvSpPr>
          <p:spPr>
            <a:xfrm>
              <a:off x="550455" y="1055181"/>
              <a:ext cx="27314" cy="23277"/>
            </a:xfrm>
            <a:custGeom>
              <a:avLst/>
              <a:gdLst/>
              <a:ahLst/>
              <a:cxnLst/>
              <a:rect l="l" t="t" r="r" b="b"/>
              <a:pathLst>
                <a:path w="1854" h="1580" extrusionOk="0">
                  <a:moveTo>
                    <a:pt x="1060" y="0"/>
                  </a:moveTo>
                  <a:cubicBezTo>
                    <a:pt x="358" y="0"/>
                    <a:pt x="1" y="847"/>
                    <a:pt x="504" y="1350"/>
                  </a:cubicBezTo>
                  <a:cubicBezTo>
                    <a:pt x="666" y="1508"/>
                    <a:pt x="865" y="1580"/>
                    <a:pt x="1060" y="1580"/>
                  </a:cubicBezTo>
                  <a:cubicBezTo>
                    <a:pt x="1466" y="1580"/>
                    <a:pt x="1854" y="1269"/>
                    <a:pt x="1854" y="794"/>
                  </a:cubicBezTo>
                  <a:cubicBezTo>
                    <a:pt x="1854"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14"/>
            <p:cNvSpPr/>
            <p:nvPr/>
          </p:nvSpPr>
          <p:spPr>
            <a:xfrm>
              <a:off x="673501" y="1055181"/>
              <a:ext cx="27108" cy="23277"/>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14"/>
            <p:cNvSpPr/>
            <p:nvPr/>
          </p:nvSpPr>
          <p:spPr>
            <a:xfrm>
              <a:off x="796341" y="1055181"/>
              <a:ext cx="27123" cy="23277"/>
            </a:xfrm>
            <a:custGeom>
              <a:avLst/>
              <a:gdLst/>
              <a:ahLst/>
              <a:cxnLst/>
              <a:rect l="l" t="t" r="r" b="b"/>
              <a:pathLst>
                <a:path w="1841" h="1580" extrusionOk="0">
                  <a:moveTo>
                    <a:pt x="1059" y="0"/>
                  </a:moveTo>
                  <a:cubicBezTo>
                    <a:pt x="358" y="0"/>
                    <a:pt x="0" y="847"/>
                    <a:pt x="503" y="1350"/>
                  </a:cubicBezTo>
                  <a:cubicBezTo>
                    <a:pt x="662" y="1508"/>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14"/>
            <p:cNvSpPr/>
            <p:nvPr/>
          </p:nvSpPr>
          <p:spPr>
            <a:xfrm>
              <a:off x="919180" y="1055181"/>
              <a:ext cx="27123" cy="23277"/>
            </a:xfrm>
            <a:custGeom>
              <a:avLst/>
              <a:gdLst/>
              <a:ahLst/>
              <a:cxnLst/>
              <a:rect l="l" t="t" r="r" b="b"/>
              <a:pathLst>
                <a:path w="1841" h="1580" extrusionOk="0">
                  <a:moveTo>
                    <a:pt x="1060" y="0"/>
                  </a:moveTo>
                  <a:cubicBezTo>
                    <a:pt x="358" y="0"/>
                    <a:pt x="1" y="847"/>
                    <a:pt x="504" y="1350"/>
                  </a:cubicBezTo>
                  <a:cubicBezTo>
                    <a:pt x="662" y="1508"/>
                    <a:pt x="858" y="1580"/>
                    <a:pt x="1050" y="1580"/>
                  </a:cubicBezTo>
                  <a:cubicBezTo>
                    <a:pt x="1453" y="1580"/>
                    <a:pt x="1840" y="1269"/>
                    <a:pt x="1840" y="794"/>
                  </a:cubicBezTo>
                  <a:cubicBezTo>
                    <a:pt x="1840"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14"/>
            <p:cNvSpPr/>
            <p:nvPr/>
          </p:nvSpPr>
          <p:spPr>
            <a:xfrm>
              <a:off x="1042226" y="1055181"/>
              <a:ext cx="27108" cy="23277"/>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14"/>
            <p:cNvSpPr/>
            <p:nvPr/>
          </p:nvSpPr>
          <p:spPr>
            <a:xfrm>
              <a:off x="1165066" y="1055181"/>
              <a:ext cx="27123" cy="23277"/>
            </a:xfrm>
            <a:custGeom>
              <a:avLst/>
              <a:gdLst/>
              <a:ahLst/>
              <a:cxnLst/>
              <a:rect l="l" t="t" r="r" b="b"/>
              <a:pathLst>
                <a:path w="1841" h="1580" extrusionOk="0">
                  <a:moveTo>
                    <a:pt x="1046" y="0"/>
                  </a:moveTo>
                  <a:cubicBezTo>
                    <a:pt x="345" y="0"/>
                    <a:pt x="0" y="847"/>
                    <a:pt x="490" y="1350"/>
                  </a:cubicBezTo>
                  <a:cubicBezTo>
                    <a:pt x="653" y="1508"/>
                    <a:pt x="852" y="1580"/>
                    <a:pt x="1046" y="1580"/>
                  </a:cubicBezTo>
                  <a:cubicBezTo>
                    <a:pt x="1453"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14"/>
            <p:cNvSpPr/>
            <p:nvPr/>
          </p:nvSpPr>
          <p:spPr>
            <a:xfrm>
              <a:off x="1287905" y="1055181"/>
              <a:ext cx="27123" cy="23277"/>
            </a:xfrm>
            <a:custGeom>
              <a:avLst/>
              <a:gdLst/>
              <a:ahLst/>
              <a:cxnLst/>
              <a:rect l="l" t="t" r="r" b="b"/>
              <a:pathLst>
                <a:path w="1841" h="1580" extrusionOk="0">
                  <a:moveTo>
                    <a:pt x="1059" y="0"/>
                  </a:moveTo>
                  <a:cubicBezTo>
                    <a:pt x="358" y="0"/>
                    <a:pt x="1" y="847"/>
                    <a:pt x="504" y="1350"/>
                  </a:cubicBezTo>
                  <a:cubicBezTo>
                    <a:pt x="662" y="1508"/>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14"/>
            <p:cNvSpPr/>
            <p:nvPr/>
          </p:nvSpPr>
          <p:spPr>
            <a:xfrm>
              <a:off x="1410745" y="1055181"/>
              <a:ext cx="27123" cy="23277"/>
            </a:xfrm>
            <a:custGeom>
              <a:avLst/>
              <a:gdLst/>
              <a:ahLst/>
              <a:cxnLst/>
              <a:rect l="l" t="t" r="r" b="b"/>
              <a:pathLst>
                <a:path w="1841" h="1580" extrusionOk="0">
                  <a:moveTo>
                    <a:pt x="1060" y="0"/>
                  </a:moveTo>
                  <a:cubicBezTo>
                    <a:pt x="358" y="0"/>
                    <a:pt x="1" y="847"/>
                    <a:pt x="504" y="1350"/>
                  </a:cubicBezTo>
                  <a:cubicBezTo>
                    <a:pt x="662" y="1508"/>
                    <a:pt x="858" y="1580"/>
                    <a:pt x="1051" y="1580"/>
                  </a:cubicBezTo>
                  <a:cubicBezTo>
                    <a:pt x="1453" y="1580"/>
                    <a:pt x="1841" y="1269"/>
                    <a:pt x="1841" y="794"/>
                  </a:cubicBezTo>
                  <a:cubicBezTo>
                    <a:pt x="1841"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14"/>
            <p:cNvSpPr/>
            <p:nvPr/>
          </p:nvSpPr>
          <p:spPr>
            <a:xfrm>
              <a:off x="1533599" y="1055181"/>
              <a:ext cx="27314" cy="23277"/>
            </a:xfrm>
            <a:custGeom>
              <a:avLst/>
              <a:gdLst/>
              <a:ahLst/>
              <a:cxnLst/>
              <a:rect l="l" t="t" r="r" b="b"/>
              <a:pathLst>
                <a:path w="1854" h="1580" extrusionOk="0">
                  <a:moveTo>
                    <a:pt x="1072" y="0"/>
                  </a:moveTo>
                  <a:cubicBezTo>
                    <a:pt x="357" y="0"/>
                    <a:pt x="0" y="847"/>
                    <a:pt x="503" y="1350"/>
                  </a:cubicBezTo>
                  <a:cubicBezTo>
                    <a:pt x="662" y="1508"/>
                    <a:pt x="859" y="1580"/>
                    <a:pt x="1053" y="1580"/>
                  </a:cubicBezTo>
                  <a:cubicBezTo>
                    <a:pt x="1459" y="1580"/>
                    <a:pt x="1853" y="1269"/>
                    <a:pt x="1853" y="794"/>
                  </a:cubicBezTo>
                  <a:cubicBezTo>
                    <a:pt x="1853" y="357"/>
                    <a:pt x="1496" y="0"/>
                    <a:pt x="1072"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14"/>
            <p:cNvSpPr/>
            <p:nvPr/>
          </p:nvSpPr>
          <p:spPr>
            <a:xfrm>
              <a:off x="1656630" y="1055181"/>
              <a:ext cx="27123" cy="23277"/>
            </a:xfrm>
            <a:custGeom>
              <a:avLst/>
              <a:gdLst/>
              <a:ahLst/>
              <a:cxnLst/>
              <a:rect l="l" t="t" r="r" b="b"/>
              <a:pathLst>
                <a:path w="1841" h="1580" extrusionOk="0">
                  <a:moveTo>
                    <a:pt x="1059" y="0"/>
                  </a:moveTo>
                  <a:cubicBezTo>
                    <a:pt x="345" y="0"/>
                    <a:pt x="1" y="847"/>
                    <a:pt x="490" y="1350"/>
                  </a:cubicBezTo>
                  <a:cubicBezTo>
                    <a:pt x="653" y="1508"/>
                    <a:pt x="852" y="1580"/>
                    <a:pt x="1046"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14"/>
            <p:cNvSpPr/>
            <p:nvPr/>
          </p:nvSpPr>
          <p:spPr>
            <a:xfrm>
              <a:off x="304776" y="1178403"/>
              <a:ext cx="27108" cy="23174"/>
            </a:xfrm>
            <a:custGeom>
              <a:avLst/>
              <a:gdLst/>
              <a:ahLst/>
              <a:cxnLst/>
              <a:rect l="l" t="t" r="r" b="b"/>
              <a:pathLst>
                <a:path w="1840" h="1573" extrusionOk="0">
                  <a:moveTo>
                    <a:pt x="1059" y="1"/>
                  </a:moveTo>
                  <a:cubicBezTo>
                    <a:pt x="344" y="1"/>
                    <a:pt x="0" y="848"/>
                    <a:pt x="490" y="1337"/>
                  </a:cubicBezTo>
                  <a:cubicBezTo>
                    <a:pt x="653" y="1500"/>
                    <a:pt x="852" y="1573"/>
                    <a:pt x="1046"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14"/>
            <p:cNvSpPr/>
            <p:nvPr/>
          </p:nvSpPr>
          <p:spPr>
            <a:xfrm>
              <a:off x="427616" y="1178403"/>
              <a:ext cx="27123" cy="23174"/>
            </a:xfrm>
            <a:custGeom>
              <a:avLst/>
              <a:gdLst/>
              <a:ahLst/>
              <a:cxnLst/>
              <a:rect l="l" t="t" r="r" b="b"/>
              <a:pathLst>
                <a:path w="1841" h="1573" extrusionOk="0">
                  <a:moveTo>
                    <a:pt x="1059" y="1"/>
                  </a:moveTo>
                  <a:cubicBezTo>
                    <a:pt x="358" y="1"/>
                    <a:pt x="1" y="848"/>
                    <a:pt x="503" y="1337"/>
                  </a:cubicBezTo>
                  <a:cubicBezTo>
                    <a:pt x="662" y="1500"/>
                    <a:pt x="858" y="1573"/>
                    <a:pt x="1051" y="1573"/>
                  </a:cubicBezTo>
                  <a:cubicBezTo>
                    <a:pt x="1453" y="1573"/>
                    <a:pt x="1840" y="1256"/>
                    <a:pt x="1840" y="782"/>
                  </a:cubicBezTo>
                  <a:cubicBezTo>
                    <a:pt x="1840" y="345"/>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14"/>
            <p:cNvSpPr/>
            <p:nvPr/>
          </p:nvSpPr>
          <p:spPr>
            <a:xfrm>
              <a:off x="550455" y="1178403"/>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14"/>
            <p:cNvSpPr/>
            <p:nvPr/>
          </p:nvSpPr>
          <p:spPr>
            <a:xfrm>
              <a:off x="673501" y="1178403"/>
              <a:ext cx="27108" cy="23248"/>
            </a:xfrm>
            <a:custGeom>
              <a:avLst/>
              <a:gdLst/>
              <a:ahLst/>
              <a:cxnLst/>
              <a:rect l="l" t="t" r="r" b="b"/>
              <a:pathLst>
                <a:path w="1840" h="1578" extrusionOk="0">
                  <a:moveTo>
                    <a:pt x="1046" y="1"/>
                  </a:moveTo>
                  <a:cubicBezTo>
                    <a:pt x="344" y="1"/>
                    <a:pt x="0" y="848"/>
                    <a:pt x="490" y="1351"/>
                  </a:cubicBezTo>
                  <a:cubicBezTo>
                    <a:pt x="651" y="1507"/>
                    <a:pt x="846" y="1577"/>
                    <a:pt x="1038" y="1577"/>
                  </a:cubicBezTo>
                  <a:cubicBezTo>
                    <a:pt x="1447" y="1577"/>
                    <a:pt x="1840" y="1259"/>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14"/>
            <p:cNvSpPr/>
            <p:nvPr/>
          </p:nvSpPr>
          <p:spPr>
            <a:xfrm>
              <a:off x="796341" y="1178403"/>
              <a:ext cx="27123" cy="23174"/>
            </a:xfrm>
            <a:custGeom>
              <a:avLst/>
              <a:gdLst/>
              <a:ahLst/>
              <a:cxnLst/>
              <a:rect l="l" t="t" r="r" b="b"/>
              <a:pathLst>
                <a:path w="1841" h="1573" extrusionOk="0">
                  <a:moveTo>
                    <a:pt x="1059" y="1"/>
                  </a:moveTo>
                  <a:cubicBezTo>
                    <a:pt x="358" y="1"/>
                    <a:pt x="0" y="848"/>
                    <a:pt x="503"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14"/>
            <p:cNvSpPr/>
            <p:nvPr/>
          </p:nvSpPr>
          <p:spPr>
            <a:xfrm>
              <a:off x="919180" y="1178403"/>
              <a:ext cx="27123" cy="23174"/>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0" y="1256"/>
                    <a:pt x="1840"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14"/>
            <p:cNvSpPr/>
            <p:nvPr/>
          </p:nvSpPr>
          <p:spPr>
            <a:xfrm>
              <a:off x="1042226" y="1178403"/>
              <a:ext cx="27108" cy="23174"/>
            </a:xfrm>
            <a:custGeom>
              <a:avLst/>
              <a:gdLst/>
              <a:ahLst/>
              <a:cxnLst/>
              <a:rect l="l" t="t" r="r" b="b"/>
              <a:pathLst>
                <a:path w="1840" h="1573" extrusionOk="0">
                  <a:moveTo>
                    <a:pt x="1046" y="1"/>
                  </a:moveTo>
                  <a:cubicBezTo>
                    <a:pt x="344"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14"/>
            <p:cNvSpPr/>
            <p:nvPr/>
          </p:nvSpPr>
          <p:spPr>
            <a:xfrm>
              <a:off x="1165066" y="1178403"/>
              <a:ext cx="27123" cy="23174"/>
            </a:xfrm>
            <a:custGeom>
              <a:avLst/>
              <a:gdLst/>
              <a:ahLst/>
              <a:cxnLst/>
              <a:rect l="l" t="t" r="r" b="b"/>
              <a:pathLst>
                <a:path w="1841" h="1573" extrusionOk="0">
                  <a:moveTo>
                    <a:pt x="1046" y="1"/>
                  </a:moveTo>
                  <a:cubicBezTo>
                    <a:pt x="345"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14"/>
            <p:cNvSpPr/>
            <p:nvPr/>
          </p:nvSpPr>
          <p:spPr>
            <a:xfrm>
              <a:off x="1287905" y="1178403"/>
              <a:ext cx="27123" cy="23174"/>
            </a:xfrm>
            <a:custGeom>
              <a:avLst/>
              <a:gdLst/>
              <a:ahLst/>
              <a:cxnLst/>
              <a:rect l="l" t="t" r="r" b="b"/>
              <a:pathLst>
                <a:path w="1841" h="1573" extrusionOk="0">
                  <a:moveTo>
                    <a:pt x="1059" y="1"/>
                  </a:moveTo>
                  <a:cubicBezTo>
                    <a:pt x="358" y="1"/>
                    <a:pt x="1" y="848"/>
                    <a:pt x="504"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14"/>
            <p:cNvSpPr/>
            <p:nvPr/>
          </p:nvSpPr>
          <p:spPr>
            <a:xfrm>
              <a:off x="1410745" y="1178403"/>
              <a:ext cx="27123" cy="23174"/>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1" y="1256"/>
                    <a:pt x="1841" y="782"/>
                  </a:cubicBezTo>
                  <a:cubicBezTo>
                    <a:pt x="1841"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14"/>
            <p:cNvSpPr/>
            <p:nvPr/>
          </p:nvSpPr>
          <p:spPr>
            <a:xfrm>
              <a:off x="1533644" y="1178403"/>
              <a:ext cx="27270" cy="23174"/>
            </a:xfrm>
            <a:custGeom>
              <a:avLst/>
              <a:gdLst/>
              <a:ahLst/>
              <a:cxnLst/>
              <a:rect l="l" t="t" r="r" b="b"/>
              <a:pathLst>
                <a:path w="1851" h="1573" extrusionOk="0">
                  <a:moveTo>
                    <a:pt x="1053" y="1"/>
                  </a:moveTo>
                  <a:cubicBezTo>
                    <a:pt x="349" y="1"/>
                    <a:pt x="1" y="851"/>
                    <a:pt x="500" y="1337"/>
                  </a:cubicBezTo>
                  <a:cubicBezTo>
                    <a:pt x="659" y="1500"/>
                    <a:pt x="856" y="1573"/>
                    <a:pt x="1050" y="1573"/>
                  </a:cubicBezTo>
                  <a:cubicBezTo>
                    <a:pt x="1457" y="1573"/>
                    <a:pt x="1850" y="1256"/>
                    <a:pt x="1850" y="782"/>
                  </a:cubicBezTo>
                  <a:cubicBezTo>
                    <a:pt x="1850" y="358"/>
                    <a:pt x="1493" y="1"/>
                    <a:pt x="1069" y="1"/>
                  </a:cubicBezTo>
                  <a:cubicBezTo>
                    <a:pt x="1064" y="1"/>
                    <a:pt x="1058" y="1"/>
                    <a:pt x="105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14"/>
            <p:cNvSpPr/>
            <p:nvPr/>
          </p:nvSpPr>
          <p:spPr>
            <a:xfrm>
              <a:off x="1656630" y="1178403"/>
              <a:ext cx="27123" cy="23248"/>
            </a:xfrm>
            <a:custGeom>
              <a:avLst/>
              <a:gdLst/>
              <a:ahLst/>
              <a:cxnLst/>
              <a:rect l="l" t="t" r="r" b="b"/>
              <a:pathLst>
                <a:path w="1841" h="1578" extrusionOk="0">
                  <a:moveTo>
                    <a:pt x="1059" y="1"/>
                  </a:moveTo>
                  <a:cubicBezTo>
                    <a:pt x="345" y="1"/>
                    <a:pt x="1" y="848"/>
                    <a:pt x="490" y="1351"/>
                  </a:cubicBezTo>
                  <a:cubicBezTo>
                    <a:pt x="651" y="1507"/>
                    <a:pt x="847" y="1577"/>
                    <a:pt x="1039"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14"/>
            <p:cNvSpPr/>
            <p:nvPr/>
          </p:nvSpPr>
          <p:spPr>
            <a:xfrm>
              <a:off x="304776" y="1301626"/>
              <a:ext cx="27108" cy="23189"/>
            </a:xfrm>
            <a:custGeom>
              <a:avLst/>
              <a:gdLst/>
              <a:ahLst/>
              <a:cxnLst/>
              <a:rect l="l" t="t" r="r" b="b"/>
              <a:pathLst>
                <a:path w="1840" h="1574" extrusionOk="0">
                  <a:moveTo>
                    <a:pt x="1082" y="1"/>
                  </a:moveTo>
                  <a:cubicBezTo>
                    <a:pt x="1074" y="1"/>
                    <a:pt x="1067" y="1"/>
                    <a:pt x="1059" y="1"/>
                  </a:cubicBezTo>
                  <a:cubicBezTo>
                    <a:pt x="358" y="1"/>
                    <a:pt x="0" y="848"/>
                    <a:pt x="490" y="1338"/>
                  </a:cubicBezTo>
                  <a:cubicBezTo>
                    <a:pt x="653" y="1501"/>
                    <a:pt x="852" y="1574"/>
                    <a:pt x="1046" y="1574"/>
                  </a:cubicBezTo>
                  <a:cubicBezTo>
                    <a:pt x="1453" y="1574"/>
                    <a:pt x="1840" y="1257"/>
                    <a:pt x="1840" y="782"/>
                  </a:cubicBezTo>
                  <a:cubicBezTo>
                    <a:pt x="1840" y="353"/>
                    <a:pt x="1495" y="1"/>
                    <a:pt x="1082"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14"/>
            <p:cNvSpPr/>
            <p:nvPr/>
          </p:nvSpPr>
          <p:spPr>
            <a:xfrm>
              <a:off x="427616" y="1301626"/>
              <a:ext cx="27123" cy="23189"/>
            </a:xfrm>
            <a:custGeom>
              <a:avLst/>
              <a:gdLst/>
              <a:ahLst/>
              <a:cxnLst/>
              <a:rect l="l" t="t" r="r" b="b"/>
              <a:pathLst>
                <a:path w="1841" h="1574" extrusionOk="0">
                  <a:moveTo>
                    <a:pt x="1083" y="1"/>
                  </a:moveTo>
                  <a:cubicBezTo>
                    <a:pt x="1075" y="1"/>
                    <a:pt x="1067" y="1"/>
                    <a:pt x="1059" y="1"/>
                  </a:cubicBezTo>
                  <a:cubicBezTo>
                    <a:pt x="358" y="1"/>
                    <a:pt x="1" y="848"/>
                    <a:pt x="503" y="1338"/>
                  </a:cubicBezTo>
                  <a:cubicBezTo>
                    <a:pt x="662" y="1501"/>
                    <a:pt x="858" y="1574"/>
                    <a:pt x="1051" y="1574"/>
                  </a:cubicBezTo>
                  <a:cubicBezTo>
                    <a:pt x="1453" y="1574"/>
                    <a:pt x="1840" y="1257"/>
                    <a:pt x="1840" y="782"/>
                  </a:cubicBezTo>
                  <a:cubicBezTo>
                    <a:pt x="1840" y="353"/>
                    <a:pt x="1508"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14"/>
            <p:cNvSpPr/>
            <p:nvPr/>
          </p:nvSpPr>
          <p:spPr>
            <a:xfrm>
              <a:off x="550455" y="1301626"/>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2" y="1501"/>
                    <a:pt x="860" y="1574"/>
                    <a:pt x="1054" y="1574"/>
                  </a:cubicBezTo>
                  <a:cubicBezTo>
                    <a:pt x="1460"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14"/>
            <p:cNvSpPr/>
            <p:nvPr/>
          </p:nvSpPr>
          <p:spPr>
            <a:xfrm>
              <a:off x="673545" y="1301626"/>
              <a:ext cx="27064" cy="23189"/>
            </a:xfrm>
            <a:custGeom>
              <a:avLst/>
              <a:gdLst/>
              <a:ahLst/>
              <a:cxnLst/>
              <a:rect l="l" t="t" r="r" b="b"/>
              <a:pathLst>
                <a:path w="1837" h="1574" extrusionOk="0">
                  <a:moveTo>
                    <a:pt x="1066" y="1"/>
                  </a:moveTo>
                  <a:cubicBezTo>
                    <a:pt x="1059" y="1"/>
                    <a:pt x="1051" y="1"/>
                    <a:pt x="1043" y="1"/>
                  </a:cubicBezTo>
                  <a:cubicBezTo>
                    <a:pt x="1037" y="1"/>
                    <a:pt x="1032" y="1"/>
                    <a:pt x="1027" y="1"/>
                  </a:cubicBezTo>
                  <a:cubicBezTo>
                    <a:pt x="336" y="1"/>
                    <a:pt x="1" y="852"/>
                    <a:pt x="487" y="1338"/>
                  </a:cubicBezTo>
                  <a:cubicBezTo>
                    <a:pt x="650" y="1501"/>
                    <a:pt x="849" y="1574"/>
                    <a:pt x="1043" y="1574"/>
                  </a:cubicBezTo>
                  <a:cubicBezTo>
                    <a:pt x="1450" y="1574"/>
                    <a:pt x="1837" y="1257"/>
                    <a:pt x="1837" y="782"/>
                  </a:cubicBezTo>
                  <a:cubicBezTo>
                    <a:pt x="1837" y="353"/>
                    <a:pt x="1492" y="1"/>
                    <a:pt x="106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14"/>
            <p:cNvSpPr/>
            <p:nvPr/>
          </p:nvSpPr>
          <p:spPr>
            <a:xfrm>
              <a:off x="796341" y="1301626"/>
              <a:ext cx="27123" cy="23189"/>
            </a:xfrm>
            <a:custGeom>
              <a:avLst/>
              <a:gdLst/>
              <a:ahLst/>
              <a:cxnLst/>
              <a:rect l="l" t="t" r="r" b="b"/>
              <a:pathLst>
                <a:path w="1841" h="1574" extrusionOk="0">
                  <a:moveTo>
                    <a:pt x="1083" y="1"/>
                  </a:moveTo>
                  <a:cubicBezTo>
                    <a:pt x="1075" y="1"/>
                    <a:pt x="1067" y="1"/>
                    <a:pt x="1059" y="1"/>
                  </a:cubicBezTo>
                  <a:cubicBezTo>
                    <a:pt x="358" y="1"/>
                    <a:pt x="0" y="848"/>
                    <a:pt x="503" y="1338"/>
                  </a:cubicBezTo>
                  <a:cubicBezTo>
                    <a:pt x="662" y="1501"/>
                    <a:pt x="858" y="1574"/>
                    <a:pt x="1051" y="1574"/>
                  </a:cubicBezTo>
                  <a:cubicBezTo>
                    <a:pt x="1453" y="1574"/>
                    <a:pt x="1840" y="1257"/>
                    <a:pt x="1840" y="782"/>
                  </a:cubicBezTo>
                  <a:cubicBezTo>
                    <a:pt x="1840" y="353"/>
                    <a:pt x="1508"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14"/>
            <p:cNvSpPr/>
            <p:nvPr/>
          </p:nvSpPr>
          <p:spPr>
            <a:xfrm>
              <a:off x="919180" y="1301626"/>
              <a:ext cx="27123" cy="23189"/>
            </a:xfrm>
            <a:custGeom>
              <a:avLst/>
              <a:gdLst/>
              <a:ahLst/>
              <a:cxnLst/>
              <a:rect l="l" t="t" r="r" b="b"/>
              <a:pathLst>
                <a:path w="1841" h="1574" extrusionOk="0">
                  <a:moveTo>
                    <a:pt x="1083" y="1"/>
                  </a:moveTo>
                  <a:cubicBezTo>
                    <a:pt x="1075" y="1"/>
                    <a:pt x="1067" y="1"/>
                    <a:pt x="1060" y="1"/>
                  </a:cubicBezTo>
                  <a:cubicBezTo>
                    <a:pt x="358" y="1"/>
                    <a:pt x="1" y="848"/>
                    <a:pt x="504" y="1338"/>
                  </a:cubicBezTo>
                  <a:cubicBezTo>
                    <a:pt x="662" y="1501"/>
                    <a:pt x="858" y="1574"/>
                    <a:pt x="1051" y="1574"/>
                  </a:cubicBezTo>
                  <a:cubicBezTo>
                    <a:pt x="1453" y="1574"/>
                    <a:pt x="1840" y="1257"/>
                    <a:pt x="1840" y="782"/>
                  </a:cubicBezTo>
                  <a:cubicBezTo>
                    <a:pt x="1840"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14"/>
            <p:cNvSpPr/>
            <p:nvPr/>
          </p:nvSpPr>
          <p:spPr>
            <a:xfrm>
              <a:off x="1042226" y="1301626"/>
              <a:ext cx="27108" cy="23189"/>
            </a:xfrm>
            <a:custGeom>
              <a:avLst/>
              <a:gdLst/>
              <a:ahLst/>
              <a:cxnLst/>
              <a:rect l="l" t="t" r="r" b="b"/>
              <a:pathLst>
                <a:path w="1840" h="1574" extrusionOk="0">
                  <a:moveTo>
                    <a:pt x="1069" y="1"/>
                  </a:moveTo>
                  <a:cubicBezTo>
                    <a:pt x="1061" y="1"/>
                    <a:pt x="1054" y="1"/>
                    <a:pt x="1046" y="1"/>
                  </a:cubicBezTo>
                  <a:cubicBezTo>
                    <a:pt x="344" y="1"/>
                    <a:pt x="0" y="848"/>
                    <a:pt x="490" y="1338"/>
                  </a:cubicBezTo>
                  <a:cubicBezTo>
                    <a:pt x="648" y="1501"/>
                    <a:pt x="846" y="1574"/>
                    <a:pt x="1040" y="1574"/>
                  </a:cubicBezTo>
                  <a:cubicBezTo>
                    <a:pt x="1446" y="1574"/>
                    <a:pt x="1840" y="1257"/>
                    <a:pt x="1840" y="782"/>
                  </a:cubicBezTo>
                  <a:cubicBezTo>
                    <a:pt x="1840" y="353"/>
                    <a:pt x="1495" y="1"/>
                    <a:pt x="106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14"/>
            <p:cNvSpPr/>
            <p:nvPr/>
          </p:nvSpPr>
          <p:spPr>
            <a:xfrm>
              <a:off x="1165066" y="1301626"/>
              <a:ext cx="27123" cy="23189"/>
            </a:xfrm>
            <a:custGeom>
              <a:avLst/>
              <a:gdLst/>
              <a:ahLst/>
              <a:cxnLst/>
              <a:rect l="l" t="t" r="r" b="b"/>
              <a:pathLst>
                <a:path w="1841" h="1574" extrusionOk="0">
                  <a:moveTo>
                    <a:pt x="1069" y="1"/>
                  </a:moveTo>
                  <a:cubicBezTo>
                    <a:pt x="1062" y="1"/>
                    <a:pt x="1054" y="1"/>
                    <a:pt x="1046" y="1"/>
                  </a:cubicBezTo>
                  <a:cubicBezTo>
                    <a:pt x="345" y="1"/>
                    <a:pt x="0" y="848"/>
                    <a:pt x="490" y="1338"/>
                  </a:cubicBezTo>
                  <a:cubicBezTo>
                    <a:pt x="653" y="1501"/>
                    <a:pt x="852" y="1574"/>
                    <a:pt x="1046" y="1574"/>
                  </a:cubicBezTo>
                  <a:cubicBezTo>
                    <a:pt x="1453" y="1574"/>
                    <a:pt x="1840" y="1257"/>
                    <a:pt x="1840" y="782"/>
                  </a:cubicBezTo>
                  <a:cubicBezTo>
                    <a:pt x="1840" y="353"/>
                    <a:pt x="1496" y="1"/>
                    <a:pt x="106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14"/>
            <p:cNvSpPr/>
            <p:nvPr/>
          </p:nvSpPr>
          <p:spPr>
            <a:xfrm>
              <a:off x="1287905" y="1301626"/>
              <a:ext cx="27123" cy="23189"/>
            </a:xfrm>
            <a:custGeom>
              <a:avLst/>
              <a:gdLst/>
              <a:ahLst/>
              <a:cxnLst/>
              <a:rect l="l" t="t" r="r" b="b"/>
              <a:pathLst>
                <a:path w="1841" h="1574" extrusionOk="0">
                  <a:moveTo>
                    <a:pt x="1083" y="1"/>
                  </a:moveTo>
                  <a:cubicBezTo>
                    <a:pt x="1075" y="1"/>
                    <a:pt x="1067" y="1"/>
                    <a:pt x="1059" y="1"/>
                  </a:cubicBezTo>
                  <a:cubicBezTo>
                    <a:pt x="358" y="1"/>
                    <a:pt x="1" y="848"/>
                    <a:pt x="504" y="1338"/>
                  </a:cubicBezTo>
                  <a:cubicBezTo>
                    <a:pt x="662" y="1501"/>
                    <a:pt x="858" y="1574"/>
                    <a:pt x="1051" y="1574"/>
                  </a:cubicBezTo>
                  <a:cubicBezTo>
                    <a:pt x="1453" y="1574"/>
                    <a:pt x="1840" y="1257"/>
                    <a:pt x="1840" y="782"/>
                  </a:cubicBezTo>
                  <a:cubicBezTo>
                    <a:pt x="1840"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14"/>
            <p:cNvSpPr/>
            <p:nvPr/>
          </p:nvSpPr>
          <p:spPr>
            <a:xfrm>
              <a:off x="1410745" y="1301626"/>
              <a:ext cx="27123" cy="23189"/>
            </a:xfrm>
            <a:custGeom>
              <a:avLst/>
              <a:gdLst/>
              <a:ahLst/>
              <a:cxnLst/>
              <a:rect l="l" t="t" r="r" b="b"/>
              <a:pathLst>
                <a:path w="1841" h="1574" extrusionOk="0">
                  <a:moveTo>
                    <a:pt x="1083" y="1"/>
                  </a:moveTo>
                  <a:cubicBezTo>
                    <a:pt x="1075" y="1"/>
                    <a:pt x="1068" y="1"/>
                    <a:pt x="1060" y="1"/>
                  </a:cubicBezTo>
                  <a:cubicBezTo>
                    <a:pt x="358" y="1"/>
                    <a:pt x="1" y="848"/>
                    <a:pt x="504" y="1338"/>
                  </a:cubicBezTo>
                  <a:cubicBezTo>
                    <a:pt x="662" y="1501"/>
                    <a:pt x="858" y="1574"/>
                    <a:pt x="1051" y="1574"/>
                  </a:cubicBezTo>
                  <a:cubicBezTo>
                    <a:pt x="1453" y="1574"/>
                    <a:pt x="1841" y="1257"/>
                    <a:pt x="1841" y="782"/>
                  </a:cubicBezTo>
                  <a:cubicBezTo>
                    <a:pt x="1841"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14"/>
            <p:cNvSpPr/>
            <p:nvPr/>
          </p:nvSpPr>
          <p:spPr>
            <a:xfrm>
              <a:off x="1533599" y="1301641"/>
              <a:ext cx="27314" cy="23174"/>
            </a:xfrm>
            <a:custGeom>
              <a:avLst/>
              <a:gdLst/>
              <a:ahLst/>
              <a:cxnLst/>
              <a:rect l="l" t="t" r="r" b="b"/>
              <a:pathLst>
                <a:path w="1854" h="1573" extrusionOk="0">
                  <a:moveTo>
                    <a:pt x="1059" y="0"/>
                  </a:moveTo>
                  <a:cubicBezTo>
                    <a:pt x="357" y="0"/>
                    <a:pt x="0" y="847"/>
                    <a:pt x="503" y="1337"/>
                  </a:cubicBezTo>
                  <a:cubicBezTo>
                    <a:pt x="666" y="1500"/>
                    <a:pt x="865" y="1573"/>
                    <a:pt x="1059" y="1573"/>
                  </a:cubicBezTo>
                  <a:cubicBezTo>
                    <a:pt x="1466" y="1573"/>
                    <a:pt x="1853" y="1256"/>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14"/>
            <p:cNvSpPr/>
            <p:nvPr/>
          </p:nvSpPr>
          <p:spPr>
            <a:xfrm>
              <a:off x="1656689" y="1301626"/>
              <a:ext cx="27064" cy="23189"/>
            </a:xfrm>
            <a:custGeom>
              <a:avLst/>
              <a:gdLst/>
              <a:ahLst/>
              <a:cxnLst/>
              <a:rect l="l" t="t" r="r" b="b"/>
              <a:pathLst>
                <a:path w="1837" h="1574" extrusionOk="0">
                  <a:moveTo>
                    <a:pt x="1078" y="1"/>
                  </a:moveTo>
                  <a:cubicBezTo>
                    <a:pt x="1071" y="1"/>
                    <a:pt x="1063" y="1"/>
                    <a:pt x="1055" y="1"/>
                  </a:cubicBezTo>
                  <a:cubicBezTo>
                    <a:pt x="1050" y="1"/>
                    <a:pt x="1045" y="1"/>
                    <a:pt x="1039" y="1"/>
                  </a:cubicBezTo>
                  <a:cubicBezTo>
                    <a:pt x="336" y="1"/>
                    <a:pt x="0" y="852"/>
                    <a:pt x="486" y="1338"/>
                  </a:cubicBezTo>
                  <a:cubicBezTo>
                    <a:pt x="649" y="1501"/>
                    <a:pt x="848" y="1574"/>
                    <a:pt x="1043" y="1574"/>
                  </a:cubicBezTo>
                  <a:cubicBezTo>
                    <a:pt x="1449" y="1574"/>
                    <a:pt x="1836" y="1257"/>
                    <a:pt x="1836" y="782"/>
                  </a:cubicBezTo>
                  <a:cubicBezTo>
                    <a:pt x="1836" y="353"/>
                    <a:pt x="1492" y="1"/>
                    <a:pt x="1078"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14"/>
            <p:cNvSpPr/>
            <p:nvPr/>
          </p:nvSpPr>
          <p:spPr>
            <a:xfrm>
              <a:off x="304776" y="1424672"/>
              <a:ext cx="27108" cy="23292"/>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14"/>
            <p:cNvSpPr/>
            <p:nvPr/>
          </p:nvSpPr>
          <p:spPr>
            <a:xfrm>
              <a:off x="427616" y="1424672"/>
              <a:ext cx="27123" cy="23292"/>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14"/>
            <p:cNvSpPr/>
            <p:nvPr/>
          </p:nvSpPr>
          <p:spPr>
            <a:xfrm>
              <a:off x="550455" y="1424672"/>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14"/>
            <p:cNvSpPr/>
            <p:nvPr/>
          </p:nvSpPr>
          <p:spPr>
            <a:xfrm>
              <a:off x="673310" y="1424672"/>
              <a:ext cx="27299" cy="23380"/>
            </a:xfrm>
            <a:custGeom>
              <a:avLst/>
              <a:gdLst/>
              <a:ahLst/>
              <a:cxnLst/>
              <a:rect l="l" t="t" r="r" b="b"/>
              <a:pathLst>
                <a:path w="1853"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14"/>
            <p:cNvSpPr/>
            <p:nvPr/>
          </p:nvSpPr>
          <p:spPr>
            <a:xfrm>
              <a:off x="796341" y="1424672"/>
              <a:ext cx="27123" cy="23292"/>
            </a:xfrm>
            <a:custGeom>
              <a:avLst/>
              <a:gdLst/>
              <a:ahLst/>
              <a:cxnLst/>
              <a:rect l="l" t="t" r="r" b="b"/>
              <a:pathLst>
                <a:path w="1841" h="1581" extrusionOk="0">
                  <a:moveTo>
                    <a:pt x="1059" y="1"/>
                  </a:moveTo>
                  <a:cubicBezTo>
                    <a:pt x="358" y="1"/>
                    <a:pt x="0" y="848"/>
                    <a:pt x="503"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14"/>
            <p:cNvSpPr/>
            <p:nvPr/>
          </p:nvSpPr>
          <p:spPr>
            <a:xfrm>
              <a:off x="919180" y="1424672"/>
              <a:ext cx="27123" cy="23292"/>
            </a:xfrm>
            <a:custGeom>
              <a:avLst/>
              <a:gdLst/>
              <a:ahLst/>
              <a:cxnLst/>
              <a:rect l="l" t="t" r="r" b="b"/>
              <a:pathLst>
                <a:path w="1841" h="1581" extrusionOk="0">
                  <a:moveTo>
                    <a:pt x="1060" y="1"/>
                  </a:moveTo>
                  <a:cubicBezTo>
                    <a:pt x="358" y="1"/>
                    <a:pt x="1" y="848"/>
                    <a:pt x="504" y="1351"/>
                  </a:cubicBezTo>
                  <a:cubicBezTo>
                    <a:pt x="662" y="1509"/>
                    <a:pt x="858" y="1580"/>
                    <a:pt x="1050" y="1580"/>
                  </a:cubicBezTo>
                  <a:cubicBezTo>
                    <a:pt x="1453" y="1580"/>
                    <a:pt x="1840" y="1269"/>
                    <a:pt x="1840" y="795"/>
                  </a:cubicBezTo>
                  <a:cubicBezTo>
                    <a:pt x="1840"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14"/>
            <p:cNvSpPr/>
            <p:nvPr/>
          </p:nvSpPr>
          <p:spPr>
            <a:xfrm>
              <a:off x="1042226" y="1424672"/>
              <a:ext cx="27108" cy="23292"/>
            </a:xfrm>
            <a:custGeom>
              <a:avLst/>
              <a:gdLst/>
              <a:ahLst/>
              <a:cxnLst/>
              <a:rect l="l" t="t" r="r" b="b"/>
              <a:pathLst>
                <a:path w="1840" h="1581" extrusionOk="0">
                  <a:moveTo>
                    <a:pt x="1046" y="1"/>
                  </a:moveTo>
                  <a:cubicBezTo>
                    <a:pt x="344" y="1"/>
                    <a:pt x="0" y="848"/>
                    <a:pt x="490" y="1351"/>
                  </a:cubicBezTo>
                  <a:cubicBezTo>
                    <a:pt x="653" y="1509"/>
                    <a:pt x="851" y="1580"/>
                    <a:pt x="1046" y="1580"/>
                  </a:cubicBezTo>
                  <a:cubicBezTo>
                    <a:pt x="1452"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14"/>
            <p:cNvSpPr/>
            <p:nvPr/>
          </p:nvSpPr>
          <p:spPr>
            <a:xfrm>
              <a:off x="1165066" y="1424672"/>
              <a:ext cx="27123" cy="23292"/>
            </a:xfrm>
            <a:custGeom>
              <a:avLst/>
              <a:gdLst/>
              <a:ahLst/>
              <a:cxnLst/>
              <a:rect l="l" t="t" r="r" b="b"/>
              <a:pathLst>
                <a:path w="1841" h="1581" extrusionOk="0">
                  <a:moveTo>
                    <a:pt x="1046" y="1"/>
                  </a:moveTo>
                  <a:cubicBezTo>
                    <a:pt x="345" y="1"/>
                    <a:pt x="0" y="848"/>
                    <a:pt x="490" y="1351"/>
                  </a:cubicBezTo>
                  <a:cubicBezTo>
                    <a:pt x="653" y="1509"/>
                    <a:pt x="852" y="1580"/>
                    <a:pt x="1046" y="1580"/>
                  </a:cubicBezTo>
                  <a:cubicBezTo>
                    <a:pt x="1453"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14"/>
            <p:cNvSpPr/>
            <p:nvPr/>
          </p:nvSpPr>
          <p:spPr>
            <a:xfrm>
              <a:off x="1287905" y="1424672"/>
              <a:ext cx="27123" cy="23292"/>
            </a:xfrm>
            <a:custGeom>
              <a:avLst/>
              <a:gdLst/>
              <a:ahLst/>
              <a:cxnLst/>
              <a:rect l="l" t="t" r="r" b="b"/>
              <a:pathLst>
                <a:path w="1841" h="1581" extrusionOk="0">
                  <a:moveTo>
                    <a:pt x="1059" y="1"/>
                  </a:moveTo>
                  <a:cubicBezTo>
                    <a:pt x="358" y="1"/>
                    <a:pt x="1" y="848"/>
                    <a:pt x="504"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14"/>
            <p:cNvSpPr/>
            <p:nvPr/>
          </p:nvSpPr>
          <p:spPr>
            <a:xfrm>
              <a:off x="1410745" y="1424672"/>
              <a:ext cx="27123" cy="23292"/>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14"/>
            <p:cNvSpPr/>
            <p:nvPr/>
          </p:nvSpPr>
          <p:spPr>
            <a:xfrm>
              <a:off x="1533599" y="1424672"/>
              <a:ext cx="27314" cy="23380"/>
            </a:xfrm>
            <a:custGeom>
              <a:avLst/>
              <a:gdLst/>
              <a:ahLst/>
              <a:cxnLst/>
              <a:rect l="l" t="t" r="r" b="b"/>
              <a:pathLst>
                <a:path w="1854"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14"/>
            <p:cNvSpPr/>
            <p:nvPr/>
          </p:nvSpPr>
          <p:spPr>
            <a:xfrm>
              <a:off x="1656630" y="1424672"/>
              <a:ext cx="27123" cy="23380"/>
            </a:xfrm>
            <a:custGeom>
              <a:avLst/>
              <a:gdLst/>
              <a:ahLst/>
              <a:cxnLst/>
              <a:rect l="l" t="t" r="r" b="b"/>
              <a:pathLst>
                <a:path w="1841" h="1587" extrusionOk="0">
                  <a:moveTo>
                    <a:pt x="1059" y="1"/>
                  </a:moveTo>
                  <a:cubicBezTo>
                    <a:pt x="345" y="1"/>
                    <a:pt x="1" y="861"/>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14"/>
            <p:cNvSpPr/>
            <p:nvPr/>
          </p:nvSpPr>
          <p:spPr>
            <a:xfrm>
              <a:off x="304776" y="1547909"/>
              <a:ext cx="27108" cy="23277"/>
            </a:xfrm>
            <a:custGeom>
              <a:avLst/>
              <a:gdLst/>
              <a:ahLst/>
              <a:cxnLst/>
              <a:rect l="l" t="t" r="r" b="b"/>
              <a:pathLst>
                <a:path w="1840" h="1580" extrusionOk="0">
                  <a:moveTo>
                    <a:pt x="1059" y="0"/>
                  </a:moveTo>
                  <a:cubicBezTo>
                    <a:pt x="344" y="0"/>
                    <a:pt x="0" y="847"/>
                    <a:pt x="490" y="1350"/>
                  </a:cubicBezTo>
                  <a:cubicBezTo>
                    <a:pt x="653" y="1509"/>
                    <a:pt x="851" y="1580"/>
                    <a:pt x="1046" y="1580"/>
                  </a:cubicBezTo>
                  <a:cubicBezTo>
                    <a:pt x="1452" y="1580"/>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14"/>
            <p:cNvSpPr/>
            <p:nvPr/>
          </p:nvSpPr>
          <p:spPr>
            <a:xfrm>
              <a:off x="427616" y="1547909"/>
              <a:ext cx="27123" cy="23277"/>
            </a:xfrm>
            <a:custGeom>
              <a:avLst/>
              <a:gdLst/>
              <a:ahLst/>
              <a:cxnLst/>
              <a:rect l="l" t="t" r="r" b="b"/>
              <a:pathLst>
                <a:path w="1841" h="1580" extrusionOk="0">
                  <a:moveTo>
                    <a:pt x="1059" y="0"/>
                  </a:moveTo>
                  <a:cubicBezTo>
                    <a:pt x="358" y="0"/>
                    <a:pt x="1" y="847"/>
                    <a:pt x="503" y="1350"/>
                  </a:cubicBezTo>
                  <a:cubicBezTo>
                    <a:pt x="662" y="1509"/>
                    <a:pt x="858" y="1580"/>
                    <a:pt x="1050" y="1580"/>
                  </a:cubicBezTo>
                  <a:cubicBezTo>
                    <a:pt x="1453" y="1580"/>
                    <a:pt x="1840" y="1269"/>
                    <a:pt x="1840" y="794"/>
                  </a:cubicBezTo>
                  <a:cubicBezTo>
                    <a:pt x="1840"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14"/>
            <p:cNvSpPr/>
            <p:nvPr/>
          </p:nvSpPr>
          <p:spPr>
            <a:xfrm>
              <a:off x="550455" y="1547909"/>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4"/>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14"/>
            <p:cNvSpPr/>
            <p:nvPr/>
          </p:nvSpPr>
          <p:spPr>
            <a:xfrm>
              <a:off x="673310" y="1547909"/>
              <a:ext cx="27299" cy="23366"/>
            </a:xfrm>
            <a:custGeom>
              <a:avLst/>
              <a:gdLst/>
              <a:ahLst/>
              <a:cxnLst/>
              <a:rect l="l" t="t" r="r" b="b"/>
              <a:pathLst>
                <a:path w="1853" h="1586" extrusionOk="0">
                  <a:moveTo>
                    <a:pt x="1059" y="0"/>
                  </a:moveTo>
                  <a:cubicBezTo>
                    <a:pt x="357" y="0"/>
                    <a:pt x="0" y="847"/>
                    <a:pt x="503" y="1350"/>
                  </a:cubicBezTo>
                  <a:cubicBezTo>
                    <a:pt x="666" y="1513"/>
                    <a:pt x="865" y="1586"/>
                    <a:pt x="1059" y="1586"/>
                  </a:cubicBezTo>
                  <a:cubicBezTo>
                    <a:pt x="1466" y="1586"/>
                    <a:pt x="1853" y="1269"/>
                    <a:pt x="1853" y="794"/>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14"/>
            <p:cNvSpPr/>
            <p:nvPr/>
          </p:nvSpPr>
          <p:spPr>
            <a:xfrm>
              <a:off x="796341" y="1547909"/>
              <a:ext cx="27123" cy="23277"/>
            </a:xfrm>
            <a:custGeom>
              <a:avLst/>
              <a:gdLst/>
              <a:ahLst/>
              <a:cxnLst/>
              <a:rect l="l" t="t" r="r" b="b"/>
              <a:pathLst>
                <a:path w="1841" h="1580" extrusionOk="0">
                  <a:moveTo>
                    <a:pt x="1059" y="0"/>
                  </a:moveTo>
                  <a:cubicBezTo>
                    <a:pt x="358" y="0"/>
                    <a:pt x="0" y="847"/>
                    <a:pt x="503" y="1350"/>
                  </a:cubicBezTo>
                  <a:cubicBezTo>
                    <a:pt x="662" y="1509"/>
                    <a:pt x="858" y="1580"/>
                    <a:pt x="1050" y="1580"/>
                  </a:cubicBezTo>
                  <a:cubicBezTo>
                    <a:pt x="1453" y="1580"/>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14"/>
            <p:cNvSpPr/>
            <p:nvPr/>
          </p:nvSpPr>
          <p:spPr>
            <a:xfrm>
              <a:off x="919180" y="1547909"/>
              <a:ext cx="27123" cy="23277"/>
            </a:xfrm>
            <a:custGeom>
              <a:avLst/>
              <a:gdLst/>
              <a:ahLst/>
              <a:cxnLst/>
              <a:rect l="l" t="t" r="r" b="b"/>
              <a:pathLst>
                <a:path w="1841" h="1580" extrusionOk="0">
                  <a:moveTo>
                    <a:pt x="1060" y="0"/>
                  </a:moveTo>
                  <a:cubicBezTo>
                    <a:pt x="358" y="0"/>
                    <a:pt x="1" y="847"/>
                    <a:pt x="504" y="1350"/>
                  </a:cubicBezTo>
                  <a:cubicBezTo>
                    <a:pt x="662" y="1509"/>
                    <a:pt x="858" y="1580"/>
                    <a:pt x="1050" y="1580"/>
                  </a:cubicBezTo>
                  <a:cubicBezTo>
                    <a:pt x="1453" y="1580"/>
                    <a:pt x="1840" y="1269"/>
                    <a:pt x="1840" y="794"/>
                  </a:cubicBezTo>
                  <a:cubicBezTo>
                    <a:pt x="1840"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14"/>
            <p:cNvSpPr/>
            <p:nvPr/>
          </p:nvSpPr>
          <p:spPr>
            <a:xfrm>
              <a:off x="1042226" y="1547909"/>
              <a:ext cx="27108" cy="23277"/>
            </a:xfrm>
            <a:custGeom>
              <a:avLst/>
              <a:gdLst/>
              <a:ahLst/>
              <a:cxnLst/>
              <a:rect l="l" t="t" r="r" b="b"/>
              <a:pathLst>
                <a:path w="1840" h="1580" extrusionOk="0">
                  <a:moveTo>
                    <a:pt x="1046" y="0"/>
                  </a:moveTo>
                  <a:cubicBezTo>
                    <a:pt x="344" y="0"/>
                    <a:pt x="0" y="847"/>
                    <a:pt x="490" y="1350"/>
                  </a:cubicBezTo>
                  <a:cubicBezTo>
                    <a:pt x="653" y="1509"/>
                    <a:pt x="851" y="1580"/>
                    <a:pt x="1046" y="1580"/>
                  </a:cubicBezTo>
                  <a:cubicBezTo>
                    <a:pt x="1452" y="1580"/>
                    <a:pt x="1840" y="1269"/>
                    <a:pt x="1840" y="794"/>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14"/>
            <p:cNvSpPr/>
            <p:nvPr/>
          </p:nvSpPr>
          <p:spPr>
            <a:xfrm>
              <a:off x="1165066" y="1547909"/>
              <a:ext cx="27123" cy="23277"/>
            </a:xfrm>
            <a:custGeom>
              <a:avLst/>
              <a:gdLst/>
              <a:ahLst/>
              <a:cxnLst/>
              <a:rect l="l" t="t" r="r" b="b"/>
              <a:pathLst>
                <a:path w="1841" h="1580" extrusionOk="0">
                  <a:moveTo>
                    <a:pt x="1046" y="0"/>
                  </a:moveTo>
                  <a:cubicBezTo>
                    <a:pt x="345" y="0"/>
                    <a:pt x="0" y="847"/>
                    <a:pt x="490" y="1350"/>
                  </a:cubicBezTo>
                  <a:cubicBezTo>
                    <a:pt x="653" y="1509"/>
                    <a:pt x="852" y="1580"/>
                    <a:pt x="1046" y="1580"/>
                  </a:cubicBezTo>
                  <a:cubicBezTo>
                    <a:pt x="1453" y="1580"/>
                    <a:pt x="1840" y="1269"/>
                    <a:pt x="1840" y="794"/>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14"/>
            <p:cNvSpPr/>
            <p:nvPr/>
          </p:nvSpPr>
          <p:spPr>
            <a:xfrm>
              <a:off x="1287905" y="1547909"/>
              <a:ext cx="27123" cy="23277"/>
            </a:xfrm>
            <a:custGeom>
              <a:avLst/>
              <a:gdLst/>
              <a:ahLst/>
              <a:cxnLst/>
              <a:rect l="l" t="t" r="r" b="b"/>
              <a:pathLst>
                <a:path w="1841" h="1580" extrusionOk="0">
                  <a:moveTo>
                    <a:pt x="1059" y="0"/>
                  </a:moveTo>
                  <a:cubicBezTo>
                    <a:pt x="358" y="0"/>
                    <a:pt x="1" y="847"/>
                    <a:pt x="504" y="1350"/>
                  </a:cubicBezTo>
                  <a:cubicBezTo>
                    <a:pt x="662" y="1509"/>
                    <a:pt x="858" y="1580"/>
                    <a:pt x="1050" y="1580"/>
                  </a:cubicBezTo>
                  <a:cubicBezTo>
                    <a:pt x="1453" y="1580"/>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14"/>
            <p:cNvSpPr/>
            <p:nvPr/>
          </p:nvSpPr>
          <p:spPr>
            <a:xfrm>
              <a:off x="1410745" y="1547909"/>
              <a:ext cx="27123" cy="23277"/>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4"/>
                  </a:cubicBezTo>
                  <a:cubicBezTo>
                    <a:pt x="1841"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14"/>
            <p:cNvSpPr/>
            <p:nvPr/>
          </p:nvSpPr>
          <p:spPr>
            <a:xfrm>
              <a:off x="1533599" y="1547909"/>
              <a:ext cx="27314" cy="23277"/>
            </a:xfrm>
            <a:custGeom>
              <a:avLst/>
              <a:gdLst/>
              <a:ahLst/>
              <a:cxnLst/>
              <a:rect l="l" t="t" r="r" b="b"/>
              <a:pathLst>
                <a:path w="1854" h="1580" extrusionOk="0">
                  <a:moveTo>
                    <a:pt x="1059" y="0"/>
                  </a:moveTo>
                  <a:cubicBezTo>
                    <a:pt x="357" y="0"/>
                    <a:pt x="0" y="847"/>
                    <a:pt x="503" y="1350"/>
                  </a:cubicBezTo>
                  <a:cubicBezTo>
                    <a:pt x="666" y="1509"/>
                    <a:pt x="865" y="1580"/>
                    <a:pt x="1059" y="1580"/>
                  </a:cubicBezTo>
                  <a:cubicBezTo>
                    <a:pt x="1465" y="1580"/>
                    <a:pt x="1853" y="1269"/>
                    <a:pt x="1853" y="794"/>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14"/>
            <p:cNvSpPr/>
            <p:nvPr/>
          </p:nvSpPr>
          <p:spPr>
            <a:xfrm>
              <a:off x="1656630" y="1547909"/>
              <a:ext cx="27123" cy="23366"/>
            </a:xfrm>
            <a:custGeom>
              <a:avLst/>
              <a:gdLst/>
              <a:ahLst/>
              <a:cxnLst/>
              <a:rect l="l" t="t" r="r" b="b"/>
              <a:pathLst>
                <a:path w="1841" h="1586" extrusionOk="0">
                  <a:moveTo>
                    <a:pt x="1059" y="0"/>
                  </a:moveTo>
                  <a:cubicBezTo>
                    <a:pt x="345" y="0"/>
                    <a:pt x="1" y="847"/>
                    <a:pt x="490" y="1350"/>
                  </a:cubicBezTo>
                  <a:cubicBezTo>
                    <a:pt x="653" y="1513"/>
                    <a:pt x="852" y="1586"/>
                    <a:pt x="1047" y="1586"/>
                  </a:cubicBezTo>
                  <a:cubicBezTo>
                    <a:pt x="1453" y="1586"/>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14"/>
            <p:cNvSpPr/>
            <p:nvPr/>
          </p:nvSpPr>
          <p:spPr>
            <a:xfrm>
              <a:off x="304776" y="1671147"/>
              <a:ext cx="27108" cy="23174"/>
            </a:xfrm>
            <a:custGeom>
              <a:avLst/>
              <a:gdLst/>
              <a:ahLst/>
              <a:cxnLst/>
              <a:rect l="l" t="t" r="r" b="b"/>
              <a:pathLst>
                <a:path w="1840" h="1573" extrusionOk="0">
                  <a:moveTo>
                    <a:pt x="1059" y="0"/>
                  </a:moveTo>
                  <a:cubicBezTo>
                    <a:pt x="344" y="0"/>
                    <a:pt x="0" y="847"/>
                    <a:pt x="490" y="1337"/>
                  </a:cubicBezTo>
                  <a:cubicBezTo>
                    <a:pt x="653" y="1500"/>
                    <a:pt x="852" y="1572"/>
                    <a:pt x="1046" y="1572"/>
                  </a:cubicBezTo>
                  <a:cubicBezTo>
                    <a:pt x="1453" y="1572"/>
                    <a:pt x="1840" y="1255"/>
                    <a:pt x="1840" y="781"/>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14"/>
            <p:cNvSpPr/>
            <p:nvPr/>
          </p:nvSpPr>
          <p:spPr>
            <a:xfrm>
              <a:off x="427616" y="1671147"/>
              <a:ext cx="27123" cy="23174"/>
            </a:xfrm>
            <a:custGeom>
              <a:avLst/>
              <a:gdLst/>
              <a:ahLst/>
              <a:cxnLst/>
              <a:rect l="l" t="t" r="r" b="b"/>
              <a:pathLst>
                <a:path w="1841" h="1573" extrusionOk="0">
                  <a:moveTo>
                    <a:pt x="1059" y="0"/>
                  </a:moveTo>
                  <a:cubicBezTo>
                    <a:pt x="358" y="0"/>
                    <a:pt x="1" y="847"/>
                    <a:pt x="503" y="1337"/>
                  </a:cubicBezTo>
                  <a:cubicBezTo>
                    <a:pt x="662" y="1500"/>
                    <a:pt x="858" y="1572"/>
                    <a:pt x="1051" y="1572"/>
                  </a:cubicBezTo>
                  <a:cubicBezTo>
                    <a:pt x="1453" y="1572"/>
                    <a:pt x="1840" y="1255"/>
                    <a:pt x="1840" y="781"/>
                  </a:cubicBezTo>
                  <a:cubicBezTo>
                    <a:pt x="1840"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14"/>
            <p:cNvSpPr/>
            <p:nvPr/>
          </p:nvSpPr>
          <p:spPr>
            <a:xfrm>
              <a:off x="550455" y="1671147"/>
              <a:ext cx="27314" cy="23277"/>
            </a:xfrm>
            <a:custGeom>
              <a:avLst/>
              <a:gdLst/>
              <a:ahLst/>
              <a:cxnLst/>
              <a:rect l="l" t="t" r="r" b="b"/>
              <a:pathLst>
                <a:path w="1854" h="1580" extrusionOk="0">
                  <a:moveTo>
                    <a:pt x="1060" y="0"/>
                  </a:moveTo>
                  <a:cubicBezTo>
                    <a:pt x="358" y="0"/>
                    <a:pt x="1" y="847"/>
                    <a:pt x="504" y="1350"/>
                  </a:cubicBezTo>
                  <a:cubicBezTo>
                    <a:pt x="666" y="1508"/>
                    <a:pt x="864" y="1579"/>
                    <a:pt x="1058" y="1579"/>
                  </a:cubicBezTo>
                  <a:cubicBezTo>
                    <a:pt x="1465" y="1579"/>
                    <a:pt x="1854" y="1265"/>
                    <a:pt x="1854" y="781"/>
                  </a:cubicBezTo>
                  <a:cubicBezTo>
                    <a:pt x="1854"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14"/>
            <p:cNvSpPr/>
            <p:nvPr/>
          </p:nvSpPr>
          <p:spPr>
            <a:xfrm>
              <a:off x="673310" y="1671147"/>
              <a:ext cx="27299" cy="23277"/>
            </a:xfrm>
            <a:custGeom>
              <a:avLst/>
              <a:gdLst/>
              <a:ahLst/>
              <a:cxnLst/>
              <a:rect l="l" t="t" r="r" b="b"/>
              <a:pathLst>
                <a:path w="1853" h="1580" extrusionOk="0">
                  <a:moveTo>
                    <a:pt x="1059" y="0"/>
                  </a:moveTo>
                  <a:cubicBezTo>
                    <a:pt x="357" y="0"/>
                    <a:pt x="0" y="847"/>
                    <a:pt x="503" y="1350"/>
                  </a:cubicBezTo>
                  <a:cubicBezTo>
                    <a:pt x="665" y="1508"/>
                    <a:pt x="863" y="1579"/>
                    <a:pt x="1057" y="1579"/>
                  </a:cubicBezTo>
                  <a:cubicBezTo>
                    <a:pt x="1464" y="1579"/>
                    <a:pt x="1853" y="1265"/>
                    <a:pt x="1853" y="781"/>
                  </a:cubicBezTo>
                  <a:cubicBezTo>
                    <a:pt x="1853"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14"/>
            <p:cNvSpPr/>
            <p:nvPr/>
          </p:nvSpPr>
          <p:spPr>
            <a:xfrm>
              <a:off x="796341" y="1671147"/>
              <a:ext cx="27123" cy="23174"/>
            </a:xfrm>
            <a:custGeom>
              <a:avLst/>
              <a:gdLst/>
              <a:ahLst/>
              <a:cxnLst/>
              <a:rect l="l" t="t" r="r" b="b"/>
              <a:pathLst>
                <a:path w="1841" h="1573" extrusionOk="0">
                  <a:moveTo>
                    <a:pt x="1059" y="0"/>
                  </a:moveTo>
                  <a:cubicBezTo>
                    <a:pt x="358" y="0"/>
                    <a:pt x="0" y="847"/>
                    <a:pt x="503" y="1337"/>
                  </a:cubicBezTo>
                  <a:cubicBezTo>
                    <a:pt x="662" y="1500"/>
                    <a:pt x="858" y="1572"/>
                    <a:pt x="1051" y="1572"/>
                  </a:cubicBezTo>
                  <a:cubicBezTo>
                    <a:pt x="1453" y="1572"/>
                    <a:pt x="1840" y="1255"/>
                    <a:pt x="1840" y="781"/>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14"/>
            <p:cNvSpPr/>
            <p:nvPr/>
          </p:nvSpPr>
          <p:spPr>
            <a:xfrm>
              <a:off x="919180" y="1671147"/>
              <a:ext cx="27123" cy="23174"/>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0" y="1255"/>
                    <a:pt x="1840" y="781"/>
                  </a:cubicBezTo>
                  <a:cubicBezTo>
                    <a:pt x="1840"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14"/>
            <p:cNvSpPr/>
            <p:nvPr/>
          </p:nvSpPr>
          <p:spPr>
            <a:xfrm>
              <a:off x="1042226" y="1671147"/>
              <a:ext cx="27108" cy="23174"/>
            </a:xfrm>
            <a:custGeom>
              <a:avLst/>
              <a:gdLst/>
              <a:ahLst/>
              <a:cxnLst/>
              <a:rect l="l" t="t" r="r" b="b"/>
              <a:pathLst>
                <a:path w="1840" h="1573" extrusionOk="0">
                  <a:moveTo>
                    <a:pt x="1046" y="0"/>
                  </a:moveTo>
                  <a:cubicBezTo>
                    <a:pt x="344" y="0"/>
                    <a:pt x="0" y="847"/>
                    <a:pt x="490" y="1337"/>
                  </a:cubicBezTo>
                  <a:cubicBezTo>
                    <a:pt x="653" y="1500"/>
                    <a:pt x="852" y="1572"/>
                    <a:pt x="1046" y="1572"/>
                  </a:cubicBezTo>
                  <a:cubicBezTo>
                    <a:pt x="1453" y="1572"/>
                    <a:pt x="1840" y="1255"/>
                    <a:pt x="1840" y="781"/>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14"/>
            <p:cNvSpPr/>
            <p:nvPr/>
          </p:nvSpPr>
          <p:spPr>
            <a:xfrm>
              <a:off x="1165066" y="1671147"/>
              <a:ext cx="27123" cy="23174"/>
            </a:xfrm>
            <a:custGeom>
              <a:avLst/>
              <a:gdLst/>
              <a:ahLst/>
              <a:cxnLst/>
              <a:rect l="l" t="t" r="r" b="b"/>
              <a:pathLst>
                <a:path w="1841" h="1573" extrusionOk="0">
                  <a:moveTo>
                    <a:pt x="1046" y="0"/>
                  </a:moveTo>
                  <a:cubicBezTo>
                    <a:pt x="345" y="0"/>
                    <a:pt x="0" y="847"/>
                    <a:pt x="490" y="1337"/>
                  </a:cubicBezTo>
                  <a:cubicBezTo>
                    <a:pt x="653" y="1500"/>
                    <a:pt x="852" y="1572"/>
                    <a:pt x="1046" y="1572"/>
                  </a:cubicBezTo>
                  <a:cubicBezTo>
                    <a:pt x="1453" y="1572"/>
                    <a:pt x="1840" y="1255"/>
                    <a:pt x="1840" y="781"/>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14"/>
            <p:cNvSpPr/>
            <p:nvPr/>
          </p:nvSpPr>
          <p:spPr>
            <a:xfrm>
              <a:off x="1287905" y="1671147"/>
              <a:ext cx="27123" cy="23174"/>
            </a:xfrm>
            <a:custGeom>
              <a:avLst/>
              <a:gdLst/>
              <a:ahLst/>
              <a:cxnLst/>
              <a:rect l="l" t="t" r="r" b="b"/>
              <a:pathLst>
                <a:path w="1841" h="1573" extrusionOk="0">
                  <a:moveTo>
                    <a:pt x="1059" y="0"/>
                  </a:moveTo>
                  <a:cubicBezTo>
                    <a:pt x="358" y="0"/>
                    <a:pt x="1" y="847"/>
                    <a:pt x="504" y="1337"/>
                  </a:cubicBezTo>
                  <a:cubicBezTo>
                    <a:pt x="662" y="1500"/>
                    <a:pt x="858" y="1572"/>
                    <a:pt x="1051" y="1572"/>
                  </a:cubicBezTo>
                  <a:cubicBezTo>
                    <a:pt x="1453" y="1572"/>
                    <a:pt x="1840" y="1255"/>
                    <a:pt x="1840" y="781"/>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14"/>
            <p:cNvSpPr/>
            <p:nvPr/>
          </p:nvSpPr>
          <p:spPr>
            <a:xfrm>
              <a:off x="1410745" y="1671147"/>
              <a:ext cx="27123" cy="23174"/>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1" y="1255"/>
                    <a:pt x="1841" y="781"/>
                  </a:cubicBezTo>
                  <a:cubicBezTo>
                    <a:pt x="1841"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14"/>
            <p:cNvSpPr/>
            <p:nvPr/>
          </p:nvSpPr>
          <p:spPr>
            <a:xfrm>
              <a:off x="1533599" y="1671147"/>
              <a:ext cx="27314" cy="23277"/>
            </a:xfrm>
            <a:custGeom>
              <a:avLst/>
              <a:gdLst/>
              <a:ahLst/>
              <a:cxnLst/>
              <a:rect l="l" t="t" r="r" b="b"/>
              <a:pathLst>
                <a:path w="1854" h="1580" extrusionOk="0">
                  <a:moveTo>
                    <a:pt x="1059" y="0"/>
                  </a:moveTo>
                  <a:cubicBezTo>
                    <a:pt x="357" y="0"/>
                    <a:pt x="0" y="847"/>
                    <a:pt x="503" y="1350"/>
                  </a:cubicBezTo>
                  <a:cubicBezTo>
                    <a:pt x="665" y="1508"/>
                    <a:pt x="863" y="1579"/>
                    <a:pt x="1057" y="1579"/>
                  </a:cubicBezTo>
                  <a:cubicBezTo>
                    <a:pt x="1464" y="1579"/>
                    <a:pt x="1853" y="1265"/>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14"/>
            <p:cNvSpPr/>
            <p:nvPr/>
          </p:nvSpPr>
          <p:spPr>
            <a:xfrm>
              <a:off x="1656630" y="1671147"/>
              <a:ext cx="27123" cy="23277"/>
            </a:xfrm>
            <a:custGeom>
              <a:avLst/>
              <a:gdLst/>
              <a:ahLst/>
              <a:cxnLst/>
              <a:rect l="l" t="t" r="r" b="b"/>
              <a:pathLst>
                <a:path w="1841" h="1580" extrusionOk="0">
                  <a:moveTo>
                    <a:pt x="1059" y="0"/>
                  </a:moveTo>
                  <a:cubicBezTo>
                    <a:pt x="345" y="0"/>
                    <a:pt x="1" y="847"/>
                    <a:pt x="490" y="1350"/>
                  </a:cubicBezTo>
                  <a:cubicBezTo>
                    <a:pt x="653" y="1508"/>
                    <a:pt x="851" y="1579"/>
                    <a:pt x="1044" y="1579"/>
                  </a:cubicBezTo>
                  <a:cubicBezTo>
                    <a:pt x="1452" y="1579"/>
                    <a:pt x="1840" y="1265"/>
                    <a:pt x="1840" y="781"/>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14"/>
            <p:cNvSpPr/>
            <p:nvPr/>
          </p:nvSpPr>
          <p:spPr>
            <a:xfrm>
              <a:off x="304776" y="1794369"/>
              <a:ext cx="27108" cy="23174"/>
            </a:xfrm>
            <a:custGeom>
              <a:avLst/>
              <a:gdLst/>
              <a:ahLst/>
              <a:cxnLst/>
              <a:rect l="l" t="t" r="r" b="b"/>
              <a:pathLst>
                <a:path w="1840" h="1573" extrusionOk="0">
                  <a:moveTo>
                    <a:pt x="1059" y="1"/>
                  </a:moveTo>
                  <a:cubicBezTo>
                    <a:pt x="344" y="1"/>
                    <a:pt x="0" y="848"/>
                    <a:pt x="490" y="1337"/>
                  </a:cubicBezTo>
                  <a:cubicBezTo>
                    <a:pt x="653" y="1500"/>
                    <a:pt x="852" y="1573"/>
                    <a:pt x="1046"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14"/>
            <p:cNvSpPr/>
            <p:nvPr/>
          </p:nvSpPr>
          <p:spPr>
            <a:xfrm>
              <a:off x="427616" y="1794369"/>
              <a:ext cx="27123" cy="23174"/>
            </a:xfrm>
            <a:custGeom>
              <a:avLst/>
              <a:gdLst/>
              <a:ahLst/>
              <a:cxnLst/>
              <a:rect l="l" t="t" r="r" b="b"/>
              <a:pathLst>
                <a:path w="1841" h="1573" extrusionOk="0">
                  <a:moveTo>
                    <a:pt x="1059" y="1"/>
                  </a:moveTo>
                  <a:cubicBezTo>
                    <a:pt x="358" y="1"/>
                    <a:pt x="1" y="848"/>
                    <a:pt x="503" y="1337"/>
                  </a:cubicBezTo>
                  <a:cubicBezTo>
                    <a:pt x="662" y="1500"/>
                    <a:pt x="858" y="1573"/>
                    <a:pt x="1051" y="1573"/>
                  </a:cubicBezTo>
                  <a:cubicBezTo>
                    <a:pt x="1453" y="1573"/>
                    <a:pt x="1840" y="1256"/>
                    <a:pt x="1840" y="782"/>
                  </a:cubicBezTo>
                  <a:cubicBezTo>
                    <a:pt x="1840" y="345"/>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14"/>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14"/>
            <p:cNvSpPr/>
            <p:nvPr/>
          </p:nvSpPr>
          <p:spPr>
            <a:xfrm>
              <a:off x="673354" y="1794369"/>
              <a:ext cx="27255" cy="23174"/>
            </a:xfrm>
            <a:custGeom>
              <a:avLst/>
              <a:gdLst/>
              <a:ahLst/>
              <a:cxnLst/>
              <a:rect l="l" t="t" r="r" b="b"/>
              <a:pathLst>
                <a:path w="1850" h="1573" extrusionOk="0">
                  <a:moveTo>
                    <a:pt x="1040" y="1"/>
                  </a:moveTo>
                  <a:cubicBezTo>
                    <a:pt x="349" y="1"/>
                    <a:pt x="1" y="851"/>
                    <a:pt x="500" y="1337"/>
                  </a:cubicBezTo>
                  <a:cubicBezTo>
                    <a:pt x="663" y="1500"/>
                    <a:pt x="862" y="1573"/>
                    <a:pt x="1056" y="1573"/>
                  </a:cubicBezTo>
                  <a:cubicBezTo>
                    <a:pt x="1463" y="1573"/>
                    <a:pt x="1850" y="1256"/>
                    <a:pt x="1850" y="782"/>
                  </a:cubicBezTo>
                  <a:cubicBezTo>
                    <a:pt x="1850" y="345"/>
                    <a:pt x="1493" y="1"/>
                    <a:pt x="1056" y="1"/>
                  </a:cubicBezTo>
                  <a:cubicBezTo>
                    <a:pt x="1050" y="1"/>
                    <a:pt x="1045" y="1"/>
                    <a:pt x="104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14"/>
            <p:cNvSpPr/>
            <p:nvPr/>
          </p:nvSpPr>
          <p:spPr>
            <a:xfrm>
              <a:off x="796341" y="1794369"/>
              <a:ext cx="27123" cy="23174"/>
            </a:xfrm>
            <a:custGeom>
              <a:avLst/>
              <a:gdLst/>
              <a:ahLst/>
              <a:cxnLst/>
              <a:rect l="l" t="t" r="r" b="b"/>
              <a:pathLst>
                <a:path w="1841" h="1573" extrusionOk="0">
                  <a:moveTo>
                    <a:pt x="1059" y="1"/>
                  </a:moveTo>
                  <a:cubicBezTo>
                    <a:pt x="358" y="1"/>
                    <a:pt x="0" y="848"/>
                    <a:pt x="503"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14"/>
            <p:cNvSpPr/>
            <p:nvPr/>
          </p:nvSpPr>
          <p:spPr>
            <a:xfrm>
              <a:off x="919180" y="1794369"/>
              <a:ext cx="27123" cy="23174"/>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0" y="1256"/>
                    <a:pt x="1840"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14"/>
            <p:cNvSpPr/>
            <p:nvPr/>
          </p:nvSpPr>
          <p:spPr>
            <a:xfrm>
              <a:off x="1042226" y="1794369"/>
              <a:ext cx="27108" cy="23174"/>
            </a:xfrm>
            <a:custGeom>
              <a:avLst/>
              <a:gdLst/>
              <a:ahLst/>
              <a:cxnLst/>
              <a:rect l="l" t="t" r="r" b="b"/>
              <a:pathLst>
                <a:path w="1840" h="1573" extrusionOk="0">
                  <a:moveTo>
                    <a:pt x="1046" y="1"/>
                  </a:moveTo>
                  <a:cubicBezTo>
                    <a:pt x="344"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14"/>
            <p:cNvSpPr/>
            <p:nvPr/>
          </p:nvSpPr>
          <p:spPr>
            <a:xfrm>
              <a:off x="1165066" y="1794369"/>
              <a:ext cx="27123" cy="23174"/>
            </a:xfrm>
            <a:custGeom>
              <a:avLst/>
              <a:gdLst/>
              <a:ahLst/>
              <a:cxnLst/>
              <a:rect l="l" t="t" r="r" b="b"/>
              <a:pathLst>
                <a:path w="1841" h="1573" extrusionOk="0">
                  <a:moveTo>
                    <a:pt x="1046" y="1"/>
                  </a:moveTo>
                  <a:cubicBezTo>
                    <a:pt x="345"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14"/>
            <p:cNvSpPr/>
            <p:nvPr/>
          </p:nvSpPr>
          <p:spPr>
            <a:xfrm>
              <a:off x="1287905" y="1794369"/>
              <a:ext cx="27123" cy="23174"/>
            </a:xfrm>
            <a:custGeom>
              <a:avLst/>
              <a:gdLst/>
              <a:ahLst/>
              <a:cxnLst/>
              <a:rect l="l" t="t" r="r" b="b"/>
              <a:pathLst>
                <a:path w="1841" h="1573" extrusionOk="0">
                  <a:moveTo>
                    <a:pt x="1059" y="1"/>
                  </a:moveTo>
                  <a:cubicBezTo>
                    <a:pt x="358" y="1"/>
                    <a:pt x="1" y="848"/>
                    <a:pt x="504"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14"/>
            <p:cNvSpPr/>
            <p:nvPr/>
          </p:nvSpPr>
          <p:spPr>
            <a:xfrm>
              <a:off x="1410745" y="1794369"/>
              <a:ext cx="27123" cy="23174"/>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1" y="1256"/>
                    <a:pt x="1841" y="782"/>
                  </a:cubicBezTo>
                  <a:cubicBezTo>
                    <a:pt x="1841"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14"/>
            <p:cNvSpPr/>
            <p:nvPr/>
          </p:nvSpPr>
          <p:spPr>
            <a:xfrm>
              <a:off x="1533599" y="1794369"/>
              <a:ext cx="27314" cy="23174"/>
            </a:xfrm>
            <a:custGeom>
              <a:avLst/>
              <a:gdLst/>
              <a:ahLst/>
              <a:cxnLst/>
              <a:rect l="l" t="t" r="r" b="b"/>
              <a:pathLst>
                <a:path w="1854" h="1573" extrusionOk="0">
                  <a:moveTo>
                    <a:pt x="1059" y="1"/>
                  </a:moveTo>
                  <a:cubicBezTo>
                    <a:pt x="357" y="1"/>
                    <a:pt x="0" y="848"/>
                    <a:pt x="503" y="1337"/>
                  </a:cubicBezTo>
                  <a:cubicBezTo>
                    <a:pt x="666" y="1500"/>
                    <a:pt x="865" y="1573"/>
                    <a:pt x="1059" y="1573"/>
                  </a:cubicBezTo>
                  <a:cubicBezTo>
                    <a:pt x="1466" y="1573"/>
                    <a:pt x="1853" y="1256"/>
                    <a:pt x="1853" y="782"/>
                  </a:cubicBezTo>
                  <a:cubicBezTo>
                    <a:pt x="1853" y="345"/>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14"/>
            <p:cNvSpPr/>
            <p:nvPr/>
          </p:nvSpPr>
          <p:spPr>
            <a:xfrm>
              <a:off x="1656689" y="1794369"/>
              <a:ext cx="27064" cy="23174"/>
            </a:xfrm>
            <a:custGeom>
              <a:avLst/>
              <a:gdLst/>
              <a:ahLst/>
              <a:cxnLst/>
              <a:rect l="l" t="t" r="r" b="b"/>
              <a:pathLst>
                <a:path w="1837" h="1573" extrusionOk="0">
                  <a:moveTo>
                    <a:pt x="1039" y="1"/>
                  </a:moveTo>
                  <a:cubicBezTo>
                    <a:pt x="336" y="1"/>
                    <a:pt x="0" y="851"/>
                    <a:pt x="486" y="1337"/>
                  </a:cubicBezTo>
                  <a:cubicBezTo>
                    <a:pt x="649" y="1500"/>
                    <a:pt x="848" y="1573"/>
                    <a:pt x="1043" y="1573"/>
                  </a:cubicBezTo>
                  <a:cubicBezTo>
                    <a:pt x="1449" y="1573"/>
                    <a:pt x="1836" y="1256"/>
                    <a:pt x="1836" y="782"/>
                  </a:cubicBezTo>
                  <a:cubicBezTo>
                    <a:pt x="1836" y="345"/>
                    <a:pt x="1479" y="1"/>
                    <a:pt x="1055" y="1"/>
                  </a:cubicBezTo>
                  <a:cubicBezTo>
                    <a:pt x="1050" y="1"/>
                    <a:pt x="1045" y="1"/>
                    <a:pt x="103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14"/>
            <p:cNvSpPr/>
            <p:nvPr/>
          </p:nvSpPr>
          <p:spPr>
            <a:xfrm>
              <a:off x="304776" y="1917607"/>
              <a:ext cx="27108" cy="23174"/>
            </a:xfrm>
            <a:custGeom>
              <a:avLst/>
              <a:gdLst/>
              <a:ahLst/>
              <a:cxnLst/>
              <a:rect l="l" t="t" r="r" b="b"/>
              <a:pathLst>
                <a:path w="1840" h="1573" extrusionOk="0">
                  <a:moveTo>
                    <a:pt x="1059" y="0"/>
                  </a:moveTo>
                  <a:cubicBezTo>
                    <a:pt x="344" y="0"/>
                    <a:pt x="0" y="847"/>
                    <a:pt x="490" y="1337"/>
                  </a:cubicBezTo>
                  <a:cubicBezTo>
                    <a:pt x="653" y="1500"/>
                    <a:pt x="852" y="1573"/>
                    <a:pt x="1046" y="1573"/>
                  </a:cubicBezTo>
                  <a:cubicBezTo>
                    <a:pt x="1453" y="1573"/>
                    <a:pt x="1840" y="1256"/>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14"/>
            <p:cNvSpPr/>
            <p:nvPr/>
          </p:nvSpPr>
          <p:spPr>
            <a:xfrm>
              <a:off x="427616" y="1917607"/>
              <a:ext cx="27123" cy="23174"/>
            </a:xfrm>
            <a:custGeom>
              <a:avLst/>
              <a:gdLst/>
              <a:ahLst/>
              <a:cxnLst/>
              <a:rect l="l" t="t" r="r" b="b"/>
              <a:pathLst>
                <a:path w="1841" h="1573" extrusionOk="0">
                  <a:moveTo>
                    <a:pt x="1059" y="0"/>
                  </a:moveTo>
                  <a:cubicBezTo>
                    <a:pt x="358" y="0"/>
                    <a:pt x="1" y="847"/>
                    <a:pt x="503" y="1337"/>
                  </a:cubicBezTo>
                  <a:cubicBezTo>
                    <a:pt x="662" y="1500"/>
                    <a:pt x="858" y="1573"/>
                    <a:pt x="1051" y="1573"/>
                  </a:cubicBezTo>
                  <a:cubicBezTo>
                    <a:pt x="1453" y="1573"/>
                    <a:pt x="1840" y="1256"/>
                    <a:pt x="1840" y="781"/>
                  </a:cubicBezTo>
                  <a:cubicBezTo>
                    <a:pt x="1840"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14"/>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14"/>
            <p:cNvSpPr/>
            <p:nvPr/>
          </p:nvSpPr>
          <p:spPr>
            <a:xfrm>
              <a:off x="673501" y="1917592"/>
              <a:ext cx="27108" cy="23189"/>
            </a:xfrm>
            <a:custGeom>
              <a:avLst/>
              <a:gdLst/>
              <a:ahLst/>
              <a:cxnLst/>
              <a:rect l="l" t="t" r="r" b="b"/>
              <a:pathLst>
                <a:path w="1840" h="1574" extrusionOk="0">
                  <a:moveTo>
                    <a:pt x="1069" y="1"/>
                  </a:moveTo>
                  <a:cubicBezTo>
                    <a:pt x="1062" y="1"/>
                    <a:pt x="1054" y="1"/>
                    <a:pt x="1046" y="1"/>
                  </a:cubicBezTo>
                  <a:cubicBezTo>
                    <a:pt x="344" y="1"/>
                    <a:pt x="0" y="848"/>
                    <a:pt x="490" y="1338"/>
                  </a:cubicBezTo>
                  <a:cubicBezTo>
                    <a:pt x="653" y="1501"/>
                    <a:pt x="852" y="1574"/>
                    <a:pt x="1046" y="1574"/>
                  </a:cubicBezTo>
                  <a:cubicBezTo>
                    <a:pt x="1453" y="1574"/>
                    <a:pt x="1840" y="1257"/>
                    <a:pt x="1840" y="782"/>
                  </a:cubicBezTo>
                  <a:cubicBezTo>
                    <a:pt x="1840" y="353"/>
                    <a:pt x="1495" y="1"/>
                    <a:pt x="106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14"/>
            <p:cNvSpPr/>
            <p:nvPr/>
          </p:nvSpPr>
          <p:spPr>
            <a:xfrm>
              <a:off x="796341" y="1917607"/>
              <a:ext cx="27123" cy="23174"/>
            </a:xfrm>
            <a:custGeom>
              <a:avLst/>
              <a:gdLst/>
              <a:ahLst/>
              <a:cxnLst/>
              <a:rect l="l" t="t" r="r" b="b"/>
              <a:pathLst>
                <a:path w="1841" h="1573" extrusionOk="0">
                  <a:moveTo>
                    <a:pt x="1059" y="0"/>
                  </a:moveTo>
                  <a:cubicBezTo>
                    <a:pt x="358" y="0"/>
                    <a:pt x="0" y="847"/>
                    <a:pt x="503" y="1337"/>
                  </a:cubicBezTo>
                  <a:cubicBezTo>
                    <a:pt x="662" y="1500"/>
                    <a:pt x="858" y="1573"/>
                    <a:pt x="1051" y="1573"/>
                  </a:cubicBezTo>
                  <a:cubicBezTo>
                    <a:pt x="1453" y="1573"/>
                    <a:pt x="1840" y="1256"/>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14"/>
            <p:cNvSpPr/>
            <p:nvPr/>
          </p:nvSpPr>
          <p:spPr>
            <a:xfrm>
              <a:off x="919180" y="1917607"/>
              <a:ext cx="27123" cy="23174"/>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0" y="1256"/>
                    <a:pt x="1840"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14"/>
            <p:cNvSpPr/>
            <p:nvPr/>
          </p:nvSpPr>
          <p:spPr>
            <a:xfrm>
              <a:off x="1042226" y="1917607"/>
              <a:ext cx="27108" cy="23174"/>
            </a:xfrm>
            <a:custGeom>
              <a:avLst/>
              <a:gdLst/>
              <a:ahLst/>
              <a:cxnLst/>
              <a:rect l="l" t="t" r="r" b="b"/>
              <a:pathLst>
                <a:path w="1840" h="1573" extrusionOk="0">
                  <a:moveTo>
                    <a:pt x="1046" y="0"/>
                  </a:moveTo>
                  <a:cubicBezTo>
                    <a:pt x="344" y="0"/>
                    <a:pt x="0" y="847"/>
                    <a:pt x="490" y="1337"/>
                  </a:cubicBezTo>
                  <a:cubicBezTo>
                    <a:pt x="653" y="1500"/>
                    <a:pt x="852" y="1573"/>
                    <a:pt x="1046" y="1573"/>
                  </a:cubicBezTo>
                  <a:cubicBezTo>
                    <a:pt x="1453" y="1573"/>
                    <a:pt x="1840" y="1256"/>
                    <a:pt x="1840" y="781"/>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14"/>
            <p:cNvSpPr/>
            <p:nvPr/>
          </p:nvSpPr>
          <p:spPr>
            <a:xfrm>
              <a:off x="1165066" y="1917607"/>
              <a:ext cx="27123" cy="23174"/>
            </a:xfrm>
            <a:custGeom>
              <a:avLst/>
              <a:gdLst/>
              <a:ahLst/>
              <a:cxnLst/>
              <a:rect l="l" t="t" r="r" b="b"/>
              <a:pathLst>
                <a:path w="1841" h="1573" extrusionOk="0">
                  <a:moveTo>
                    <a:pt x="1046" y="0"/>
                  </a:moveTo>
                  <a:cubicBezTo>
                    <a:pt x="345" y="0"/>
                    <a:pt x="0" y="847"/>
                    <a:pt x="490" y="1337"/>
                  </a:cubicBezTo>
                  <a:cubicBezTo>
                    <a:pt x="653" y="1500"/>
                    <a:pt x="852" y="1573"/>
                    <a:pt x="1046" y="1573"/>
                  </a:cubicBezTo>
                  <a:cubicBezTo>
                    <a:pt x="1453" y="1573"/>
                    <a:pt x="1840" y="1256"/>
                    <a:pt x="1840" y="781"/>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14"/>
            <p:cNvSpPr/>
            <p:nvPr/>
          </p:nvSpPr>
          <p:spPr>
            <a:xfrm>
              <a:off x="1287905" y="1917607"/>
              <a:ext cx="27123" cy="23174"/>
            </a:xfrm>
            <a:custGeom>
              <a:avLst/>
              <a:gdLst/>
              <a:ahLst/>
              <a:cxnLst/>
              <a:rect l="l" t="t" r="r" b="b"/>
              <a:pathLst>
                <a:path w="1841" h="1573" extrusionOk="0">
                  <a:moveTo>
                    <a:pt x="1059" y="0"/>
                  </a:moveTo>
                  <a:cubicBezTo>
                    <a:pt x="358" y="0"/>
                    <a:pt x="1" y="847"/>
                    <a:pt x="504" y="1337"/>
                  </a:cubicBezTo>
                  <a:cubicBezTo>
                    <a:pt x="662" y="1500"/>
                    <a:pt x="858" y="1573"/>
                    <a:pt x="1051" y="1573"/>
                  </a:cubicBezTo>
                  <a:cubicBezTo>
                    <a:pt x="1453" y="1573"/>
                    <a:pt x="1840" y="1256"/>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14"/>
            <p:cNvSpPr/>
            <p:nvPr/>
          </p:nvSpPr>
          <p:spPr>
            <a:xfrm>
              <a:off x="1410745" y="1917607"/>
              <a:ext cx="27123" cy="23174"/>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1" y="1256"/>
                    <a:pt x="1841" y="781"/>
                  </a:cubicBezTo>
                  <a:cubicBezTo>
                    <a:pt x="1841"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14"/>
            <p:cNvSpPr/>
            <p:nvPr/>
          </p:nvSpPr>
          <p:spPr>
            <a:xfrm>
              <a:off x="1533658" y="1917607"/>
              <a:ext cx="27255" cy="23174"/>
            </a:xfrm>
            <a:custGeom>
              <a:avLst/>
              <a:gdLst/>
              <a:ahLst/>
              <a:cxnLst/>
              <a:rect l="l" t="t" r="r" b="b"/>
              <a:pathLst>
                <a:path w="1850" h="1573" extrusionOk="0">
                  <a:moveTo>
                    <a:pt x="1052" y="0"/>
                  </a:moveTo>
                  <a:cubicBezTo>
                    <a:pt x="348" y="0"/>
                    <a:pt x="0" y="838"/>
                    <a:pt x="499" y="1337"/>
                  </a:cubicBezTo>
                  <a:cubicBezTo>
                    <a:pt x="658" y="1500"/>
                    <a:pt x="855" y="1573"/>
                    <a:pt x="1049" y="1573"/>
                  </a:cubicBezTo>
                  <a:cubicBezTo>
                    <a:pt x="1456" y="1573"/>
                    <a:pt x="1849" y="1256"/>
                    <a:pt x="1849" y="781"/>
                  </a:cubicBezTo>
                  <a:cubicBezTo>
                    <a:pt x="1849" y="344"/>
                    <a:pt x="1492" y="0"/>
                    <a:pt x="1068" y="0"/>
                  </a:cubicBezTo>
                  <a:cubicBezTo>
                    <a:pt x="1063" y="0"/>
                    <a:pt x="1057" y="0"/>
                    <a:pt x="1052"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14"/>
            <p:cNvSpPr/>
            <p:nvPr/>
          </p:nvSpPr>
          <p:spPr>
            <a:xfrm>
              <a:off x="1656689" y="1917607"/>
              <a:ext cx="27064" cy="23174"/>
            </a:xfrm>
            <a:custGeom>
              <a:avLst/>
              <a:gdLst/>
              <a:ahLst/>
              <a:cxnLst/>
              <a:rect l="l" t="t" r="r" b="b"/>
              <a:pathLst>
                <a:path w="1837" h="1573" extrusionOk="0">
                  <a:moveTo>
                    <a:pt x="1039" y="0"/>
                  </a:moveTo>
                  <a:cubicBezTo>
                    <a:pt x="336" y="0"/>
                    <a:pt x="0" y="851"/>
                    <a:pt x="486" y="1337"/>
                  </a:cubicBezTo>
                  <a:cubicBezTo>
                    <a:pt x="649" y="1500"/>
                    <a:pt x="848" y="1573"/>
                    <a:pt x="1043" y="1573"/>
                  </a:cubicBezTo>
                  <a:cubicBezTo>
                    <a:pt x="1449" y="1573"/>
                    <a:pt x="1836" y="1256"/>
                    <a:pt x="1836" y="781"/>
                  </a:cubicBezTo>
                  <a:cubicBezTo>
                    <a:pt x="1836" y="344"/>
                    <a:pt x="1479" y="0"/>
                    <a:pt x="1055" y="0"/>
                  </a:cubicBezTo>
                  <a:cubicBezTo>
                    <a:pt x="1050" y="0"/>
                    <a:pt x="1045" y="0"/>
                    <a:pt x="103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14"/>
            <p:cNvSpPr/>
            <p:nvPr/>
          </p:nvSpPr>
          <p:spPr>
            <a:xfrm>
              <a:off x="304776" y="2040638"/>
              <a:ext cx="27108" cy="23292"/>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14"/>
            <p:cNvSpPr/>
            <p:nvPr/>
          </p:nvSpPr>
          <p:spPr>
            <a:xfrm>
              <a:off x="427616" y="2040638"/>
              <a:ext cx="27123" cy="23292"/>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14"/>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14"/>
            <p:cNvSpPr/>
            <p:nvPr/>
          </p:nvSpPr>
          <p:spPr>
            <a:xfrm>
              <a:off x="673310" y="2040638"/>
              <a:ext cx="27299" cy="23380"/>
            </a:xfrm>
            <a:custGeom>
              <a:avLst/>
              <a:gdLst/>
              <a:ahLst/>
              <a:cxnLst/>
              <a:rect l="l" t="t" r="r" b="b"/>
              <a:pathLst>
                <a:path w="1853" h="1587" extrusionOk="0">
                  <a:moveTo>
                    <a:pt x="1059" y="1"/>
                  </a:moveTo>
                  <a:cubicBezTo>
                    <a:pt x="357" y="1"/>
                    <a:pt x="0" y="848"/>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14"/>
            <p:cNvSpPr/>
            <p:nvPr/>
          </p:nvSpPr>
          <p:spPr>
            <a:xfrm>
              <a:off x="796341" y="2040638"/>
              <a:ext cx="27123" cy="23292"/>
            </a:xfrm>
            <a:custGeom>
              <a:avLst/>
              <a:gdLst/>
              <a:ahLst/>
              <a:cxnLst/>
              <a:rect l="l" t="t" r="r" b="b"/>
              <a:pathLst>
                <a:path w="1841" h="1581" extrusionOk="0">
                  <a:moveTo>
                    <a:pt x="1059" y="1"/>
                  </a:moveTo>
                  <a:cubicBezTo>
                    <a:pt x="358" y="1"/>
                    <a:pt x="0" y="848"/>
                    <a:pt x="503"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14"/>
            <p:cNvSpPr/>
            <p:nvPr/>
          </p:nvSpPr>
          <p:spPr>
            <a:xfrm>
              <a:off x="919180" y="2040638"/>
              <a:ext cx="27123" cy="23292"/>
            </a:xfrm>
            <a:custGeom>
              <a:avLst/>
              <a:gdLst/>
              <a:ahLst/>
              <a:cxnLst/>
              <a:rect l="l" t="t" r="r" b="b"/>
              <a:pathLst>
                <a:path w="1841" h="1581" extrusionOk="0">
                  <a:moveTo>
                    <a:pt x="1060" y="1"/>
                  </a:moveTo>
                  <a:cubicBezTo>
                    <a:pt x="358" y="1"/>
                    <a:pt x="1" y="848"/>
                    <a:pt x="504" y="1351"/>
                  </a:cubicBezTo>
                  <a:cubicBezTo>
                    <a:pt x="662" y="1509"/>
                    <a:pt x="858" y="1580"/>
                    <a:pt x="1050" y="1580"/>
                  </a:cubicBezTo>
                  <a:cubicBezTo>
                    <a:pt x="1453" y="1580"/>
                    <a:pt x="1840" y="1269"/>
                    <a:pt x="1840" y="795"/>
                  </a:cubicBezTo>
                  <a:cubicBezTo>
                    <a:pt x="1840"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14"/>
            <p:cNvSpPr/>
            <p:nvPr/>
          </p:nvSpPr>
          <p:spPr>
            <a:xfrm>
              <a:off x="1042226" y="2040638"/>
              <a:ext cx="27108" cy="23292"/>
            </a:xfrm>
            <a:custGeom>
              <a:avLst/>
              <a:gdLst/>
              <a:ahLst/>
              <a:cxnLst/>
              <a:rect l="l" t="t" r="r" b="b"/>
              <a:pathLst>
                <a:path w="1840" h="1581" extrusionOk="0">
                  <a:moveTo>
                    <a:pt x="1046" y="1"/>
                  </a:moveTo>
                  <a:cubicBezTo>
                    <a:pt x="344" y="1"/>
                    <a:pt x="0" y="848"/>
                    <a:pt x="490" y="1351"/>
                  </a:cubicBezTo>
                  <a:cubicBezTo>
                    <a:pt x="653" y="1509"/>
                    <a:pt x="851" y="1580"/>
                    <a:pt x="1046" y="1580"/>
                  </a:cubicBezTo>
                  <a:cubicBezTo>
                    <a:pt x="1452"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14"/>
            <p:cNvSpPr/>
            <p:nvPr/>
          </p:nvSpPr>
          <p:spPr>
            <a:xfrm>
              <a:off x="1165066" y="2040638"/>
              <a:ext cx="27123" cy="23292"/>
            </a:xfrm>
            <a:custGeom>
              <a:avLst/>
              <a:gdLst/>
              <a:ahLst/>
              <a:cxnLst/>
              <a:rect l="l" t="t" r="r" b="b"/>
              <a:pathLst>
                <a:path w="1841" h="1581" extrusionOk="0">
                  <a:moveTo>
                    <a:pt x="1046" y="1"/>
                  </a:moveTo>
                  <a:cubicBezTo>
                    <a:pt x="345" y="1"/>
                    <a:pt x="0" y="848"/>
                    <a:pt x="490" y="1351"/>
                  </a:cubicBezTo>
                  <a:cubicBezTo>
                    <a:pt x="653" y="1509"/>
                    <a:pt x="852" y="1580"/>
                    <a:pt x="1046" y="1580"/>
                  </a:cubicBezTo>
                  <a:cubicBezTo>
                    <a:pt x="1453"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14"/>
            <p:cNvSpPr/>
            <p:nvPr/>
          </p:nvSpPr>
          <p:spPr>
            <a:xfrm>
              <a:off x="1287905" y="2040638"/>
              <a:ext cx="27123" cy="23292"/>
            </a:xfrm>
            <a:custGeom>
              <a:avLst/>
              <a:gdLst/>
              <a:ahLst/>
              <a:cxnLst/>
              <a:rect l="l" t="t" r="r" b="b"/>
              <a:pathLst>
                <a:path w="1841" h="1581" extrusionOk="0">
                  <a:moveTo>
                    <a:pt x="1059" y="1"/>
                  </a:moveTo>
                  <a:cubicBezTo>
                    <a:pt x="358" y="1"/>
                    <a:pt x="1" y="848"/>
                    <a:pt x="504"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14"/>
            <p:cNvSpPr/>
            <p:nvPr/>
          </p:nvSpPr>
          <p:spPr>
            <a:xfrm>
              <a:off x="1410745" y="2040638"/>
              <a:ext cx="27123" cy="23292"/>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14"/>
            <p:cNvSpPr/>
            <p:nvPr/>
          </p:nvSpPr>
          <p:spPr>
            <a:xfrm>
              <a:off x="1533599" y="2040638"/>
              <a:ext cx="27314" cy="23380"/>
            </a:xfrm>
            <a:custGeom>
              <a:avLst/>
              <a:gdLst/>
              <a:ahLst/>
              <a:cxnLst/>
              <a:rect l="l" t="t" r="r" b="b"/>
              <a:pathLst>
                <a:path w="1854"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14"/>
            <p:cNvSpPr/>
            <p:nvPr/>
          </p:nvSpPr>
          <p:spPr>
            <a:xfrm>
              <a:off x="1656630" y="2040638"/>
              <a:ext cx="27123" cy="23380"/>
            </a:xfrm>
            <a:custGeom>
              <a:avLst/>
              <a:gdLst/>
              <a:ahLst/>
              <a:cxnLst/>
              <a:rect l="l" t="t" r="r" b="b"/>
              <a:pathLst>
                <a:path w="1841" h="1587" extrusionOk="0">
                  <a:moveTo>
                    <a:pt x="1059" y="1"/>
                  </a:moveTo>
                  <a:cubicBezTo>
                    <a:pt x="345" y="1"/>
                    <a:pt x="1" y="848"/>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14"/>
            <p:cNvSpPr/>
            <p:nvPr/>
          </p:nvSpPr>
          <p:spPr>
            <a:xfrm>
              <a:off x="304776" y="2163875"/>
              <a:ext cx="27108" cy="23277"/>
            </a:xfrm>
            <a:custGeom>
              <a:avLst/>
              <a:gdLst/>
              <a:ahLst/>
              <a:cxnLst/>
              <a:rect l="l" t="t" r="r" b="b"/>
              <a:pathLst>
                <a:path w="1840" h="1580" extrusionOk="0">
                  <a:moveTo>
                    <a:pt x="1059" y="0"/>
                  </a:moveTo>
                  <a:cubicBezTo>
                    <a:pt x="344" y="0"/>
                    <a:pt x="0" y="847"/>
                    <a:pt x="490" y="1350"/>
                  </a:cubicBezTo>
                  <a:cubicBezTo>
                    <a:pt x="653" y="1509"/>
                    <a:pt x="851" y="1580"/>
                    <a:pt x="1046" y="1580"/>
                  </a:cubicBezTo>
                  <a:cubicBezTo>
                    <a:pt x="1452" y="1580"/>
                    <a:pt x="1840" y="1269"/>
                    <a:pt x="1840" y="795"/>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14"/>
            <p:cNvSpPr/>
            <p:nvPr/>
          </p:nvSpPr>
          <p:spPr>
            <a:xfrm>
              <a:off x="427616" y="2163875"/>
              <a:ext cx="27123" cy="23277"/>
            </a:xfrm>
            <a:custGeom>
              <a:avLst/>
              <a:gdLst/>
              <a:ahLst/>
              <a:cxnLst/>
              <a:rect l="l" t="t" r="r" b="b"/>
              <a:pathLst>
                <a:path w="1841" h="1580" extrusionOk="0">
                  <a:moveTo>
                    <a:pt x="1059" y="0"/>
                  </a:moveTo>
                  <a:cubicBezTo>
                    <a:pt x="358" y="0"/>
                    <a:pt x="1" y="847"/>
                    <a:pt x="503" y="1350"/>
                  </a:cubicBezTo>
                  <a:cubicBezTo>
                    <a:pt x="662" y="1509"/>
                    <a:pt x="858" y="1580"/>
                    <a:pt x="1050" y="1580"/>
                  </a:cubicBezTo>
                  <a:cubicBezTo>
                    <a:pt x="1453" y="1580"/>
                    <a:pt x="1840" y="1269"/>
                    <a:pt x="1840" y="795"/>
                  </a:cubicBezTo>
                  <a:cubicBezTo>
                    <a:pt x="1840"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14"/>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14"/>
            <p:cNvSpPr/>
            <p:nvPr/>
          </p:nvSpPr>
          <p:spPr>
            <a:xfrm>
              <a:off x="673310" y="2163875"/>
              <a:ext cx="27299" cy="23277"/>
            </a:xfrm>
            <a:custGeom>
              <a:avLst/>
              <a:gdLst/>
              <a:ahLst/>
              <a:cxnLst/>
              <a:rect l="l" t="t" r="r" b="b"/>
              <a:pathLst>
                <a:path w="1853" h="1580" extrusionOk="0">
                  <a:moveTo>
                    <a:pt x="1059" y="0"/>
                  </a:moveTo>
                  <a:cubicBezTo>
                    <a:pt x="357" y="0"/>
                    <a:pt x="0" y="847"/>
                    <a:pt x="503" y="1350"/>
                  </a:cubicBezTo>
                  <a:cubicBezTo>
                    <a:pt x="666" y="1509"/>
                    <a:pt x="864" y="1580"/>
                    <a:pt x="1059" y="1580"/>
                  </a:cubicBezTo>
                  <a:cubicBezTo>
                    <a:pt x="1465" y="1580"/>
                    <a:pt x="1853" y="1269"/>
                    <a:pt x="1853" y="795"/>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14"/>
            <p:cNvSpPr/>
            <p:nvPr/>
          </p:nvSpPr>
          <p:spPr>
            <a:xfrm>
              <a:off x="796341" y="2163875"/>
              <a:ext cx="27123" cy="23277"/>
            </a:xfrm>
            <a:custGeom>
              <a:avLst/>
              <a:gdLst/>
              <a:ahLst/>
              <a:cxnLst/>
              <a:rect l="l" t="t" r="r" b="b"/>
              <a:pathLst>
                <a:path w="1841" h="1580" extrusionOk="0">
                  <a:moveTo>
                    <a:pt x="1059" y="0"/>
                  </a:moveTo>
                  <a:cubicBezTo>
                    <a:pt x="358" y="0"/>
                    <a:pt x="0" y="847"/>
                    <a:pt x="503" y="1350"/>
                  </a:cubicBezTo>
                  <a:cubicBezTo>
                    <a:pt x="662" y="1509"/>
                    <a:pt x="858" y="1580"/>
                    <a:pt x="1050" y="1580"/>
                  </a:cubicBezTo>
                  <a:cubicBezTo>
                    <a:pt x="1453" y="1580"/>
                    <a:pt x="1840" y="1269"/>
                    <a:pt x="1840" y="795"/>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14"/>
            <p:cNvSpPr/>
            <p:nvPr/>
          </p:nvSpPr>
          <p:spPr>
            <a:xfrm>
              <a:off x="919180" y="2163875"/>
              <a:ext cx="27123" cy="23277"/>
            </a:xfrm>
            <a:custGeom>
              <a:avLst/>
              <a:gdLst/>
              <a:ahLst/>
              <a:cxnLst/>
              <a:rect l="l" t="t" r="r" b="b"/>
              <a:pathLst>
                <a:path w="1841" h="1580" extrusionOk="0">
                  <a:moveTo>
                    <a:pt x="1060" y="0"/>
                  </a:moveTo>
                  <a:cubicBezTo>
                    <a:pt x="358" y="0"/>
                    <a:pt x="1" y="847"/>
                    <a:pt x="504" y="1350"/>
                  </a:cubicBezTo>
                  <a:cubicBezTo>
                    <a:pt x="662" y="1509"/>
                    <a:pt x="858" y="1580"/>
                    <a:pt x="1050" y="1580"/>
                  </a:cubicBezTo>
                  <a:cubicBezTo>
                    <a:pt x="1453" y="1580"/>
                    <a:pt x="1840" y="1269"/>
                    <a:pt x="1840" y="795"/>
                  </a:cubicBezTo>
                  <a:cubicBezTo>
                    <a:pt x="1840"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14"/>
            <p:cNvSpPr/>
            <p:nvPr/>
          </p:nvSpPr>
          <p:spPr>
            <a:xfrm>
              <a:off x="1042226" y="2163875"/>
              <a:ext cx="27108" cy="23277"/>
            </a:xfrm>
            <a:custGeom>
              <a:avLst/>
              <a:gdLst/>
              <a:ahLst/>
              <a:cxnLst/>
              <a:rect l="l" t="t" r="r" b="b"/>
              <a:pathLst>
                <a:path w="1840" h="1580" extrusionOk="0">
                  <a:moveTo>
                    <a:pt x="1046" y="0"/>
                  </a:moveTo>
                  <a:cubicBezTo>
                    <a:pt x="344" y="0"/>
                    <a:pt x="0" y="847"/>
                    <a:pt x="490" y="1350"/>
                  </a:cubicBezTo>
                  <a:cubicBezTo>
                    <a:pt x="653" y="1509"/>
                    <a:pt x="851" y="1580"/>
                    <a:pt x="1046" y="1580"/>
                  </a:cubicBezTo>
                  <a:cubicBezTo>
                    <a:pt x="1452" y="1580"/>
                    <a:pt x="1840" y="1269"/>
                    <a:pt x="1840" y="795"/>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14"/>
            <p:cNvSpPr/>
            <p:nvPr/>
          </p:nvSpPr>
          <p:spPr>
            <a:xfrm>
              <a:off x="1165066" y="2163875"/>
              <a:ext cx="27123" cy="23277"/>
            </a:xfrm>
            <a:custGeom>
              <a:avLst/>
              <a:gdLst/>
              <a:ahLst/>
              <a:cxnLst/>
              <a:rect l="l" t="t" r="r" b="b"/>
              <a:pathLst>
                <a:path w="1841" h="1580" extrusionOk="0">
                  <a:moveTo>
                    <a:pt x="1046" y="0"/>
                  </a:moveTo>
                  <a:cubicBezTo>
                    <a:pt x="345" y="0"/>
                    <a:pt x="0" y="847"/>
                    <a:pt x="490" y="1350"/>
                  </a:cubicBezTo>
                  <a:cubicBezTo>
                    <a:pt x="653" y="1509"/>
                    <a:pt x="852" y="1580"/>
                    <a:pt x="1046" y="1580"/>
                  </a:cubicBezTo>
                  <a:cubicBezTo>
                    <a:pt x="1453" y="1580"/>
                    <a:pt x="1840" y="1269"/>
                    <a:pt x="1840" y="795"/>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14"/>
            <p:cNvSpPr/>
            <p:nvPr/>
          </p:nvSpPr>
          <p:spPr>
            <a:xfrm>
              <a:off x="1287905" y="2163875"/>
              <a:ext cx="27123" cy="23277"/>
            </a:xfrm>
            <a:custGeom>
              <a:avLst/>
              <a:gdLst/>
              <a:ahLst/>
              <a:cxnLst/>
              <a:rect l="l" t="t" r="r" b="b"/>
              <a:pathLst>
                <a:path w="1841" h="1580" extrusionOk="0">
                  <a:moveTo>
                    <a:pt x="1059" y="0"/>
                  </a:moveTo>
                  <a:cubicBezTo>
                    <a:pt x="358" y="0"/>
                    <a:pt x="1" y="847"/>
                    <a:pt x="504" y="1350"/>
                  </a:cubicBezTo>
                  <a:cubicBezTo>
                    <a:pt x="662" y="1509"/>
                    <a:pt x="858" y="1580"/>
                    <a:pt x="1050" y="1580"/>
                  </a:cubicBezTo>
                  <a:cubicBezTo>
                    <a:pt x="1453" y="1580"/>
                    <a:pt x="1840" y="1269"/>
                    <a:pt x="1840" y="795"/>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14"/>
            <p:cNvSpPr/>
            <p:nvPr/>
          </p:nvSpPr>
          <p:spPr>
            <a:xfrm>
              <a:off x="1410745" y="2163875"/>
              <a:ext cx="27123" cy="23277"/>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5"/>
                  </a:cubicBezTo>
                  <a:cubicBezTo>
                    <a:pt x="1841"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14"/>
            <p:cNvSpPr/>
            <p:nvPr/>
          </p:nvSpPr>
          <p:spPr>
            <a:xfrm>
              <a:off x="1533599" y="2163875"/>
              <a:ext cx="27314" cy="23277"/>
            </a:xfrm>
            <a:custGeom>
              <a:avLst/>
              <a:gdLst/>
              <a:ahLst/>
              <a:cxnLst/>
              <a:rect l="l" t="t" r="r" b="b"/>
              <a:pathLst>
                <a:path w="1854" h="1580" extrusionOk="0">
                  <a:moveTo>
                    <a:pt x="1059" y="0"/>
                  </a:moveTo>
                  <a:cubicBezTo>
                    <a:pt x="357" y="0"/>
                    <a:pt x="0" y="847"/>
                    <a:pt x="503" y="1350"/>
                  </a:cubicBezTo>
                  <a:cubicBezTo>
                    <a:pt x="666" y="1509"/>
                    <a:pt x="865" y="1580"/>
                    <a:pt x="1059" y="1580"/>
                  </a:cubicBezTo>
                  <a:cubicBezTo>
                    <a:pt x="1465" y="1580"/>
                    <a:pt x="1853" y="1269"/>
                    <a:pt x="1853" y="795"/>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14"/>
            <p:cNvSpPr/>
            <p:nvPr/>
          </p:nvSpPr>
          <p:spPr>
            <a:xfrm>
              <a:off x="1656630" y="2163875"/>
              <a:ext cx="27123" cy="23277"/>
            </a:xfrm>
            <a:custGeom>
              <a:avLst/>
              <a:gdLst/>
              <a:ahLst/>
              <a:cxnLst/>
              <a:rect l="l" t="t" r="r" b="b"/>
              <a:pathLst>
                <a:path w="1841" h="1580" extrusionOk="0">
                  <a:moveTo>
                    <a:pt x="1059" y="0"/>
                  </a:moveTo>
                  <a:cubicBezTo>
                    <a:pt x="345" y="0"/>
                    <a:pt x="1" y="847"/>
                    <a:pt x="490" y="1350"/>
                  </a:cubicBezTo>
                  <a:cubicBezTo>
                    <a:pt x="653" y="1509"/>
                    <a:pt x="852" y="1580"/>
                    <a:pt x="1046" y="1580"/>
                  </a:cubicBezTo>
                  <a:cubicBezTo>
                    <a:pt x="1453" y="1580"/>
                    <a:pt x="1840" y="1269"/>
                    <a:pt x="1840" y="795"/>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14"/>
            <p:cNvSpPr/>
            <p:nvPr/>
          </p:nvSpPr>
          <p:spPr>
            <a:xfrm>
              <a:off x="304776" y="2287112"/>
              <a:ext cx="27108" cy="23174"/>
            </a:xfrm>
            <a:custGeom>
              <a:avLst/>
              <a:gdLst/>
              <a:ahLst/>
              <a:cxnLst/>
              <a:rect l="l" t="t" r="r" b="b"/>
              <a:pathLst>
                <a:path w="1840" h="1573" extrusionOk="0">
                  <a:moveTo>
                    <a:pt x="1059" y="0"/>
                  </a:moveTo>
                  <a:cubicBezTo>
                    <a:pt x="344" y="0"/>
                    <a:pt x="0" y="847"/>
                    <a:pt x="490" y="1337"/>
                  </a:cubicBezTo>
                  <a:cubicBezTo>
                    <a:pt x="653" y="1500"/>
                    <a:pt x="852" y="1572"/>
                    <a:pt x="1046" y="1572"/>
                  </a:cubicBezTo>
                  <a:cubicBezTo>
                    <a:pt x="1453" y="1572"/>
                    <a:pt x="1840" y="1255"/>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14"/>
            <p:cNvSpPr/>
            <p:nvPr/>
          </p:nvSpPr>
          <p:spPr>
            <a:xfrm>
              <a:off x="427616" y="2287112"/>
              <a:ext cx="27123" cy="23174"/>
            </a:xfrm>
            <a:custGeom>
              <a:avLst/>
              <a:gdLst/>
              <a:ahLst/>
              <a:cxnLst/>
              <a:rect l="l" t="t" r="r" b="b"/>
              <a:pathLst>
                <a:path w="1841" h="1573" extrusionOk="0">
                  <a:moveTo>
                    <a:pt x="1059" y="0"/>
                  </a:moveTo>
                  <a:cubicBezTo>
                    <a:pt x="358" y="0"/>
                    <a:pt x="1" y="847"/>
                    <a:pt x="503" y="1337"/>
                  </a:cubicBezTo>
                  <a:cubicBezTo>
                    <a:pt x="662" y="1500"/>
                    <a:pt x="858" y="1572"/>
                    <a:pt x="1051" y="1572"/>
                  </a:cubicBezTo>
                  <a:cubicBezTo>
                    <a:pt x="1453" y="1572"/>
                    <a:pt x="1840" y="1255"/>
                    <a:pt x="1840" y="781"/>
                  </a:cubicBezTo>
                  <a:cubicBezTo>
                    <a:pt x="1840"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14"/>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14"/>
            <p:cNvSpPr/>
            <p:nvPr/>
          </p:nvSpPr>
          <p:spPr>
            <a:xfrm>
              <a:off x="673310" y="2287112"/>
              <a:ext cx="27299" cy="23233"/>
            </a:xfrm>
            <a:custGeom>
              <a:avLst/>
              <a:gdLst/>
              <a:ahLst/>
              <a:cxnLst/>
              <a:rect l="l" t="t" r="r" b="b"/>
              <a:pathLst>
                <a:path w="1853" h="1577" extrusionOk="0">
                  <a:moveTo>
                    <a:pt x="1059" y="0"/>
                  </a:moveTo>
                  <a:cubicBezTo>
                    <a:pt x="357" y="0"/>
                    <a:pt x="0" y="847"/>
                    <a:pt x="503" y="1350"/>
                  </a:cubicBezTo>
                  <a:cubicBezTo>
                    <a:pt x="664" y="1506"/>
                    <a:pt x="859" y="1576"/>
                    <a:pt x="1051" y="1576"/>
                  </a:cubicBezTo>
                  <a:cubicBezTo>
                    <a:pt x="1460" y="1576"/>
                    <a:pt x="1853" y="1258"/>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14"/>
            <p:cNvSpPr/>
            <p:nvPr/>
          </p:nvSpPr>
          <p:spPr>
            <a:xfrm>
              <a:off x="796341" y="2287112"/>
              <a:ext cx="27123" cy="23174"/>
            </a:xfrm>
            <a:custGeom>
              <a:avLst/>
              <a:gdLst/>
              <a:ahLst/>
              <a:cxnLst/>
              <a:rect l="l" t="t" r="r" b="b"/>
              <a:pathLst>
                <a:path w="1841" h="1573" extrusionOk="0">
                  <a:moveTo>
                    <a:pt x="1059" y="0"/>
                  </a:moveTo>
                  <a:cubicBezTo>
                    <a:pt x="358" y="0"/>
                    <a:pt x="0" y="847"/>
                    <a:pt x="503" y="1337"/>
                  </a:cubicBezTo>
                  <a:cubicBezTo>
                    <a:pt x="662" y="1500"/>
                    <a:pt x="858" y="1572"/>
                    <a:pt x="1051" y="1572"/>
                  </a:cubicBezTo>
                  <a:cubicBezTo>
                    <a:pt x="1453" y="1572"/>
                    <a:pt x="1840" y="1255"/>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14"/>
            <p:cNvSpPr/>
            <p:nvPr/>
          </p:nvSpPr>
          <p:spPr>
            <a:xfrm>
              <a:off x="919180" y="2287112"/>
              <a:ext cx="27123" cy="23174"/>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0" y="1255"/>
                    <a:pt x="1840"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14"/>
            <p:cNvSpPr/>
            <p:nvPr/>
          </p:nvSpPr>
          <p:spPr>
            <a:xfrm>
              <a:off x="1042226" y="2287112"/>
              <a:ext cx="27108" cy="23174"/>
            </a:xfrm>
            <a:custGeom>
              <a:avLst/>
              <a:gdLst/>
              <a:ahLst/>
              <a:cxnLst/>
              <a:rect l="l" t="t" r="r" b="b"/>
              <a:pathLst>
                <a:path w="1840" h="1573" extrusionOk="0">
                  <a:moveTo>
                    <a:pt x="1046" y="0"/>
                  </a:moveTo>
                  <a:cubicBezTo>
                    <a:pt x="344" y="0"/>
                    <a:pt x="0" y="847"/>
                    <a:pt x="490" y="1337"/>
                  </a:cubicBezTo>
                  <a:cubicBezTo>
                    <a:pt x="653" y="1500"/>
                    <a:pt x="852" y="1572"/>
                    <a:pt x="1046" y="1572"/>
                  </a:cubicBezTo>
                  <a:cubicBezTo>
                    <a:pt x="1453" y="1572"/>
                    <a:pt x="1840" y="1255"/>
                    <a:pt x="1840" y="781"/>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14"/>
            <p:cNvSpPr/>
            <p:nvPr/>
          </p:nvSpPr>
          <p:spPr>
            <a:xfrm>
              <a:off x="1165066" y="2287112"/>
              <a:ext cx="27123" cy="23174"/>
            </a:xfrm>
            <a:custGeom>
              <a:avLst/>
              <a:gdLst/>
              <a:ahLst/>
              <a:cxnLst/>
              <a:rect l="l" t="t" r="r" b="b"/>
              <a:pathLst>
                <a:path w="1841" h="1573" extrusionOk="0">
                  <a:moveTo>
                    <a:pt x="1046" y="0"/>
                  </a:moveTo>
                  <a:cubicBezTo>
                    <a:pt x="345" y="0"/>
                    <a:pt x="0" y="847"/>
                    <a:pt x="490" y="1337"/>
                  </a:cubicBezTo>
                  <a:cubicBezTo>
                    <a:pt x="653" y="1500"/>
                    <a:pt x="852" y="1572"/>
                    <a:pt x="1046" y="1572"/>
                  </a:cubicBezTo>
                  <a:cubicBezTo>
                    <a:pt x="1453" y="1572"/>
                    <a:pt x="1840" y="1255"/>
                    <a:pt x="1840" y="781"/>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14"/>
            <p:cNvSpPr/>
            <p:nvPr/>
          </p:nvSpPr>
          <p:spPr>
            <a:xfrm>
              <a:off x="1287905" y="2287112"/>
              <a:ext cx="27123" cy="23174"/>
            </a:xfrm>
            <a:custGeom>
              <a:avLst/>
              <a:gdLst/>
              <a:ahLst/>
              <a:cxnLst/>
              <a:rect l="l" t="t" r="r" b="b"/>
              <a:pathLst>
                <a:path w="1841" h="1573" extrusionOk="0">
                  <a:moveTo>
                    <a:pt x="1059" y="0"/>
                  </a:moveTo>
                  <a:cubicBezTo>
                    <a:pt x="358" y="0"/>
                    <a:pt x="1" y="847"/>
                    <a:pt x="504" y="1337"/>
                  </a:cubicBezTo>
                  <a:cubicBezTo>
                    <a:pt x="662" y="1500"/>
                    <a:pt x="858" y="1572"/>
                    <a:pt x="1051" y="1572"/>
                  </a:cubicBezTo>
                  <a:cubicBezTo>
                    <a:pt x="1453" y="1572"/>
                    <a:pt x="1840" y="1255"/>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14"/>
            <p:cNvSpPr/>
            <p:nvPr/>
          </p:nvSpPr>
          <p:spPr>
            <a:xfrm>
              <a:off x="1410745" y="2287112"/>
              <a:ext cx="27123" cy="23174"/>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1" y="1255"/>
                    <a:pt x="1841" y="781"/>
                  </a:cubicBezTo>
                  <a:cubicBezTo>
                    <a:pt x="1841"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14"/>
            <p:cNvSpPr/>
            <p:nvPr/>
          </p:nvSpPr>
          <p:spPr>
            <a:xfrm>
              <a:off x="1533599" y="2287112"/>
              <a:ext cx="27314" cy="23233"/>
            </a:xfrm>
            <a:custGeom>
              <a:avLst/>
              <a:gdLst/>
              <a:ahLst/>
              <a:cxnLst/>
              <a:rect l="l" t="t" r="r" b="b"/>
              <a:pathLst>
                <a:path w="1854" h="1577" extrusionOk="0">
                  <a:moveTo>
                    <a:pt x="1059" y="0"/>
                  </a:moveTo>
                  <a:cubicBezTo>
                    <a:pt x="357" y="0"/>
                    <a:pt x="0" y="847"/>
                    <a:pt x="503" y="1350"/>
                  </a:cubicBezTo>
                  <a:cubicBezTo>
                    <a:pt x="664" y="1506"/>
                    <a:pt x="859" y="1576"/>
                    <a:pt x="1051" y="1576"/>
                  </a:cubicBezTo>
                  <a:cubicBezTo>
                    <a:pt x="1461" y="1576"/>
                    <a:pt x="1853" y="1258"/>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14"/>
            <p:cNvSpPr/>
            <p:nvPr/>
          </p:nvSpPr>
          <p:spPr>
            <a:xfrm>
              <a:off x="1656630" y="2287112"/>
              <a:ext cx="27123" cy="23233"/>
            </a:xfrm>
            <a:custGeom>
              <a:avLst/>
              <a:gdLst/>
              <a:ahLst/>
              <a:cxnLst/>
              <a:rect l="l" t="t" r="r" b="b"/>
              <a:pathLst>
                <a:path w="1841" h="1577" extrusionOk="0">
                  <a:moveTo>
                    <a:pt x="1059" y="0"/>
                  </a:moveTo>
                  <a:cubicBezTo>
                    <a:pt x="345" y="0"/>
                    <a:pt x="1" y="847"/>
                    <a:pt x="490" y="1350"/>
                  </a:cubicBezTo>
                  <a:cubicBezTo>
                    <a:pt x="651" y="1506"/>
                    <a:pt x="847" y="1576"/>
                    <a:pt x="1039" y="1576"/>
                  </a:cubicBezTo>
                  <a:cubicBezTo>
                    <a:pt x="1448" y="1576"/>
                    <a:pt x="1840" y="1258"/>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14"/>
            <p:cNvSpPr/>
            <p:nvPr/>
          </p:nvSpPr>
          <p:spPr>
            <a:xfrm>
              <a:off x="304776" y="2410335"/>
              <a:ext cx="27108" cy="23248"/>
            </a:xfrm>
            <a:custGeom>
              <a:avLst/>
              <a:gdLst/>
              <a:ahLst/>
              <a:cxnLst/>
              <a:rect l="l" t="t" r="r" b="b"/>
              <a:pathLst>
                <a:path w="1840" h="1578" extrusionOk="0">
                  <a:moveTo>
                    <a:pt x="1059" y="1"/>
                  </a:moveTo>
                  <a:cubicBezTo>
                    <a:pt x="344" y="1"/>
                    <a:pt x="0" y="848"/>
                    <a:pt x="503" y="1351"/>
                  </a:cubicBezTo>
                  <a:cubicBezTo>
                    <a:pt x="660" y="1507"/>
                    <a:pt x="852" y="1577"/>
                    <a:pt x="1042"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14"/>
            <p:cNvSpPr/>
            <p:nvPr/>
          </p:nvSpPr>
          <p:spPr>
            <a:xfrm>
              <a:off x="427616" y="2410335"/>
              <a:ext cx="27255" cy="23248"/>
            </a:xfrm>
            <a:custGeom>
              <a:avLst/>
              <a:gdLst/>
              <a:ahLst/>
              <a:cxnLst/>
              <a:rect l="l" t="t" r="r" b="b"/>
              <a:pathLst>
                <a:path w="1850" h="1578" extrusionOk="0">
                  <a:moveTo>
                    <a:pt x="1059" y="1"/>
                  </a:moveTo>
                  <a:cubicBezTo>
                    <a:pt x="358" y="1"/>
                    <a:pt x="1" y="848"/>
                    <a:pt x="503" y="1351"/>
                  </a:cubicBezTo>
                  <a:cubicBezTo>
                    <a:pt x="660" y="1507"/>
                    <a:pt x="854" y="1577"/>
                    <a:pt x="1045" y="1577"/>
                  </a:cubicBezTo>
                  <a:cubicBezTo>
                    <a:pt x="1454" y="1577"/>
                    <a:pt x="1849"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14"/>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14"/>
            <p:cNvSpPr/>
            <p:nvPr/>
          </p:nvSpPr>
          <p:spPr>
            <a:xfrm>
              <a:off x="673501" y="2410335"/>
              <a:ext cx="27108" cy="23248"/>
            </a:xfrm>
            <a:custGeom>
              <a:avLst/>
              <a:gdLst/>
              <a:ahLst/>
              <a:cxnLst/>
              <a:rect l="l" t="t" r="r" b="b"/>
              <a:pathLst>
                <a:path w="1840" h="1578" extrusionOk="0">
                  <a:moveTo>
                    <a:pt x="1046" y="1"/>
                  </a:moveTo>
                  <a:cubicBezTo>
                    <a:pt x="344" y="1"/>
                    <a:pt x="0" y="861"/>
                    <a:pt x="490" y="1351"/>
                  </a:cubicBezTo>
                  <a:cubicBezTo>
                    <a:pt x="651" y="1507"/>
                    <a:pt x="846" y="1577"/>
                    <a:pt x="1038" y="1577"/>
                  </a:cubicBezTo>
                  <a:cubicBezTo>
                    <a:pt x="1447" y="1577"/>
                    <a:pt x="1840" y="1259"/>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14"/>
            <p:cNvSpPr/>
            <p:nvPr/>
          </p:nvSpPr>
          <p:spPr>
            <a:xfrm>
              <a:off x="796341" y="2410335"/>
              <a:ext cx="27123" cy="23174"/>
            </a:xfrm>
            <a:custGeom>
              <a:avLst/>
              <a:gdLst/>
              <a:ahLst/>
              <a:cxnLst/>
              <a:rect l="l" t="t" r="r" b="b"/>
              <a:pathLst>
                <a:path w="1841" h="1573" extrusionOk="0">
                  <a:moveTo>
                    <a:pt x="1083" y="0"/>
                  </a:moveTo>
                  <a:cubicBezTo>
                    <a:pt x="1075" y="0"/>
                    <a:pt x="1067" y="0"/>
                    <a:pt x="1059" y="1"/>
                  </a:cubicBezTo>
                  <a:cubicBezTo>
                    <a:pt x="358" y="1"/>
                    <a:pt x="0" y="848"/>
                    <a:pt x="503" y="1337"/>
                  </a:cubicBezTo>
                  <a:cubicBezTo>
                    <a:pt x="662" y="1500"/>
                    <a:pt x="858" y="1573"/>
                    <a:pt x="1051" y="1573"/>
                  </a:cubicBezTo>
                  <a:cubicBezTo>
                    <a:pt x="1453" y="1573"/>
                    <a:pt x="1840" y="1256"/>
                    <a:pt x="1840" y="782"/>
                  </a:cubicBezTo>
                  <a:cubicBezTo>
                    <a:pt x="1840" y="353"/>
                    <a:pt x="1508"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14"/>
            <p:cNvSpPr/>
            <p:nvPr/>
          </p:nvSpPr>
          <p:spPr>
            <a:xfrm>
              <a:off x="919180" y="2410335"/>
              <a:ext cx="27123" cy="23174"/>
            </a:xfrm>
            <a:custGeom>
              <a:avLst/>
              <a:gdLst/>
              <a:ahLst/>
              <a:cxnLst/>
              <a:rect l="l" t="t" r="r" b="b"/>
              <a:pathLst>
                <a:path w="1841" h="1573" extrusionOk="0">
                  <a:moveTo>
                    <a:pt x="1083" y="0"/>
                  </a:moveTo>
                  <a:cubicBezTo>
                    <a:pt x="1075" y="0"/>
                    <a:pt x="1067" y="0"/>
                    <a:pt x="1060" y="1"/>
                  </a:cubicBezTo>
                  <a:cubicBezTo>
                    <a:pt x="358" y="1"/>
                    <a:pt x="1" y="848"/>
                    <a:pt x="504" y="1337"/>
                  </a:cubicBezTo>
                  <a:cubicBezTo>
                    <a:pt x="662" y="1500"/>
                    <a:pt x="858" y="1573"/>
                    <a:pt x="1051" y="1573"/>
                  </a:cubicBezTo>
                  <a:cubicBezTo>
                    <a:pt x="1453" y="1573"/>
                    <a:pt x="1840" y="1256"/>
                    <a:pt x="1840" y="782"/>
                  </a:cubicBezTo>
                  <a:cubicBezTo>
                    <a:pt x="1840" y="353"/>
                    <a:pt x="1509"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14"/>
            <p:cNvSpPr/>
            <p:nvPr/>
          </p:nvSpPr>
          <p:spPr>
            <a:xfrm>
              <a:off x="1042226" y="2410335"/>
              <a:ext cx="27108" cy="23174"/>
            </a:xfrm>
            <a:custGeom>
              <a:avLst/>
              <a:gdLst/>
              <a:ahLst/>
              <a:cxnLst/>
              <a:rect l="l" t="t" r="r" b="b"/>
              <a:pathLst>
                <a:path w="1840" h="1573" extrusionOk="0">
                  <a:moveTo>
                    <a:pt x="1069" y="0"/>
                  </a:moveTo>
                  <a:cubicBezTo>
                    <a:pt x="1061" y="0"/>
                    <a:pt x="1054" y="0"/>
                    <a:pt x="1046" y="1"/>
                  </a:cubicBezTo>
                  <a:cubicBezTo>
                    <a:pt x="344" y="1"/>
                    <a:pt x="0" y="848"/>
                    <a:pt x="490" y="1337"/>
                  </a:cubicBezTo>
                  <a:cubicBezTo>
                    <a:pt x="648" y="1500"/>
                    <a:pt x="846" y="1573"/>
                    <a:pt x="1040" y="1573"/>
                  </a:cubicBezTo>
                  <a:cubicBezTo>
                    <a:pt x="1446" y="1573"/>
                    <a:pt x="1840" y="1256"/>
                    <a:pt x="1840" y="782"/>
                  </a:cubicBezTo>
                  <a:cubicBezTo>
                    <a:pt x="1840" y="353"/>
                    <a:pt x="1495" y="0"/>
                    <a:pt x="106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14"/>
            <p:cNvSpPr/>
            <p:nvPr/>
          </p:nvSpPr>
          <p:spPr>
            <a:xfrm>
              <a:off x="1165066" y="2410335"/>
              <a:ext cx="27123" cy="23174"/>
            </a:xfrm>
            <a:custGeom>
              <a:avLst/>
              <a:gdLst/>
              <a:ahLst/>
              <a:cxnLst/>
              <a:rect l="l" t="t" r="r" b="b"/>
              <a:pathLst>
                <a:path w="1841" h="1573" extrusionOk="0">
                  <a:moveTo>
                    <a:pt x="1069" y="0"/>
                  </a:moveTo>
                  <a:cubicBezTo>
                    <a:pt x="1062" y="0"/>
                    <a:pt x="1054" y="0"/>
                    <a:pt x="1046" y="1"/>
                  </a:cubicBezTo>
                  <a:cubicBezTo>
                    <a:pt x="345" y="1"/>
                    <a:pt x="0" y="848"/>
                    <a:pt x="490" y="1337"/>
                  </a:cubicBezTo>
                  <a:cubicBezTo>
                    <a:pt x="653" y="1500"/>
                    <a:pt x="852" y="1573"/>
                    <a:pt x="1046" y="1573"/>
                  </a:cubicBezTo>
                  <a:cubicBezTo>
                    <a:pt x="1453" y="1573"/>
                    <a:pt x="1840" y="1256"/>
                    <a:pt x="1840" y="782"/>
                  </a:cubicBezTo>
                  <a:cubicBezTo>
                    <a:pt x="1840" y="353"/>
                    <a:pt x="1496" y="0"/>
                    <a:pt x="106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14"/>
            <p:cNvSpPr/>
            <p:nvPr/>
          </p:nvSpPr>
          <p:spPr>
            <a:xfrm>
              <a:off x="1287905" y="2410335"/>
              <a:ext cx="27123" cy="23174"/>
            </a:xfrm>
            <a:custGeom>
              <a:avLst/>
              <a:gdLst/>
              <a:ahLst/>
              <a:cxnLst/>
              <a:rect l="l" t="t" r="r" b="b"/>
              <a:pathLst>
                <a:path w="1841" h="1573" extrusionOk="0">
                  <a:moveTo>
                    <a:pt x="1083" y="0"/>
                  </a:moveTo>
                  <a:cubicBezTo>
                    <a:pt x="1075" y="0"/>
                    <a:pt x="1067" y="0"/>
                    <a:pt x="1059" y="1"/>
                  </a:cubicBezTo>
                  <a:cubicBezTo>
                    <a:pt x="358" y="1"/>
                    <a:pt x="1" y="848"/>
                    <a:pt x="504" y="1337"/>
                  </a:cubicBezTo>
                  <a:cubicBezTo>
                    <a:pt x="662" y="1500"/>
                    <a:pt x="858" y="1573"/>
                    <a:pt x="1051" y="1573"/>
                  </a:cubicBezTo>
                  <a:cubicBezTo>
                    <a:pt x="1453" y="1573"/>
                    <a:pt x="1840" y="1256"/>
                    <a:pt x="1840" y="782"/>
                  </a:cubicBezTo>
                  <a:cubicBezTo>
                    <a:pt x="1840" y="353"/>
                    <a:pt x="1509"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14"/>
            <p:cNvSpPr/>
            <p:nvPr/>
          </p:nvSpPr>
          <p:spPr>
            <a:xfrm>
              <a:off x="1410745" y="2410335"/>
              <a:ext cx="27123" cy="23174"/>
            </a:xfrm>
            <a:custGeom>
              <a:avLst/>
              <a:gdLst/>
              <a:ahLst/>
              <a:cxnLst/>
              <a:rect l="l" t="t" r="r" b="b"/>
              <a:pathLst>
                <a:path w="1841" h="1573" extrusionOk="0">
                  <a:moveTo>
                    <a:pt x="1083" y="0"/>
                  </a:moveTo>
                  <a:cubicBezTo>
                    <a:pt x="1075" y="0"/>
                    <a:pt x="1068" y="0"/>
                    <a:pt x="1060" y="1"/>
                  </a:cubicBezTo>
                  <a:cubicBezTo>
                    <a:pt x="358" y="1"/>
                    <a:pt x="1" y="848"/>
                    <a:pt x="504" y="1337"/>
                  </a:cubicBezTo>
                  <a:cubicBezTo>
                    <a:pt x="662" y="1500"/>
                    <a:pt x="858" y="1573"/>
                    <a:pt x="1051" y="1573"/>
                  </a:cubicBezTo>
                  <a:cubicBezTo>
                    <a:pt x="1453" y="1573"/>
                    <a:pt x="1841" y="1256"/>
                    <a:pt x="1841" y="782"/>
                  </a:cubicBezTo>
                  <a:cubicBezTo>
                    <a:pt x="1841" y="353"/>
                    <a:pt x="1509"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14"/>
            <p:cNvSpPr/>
            <p:nvPr/>
          </p:nvSpPr>
          <p:spPr>
            <a:xfrm>
              <a:off x="1533599" y="2410335"/>
              <a:ext cx="27314" cy="23248"/>
            </a:xfrm>
            <a:custGeom>
              <a:avLst/>
              <a:gdLst/>
              <a:ahLst/>
              <a:cxnLst/>
              <a:rect l="l" t="t" r="r" b="b"/>
              <a:pathLst>
                <a:path w="1854" h="1578" extrusionOk="0">
                  <a:moveTo>
                    <a:pt x="1072" y="1"/>
                  </a:moveTo>
                  <a:cubicBezTo>
                    <a:pt x="357" y="1"/>
                    <a:pt x="0" y="848"/>
                    <a:pt x="503" y="1351"/>
                  </a:cubicBezTo>
                  <a:cubicBezTo>
                    <a:pt x="664" y="1507"/>
                    <a:pt x="859" y="1577"/>
                    <a:pt x="1051" y="1577"/>
                  </a:cubicBezTo>
                  <a:cubicBezTo>
                    <a:pt x="1461" y="1577"/>
                    <a:pt x="1853" y="1259"/>
                    <a:pt x="1853" y="782"/>
                  </a:cubicBezTo>
                  <a:cubicBezTo>
                    <a:pt x="1840" y="358"/>
                    <a:pt x="1496" y="1"/>
                    <a:pt x="1072"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14"/>
            <p:cNvSpPr/>
            <p:nvPr/>
          </p:nvSpPr>
          <p:spPr>
            <a:xfrm>
              <a:off x="1656630" y="2410335"/>
              <a:ext cx="27123" cy="23248"/>
            </a:xfrm>
            <a:custGeom>
              <a:avLst/>
              <a:gdLst/>
              <a:ahLst/>
              <a:cxnLst/>
              <a:rect l="l" t="t" r="r" b="b"/>
              <a:pathLst>
                <a:path w="1841" h="1578" extrusionOk="0">
                  <a:moveTo>
                    <a:pt x="1059" y="1"/>
                  </a:moveTo>
                  <a:cubicBezTo>
                    <a:pt x="345" y="1"/>
                    <a:pt x="1" y="848"/>
                    <a:pt x="490" y="1351"/>
                  </a:cubicBezTo>
                  <a:cubicBezTo>
                    <a:pt x="651" y="1507"/>
                    <a:pt x="847" y="1577"/>
                    <a:pt x="1039"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14"/>
            <p:cNvSpPr/>
            <p:nvPr/>
          </p:nvSpPr>
          <p:spPr>
            <a:xfrm>
              <a:off x="304776" y="2533381"/>
              <a:ext cx="27108" cy="23277"/>
            </a:xfrm>
            <a:custGeom>
              <a:avLst/>
              <a:gdLst/>
              <a:ahLst/>
              <a:cxnLst/>
              <a:rect l="l" t="t" r="r" b="b"/>
              <a:pathLst>
                <a:path w="1840" h="1580" extrusionOk="0">
                  <a:moveTo>
                    <a:pt x="1059" y="0"/>
                  </a:moveTo>
                  <a:cubicBezTo>
                    <a:pt x="344" y="0"/>
                    <a:pt x="0" y="847"/>
                    <a:pt x="490" y="1350"/>
                  </a:cubicBezTo>
                  <a:cubicBezTo>
                    <a:pt x="653" y="1509"/>
                    <a:pt x="851" y="1580"/>
                    <a:pt x="1046" y="1580"/>
                  </a:cubicBezTo>
                  <a:cubicBezTo>
                    <a:pt x="1452"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14"/>
            <p:cNvSpPr/>
            <p:nvPr/>
          </p:nvSpPr>
          <p:spPr>
            <a:xfrm>
              <a:off x="427616" y="2533381"/>
              <a:ext cx="27123" cy="23277"/>
            </a:xfrm>
            <a:custGeom>
              <a:avLst/>
              <a:gdLst/>
              <a:ahLst/>
              <a:cxnLst/>
              <a:rect l="l" t="t" r="r" b="b"/>
              <a:pathLst>
                <a:path w="1841" h="1580" extrusionOk="0">
                  <a:moveTo>
                    <a:pt x="1059" y="0"/>
                  </a:moveTo>
                  <a:cubicBezTo>
                    <a:pt x="358" y="0"/>
                    <a:pt x="1" y="847"/>
                    <a:pt x="503" y="1350"/>
                  </a:cubicBezTo>
                  <a:cubicBezTo>
                    <a:pt x="662" y="1509"/>
                    <a:pt x="858" y="1580"/>
                    <a:pt x="1050" y="1580"/>
                  </a:cubicBezTo>
                  <a:cubicBezTo>
                    <a:pt x="1453" y="1580"/>
                    <a:pt x="1840" y="1269"/>
                    <a:pt x="1840" y="794"/>
                  </a:cubicBezTo>
                  <a:cubicBezTo>
                    <a:pt x="1840"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14"/>
            <p:cNvSpPr/>
            <p:nvPr/>
          </p:nvSpPr>
          <p:spPr>
            <a:xfrm>
              <a:off x="550455" y="2533381"/>
              <a:ext cx="27314" cy="23366"/>
            </a:xfrm>
            <a:custGeom>
              <a:avLst/>
              <a:gdLst/>
              <a:ahLst/>
              <a:cxnLst/>
              <a:rect l="l" t="t" r="r" b="b"/>
              <a:pathLst>
                <a:path w="1854" h="1586" extrusionOk="0">
                  <a:moveTo>
                    <a:pt x="1060" y="0"/>
                  </a:moveTo>
                  <a:cubicBezTo>
                    <a:pt x="358" y="0"/>
                    <a:pt x="1" y="860"/>
                    <a:pt x="504" y="1350"/>
                  </a:cubicBezTo>
                  <a:cubicBezTo>
                    <a:pt x="667" y="1513"/>
                    <a:pt x="865" y="1586"/>
                    <a:pt x="1060" y="1586"/>
                  </a:cubicBezTo>
                  <a:cubicBezTo>
                    <a:pt x="1466" y="1586"/>
                    <a:pt x="1854" y="1269"/>
                    <a:pt x="1854" y="794"/>
                  </a:cubicBezTo>
                  <a:cubicBezTo>
                    <a:pt x="1854"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14"/>
            <p:cNvSpPr/>
            <p:nvPr/>
          </p:nvSpPr>
          <p:spPr>
            <a:xfrm>
              <a:off x="673310" y="2533381"/>
              <a:ext cx="27299" cy="23366"/>
            </a:xfrm>
            <a:custGeom>
              <a:avLst/>
              <a:gdLst/>
              <a:ahLst/>
              <a:cxnLst/>
              <a:rect l="l" t="t" r="r" b="b"/>
              <a:pathLst>
                <a:path w="1853" h="1586" extrusionOk="0">
                  <a:moveTo>
                    <a:pt x="1059" y="0"/>
                  </a:moveTo>
                  <a:cubicBezTo>
                    <a:pt x="357" y="0"/>
                    <a:pt x="0" y="860"/>
                    <a:pt x="503" y="1350"/>
                  </a:cubicBezTo>
                  <a:cubicBezTo>
                    <a:pt x="666" y="1513"/>
                    <a:pt x="865" y="1586"/>
                    <a:pt x="1059" y="1586"/>
                  </a:cubicBezTo>
                  <a:cubicBezTo>
                    <a:pt x="1466" y="1586"/>
                    <a:pt x="1853" y="1269"/>
                    <a:pt x="1853" y="794"/>
                  </a:cubicBezTo>
                  <a:cubicBezTo>
                    <a:pt x="1853"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14"/>
            <p:cNvSpPr/>
            <p:nvPr/>
          </p:nvSpPr>
          <p:spPr>
            <a:xfrm>
              <a:off x="796341" y="2533381"/>
              <a:ext cx="27123" cy="23277"/>
            </a:xfrm>
            <a:custGeom>
              <a:avLst/>
              <a:gdLst/>
              <a:ahLst/>
              <a:cxnLst/>
              <a:rect l="l" t="t" r="r" b="b"/>
              <a:pathLst>
                <a:path w="1841" h="1580" extrusionOk="0">
                  <a:moveTo>
                    <a:pt x="1059" y="0"/>
                  </a:moveTo>
                  <a:cubicBezTo>
                    <a:pt x="358" y="0"/>
                    <a:pt x="0" y="847"/>
                    <a:pt x="503" y="1350"/>
                  </a:cubicBezTo>
                  <a:cubicBezTo>
                    <a:pt x="662" y="1509"/>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14"/>
            <p:cNvSpPr/>
            <p:nvPr/>
          </p:nvSpPr>
          <p:spPr>
            <a:xfrm>
              <a:off x="919180" y="2533381"/>
              <a:ext cx="27123" cy="23277"/>
            </a:xfrm>
            <a:custGeom>
              <a:avLst/>
              <a:gdLst/>
              <a:ahLst/>
              <a:cxnLst/>
              <a:rect l="l" t="t" r="r" b="b"/>
              <a:pathLst>
                <a:path w="1841" h="1580" extrusionOk="0">
                  <a:moveTo>
                    <a:pt x="1060" y="0"/>
                  </a:moveTo>
                  <a:cubicBezTo>
                    <a:pt x="358" y="0"/>
                    <a:pt x="1" y="847"/>
                    <a:pt x="504" y="1350"/>
                  </a:cubicBezTo>
                  <a:cubicBezTo>
                    <a:pt x="662" y="1509"/>
                    <a:pt x="858" y="1580"/>
                    <a:pt x="1050" y="1580"/>
                  </a:cubicBezTo>
                  <a:cubicBezTo>
                    <a:pt x="1453" y="1580"/>
                    <a:pt x="1840" y="1269"/>
                    <a:pt x="1840" y="794"/>
                  </a:cubicBezTo>
                  <a:cubicBezTo>
                    <a:pt x="1840"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14"/>
            <p:cNvSpPr/>
            <p:nvPr/>
          </p:nvSpPr>
          <p:spPr>
            <a:xfrm>
              <a:off x="1042226" y="2533381"/>
              <a:ext cx="27108" cy="23277"/>
            </a:xfrm>
            <a:custGeom>
              <a:avLst/>
              <a:gdLst/>
              <a:ahLst/>
              <a:cxnLst/>
              <a:rect l="l" t="t" r="r" b="b"/>
              <a:pathLst>
                <a:path w="1840" h="1580" extrusionOk="0">
                  <a:moveTo>
                    <a:pt x="1046" y="0"/>
                  </a:moveTo>
                  <a:cubicBezTo>
                    <a:pt x="344" y="0"/>
                    <a:pt x="0" y="847"/>
                    <a:pt x="490" y="1350"/>
                  </a:cubicBezTo>
                  <a:cubicBezTo>
                    <a:pt x="653" y="1509"/>
                    <a:pt x="851" y="1580"/>
                    <a:pt x="1046" y="1580"/>
                  </a:cubicBezTo>
                  <a:cubicBezTo>
                    <a:pt x="1452"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14"/>
            <p:cNvSpPr/>
            <p:nvPr/>
          </p:nvSpPr>
          <p:spPr>
            <a:xfrm>
              <a:off x="1165066" y="2533381"/>
              <a:ext cx="27123" cy="23277"/>
            </a:xfrm>
            <a:custGeom>
              <a:avLst/>
              <a:gdLst/>
              <a:ahLst/>
              <a:cxnLst/>
              <a:rect l="l" t="t" r="r" b="b"/>
              <a:pathLst>
                <a:path w="1841" h="1580" extrusionOk="0">
                  <a:moveTo>
                    <a:pt x="1046" y="0"/>
                  </a:moveTo>
                  <a:cubicBezTo>
                    <a:pt x="345" y="0"/>
                    <a:pt x="0" y="847"/>
                    <a:pt x="490" y="1350"/>
                  </a:cubicBezTo>
                  <a:cubicBezTo>
                    <a:pt x="653" y="1509"/>
                    <a:pt x="852" y="1580"/>
                    <a:pt x="1046" y="1580"/>
                  </a:cubicBezTo>
                  <a:cubicBezTo>
                    <a:pt x="1453"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14"/>
            <p:cNvSpPr/>
            <p:nvPr/>
          </p:nvSpPr>
          <p:spPr>
            <a:xfrm>
              <a:off x="1287905" y="2533381"/>
              <a:ext cx="27123" cy="23277"/>
            </a:xfrm>
            <a:custGeom>
              <a:avLst/>
              <a:gdLst/>
              <a:ahLst/>
              <a:cxnLst/>
              <a:rect l="l" t="t" r="r" b="b"/>
              <a:pathLst>
                <a:path w="1841" h="1580" extrusionOk="0">
                  <a:moveTo>
                    <a:pt x="1059" y="0"/>
                  </a:moveTo>
                  <a:cubicBezTo>
                    <a:pt x="358" y="0"/>
                    <a:pt x="1" y="847"/>
                    <a:pt x="504" y="1350"/>
                  </a:cubicBezTo>
                  <a:cubicBezTo>
                    <a:pt x="662" y="1509"/>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14"/>
            <p:cNvSpPr/>
            <p:nvPr/>
          </p:nvSpPr>
          <p:spPr>
            <a:xfrm>
              <a:off x="1410745" y="2533381"/>
              <a:ext cx="27123" cy="23277"/>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4"/>
                  </a:cubicBezTo>
                  <a:cubicBezTo>
                    <a:pt x="1841"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14"/>
            <p:cNvSpPr/>
            <p:nvPr/>
          </p:nvSpPr>
          <p:spPr>
            <a:xfrm>
              <a:off x="1533599" y="2533381"/>
              <a:ext cx="27314" cy="23366"/>
            </a:xfrm>
            <a:custGeom>
              <a:avLst/>
              <a:gdLst/>
              <a:ahLst/>
              <a:cxnLst/>
              <a:rect l="l" t="t" r="r" b="b"/>
              <a:pathLst>
                <a:path w="1854" h="1586" extrusionOk="0">
                  <a:moveTo>
                    <a:pt x="1059" y="0"/>
                  </a:moveTo>
                  <a:cubicBezTo>
                    <a:pt x="357" y="0"/>
                    <a:pt x="0" y="860"/>
                    <a:pt x="503" y="1350"/>
                  </a:cubicBezTo>
                  <a:cubicBezTo>
                    <a:pt x="666" y="1513"/>
                    <a:pt x="865" y="1586"/>
                    <a:pt x="1059" y="1586"/>
                  </a:cubicBezTo>
                  <a:cubicBezTo>
                    <a:pt x="1466" y="1586"/>
                    <a:pt x="1853" y="1269"/>
                    <a:pt x="1853" y="794"/>
                  </a:cubicBezTo>
                  <a:cubicBezTo>
                    <a:pt x="1853"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14"/>
            <p:cNvSpPr/>
            <p:nvPr/>
          </p:nvSpPr>
          <p:spPr>
            <a:xfrm>
              <a:off x="1656630" y="2533381"/>
              <a:ext cx="27123" cy="23366"/>
            </a:xfrm>
            <a:custGeom>
              <a:avLst/>
              <a:gdLst/>
              <a:ahLst/>
              <a:cxnLst/>
              <a:rect l="l" t="t" r="r" b="b"/>
              <a:pathLst>
                <a:path w="1841" h="1586" extrusionOk="0">
                  <a:moveTo>
                    <a:pt x="1059" y="0"/>
                  </a:moveTo>
                  <a:cubicBezTo>
                    <a:pt x="345" y="0"/>
                    <a:pt x="1" y="860"/>
                    <a:pt x="490" y="1350"/>
                  </a:cubicBezTo>
                  <a:cubicBezTo>
                    <a:pt x="653" y="1513"/>
                    <a:pt x="852" y="1586"/>
                    <a:pt x="1047" y="1586"/>
                  </a:cubicBezTo>
                  <a:cubicBezTo>
                    <a:pt x="1453" y="1586"/>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14"/>
            <p:cNvSpPr/>
            <p:nvPr/>
          </p:nvSpPr>
          <p:spPr>
            <a:xfrm>
              <a:off x="304776" y="2656604"/>
              <a:ext cx="27108" cy="23292"/>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14"/>
            <p:cNvSpPr/>
            <p:nvPr/>
          </p:nvSpPr>
          <p:spPr>
            <a:xfrm>
              <a:off x="427616" y="2656604"/>
              <a:ext cx="27123" cy="23292"/>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14"/>
            <p:cNvSpPr/>
            <p:nvPr/>
          </p:nvSpPr>
          <p:spPr>
            <a:xfrm>
              <a:off x="550455" y="2656604"/>
              <a:ext cx="27314" cy="23292"/>
            </a:xfrm>
            <a:custGeom>
              <a:avLst/>
              <a:gdLst/>
              <a:ahLst/>
              <a:cxnLst/>
              <a:rect l="l" t="t" r="r" b="b"/>
              <a:pathLst>
                <a:path w="1854" h="1581" extrusionOk="0">
                  <a:moveTo>
                    <a:pt x="1060" y="1"/>
                  </a:moveTo>
                  <a:cubicBezTo>
                    <a:pt x="358" y="1"/>
                    <a:pt x="1" y="848"/>
                    <a:pt x="504" y="1351"/>
                  </a:cubicBezTo>
                  <a:cubicBezTo>
                    <a:pt x="666" y="1509"/>
                    <a:pt x="865" y="1580"/>
                    <a:pt x="1060" y="1580"/>
                  </a:cubicBezTo>
                  <a:cubicBezTo>
                    <a:pt x="1466" y="1580"/>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14"/>
            <p:cNvSpPr/>
            <p:nvPr/>
          </p:nvSpPr>
          <p:spPr>
            <a:xfrm>
              <a:off x="673310" y="2656604"/>
              <a:ext cx="27299" cy="23380"/>
            </a:xfrm>
            <a:custGeom>
              <a:avLst/>
              <a:gdLst/>
              <a:ahLst/>
              <a:cxnLst/>
              <a:rect l="l" t="t" r="r" b="b"/>
              <a:pathLst>
                <a:path w="1853" h="1587" extrusionOk="0">
                  <a:moveTo>
                    <a:pt x="1059" y="1"/>
                  </a:moveTo>
                  <a:cubicBezTo>
                    <a:pt x="357" y="1"/>
                    <a:pt x="0" y="848"/>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14"/>
            <p:cNvSpPr/>
            <p:nvPr/>
          </p:nvSpPr>
          <p:spPr>
            <a:xfrm>
              <a:off x="796341" y="2656604"/>
              <a:ext cx="27123" cy="23292"/>
            </a:xfrm>
            <a:custGeom>
              <a:avLst/>
              <a:gdLst/>
              <a:ahLst/>
              <a:cxnLst/>
              <a:rect l="l" t="t" r="r" b="b"/>
              <a:pathLst>
                <a:path w="1841" h="1581" extrusionOk="0">
                  <a:moveTo>
                    <a:pt x="1059" y="1"/>
                  </a:moveTo>
                  <a:cubicBezTo>
                    <a:pt x="358" y="1"/>
                    <a:pt x="0" y="848"/>
                    <a:pt x="503"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14"/>
            <p:cNvSpPr/>
            <p:nvPr/>
          </p:nvSpPr>
          <p:spPr>
            <a:xfrm>
              <a:off x="919180" y="2656604"/>
              <a:ext cx="27123" cy="23292"/>
            </a:xfrm>
            <a:custGeom>
              <a:avLst/>
              <a:gdLst/>
              <a:ahLst/>
              <a:cxnLst/>
              <a:rect l="l" t="t" r="r" b="b"/>
              <a:pathLst>
                <a:path w="1841" h="1581" extrusionOk="0">
                  <a:moveTo>
                    <a:pt x="1060" y="1"/>
                  </a:moveTo>
                  <a:cubicBezTo>
                    <a:pt x="358" y="1"/>
                    <a:pt x="1" y="848"/>
                    <a:pt x="504" y="1351"/>
                  </a:cubicBezTo>
                  <a:cubicBezTo>
                    <a:pt x="662" y="1509"/>
                    <a:pt x="858" y="1580"/>
                    <a:pt x="1050" y="1580"/>
                  </a:cubicBezTo>
                  <a:cubicBezTo>
                    <a:pt x="1453" y="1580"/>
                    <a:pt x="1840" y="1269"/>
                    <a:pt x="1840" y="795"/>
                  </a:cubicBezTo>
                  <a:cubicBezTo>
                    <a:pt x="1840"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14"/>
            <p:cNvSpPr/>
            <p:nvPr/>
          </p:nvSpPr>
          <p:spPr>
            <a:xfrm>
              <a:off x="1042226" y="2656604"/>
              <a:ext cx="27108" cy="23292"/>
            </a:xfrm>
            <a:custGeom>
              <a:avLst/>
              <a:gdLst/>
              <a:ahLst/>
              <a:cxnLst/>
              <a:rect l="l" t="t" r="r" b="b"/>
              <a:pathLst>
                <a:path w="1840" h="1581" extrusionOk="0">
                  <a:moveTo>
                    <a:pt x="1046" y="1"/>
                  </a:moveTo>
                  <a:cubicBezTo>
                    <a:pt x="344" y="1"/>
                    <a:pt x="0" y="848"/>
                    <a:pt x="490" y="1351"/>
                  </a:cubicBezTo>
                  <a:cubicBezTo>
                    <a:pt x="653" y="1509"/>
                    <a:pt x="851" y="1580"/>
                    <a:pt x="1046" y="1580"/>
                  </a:cubicBezTo>
                  <a:cubicBezTo>
                    <a:pt x="1452"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14"/>
            <p:cNvSpPr/>
            <p:nvPr/>
          </p:nvSpPr>
          <p:spPr>
            <a:xfrm>
              <a:off x="1165066" y="2656604"/>
              <a:ext cx="27123" cy="23292"/>
            </a:xfrm>
            <a:custGeom>
              <a:avLst/>
              <a:gdLst/>
              <a:ahLst/>
              <a:cxnLst/>
              <a:rect l="l" t="t" r="r" b="b"/>
              <a:pathLst>
                <a:path w="1841" h="1581" extrusionOk="0">
                  <a:moveTo>
                    <a:pt x="1046" y="1"/>
                  </a:moveTo>
                  <a:cubicBezTo>
                    <a:pt x="345" y="1"/>
                    <a:pt x="0" y="848"/>
                    <a:pt x="490" y="1351"/>
                  </a:cubicBezTo>
                  <a:cubicBezTo>
                    <a:pt x="653" y="1509"/>
                    <a:pt x="852" y="1580"/>
                    <a:pt x="1046" y="1580"/>
                  </a:cubicBezTo>
                  <a:cubicBezTo>
                    <a:pt x="1453"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14"/>
            <p:cNvSpPr/>
            <p:nvPr/>
          </p:nvSpPr>
          <p:spPr>
            <a:xfrm>
              <a:off x="1287905" y="2656604"/>
              <a:ext cx="27123" cy="23292"/>
            </a:xfrm>
            <a:custGeom>
              <a:avLst/>
              <a:gdLst/>
              <a:ahLst/>
              <a:cxnLst/>
              <a:rect l="l" t="t" r="r" b="b"/>
              <a:pathLst>
                <a:path w="1841" h="1581" extrusionOk="0">
                  <a:moveTo>
                    <a:pt x="1059" y="1"/>
                  </a:moveTo>
                  <a:cubicBezTo>
                    <a:pt x="358" y="1"/>
                    <a:pt x="1" y="848"/>
                    <a:pt x="504"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14"/>
            <p:cNvSpPr/>
            <p:nvPr/>
          </p:nvSpPr>
          <p:spPr>
            <a:xfrm>
              <a:off x="1410745" y="2656604"/>
              <a:ext cx="27123" cy="23292"/>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14"/>
            <p:cNvSpPr/>
            <p:nvPr/>
          </p:nvSpPr>
          <p:spPr>
            <a:xfrm>
              <a:off x="1533599" y="2656604"/>
              <a:ext cx="27314" cy="23292"/>
            </a:xfrm>
            <a:custGeom>
              <a:avLst/>
              <a:gdLst/>
              <a:ahLst/>
              <a:cxnLst/>
              <a:rect l="l" t="t" r="r" b="b"/>
              <a:pathLst>
                <a:path w="1854" h="1581" extrusionOk="0">
                  <a:moveTo>
                    <a:pt x="1059" y="1"/>
                  </a:moveTo>
                  <a:cubicBezTo>
                    <a:pt x="357" y="1"/>
                    <a:pt x="0" y="848"/>
                    <a:pt x="503" y="1351"/>
                  </a:cubicBezTo>
                  <a:cubicBezTo>
                    <a:pt x="666" y="1509"/>
                    <a:pt x="865" y="1580"/>
                    <a:pt x="1059" y="1580"/>
                  </a:cubicBezTo>
                  <a:cubicBezTo>
                    <a:pt x="1465" y="1580"/>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14"/>
            <p:cNvSpPr/>
            <p:nvPr/>
          </p:nvSpPr>
          <p:spPr>
            <a:xfrm>
              <a:off x="1656630" y="2656604"/>
              <a:ext cx="27123" cy="23380"/>
            </a:xfrm>
            <a:custGeom>
              <a:avLst/>
              <a:gdLst/>
              <a:ahLst/>
              <a:cxnLst/>
              <a:rect l="l" t="t" r="r" b="b"/>
              <a:pathLst>
                <a:path w="1841" h="1587" extrusionOk="0">
                  <a:moveTo>
                    <a:pt x="1059" y="1"/>
                  </a:moveTo>
                  <a:cubicBezTo>
                    <a:pt x="345" y="1"/>
                    <a:pt x="1" y="848"/>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14"/>
            <p:cNvSpPr/>
            <p:nvPr/>
          </p:nvSpPr>
          <p:spPr>
            <a:xfrm>
              <a:off x="304776" y="2779841"/>
              <a:ext cx="27108" cy="23174"/>
            </a:xfrm>
            <a:custGeom>
              <a:avLst/>
              <a:gdLst/>
              <a:ahLst/>
              <a:cxnLst/>
              <a:rect l="l" t="t" r="r" b="b"/>
              <a:pathLst>
                <a:path w="1840" h="1573" extrusionOk="0">
                  <a:moveTo>
                    <a:pt x="1059" y="0"/>
                  </a:moveTo>
                  <a:cubicBezTo>
                    <a:pt x="344" y="0"/>
                    <a:pt x="0" y="847"/>
                    <a:pt x="490" y="1337"/>
                  </a:cubicBezTo>
                  <a:cubicBezTo>
                    <a:pt x="653" y="1500"/>
                    <a:pt x="852" y="1573"/>
                    <a:pt x="1046" y="1573"/>
                  </a:cubicBezTo>
                  <a:cubicBezTo>
                    <a:pt x="1453" y="1573"/>
                    <a:pt x="1840" y="1256"/>
                    <a:pt x="1840" y="781"/>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14"/>
            <p:cNvSpPr/>
            <p:nvPr/>
          </p:nvSpPr>
          <p:spPr>
            <a:xfrm>
              <a:off x="427616" y="2779841"/>
              <a:ext cx="27123" cy="23174"/>
            </a:xfrm>
            <a:custGeom>
              <a:avLst/>
              <a:gdLst/>
              <a:ahLst/>
              <a:cxnLst/>
              <a:rect l="l" t="t" r="r" b="b"/>
              <a:pathLst>
                <a:path w="1841" h="1573" extrusionOk="0">
                  <a:moveTo>
                    <a:pt x="1059" y="0"/>
                  </a:moveTo>
                  <a:cubicBezTo>
                    <a:pt x="358" y="0"/>
                    <a:pt x="1" y="847"/>
                    <a:pt x="503" y="1337"/>
                  </a:cubicBezTo>
                  <a:cubicBezTo>
                    <a:pt x="662" y="1500"/>
                    <a:pt x="858" y="1573"/>
                    <a:pt x="1051" y="1573"/>
                  </a:cubicBezTo>
                  <a:cubicBezTo>
                    <a:pt x="1453" y="1573"/>
                    <a:pt x="1840" y="1256"/>
                    <a:pt x="1840" y="781"/>
                  </a:cubicBezTo>
                  <a:cubicBezTo>
                    <a:pt x="1840"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14"/>
            <p:cNvSpPr/>
            <p:nvPr/>
          </p:nvSpPr>
          <p:spPr>
            <a:xfrm>
              <a:off x="550455" y="2779841"/>
              <a:ext cx="27314" cy="23277"/>
            </a:xfrm>
            <a:custGeom>
              <a:avLst/>
              <a:gdLst/>
              <a:ahLst/>
              <a:cxnLst/>
              <a:rect l="l" t="t" r="r" b="b"/>
              <a:pathLst>
                <a:path w="1854" h="1580" extrusionOk="0">
                  <a:moveTo>
                    <a:pt x="1060" y="0"/>
                  </a:moveTo>
                  <a:cubicBezTo>
                    <a:pt x="358" y="0"/>
                    <a:pt x="1" y="847"/>
                    <a:pt x="504" y="1350"/>
                  </a:cubicBezTo>
                  <a:cubicBezTo>
                    <a:pt x="666" y="1508"/>
                    <a:pt x="864" y="1580"/>
                    <a:pt x="1058" y="1580"/>
                  </a:cubicBezTo>
                  <a:cubicBezTo>
                    <a:pt x="1465" y="1580"/>
                    <a:pt x="1854" y="1265"/>
                    <a:pt x="1854" y="781"/>
                  </a:cubicBezTo>
                  <a:cubicBezTo>
                    <a:pt x="1854" y="345"/>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14"/>
            <p:cNvSpPr/>
            <p:nvPr/>
          </p:nvSpPr>
          <p:spPr>
            <a:xfrm>
              <a:off x="673310" y="2779841"/>
              <a:ext cx="27299" cy="23277"/>
            </a:xfrm>
            <a:custGeom>
              <a:avLst/>
              <a:gdLst/>
              <a:ahLst/>
              <a:cxnLst/>
              <a:rect l="l" t="t" r="r" b="b"/>
              <a:pathLst>
                <a:path w="1853" h="1580" extrusionOk="0">
                  <a:moveTo>
                    <a:pt x="1059" y="0"/>
                  </a:moveTo>
                  <a:cubicBezTo>
                    <a:pt x="357" y="0"/>
                    <a:pt x="0" y="847"/>
                    <a:pt x="503" y="1350"/>
                  </a:cubicBezTo>
                  <a:cubicBezTo>
                    <a:pt x="665" y="1508"/>
                    <a:pt x="863" y="1580"/>
                    <a:pt x="1057" y="1580"/>
                  </a:cubicBezTo>
                  <a:cubicBezTo>
                    <a:pt x="1464" y="1580"/>
                    <a:pt x="1853" y="1265"/>
                    <a:pt x="1853" y="781"/>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14"/>
            <p:cNvSpPr/>
            <p:nvPr/>
          </p:nvSpPr>
          <p:spPr>
            <a:xfrm>
              <a:off x="796341" y="2779841"/>
              <a:ext cx="27123" cy="23174"/>
            </a:xfrm>
            <a:custGeom>
              <a:avLst/>
              <a:gdLst/>
              <a:ahLst/>
              <a:cxnLst/>
              <a:rect l="l" t="t" r="r" b="b"/>
              <a:pathLst>
                <a:path w="1841" h="1573" extrusionOk="0">
                  <a:moveTo>
                    <a:pt x="1059" y="0"/>
                  </a:moveTo>
                  <a:cubicBezTo>
                    <a:pt x="358" y="0"/>
                    <a:pt x="0" y="847"/>
                    <a:pt x="503" y="1337"/>
                  </a:cubicBezTo>
                  <a:cubicBezTo>
                    <a:pt x="662" y="1500"/>
                    <a:pt x="858" y="1573"/>
                    <a:pt x="1051" y="1573"/>
                  </a:cubicBezTo>
                  <a:cubicBezTo>
                    <a:pt x="1453" y="1573"/>
                    <a:pt x="1840" y="1256"/>
                    <a:pt x="1840" y="781"/>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14"/>
            <p:cNvSpPr/>
            <p:nvPr/>
          </p:nvSpPr>
          <p:spPr>
            <a:xfrm>
              <a:off x="919180" y="2779841"/>
              <a:ext cx="27123" cy="23174"/>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0" y="1256"/>
                    <a:pt x="1840" y="781"/>
                  </a:cubicBezTo>
                  <a:cubicBezTo>
                    <a:pt x="1840"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14"/>
            <p:cNvSpPr/>
            <p:nvPr/>
          </p:nvSpPr>
          <p:spPr>
            <a:xfrm>
              <a:off x="1042226" y="2779841"/>
              <a:ext cx="27108" cy="23174"/>
            </a:xfrm>
            <a:custGeom>
              <a:avLst/>
              <a:gdLst/>
              <a:ahLst/>
              <a:cxnLst/>
              <a:rect l="l" t="t" r="r" b="b"/>
              <a:pathLst>
                <a:path w="1840" h="1573" extrusionOk="0">
                  <a:moveTo>
                    <a:pt x="1046" y="0"/>
                  </a:moveTo>
                  <a:cubicBezTo>
                    <a:pt x="344" y="0"/>
                    <a:pt x="0" y="847"/>
                    <a:pt x="490" y="1337"/>
                  </a:cubicBezTo>
                  <a:cubicBezTo>
                    <a:pt x="653" y="1500"/>
                    <a:pt x="852" y="1573"/>
                    <a:pt x="1046" y="1573"/>
                  </a:cubicBezTo>
                  <a:cubicBezTo>
                    <a:pt x="1453" y="1573"/>
                    <a:pt x="1840" y="1256"/>
                    <a:pt x="1840" y="781"/>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14"/>
            <p:cNvSpPr/>
            <p:nvPr/>
          </p:nvSpPr>
          <p:spPr>
            <a:xfrm>
              <a:off x="1165066" y="2779841"/>
              <a:ext cx="27123" cy="23174"/>
            </a:xfrm>
            <a:custGeom>
              <a:avLst/>
              <a:gdLst/>
              <a:ahLst/>
              <a:cxnLst/>
              <a:rect l="l" t="t" r="r" b="b"/>
              <a:pathLst>
                <a:path w="1841" h="1573" extrusionOk="0">
                  <a:moveTo>
                    <a:pt x="1046" y="0"/>
                  </a:moveTo>
                  <a:cubicBezTo>
                    <a:pt x="345" y="0"/>
                    <a:pt x="0" y="847"/>
                    <a:pt x="490" y="1337"/>
                  </a:cubicBezTo>
                  <a:cubicBezTo>
                    <a:pt x="653" y="1500"/>
                    <a:pt x="852" y="1573"/>
                    <a:pt x="1046" y="1573"/>
                  </a:cubicBezTo>
                  <a:cubicBezTo>
                    <a:pt x="1453" y="1573"/>
                    <a:pt x="1840" y="1256"/>
                    <a:pt x="1840" y="781"/>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14"/>
            <p:cNvSpPr/>
            <p:nvPr/>
          </p:nvSpPr>
          <p:spPr>
            <a:xfrm>
              <a:off x="1287905" y="2779841"/>
              <a:ext cx="27123" cy="23174"/>
            </a:xfrm>
            <a:custGeom>
              <a:avLst/>
              <a:gdLst/>
              <a:ahLst/>
              <a:cxnLst/>
              <a:rect l="l" t="t" r="r" b="b"/>
              <a:pathLst>
                <a:path w="1841" h="1573" extrusionOk="0">
                  <a:moveTo>
                    <a:pt x="1059" y="0"/>
                  </a:moveTo>
                  <a:cubicBezTo>
                    <a:pt x="358" y="0"/>
                    <a:pt x="1" y="847"/>
                    <a:pt x="504" y="1337"/>
                  </a:cubicBezTo>
                  <a:cubicBezTo>
                    <a:pt x="662" y="1500"/>
                    <a:pt x="858" y="1573"/>
                    <a:pt x="1051" y="1573"/>
                  </a:cubicBezTo>
                  <a:cubicBezTo>
                    <a:pt x="1453" y="1573"/>
                    <a:pt x="1840" y="1256"/>
                    <a:pt x="1840" y="781"/>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14"/>
            <p:cNvSpPr/>
            <p:nvPr/>
          </p:nvSpPr>
          <p:spPr>
            <a:xfrm>
              <a:off x="1410745" y="2779841"/>
              <a:ext cx="27123" cy="23174"/>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1" y="1256"/>
                    <a:pt x="1841" y="781"/>
                  </a:cubicBezTo>
                  <a:cubicBezTo>
                    <a:pt x="1841"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14"/>
            <p:cNvSpPr/>
            <p:nvPr/>
          </p:nvSpPr>
          <p:spPr>
            <a:xfrm>
              <a:off x="1533599" y="2779841"/>
              <a:ext cx="27314" cy="23277"/>
            </a:xfrm>
            <a:custGeom>
              <a:avLst/>
              <a:gdLst/>
              <a:ahLst/>
              <a:cxnLst/>
              <a:rect l="l" t="t" r="r" b="b"/>
              <a:pathLst>
                <a:path w="1854" h="1580" extrusionOk="0">
                  <a:moveTo>
                    <a:pt x="1059" y="0"/>
                  </a:moveTo>
                  <a:cubicBezTo>
                    <a:pt x="357" y="0"/>
                    <a:pt x="0" y="847"/>
                    <a:pt x="503" y="1350"/>
                  </a:cubicBezTo>
                  <a:cubicBezTo>
                    <a:pt x="665" y="1508"/>
                    <a:pt x="863" y="1580"/>
                    <a:pt x="1057" y="1580"/>
                  </a:cubicBezTo>
                  <a:cubicBezTo>
                    <a:pt x="1464" y="1580"/>
                    <a:pt x="1853" y="1265"/>
                    <a:pt x="1853" y="781"/>
                  </a:cubicBezTo>
                  <a:cubicBezTo>
                    <a:pt x="1853" y="345"/>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14"/>
            <p:cNvSpPr/>
            <p:nvPr/>
          </p:nvSpPr>
          <p:spPr>
            <a:xfrm>
              <a:off x="1656630" y="2779841"/>
              <a:ext cx="27123" cy="23277"/>
            </a:xfrm>
            <a:custGeom>
              <a:avLst/>
              <a:gdLst/>
              <a:ahLst/>
              <a:cxnLst/>
              <a:rect l="l" t="t" r="r" b="b"/>
              <a:pathLst>
                <a:path w="1841" h="1580" extrusionOk="0">
                  <a:moveTo>
                    <a:pt x="1059" y="0"/>
                  </a:moveTo>
                  <a:cubicBezTo>
                    <a:pt x="345" y="0"/>
                    <a:pt x="1" y="847"/>
                    <a:pt x="490" y="1350"/>
                  </a:cubicBezTo>
                  <a:cubicBezTo>
                    <a:pt x="653" y="1508"/>
                    <a:pt x="851" y="1580"/>
                    <a:pt x="1044" y="1580"/>
                  </a:cubicBezTo>
                  <a:cubicBezTo>
                    <a:pt x="1452" y="1580"/>
                    <a:pt x="1840" y="1265"/>
                    <a:pt x="1840" y="781"/>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676195348"/>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3474675" y="822670"/>
            <a:ext cx="3464400" cy="8883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dk1"/>
              </a:buClr>
              <a:buSzPts val="2400"/>
              <a:buNone/>
              <a:defRPr sz="4000"/>
            </a:lvl1pPr>
            <a:lvl2pPr lvl="1" algn="ctr" rtl="0">
              <a:spcBef>
                <a:spcPts val="0"/>
              </a:spcBef>
              <a:spcAft>
                <a:spcPts val="0"/>
              </a:spcAft>
              <a:buClr>
                <a:schemeClr val="dk1"/>
              </a:buClr>
              <a:buSzPts val="1800"/>
              <a:buNone/>
              <a:defRPr sz="1800">
                <a:solidFill>
                  <a:schemeClr val="dk1"/>
                </a:solidFill>
              </a:defRPr>
            </a:lvl2pPr>
            <a:lvl3pPr lvl="2" algn="ctr" rtl="0">
              <a:spcBef>
                <a:spcPts val="0"/>
              </a:spcBef>
              <a:spcAft>
                <a:spcPts val="0"/>
              </a:spcAft>
              <a:buClr>
                <a:schemeClr val="dk1"/>
              </a:buClr>
              <a:buSzPts val="1800"/>
              <a:buNone/>
              <a:defRPr sz="1800">
                <a:solidFill>
                  <a:schemeClr val="dk1"/>
                </a:solidFill>
              </a:defRPr>
            </a:lvl3pPr>
            <a:lvl4pPr lvl="3" algn="ctr" rtl="0">
              <a:spcBef>
                <a:spcPts val="0"/>
              </a:spcBef>
              <a:spcAft>
                <a:spcPts val="0"/>
              </a:spcAft>
              <a:buClr>
                <a:schemeClr val="dk1"/>
              </a:buClr>
              <a:buSzPts val="1800"/>
              <a:buNone/>
              <a:defRPr sz="1800">
                <a:solidFill>
                  <a:schemeClr val="dk1"/>
                </a:solidFill>
              </a:defRPr>
            </a:lvl4pPr>
            <a:lvl5pPr lvl="4" algn="ctr" rtl="0">
              <a:spcBef>
                <a:spcPts val="0"/>
              </a:spcBef>
              <a:spcAft>
                <a:spcPts val="0"/>
              </a:spcAft>
              <a:buClr>
                <a:schemeClr val="dk1"/>
              </a:buClr>
              <a:buSzPts val="1800"/>
              <a:buNone/>
              <a:defRPr sz="1800">
                <a:solidFill>
                  <a:schemeClr val="dk1"/>
                </a:solidFill>
              </a:defRPr>
            </a:lvl5pPr>
            <a:lvl6pPr lvl="5" algn="ctr" rtl="0">
              <a:spcBef>
                <a:spcPts val="0"/>
              </a:spcBef>
              <a:spcAft>
                <a:spcPts val="0"/>
              </a:spcAft>
              <a:buClr>
                <a:schemeClr val="dk1"/>
              </a:buClr>
              <a:buSzPts val="1800"/>
              <a:buNone/>
              <a:defRPr sz="1800">
                <a:solidFill>
                  <a:schemeClr val="dk1"/>
                </a:solidFill>
              </a:defRPr>
            </a:lvl6pPr>
            <a:lvl7pPr lvl="6" algn="ctr" rtl="0">
              <a:spcBef>
                <a:spcPts val="0"/>
              </a:spcBef>
              <a:spcAft>
                <a:spcPts val="0"/>
              </a:spcAft>
              <a:buClr>
                <a:schemeClr val="dk1"/>
              </a:buClr>
              <a:buSzPts val="1800"/>
              <a:buNone/>
              <a:defRPr sz="1800">
                <a:solidFill>
                  <a:schemeClr val="dk1"/>
                </a:solidFill>
              </a:defRPr>
            </a:lvl7pPr>
            <a:lvl8pPr lvl="7" algn="ctr" rtl="0">
              <a:spcBef>
                <a:spcPts val="0"/>
              </a:spcBef>
              <a:spcAft>
                <a:spcPts val="0"/>
              </a:spcAft>
              <a:buClr>
                <a:schemeClr val="dk1"/>
              </a:buClr>
              <a:buSzPts val="1800"/>
              <a:buNone/>
              <a:defRPr sz="1800">
                <a:solidFill>
                  <a:schemeClr val="dk1"/>
                </a:solidFill>
              </a:defRPr>
            </a:lvl8pPr>
            <a:lvl9pPr lvl="8" algn="ctr" rtl="0">
              <a:spcBef>
                <a:spcPts val="0"/>
              </a:spcBef>
              <a:spcAft>
                <a:spcPts val="0"/>
              </a:spcAft>
              <a:buClr>
                <a:schemeClr val="dk1"/>
              </a:buClr>
              <a:buSzPts val="1800"/>
              <a:buNone/>
              <a:defRPr sz="1800">
                <a:solidFill>
                  <a:schemeClr val="dk1"/>
                </a:solidFill>
              </a:defRPr>
            </a:lvl9pPr>
          </a:lstStyle>
          <a:p>
            <a:endParaRPr/>
          </a:p>
        </p:txBody>
      </p:sp>
      <p:sp>
        <p:nvSpPr>
          <p:cNvPr id="13" name="Google Shape;13;p3"/>
          <p:cNvSpPr txBox="1">
            <a:spLocks noGrp="1"/>
          </p:cNvSpPr>
          <p:nvPr>
            <p:ph type="subTitle" idx="1"/>
          </p:nvPr>
        </p:nvSpPr>
        <p:spPr>
          <a:xfrm>
            <a:off x="3903300" y="1558513"/>
            <a:ext cx="3036000" cy="577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00"/>
            </a:lvl1pPr>
            <a:lvl2pPr lvl="1" algn="ctr" rtl="0">
              <a:lnSpc>
                <a:spcPct val="100000"/>
              </a:lnSpc>
              <a:spcBef>
                <a:spcPts val="0"/>
              </a:spcBef>
              <a:spcAft>
                <a:spcPts val="0"/>
              </a:spcAft>
              <a:buSzPts val="1000"/>
              <a:buNone/>
              <a:defRPr sz="1000"/>
            </a:lvl2pPr>
            <a:lvl3pPr lvl="2" algn="ctr" rtl="0">
              <a:lnSpc>
                <a:spcPct val="100000"/>
              </a:lnSpc>
              <a:spcBef>
                <a:spcPts val="0"/>
              </a:spcBef>
              <a:spcAft>
                <a:spcPts val="0"/>
              </a:spcAft>
              <a:buSzPts val="1000"/>
              <a:buNone/>
              <a:defRPr sz="1000"/>
            </a:lvl3pPr>
            <a:lvl4pPr lvl="3" algn="ctr" rtl="0">
              <a:lnSpc>
                <a:spcPct val="100000"/>
              </a:lnSpc>
              <a:spcBef>
                <a:spcPts val="0"/>
              </a:spcBef>
              <a:spcAft>
                <a:spcPts val="0"/>
              </a:spcAft>
              <a:buSzPts val="1000"/>
              <a:buNone/>
              <a:defRPr sz="1000"/>
            </a:lvl4pPr>
            <a:lvl5pPr lvl="4" algn="ctr" rtl="0">
              <a:lnSpc>
                <a:spcPct val="100000"/>
              </a:lnSpc>
              <a:spcBef>
                <a:spcPts val="0"/>
              </a:spcBef>
              <a:spcAft>
                <a:spcPts val="0"/>
              </a:spcAft>
              <a:buSzPts val="1000"/>
              <a:buNone/>
              <a:defRPr sz="1000"/>
            </a:lvl5pPr>
            <a:lvl6pPr lvl="5" algn="ctr" rtl="0">
              <a:lnSpc>
                <a:spcPct val="100000"/>
              </a:lnSpc>
              <a:spcBef>
                <a:spcPts val="0"/>
              </a:spcBef>
              <a:spcAft>
                <a:spcPts val="0"/>
              </a:spcAft>
              <a:buSzPts val="1000"/>
              <a:buNone/>
              <a:defRPr sz="1000"/>
            </a:lvl6pPr>
            <a:lvl7pPr lvl="6" algn="ctr" rtl="0">
              <a:lnSpc>
                <a:spcPct val="100000"/>
              </a:lnSpc>
              <a:spcBef>
                <a:spcPts val="0"/>
              </a:spcBef>
              <a:spcAft>
                <a:spcPts val="0"/>
              </a:spcAft>
              <a:buSzPts val="1000"/>
              <a:buNone/>
              <a:defRPr sz="1000"/>
            </a:lvl7pPr>
            <a:lvl8pPr lvl="7" algn="ctr" rtl="0">
              <a:lnSpc>
                <a:spcPct val="100000"/>
              </a:lnSpc>
              <a:spcBef>
                <a:spcPts val="0"/>
              </a:spcBef>
              <a:spcAft>
                <a:spcPts val="0"/>
              </a:spcAft>
              <a:buSzPts val="1000"/>
              <a:buNone/>
              <a:defRPr sz="1000"/>
            </a:lvl8pPr>
            <a:lvl9pPr lvl="8" algn="ctr" rtl="0">
              <a:lnSpc>
                <a:spcPct val="100000"/>
              </a:lnSpc>
              <a:spcBef>
                <a:spcPts val="0"/>
              </a:spcBef>
              <a:spcAft>
                <a:spcPts val="0"/>
              </a:spcAft>
              <a:buSzPts val="1000"/>
              <a:buNone/>
              <a:defRPr sz="1000"/>
            </a:lvl9pPr>
          </a:lstStyle>
          <a:p>
            <a:endParaRPr/>
          </a:p>
        </p:txBody>
      </p:sp>
      <p:sp>
        <p:nvSpPr>
          <p:cNvPr id="14" name="Google Shape;14;p3"/>
          <p:cNvSpPr txBox="1">
            <a:spLocks noGrp="1"/>
          </p:cNvSpPr>
          <p:nvPr>
            <p:ph type="title" idx="2" hasCustomPrompt="1"/>
          </p:nvPr>
        </p:nvSpPr>
        <p:spPr>
          <a:xfrm>
            <a:off x="6491625" y="3715194"/>
            <a:ext cx="1753800" cy="888300"/>
          </a:xfrm>
          <a:prstGeom prst="rect">
            <a:avLst/>
          </a:prstGeom>
          <a:noFill/>
        </p:spPr>
        <p:txBody>
          <a:bodyPr spcFirstLastPara="1" wrap="square" lIns="91425" tIns="91425" rIns="91425" bIns="91425" anchor="ctr" anchorCtr="0">
            <a:noAutofit/>
          </a:bodyPr>
          <a:lstStyle>
            <a:lvl1pPr lvl="0" algn="ctr" rtl="0">
              <a:lnSpc>
                <a:spcPct val="115000"/>
              </a:lnSpc>
              <a:spcBef>
                <a:spcPts val="0"/>
              </a:spcBef>
              <a:spcAft>
                <a:spcPts val="0"/>
              </a:spcAft>
              <a:buClr>
                <a:schemeClr val="dk1"/>
              </a:buClr>
              <a:buSzPts val="5500"/>
              <a:buNone/>
              <a:defRPr sz="9600" b="0">
                <a:solidFill>
                  <a:schemeClr val="dk1"/>
                </a:solidFill>
              </a:defRPr>
            </a:lvl1pPr>
            <a:lvl2pPr lvl="1" algn="ctr" rtl="0">
              <a:spcBef>
                <a:spcPts val="0"/>
              </a:spcBef>
              <a:spcAft>
                <a:spcPts val="0"/>
              </a:spcAft>
              <a:buClr>
                <a:schemeClr val="dk1"/>
              </a:buClr>
              <a:buSzPts val="5500"/>
              <a:buNone/>
              <a:defRPr sz="5500">
                <a:solidFill>
                  <a:schemeClr val="dk1"/>
                </a:solidFill>
              </a:defRPr>
            </a:lvl2pPr>
            <a:lvl3pPr lvl="2" algn="ctr" rtl="0">
              <a:spcBef>
                <a:spcPts val="0"/>
              </a:spcBef>
              <a:spcAft>
                <a:spcPts val="0"/>
              </a:spcAft>
              <a:buClr>
                <a:schemeClr val="dk1"/>
              </a:buClr>
              <a:buSzPts val="5500"/>
              <a:buNone/>
              <a:defRPr sz="5500">
                <a:solidFill>
                  <a:schemeClr val="dk1"/>
                </a:solidFill>
              </a:defRPr>
            </a:lvl3pPr>
            <a:lvl4pPr lvl="3" algn="ctr" rtl="0">
              <a:spcBef>
                <a:spcPts val="0"/>
              </a:spcBef>
              <a:spcAft>
                <a:spcPts val="0"/>
              </a:spcAft>
              <a:buClr>
                <a:schemeClr val="dk1"/>
              </a:buClr>
              <a:buSzPts val="5500"/>
              <a:buNone/>
              <a:defRPr sz="5500">
                <a:solidFill>
                  <a:schemeClr val="dk1"/>
                </a:solidFill>
              </a:defRPr>
            </a:lvl4pPr>
            <a:lvl5pPr lvl="4" algn="ctr" rtl="0">
              <a:spcBef>
                <a:spcPts val="0"/>
              </a:spcBef>
              <a:spcAft>
                <a:spcPts val="0"/>
              </a:spcAft>
              <a:buClr>
                <a:schemeClr val="dk1"/>
              </a:buClr>
              <a:buSzPts val="5500"/>
              <a:buNone/>
              <a:defRPr sz="5500">
                <a:solidFill>
                  <a:schemeClr val="dk1"/>
                </a:solidFill>
              </a:defRPr>
            </a:lvl5pPr>
            <a:lvl6pPr lvl="5" algn="ctr" rtl="0">
              <a:spcBef>
                <a:spcPts val="0"/>
              </a:spcBef>
              <a:spcAft>
                <a:spcPts val="0"/>
              </a:spcAft>
              <a:buClr>
                <a:schemeClr val="dk1"/>
              </a:buClr>
              <a:buSzPts val="5500"/>
              <a:buNone/>
              <a:defRPr sz="5500">
                <a:solidFill>
                  <a:schemeClr val="dk1"/>
                </a:solidFill>
              </a:defRPr>
            </a:lvl6pPr>
            <a:lvl7pPr lvl="6" algn="ctr" rtl="0">
              <a:spcBef>
                <a:spcPts val="0"/>
              </a:spcBef>
              <a:spcAft>
                <a:spcPts val="0"/>
              </a:spcAft>
              <a:buClr>
                <a:schemeClr val="dk1"/>
              </a:buClr>
              <a:buSzPts val="5500"/>
              <a:buNone/>
              <a:defRPr sz="5500">
                <a:solidFill>
                  <a:schemeClr val="dk1"/>
                </a:solidFill>
              </a:defRPr>
            </a:lvl7pPr>
            <a:lvl8pPr lvl="7" algn="ctr" rtl="0">
              <a:spcBef>
                <a:spcPts val="0"/>
              </a:spcBef>
              <a:spcAft>
                <a:spcPts val="0"/>
              </a:spcAft>
              <a:buClr>
                <a:schemeClr val="dk1"/>
              </a:buClr>
              <a:buSzPts val="5500"/>
              <a:buNone/>
              <a:defRPr sz="5500">
                <a:solidFill>
                  <a:schemeClr val="dk1"/>
                </a:solidFill>
              </a:defRPr>
            </a:lvl8pPr>
            <a:lvl9pPr lvl="8" algn="ctr" rtl="0">
              <a:spcBef>
                <a:spcPts val="0"/>
              </a:spcBef>
              <a:spcAft>
                <a:spcPts val="0"/>
              </a:spcAft>
              <a:buClr>
                <a:schemeClr val="dk1"/>
              </a:buClr>
              <a:buSzPts val="5500"/>
              <a:buNone/>
              <a:defRPr sz="5500">
                <a:solidFill>
                  <a:schemeClr val="dk1"/>
                </a:solidFill>
              </a:defRPr>
            </a:lvl9pPr>
          </a:lstStyle>
          <a:p>
            <a:r>
              <a:t>xx%</a:t>
            </a:r>
          </a:p>
        </p:txBody>
      </p:sp>
      <p:grpSp>
        <p:nvGrpSpPr>
          <p:cNvPr id="15" name="Google Shape;15;p3"/>
          <p:cNvGrpSpPr/>
          <p:nvPr/>
        </p:nvGrpSpPr>
        <p:grpSpPr>
          <a:xfrm>
            <a:off x="950433" y="114255"/>
            <a:ext cx="2098665" cy="2660186"/>
            <a:chOff x="304776" y="1055181"/>
            <a:chExt cx="1378977" cy="1747937"/>
          </a:xfrm>
        </p:grpSpPr>
        <p:sp>
          <p:nvSpPr>
            <p:cNvPr id="16" name="Google Shape;16;p3"/>
            <p:cNvSpPr/>
            <p:nvPr/>
          </p:nvSpPr>
          <p:spPr>
            <a:xfrm>
              <a:off x="304776" y="1055181"/>
              <a:ext cx="27108" cy="23277"/>
            </a:xfrm>
            <a:custGeom>
              <a:avLst/>
              <a:gdLst/>
              <a:ahLst/>
              <a:cxnLst/>
              <a:rect l="l" t="t" r="r" b="b"/>
              <a:pathLst>
                <a:path w="1840" h="1580" extrusionOk="0">
                  <a:moveTo>
                    <a:pt x="1059" y="0"/>
                  </a:moveTo>
                  <a:cubicBezTo>
                    <a:pt x="344" y="0"/>
                    <a:pt x="0" y="847"/>
                    <a:pt x="490" y="1350"/>
                  </a:cubicBezTo>
                  <a:cubicBezTo>
                    <a:pt x="653" y="1508"/>
                    <a:pt x="851" y="1580"/>
                    <a:pt x="1046" y="1580"/>
                  </a:cubicBezTo>
                  <a:cubicBezTo>
                    <a:pt x="1452"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p:nvPr/>
          </p:nvSpPr>
          <p:spPr>
            <a:xfrm>
              <a:off x="427616" y="1055181"/>
              <a:ext cx="27123" cy="23277"/>
            </a:xfrm>
            <a:custGeom>
              <a:avLst/>
              <a:gdLst/>
              <a:ahLst/>
              <a:cxnLst/>
              <a:rect l="l" t="t" r="r" b="b"/>
              <a:pathLst>
                <a:path w="1841" h="1580" extrusionOk="0">
                  <a:moveTo>
                    <a:pt x="1059" y="0"/>
                  </a:moveTo>
                  <a:cubicBezTo>
                    <a:pt x="358" y="0"/>
                    <a:pt x="1" y="847"/>
                    <a:pt x="503" y="1350"/>
                  </a:cubicBezTo>
                  <a:cubicBezTo>
                    <a:pt x="662" y="1508"/>
                    <a:pt x="858" y="1580"/>
                    <a:pt x="1050" y="1580"/>
                  </a:cubicBezTo>
                  <a:cubicBezTo>
                    <a:pt x="1453" y="1580"/>
                    <a:pt x="1840" y="1269"/>
                    <a:pt x="1840" y="794"/>
                  </a:cubicBezTo>
                  <a:cubicBezTo>
                    <a:pt x="1840"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3"/>
            <p:cNvSpPr/>
            <p:nvPr/>
          </p:nvSpPr>
          <p:spPr>
            <a:xfrm>
              <a:off x="550455" y="1055181"/>
              <a:ext cx="27314" cy="23277"/>
            </a:xfrm>
            <a:custGeom>
              <a:avLst/>
              <a:gdLst/>
              <a:ahLst/>
              <a:cxnLst/>
              <a:rect l="l" t="t" r="r" b="b"/>
              <a:pathLst>
                <a:path w="1854" h="1580" extrusionOk="0">
                  <a:moveTo>
                    <a:pt x="1060" y="0"/>
                  </a:moveTo>
                  <a:cubicBezTo>
                    <a:pt x="358" y="0"/>
                    <a:pt x="1" y="847"/>
                    <a:pt x="504" y="1350"/>
                  </a:cubicBezTo>
                  <a:cubicBezTo>
                    <a:pt x="666" y="1508"/>
                    <a:pt x="865" y="1580"/>
                    <a:pt x="1060" y="1580"/>
                  </a:cubicBezTo>
                  <a:cubicBezTo>
                    <a:pt x="1466" y="1580"/>
                    <a:pt x="1854" y="1269"/>
                    <a:pt x="1854" y="794"/>
                  </a:cubicBezTo>
                  <a:cubicBezTo>
                    <a:pt x="1854"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p:nvPr/>
          </p:nvSpPr>
          <p:spPr>
            <a:xfrm>
              <a:off x="673501" y="1055181"/>
              <a:ext cx="27108" cy="23277"/>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a:off x="796341" y="1055181"/>
              <a:ext cx="27123" cy="23277"/>
            </a:xfrm>
            <a:custGeom>
              <a:avLst/>
              <a:gdLst/>
              <a:ahLst/>
              <a:cxnLst/>
              <a:rect l="l" t="t" r="r" b="b"/>
              <a:pathLst>
                <a:path w="1841" h="1580" extrusionOk="0">
                  <a:moveTo>
                    <a:pt x="1059" y="0"/>
                  </a:moveTo>
                  <a:cubicBezTo>
                    <a:pt x="358" y="0"/>
                    <a:pt x="0" y="847"/>
                    <a:pt x="503" y="1350"/>
                  </a:cubicBezTo>
                  <a:cubicBezTo>
                    <a:pt x="662" y="1508"/>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p:nvPr/>
          </p:nvSpPr>
          <p:spPr>
            <a:xfrm>
              <a:off x="919180" y="1055181"/>
              <a:ext cx="27123" cy="23277"/>
            </a:xfrm>
            <a:custGeom>
              <a:avLst/>
              <a:gdLst/>
              <a:ahLst/>
              <a:cxnLst/>
              <a:rect l="l" t="t" r="r" b="b"/>
              <a:pathLst>
                <a:path w="1841" h="1580" extrusionOk="0">
                  <a:moveTo>
                    <a:pt x="1060" y="0"/>
                  </a:moveTo>
                  <a:cubicBezTo>
                    <a:pt x="358" y="0"/>
                    <a:pt x="1" y="847"/>
                    <a:pt x="504" y="1350"/>
                  </a:cubicBezTo>
                  <a:cubicBezTo>
                    <a:pt x="662" y="1508"/>
                    <a:pt x="858" y="1580"/>
                    <a:pt x="1050" y="1580"/>
                  </a:cubicBezTo>
                  <a:cubicBezTo>
                    <a:pt x="1453" y="1580"/>
                    <a:pt x="1840" y="1269"/>
                    <a:pt x="1840" y="794"/>
                  </a:cubicBezTo>
                  <a:cubicBezTo>
                    <a:pt x="1840"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a:off x="1042226" y="1055181"/>
              <a:ext cx="27108" cy="23277"/>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a:off x="1165066" y="1055181"/>
              <a:ext cx="27123" cy="23277"/>
            </a:xfrm>
            <a:custGeom>
              <a:avLst/>
              <a:gdLst/>
              <a:ahLst/>
              <a:cxnLst/>
              <a:rect l="l" t="t" r="r" b="b"/>
              <a:pathLst>
                <a:path w="1841" h="1580" extrusionOk="0">
                  <a:moveTo>
                    <a:pt x="1046" y="0"/>
                  </a:moveTo>
                  <a:cubicBezTo>
                    <a:pt x="345" y="0"/>
                    <a:pt x="0" y="847"/>
                    <a:pt x="490" y="1350"/>
                  </a:cubicBezTo>
                  <a:cubicBezTo>
                    <a:pt x="653" y="1508"/>
                    <a:pt x="852" y="1580"/>
                    <a:pt x="1046" y="1580"/>
                  </a:cubicBezTo>
                  <a:cubicBezTo>
                    <a:pt x="1453"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a:off x="1287905" y="1055181"/>
              <a:ext cx="27123" cy="23277"/>
            </a:xfrm>
            <a:custGeom>
              <a:avLst/>
              <a:gdLst/>
              <a:ahLst/>
              <a:cxnLst/>
              <a:rect l="l" t="t" r="r" b="b"/>
              <a:pathLst>
                <a:path w="1841" h="1580" extrusionOk="0">
                  <a:moveTo>
                    <a:pt x="1059" y="0"/>
                  </a:moveTo>
                  <a:cubicBezTo>
                    <a:pt x="358" y="0"/>
                    <a:pt x="1" y="847"/>
                    <a:pt x="504" y="1350"/>
                  </a:cubicBezTo>
                  <a:cubicBezTo>
                    <a:pt x="662" y="1508"/>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a:off x="1410745" y="1055181"/>
              <a:ext cx="27123" cy="23277"/>
            </a:xfrm>
            <a:custGeom>
              <a:avLst/>
              <a:gdLst/>
              <a:ahLst/>
              <a:cxnLst/>
              <a:rect l="l" t="t" r="r" b="b"/>
              <a:pathLst>
                <a:path w="1841" h="1580" extrusionOk="0">
                  <a:moveTo>
                    <a:pt x="1060" y="0"/>
                  </a:moveTo>
                  <a:cubicBezTo>
                    <a:pt x="358" y="0"/>
                    <a:pt x="1" y="847"/>
                    <a:pt x="504" y="1350"/>
                  </a:cubicBezTo>
                  <a:cubicBezTo>
                    <a:pt x="662" y="1508"/>
                    <a:pt x="858" y="1580"/>
                    <a:pt x="1051" y="1580"/>
                  </a:cubicBezTo>
                  <a:cubicBezTo>
                    <a:pt x="1453" y="1580"/>
                    <a:pt x="1841" y="1269"/>
                    <a:pt x="1841" y="794"/>
                  </a:cubicBezTo>
                  <a:cubicBezTo>
                    <a:pt x="1841"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p:nvPr/>
          </p:nvSpPr>
          <p:spPr>
            <a:xfrm>
              <a:off x="1533599" y="1055181"/>
              <a:ext cx="27314" cy="23277"/>
            </a:xfrm>
            <a:custGeom>
              <a:avLst/>
              <a:gdLst/>
              <a:ahLst/>
              <a:cxnLst/>
              <a:rect l="l" t="t" r="r" b="b"/>
              <a:pathLst>
                <a:path w="1854" h="1580" extrusionOk="0">
                  <a:moveTo>
                    <a:pt x="1072" y="0"/>
                  </a:moveTo>
                  <a:cubicBezTo>
                    <a:pt x="357" y="0"/>
                    <a:pt x="0" y="847"/>
                    <a:pt x="503" y="1350"/>
                  </a:cubicBezTo>
                  <a:cubicBezTo>
                    <a:pt x="662" y="1508"/>
                    <a:pt x="859" y="1580"/>
                    <a:pt x="1053" y="1580"/>
                  </a:cubicBezTo>
                  <a:cubicBezTo>
                    <a:pt x="1459" y="1580"/>
                    <a:pt x="1853" y="1269"/>
                    <a:pt x="1853" y="794"/>
                  </a:cubicBezTo>
                  <a:cubicBezTo>
                    <a:pt x="1853" y="357"/>
                    <a:pt x="1496" y="0"/>
                    <a:pt x="1072"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3"/>
            <p:cNvSpPr/>
            <p:nvPr/>
          </p:nvSpPr>
          <p:spPr>
            <a:xfrm>
              <a:off x="1656630" y="1055181"/>
              <a:ext cx="27123" cy="23277"/>
            </a:xfrm>
            <a:custGeom>
              <a:avLst/>
              <a:gdLst/>
              <a:ahLst/>
              <a:cxnLst/>
              <a:rect l="l" t="t" r="r" b="b"/>
              <a:pathLst>
                <a:path w="1841" h="1580" extrusionOk="0">
                  <a:moveTo>
                    <a:pt x="1059" y="0"/>
                  </a:moveTo>
                  <a:cubicBezTo>
                    <a:pt x="345" y="0"/>
                    <a:pt x="1" y="847"/>
                    <a:pt x="490" y="1350"/>
                  </a:cubicBezTo>
                  <a:cubicBezTo>
                    <a:pt x="653" y="1508"/>
                    <a:pt x="852" y="1580"/>
                    <a:pt x="1046"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p:nvPr/>
          </p:nvSpPr>
          <p:spPr>
            <a:xfrm>
              <a:off x="304776" y="1178403"/>
              <a:ext cx="27108" cy="23174"/>
            </a:xfrm>
            <a:custGeom>
              <a:avLst/>
              <a:gdLst/>
              <a:ahLst/>
              <a:cxnLst/>
              <a:rect l="l" t="t" r="r" b="b"/>
              <a:pathLst>
                <a:path w="1840" h="1573" extrusionOk="0">
                  <a:moveTo>
                    <a:pt x="1059" y="1"/>
                  </a:moveTo>
                  <a:cubicBezTo>
                    <a:pt x="344" y="1"/>
                    <a:pt x="0" y="848"/>
                    <a:pt x="490" y="1337"/>
                  </a:cubicBezTo>
                  <a:cubicBezTo>
                    <a:pt x="653" y="1500"/>
                    <a:pt x="852" y="1573"/>
                    <a:pt x="1046"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3"/>
            <p:cNvSpPr/>
            <p:nvPr/>
          </p:nvSpPr>
          <p:spPr>
            <a:xfrm>
              <a:off x="427616" y="1178403"/>
              <a:ext cx="27123" cy="23174"/>
            </a:xfrm>
            <a:custGeom>
              <a:avLst/>
              <a:gdLst/>
              <a:ahLst/>
              <a:cxnLst/>
              <a:rect l="l" t="t" r="r" b="b"/>
              <a:pathLst>
                <a:path w="1841" h="1573" extrusionOk="0">
                  <a:moveTo>
                    <a:pt x="1059" y="1"/>
                  </a:moveTo>
                  <a:cubicBezTo>
                    <a:pt x="358" y="1"/>
                    <a:pt x="1" y="848"/>
                    <a:pt x="503" y="1337"/>
                  </a:cubicBezTo>
                  <a:cubicBezTo>
                    <a:pt x="662" y="1500"/>
                    <a:pt x="858" y="1573"/>
                    <a:pt x="1051" y="1573"/>
                  </a:cubicBezTo>
                  <a:cubicBezTo>
                    <a:pt x="1453" y="1573"/>
                    <a:pt x="1840" y="1256"/>
                    <a:pt x="1840" y="782"/>
                  </a:cubicBezTo>
                  <a:cubicBezTo>
                    <a:pt x="1840" y="345"/>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3"/>
            <p:cNvSpPr/>
            <p:nvPr/>
          </p:nvSpPr>
          <p:spPr>
            <a:xfrm>
              <a:off x="550455" y="1178403"/>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673501" y="1178403"/>
              <a:ext cx="27108" cy="23248"/>
            </a:xfrm>
            <a:custGeom>
              <a:avLst/>
              <a:gdLst/>
              <a:ahLst/>
              <a:cxnLst/>
              <a:rect l="l" t="t" r="r" b="b"/>
              <a:pathLst>
                <a:path w="1840" h="1578" extrusionOk="0">
                  <a:moveTo>
                    <a:pt x="1046" y="1"/>
                  </a:moveTo>
                  <a:cubicBezTo>
                    <a:pt x="344" y="1"/>
                    <a:pt x="0" y="848"/>
                    <a:pt x="490" y="1351"/>
                  </a:cubicBezTo>
                  <a:cubicBezTo>
                    <a:pt x="651" y="1507"/>
                    <a:pt x="846" y="1577"/>
                    <a:pt x="1038" y="1577"/>
                  </a:cubicBezTo>
                  <a:cubicBezTo>
                    <a:pt x="1447" y="1577"/>
                    <a:pt x="1840" y="1259"/>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a:off x="796341" y="1178403"/>
              <a:ext cx="27123" cy="23174"/>
            </a:xfrm>
            <a:custGeom>
              <a:avLst/>
              <a:gdLst/>
              <a:ahLst/>
              <a:cxnLst/>
              <a:rect l="l" t="t" r="r" b="b"/>
              <a:pathLst>
                <a:path w="1841" h="1573" extrusionOk="0">
                  <a:moveTo>
                    <a:pt x="1059" y="1"/>
                  </a:moveTo>
                  <a:cubicBezTo>
                    <a:pt x="358" y="1"/>
                    <a:pt x="0" y="848"/>
                    <a:pt x="503"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a:off x="919180" y="1178403"/>
              <a:ext cx="27123" cy="23174"/>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0" y="1256"/>
                    <a:pt x="1840"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1042226" y="1178403"/>
              <a:ext cx="27108" cy="23174"/>
            </a:xfrm>
            <a:custGeom>
              <a:avLst/>
              <a:gdLst/>
              <a:ahLst/>
              <a:cxnLst/>
              <a:rect l="l" t="t" r="r" b="b"/>
              <a:pathLst>
                <a:path w="1840" h="1573" extrusionOk="0">
                  <a:moveTo>
                    <a:pt x="1046" y="1"/>
                  </a:moveTo>
                  <a:cubicBezTo>
                    <a:pt x="344"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a:off x="1165066" y="1178403"/>
              <a:ext cx="27123" cy="23174"/>
            </a:xfrm>
            <a:custGeom>
              <a:avLst/>
              <a:gdLst/>
              <a:ahLst/>
              <a:cxnLst/>
              <a:rect l="l" t="t" r="r" b="b"/>
              <a:pathLst>
                <a:path w="1841" h="1573" extrusionOk="0">
                  <a:moveTo>
                    <a:pt x="1046" y="1"/>
                  </a:moveTo>
                  <a:cubicBezTo>
                    <a:pt x="345"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a:off x="1287905" y="1178403"/>
              <a:ext cx="27123" cy="23174"/>
            </a:xfrm>
            <a:custGeom>
              <a:avLst/>
              <a:gdLst/>
              <a:ahLst/>
              <a:cxnLst/>
              <a:rect l="l" t="t" r="r" b="b"/>
              <a:pathLst>
                <a:path w="1841" h="1573" extrusionOk="0">
                  <a:moveTo>
                    <a:pt x="1059" y="1"/>
                  </a:moveTo>
                  <a:cubicBezTo>
                    <a:pt x="358" y="1"/>
                    <a:pt x="1" y="848"/>
                    <a:pt x="504"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a:off x="1410745" y="1178403"/>
              <a:ext cx="27123" cy="23174"/>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1" y="1256"/>
                    <a:pt x="1841" y="782"/>
                  </a:cubicBezTo>
                  <a:cubicBezTo>
                    <a:pt x="1841"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a:off x="1533644" y="1178403"/>
              <a:ext cx="27270" cy="23174"/>
            </a:xfrm>
            <a:custGeom>
              <a:avLst/>
              <a:gdLst/>
              <a:ahLst/>
              <a:cxnLst/>
              <a:rect l="l" t="t" r="r" b="b"/>
              <a:pathLst>
                <a:path w="1851" h="1573" extrusionOk="0">
                  <a:moveTo>
                    <a:pt x="1053" y="1"/>
                  </a:moveTo>
                  <a:cubicBezTo>
                    <a:pt x="349" y="1"/>
                    <a:pt x="1" y="851"/>
                    <a:pt x="500" y="1337"/>
                  </a:cubicBezTo>
                  <a:cubicBezTo>
                    <a:pt x="659" y="1500"/>
                    <a:pt x="856" y="1573"/>
                    <a:pt x="1050" y="1573"/>
                  </a:cubicBezTo>
                  <a:cubicBezTo>
                    <a:pt x="1457" y="1573"/>
                    <a:pt x="1850" y="1256"/>
                    <a:pt x="1850" y="782"/>
                  </a:cubicBezTo>
                  <a:cubicBezTo>
                    <a:pt x="1850" y="358"/>
                    <a:pt x="1493" y="1"/>
                    <a:pt x="1069" y="1"/>
                  </a:cubicBezTo>
                  <a:cubicBezTo>
                    <a:pt x="1064" y="1"/>
                    <a:pt x="1058" y="1"/>
                    <a:pt x="105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1656630" y="1178403"/>
              <a:ext cx="27123" cy="23248"/>
            </a:xfrm>
            <a:custGeom>
              <a:avLst/>
              <a:gdLst/>
              <a:ahLst/>
              <a:cxnLst/>
              <a:rect l="l" t="t" r="r" b="b"/>
              <a:pathLst>
                <a:path w="1841" h="1578" extrusionOk="0">
                  <a:moveTo>
                    <a:pt x="1059" y="1"/>
                  </a:moveTo>
                  <a:cubicBezTo>
                    <a:pt x="345" y="1"/>
                    <a:pt x="1" y="848"/>
                    <a:pt x="490" y="1351"/>
                  </a:cubicBezTo>
                  <a:cubicBezTo>
                    <a:pt x="651" y="1507"/>
                    <a:pt x="847" y="1577"/>
                    <a:pt x="1039"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3"/>
            <p:cNvSpPr/>
            <p:nvPr/>
          </p:nvSpPr>
          <p:spPr>
            <a:xfrm>
              <a:off x="304776" y="1301626"/>
              <a:ext cx="27108" cy="23189"/>
            </a:xfrm>
            <a:custGeom>
              <a:avLst/>
              <a:gdLst/>
              <a:ahLst/>
              <a:cxnLst/>
              <a:rect l="l" t="t" r="r" b="b"/>
              <a:pathLst>
                <a:path w="1840" h="1574" extrusionOk="0">
                  <a:moveTo>
                    <a:pt x="1082" y="1"/>
                  </a:moveTo>
                  <a:cubicBezTo>
                    <a:pt x="1074" y="1"/>
                    <a:pt x="1067" y="1"/>
                    <a:pt x="1059" y="1"/>
                  </a:cubicBezTo>
                  <a:cubicBezTo>
                    <a:pt x="358" y="1"/>
                    <a:pt x="0" y="848"/>
                    <a:pt x="490" y="1338"/>
                  </a:cubicBezTo>
                  <a:cubicBezTo>
                    <a:pt x="653" y="1501"/>
                    <a:pt x="852" y="1574"/>
                    <a:pt x="1046" y="1574"/>
                  </a:cubicBezTo>
                  <a:cubicBezTo>
                    <a:pt x="1453" y="1574"/>
                    <a:pt x="1840" y="1257"/>
                    <a:pt x="1840" y="782"/>
                  </a:cubicBezTo>
                  <a:cubicBezTo>
                    <a:pt x="1840" y="353"/>
                    <a:pt x="1495" y="1"/>
                    <a:pt x="1082"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427616" y="1301626"/>
              <a:ext cx="27123" cy="23189"/>
            </a:xfrm>
            <a:custGeom>
              <a:avLst/>
              <a:gdLst/>
              <a:ahLst/>
              <a:cxnLst/>
              <a:rect l="l" t="t" r="r" b="b"/>
              <a:pathLst>
                <a:path w="1841" h="1574" extrusionOk="0">
                  <a:moveTo>
                    <a:pt x="1083" y="1"/>
                  </a:moveTo>
                  <a:cubicBezTo>
                    <a:pt x="1075" y="1"/>
                    <a:pt x="1067" y="1"/>
                    <a:pt x="1059" y="1"/>
                  </a:cubicBezTo>
                  <a:cubicBezTo>
                    <a:pt x="358" y="1"/>
                    <a:pt x="1" y="848"/>
                    <a:pt x="503" y="1338"/>
                  </a:cubicBezTo>
                  <a:cubicBezTo>
                    <a:pt x="662" y="1501"/>
                    <a:pt x="858" y="1574"/>
                    <a:pt x="1051" y="1574"/>
                  </a:cubicBezTo>
                  <a:cubicBezTo>
                    <a:pt x="1453" y="1574"/>
                    <a:pt x="1840" y="1257"/>
                    <a:pt x="1840" y="782"/>
                  </a:cubicBezTo>
                  <a:cubicBezTo>
                    <a:pt x="1840" y="353"/>
                    <a:pt x="1508"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550455" y="1301626"/>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2" y="1501"/>
                    <a:pt x="860" y="1574"/>
                    <a:pt x="1054" y="1574"/>
                  </a:cubicBezTo>
                  <a:cubicBezTo>
                    <a:pt x="1460"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3"/>
            <p:cNvSpPr/>
            <p:nvPr/>
          </p:nvSpPr>
          <p:spPr>
            <a:xfrm>
              <a:off x="673545" y="1301626"/>
              <a:ext cx="27064" cy="23189"/>
            </a:xfrm>
            <a:custGeom>
              <a:avLst/>
              <a:gdLst/>
              <a:ahLst/>
              <a:cxnLst/>
              <a:rect l="l" t="t" r="r" b="b"/>
              <a:pathLst>
                <a:path w="1837" h="1574" extrusionOk="0">
                  <a:moveTo>
                    <a:pt x="1066" y="1"/>
                  </a:moveTo>
                  <a:cubicBezTo>
                    <a:pt x="1059" y="1"/>
                    <a:pt x="1051" y="1"/>
                    <a:pt x="1043" y="1"/>
                  </a:cubicBezTo>
                  <a:cubicBezTo>
                    <a:pt x="1037" y="1"/>
                    <a:pt x="1032" y="1"/>
                    <a:pt x="1027" y="1"/>
                  </a:cubicBezTo>
                  <a:cubicBezTo>
                    <a:pt x="336" y="1"/>
                    <a:pt x="1" y="852"/>
                    <a:pt x="487" y="1338"/>
                  </a:cubicBezTo>
                  <a:cubicBezTo>
                    <a:pt x="650" y="1501"/>
                    <a:pt x="849" y="1574"/>
                    <a:pt x="1043" y="1574"/>
                  </a:cubicBezTo>
                  <a:cubicBezTo>
                    <a:pt x="1450" y="1574"/>
                    <a:pt x="1837" y="1257"/>
                    <a:pt x="1837" y="782"/>
                  </a:cubicBezTo>
                  <a:cubicBezTo>
                    <a:pt x="1837" y="353"/>
                    <a:pt x="1492" y="1"/>
                    <a:pt x="106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3"/>
            <p:cNvSpPr/>
            <p:nvPr/>
          </p:nvSpPr>
          <p:spPr>
            <a:xfrm>
              <a:off x="796341" y="1301626"/>
              <a:ext cx="27123" cy="23189"/>
            </a:xfrm>
            <a:custGeom>
              <a:avLst/>
              <a:gdLst/>
              <a:ahLst/>
              <a:cxnLst/>
              <a:rect l="l" t="t" r="r" b="b"/>
              <a:pathLst>
                <a:path w="1841" h="1574" extrusionOk="0">
                  <a:moveTo>
                    <a:pt x="1083" y="1"/>
                  </a:moveTo>
                  <a:cubicBezTo>
                    <a:pt x="1075" y="1"/>
                    <a:pt x="1067" y="1"/>
                    <a:pt x="1059" y="1"/>
                  </a:cubicBezTo>
                  <a:cubicBezTo>
                    <a:pt x="358" y="1"/>
                    <a:pt x="0" y="848"/>
                    <a:pt x="503" y="1338"/>
                  </a:cubicBezTo>
                  <a:cubicBezTo>
                    <a:pt x="662" y="1501"/>
                    <a:pt x="858" y="1574"/>
                    <a:pt x="1051" y="1574"/>
                  </a:cubicBezTo>
                  <a:cubicBezTo>
                    <a:pt x="1453" y="1574"/>
                    <a:pt x="1840" y="1257"/>
                    <a:pt x="1840" y="782"/>
                  </a:cubicBezTo>
                  <a:cubicBezTo>
                    <a:pt x="1840" y="353"/>
                    <a:pt x="1508"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919180" y="1301626"/>
              <a:ext cx="27123" cy="23189"/>
            </a:xfrm>
            <a:custGeom>
              <a:avLst/>
              <a:gdLst/>
              <a:ahLst/>
              <a:cxnLst/>
              <a:rect l="l" t="t" r="r" b="b"/>
              <a:pathLst>
                <a:path w="1841" h="1574" extrusionOk="0">
                  <a:moveTo>
                    <a:pt x="1083" y="1"/>
                  </a:moveTo>
                  <a:cubicBezTo>
                    <a:pt x="1075" y="1"/>
                    <a:pt x="1067" y="1"/>
                    <a:pt x="1060" y="1"/>
                  </a:cubicBezTo>
                  <a:cubicBezTo>
                    <a:pt x="358" y="1"/>
                    <a:pt x="1" y="848"/>
                    <a:pt x="504" y="1338"/>
                  </a:cubicBezTo>
                  <a:cubicBezTo>
                    <a:pt x="662" y="1501"/>
                    <a:pt x="858" y="1574"/>
                    <a:pt x="1051" y="1574"/>
                  </a:cubicBezTo>
                  <a:cubicBezTo>
                    <a:pt x="1453" y="1574"/>
                    <a:pt x="1840" y="1257"/>
                    <a:pt x="1840" y="782"/>
                  </a:cubicBezTo>
                  <a:cubicBezTo>
                    <a:pt x="1840"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1042226" y="1301626"/>
              <a:ext cx="27108" cy="23189"/>
            </a:xfrm>
            <a:custGeom>
              <a:avLst/>
              <a:gdLst/>
              <a:ahLst/>
              <a:cxnLst/>
              <a:rect l="l" t="t" r="r" b="b"/>
              <a:pathLst>
                <a:path w="1840" h="1574" extrusionOk="0">
                  <a:moveTo>
                    <a:pt x="1069" y="1"/>
                  </a:moveTo>
                  <a:cubicBezTo>
                    <a:pt x="1061" y="1"/>
                    <a:pt x="1054" y="1"/>
                    <a:pt x="1046" y="1"/>
                  </a:cubicBezTo>
                  <a:cubicBezTo>
                    <a:pt x="344" y="1"/>
                    <a:pt x="0" y="848"/>
                    <a:pt x="490" y="1338"/>
                  </a:cubicBezTo>
                  <a:cubicBezTo>
                    <a:pt x="648" y="1501"/>
                    <a:pt x="846" y="1574"/>
                    <a:pt x="1040" y="1574"/>
                  </a:cubicBezTo>
                  <a:cubicBezTo>
                    <a:pt x="1446" y="1574"/>
                    <a:pt x="1840" y="1257"/>
                    <a:pt x="1840" y="782"/>
                  </a:cubicBezTo>
                  <a:cubicBezTo>
                    <a:pt x="1840" y="353"/>
                    <a:pt x="1495" y="1"/>
                    <a:pt x="106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a:off x="1165066" y="1301626"/>
              <a:ext cx="27123" cy="23189"/>
            </a:xfrm>
            <a:custGeom>
              <a:avLst/>
              <a:gdLst/>
              <a:ahLst/>
              <a:cxnLst/>
              <a:rect l="l" t="t" r="r" b="b"/>
              <a:pathLst>
                <a:path w="1841" h="1574" extrusionOk="0">
                  <a:moveTo>
                    <a:pt x="1069" y="1"/>
                  </a:moveTo>
                  <a:cubicBezTo>
                    <a:pt x="1062" y="1"/>
                    <a:pt x="1054" y="1"/>
                    <a:pt x="1046" y="1"/>
                  </a:cubicBezTo>
                  <a:cubicBezTo>
                    <a:pt x="345" y="1"/>
                    <a:pt x="0" y="848"/>
                    <a:pt x="490" y="1338"/>
                  </a:cubicBezTo>
                  <a:cubicBezTo>
                    <a:pt x="653" y="1501"/>
                    <a:pt x="852" y="1574"/>
                    <a:pt x="1046" y="1574"/>
                  </a:cubicBezTo>
                  <a:cubicBezTo>
                    <a:pt x="1453" y="1574"/>
                    <a:pt x="1840" y="1257"/>
                    <a:pt x="1840" y="782"/>
                  </a:cubicBezTo>
                  <a:cubicBezTo>
                    <a:pt x="1840" y="353"/>
                    <a:pt x="1496" y="1"/>
                    <a:pt x="106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1287905" y="1301626"/>
              <a:ext cx="27123" cy="23189"/>
            </a:xfrm>
            <a:custGeom>
              <a:avLst/>
              <a:gdLst/>
              <a:ahLst/>
              <a:cxnLst/>
              <a:rect l="l" t="t" r="r" b="b"/>
              <a:pathLst>
                <a:path w="1841" h="1574" extrusionOk="0">
                  <a:moveTo>
                    <a:pt x="1083" y="1"/>
                  </a:moveTo>
                  <a:cubicBezTo>
                    <a:pt x="1075" y="1"/>
                    <a:pt x="1067" y="1"/>
                    <a:pt x="1059" y="1"/>
                  </a:cubicBezTo>
                  <a:cubicBezTo>
                    <a:pt x="358" y="1"/>
                    <a:pt x="1" y="848"/>
                    <a:pt x="504" y="1338"/>
                  </a:cubicBezTo>
                  <a:cubicBezTo>
                    <a:pt x="662" y="1501"/>
                    <a:pt x="858" y="1574"/>
                    <a:pt x="1051" y="1574"/>
                  </a:cubicBezTo>
                  <a:cubicBezTo>
                    <a:pt x="1453" y="1574"/>
                    <a:pt x="1840" y="1257"/>
                    <a:pt x="1840" y="782"/>
                  </a:cubicBezTo>
                  <a:cubicBezTo>
                    <a:pt x="1840"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1410745" y="1301626"/>
              <a:ext cx="27123" cy="23189"/>
            </a:xfrm>
            <a:custGeom>
              <a:avLst/>
              <a:gdLst/>
              <a:ahLst/>
              <a:cxnLst/>
              <a:rect l="l" t="t" r="r" b="b"/>
              <a:pathLst>
                <a:path w="1841" h="1574" extrusionOk="0">
                  <a:moveTo>
                    <a:pt x="1083" y="1"/>
                  </a:moveTo>
                  <a:cubicBezTo>
                    <a:pt x="1075" y="1"/>
                    <a:pt x="1068" y="1"/>
                    <a:pt x="1060" y="1"/>
                  </a:cubicBezTo>
                  <a:cubicBezTo>
                    <a:pt x="358" y="1"/>
                    <a:pt x="1" y="848"/>
                    <a:pt x="504" y="1338"/>
                  </a:cubicBezTo>
                  <a:cubicBezTo>
                    <a:pt x="662" y="1501"/>
                    <a:pt x="858" y="1574"/>
                    <a:pt x="1051" y="1574"/>
                  </a:cubicBezTo>
                  <a:cubicBezTo>
                    <a:pt x="1453" y="1574"/>
                    <a:pt x="1841" y="1257"/>
                    <a:pt x="1841" y="782"/>
                  </a:cubicBezTo>
                  <a:cubicBezTo>
                    <a:pt x="1841"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3"/>
            <p:cNvSpPr/>
            <p:nvPr/>
          </p:nvSpPr>
          <p:spPr>
            <a:xfrm>
              <a:off x="1533599" y="1301641"/>
              <a:ext cx="27314" cy="23174"/>
            </a:xfrm>
            <a:custGeom>
              <a:avLst/>
              <a:gdLst/>
              <a:ahLst/>
              <a:cxnLst/>
              <a:rect l="l" t="t" r="r" b="b"/>
              <a:pathLst>
                <a:path w="1854" h="1573" extrusionOk="0">
                  <a:moveTo>
                    <a:pt x="1059" y="0"/>
                  </a:moveTo>
                  <a:cubicBezTo>
                    <a:pt x="357" y="0"/>
                    <a:pt x="0" y="847"/>
                    <a:pt x="503" y="1337"/>
                  </a:cubicBezTo>
                  <a:cubicBezTo>
                    <a:pt x="666" y="1500"/>
                    <a:pt x="865" y="1573"/>
                    <a:pt x="1059" y="1573"/>
                  </a:cubicBezTo>
                  <a:cubicBezTo>
                    <a:pt x="1466" y="1573"/>
                    <a:pt x="1853" y="1256"/>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3"/>
            <p:cNvSpPr/>
            <p:nvPr/>
          </p:nvSpPr>
          <p:spPr>
            <a:xfrm>
              <a:off x="1656689" y="1301626"/>
              <a:ext cx="27064" cy="23189"/>
            </a:xfrm>
            <a:custGeom>
              <a:avLst/>
              <a:gdLst/>
              <a:ahLst/>
              <a:cxnLst/>
              <a:rect l="l" t="t" r="r" b="b"/>
              <a:pathLst>
                <a:path w="1837" h="1574" extrusionOk="0">
                  <a:moveTo>
                    <a:pt x="1078" y="1"/>
                  </a:moveTo>
                  <a:cubicBezTo>
                    <a:pt x="1071" y="1"/>
                    <a:pt x="1063" y="1"/>
                    <a:pt x="1055" y="1"/>
                  </a:cubicBezTo>
                  <a:cubicBezTo>
                    <a:pt x="1050" y="1"/>
                    <a:pt x="1045" y="1"/>
                    <a:pt x="1039" y="1"/>
                  </a:cubicBezTo>
                  <a:cubicBezTo>
                    <a:pt x="336" y="1"/>
                    <a:pt x="0" y="852"/>
                    <a:pt x="486" y="1338"/>
                  </a:cubicBezTo>
                  <a:cubicBezTo>
                    <a:pt x="649" y="1501"/>
                    <a:pt x="848" y="1574"/>
                    <a:pt x="1043" y="1574"/>
                  </a:cubicBezTo>
                  <a:cubicBezTo>
                    <a:pt x="1449" y="1574"/>
                    <a:pt x="1836" y="1257"/>
                    <a:pt x="1836" y="782"/>
                  </a:cubicBezTo>
                  <a:cubicBezTo>
                    <a:pt x="1836" y="353"/>
                    <a:pt x="1492" y="1"/>
                    <a:pt x="1078"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3"/>
            <p:cNvSpPr/>
            <p:nvPr/>
          </p:nvSpPr>
          <p:spPr>
            <a:xfrm>
              <a:off x="304776" y="1424672"/>
              <a:ext cx="27108" cy="23292"/>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3"/>
            <p:cNvSpPr/>
            <p:nvPr/>
          </p:nvSpPr>
          <p:spPr>
            <a:xfrm>
              <a:off x="427616" y="1424672"/>
              <a:ext cx="27123" cy="23292"/>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3"/>
            <p:cNvSpPr/>
            <p:nvPr/>
          </p:nvSpPr>
          <p:spPr>
            <a:xfrm>
              <a:off x="550455" y="1424672"/>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p:nvPr/>
          </p:nvSpPr>
          <p:spPr>
            <a:xfrm>
              <a:off x="673310" y="1424672"/>
              <a:ext cx="27299" cy="23380"/>
            </a:xfrm>
            <a:custGeom>
              <a:avLst/>
              <a:gdLst/>
              <a:ahLst/>
              <a:cxnLst/>
              <a:rect l="l" t="t" r="r" b="b"/>
              <a:pathLst>
                <a:path w="1853"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a:off x="796341" y="1424672"/>
              <a:ext cx="27123" cy="23292"/>
            </a:xfrm>
            <a:custGeom>
              <a:avLst/>
              <a:gdLst/>
              <a:ahLst/>
              <a:cxnLst/>
              <a:rect l="l" t="t" r="r" b="b"/>
              <a:pathLst>
                <a:path w="1841" h="1581" extrusionOk="0">
                  <a:moveTo>
                    <a:pt x="1059" y="1"/>
                  </a:moveTo>
                  <a:cubicBezTo>
                    <a:pt x="358" y="1"/>
                    <a:pt x="0" y="848"/>
                    <a:pt x="503"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a:off x="919180" y="1424672"/>
              <a:ext cx="27123" cy="23292"/>
            </a:xfrm>
            <a:custGeom>
              <a:avLst/>
              <a:gdLst/>
              <a:ahLst/>
              <a:cxnLst/>
              <a:rect l="l" t="t" r="r" b="b"/>
              <a:pathLst>
                <a:path w="1841" h="1581" extrusionOk="0">
                  <a:moveTo>
                    <a:pt x="1060" y="1"/>
                  </a:moveTo>
                  <a:cubicBezTo>
                    <a:pt x="358" y="1"/>
                    <a:pt x="1" y="848"/>
                    <a:pt x="504" y="1351"/>
                  </a:cubicBezTo>
                  <a:cubicBezTo>
                    <a:pt x="662" y="1509"/>
                    <a:pt x="858" y="1580"/>
                    <a:pt x="1050" y="1580"/>
                  </a:cubicBezTo>
                  <a:cubicBezTo>
                    <a:pt x="1453" y="1580"/>
                    <a:pt x="1840" y="1269"/>
                    <a:pt x="1840" y="795"/>
                  </a:cubicBezTo>
                  <a:cubicBezTo>
                    <a:pt x="1840"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3"/>
            <p:cNvSpPr/>
            <p:nvPr/>
          </p:nvSpPr>
          <p:spPr>
            <a:xfrm>
              <a:off x="1042226" y="1424672"/>
              <a:ext cx="27108" cy="23292"/>
            </a:xfrm>
            <a:custGeom>
              <a:avLst/>
              <a:gdLst/>
              <a:ahLst/>
              <a:cxnLst/>
              <a:rect l="l" t="t" r="r" b="b"/>
              <a:pathLst>
                <a:path w="1840" h="1581" extrusionOk="0">
                  <a:moveTo>
                    <a:pt x="1046" y="1"/>
                  </a:moveTo>
                  <a:cubicBezTo>
                    <a:pt x="344" y="1"/>
                    <a:pt x="0" y="848"/>
                    <a:pt x="490" y="1351"/>
                  </a:cubicBezTo>
                  <a:cubicBezTo>
                    <a:pt x="653" y="1509"/>
                    <a:pt x="851" y="1580"/>
                    <a:pt x="1046" y="1580"/>
                  </a:cubicBezTo>
                  <a:cubicBezTo>
                    <a:pt x="1452"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3"/>
            <p:cNvSpPr/>
            <p:nvPr/>
          </p:nvSpPr>
          <p:spPr>
            <a:xfrm>
              <a:off x="1165066" y="1424672"/>
              <a:ext cx="27123" cy="23292"/>
            </a:xfrm>
            <a:custGeom>
              <a:avLst/>
              <a:gdLst/>
              <a:ahLst/>
              <a:cxnLst/>
              <a:rect l="l" t="t" r="r" b="b"/>
              <a:pathLst>
                <a:path w="1841" h="1581" extrusionOk="0">
                  <a:moveTo>
                    <a:pt x="1046" y="1"/>
                  </a:moveTo>
                  <a:cubicBezTo>
                    <a:pt x="345" y="1"/>
                    <a:pt x="0" y="848"/>
                    <a:pt x="490" y="1351"/>
                  </a:cubicBezTo>
                  <a:cubicBezTo>
                    <a:pt x="653" y="1509"/>
                    <a:pt x="852" y="1580"/>
                    <a:pt x="1046" y="1580"/>
                  </a:cubicBezTo>
                  <a:cubicBezTo>
                    <a:pt x="1453"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a:off x="1287905" y="1424672"/>
              <a:ext cx="27123" cy="23292"/>
            </a:xfrm>
            <a:custGeom>
              <a:avLst/>
              <a:gdLst/>
              <a:ahLst/>
              <a:cxnLst/>
              <a:rect l="l" t="t" r="r" b="b"/>
              <a:pathLst>
                <a:path w="1841" h="1581" extrusionOk="0">
                  <a:moveTo>
                    <a:pt x="1059" y="1"/>
                  </a:moveTo>
                  <a:cubicBezTo>
                    <a:pt x="358" y="1"/>
                    <a:pt x="1" y="848"/>
                    <a:pt x="504"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1410745" y="1424672"/>
              <a:ext cx="27123" cy="23292"/>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1533599" y="1424672"/>
              <a:ext cx="27314" cy="23380"/>
            </a:xfrm>
            <a:custGeom>
              <a:avLst/>
              <a:gdLst/>
              <a:ahLst/>
              <a:cxnLst/>
              <a:rect l="l" t="t" r="r" b="b"/>
              <a:pathLst>
                <a:path w="1854"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1656630" y="1424672"/>
              <a:ext cx="27123" cy="23380"/>
            </a:xfrm>
            <a:custGeom>
              <a:avLst/>
              <a:gdLst/>
              <a:ahLst/>
              <a:cxnLst/>
              <a:rect l="l" t="t" r="r" b="b"/>
              <a:pathLst>
                <a:path w="1841" h="1587" extrusionOk="0">
                  <a:moveTo>
                    <a:pt x="1059" y="1"/>
                  </a:moveTo>
                  <a:cubicBezTo>
                    <a:pt x="345" y="1"/>
                    <a:pt x="1" y="861"/>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304776" y="1547909"/>
              <a:ext cx="27108" cy="23277"/>
            </a:xfrm>
            <a:custGeom>
              <a:avLst/>
              <a:gdLst/>
              <a:ahLst/>
              <a:cxnLst/>
              <a:rect l="l" t="t" r="r" b="b"/>
              <a:pathLst>
                <a:path w="1840" h="1580" extrusionOk="0">
                  <a:moveTo>
                    <a:pt x="1059" y="0"/>
                  </a:moveTo>
                  <a:cubicBezTo>
                    <a:pt x="344" y="0"/>
                    <a:pt x="0" y="847"/>
                    <a:pt x="490" y="1350"/>
                  </a:cubicBezTo>
                  <a:cubicBezTo>
                    <a:pt x="653" y="1509"/>
                    <a:pt x="851" y="1580"/>
                    <a:pt x="1046" y="1580"/>
                  </a:cubicBezTo>
                  <a:cubicBezTo>
                    <a:pt x="1452" y="1580"/>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p:nvPr/>
          </p:nvSpPr>
          <p:spPr>
            <a:xfrm>
              <a:off x="427616" y="1547909"/>
              <a:ext cx="27123" cy="23277"/>
            </a:xfrm>
            <a:custGeom>
              <a:avLst/>
              <a:gdLst/>
              <a:ahLst/>
              <a:cxnLst/>
              <a:rect l="l" t="t" r="r" b="b"/>
              <a:pathLst>
                <a:path w="1841" h="1580" extrusionOk="0">
                  <a:moveTo>
                    <a:pt x="1059" y="0"/>
                  </a:moveTo>
                  <a:cubicBezTo>
                    <a:pt x="358" y="0"/>
                    <a:pt x="1" y="847"/>
                    <a:pt x="503" y="1350"/>
                  </a:cubicBezTo>
                  <a:cubicBezTo>
                    <a:pt x="662" y="1509"/>
                    <a:pt x="858" y="1580"/>
                    <a:pt x="1050" y="1580"/>
                  </a:cubicBezTo>
                  <a:cubicBezTo>
                    <a:pt x="1453" y="1580"/>
                    <a:pt x="1840" y="1269"/>
                    <a:pt x="1840" y="794"/>
                  </a:cubicBezTo>
                  <a:cubicBezTo>
                    <a:pt x="1840"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550455" y="1547909"/>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4"/>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673310" y="1547909"/>
              <a:ext cx="27299" cy="23366"/>
            </a:xfrm>
            <a:custGeom>
              <a:avLst/>
              <a:gdLst/>
              <a:ahLst/>
              <a:cxnLst/>
              <a:rect l="l" t="t" r="r" b="b"/>
              <a:pathLst>
                <a:path w="1853" h="1586" extrusionOk="0">
                  <a:moveTo>
                    <a:pt x="1059" y="0"/>
                  </a:moveTo>
                  <a:cubicBezTo>
                    <a:pt x="357" y="0"/>
                    <a:pt x="0" y="847"/>
                    <a:pt x="503" y="1350"/>
                  </a:cubicBezTo>
                  <a:cubicBezTo>
                    <a:pt x="666" y="1513"/>
                    <a:pt x="865" y="1586"/>
                    <a:pt x="1059" y="1586"/>
                  </a:cubicBezTo>
                  <a:cubicBezTo>
                    <a:pt x="1466" y="1586"/>
                    <a:pt x="1853" y="1269"/>
                    <a:pt x="1853" y="794"/>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796341" y="1547909"/>
              <a:ext cx="27123" cy="23277"/>
            </a:xfrm>
            <a:custGeom>
              <a:avLst/>
              <a:gdLst/>
              <a:ahLst/>
              <a:cxnLst/>
              <a:rect l="l" t="t" r="r" b="b"/>
              <a:pathLst>
                <a:path w="1841" h="1580" extrusionOk="0">
                  <a:moveTo>
                    <a:pt x="1059" y="0"/>
                  </a:moveTo>
                  <a:cubicBezTo>
                    <a:pt x="358" y="0"/>
                    <a:pt x="0" y="847"/>
                    <a:pt x="503" y="1350"/>
                  </a:cubicBezTo>
                  <a:cubicBezTo>
                    <a:pt x="662" y="1509"/>
                    <a:pt x="858" y="1580"/>
                    <a:pt x="1050" y="1580"/>
                  </a:cubicBezTo>
                  <a:cubicBezTo>
                    <a:pt x="1453" y="1580"/>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3"/>
            <p:cNvSpPr/>
            <p:nvPr/>
          </p:nvSpPr>
          <p:spPr>
            <a:xfrm>
              <a:off x="919180" y="1547909"/>
              <a:ext cx="27123" cy="23277"/>
            </a:xfrm>
            <a:custGeom>
              <a:avLst/>
              <a:gdLst/>
              <a:ahLst/>
              <a:cxnLst/>
              <a:rect l="l" t="t" r="r" b="b"/>
              <a:pathLst>
                <a:path w="1841" h="1580" extrusionOk="0">
                  <a:moveTo>
                    <a:pt x="1060" y="0"/>
                  </a:moveTo>
                  <a:cubicBezTo>
                    <a:pt x="358" y="0"/>
                    <a:pt x="1" y="847"/>
                    <a:pt x="504" y="1350"/>
                  </a:cubicBezTo>
                  <a:cubicBezTo>
                    <a:pt x="662" y="1509"/>
                    <a:pt x="858" y="1580"/>
                    <a:pt x="1050" y="1580"/>
                  </a:cubicBezTo>
                  <a:cubicBezTo>
                    <a:pt x="1453" y="1580"/>
                    <a:pt x="1840" y="1269"/>
                    <a:pt x="1840" y="794"/>
                  </a:cubicBezTo>
                  <a:cubicBezTo>
                    <a:pt x="1840"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
            <p:cNvSpPr/>
            <p:nvPr/>
          </p:nvSpPr>
          <p:spPr>
            <a:xfrm>
              <a:off x="1042226" y="1547909"/>
              <a:ext cx="27108" cy="23277"/>
            </a:xfrm>
            <a:custGeom>
              <a:avLst/>
              <a:gdLst/>
              <a:ahLst/>
              <a:cxnLst/>
              <a:rect l="l" t="t" r="r" b="b"/>
              <a:pathLst>
                <a:path w="1840" h="1580" extrusionOk="0">
                  <a:moveTo>
                    <a:pt x="1046" y="0"/>
                  </a:moveTo>
                  <a:cubicBezTo>
                    <a:pt x="344" y="0"/>
                    <a:pt x="0" y="847"/>
                    <a:pt x="490" y="1350"/>
                  </a:cubicBezTo>
                  <a:cubicBezTo>
                    <a:pt x="653" y="1509"/>
                    <a:pt x="851" y="1580"/>
                    <a:pt x="1046" y="1580"/>
                  </a:cubicBezTo>
                  <a:cubicBezTo>
                    <a:pt x="1452" y="1580"/>
                    <a:pt x="1840" y="1269"/>
                    <a:pt x="1840" y="794"/>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3"/>
            <p:cNvSpPr/>
            <p:nvPr/>
          </p:nvSpPr>
          <p:spPr>
            <a:xfrm>
              <a:off x="1165066" y="1547909"/>
              <a:ext cx="27123" cy="23277"/>
            </a:xfrm>
            <a:custGeom>
              <a:avLst/>
              <a:gdLst/>
              <a:ahLst/>
              <a:cxnLst/>
              <a:rect l="l" t="t" r="r" b="b"/>
              <a:pathLst>
                <a:path w="1841" h="1580" extrusionOk="0">
                  <a:moveTo>
                    <a:pt x="1046" y="0"/>
                  </a:moveTo>
                  <a:cubicBezTo>
                    <a:pt x="345" y="0"/>
                    <a:pt x="0" y="847"/>
                    <a:pt x="490" y="1350"/>
                  </a:cubicBezTo>
                  <a:cubicBezTo>
                    <a:pt x="653" y="1509"/>
                    <a:pt x="852" y="1580"/>
                    <a:pt x="1046" y="1580"/>
                  </a:cubicBezTo>
                  <a:cubicBezTo>
                    <a:pt x="1453" y="1580"/>
                    <a:pt x="1840" y="1269"/>
                    <a:pt x="1840" y="794"/>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1287905" y="1547909"/>
              <a:ext cx="27123" cy="23277"/>
            </a:xfrm>
            <a:custGeom>
              <a:avLst/>
              <a:gdLst/>
              <a:ahLst/>
              <a:cxnLst/>
              <a:rect l="l" t="t" r="r" b="b"/>
              <a:pathLst>
                <a:path w="1841" h="1580" extrusionOk="0">
                  <a:moveTo>
                    <a:pt x="1059" y="0"/>
                  </a:moveTo>
                  <a:cubicBezTo>
                    <a:pt x="358" y="0"/>
                    <a:pt x="1" y="847"/>
                    <a:pt x="504" y="1350"/>
                  </a:cubicBezTo>
                  <a:cubicBezTo>
                    <a:pt x="662" y="1509"/>
                    <a:pt x="858" y="1580"/>
                    <a:pt x="1050" y="1580"/>
                  </a:cubicBezTo>
                  <a:cubicBezTo>
                    <a:pt x="1453" y="1580"/>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1410745" y="1547909"/>
              <a:ext cx="27123" cy="23277"/>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4"/>
                  </a:cubicBezTo>
                  <a:cubicBezTo>
                    <a:pt x="1841"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1533599" y="1547909"/>
              <a:ext cx="27314" cy="23277"/>
            </a:xfrm>
            <a:custGeom>
              <a:avLst/>
              <a:gdLst/>
              <a:ahLst/>
              <a:cxnLst/>
              <a:rect l="l" t="t" r="r" b="b"/>
              <a:pathLst>
                <a:path w="1854" h="1580" extrusionOk="0">
                  <a:moveTo>
                    <a:pt x="1059" y="0"/>
                  </a:moveTo>
                  <a:cubicBezTo>
                    <a:pt x="357" y="0"/>
                    <a:pt x="0" y="847"/>
                    <a:pt x="503" y="1350"/>
                  </a:cubicBezTo>
                  <a:cubicBezTo>
                    <a:pt x="666" y="1509"/>
                    <a:pt x="865" y="1580"/>
                    <a:pt x="1059" y="1580"/>
                  </a:cubicBezTo>
                  <a:cubicBezTo>
                    <a:pt x="1465" y="1580"/>
                    <a:pt x="1853" y="1269"/>
                    <a:pt x="1853" y="794"/>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1656630" y="1547909"/>
              <a:ext cx="27123" cy="23366"/>
            </a:xfrm>
            <a:custGeom>
              <a:avLst/>
              <a:gdLst/>
              <a:ahLst/>
              <a:cxnLst/>
              <a:rect l="l" t="t" r="r" b="b"/>
              <a:pathLst>
                <a:path w="1841" h="1586" extrusionOk="0">
                  <a:moveTo>
                    <a:pt x="1059" y="0"/>
                  </a:moveTo>
                  <a:cubicBezTo>
                    <a:pt x="345" y="0"/>
                    <a:pt x="1" y="847"/>
                    <a:pt x="490" y="1350"/>
                  </a:cubicBezTo>
                  <a:cubicBezTo>
                    <a:pt x="653" y="1513"/>
                    <a:pt x="852" y="1586"/>
                    <a:pt x="1047" y="1586"/>
                  </a:cubicBezTo>
                  <a:cubicBezTo>
                    <a:pt x="1453" y="1586"/>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304776" y="1671147"/>
              <a:ext cx="27108" cy="23174"/>
            </a:xfrm>
            <a:custGeom>
              <a:avLst/>
              <a:gdLst/>
              <a:ahLst/>
              <a:cxnLst/>
              <a:rect l="l" t="t" r="r" b="b"/>
              <a:pathLst>
                <a:path w="1840" h="1573" extrusionOk="0">
                  <a:moveTo>
                    <a:pt x="1059" y="0"/>
                  </a:moveTo>
                  <a:cubicBezTo>
                    <a:pt x="344" y="0"/>
                    <a:pt x="0" y="847"/>
                    <a:pt x="490" y="1337"/>
                  </a:cubicBezTo>
                  <a:cubicBezTo>
                    <a:pt x="653" y="1500"/>
                    <a:pt x="852" y="1572"/>
                    <a:pt x="1046" y="1572"/>
                  </a:cubicBezTo>
                  <a:cubicBezTo>
                    <a:pt x="1453" y="1572"/>
                    <a:pt x="1840" y="1255"/>
                    <a:pt x="1840" y="781"/>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3"/>
            <p:cNvSpPr/>
            <p:nvPr/>
          </p:nvSpPr>
          <p:spPr>
            <a:xfrm>
              <a:off x="427616" y="1671147"/>
              <a:ext cx="27123" cy="23174"/>
            </a:xfrm>
            <a:custGeom>
              <a:avLst/>
              <a:gdLst/>
              <a:ahLst/>
              <a:cxnLst/>
              <a:rect l="l" t="t" r="r" b="b"/>
              <a:pathLst>
                <a:path w="1841" h="1573" extrusionOk="0">
                  <a:moveTo>
                    <a:pt x="1059" y="0"/>
                  </a:moveTo>
                  <a:cubicBezTo>
                    <a:pt x="358" y="0"/>
                    <a:pt x="1" y="847"/>
                    <a:pt x="503" y="1337"/>
                  </a:cubicBezTo>
                  <a:cubicBezTo>
                    <a:pt x="662" y="1500"/>
                    <a:pt x="858" y="1572"/>
                    <a:pt x="1051" y="1572"/>
                  </a:cubicBezTo>
                  <a:cubicBezTo>
                    <a:pt x="1453" y="1572"/>
                    <a:pt x="1840" y="1255"/>
                    <a:pt x="1840" y="781"/>
                  </a:cubicBezTo>
                  <a:cubicBezTo>
                    <a:pt x="1840"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
            <p:cNvSpPr/>
            <p:nvPr/>
          </p:nvSpPr>
          <p:spPr>
            <a:xfrm>
              <a:off x="550455" y="1671147"/>
              <a:ext cx="27314" cy="23277"/>
            </a:xfrm>
            <a:custGeom>
              <a:avLst/>
              <a:gdLst/>
              <a:ahLst/>
              <a:cxnLst/>
              <a:rect l="l" t="t" r="r" b="b"/>
              <a:pathLst>
                <a:path w="1854" h="1580" extrusionOk="0">
                  <a:moveTo>
                    <a:pt x="1060" y="0"/>
                  </a:moveTo>
                  <a:cubicBezTo>
                    <a:pt x="358" y="0"/>
                    <a:pt x="1" y="847"/>
                    <a:pt x="504" y="1350"/>
                  </a:cubicBezTo>
                  <a:cubicBezTo>
                    <a:pt x="666" y="1508"/>
                    <a:pt x="864" y="1579"/>
                    <a:pt x="1058" y="1579"/>
                  </a:cubicBezTo>
                  <a:cubicBezTo>
                    <a:pt x="1465" y="1579"/>
                    <a:pt x="1854" y="1265"/>
                    <a:pt x="1854" y="781"/>
                  </a:cubicBezTo>
                  <a:cubicBezTo>
                    <a:pt x="1854"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673310" y="1671147"/>
              <a:ext cx="27299" cy="23277"/>
            </a:xfrm>
            <a:custGeom>
              <a:avLst/>
              <a:gdLst/>
              <a:ahLst/>
              <a:cxnLst/>
              <a:rect l="l" t="t" r="r" b="b"/>
              <a:pathLst>
                <a:path w="1853" h="1580" extrusionOk="0">
                  <a:moveTo>
                    <a:pt x="1059" y="0"/>
                  </a:moveTo>
                  <a:cubicBezTo>
                    <a:pt x="357" y="0"/>
                    <a:pt x="0" y="847"/>
                    <a:pt x="503" y="1350"/>
                  </a:cubicBezTo>
                  <a:cubicBezTo>
                    <a:pt x="665" y="1508"/>
                    <a:pt x="863" y="1579"/>
                    <a:pt x="1057" y="1579"/>
                  </a:cubicBezTo>
                  <a:cubicBezTo>
                    <a:pt x="1464" y="1579"/>
                    <a:pt x="1853" y="1265"/>
                    <a:pt x="1853" y="781"/>
                  </a:cubicBezTo>
                  <a:cubicBezTo>
                    <a:pt x="1853"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796341" y="1671147"/>
              <a:ext cx="27123" cy="23174"/>
            </a:xfrm>
            <a:custGeom>
              <a:avLst/>
              <a:gdLst/>
              <a:ahLst/>
              <a:cxnLst/>
              <a:rect l="l" t="t" r="r" b="b"/>
              <a:pathLst>
                <a:path w="1841" h="1573" extrusionOk="0">
                  <a:moveTo>
                    <a:pt x="1059" y="0"/>
                  </a:moveTo>
                  <a:cubicBezTo>
                    <a:pt x="358" y="0"/>
                    <a:pt x="0" y="847"/>
                    <a:pt x="503" y="1337"/>
                  </a:cubicBezTo>
                  <a:cubicBezTo>
                    <a:pt x="662" y="1500"/>
                    <a:pt x="858" y="1572"/>
                    <a:pt x="1051" y="1572"/>
                  </a:cubicBezTo>
                  <a:cubicBezTo>
                    <a:pt x="1453" y="1572"/>
                    <a:pt x="1840" y="1255"/>
                    <a:pt x="1840" y="781"/>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919180" y="1671147"/>
              <a:ext cx="27123" cy="23174"/>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0" y="1255"/>
                    <a:pt x="1840" y="781"/>
                  </a:cubicBezTo>
                  <a:cubicBezTo>
                    <a:pt x="1840"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3"/>
            <p:cNvSpPr/>
            <p:nvPr/>
          </p:nvSpPr>
          <p:spPr>
            <a:xfrm>
              <a:off x="1042226" y="1671147"/>
              <a:ext cx="27108" cy="23174"/>
            </a:xfrm>
            <a:custGeom>
              <a:avLst/>
              <a:gdLst/>
              <a:ahLst/>
              <a:cxnLst/>
              <a:rect l="l" t="t" r="r" b="b"/>
              <a:pathLst>
                <a:path w="1840" h="1573" extrusionOk="0">
                  <a:moveTo>
                    <a:pt x="1046" y="0"/>
                  </a:moveTo>
                  <a:cubicBezTo>
                    <a:pt x="344" y="0"/>
                    <a:pt x="0" y="847"/>
                    <a:pt x="490" y="1337"/>
                  </a:cubicBezTo>
                  <a:cubicBezTo>
                    <a:pt x="653" y="1500"/>
                    <a:pt x="852" y="1572"/>
                    <a:pt x="1046" y="1572"/>
                  </a:cubicBezTo>
                  <a:cubicBezTo>
                    <a:pt x="1453" y="1572"/>
                    <a:pt x="1840" y="1255"/>
                    <a:pt x="1840" y="781"/>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3"/>
            <p:cNvSpPr/>
            <p:nvPr/>
          </p:nvSpPr>
          <p:spPr>
            <a:xfrm>
              <a:off x="1165066" y="1671147"/>
              <a:ext cx="27123" cy="23174"/>
            </a:xfrm>
            <a:custGeom>
              <a:avLst/>
              <a:gdLst/>
              <a:ahLst/>
              <a:cxnLst/>
              <a:rect l="l" t="t" r="r" b="b"/>
              <a:pathLst>
                <a:path w="1841" h="1573" extrusionOk="0">
                  <a:moveTo>
                    <a:pt x="1046" y="0"/>
                  </a:moveTo>
                  <a:cubicBezTo>
                    <a:pt x="345" y="0"/>
                    <a:pt x="0" y="847"/>
                    <a:pt x="490" y="1337"/>
                  </a:cubicBezTo>
                  <a:cubicBezTo>
                    <a:pt x="653" y="1500"/>
                    <a:pt x="852" y="1572"/>
                    <a:pt x="1046" y="1572"/>
                  </a:cubicBezTo>
                  <a:cubicBezTo>
                    <a:pt x="1453" y="1572"/>
                    <a:pt x="1840" y="1255"/>
                    <a:pt x="1840" y="781"/>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1287905" y="1671147"/>
              <a:ext cx="27123" cy="23174"/>
            </a:xfrm>
            <a:custGeom>
              <a:avLst/>
              <a:gdLst/>
              <a:ahLst/>
              <a:cxnLst/>
              <a:rect l="l" t="t" r="r" b="b"/>
              <a:pathLst>
                <a:path w="1841" h="1573" extrusionOk="0">
                  <a:moveTo>
                    <a:pt x="1059" y="0"/>
                  </a:moveTo>
                  <a:cubicBezTo>
                    <a:pt x="358" y="0"/>
                    <a:pt x="1" y="847"/>
                    <a:pt x="504" y="1337"/>
                  </a:cubicBezTo>
                  <a:cubicBezTo>
                    <a:pt x="662" y="1500"/>
                    <a:pt x="858" y="1572"/>
                    <a:pt x="1051" y="1572"/>
                  </a:cubicBezTo>
                  <a:cubicBezTo>
                    <a:pt x="1453" y="1572"/>
                    <a:pt x="1840" y="1255"/>
                    <a:pt x="1840" y="781"/>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1410745" y="1671147"/>
              <a:ext cx="27123" cy="23174"/>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1" y="1255"/>
                    <a:pt x="1841" y="781"/>
                  </a:cubicBezTo>
                  <a:cubicBezTo>
                    <a:pt x="1841"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1533599" y="1671147"/>
              <a:ext cx="27314" cy="23277"/>
            </a:xfrm>
            <a:custGeom>
              <a:avLst/>
              <a:gdLst/>
              <a:ahLst/>
              <a:cxnLst/>
              <a:rect l="l" t="t" r="r" b="b"/>
              <a:pathLst>
                <a:path w="1854" h="1580" extrusionOk="0">
                  <a:moveTo>
                    <a:pt x="1059" y="0"/>
                  </a:moveTo>
                  <a:cubicBezTo>
                    <a:pt x="357" y="0"/>
                    <a:pt x="0" y="847"/>
                    <a:pt x="503" y="1350"/>
                  </a:cubicBezTo>
                  <a:cubicBezTo>
                    <a:pt x="665" y="1508"/>
                    <a:pt x="863" y="1579"/>
                    <a:pt x="1057" y="1579"/>
                  </a:cubicBezTo>
                  <a:cubicBezTo>
                    <a:pt x="1464" y="1579"/>
                    <a:pt x="1853" y="1265"/>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3"/>
            <p:cNvSpPr/>
            <p:nvPr/>
          </p:nvSpPr>
          <p:spPr>
            <a:xfrm>
              <a:off x="1656630" y="1671147"/>
              <a:ext cx="27123" cy="23277"/>
            </a:xfrm>
            <a:custGeom>
              <a:avLst/>
              <a:gdLst/>
              <a:ahLst/>
              <a:cxnLst/>
              <a:rect l="l" t="t" r="r" b="b"/>
              <a:pathLst>
                <a:path w="1841" h="1580" extrusionOk="0">
                  <a:moveTo>
                    <a:pt x="1059" y="0"/>
                  </a:moveTo>
                  <a:cubicBezTo>
                    <a:pt x="345" y="0"/>
                    <a:pt x="1" y="847"/>
                    <a:pt x="490" y="1350"/>
                  </a:cubicBezTo>
                  <a:cubicBezTo>
                    <a:pt x="653" y="1508"/>
                    <a:pt x="851" y="1579"/>
                    <a:pt x="1044" y="1579"/>
                  </a:cubicBezTo>
                  <a:cubicBezTo>
                    <a:pt x="1452" y="1579"/>
                    <a:pt x="1840" y="1265"/>
                    <a:pt x="1840" y="781"/>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3"/>
            <p:cNvSpPr/>
            <p:nvPr/>
          </p:nvSpPr>
          <p:spPr>
            <a:xfrm>
              <a:off x="304776" y="1794369"/>
              <a:ext cx="27108" cy="23174"/>
            </a:xfrm>
            <a:custGeom>
              <a:avLst/>
              <a:gdLst/>
              <a:ahLst/>
              <a:cxnLst/>
              <a:rect l="l" t="t" r="r" b="b"/>
              <a:pathLst>
                <a:path w="1840" h="1573" extrusionOk="0">
                  <a:moveTo>
                    <a:pt x="1059" y="1"/>
                  </a:moveTo>
                  <a:cubicBezTo>
                    <a:pt x="344" y="1"/>
                    <a:pt x="0" y="848"/>
                    <a:pt x="490" y="1337"/>
                  </a:cubicBezTo>
                  <a:cubicBezTo>
                    <a:pt x="653" y="1500"/>
                    <a:pt x="852" y="1573"/>
                    <a:pt x="1046"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p:cNvSpPr/>
            <p:nvPr/>
          </p:nvSpPr>
          <p:spPr>
            <a:xfrm>
              <a:off x="427616" y="1794369"/>
              <a:ext cx="27123" cy="23174"/>
            </a:xfrm>
            <a:custGeom>
              <a:avLst/>
              <a:gdLst/>
              <a:ahLst/>
              <a:cxnLst/>
              <a:rect l="l" t="t" r="r" b="b"/>
              <a:pathLst>
                <a:path w="1841" h="1573" extrusionOk="0">
                  <a:moveTo>
                    <a:pt x="1059" y="1"/>
                  </a:moveTo>
                  <a:cubicBezTo>
                    <a:pt x="358" y="1"/>
                    <a:pt x="1" y="848"/>
                    <a:pt x="503" y="1337"/>
                  </a:cubicBezTo>
                  <a:cubicBezTo>
                    <a:pt x="662" y="1500"/>
                    <a:pt x="858" y="1573"/>
                    <a:pt x="1051" y="1573"/>
                  </a:cubicBezTo>
                  <a:cubicBezTo>
                    <a:pt x="1453" y="1573"/>
                    <a:pt x="1840" y="1256"/>
                    <a:pt x="1840" y="782"/>
                  </a:cubicBezTo>
                  <a:cubicBezTo>
                    <a:pt x="1840" y="345"/>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3"/>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3"/>
            <p:cNvSpPr/>
            <p:nvPr/>
          </p:nvSpPr>
          <p:spPr>
            <a:xfrm>
              <a:off x="673354" y="1794369"/>
              <a:ext cx="27255" cy="23174"/>
            </a:xfrm>
            <a:custGeom>
              <a:avLst/>
              <a:gdLst/>
              <a:ahLst/>
              <a:cxnLst/>
              <a:rect l="l" t="t" r="r" b="b"/>
              <a:pathLst>
                <a:path w="1850" h="1573" extrusionOk="0">
                  <a:moveTo>
                    <a:pt x="1040" y="1"/>
                  </a:moveTo>
                  <a:cubicBezTo>
                    <a:pt x="349" y="1"/>
                    <a:pt x="1" y="851"/>
                    <a:pt x="500" y="1337"/>
                  </a:cubicBezTo>
                  <a:cubicBezTo>
                    <a:pt x="663" y="1500"/>
                    <a:pt x="862" y="1573"/>
                    <a:pt x="1056" y="1573"/>
                  </a:cubicBezTo>
                  <a:cubicBezTo>
                    <a:pt x="1463" y="1573"/>
                    <a:pt x="1850" y="1256"/>
                    <a:pt x="1850" y="782"/>
                  </a:cubicBezTo>
                  <a:cubicBezTo>
                    <a:pt x="1850" y="345"/>
                    <a:pt x="1493" y="1"/>
                    <a:pt x="1056" y="1"/>
                  </a:cubicBezTo>
                  <a:cubicBezTo>
                    <a:pt x="1050" y="1"/>
                    <a:pt x="1045" y="1"/>
                    <a:pt x="104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3"/>
            <p:cNvSpPr/>
            <p:nvPr/>
          </p:nvSpPr>
          <p:spPr>
            <a:xfrm>
              <a:off x="796341" y="1794369"/>
              <a:ext cx="27123" cy="23174"/>
            </a:xfrm>
            <a:custGeom>
              <a:avLst/>
              <a:gdLst/>
              <a:ahLst/>
              <a:cxnLst/>
              <a:rect l="l" t="t" r="r" b="b"/>
              <a:pathLst>
                <a:path w="1841" h="1573" extrusionOk="0">
                  <a:moveTo>
                    <a:pt x="1059" y="1"/>
                  </a:moveTo>
                  <a:cubicBezTo>
                    <a:pt x="358" y="1"/>
                    <a:pt x="0" y="848"/>
                    <a:pt x="503"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3"/>
            <p:cNvSpPr/>
            <p:nvPr/>
          </p:nvSpPr>
          <p:spPr>
            <a:xfrm>
              <a:off x="919180" y="1794369"/>
              <a:ext cx="27123" cy="23174"/>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0" y="1256"/>
                    <a:pt x="1840"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3"/>
            <p:cNvSpPr/>
            <p:nvPr/>
          </p:nvSpPr>
          <p:spPr>
            <a:xfrm>
              <a:off x="1042226" y="1794369"/>
              <a:ext cx="27108" cy="23174"/>
            </a:xfrm>
            <a:custGeom>
              <a:avLst/>
              <a:gdLst/>
              <a:ahLst/>
              <a:cxnLst/>
              <a:rect l="l" t="t" r="r" b="b"/>
              <a:pathLst>
                <a:path w="1840" h="1573" extrusionOk="0">
                  <a:moveTo>
                    <a:pt x="1046" y="1"/>
                  </a:moveTo>
                  <a:cubicBezTo>
                    <a:pt x="344"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
            <p:cNvSpPr/>
            <p:nvPr/>
          </p:nvSpPr>
          <p:spPr>
            <a:xfrm>
              <a:off x="1165066" y="1794369"/>
              <a:ext cx="27123" cy="23174"/>
            </a:xfrm>
            <a:custGeom>
              <a:avLst/>
              <a:gdLst/>
              <a:ahLst/>
              <a:cxnLst/>
              <a:rect l="l" t="t" r="r" b="b"/>
              <a:pathLst>
                <a:path w="1841" h="1573" extrusionOk="0">
                  <a:moveTo>
                    <a:pt x="1046" y="1"/>
                  </a:moveTo>
                  <a:cubicBezTo>
                    <a:pt x="345"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
            <p:cNvSpPr/>
            <p:nvPr/>
          </p:nvSpPr>
          <p:spPr>
            <a:xfrm>
              <a:off x="1287905" y="1794369"/>
              <a:ext cx="27123" cy="23174"/>
            </a:xfrm>
            <a:custGeom>
              <a:avLst/>
              <a:gdLst/>
              <a:ahLst/>
              <a:cxnLst/>
              <a:rect l="l" t="t" r="r" b="b"/>
              <a:pathLst>
                <a:path w="1841" h="1573" extrusionOk="0">
                  <a:moveTo>
                    <a:pt x="1059" y="1"/>
                  </a:moveTo>
                  <a:cubicBezTo>
                    <a:pt x="358" y="1"/>
                    <a:pt x="1" y="848"/>
                    <a:pt x="504"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a:off x="1410745" y="1794369"/>
              <a:ext cx="27123" cy="23174"/>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1" y="1256"/>
                    <a:pt x="1841" y="782"/>
                  </a:cubicBezTo>
                  <a:cubicBezTo>
                    <a:pt x="1841"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3"/>
            <p:cNvSpPr/>
            <p:nvPr/>
          </p:nvSpPr>
          <p:spPr>
            <a:xfrm>
              <a:off x="1533599" y="1794369"/>
              <a:ext cx="27314" cy="23174"/>
            </a:xfrm>
            <a:custGeom>
              <a:avLst/>
              <a:gdLst/>
              <a:ahLst/>
              <a:cxnLst/>
              <a:rect l="l" t="t" r="r" b="b"/>
              <a:pathLst>
                <a:path w="1854" h="1573" extrusionOk="0">
                  <a:moveTo>
                    <a:pt x="1059" y="1"/>
                  </a:moveTo>
                  <a:cubicBezTo>
                    <a:pt x="357" y="1"/>
                    <a:pt x="0" y="848"/>
                    <a:pt x="503" y="1337"/>
                  </a:cubicBezTo>
                  <a:cubicBezTo>
                    <a:pt x="666" y="1500"/>
                    <a:pt x="865" y="1573"/>
                    <a:pt x="1059" y="1573"/>
                  </a:cubicBezTo>
                  <a:cubicBezTo>
                    <a:pt x="1466" y="1573"/>
                    <a:pt x="1853" y="1256"/>
                    <a:pt x="1853" y="782"/>
                  </a:cubicBezTo>
                  <a:cubicBezTo>
                    <a:pt x="1853" y="345"/>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3"/>
            <p:cNvSpPr/>
            <p:nvPr/>
          </p:nvSpPr>
          <p:spPr>
            <a:xfrm>
              <a:off x="1656689" y="1794369"/>
              <a:ext cx="27064" cy="23174"/>
            </a:xfrm>
            <a:custGeom>
              <a:avLst/>
              <a:gdLst/>
              <a:ahLst/>
              <a:cxnLst/>
              <a:rect l="l" t="t" r="r" b="b"/>
              <a:pathLst>
                <a:path w="1837" h="1573" extrusionOk="0">
                  <a:moveTo>
                    <a:pt x="1039" y="1"/>
                  </a:moveTo>
                  <a:cubicBezTo>
                    <a:pt x="336" y="1"/>
                    <a:pt x="0" y="851"/>
                    <a:pt x="486" y="1337"/>
                  </a:cubicBezTo>
                  <a:cubicBezTo>
                    <a:pt x="649" y="1500"/>
                    <a:pt x="848" y="1573"/>
                    <a:pt x="1043" y="1573"/>
                  </a:cubicBezTo>
                  <a:cubicBezTo>
                    <a:pt x="1449" y="1573"/>
                    <a:pt x="1836" y="1256"/>
                    <a:pt x="1836" y="782"/>
                  </a:cubicBezTo>
                  <a:cubicBezTo>
                    <a:pt x="1836" y="345"/>
                    <a:pt x="1479" y="1"/>
                    <a:pt x="1055" y="1"/>
                  </a:cubicBezTo>
                  <a:cubicBezTo>
                    <a:pt x="1050" y="1"/>
                    <a:pt x="1045" y="1"/>
                    <a:pt x="103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3"/>
            <p:cNvSpPr/>
            <p:nvPr/>
          </p:nvSpPr>
          <p:spPr>
            <a:xfrm>
              <a:off x="304776" y="1917607"/>
              <a:ext cx="27108" cy="23174"/>
            </a:xfrm>
            <a:custGeom>
              <a:avLst/>
              <a:gdLst/>
              <a:ahLst/>
              <a:cxnLst/>
              <a:rect l="l" t="t" r="r" b="b"/>
              <a:pathLst>
                <a:path w="1840" h="1573" extrusionOk="0">
                  <a:moveTo>
                    <a:pt x="1059" y="0"/>
                  </a:moveTo>
                  <a:cubicBezTo>
                    <a:pt x="344" y="0"/>
                    <a:pt x="0" y="847"/>
                    <a:pt x="490" y="1337"/>
                  </a:cubicBezTo>
                  <a:cubicBezTo>
                    <a:pt x="653" y="1500"/>
                    <a:pt x="852" y="1573"/>
                    <a:pt x="1046" y="1573"/>
                  </a:cubicBezTo>
                  <a:cubicBezTo>
                    <a:pt x="1453" y="1573"/>
                    <a:pt x="1840" y="1256"/>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3"/>
            <p:cNvSpPr/>
            <p:nvPr/>
          </p:nvSpPr>
          <p:spPr>
            <a:xfrm>
              <a:off x="427616" y="1917607"/>
              <a:ext cx="27123" cy="23174"/>
            </a:xfrm>
            <a:custGeom>
              <a:avLst/>
              <a:gdLst/>
              <a:ahLst/>
              <a:cxnLst/>
              <a:rect l="l" t="t" r="r" b="b"/>
              <a:pathLst>
                <a:path w="1841" h="1573" extrusionOk="0">
                  <a:moveTo>
                    <a:pt x="1059" y="0"/>
                  </a:moveTo>
                  <a:cubicBezTo>
                    <a:pt x="358" y="0"/>
                    <a:pt x="1" y="847"/>
                    <a:pt x="503" y="1337"/>
                  </a:cubicBezTo>
                  <a:cubicBezTo>
                    <a:pt x="662" y="1500"/>
                    <a:pt x="858" y="1573"/>
                    <a:pt x="1051" y="1573"/>
                  </a:cubicBezTo>
                  <a:cubicBezTo>
                    <a:pt x="1453" y="1573"/>
                    <a:pt x="1840" y="1256"/>
                    <a:pt x="1840" y="781"/>
                  </a:cubicBezTo>
                  <a:cubicBezTo>
                    <a:pt x="1840"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3"/>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
            <p:cNvSpPr/>
            <p:nvPr/>
          </p:nvSpPr>
          <p:spPr>
            <a:xfrm>
              <a:off x="673501" y="1917592"/>
              <a:ext cx="27108" cy="23189"/>
            </a:xfrm>
            <a:custGeom>
              <a:avLst/>
              <a:gdLst/>
              <a:ahLst/>
              <a:cxnLst/>
              <a:rect l="l" t="t" r="r" b="b"/>
              <a:pathLst>
                <a:path w="1840" h="1574" extrusionOk="0">
                  <a:moveTo>
                    <a:pt x="1069" y="1"/>
                  </a:moveTo>
                  <a:cubicBezTo>
                    <a:pt x="1062" y="1"/>
                    <a:pt x="1054" y="1"/>
                    <a:pt x="1046" y="1"/>
                  </a:cubicBezTo>
                  <a:cubicBezTo>
                    <a:pt x="344" y="1"/>
                    <a:pt x="0" y="848"/>
                    <a:pt x="490" y="1338"/>
                  </a:cubicBezTo>
                  <a:cubicBezTo>
                    <a:pt x="653" y="1501"/>
                    <a:pt x="852" y="1574"/>
                    <a:pt x="1046" y="1574"/>
                  </a:cubicBezTo>
                  <a:cubicBezTo>
                    <a:pt x="1453" y="1574"/>
                    <a:pt x="1840" y="1257"/>
                    <a:pt x="1840" y="782"/>
                  </a:cubicBezTo>
                  <a:cubicBezTo>
                    <a:pt x="1840" y="353"/>
                    <a:pt x="1495" y="1"/>
                    <a:pt x="106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3"/>
            <p:cNvSpPr/>
            <p:nvPr/>
          </p:nvSpPr>
          <p:spPr>
            <a:xfrm>
              <a:off x="796341" y="1917607"/>
              <a:ext cx="27123" cy="23174"/>
            </a:xfrm>
            <a:custGeom>
              <a:avLst/>
              <a:gdLst/>
              <a:ahLst/>
              <a:cxnLst/>
              <a:rect l="l" t="t" r="r" b="b"/>
              <a:pathLst>
                <a:path w="1841" h="1573" extrusionOk="0">
                  <a:moveTo>
                    <a:pt x="1059" y="0"/>
                  </a:moveTo>
                  <a:cubicBezTo>
                    <a:pt x="358" y="0"/>
                    <a:pt x="0" y="847"/>
                    <a:pt x="503" y="1337"/>
                  </a:cubicBezTo>
                  <a:cubicBezTo>
                    <a:pt x="662" y="1500"/>
                    <a:pt x="858" y="1573"/>
                    <a:pt x="1051" y="1573"/>
                  </a:cubicBezTo>
                  <a:cubicBezTo>
                    <a:pt x="1453" y="1573"/>
                    <a:pt x="1840" y="1256"/>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3"/>
            <p:cNvSpPr/>
            <p:nvPr/>
          </p:nvSpPr>
          <p:spPr>
            <a:xfrm>
              <a:off x="919180" y="1917607"/>
              <a:ext cx="27123" cy="23174"/>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0" y="1256"/>
                    <a:pt x="1840"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a:off x="1042226" y="1917607"/>
              <a:ext cx="27108" cy="23174"/>
            </a:xfrm>
            <a:custGeom>
              <a:avLst/>
              <a:gdLst/>
              <a:ahLst/>
              <a:cxnLst/>
              <a:rect l="l" t="t" r="r" b="b"/>
              <a:pathLst>
                <a:path w="1840" h="1573" extrusionOk="0">
                  <a:moveTo>
                    <a:pt x="1046" y="0"/>
                  </a:moveTo>
                  <a:cubicBezTo>
                    <a:pt x="344" y="0"/>
                    <a:pt x="0" y="847"/>
                    <a:pt x="490" y="1337"/>
                  </a:cubicBezTo>
                  <a:cubicBezTo>
                    <a:pt x="653" y="1500"/>
                    <a:pt x="852" y="1573"/>
                    <a:pt x="1046" y="1573"/>
                  </a:cubicBezTo>
                  <a:cubicBezTo>
                    <a:pt x="1453" y="1573"/>
                    <a:pt x="1840" y="1256"/>
                    <a:pt x="1840" y="781"/>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a:off x="1165066" y="1917607"/>
              <a:ext cx="27123" cy="23174"/>
            </a:xfrm>
            <a:custGeom>
              <a:avLst/>
              <a:gdLst/>
              <a:ahLst/>
              <a:cxnLst/>
              <a:rect l="l" t="t" r="r" b="b"/>
              <a:pathLst>
                <a:path w="1841" h="1573" extrusionOk="0">
                  <a:moveTo>
                    <a:pt x="1046" y="0"/>
                  </a:moveTo>
                  <a:cubicBezTo>
                    <a:pt x="345" y="0"/>
                    <a:pt x="0" y="847"/>
                    <a:pt x="490" y="1337"/>
                  </a:cubicBezTo>
                  <a:cubicBezTo>
                    <a:pt x="653" y="1500"/>
                    <a:pt x="852" y="1573"/>
                    <a:pt x="1046" y="1573"/>
                  </a:cubicBezTo>
                  <a:cubicBezTo>
                    <a:pt x="1453" y="1573"/>
                    <a:pt x="1840" y="1256"/>
                    <a:pt x="1840" y="781"/>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a:off x="1287905" y="1917607"/>
              <a:ext cx="27123" cy="23174"/>
            </a:xfrm>
            <a:custGeom>
              <a:avLst/>
              <a:gdLst/>
              <a:ahLst/>
              <a:cxnLst/>
              <a:rect l="l" t="t" r="r" b="b"/>
              <a:pathLst>
                <a:path w="1841" h="1573" extrusionOk="0">
                  <a:moveTo>
                    <a:pt x="1059" y="0"/>
                  </a:moveTo>
                  <a:cubicBezTo>
                    <a:pt x="358" y="0"/>
                    <a:pt x="1" y="847"/>
                    <a:pt x="504" y="1337"/>
                  </a:cubicBezTo>
                  <a:cubicBezTo>
                    <a:pt x="662" y="1500"/>
                    <a:pt x="858" y="1573"/>
                    <a:pt x="1051" y="1573"/>
                  </a:cubicBezTo>
                  <a:cubicBezTo>
                    <a:pt x="1453" y="1573"/>
                    <a:pt x="1840" y="1256"/>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3"/>
            <p:cNvSpPr/>
            <p:nvPr/>
          </p:nvSpPr>
          <p:spPr>
            <a:xfrm>
              <a:off x="1410745" y="1917607"/>
              <a:ext cx="27123" cy="23174"/>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1" y="1256"/>
                    <a:pt x="1841" y="781"/>
                  </a:cubicBezTo>
                  <a:cubicBezTo>
                    <a:pt x="1841"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3"/>
            <p:cNvSpPr/>
            <p:nvPr/>
          </p:nvSpPr>
          <p:spPr>
            <a:xfrm>
              <a:off x="1533658" y="1917607"/>
              <a:ext cx="27255" cy="23174"/>
            </a:xfrm>
            <a:custGeom>
              <a:avLst/>
              <a:gdLst/>
              <a:ahLst/>
              <a:cxnLst/>
              <a:rect l="l" t="t" r="r" b="b"/>
              <a:pathLst>
                <a:path w="1850" h="1573" extrusionOk="0">
                  <a:moveTo>
                    <a:pt x="1052" y="0"/>
                  </a:moveTo>
                  <a:cubicBezTo>
                    <a:pt x="348" y="0"/>
                    <a:pt x="0" y="838"/>
                    <a:pt x="499" y="1337"/>
                  </a:cubicBezTo>
                  <a:cubicBezTo>
                    <a:pt x="658" y="1500"/>
                    <a:pt x="855" y="1573"/>
                    <a:pt x="1049" y="1573"/>
                  </a:cubicBezTo>
                  <a:cubicBezTo>
                    <a:pt x="1456" y="1573"/>
                    <a:pt x="1849" y="1256"/>
                    <a:pt x="1849" y="781"/>
                  </a:cubicBezTo>
                  <a:cubicBezTo>
                    <a:pt x="1849" y="344"/>
                    <a:pt x="1492" y="0"/>
                    <a:pt x="1068" y="0"/>
                  </a:cubicBezTo>
                  <a:cubicBezTo>
                    <a:pt x="1063" y="0"/>
                    <a:pt x="1057" y="0"/>
                    <a:pt x="1052"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3"/>
            <p:cNvSpPr/>
            <p:nvPr/>
          </p:nvSpPr>
          <p:spPr>
            <a:xfrm>
              <a:off x="1656689" y="1917607"/>
              <a:ext cx="27064" cy="23174"/>
            </a:xfrm>
            <a:custGeom>
              <a:avLst/>
              <a:gdLst/>
              <a:ahLst/>
              <a:cxnLst/>
              <a:rect l="l" t="t" r="r" b="b"/>
              <a:pathLst>
                <a:path w="1837" h="1573" extrusionOk="0">
                  <a:moveTo>
                    <a:pt x="1039" y="0"/>
                  </a:moveTo>
                  <a:cubicBezTo>
                    <a:pt x="336" y="0"/>
                    <a:pt x="0" y="851"/>
                    <a:pt x="486" y="1337"/>
                  </a:cubicBezTo>
                  <a:cubicBezTo>
                    <a:pt x="649" y="1500"/>
                    <a:pt x="848" y="1573"/>
                    <a:pt x="1043" y="1573"/>
                  </a:cubicBezTo>
                  <a:cubicBezTo>
                    <a:pt x="1449" y="1573"/>
                    <a:pt x="1836" y="1256"/>
                    <a:pt x="1836" y="781"/>
                  </a:cubicBezTo>
                  <a:cubicBezTo>
                    <a:pt x="1836" y="344"/>
                    <a:pt x="1479" y="0"/>
                    <a:pt x="1055" y="0"/>
                  </a:cubicBezTo>
                  <a:cubicBezTo>
                    <a:pt x="1050" y="0"/>
                    <a:pt x="1045" y="0"/>
                    <a:pt x="103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3"/>
            <p:cNvSpPr/>
            <p:nvPr/>
          </p:nvSpPr>
          <p:spPr>
            <a:xfrm>
              <a:off x="304776" y="2040638"/>
              <a:ext cx="27108" cy="23292"/>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3"/>
            <p:cNvSpPr/>
            <p:nvPr/>
          </p:nvSpPr>
          <p:spPr>
            <a:xfrm>
              <a:off x="427616" y="2040638"/>
              <a:ext cx="27123" cy="23292"/>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3"/>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3"/>
            <p:cNvSpPr/>
            <p:nvPr/>
          </p:nvSpPr>
          <p:spPr>
            <a:xfrm>
              <a:off x="673310" y="2040638"/>
              <a:ext cx="27299" cy="23380"/>
            </a:xfrm>
            <a:custGeom>
              <a:avLst/>
              <a:gdLst/>
              <a:ahLst/>
              <a:cxnLst/>
              <a:rect l="l" t="t" r="r" b="b"/>
              <a:pathLst>
                <a:path w="1853" h="1587" extrusionOk="0">
                  <a:moveTo>
                    <a:pt x="1059" y="1"/>
                  </a:moveTo>
                  <a:cubicBezTo>
                    <a:pt x="357" y="1"/>
                    <a:pt x="0" y="848"/>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3"/>
            <p:cNvSpPr/>
            <p:nvPr/>
          </p:nvSpPr>
          <p:spPr>
            <a:xfrm>
              <a:off x="796341" y="2040638"/>
              <a:ext cx="27123" cy="23292"/>
            </a:xfrm>
            <a:custGeom>
              <a:avLst/>
              <a:gdLst/>
              <a:ahLst/>
              <a:cxnLst/>
              <a:rect l="l" t="t" r="r" b="b"/>
              <a:pathLst>
                <a:path w="1841" h="1581" extrusionOk="0">
                  <a:moveTo>
                    <a:pt x="1059" y="1"/>
                  </a:moveTo>
                  <a:cubicBezTo>
                    <a:pt x="358" y="1"/>
                    <a:pt x="0" y="848"/>
                    <a:pt x="503"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3"/>
            <p:cNvSpPr/>
            <p:nvPr/>
          </p:nvSpPr>
          <p:spPr>
            <a:xfrm>
              <a:off x="919180" y="2040638"/>
              <a:ext cx="27123" cy="23292"/>
            </a:xfrm>
            <a:custGeom>
              <a:avLst/>
              <a:gdLst/>
              <a:ahLst/>
              <a:cxnLst/>
              <a:rect l="l" t="t" r="r" b="b"/>
              <a:pathLst>
                <a:path w="1841" h="1581" extrusionOk="0">
                  <a:moveTo>
                    <a:pt x="1060" y="1"/>
                  </a:moveTo>
                  <a:cubicBezTo>
                    <a:pt x="358" y="1"/>
                    <a:pt x="1" y="848"/>
                    <a:pt x="504" y="1351"/>
                  </a:cubicBezTo>
                  <a:cubicBezTo>
                    <a:pt x="662" y="1509"/>
                    <a:pt x="858" y="1580"/>
                    <a:pt x="1050" y="1580"/>
                  </a:cubicBezTo>
                  <a:cubicBezTo>
                    <a:pt x="1453" y="1580"/>
                    <a:pt x="1840" y="1269"/>
                    <a:pt x="1840" y="795"/>
                  </a:cubicBezTo>
                  <a:cubicBezTo>
                    <a:pt x="1840"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3"/>
            <p:cNvSpPr/>
            <p:nvPr/>
          </p:nvSpPr>
          <p:spPr>
            <a:xfrm>
              <a:off x="1042226" y="2040638"/>
              <a:ext cx="27108" cy="23292"/>
            </a:xfrm>
            <a:custGeom>
              <a:avLst/>
              <a:gdLst/>
              <a:ahLst/>
              <a:cxnLst/>
              <a:rect l="l" t="t" r="r" b="b"/>
              <a:pathLst>
                <a:path w="1840" h="1581" extrusionOk="0">
                  <a:moveTo>
                    <a:pt x="1046" y="1"/>
                  </a:moveTo>
                  <a:cubicBezTo>
                    <a:pt x="344" y="1"/>
                    <a:pt x="0" y="848"/>
                    <a:pt x="490" y="1351"/>
                  </a:cubicBezTo>
                  <a:cubicBezTo>
                    <a:pt x="653" y="1509"/>
                    <a:pt x="851" y="1580"/>
                    <a:pt x="1046" y="1580"/>
                  </a:cubicBezTo>
                  <a:cubicBezTo>
                    <a:pt x="1452"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3"/>
            <p:cNvSpPr/>
            <p:nvPr/>
          </p:nvSpPr>
          <p:spPr>
            <a:xfrm>
              <a:off x="1165066" y="2040638"/>
              <a:ext cx="27123" cy="23292"/>
            </a:xfrm>
            <a:custGeom>
              <a:avLst/>
              <a:gdLst/>
              <a:ahLst/>
              <a:cxnLst/>
              <a:rect l="l" t="t" r="r" b="b"/>
              <a:pathLst>
                <a:path w="1841" h="1581" extrusionOk="0">
                  <a:moveTo>
                    <a:pt x="1046" y="1"/>
                  </a:moveTo>
                  <a:cubicBezTo>
                    <a:pt x="345" y="1"/>
                    <a:pt x="0" y="848"/>
                    <a:pt x="490" y="1351"/>
                  </a:cubicBezTo>
                  <a:cubicBezTo>
                    <a:pt x="653" y="1509"/>
                    <a:pt x="852" y="1580"/>
                    <a:pt x="1046" y="1580"/>
                  </a:cubicBezTo>
                  <a:cubicBezTo>
                    <a:pt x="1453"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3"/>
            <p:cNvSpPr/>
            <p:nvPr/>
          </p:nvSpPr>
          <p:spPr>
            <a:xfrm>
              <a:off x="1287905" y="2040638"/>
              <a:ext cx="27123" cy="23292"/>
            </a:xfrm>
            <a:custGeom>
              <a:avLst/>
              <a:gdLst/>
              <a:ahLst/>
              <a:cxnLst/>
              <a:rect l="l" t="t" r="r" b="b"/>
              <a:pathLst>
                <a:path w="1841" h="1581" extrusionOk="0">
                  <a:moveTo>
                    <a:pt x="1059" y="1"/>
                  </a:moveTo>
                  <a:cubicBezTo>
                    <a:pt x="358" y="1"/>
                    <a:pt x="1" y="848"/>
                    <a:pt x="504"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3"/>
            <p:cNvSpPr/>
            <p:nvPr/>
          </p:nvSpPr>
          <p:spPr>
            <a:xfrm>
              <a:off x="1410745" y="2040638"/>
              <a:ext cx="27123" cy="23292"/>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3"/>
            <p:cNvSpPr/>
            <p:nvPr/>
          </p:nvSpPr>
          <p:spPr>
            <a:xfrm>
              <a:off x="1533599" y="2040638"/>
              <a:ext cx="27314" cy="23380"/>
            </a:xfrm>
            <a:custGeom>
              <a:avLst/>
              <a:gdLst/>
              <a:ahLst/>
              <a:cxnLst/>
              <a:rect l="l" t="t" r="r" b="b"/>
              <a:pathLst>
                <a:path w="1854"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3"/>
            <p:cNvSpPr/>
            <p:nvPr/>
          </p:nvSpPr>
          <p:spPr>
            <a:xfrm>
              <a:off x="1656630" y="2040638"/>
              <a:ext cx="27123" cy="23380"/>
            </a:xfrm>
            <a:custGeom>
              <a:avLst/>
              <a:gdLst/>
              <a:ahLst/>
              <a:cxnLst/>
              <a:rect l="l" t="t" r="r" b="b"/>
              <a:pathLst>
                <a:path w="1841" h="1587" extrusionOk="0">
                  <a:moveTo>
                    <a:pt x="1059" y="1"/>
                  </a:moveTo>
                  <a:cubicBezTo>
                    <a:pt x="345" y="1"/>
                    <a:pt x="1" y="848"/>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3"/>
            <p:cNvSpPr/>
            <p:nvPr/>
          </p:nvSpPr>
          <p:spPr>
            <a:xfrm>
              <a:off x="304776" y="2163875"/>
              <a:ext cx="27108" cy="23277"/>
            </a:xfrm>
            <a:custGeom>
              <a:avLst/>
              <a:gdLst/>
              <a:ahLst/>
              <a:cxnLst/>
              <a:rect l="l" t="t" r="r" b="b"/>
              <a:pathLst>
                <a:path w="1840" h="1580" extrusionOk="0">
                  <a:moveTo>
                    <a:pt x="1059" y="0"/>
                  </a:moveTo>
                  <a:cubicBezTo>
                    <a:pt x="344" y="0"/>
                    <a:pt x="0" y="847"/>
                    <a:pt x="490" y="1350"/>
                  </a:cubicBezTo>
                  <a:cubicBezTo>
                    <a:pt x="653" y="1509"/>
                    <a:pt x="851" y="1580"/>
                    <a:pt x="1046" y="1580"/>
                  </a:cubicBezTo>
                  <a:cubicBezTo>
                    <a:pt x="1452" y="1580"/>
                    <a:pt x="1840" y="1269"/>
                    <a:pt x="1840" y="795"/>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3"/>
            <p:cNvSpPr/>
            <p:nvPr/>
          </p:nvSpPr>
          <p:spPr>
            <a:xfrm>
              <a:off x="427616" y="2163875"/>
              <a:ext cx="27123" cy="23277"/>
            </a:xfrm>
            <a:custGeom>
              <a:avLst/>
              <a:gdLst/>
              <a:ahLst/>
              <a:cxnLst/>
              <a:rect l="l" t="t" r="r" b="b"/>
              <a:pathLst>
                <a:path w="1841" h="1580" extrusionOk="0">
                  <a:moveTo>
                    <a:pt x="1059" y="0"/>
                  </a:moveTo>
                  <a:cubicBezTo>
                    <a:pt x="358" y="0"/>
                    <a:pt x="1" y="847"/>
                    <a:pt x="503" y="1350"/>
                  </a:cubicBezTo>
                  <a:cubicBezTo>
                    <a:pt x="662" y="1509"/>
                    <a:pt x="858" y="1580"/>
                    <a:pt x="1050" y="1580"/>
                  </a:cubicBezTo>
                  <a:cubicBezTo>
                    <a:pt x="1453" y="1580"/>
                    <a:pt x="1840" y="1269"/>
                    <a:pt x="1840" y="795"/>
                  </a:cubicBezTo>
                  <a:cubicBezTo>
                    <a:pt x="1840"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3"/>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p:nvPr/>
          </p:nvSpPr>
          <p:spPr>
            <a:xfrm>
              <a:off x="673310" y="2163875"/>
              <a:ext cx="27299" cy="23277"/>
            </a:xfrm>
            <a:custGeom>
              <a:avLst/>
              <a:gdLst/>
              <a:ahLst/>
              <a:cxnLst/>
              <a:rect l="l" t="t" r="r" b="b"/>
              <a:pathLst>
                <a:path w="1853" h="1580" extrusionOk="0">
                  <a:moveTo>
                    <a:pt x="1059" y="0"/>
                  </a:moveTo>
                  <a:cubicBezTo>
                    <a:pt x="357" y="0"/>
                    <a:pt x="0" y="847"/>
                    <a:pt x="503" y="1350"/>
                  </a:cubicBezTo>
                  <a:cubicBezTo>
                    <a:pt x="666" y="1509"/>
                    <a:pt x="864" y="1580"/>
                    <a:pt x="1059" y="1580"/>
                  </a:cubicBezTo>
                  <a:cubicBezTo>
                    <a:pt x="1465" y="1580"/>
                    <a:pt x="1853" y="1269"/>
                    <a:pt x="1853" y="795"/>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
            <p:cNvSpPr/>
            <p:nvPr/>
          </p:nvSpPr>
          <p:spPr>
            <a:xfrm>
              <a:off x="796341" y="2163875"/>
              <a:ext cx="27123" cy="23277"/>
            </a:xfrm>
            <a:custGeom>
              <a:avLst/>
              <a:gdLst/>
              <a:ahLst/>
              <a:cxnLst/>
              <a:rect l="l" t="t" r="r" b="b"/>
              <a:pathLst>
                <a:path w="1841" h="1580" extrusionOk="0">
                  <a:moveTo>
                    <a:pt x="1059" y="0"/>
                  </a:moveTo>
                  <a:cubicBezTo>
                    <a:pt x="358" y="0"/>
                    <a:pt x="0" y="847"/>
                    <a:pt x="503" y="1350"/>
                  </a:cubicBezTo>
                  <a:cubicBezTo>
                    <a:pt x="662" y="1509"/>
                    <a:pt x="858" y="1580"/>
                    <a:pt x="1050" y="1580"/>
                  </a:cubicBezTo>
                  <a:cubicBezTo>
                    <a:pt x="1453" y="1580"/>
                    <a:pt x="1840" y="1269"/>
                    <a:pt x="1840" y="795"/>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3"/>
            <p:cNvSpPr/>
            <p:nvPr/>
          </p:nvSpPr>
          <p:spPr>
            <a:xfrm>
              <a:off x="919180" y="2163875"/>
              <a:ext cx="27123" cy="23277"/>
            </a:xfrm>
            <a:custGeom>
              <a:avLst/>
              <a:gdLst/>
              <a:ahLst/>
              <a:cxnLst/>
              <a:rect l="l" t="t" r="r" b="b"/>
              <a:pathLst>
                <a:path w="1841" h="1580" extrusionOk="0">
                  <a:moveTo>
                    <a:pt x="1060" y="0"/>
                  </a:moveTo>
                  <a:cubicBezTo>
                    <a:pt x="358" y="0"/>
                    <a:pt x="1" y="847"/>
                    <a:pt x="504" y="1350"/>
                  </a:cubicBezTo>
                  <a:cubicBezTo>
                    <a:pt x="662" y="1509"/>
                    <a:pt x="858" y="1580"/>
                    <a:pt x="1050" y="1580"/>
                  </a:cubicBezTo>
                  <a:cubicBezTo>
                    <a:pt x="1453" y="1580"/>
                    <a:pt x="1840" y="1269"/>
                    <a:pt x="1840" y="795"/>
                  </a:cubicBezTo>
                  <a:cubicBezTo>
                    <a:pt x="1840"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3"/>
            <p:cNvSpPr/>
            <p:nvPr/>
          </p:nvSpPr>
          <p:spPr>
            <a:xfrm>
              <a:off x="1042226" y="2163875"/>
              <a:ext cx="27108" cy="23277"/>
            </a:xfrm>
            <a:custGeom>
              <a:avLst/>
              <a:gdLst/>
              <a:ahLst/>
              <a:cxnLst/>
              <a:rect l="l" t="t" r="r" b="b"/>
              <a:pathLst>
                <a:path w="1840" h="1580" extrusionOk="0">
                  <a:moveTo>
                    <a:pt x="1046" y="0"/>
                  </a:moveTo>
                  <a:cubicBezTo>
                    <a:pt x="344" y="0"/>
                    <a:pt x="0" y="847"/>
                    <a:pt x="490" y="1350"/>
                  </a:cubicBezTo>
                  <a:cubicBezTo>
                    <a:pt x="653" y="1509"/>
                    <a:pt x="851" y="1580"/>
                    <a:pt x="1046" y="1580"/>
                  </a:cubicBezTo>
                  <a:cubicBezTo>
                    <a:pt x="1452" y="1580"/>
                    <a:pt x="1840" y="1269"/>
                    <a:pt x="1840" y="795"/>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
            <p:cNvSpPr/>
            <p:nvPr/>
          </p:nvSpPr>
          <p:spPr>
            <a:xfrm>
              <a:off x="1165066" y="2163875"/>
              <a:ext cx="27123" cy="23277"/>
            </a:xfrm>
            <a:custGeom>
              <a:avLst/>
              <a:gdLst/>
              <a:ahLst/>
              <a:cxnLst/>
              <a:rect l="l" t="t" r="r" b="b"/>
              <a:pathLst>
                <a:path w="1841" h="1580" extrusionOk="0">
                  <a:moveTo>
                    <a:pt x="1046" y="0"/>
                  </a:moveTo>
                  <a:cubicBezTo>
                    <a:pt x="345" y="0"/>
                    <a:pt x="0" y="847"/>
                    <a:pt x="490" y="1350"/>
                  </a:cubicBezTo>
                  <a:cubicBezTo>
                    <a:pt x="653" y="1509"/>
                    <a:pt x="852" y="1580"/>
                    <a:pt x="1046" y="1580"/>
                  </a:cubicBezTo>
                  <a:cubicBezTo>
                    <a:pt x="1453" y="1580"/>
                    <a:pt x="1840" y="1269"/>
                    <a:pt x="1840" y="795"/>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3"/>
            <p:cNvSpPr/>
            <p:nvPr/>
          </p:nvSpPr>
          <p:spPr>
            <a:xfrm>
              <a:off x="1287905" y="2163875"/>
              <a:ext cx="27123" cy="23277"/>
            </a:xfrm>
            <a:custGeom>
              <a:avLst/>
              <a:gdLst/>
              <a:ahLst/>
              <a:cxnLst/>
              <a:rect l="l" t="t" r="r" b="b"/>
              <a:pathLst>
                <a:path w="1841" h="1580" extrusionOk="0">
                  <a:moveTo>
                    <a:pt x="1059" y="0"/>
                  </a:moveTo>
                  <a:cubicBezTo>
                    <a:pt x="358" y="0"/>
                    <a:pt x="1" y="847"/>
                    <a:pt x="504" y="1350"/>
                  </a:cubicBezTo>
                  <a:cubicBezTo>
                    <a:pt x="662" y="1509"/>
                    <a:pt x="858" y="1580"/>
                    <a:pt x="1050" y="1580"/>
                  </a:cubicBezTo>
                  <a:cubicBezTo>
                    <a:pt x="1453" y="1580"/>
                    <a:pt x="1840" y="1269"/>
                    <a:pt x="1840" y="795"/>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3"/>
            <p:cNvSpPr/>
            <p:nvPr/>
          </p:nvSpPr>
          <p:spPr>
            <a:xfrm>
              <a:off x="1410745" y="2163875"/>
              <a:ext cx="27123" cy="23277"/>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5"/>
                  </a:cubicBezTo>
                  <a:cubicBezTo>
                    <a:pt x="1841"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3"/>
            <p:cNvSpPr/>
            <p:nvPr/>
          </p:nvSpPr>
          <p:spPr>
            <a:xfrm>
              <a:off x="1533599" y="2163875"/>
              <a:ext cx="27314" cy="23277"/>
            </a:xfrm>
            <a:custGeom>
              <a:avLst/>
              <a:gdLst/>
              <a:ahLst/>
              <a:cxnLst/>
              <a:rect l="l" t="t" r="r" b="b"/>
              <a:pathLst>
                <a:path w="1854" h="1580" extrusionOk="0">
                  <a:moveTo>
                    <a:pt x="1059" y="0"/>
                  </a:moveTo>
                  <a:cubicBezTo>
                    <a:pt x="357" y="0"/>
                    <a:pt x="0" y="847"/>
                    <a:pt x="503" y="1350"/>
                  </a:cubicBezTo>
                  <a:cubicBezTo>
                    <a:pt x="666" y="1509"/>
                    <a:pt x="865" y="1580"/>
                    <a:pt x="1059" y="1580"/>
                  </a:cubicBezTo>
                  <a:cubicBezTo>
                    <a:pt x="1465" y="1580"/>
                    <a:pt x="1853" y="1269"/>
                    <a:pt x="1853" y="795"/>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3"/>
            <p:cNvSpPr/>
            <p:nvPr/>
          </p:nvSpPr>
          <p:spPr>
            <a:xfrm>
              <a:off x="1656630" y="2163875"/>
              <a:ext cx="27123" cy="23277"/>
            </a:xfrm>
            <a:custGeom>
              <a:avLst/>
              <a:gdLst/>
              <a:ahLst/>
              <a:cxnLst/>
              <a:rect l="l" t="t" r="r" b="b"/>
              <a:pathLst>
                <a:path w="1841" h="1580" extrusionOk="0">
                  <a:moveTo>
                    <a:pt x="1059" y="0"/>
                  </a:moveTo>
                  <a:cubicBezTo>
                    <a:pt x="345" y="0"/>
                    <a:pt x="1" y="847"/>
                    <a:pt x="490" y="1350"/>
                  </a:cubicBezTo>
                  <a:cubicBezTo>
                    <a:pt x="653" y="1509"/>
                    <a:pt x="852" y="1580"/>
                    <a:pt x="1046" y="1580"/>
                  </a:cubicBezTo>
                  <a:cubicBezTo>
                    <a:pt x="1453" y="1580"/>
                    <a:pt x="1840" y="1269"/>
                    <a:pt x="1840" y="795"/>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3"/>
            <p:cNvSpPr/>
            <p:nvPr/>
          </p:nvSpPr>
          <p:spPr>
            <a:xfrm>
              <a:off x="304776" y="2287112"/>
              <a:ext cx="27108" cy="23174"/>
            </a:xfrm>
            <a:custGeom>
              <a:avLst/>
              <a:gdLst/>
              <a:ahLst/>
              <a:cxnLst/>
              <a:rect l="l" t="t" r="r" b="b"/>
              <a:pathLst>
                <a:path w="1840" h="1573" extrusionOk="0">
                  <a:moveTo>
                    <a:pt x="1059" y="0"/>
                  </a:moveTo>
                  <a:cubicBezTo>
                    <a:pt x="344" y="0"/>
                    <a:pt x="0" y="847"/>
                    <a:pt x="490" y="1337"/>
                  </a:cubicBezTo>
                  <a:cubicBezTo>
                    <a:pt x="653" y="1500"/>
                    <a:pt x="852" y="1572"/>
                    <a:pt x="1046" y="1572"/>
                  </a:cubicBezTo>
                  <a:cubicBezTo>
                    <a:pt x="1453" y="1572"/>
                    <a:pt x="1840" y="1255"/>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
            <p:cNvSpPr/>
            <p:nvPr/>
          </p:nvSpPr>
          <p:spPr>
            <a:xfrm>
              <a:off x="427616" y="2287112"/>
              <a:ext cx="27123" cy="23174"/>
            </a:xfrm>
            <a:custGeom>
              <a:avLst/>
              <a:gdLst/>
              <a:ahLst/>
              <a:cxnLst/>
              <a:rect l="l" t="t" r="r" b="b"/>
              <a:pathLst>
                <a:path w="1841" h="1573" extrusionOk="0">
                  <a:moveTo>
                    <a:pt x="1059" y="0"/>
                  </a:moveTo>
                  <a:cubicBezTo>
                    <a:pt x="358" y="0"/>
                    <a:pt x="1" y="847"/>
                    <a:pt x="503" y="1337"/>
                  </a:cubicBezTo>
                  <a:cubicBezTo>
                    <a:pt x="662" y="1500"/>
                    <a:pt x="858" y="1572"/>
                    <a:pt x="1051" y="1572"/>
                  </a:cubicBezTo>
                  <a:cubicBezTo>
                    <a:pt x="1453" y="1572"/>
                    <a:pt x="1840" y="1255"/>
                    <a:pt x="1840" y="781"/>
                  </a:cubicBezTo>
                  <a:cubicBezTo>
                    <a:pt x="1840"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
            <p:cNvSpPr/>
            <p:nvPr/>
          </p:nvSpPr>
          <p:spPr>
            <a:xfrm>
              <a:off x="673310" y="2287112"/>
              <a:ext cx="27299" cy="23233"/>
            </a:xfrm>
            <a:custGeom>
              <a:avLst/>
              <a:gdLst/>
              <a:ahLst/>
              <a:cxnLst/>
              <a:rect l="l" t="t" r="r" b="b"/>
              <a:pathLst>
                <a:path w="1853" h="1577" extrusionOk="0">
                  <a:moveTo>
                    <a:pt x="1059" y="0"/>
                  </a:moveTo>
                  <a:cubicBezTo>
                    <a:pt x="357" y="0"/>
                    <a:pt x="0" y="847"/>
                    <a:pt x="503" y="1350"/>
                  </a:cubicBezTo>
                  <a:cubicBezTo>
                    <a:pt x="664" y="1506"/>
                    <a:pt x="859" y="1576"/>
                    <a:pt x="1051" y="1576"/>
                  </a:cubicBezTo>
                  <a:cubicBezTo>
                    <a:pt x="1460" y="1576"/>
                    <a:pt x="1853" y="1258"/>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
            <p:cNvSpPr/>
            <p:nvPr/>
          </p:nvSpPr>
          <p:spPr>
            <a:xfrm>
              <a:off x="796341" y="2287112"/>
              <a:ext cx="27123" cy="23174"/>
            </a:xfrm>
            <a:custGeom>
              <a:avLst/>
              <a:gdLst/>
              <a:ahLst/>
              <a:cxnLst/>
              <a:rect l="l" t="t" r="r" b="b"/>
              <a:pathLst>
                <a:path w="1841" h="1573" extrusionOk="0">
                  <a:moveTo>
                    <a:pt x="1059" y="0"/>
                  </a:moveTo>
                  <a:cubicBezTo>
                    <a:pt x="358" y="0"/>
                    <a:pt x="0" y="847"/>
                    <a:pt x="503" y="1337"/>
                  </a:cubicBezTo>
                  <a:cubicBezTo>
                    <a:pt x="662" y="1500"/>
                    <a:pt x="858" y="1572"/>
                    <a:pt x="1051" y="1572"/>
                  </a:cubicBezTo>
                  <a:cubicBezTo>
                    <a:pt x="1453" y="1572"/>
                    <a:pt x="1840" y="1255"/>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3"/>
            <p:cNvSpPr/>
            <p:nvPr/>
          </p:nvSpPr>
          <p:spPr>
            <a:xfrm>
              <a:off x="919180" y="2287112"/>
              <a:ext cx="27123" cy="23174"/>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0" y="1255"/>
                    <a:pt x="1840"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3"/>
            <p:cNvSpPr/>
            <p:nvPr/>
          </p:nvSpPr>
          <p:spPr>
            <a:xfrm>
              <a:off x="1042226" y="2287112"/>
              <a:ext cx="27108" cy="23174"/>
            </a:xfrm>
            <a:custGeom>
              <a:avLst/>
              <a:gdLst/>
              <a:ahLst/>
              <a:cxnLst/>
              <a:rect l="l" t="t" r="r" b="b"/>
              <a:pathLst>
                <a:path w="1840" h="1573" extrusionOk="0">
                  <a:moveTo>
                    <a:pt x="1046" y="0"/>
                  </a:moveTo>
                  <a:cubicBezTo>
                    <a:pt x="344" y="0"/>
                    <a:pt x="0" y="847"/>
                    <a:pt x="490" y="1337"/>
                  </a:cubicBezTo>
                  <a:cubicBezTo>
                    <a:pt x="653" y="1500"/>
                    <a:pt x="852" y="1572"/>
                    <a:pt x="1046" y="1572"/>
                  </a:cubicBezTo>
                  <a:cubicBezTo>
                    <a:pt x="1453" y="1572"/>
                    <a:pt x="1840" y="1255"/>
                    <a:pt x="1840" y="781"/>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3"/>
            <p:cNvSpPr/>
            <p:nvPr/>
          </p:nvSpPr>
          <p:spPr>
            <a:xfrm>
              <a:off x="1165066" y="2287112"/>
              <a:ext cx="27123" cy="23174"/>
            </a:xfrm>
            <a:custGeom>
              <a:avLst/>
              <a:gdLst/>
              <a:ahLst/>
              <a:cxnLst/>
              <a:rect l="l" t="t" r="r" b="b"/>
              <a:pathLst>
                <a:path w="1841" h="1573" extrusionOk="0">
                  <a:moveTo>
                    <a:pt x="1046" y="0"/>
                  </a:moveTo>
                  <a:cubicBezTo>
                    <a:pt x="345" y="0"/>
                    <a:pt x="0" y="847"/>
                    <a:pt x="490" y="1337"/>
                  </a:cubicBezTo>
                  <a:cubicBezTo>
                    <a:pt x="653" y="1500"/>
                    <a:pt x="852" y="1572"/>
                    <a:pt x="1046" y="1572"/>
                  </a:cubicBezTo>
                  <a:cubicBezTo>
                    <a:pt x="1453" y="1572"/>
                    <a:pt x="1840" y="1255"/>
                    <a:pt x="1840" y="781"/>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3"/>
            <p:cNvSpPr/>
            <p:nvPr/>
          </p:nvSpPr>
          <p:spPr>
            <a:xfrm>
              <a:off x="1287905" y="2287112"/>
              <a:ext cx="27123" cy="23174"/>
            </a:xfrm>
            <a:custGeom>
              <a:avLst/>
              <a:gdLst/>
              <a:ahLst/>
              <a:cxnLst/>
              <a:rect l="l" t="t" r="r" b="b"/>
              <a:pathLst>
                <a:path w="1841" h="1573" extrusionOk="0">
                  <a:moveTo>
                    <a:pt x="1059" y="0"/>
                  </a:moveTo>
                  <a:cubicBezTo>
                    <a:pt x="358" y="0"/>
                    <a:pt x="1" y="847"/>
                    <a:pt x="504" y="1337"/>
                  </a:cubicBezTo>
                  <a:cubicBezTo>
                    <a:pt x="662" y="1500"/>
                    <a:pt x="858" y="1572"/>
                    <a:pt x="1051" y="1572"/>
                  </a:cubicBezTo>
                  <a:cubicBezTo>
                    <a:pt x="1453" y="1572"/>
                    <a:pt x="1840" y="1255"/>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3"/>
            <p:cNvSpPr/>
            <p:nvPr/>
          </p:nvSpPr>
          <p:spPr>
            <a:xfrm>
              <a:off x="1410745" y="2287112"/>
              <a:ext cx="27123" cy="23174"/>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1" y="1255"/>
                    <a:pt x="1841" y="781"/>
                  </a:cubicBezTo>
                  <a:cubicBezTo>
                    <a:pt x="1841"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3"/>
            <p:cNvSpPr/>
            <p:nvPr/>
          </p:nvSpPr>
          <p:spPr>
            <a:xfrm>
              <a:off x="1533599" y="2287112"/>
              <a:ext cx="27314" cy="23233"/>
            </a:xfrm>
            <a:custGeom>
              <a:avLst/>
              <a:gdLst/>
              <a:ahLst/>
              <a:cxnLst/>
              <a:rect l="l" t="t" r="r" b="b"/>
              <a:pathLst>
                <a:path w="1854" h="1577" extrusionOk="0">
                  <a:moveTo>
                    <a:pt x="1059" y="0"/>
                  </a:moveTo>
                  <a:cubicBezTo>
                    <a:pt x="357" y="0"/>
                    <a:pt x="0" y="847"/>
                    <a:pt x="503" y="1350"/>
                  </a:cubicBezTo>
                  <a:cubicBezTo>
                    <a:pt x="664" y="1506"/>
                    <a:pt x="859" y="1576"/>
                    <a:pt x="1051" y="1576"/>
                  </a:cubicBezTo>
                  <a:cubicBezTo>
                    <a:pt x="1461" y="1576"/>
                    <a:pt x="1853" y="1258"/>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3"/>
            <p:cNvSpPr/>
            <p:nvPr/>
          </p:nvSpPr>
          <p:spPr>
            <a:xfrm>
              <a:off x="1656630" y="2287112"/>
              <a:ext cx="27123" cy="23233"/>
            </a:xfrm>
            <a:custGeom>
              <a:avLst/>
              <a:gdLst/>
              <a:ahLst/>
              <a:cxnLst/>
              <a:rect l="l" t="t" r="r" b="b"/>
              <a:pathLst>
                <a:path w="1841" h="1577" extrusionOk="0">
                  <a:moveTo>
                    <a:pt x="1059" y="0"/>
                  </a:moveTo>
                  <a:cubicBezTo>
                    <a:pt x="345" y="0"/>
                    <a:pt x="1" y="847"/>
                    <a:pt x="490" y="1350"/>
                  </a:cubicBezTo>
                  <a:cubicBezTo>
                    <a:pt x="651" y="1506"/>
                    <a:pt x="847" y="1576"/>
                    <a:pt x="1039" y="1576"/>
                  </a:cubicBezTo>
                  <a:cubicBezTo>
                    <a:pt x="1448" y="1576"/>
                    <a:pt x="1840" y="1258"/>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3"/>
            <p:cNvSpPr/>
            <p:nvPr/>
          </p:nvSpPr>
          <p:spPr>
            <a:xfrm>
              <a:off x="304776" y="2410335"/>
              <a:ext cx="27108" cy="23248"/>
            </a:xfrm>
            <a:custGeom>
              <a:avLst/>
              <a:gdLst/>
              <a:ahLst/>
              <a:cxnLst/>
              <a:rect l="l" t="t" r="r" b="b"/>
              <a:pathLst>
                <a:path w="1840" h="1578" extrusionOk="0">
                  <a:moveTo>
                    <a:pt x="1059" y="1"/>
                  </a:moveTo>
                  <a:cubicBezTo>
                    <a:pt x="344" y="1"/>
                    <a:pt x="0" y="848"/>
                    <a:pt x="503" y="1351"/>
                  </a:cubicBezTo>
                  <a:cubicBezTo>
                    <a:pt x="660" y="1507"/>
                    <a:pt x="852" y="1577"/>
                    <a:pt x="1042"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3"/>
            <p:cNvSpPr/>
            <p:nvPr/>
          </p:nvSpPr>
          <p:spPr>
            <a:xfrm>
              <a:off x="427616" y="2410335"/>
              <a:ext cx="27255" cy="23248"/>
            </a:xfrm>
            <a:custGeom>
              <a:avLst/>
              <a:gdLst/>
              <a:ahLst/>
              <a:cxnLst/>
              <a:rect l="l" t="t" r="r" b="b"/>
              <a:pathLst>
                <a:path w="1850" h="1578" extrusionOk="0">
                  <a:moveTo>
                    <a:pt x="1059" y="1"/>
                  </a:moveTo>
                  <a:cubicBezTo>
                    <a:pt x="358" y="1"/>
                    <a:pt x="1" y="848"/>
                    <a:pt x="503" y="1351"/>
                  </a:cubicBezTo>
                  <a:cubicBezTo>
                    <a:pt x="660" y="1507"/>
                    <a:pt x="854" y="1577"/>
                    <a:pt x="1045" y="1577"/>
                  </a:cubicBezTo>
                  <a:cubicBezTo>
                    <a:pt x="1454" y="1577"/>
                    <a:pt x="1849"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3"/>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3"/>
            <p:cNvSpPr/>
            <p:nvPr/>
          </p:nvSpPr>
          <p:spPr>
            <a:xfrm>
              <a:off x="673501" y="2410335"/>
              <a:ext cx="27108" cy="23248"/>
            </a:xfrm>
            <a:custGeom>
              <a:avLst/>
              <a:gdLst/>
              <a:ahLst/>
              <a:cxnLst/>
              <a:rect l="l" t="t" r="r" b="b"/>
              <a:pathLst>
                <a:path w="1840" h="1578" extrusionOk="0">
                  <a:moveTo>
                    <a:pt x="1046" y="1"/>
                  </a:moveTo>
                  <a:cubicBezTo>
                    <a:pt x="344" y="1"/>
                    <a:pt x="0" y="861"/>
                    <a:pt x="490" y="1351"/>
                  </a:cubicBezTo>
                  <a:cubicBezTo>
                    <a:pt x="651" y="1507"/>
                    <a:pt x="846" y="1577"/>
                    <a:pt x="1038" y="1577"/>
                  </a:cubicBezTo>
                  <a:cubicBezTo>
                    <a:pt x="1447" y="1577"/>
                    <a:pt x="1840" y="1259"/>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3"/>
            <p:cNvSpPr/>
            <p:nvPr/>
          </p:nvSpPr>
          <p:spPr>
            <a:xfrm>
              <a:off x="796341" y="2410335"/>
              <a:ext cx="27123" cy="23174"/>
            </a:xfrm>
            <a:custGeom>
              <a:avLst/>
              <a:gdLst/>
              <a:ahLst/>
              <a:cxnLst/>
              <a:rect l="l" t="t" r="r" b="b"/>
              <a:pathLst>
                <a:path w="1841" h="1573" extrusionOk="0">
                  <a:moveTo>
                    <a:pt x="1083" y="0"/>
                  </a:moveTo>
                  <a:cubicBezTo>
                    <a:pt x="1075" y="0"/>
                    <a:pt x="1067" y="0"/>
                    <a:pt x="1059" y="1"/>
                  </a:cubicBezTo>
                  <a:cubicBezTo>
                    <a:pt x="358" y="1"/>
                    <a:pt x="0" y="848"/>
                    <a:pt x="503" y="1337"/>
                  </a:cubicBezTo>
                  <a:cubicBezTo>
                    <a:pt x="662" y="1500"/>
                    <a:pt x="858" y="1573"/>
                    <a:pt x="1051" y="1573"/>
                  </a:cubicBezTo>
                  <a:cubicBezTo>
                    <a:pt x="1453" y="1573"/>
                    <a:pt x="1840" y="1256"/>
                    <a:pt x="1840" y="782"/>
                  </a:cubicBezTo>
                  <a:cubicBezTo>
                    <a:pt x="1840" y="353"/>
                    <a:pt x="1508"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3"/>
            <p:cNvSpPr/>
            <p:nvPr/>
          </p:nvSpPr>
          <p:spPr>
            <a:xfrm>
              <a:off x="919180" y="2410335"/>
              <a:ext cx="27123" cy="23174"/>
            </a:xfrm>
            <a:custGeom>
              <a:avLst/>
              <a:gdLst/>
              <a:ahLst/>
              <a:cxnLst/>
              <a:rect l="l" t="t" r="r" b="b"/>
              <a:pathLst>
                <a:path w="1841" h="1573" extrusionOk="0">
                  <a:moveTo>
                    <a:pt x="1083" y="0"/>
                  </a:moveTo>
                  <a:cubicBezTo>
                    <a:pt x="1075" y="0"/>
                    <a:pt x="1067" y="0"/>
                    <a:pt x="1060" y="1"/>
                  </a:cubicBezTo>
                  <a:cubicBezTo>
                    <a:pt x="358" y="1"/>
                    <a:pt x="1" y="848"/>
                    <a:pt x="504" y="1337"/>
                  </a:cubicBezTo>
                  <a:cubicBezTo>
                    <a:pt x="662" y="1500"/>
                    <a:pt x="858" y="1573"/>
                    <a:pt x="1051" y="1573"/>
                  </a:cubicBezTo>
                  <a:cubicBezTo>
                    <a:pt x="1453" y="1573"/>
                    <a:pt x="1840" y="1256"/>
                    <a:pt x="1840" y="782"/>
                  </a:cubicBezTo>
                  <a:cubicBezTo>
                    <a:pt x="1840" y="353"/>
                    <a:pt x="1509"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3"/>
            <p:cNvSpPr/>
            <p:nvPr/>
          </p:nvSpPr>
          <p:spPr>
            <a:xfrm>
              <a:off x="1042226" y="2410335"/>
              <a:ext cx="27108" cy="23174"/>
            </a:xfrm>
            <a:custGeom>
              <a:avLst/>
              <a:gdLst/>
              <a:ahLst/>
              <a:cxnLst/>
              <a:rect l="l" t="t" r="r" b="b"/>
              <a:pathLst>
                <a:path w="1840" h="1573" extrusionOk="0">
                  <a:moveTo>
                    <a:pt x="1069" y="0"/>
                  </a:moveTo>
                  <a:cubicBezTo>
                    <a:pt x="1061" y="0"/>
                    <a:pt x="1054" y="0"/>
                    <a:pt x="1046" y="1"/>
                  </a:cubicBezTo>
                  <a:cubicBezTo>
                    <a:pt x="344" y="1"/>
                    <a:pt x="0" y="848"/>
                    <a:pt x="490" y="1337"/>
                  </a:cubicBezTo>
                  <a:cubicBezTo>
                    <a:pt x="648" y="1500"/>
                    <a:pt x="846" y="1573"/>
                    <a:pt x="1040" y="1573"/>
                  </a:cubicBezTo>
                  <a:cubicBezTo>
                    <a:pt x="1446" y="1573"/>
                    <a:pt x="1840" y="1256"/>
                    <a:pt x="1840" y="782"/>
                  </a:cubicBezTo>
                  <a:cubicBezTo>
                    <a:pt x="1840" y="353"/>
                    <a:pt x="1495" y="0"/>
                    <a:pt x="106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3"/>
            <p:cNvSpPr/>
            <p:nvPr/>
          </p:nvSpPr>
          <p:spPr>
            <a:xfrm>
              <a:off x="1165066" y="2410335"/>
              <a:ext cx="27123" cy="23174"/>
            </a:xfrm>
            <a:custGeom>
              <a:avLst/>
              <a:gdLst/>
              <a:ahLst/>
              <a:cxnLst/>
              <a:rect l="l" t="t" r="r" b="b"/>
              <a:pathLst>
                <a:path w="1841" h="1573" extrusionOk="0">
                  <a:moveTo>
                    <a:pt x="1069" y="0"/>
                  </a:moveTo>
                  <a:cubicBezTo>
                    <a:pt x="1062" y="0"/>
                    <a:pt x="1054" y="0"/>
                    <a:pt x="1046" y="1"/>
                  </a:cubicBezTo>
                  <a:cubicBezTo>
                    <a:pt x="345" y="1"/>
                    <a:pt x="0" y="848"/>
                    <a:pt x="490" y="1337"/>
                  </a:cubicBezTo>
                  <a:cubicBezTo>
                    <a:pt x="653" y="1500"/>
                    <a:pt x="852" y="1573"/>
                    <a:pt x="1046" y="1573"/>
                  </a:cubicBezTo>
                  <a:cubicBezTo>
                    <a:pt x="1453" y="1573"/>
                    <a:pt x="1840" y="1256"/>
                    <a:pt x="1840" y="782"/>
                  </a:cubicBezTo>
                  <a:cubicBezTo>
                    <a:pt x="1840" y="353"/>
                    <a:pt x="1496" y="0"/>
                    <a:pt x="106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3"/>
            <p:cNvSpPr/>
            <p:nvPr/>
          </p:nvSpPr>
          <p:spPr>
            <a:xfrm>
              <a:off x="1287905" y="2410335"/>
              <a:ext cx="27123" cy="23174"/>
            </a:xfrm>
            <a:custGeom>
              <a:avLst/>
              <a:gdLst/>
              <a:ahLst/>
              <a:cxnLst/>
              <a:rect l="l" t="t" r="r" b="b"/>
              <a:pathLst>
                <a:path w="1841" h="1573" extrusionOk="0">
                  <a:moveTo>
                    <a:pt x="1083" y="0"/>
                  </a:moveTo>
                  <a:cubicBezTo>
                    <a:pt x="1075" y="0"/>
                    <a:pt x="1067" y="0"/>
                    <a:pt x="1059" y="1"/>
                  </a:cubicBezTo>
                  <a:cubicBezTo>
                    <a:pt x="358" y="1"/>
                    <a:pt x="1" y="848"/>
                    <a:pt x="504" y="1337"/>
                  </a:cubicBezTo>
                  <a:cubicBezTo>
                    <a:pt x="662" y="1500"/>
                    <a:pt x="858" y="1573"/>
                    <a:pt x="1051" y="1573"/>
                  </a:cubicBezTo>
                  <a:cubicBezTo>
                    <a:pt x="1453" y="1573"/>
                    <a:pt x="1840" y="1256"/>
                    <a:pt x="1840" y="782"/>
                  </a:cubicBezTo>
                  <a:cubicBezTo>
                    <a:pt x="1840" y="353"/>
                    <a:pt x="1509"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
            <p:cNvSpPr/>
            <p:nvPr/>
          </p:nvSpPr>
          <p:spPr>
            <a:xfrm>
              <a:off x="1410745" y="2410335"/>
              <a:ext cx="27123" cy="23174"/>
            </a:xfrm>
            <a:custGeom>
              <a:avLst/>
              <a:gdLst/>
              <a:ahLst/>
              <a:cxnLst/>
              <a:rect l="l" t="t" r="r" b="b"/>
              <a:pathLst>
                <a:path w="1841" h="1573" extrusionOk="0">
                  <a:moveTo>
                    <a:pt x="1083" y="0"/>
                  </a:moveTo>
                  <a:cubicBezTo>
                    <a:pt x="1075" y="0"/>
                    <a:pt x="1068" y="0"/>
                    <a:pt x="1060" y="1"/>
                  </a:cubicBezTo>
                  <a:cubicBezTo>
                    <a:pt x="358" y="1"/>
                    <a:pt x="1" y="848"/>
                    <a:pt x="504" y="1337"/>
                  </a:cubicBezTo>
                  <a:cubicBezTo>
                    <a:pt x="662" y="1500"/>
                    <a:pt x="858" y="1573"/>
                    <a:pt x="1051" y="1573"/>
                  </a:cubicBezTo>
                  <a:cubicBezTo>
                    <a:pt x="1453" y="1573"/>
                    <a:pt x="1841" y="1256"/>
                    <a:pt x="1841" y="782"/>
                  </a:cubicBezTo>
                  <a:cubicBezTo>
                    <a:pt x="1841" y="353"/>
                    <a:pt x="1509"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3"/>
            <p:cNvSpPr/>
            <p:nvPr/>
          </p:nvSpPr>
          <p:spPr>
            <a:xfrm>
              <a:off x="1533599" y="2410335"/>
              <a:ext cx="27314" cy="23248"/>
            </a:xfrm>
            <a:custGeom>
              <a:avLst/>
              <a:gdLst/>
              <a:ahLst/>
              <a:cxnLst/>
              <a:rect l="l" t="t" r="r" b="b"/>
              <a:pathLst>
                <a:path w="1854" h="1578" extrusionOk="0">
                  <a:moveTo>
                    <a:pt x="1072" y="1"/>
                  </a:moveTo>
                  <a:cubicBezTo>
                    <a:pt x="357" y="1"/>
                    <a:pt x="0" y="848"/>
                    <a:pt x="503" y="1351"/>
                  </a:cubicBezTo>
                  <a:cubicBezTo>
                    <a:pt x="664" y="1507"/>
                    <a:pt x="859" y="1577"/>
                    <a:pt x="1051" y="1577"/>
                  </a:cubicBezTo>
                  <a:cubicBezTo>
                    <a:pt x="1461" y="1577"/>
                    <a:pt x="1853" y="1259"/>
                    <a:pt x="1853" y="782"/>
                  </a:cubicBezTo>
                  <a:cubicBezTo>
                    <a:pt x="1840" y="358"/>
                    <a:pt x="1496" y="1"/>
                    <a:pt x="1072"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3"/>
            <p:cNvSpPr/>
            <p:nvPr/>
          </p:nvSpPr>
          <p:spPr>
            <a:xfrm>
              <a:off x="1656630" y="2410335"/>
              <a:ext cx="27123" cy="23248"/>
            </a:xfrm>
            <a:custGeom>
              <a:avLst/>
              <a:gdLst/>
              <a:ahLst/>
              <a:cxnLst/>
              <a:rect l="l" t="t" r="r" b="b"/>
              <a:pathLst>
                <a:path w="1841" h="1578" extrusionOk="0">
                  <a:moveTo>
                    <a:pt x="1059" y="1"/>
                  </a:moveTo>
                  <a:cubicBezTo>
                    <a:pt x="345" y="1"/>
                    <a:pt x="1" y="848"/>
                    <a:pt x="490" y="1351"/>
                  </a:cubicBezTo>
                  <a:cubicBezTo>
                    <a:pt x="651" y="1507"/>
                    <a:pt x="847" y="1577"/>
                    <a:pt x="1039"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
            <p:cNvSpPr/>
            <p:nvPr/>
          </p:nvSpPr>
          <p:spPr>
            <a:xfrm>
              <a:off x="304776" y="2533381"/>
              <a:ext cx="27108" cy="23277"/>
            </a:xfrm>
            <a:custGeom>
              <a:avLst/>
              <a:gdLst/>
              <a:ahLst/>
              <a:cxnLst/>
              <a:rect l="l" t="t" r="r" b="b"/>
              <a:pathLst>
                <a:path w="1840" h="1580" extrusionOk="0">
                  <a:moveTo>
                    <a:pt x="1059" y="0"/>
                  </a:moveTo>
                  <a:cubicBezTo>
                    <a:pt x="344" y="0"/>
                    <a:pt x="0" y="847"/>
                    <a:pt x="490" y="1350"/>
                  </a:cubicBezTo>
                  <a:cubicBezTo>
                    <a:pt x="653" y="1509"/>
                    <a:pt x="851" y="1580"/>
                    <a:pt x="1046" y="1580"/>
                  </a:cubicBezTo>
                  <a:cubicBezTo>
                    <a:pt x="1452"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3"/>
            <p:cNvSpPr/>
            <p:nvPr/>
          </p:nvSpPr>
          <p:spPr>
            <a:xfrm>
              <a:off x="427616" y="2533381"/>
              <a:ext cx="27123" cy="23277"/>
            </a:xfrm>
            <a:custGeom>
              <a:avLst/>
              <a:gdLst/>
              <a:ahLst/>
              <a:cxnLst/>
              <a:rect l="l" t="t" r="r" b="b"/>
              <a:pathLst>
                <a:path w="1841" h="1580" extrusionOk="0">
                  <a:moveTo>
                    <a:pt x="1059" y="0"/>
                  </a:moveTo>
                  <a:cubicBezTo>
                    <a:pt x="358" y="0"/>
                    <a:pt x="1" y="847"/>
                    <a:pt x="503" y="1350"/>
                  </a:cubicBezTo>
                  <a:cubicBezTo>
                    <a:pt x="662" y="1509"/>
                    <a:pt x="858" y="1580"/>
                    <a:pt x="1050" y="1580"/>
                  </a:cubicBezTo>
                  <a:cubicBezTo>
                    <a:pt x="1453" y="1580"/>
                    <a:pt x="1840" y="1269"/>
                    <a:pt x="1840" y="794"/>
                  </a:cubicBezTo>
                  <a:cubicBezTo>
                    <a:pt x="1840"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3"/>
            <p:cNvSpPr/>
            <p:nvPr/>
          </p:nvSpPr>
          <p:spPr>
            <a:xfrm>
              <a:off x="550455" y="2533381"/>
              <a:ext cx="27314" cy="23366"/>
            </a:xfrm>
            <a:custGeom>
              <a:avLst/>
              <a:gdLst/>
              <a:ahLst/>
              <a:cxnLst/>
              <a:rect l="l" t="t" r="r" b="b"/>
              <a:pathLst>
                <a:path w="1854" h="1586" extrusionOk="0">
                  <a:moveTo>
                    <a:pt x="1060" y="0"/>
                  </a:moveTo>
                  <a:cubicBezTo>
                    <a:pt x="358" y="0"/>
                    <a:pt x="1" y="860"/>
                    <a:pt x="504" y="1350"/>
                  </a:cubicBezTo>
                  <a:cubicBezTo>
                    <a:pt x="667" y="1513"/>
                    <a:pt x="865" y="1586"/>
                    <a:pt x="1060" y="1586"/>
                  </a:cubicBezTo>
                  <a:cubicBezTo>
                    <a:pt x="1466" y="1586"/>
                    <a:pt x="1854" y="1269"/>
                    <a:pt x="1854" y="794"/>
                  </a:cubicBezTo>
                  <a:cubicBezTo>
                    <a:pt x="1854"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3"/>
            <p:cNvSpPr/>
            <p:nvPr/>
          </p:nvSpPr>
          <p:spPr>
            <a:xfrm>
              <a:off x="673310" y="2533381"/>
              <a:ext cx="27299" cy="23366"/>
            </a:xfrm>
            <a:custGeom>
              <a:avLst/>
              <a:gdLst/>
              <a:ahLst/>
              <a:cxnLst/>
              <a:rect l="l" t="t" r="r" b="b"/>
              <a:pathLst>
                <a:path w="1853" h="1586" extrusionOk="0">
                  <a:moveTo>
                    <a:pt x="1059" y="0"/>
                  </a:moveTo>
                  <a:cubicBezTo>
                    <a:pt x="357" y="0"/>
                    <a:pt x="0" y="860"/>
                    <a:pt x="503" y="1350"/>
                  </a:cubicBezTo>
                  <a:cubicBezTo>
                    <a:pt x="666" y="1513"/>
                    <a:pt x="865" y="1586"/>
                    <a:pt x="1059" y="1586"/>
                  </a:cubicBezTo>
                  <a:cubicBezTo>
                    <a:pt x="1466" y="1586"/>
                    <a:pt x="1853" y="1269"/>
                    <a:pt x="1853" y="794"/>
                  </a:cubicBezTo>
                  <a:cubicBezTo>
                    <a:pt x="1853"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3"/>
            <p:cNvSpPr/>
            <p:nvPr/>
          </p:nvSpPr>
          <p:spPr>
            <a:xfrm>
              <a:off x="796341" y="2533381"/>
              <a:ext cx="27123" cy="23277"/>
            </a:xfrm>
            <a:custGeom>
              <a:avLst/>
              <a:gdLst/>
              <a:ahLst/>
              <a:cxnLst/>
              <a:rect l="l" t="t" r="r" b="b"/>
              <a:pathLst>
                <a:path w="1841" h="1580" extrusionOk="0">
                  <a:moveTo>
                    <a:pt x="1059" y="0"/>
                  </a:moveTo>
                  <a:cubicBezTo>
                    <a:pt x="358" y="0"/>
                    <a:pt x="0" y="847"/>
                    <a:pt x="503" y="1350"/>
                  </a:cubicBezTo>
                  <a:cubicBezTo>
                    <a:pt x="662" y="1509"/>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3"/>
            <p:cNvSpPr/>
            <p:nvPr/>
          </p:nvSpPr>
          <p:spPr>
            <a:xfrm>
              <a:off x="919180" y="2533381"/>
              <a:ext cx="27123" cy="23277"/>
            </a:xfrm>
            <a:custGeom>
              <a:avLst/>
              <a:gdLst/>
              <a:ahLst/>
              <a:cxnLst/>
              <a:rect l="l" t="t" r="r" b="b"/>
              <a:pathLst>
                <a:path w="1841" h="1580" extrusionOk="0">
                  <a:moveTo>
                    <a:pt x="1060" y="0"/>
                  </a:moveTo>
                  <a:cubicBezTo>
                    <a:pt x="358" y="0"/>
                    <a:pt x="1" y="847"/>
                    <a:pt x="504" y="1350"/>
                  </a:cubicBezTo>
                  <a:cubicBezTo>
                    <a:pt x="662" y="1509"/>
                    <a:pt x="858" y="1580"/>
                    <a:pt x="1050" y="1580"/>
                  </a:cubicBezTo>
                  <a:cubicBezTo>
                    <a:pt x="1453" y="1580"/>
                    <a:pt x="1840" y="1269"/>
                    <a:pt x="1840" y="794"/>
                  </a:cubicBezTo>
                  <a:cubicBezTo>
                    <a:pt x="1840"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3"/>
            <p:cNvSpPr/>
            <p:nvPr/>
          </p:nvSpPr>
          <p:spPr>
            <a:xfrm>
              <a:off x="1042226" y="2533381"/>
              <a:ext cx="27108" cy="23277"/>
            </a:xfrm>
            <a:custGeom>
              <a:avLst/>
              <a:gdLst/>
              <a:ahLst/>
              <a:cxnLst/>
              <a:rect l="l" t="t" r="r" b="b"/>
              <a:pathLst>
                <a:path w="1840" h="1580" extrusionOk="0">
                  <a:moveTo>
                    <a:pt x="1046" y="0"/>
                  </a:moveTo>
                  <a:cubicBezTo>
                    <a:pt x="344" y="0"/>
                    <a:pt x="0" y="847"/>
                    <a:pt x="490" y="1350"/>
                  </a:cubicBezTo>
                  <a:cubicBezTo>
                    <a:pt x="653" y="1509"/>
                    <a:pt x="851" y="1580"/>
                    <a:pt x="1046" y="1580"/>
                  </a:cubicBezTo>
                  <a:cubicBezTo>
                    <a:pt x="1452"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3"/>
            <p:cNvSpPr/>
            <p:nvPr/>
          </p:nvSpPr>
          <p:spPr>
            <a:xfrm>
              <a:off x="1165066" y="2533381"/>
              <a:ext cx="27123" cy="23277"/>
            </a:xfrm>
            <a:custGeom>
              <a:avLst/>
              <a:gdLst/>
              <a:ahLst/>
              <a:cxnLst/>
              <a:rect l="l" t="t" r="r" b="b"/>
              <a:pathLst>
                <a:path w="1841" h="1580" extrusionOk="0">
                  <a:moveTo>
                    <a:pt x="1046" y="0"/>
                  </a:moveTo>
                  <a:cubicBezTo>
                    <a:pt x="345" y="0"/>
                    <a:pt x="0" y="847"/>
                    <a:pt x="490" y="1350"/>
                  </a:cubicBezTo>
                  <a:cubicBezTo>
                    <a:pt x="653" y="1509"/>
                    <a:pt x="852" y="1580"/>
                    <a:pt x="1046" y="1580"/>
                  </a:cubicBezTo>
                  <a:cubicBezTo>
                    <a:pt x="1453"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3"/>
            <p:cNvSpPr/>
            <p:nvPr/>
          </p:nvSpPr>
          <p:spPr>
            <a:xfrm>
              <a:off x="1287905" y="2533381"/>
              <a:ext cx="27123" cy="23277"/>
            </a:xfrm>
            <a:custGeom>
              <a:avLst/>
              <a:gdLst/>
              <a:ahLst/>
              <a:cxnLst/>
              <a:rect l="l" t="t" r="r" b="b"/>
              <a:pathLst>
                <a:path w="1841" h="1580" extrusionOk="0">
                  <a:moveTo>
                    <a:pt x="1059" y="0"/>
                  </a:moveTo>
                  <a:cubicBezTo>
                    <a:pt x="358" y="0"/>
                    <a:pt x="1" y="847"/>
                    <a:pt x="504" y="1350"/>
                  </a:cubicBezTo>
                  <a:cubicBezTo>
                    <a:pt x="662" y="1509"/>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3"/>
            <p:cNvSpPr/>
            <p:nvPr/>
          </p:nvSpPr>
          <p:spPr>
            <a:xfrm>
              <a:off x="1410745" y="2533381"/>
              <a:ext cx="27123" cy="23277"/>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4"/>
                  </a:cubicBezTo>
                  <a:cubicBezTo>
                    <a:pt x="1841"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3"/>
            <p:cNvSpPr/>
            <p:nvPr/>
          </p:nvSpPr>
          <p:spPr>
            <a:xfrm>
              <a:off x="1533599" y="2533381"/>
              <a:ext cx="27314" cy="23366"/>
            </a:xfrm>
            <a:custGeom>
              <a:avLst/>
              <a:gdLst/>
              <a:ahLst/>
              <a:cxnLst/>
              <a:rect l="l" t="t" r="r" b="b"/>
              <a:pathLst>
                <a:path w="1854" h="1586" extrusionOk="0">
                  <a:moveTo>
                    <a:pt x="1059" y="0"/>
                  </a:moveTo>
                  <a:cubicBezTo>
                    <a:pt x="357" y="0"/>
                    <a:pt x="0" y="860"/>
                    <a:pt x="503" y="1350"/>
                  </a:cubicBezTo>
                  <a:cubicBezTo>
                    <a:pt x="666" y="1513"/>
                    <a:pt x="865" y="1586"/>
                    <a:pt x="1059" y="1586"/>
                  </a:cubicBezTo>
                  <a:cubicBezTo>
                    <a:pt x="1466" y="1586"/>
                    <a:pt x="1853" y="1269"/>
                    <a:pt x="1853" y="794"/>
                  </a:cubicBezTo>
                  <a:cubicBezTo>
                    <a:pt x="1853"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3"/>
            <p:cNvSpPr/>
            <p:nvPr/>
          </p:nvSpPr>
          <p:spPr>
            <a:xfrm>
              <a:off x="1656630" y="2533381"/>
              <a:ext cx="27123" cy="23366"/>
            </a:xfrm>
            <a:custGeom>
              <a:avLst/>
              <a:gdLst/>
              <a:ahLst/>
              <a:cxnLst/>
              <a:rect l="l" t="t" r="r" b="b"/>
              <a:pathLst>
                <a:path w="1841" h="1586" extrusionOk="0">
                  <a:moveTo>
                    <a:pt x="1059" y="0"/>
                  </a:moveTo>
                  <a:cubicBezTo>
                    <a:pt x="345" y="0"/>
                    <a:pt x="1" y="860"/>
                    <a:pt x="490" y="1350"/>
                  </a:cubicBezTo>
                  <a:cubicBezTo>
                    <a:pt x="653" y="1513"/>
                    <a:pt x="852" y="1586"/>
                    <a:pt x="1047" y="1586"/>
                  </a:cubicBezTo>
                  <a:cubicBezTo>
                    <a:pt x="1453" y="1586"/>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3"/>
            <p:cNvSpPr/>
            <p:nvPr/>
          </p:nvSpPr>
          <p:spPr>
            <a:xfrm>
              <a:off x="304776" y="2656604"/>
              <a:ext cx="27108" cy="23292"/>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3"/>
            <p:cNvSpPr/>
            <p:nvPr/>
          </p:nvSpPr>
          <p:spPr>
            <a:xfrm>
              <a:off x="427616" y="2656604"/>
              <a:ext cx="27123" cy="23292"/>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3"/>
            <p:cNvSpPr/>
            <p:nvPr/>
          </p:nvSpPr>
          <p:spPr>
            <a:xfrm>
              <a:off x="550455" y="2656604"/>
              <a:ext cx="27314" cy="23292"/>
            </a:xfrm>
            <a:custGeom>
              <a:avLst/>
              <a:gdLst/>
              <a:ahLst/>
              <a:cxnLst/>
              <a:rect l="l" t="t" r="r" b="b"/>
              <a:pathLst>
                <a:path w="1854" h="1581" extrusionOk="0">
                  <a:moveTo>
                    <a:pt x="1060" y="1"/>
                  </a:moveTo>
                  <a:cubicBezTo>
                    <a:pt x="358" y="1"/>
                    <a:pt x="1" y="848"/>
                    <a:pt x="504" y="1351"/>
                  </a:cubicBezTo>
                  <a:cubicBezTo>
                    <a:pt x="666" y="1509"/>
                    <a:pt x="865" y="1580"/>
                    <a:pt x="1060" y="1580"/>
                  </a:cubicBezTo>
                  <a:cubicBezTo>
                    <a:pt x="1466" y="1580"/>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3"/>
            <p:cNvSpPr/>
            <p:nvPr/>
          </p:nvSpPr>
          <p:spPr>
            <a:xfrm>
              <a:off x="673310" y="2656604"/>
              <a:ext cx="27299" cy="23380"/>
            </a:xfrm>
            <a:custGeom>
              <a:avLst/>
              <a:gdLst/>
              <a:ahLst/>
              <a:cxnLst/>
              <a:rect l="l" t="t" r="r" b="b"/>
              <a:pathLst>
                <a:path w="1853" h="1587" extrusionOk="0">
                  <a:moveTo>
                    <a:pt x="1059" y="1"/>
                  </a:moveTo>
                  <a:cubicBezTo>
                    <a:pt x="357" y="1"/>
                    <a:pt x="0" y="848"/>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3"/>
            <p:cNvSpPr/>
            <p:nvPr/>
          </p:nvSpPr>
          <p:spPr>
            <a:xfrm>
              <a:off x="796341" y="2656604"/>
              <a:ext cx="27123" cy="23292"/>
            </a:xfrm>
            <a:custGeom>
              <a:avLst/>
              <a:gdLst/>
              <a:ahLst/>
              <a:cxnLst/>
              <a:rect l="l" t="t" r="r" b="b"/>
              <a:pathLst>
                <a:path w="1841" h="1581" extrusionOk="0">
                  <a:moveTo>
                    <a:pt x="1059" y="1"/>
                  </a:moveTo>
                  <a:cubicBezTo>
                    <a:pt x="358" y="1"/>
                    <a:pt x="0" y="848"/>
                    <a:pt x="503"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3"/>
            <p:cNvSpPr/>
            <p:nvPr/>
          </p:nvSpPr>
          <p:spPr>
            <a:xfrm>
              <a:off x="919180" y="2656604"/>
              <a:ext cx="27123" cy="23292"/>
            </a:xfrm>
            <a:custGeom>
              <a:avLst/>
              <a:gdLst/>
              <a:ahLst/>
              <a:cxnLst/>
              <a:rect l="l" t="t" r="r" b="b"/>
              <a:pathLst>
                <a:path w="1841" h="1581" extrusionOk="0">
                  <a:moveTo>
                    <a:pt x="1060" y="1"/>
                  </a:moveTo>
                  <a:cubicBezTo>
                    <a:pt x="358" y="1"/>
                    <a:pt x="1" y="848"/>
                    <a:pt x="504" y="1351"/>
                  </a:cubicBezTo>
                  <a:cubicBezTo>
                    <a:pt x="662" y="1509"/>
                    <a:pt x="858" y="1580"/>
                    <a:pt x="1050" y="1580"/>
                  </a:cubicBezTo>
                  <a:cubicBezTo>
                    <a:pt x="1453" y="1580"/>
                    <a:pt x="1840" y="1269"/>
                    <a:pt x="1840" y="795"/>
                  </a:cubicBezTo>
                  <a:cubicBezTo>
                    <a:pt x="1840"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3"/>
            <p:cNvSpPr/>
            <p:nvPr/>
          </p:nvSpPr>
          <p:spPr>
            <a:xfrm>
              <a:off x="1042226" y="2656604"/>
              <a:ext cx="27108" cy="23292"/>
            </a:xfrm>
            <a:custGeom>
              <a:avLst/>
              <a:gdLst/>
              <a:ahLst/>
              <a:cxnLst/>
              <a:rect l="l" t="t" r="r" b="b"/>
              <a:pathLst>
                <a:path w="1840" h="1581" extrusionOk="0">
                  <a:moveTo>
                    <a:pt x="1046" y="1"/>
                  </a:moveTo>
                  <a:cubicBezTo>
                    <a:pt x="344" y="1"/>
                    <a:pt x="0" y="848"/>
                    <a:pt x="490" y="1351"/>
                  </a:cubicBezTo>
                  <a:cubicBezTo>
                    <a:pt x="653" y="1509"/>
                    <a:pt x="851" y="1580"/>
                    <a:pt x="1046" y="1580"/>
                  </a:cubicBezTo>
                  <a:cubicBezTo>
                    <a:pt x="1452"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3"/>
            <p:cNvSpPr/>
            <p:nvPr/>
          </p:nvSpPr>
          <p:spPr>
            <a:xfrm>
              <a:off x="1165066" y="2656604"/>
              <a:ext cx="27123" cy="23292"/>
            </a:xfrm>
            <a:custGeom>
              <a:avLst/>
              <a:gdLst/>
              <a:ahLst/>
              <a:cxnLst/>
              <a:rect l="l" t="t" r="r" b="b"/>
              <a:pathLst>
                <a:path w="1841" h="1581" extrusionOk="0">
                  <a:moveTo>
                    <a:pt x="1046" y="1"/>
                  </a:moveTo>
                  <a:cubicBezTo>
                    <a:pt x="345" y="1"/>
                    <a:pt x="0" y="848"/>
                    <a:pt x="490" y="1351"/>
                  </a:cubicBezTo>
                  <a:cubicBezTo>
                    <a:pt x="653" y="1509"/>
                    <a:pt x="852" y="1580"/>
                    <a:pt x="1046" y="1580"/>
                  </a:cubicBezTo>
                  <a:cubicBezTo>
                    <a:pt x="1453"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3"/>
            <p:cNvSpPr/>
            <p:nvPr/>
          </p:nvSpPr>
          <p:spPr>
            <a:xfrm>
              <a:off x="1287905" y="2656604"/>
              <a:ext cx="27123" cy="23292"/>
            </a:xfrm>
            <a:custGeom>
              <a:avLst/>
              <a:gdLst/>
              <a:ahLst/>
              <a:cxnLst/>
              <a:rect l="l" t="t" r="r" b="b"/>
              <a:pathLst>
                <a:path w="1841" h="1581" extrusionOk="0">
                  <a:moveTo>
                    <a:pt x="1059" y="1"/>
                  </a:moveTo>
                  <a:cubicBezTo>
                    <a:pt x="358" y="1"/>
                    <a:pt x="1" y="848"/>
                    <a:pt x="504"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3"/>
            <p:cNvSpPr/>
            <p:nvPr/>
          </p:nvSpPr>
          <p:spPr>
            <a:xfrm>
              <a:off x="1410745" y="2656604"/>
              <a:ext cx="27123" cy="23292"/>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3"/>
            <p:cNvSpPr/>
            <p:nvPr/>
          </p:nvSpPr>
          <p:spPr>
            <a:xfrm>
              <a:off x="1533599" y="2656604"/>
              <a:ext cx="27314" cy="23292"/>
            </a:xfrm>
            <a:custGeom>
              <a:avLst/>
              <a:gdLst/>
              <a:ahLst/>
              <a:cxnLst/>
              <a:rect l="l" t="t" r="r" b="b"/>
              <a:pathLst>
                <a:path w="1854" h="1581" extrusionOk="0">
                  <a:moveTo>
                    <a:pt x="1059" y="1"/>
                  </a:moveTo>
                  <a:cubicBezTo>
                    <a:pt x="357" y="1"/>
                    <a:pt x="0" y="848"/>
                    <a:pt x="503" y="1351"/>
                  </a:cubicBezTo>
                  <a:cubicBezTo>
                    <a:pt x="666" y="1509"/>
                    <a:pt x="865" y="1580"/>
                    <a:pt x="1059" y="1580"/>
                  </a:cubicBezTo>
                  <a:cubicBezTo>
                    <a:pt x="1465" y="1580"/>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3"/>
            <p:cNvSpPr/>
            <p:nvPr/>
          </p:nvSpPr>
          <p:spPr>
            <a:xfrm>
              <a:off x="1656630" y="2656604"/>
              <a:ext cx="27123" cy="23380"/>
            </a:xfrm>
            <a:custGeom>
              <a:avLst/>
              <a:gdLst/>
              <a:ahLst/>
              <a:cxnLst/>
              <a:rect l="l" t="t" r="r" b="b"/>
              <a:pathLst>
                <a:path w="1841" h="1587" extrusionOk="0">
                  <a:moveTo>
                    <a:pt x="1059" y="1"/>
                  </a:moveTo>
                  <a:cubicBezTo>
                    <a:pt x="345" y="1"/>
                    <a:pt x="1" y="848"/>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3"/>
            <p:cNvSpPr/>
            <p:nvPr/>
          </p:nvSpPr>
          <p:spPr>
            <a:xfrm>
              <a:off x="304776" y="2779841"/>
              <a:ext cx="27108" cy="23174"/>
            </a:xfrm>
            <a:custGeom>
              <a:avLst/>
              <a:gdLst/>
              <a:ahLst/>
              <a:cxnLst/>
              <a:rect l="l" t="t" r="r" b="b"/>
              <a:pathLst>
                <a:path w="1840" h="1573" extrusionOk="0">
                  <a:moveTo>
                    <a:pt x="1059" y="0"/>
                  </a:moveTo>
                  <a:cubicBezTo>
                    <a:pt x="344" y="0"/>
                    <a:pt x="0" y="847"/>
                    <a:pt x="490" y="1337"/>
                  </a:cubicBezTo>
                  <a:cubicBezTo>
                    <a:pt x="653" y="1500"/>
                    <a:pt x="852" y="1573"/>
                    <a:pt x="1046" y="1573"/>
                  </a:cubicBezTo>
                  <a:cubicBezTo>
                    <a:pt x="1453" y="1573"/>
                    <a:pt x="1840" y="1256"/>
                    <a:pt x="1840" y="781"/>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3"/>
            <p:cNvSpPr/>
            <p:nvPr/>
          </p:nvSpPr>
          <p:spPr>
            <a:xfrm>
              <a:off x="427616" y="2779841"/>
              <a:ext cx="27123" cy="23174"/>
            </a:xfrm>
            <a:custGeom>
              <a:avLst/>
              <a:gdLst/>
              <a:ahLst/>
              <a:cxnLst/>
              <a:rect l="l" t="t" r="r" b="b"/>
              <a:pathLst>
                <a:path w="1841" h="1573" extrusionOk="0">
                  <a:moveTo>
                    <a:pt x="1059" y="0"/>
                  </a:moveTo>
                  <a:cubicBezTo>
                    <a:pt x="358" y="0"/>
                    <a:pt x="1" y="847"/>
                    <a:pt x="503" y="1337"/>
                  </a:cubicBezTo>
                  <a:cubicBezTo>
                    <a:pt x="662" y="1500"/>
                    <a:pt x="858" y="1573"/>
                    <a:pt x="1051" y="1573"/>
                  </a:cubicBezTo>
                  <a:cubicBezTo>
                    <a:pt x="1453" y="1573"/>
                    <a:pt x="1840" y="1256"/>
                    <a:pt x="1840" y="781"/>
                  </a:cubicBezTo>
                  <a:cubicBezTo>
                    <a:pt x="1840"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3"/>
            <p:cNvSpPr/>
            <p:nvPr/>
          </p:nvSpPr>
          <p:spPr>
            <a:xfrm>
              <a:off x="550455" y="2779841"/>
              <a:ext cx="27314" cy="23277"/>
            </a:xfrm>
            <a:custGeom>
              <a:avLst/>
              <a:gdLst/>
              <a:ahLst/>
              <a:cxnLst/>
              <a:rect l="l" t="t" r="r" b="b"/>
              <a:pathLst>
                <a:path w="1854" h="1580" extrusionOk="0">
                  <a:moveTo>
                    <a:pt x="1060" y="0"/>
                  </a:moveTo>
                  <a:cubicBezTo>
                    <a:pt x="358" y="0"/>
                    <a:pt x="1" y="847"/>
                    <a:pt x="504" y="1350"/>
                  </a:cubicBezTo>
                  <a:cubicBezTo>
                    <a:pt x="666" y="1508"/>
                    <a:pt x="864" y="1580"/>
                    <a:pt x="1058" y="1580"/>
                  </a:cubicBezTo>
                  <a:cubicBezTo>
                    <a:pt x="1465" y="1580"/>
                    <a:pt x="1854" y="1265"/>
                    <a:pt x="1854" y="781"/>
                  </a:cubicBezTo>
                  <a:cubicBezTo>
                    <a:pt x="1854" y="345"/>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3"/>
            <p:cNvSpPr/>
            <p:nvPr/>
          </p:nvSpPr>
          <p:spPr>
            <a:xfrm>
              <a:off x="673310" y="2779841"/>
              <a:ext cx="27299" cy="23277"/>
            </a:xfrm>
            <a:custGeom>
              <a:avLst/>
              <a:gdLst/>
              <a:ahLst/>
              <a:cxnLst/>
              <a:rect l="l" t="t" r="r" b="b"/>
              <a:pathLst>
                <a:path w="1853" h="1580" extrusionOk="0">
                  <a:moveTo>
                    <a:pt x="1059" y="0"/>
                  </a:moveTo>
                  <a:cubicBezTo>
                    <a:pt x="357" y="0"/>
                    <a:pt x="0" y="847"/>
                    <a:pt x="503" y="1350"/>
                  </a:cubicBezTo>
                  <a:cubicBezTo>
                    <a:pt x="665" y="1508"/>
                    <a:pt x="863" y="1580"/>
                    <a:pt x="1057" y="1580"/>
                  </a:cubicBezTo>
                  <a:cubicBezTo>
                    <a:pt x="1464" y="1580"/>
                    <a:pt x="1853" y="1265"/>
                    <a:pt x="1853" y="781"/>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3"/>
            <p:cNvSpPr/>
            <p:nvPr/>
          </p:nvSpPr>
          <p:spPr>
            <a:xfrm>
              <a:off x="796341" y="2779841"/>
              <a:ext cx="27123" cy="23174"/>
            </a:xfrm>
            <a:custGeom>
              <a:avLst/>
              <a:gdLst/>
              <a:ahLst/>
              <a:cxnLst/>
              <a:rect l="l" t="t" r="r" b="b"/>
              <a:pathLst>
                <a:path w="1841" h="1573" extrusionOk="0">
                  <a:moveTo>
                    <a:pt x="1059" y="0"/>
                  </a:moveTo>
                  <a:cubicBezTo>
                    <a:pt x="358" y="0"/>
                    <a:pt x="0" y="847"/>
                    <a:pt x="503" y="1337"/>
                  </a:cubicBezTo>
                  <a:cubicBezTo>
                    <a:pt x="662" y="1500"/>
                    <a:pt x="858" y="1573"/>
                    <a:pt x="1051" y="1573"/>
                  </a:cubicBezTo>
                  <a:cubicBezTo>
                    <a:pt x="1453" y="1573"/>
                    <a:pt x="1840" y="1256"/>
                    <a:pt x="1840" y="781"/>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3"/>
            <p:cNvSpPr/>
            <p:nvPr/>
          </p:nvSpPr>
          <p:spPr>
            <a:xfrm>
              <a:off x="919180" y="2779841"/>
              <a:ext cx="27123" cy="23174"/>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0" y="1256"/>
                    <a:pt x="1840" y="781"/>
                  </a:cubicBezTo>
                  <a:cubicBezTo>
                    <a:pt x="1840"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3"/>
            <p:cNvSpPr/>
            <p:nvPr/>
          </p:nvSpPr>
          <p:spPr>
            <a:xfrm>
              <a:off x="1042226" y="2779841"/>
              <a:ext cx="27108" cy="23174"/>
            </a:xfrm>
            <a:custGeom>
              <a:avLst/>
              <a:gdLst/>
              <a:ahLst/>
              <a:cxnLst/>
              <a:rect l="l" t="t" r="r" b="b"/>
              <a:pathLst>
                <a:path w="1840" h="1573" extrusionOk="0">
                  <a:moveTo>
                    <a:pt x="1046" y="0"/>
                  </a:moveTo>
                  <a:cubicBezTo>
                    <a:pt x="344" y="0"/>
                    <a:pt x="0" y="847"/>
                    <a:pt x="490" y="1337"/>
                  </a:cubicBezTo>
                  <a:cubicBezTo>
                    <a:pt x="653" y="1500"/>
                    <a:pt x="852" y="1573"/>
                    <a:pt x="1046" y="1573"/>
                  </a:cubicBezTo>
                  <a:cubicBezTo>
                    <a:pt x="1453" y="1573"/>
                    <a:pt x="1840" y="1256"/>
                    <a:pt x="1840" y="781"/>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3"/>
            <p:cNvSpPr/>
            <p:nvPr/>
          </p:nvSpPr>
          <p:spPr>
            <a:xfrm>
              <a:off x="1165066" y="2779841"/>
              <a:ext cx="27123" cy="23174"/>
            </a:xfrm>
            <a:custGeom>
              <a:avLst/>
              <a:gdLst/>
              <a:ahLst/>
              <a:cxnLst/>
              <a:rect l="l" t="t" r="r" b="b"/>
              <a:pathLst>
                <a:path w="1841" h="1573" extrusionOk="0">
                  <a:moveTo>
                    <a:pt x="1046" y="0"/>
                  </a:moveTo>
                  <a:cubicBezTo>
                    <a:pt x="345" y="0"/>
                    <a:pt x="0" y="847"/>
                    <a:pt x="490" y="1337"/>
                  </a:cubicBezTo>
                  <a:cubicBezTo>
                    <a:pt x="653" y="1500"/>
                    <a:pt x="852" y="1573"/>
                    <a:pt x="1046" y="1573"/>
                  </a:cubicBezTo>
                  <a:cubicBezTo>
                    <a:pt x="1453" y="1573"/>
                    <a:pt x="1840" y="1256"/>
                    <a:pt x="1840" y="781"/>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3"/>
            <p:cNvSpPr/>
            <p:nvPr/>
          </p:nvSpPr>
          <p:spPr>
            <a:xfrm>
              <a:off x="1287905" y="2779841"/>
              <a:ext cx="27123" cy="23174"/>
            </a:xfrm>
            <a:custGeom>
              <a:avLst/>
              <a:gdLst/>
              <a:ahLst/>
              <a:cxnLst/>
              <a:rect l="l" t="t" r="r" b="b"/>
              <a:pathLst>
                <a:path w="1841" h="1573" extrusionOk="0">
                  <a:moveTo>
                    <a:pt x="1059" y="0"/>
                  </a:moveTo>
                  <a:cubicBezTo>
                    <a:pt x="358" y="0"/>
                    <a:pt x="1" y="847"/>
                    <a:pt x="504" y="1337"/>
                  </a:cubicBezTo>
                  <a:cubicBezTo>
                    <a:pt x="662" y="1500"/>
                    <a:pt x="858" y="1573"/>
                    <a:pt x="1051" y="1573"/>
                  </a:cubicBezTo>
                  <a:cubicBezTo>
                    <a:pt x="1453" y="1573"/>
                    <a:pt x="1840" y="1256"/>
                    <a:pt x="1840" y="781"/>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3"/>
            <p:cNvSpPr/>
            <p:nvPr/>
          </p:nvSpPr>
          <p:spPr>
            <a:xfrm>
              <a:off x="1410745" y="2779841"/>
              <a:ext cx="27123" cy="23174"/>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1" y="1256"/>
                    <a:pt x="1841" y="781"/>
                  </a:cubicBezTo>
                  <a:cubicBezTo>
                    <a:pt x="1841"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3"/>
            <p:cNvSpPr/>
            <p:nvPr/>
          </p:nvSpPr>
          <p:spPr>
            <a:xfrm>
              <a:off x="1533599" y="2779841"/>
              <a:ext cx="27314" cy="23277"/>
            </a:xfrm>
            <a:custGeom>
              <a:avLst/>
              <a:gdLst/>
              <a:ahLst/>
              <a:cxnLst/>
              <a:rect l="l" t="t" r="r" b="b"/>
              <a:pathLst>
                <a:path w="1854" h="1580" extrusionOk="0">
                  <a:moveTo>
                    <a:pt x="1059" y="0"/>
                  </a:moveTo>
                  <a:cubicBezTo>
                    <a:pt x="357" y="0"/>
                    <a:pt x="0" y="847"/>
                    <a:pt x="503" y="1350"/>
                  </a:cubicBezTo>
                  <a:cubicBezTo>
                    <a:pt x="665" y="1508"/>
                    <a:pt x="863" y="1580"/>
                    <a:pt x="1057" y="1580"/>
                  </a:cubicBezTo>
                  <a:cubicBezTo>
                    <a:pt x="1464" y="1580"/>
                    <a:pt x="1853" y="1265"/>
                    <a:pt x="1853" y="781"/>
                  </a:cubicBezTo>
                  <a:cubicBezTo>
                    <a:pt x="1853" y="345"/>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3"/>
            <p:cNvSpPr/>
            <p:nvPr/>
          </p:nvSpPr>
          <p:spPr>
            <a:xfrm>
              <a:off x="1656630" y="2779841"/>
              <a:ext cx="27123" cy="23277"/>
            </a:xfrm>
            <a:custGeom>
              <a:avLst/>
              <a:gdLst/>
              <a:ahLst/>
              <a:cxnLst/>
              <a:rect l="l" t="t" r="r" b="b"/>
              <a:pathLst>
                <a:path w="1841" h="1580" extrusionOk="0">
                  <a:moveTo>
                    <a:pt x="1059" y="0"/>
                  </a:moveTo>
                  <a:cubicBezTo>
                    <a:pt x="345" y="0"/>
                    <a:pt x="1" y="847"/>
                    <a:pt x="490" y="1350"/>
                  </a:cubicBezTo>
                  <a:cubicBezTo>
                    <a:pt x="653" y="1508"/>
                    <a:pt x="851" y="1580"/>
                    <a:pt x="1044" y="1580"/>
                  </a:cubicBezTo>
                  <a:cubicBezTo>
                    <a:pt x="1452" y="1580"/>
                    <a:pt x="1840" y="1265"/>
                    <a:pt x="1840" y="781"/>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6"/>
        <p:cNvGrpSpPr/>
        <p:nvPr/>
      </p:nvGrpSpPr>
      <p:grpSpPr>
        <a:xfrm>
          <a:off x="0" y="0"/>
          <a:ext cx="0" cy="0"/>
          <a:chOff x="0" y="0"/>
          <a:chExt cx="0" cy="0"/>
        </a:xfrm>
      </p:grpSpPr>
      <p:sp>
        <p:nvSpPr>
          <p:cNvPr id="197" name="Google Shape;197;p4"/>
          <p:cNvSpPr txBox="1">
            <a:spLocks noGrp="1"/>
          </p:cNvSpPr>
          <p:nvPr>
            <p:ph type="body" idx="1"/>
          </p:nvPr>
        </p:nvSpPr>
        <p:spPr>
          <a:xfrm>
            <a:off x="616875" y="1478025"/>
            <a:ext cx="3091200" cy="18423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AutoNum type="arabicPeriod"/>
              <a:defRPr sz="1800"/>
            </a:lvl1pPr>
            <a:lvl2pPr marL="914400" lvl="1" indent="-317500" rtl="0">
              <a:spcBef>
                <a:spcPts val="1000"/>
              </a:spcBef>
              <a:spcAft>
                <a:spcPts val="0"/>
              </a:spcAft>
              <a:buSzPts val="1400"/>
              <a:buAutoNum type="alphaLcPeriod"/>
              <a:defRPr/>
            </a:lvl2pPr>
            <a:lvl3pPr marL="1371600" lvl="2" indent="-317500" rtl="0">
              <a:spcBef>
                <a:spcPts val="1600"/>
              </a:spcBef>
              <a:spcAft>
                <a:spcPts val="0"/>
              </a:spcAft>
              <a:buSzPts val="1400"/>
              <a:buAutoNum type="romanLcPeriod"/>
              <a:defRPr/>
            </a:lvl3pPr>
            <a:lvl4pPr marL="1828800" lvl="3" indent="-317500" rtl="0">
              <a:spcBef>
                <a:spcPts val="1600"/>
              </a:spcBef>
              <a:spcAft>
                <a:spcPts val="0"/>
              </a:spcAft>
              <a:buSzPts val="1400"/>
              <a:buAutoNum type="arabicPeriod"/>
              <a:defRPr/>
            </a:lvl4pPr>
            <a:lvl5pPr marL="2286000" lvl="4" indent="-317500" rtl="0">
              <a:spcBef>
                <a:spcPts val="1600"/>
              </a:spcBef>
              <a:spcAft>
                <a:spcPts val="0"/>
              </a:spcAft>
              <a:buSzPts val="1400"/>
              <a:buAutoNum type="alphaLcPeriod"/>
              <a:defRPr/>
            </a:lvl5pPr>
            <a:lvl6pPr marL="2743200" lvl="5" indent="-317500" rtl="0">
              <a:spcBef>
                <a:spcPts val="1600"/>
              </a:spcBef>
              <a:spcAft>
                <a:spcPts val="0"/>
              </a:spcAft>
              <a:buSzPts val="1400"/>
              <a:buAutoNum type="romanLcPeriod"/>
              <a:defRPr/>
            </a:lvl6pPr>
            <a:lvl7pPr marL="3200400" lvl="6" indent="-317500" rtl="0">
              <a:spcBef>
                <a:spcPts val="1600"/>
              </a:spcBef>
              <a:spcAft>
                <a:spcPts val="0"/>
              </a:spcAft>
              <a:buSzPts val="1400"/>
              <a:buAutoNum type="arabicPeriod"/>
              <a:defRPr/>
            </a:lvl7pPr>
            <a:lvl8pPr marL="3657600" lvl="7" indent="-317500" rtl="0">
              <a:spcBef>
                <a:spcPts val="1600"/>
              </a:spcBef>
              <a:spcAft>
                <a:spcPts val="0"/>
              </a:spcAft>
              <a:buSzPts val="1400"/>
              <a:buAutoNum type="alphaLcPeriod"/>
              <a:defRPr/>
            </a:lvl8pPr>
            <a:lvl9pPr marL="4114800" lvl="8" indent="-317500" rtl="0">
              <a:spcBef>
                <a:spcPts val="1600"/>
              </a:spcBef>
              <a:spcAft>
                <a:spcPts val="1600"/>
              </a:spcAft>
              <a:buSzPts val="1400"/>
              <a:buAutoNum type="romanLcPeriod"/>
              <a:defRPr/>
            </a:lvl9pPr>
          </a:lstStyle>
          <a:p>
            <a:endParaRPr/>
          </a:p>
        </p:txBody>
      </p:sp>
      <p:sp>
        <p:nvSpPr>
          <p:cNvPr id="198" name="Google Shape;198;p4"/>
          <p:cNvSpPr txBox="1">
            <a:spLocks noGrp="1"/>
          </p:cNvSpPr>
          <p:nvPr>
            <p:ph type="title"/>
          </p:nvPr>
        </p:nvSpPr>
        <p:spPr>
          <a:xfrm>
            <a:off x="594225" y="376875"/>
            <a:ext cx="4797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199" name="Google Shape;199;p4"/>
          <p:cNvGrpSpPr/>
          <p:nvPr/>
        </p:nvGrpSpPr>
        <p:grpSpPr>
          <a:xfrm>
            <a:off x="51241" y="106707"/>
            <a:ext cx="205952" cy="1766254"/>
            <a:chOff x="51241" y="106707"/>
            <a:chExt cx="205952" cy="1766254"/>
          </a:xfrm>
        </p:grpSpPr>
        <p:sp>
          <p:nvSpPr>
            <p:cNvPr id="200" name="Google Shape;200;p4"/>
            <p:cNvSpPr/>
            <p:nvPr/>
          </p:nvSpPr>
          <p:spPr>
            <a:xfrm rot="5400000">
              <a:off x="221759" y="109410"/>
              <a:ext cx="38137" cy="32730"/>
            </a:xfrm>
            <a:custGeom>
              <a:avLst/>
              <a:gdLst/>
              <a:ahLst/>
              <a:cxnLst/>
              <a:rect l="l" t="t" r="r" b="b"/>
              <a:pathLst>
                <a:path w="1841" h="1580" extrusionOk="0">
                  <a:moveTo>
                    <a:pt x="1059" y="0"/>
                  </a:moveTo>
                  <a:cubicBezTo>
                    <a:pt x="358" y="0"/>
                    <a:pt x="1" y="847"/>
                    <a:pt x="503" y="1350"/>
                  </a:cubicBezTo>
                  <a:cubicBezTo>
                    <a:pt x="662" y="1508"/>
                    <a:pt x="858" y="1580"/>
                    <a:pt x="1050" y="1580"/>
                  </a:cubicBezTo>
                  <a:cubicBezTo>
                    <a:pt x="1453" y="1580"/>
                    <a:pt x="1840" y="1269"/>
                    <a:pt x="1840" y="794"/>
                  </a:cubicBezTo>
                  <a:cubicBezTo>
                    <a:pt x="1840"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4"/>
            <p:cNvSpPr/>
            <p:nvPr/>
          </p:nvSpPr>
          <p:spPr>
            <a:xfrm rot="5400000">
              <a:off x="221625" y="282270"/>
              <a:ext cx="38406" cy="32730"/>
            </a:xfrm>
            <a:custGeom>
              <a:avLst/>
              <a:gdLst/>
              <a:ahLst/>
              <a:cxnLst/>
              <a:rect l="l" t="t" r="r" b="b"/>
              <a:pathLst>
                <a:path w="1854" h="1580" extrusionOk="0">
                  <a:moveTo>
                    <a:pt x="1060" y="0"/>
                  </a:moveTo>
                  <a:cubicBezTo>
                    <a:pt x="358" y="0"/>
                    <a:pt x="1" y="847"/>
                    <a:pt x="504" y="1350"/>
                  </a:cubicBezTo>
                  <a:cubicBezTo>
                    <a:pt x="666" y="1508"/>
                    <a:pt x="865" y="1580"/>
                    <a:pt x="1060" y="1580"/>
                  </a:cubicBezTo>
                  <a:cubicBezTo>
                    <a:pt x="1466" y="1580"/>
                    <a:pt x="1854" y="1269"/>
                    <a:pt x="1854" y="794"/>
                  </a:cubicBezTo>
                  <a:cubicBezTo>
                    <a:pt x="1854"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4"/>
            <p:cNvSpPr/>
            <p:nvPr/>
          </p:nvSpPr>
          <p:spPr>
            <a:xfrm rot="5400000">
              <a:off x="221770" y="455139"/>
              <a:ext cx="38116" cy="32730"/>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4"/>
            <p:cNvSpPr/>
            <p:nvPr/>
          </p:nvSpPr>
          <p:spPr>
            <a:xfrm rot="5400000">
              <a:off x="221759" y="627875"/>
              <a:ext cx="38137" cy="32730"/>
            </a:xfrm>
            <a:custGeom>
              <a:avLst/>
              <a:gdLst/>
              <a:ahLst/>
              <a:cxnLst/>
              <a:rect l="l" t="t" r="r" b="b"/>
              <a:pathLst>
                <a:path w="1841" h="1580" extrusionOk="0">
                  <a:moveTo>
                    <a:pt x="1059" y="0"/>
                  </a:moveTo>
                  <a:cubicBezTo>
                    <a:pt x="358" y="0"/>
                    <a:pt x="0" y="847"/>
                    <a:pt x="503" y="1350"/>
                  </a:cubicBezTo>
                  <a:cubicBezTo>
                    <a:pt x="662" y="1508"/>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4"/>
            <p:cNvSpPr/>
            <p:nvPr/>
          </p:nvSpPr>
          <p:spPr>
            <a:xfrm rot="5400000">
              <a:off x="221759" y="800599"/>
              <a:ext cx="38137" cy="32730"/>
            </a:xfrm>
            <a:custGeom>
              <a:avLst/>
              <a:gdLst/>
              <a:ahLst/>
              <a:cxnLst/>
              <a:rect l="l" t="t" r="r" b="b"/>
              <a:pathLst>
                <a:path w="1841" h="1580" extrusionOk="0">
                  <a:moveTo>
                    <a:pt x="1060" y="0"/>
                  </a:moveTo>
                  <a:cubicBezTo>
                    <a:pt x="358" y="0"/>
                    <a:pt x="1" y="847"/>
                    <a:pt x="504" y="1350"/>
                  </a:cubicBezTo>
                  <a:cubicBezTo>
                    <a:pt x="662" y="1508"/>
                    <a:pt x="858" y="1580"/>
                    <a:pt x="1050" y="1580"/>
                  </a:cubicBezTo>
                  <a:cubicBezTo>
                    <a:pt x="1453" y="1580"/>
                    <a:pt x="1840" y="1269"/>
                    <a:pt x="1840" y="794"/>
                  </a:cubicBezTo>
                  <a:cubicBezTo>
                    <a:pt x="1840"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4"/>
            <p:cNvSpPr/>
            <p:nvPr/>
          </p:nvSpPr>
          <p:spPr>
            <a:xfrm rot="5400000">
              <a:off x="221770" y="973604"/>
              <a:ext cx="38116" cy="32730"/>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4"/>
            <p:cNvSpPr/>
            <p:nvPr/>
          </p:nvSpPr>
          <p:spPr>
            <a:xfrm rot="5400000">
              <a:off x="221759" y="1146339"/>
              <a:ext cx="38137" cy="32730"/>
            </a:xfrm>
            <a:custGeom>
              <a:avLst/>
              <a:gdLst/>
              <a:ahLst/>
              <a:cxnLst/>
              <a:rect l="l" t="t" r="r" b="b"/>
              <a:pathLst>
                <a:path w="1841" h="1580" extrusionOk="0">
                  <a:moveTo>
                    <a:pt x="1046" y="0"/>
                  </a:moveTo>
                  <a:cubicBezTo>
                    <a:pt x="345" y="0"/>
                    <a:pt x="0" y="847"/>
                    <a:pt x="490" y="1350"/>
                  </a:cubicBezTo>
                  <a:cubicBezTo>
                    <a:pt x="653" y="1508"/>
                    <a:pt x="852" y="1580"/>
                    <a:pt x="1046" y="1580"/>
                  </a:cubicBezTo>
                  <a:cubicBezTo>
                    <a:pt x="1453"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4"/>
            <p:cNvSpPr/>
            <p:nvPr/>
          </p:nvSpPr>
          <p:spPr>
            <a:xfrm rot="5400000">
              <a:off x="221759" y="1319063"/>
              <a:ext cx="38137" cy="32730"/>
            </a:xfrm>
            <a:custGeom>
              <a:avLst/>
              <a:gdLst/>
              <a:ahLst/>
              <a:cxnLst/>
              <a:rect l="l" t="t" r="r" b="b"/>
              <a:pathLst>
                <a:path w="1841" h="1580" extrusionOk="0">
                  <a:moveTo>
                    <a:pt x="1059" y="0"/>
                  </a:moveTo>
                  <a:cubicBezTo>
                    <a:pt x="358" y="0"/>
                    <a:pt x="1" y="847"/>
                    <a:pt x="504" y="1350"/>
                  </a:cubicBezTo>
                  <a:cubicBezTo>
                    <a:pt x="662" y="1508"/>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4"/>
            <p:cNvSpPr/>
            <p:nvPr/>
          </p:nvSpPr>
          <p:spPr>
            <a:xfrm rot="5400000">
              <a:off x="221759" y="1491788"/>
              <a:ext cx="38137" cy="32730"/>
            </a:xfrm>
            <a:custGeom>
              <a:avLst/>
              <a:gdLst/>
              <a:ahLst/>
              <a:cxnLst/>
              <a:rect l="l" t="t" r="r" b="b"/>
              <a:pathLst>
                <a:path w="1841" h="1580" extrusionOk="0">
                  <a:moveTo>
                    <a:pt x="1060" y="0"/>
                  </a:moveTo>
                  <a:cubicBezTo>
                    <a:pt x="358" y="0"/>
                    <a:pt x="1" y="847"/>
                    <a:pt x="504" y="1350"/>
                  </a:cubicBezTo>
                  <a:cubicBezTo>
                    <a:pt x="662" y="1508"/>
                    <a:pt x="858" y="1580"/>
                    <a:pt x="1051" y="1580"/>
                  </a:cubicBezTo>
                  <a:cubicBezTo>
                    <a:pt x="1453" y="1580"/>
                    <a:pt x="1841" y="1269"/>
                    <a:pt x="1841" y="794"/>
                  </a:cubicBezTo>
                  <a:cubicBezTo>
                    <a:pt x="1841"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4"/>
            <p:cNvSpPr/>
            <p:nvPr/>
          </p:nvSpPr>
          <p:spPr>
            <a:xfrm rot="5400000">
              <a:off x="221625" y="1664668"/>
              <a:ext cx="38406" cy="32730"/>
            </a:xfrm>
            <a:custGeom>
              <a:avLst/>
              <a:gdLst/>
              <a:ahLst/>
              <a:cxnLst/>
              <a:rect l="l" t="t" r="r" b="b"/>
              <a:pathLst>
                <a:path w="1854" h="1580" extrusionOk="0">
                  <a:moveTo>
                    <a:pt x="1072" y="0"/>
                  </a:moveTo>
                  <a:cubicBezTo>
                    <a:pt x="357" y="0"/>
                    <a:pt x="0" y="847"/>
                    <a:pt x="503" y="1350"/>
                  </a:cubicBezTo>
                  <a:cubicBezTo>
                    <a:pt x="662" y="1508"/>
                    <a:pt x="859" y="1580"/>
                    <a:pt x="1053" y="1580"/>
                  </a:cubicBezTo>
                  <a:cubicBezTo>
                    <a:pt x="1459" y="1580"/>
                    <a:pt x="1853" y="1269"/>
                    <a:pt x="1853" y="794"/>
                  </a:cubicBezTo>
                  <a:cubicBezTo>
                    <a:pt x="1853" y="357"/>
                    <a:pt x="1496" y="0"/>
                    <a:pt x="1072"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4"/>
            <p:cNvSpPr/>
            <p:nvPr/>
          </p:nvSpPr>
          <p:spPr>
            <a:xfrm rot="5400000">
              <a:off x="221759" y="1837528"/>
              <a:ext cx="38137" cy="32730"/>
            </a:xfrm>
            <a:custGeom>
              <a:avLst/>
              <a:gdLst/>
              <a:ahLst/>
              <a:cxnLst/>
              <a:rect l="l" t="t" r="r" b="b"/>
              <a:pathLst>
                <a:path w="1841" h="1580" extrusionOk="0">
                  <a:moveTo>
                    <a:pt x="1059" y="0"/>
                  </a:moveTo>
                  <a:cubicBezTo>
                    <a:pt x="345" y="0"/>
                    <a:pt x="1" y="847"/>
                    <a:pt x="490" y="1350"/>
                  </a:cubicBezTo>
                  <a:cubicBezTo>
                    <a:pt x="653" y="1508"/>
                    <a:pt x="852" y="1580"/>
                    <a:pt x="1046"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4"/>
            <p:cNvSpPr/>
            <p:nvPr/>
          </p:nvSpPr>
          <p:spPr>
            <a:xfrm rot="5400000">
              <a:off x="48569" y="109483"/>
              <a:ext cx="38137" cy="32585"/>
            </a:xfrm>
            <a:custGeom>
              <a:avLst/>
              <a:gdLst/>
              <a:ahLst/>
              <a:cxnLst/>
              <a:rect l="l" t="t" r="r" b="b"/>
              <a:pathLst>
                <a:path w="1841" h="1573" extrusionOk="0">
                  <a:moveTo>
                    <a:pt x="1059" y="1"/>
                  </a:moveTo>
                  <a:cubicBezTo>
                    <a:pt x="358" y="1"/>
                    <a:pt x="1" y="848"/>
                    <a:pt x="503" y="1337"/>
                  </a:cubicBezTo>
                  <a:cubicBezTo>
                    <a:pt x="662" y="1500"/>
                    <a:pt x="858" y="1573"/>
                    <a:pt x="1051" y="1573"/>
                  </a:cubicBezTo>
                  <a:cubicBezTo>
                    <a:pt x="1453" y="1573"/>
                    <a:pt x="1840" y="1256"/>
                    <a:pt x="1840" y="782"/>
                  </a:cubicBezTo>
                  <a:cubicBezTo>
                    <a:pt x="1840" y="345"/>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4"/>
            <p:cNvSpPr/>
            <p:nvPr/>
          </p:nvSpPr>
          <p:spPr>
            <a:xfrm rot="5400000">
              <a:off x="48382" y="282290"/>
              <a:ext cx="38406" cy="32689"/>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4"/>
            <p:cNvSpPr/>
            <p:nvPr/>
          </p:nvSpPr>
          <p:spPr>
            <a:xfrm rot="5400000">
              <a:off x="48527" y="455160"/>
              <a:ext cx="38116" cy="32689"/>
            </a:xfrm>
            <a:custGeom>
              <a:avLst/>
              <a:gdLst/>
              <a:ahLst/>
              <a:cxnLst/>
              <a:rect l="l" t="t" r="r" b="b"/>
              <a:pathLst>
                <a:path w="1840" h="1578" extrusionOk="0">
                  <a:moveTo>
                    <a:pt x="1046" y="1"/>
                  </a:moveTo>
                  <a:cubicBezTo>
                    <a:pt x="344" y="1"/>
                    <a:pt x="0" y="848"/>
                    <a:pt x="490" y="1351"/>
                  </a:cubicBezTo>
                  <a:cubicBezTo>
                    <a:pt x="651" y="1507"/>
                    <a:pt x="846" y="1577"/>
                    <a:pt x="1038" y="1577"/>
                  </a:cubicBezTo>
                  <a:cubicBezTo>
                    <a:pt x="1447" y="1577"/>
                    <a:pt x="1840" y="1259"/>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4"/>
            <p:cNvSpPr/>
            <p:nvPr/>
          </p:nvSpPr>
          <p:spPr>
            <a:xfrm rot="5400000">
              <a:off x="48569" y="627947"/>
              <a:ext cx="38137" cy="32585"/>
            </a:xfrm>
            <a:custGeom>
              <a:avLst/>
              <a:gdLst/>
              <a:ahLst/>
              <a:cxnLst/>
              <a:rect l="l" t="t" r="r" b="b"/>
              <a:pathLst>
                <a:path w="1841" h="1573" extrusionOk="0">
                  <a:moveTo>
                    <a:pt x="1059" y="1"/>
                  </a:moveTo>
                  <a:cubicBezTo>
                    <a:pt x="358" y="1"/>
                    <a:pt x="0" y="848"/>
                    <a:pt x="503"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4"/>
            <p:cNvSpPr/>
            <p:nvPr/>
          </p:nvSpPr>
          <p:spPr>
            <a:xfrm rot="5400000">
              <a:off x="48569" y="800672"/>
              <a:ext cx="38137" cy="32585"/>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0" y="1256"/>
                    <a:pt x="1840"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4"/>
            <p:cNvSpPr/>
            <p:nvPr/>
          </p:nvSpPr>
          <p:spPr>
            <a:xfrm rot="5400000">
              <a:off x="48579" y="973676"/>
              <a:ext cx="38116" cy="32585"/>
            </a:xfrm>
            <a:custGeom>
              <a:avLst/>
              <a:gdLst/>
              <a:ahLst/>
              <a:cxnLst/>
              <a:rect l="l" t="t" r="r" b="b"/>
              <a:pathLst>
                <a:path w="1840" h="1573" extrusionOk="0">
                  <a:moveTo>
                    <a:pt x="1046" y="1"/>
                  </a:moveTo>
                  <a:cubicBezTo>
                    <a:pt x="344"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4"/>
            <p:cNvSpPr/>
            <p:nvPr/>
          </p:nvSpPr>
          <p:spPr>
            <a:xfrm rot="5400000">
              <a:off x="48569" y="1146411"/>
              <a:ext cx="38137" cy="32585"/>
            </a:xfrm>
            <a:custGeom>
              <a:avLst/>
              <a:gdLst/>
              <a:ahLst/>
              <a:cxnLst/>
              <a:rect l="l" t="t" r="r" b="b"/>
              <a:pathLst>
                <a:path w="1841" h="1573" extrusionOk="0">
                  <a:moveTo>
                    <a:pt x="1046" y="1"/>
                  </a:moveTo>
                  <a:cubicBezTo>
                    <a:pt x="345"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4"/>
            <p:cNvSpPr/>
            <p:nvPr/>
          </p:nvSpPr>
          <p:spPr>
            <a:xfrm rot="5400000">
              <a:off x="48569" y="1319136"/>
              <a:ext cx="38137" cy="32585"/>
            </a:xfrm>
            <a:custGeom>
              <a:avLst/>
              <a:gdLst/>
              <a:ahLst/>
              <a:cxnLst/>
              <a:rect l="l" t="t" r="r" b="b"/>
              <a:pathLst>
                <a:path w="1841" h="1573" extrusionOk="0">
                  <a:moveTo>
                    <a:pt x="1059" y="1"/>
                  </a:moveTo>
                  <a:cubicBezTo>
                    <a:pt x="358" y="1"/>
                    <a:pt x="1" y="848"/>
                    <a:pt x="504"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4"/>
            <p:cNvSpPr/>
            <p:nvPr/>
          </p:nvSpPr>
          <p:spPr>
            <a:xfrm rot="5400000">
              <a:off x="48569" y="1491861"/>
              <a:ext cx="38137" cy="32585"/>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1" y="1256"/>
                    <a:pt x="1841" y="782"/>
                  </a:cubicBezTo>
                  <a:cubicBezTo>
                    <a:pt x="1841"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4"/>
            <p:cNvSpPr/>
            <p:nvPr/>
          </p:nvSpPr>
          <p:spPr>
            <a:xfrm rot="5400000">
              <a:off x="48465" y="1664772"/>
              <a:ext cx="38344" cy="32585"/>
            </a:xfrm>
            <a:custGeom>
              <a:avLst/>
              <a:gdLst/>
              <a:ahLst/>
              <a:cxnLst/>
              <a:rect l="l" t="t" r="r" b="b"/>
              <a:pathLst>
                <a:path w="1851" h="1573" extrusionOk="0">
                  <a:moveTo>
                    <a:pt x="1053" y="1"/>
                  </a:moveTo>
                  <a:cubicBezTo>
                    <a:pt x="349" y="1"/>
                    <a:pt x="1" y="851"/>
                    <a:pt x="500" y="1337"/>
                  </a:cubicBezTo>
                  <a:cubicBezTo>
                    <a:pt x="659" y="1500"/>
                    <a:pt x="856" y="1573"/>
                    <a:pt x="1050" y="1573"/>
                  </a:cubicBezTo>
                  <a:cubicBezTo>
                    <a:pt x="1457" y="1573"/>
                    <a:pt x="1850" y="1256"/>
                    <a:pt x="1850" y="782"/>
                  </a:cubicBezTo>
                  <a:cubicBezTo>
                    <a:pt x="1850" y="358"/>
                    <a:pt x="1493" y="1"/>
                    <a:pt x="1069" y="1"/>
                  </a:cubicBezTo>
                  <a:cubicBezTo>
                    <a:pt x="1064" y="1"/>
                    <a:pt x="1058" y="1"/>
                    <a:pt x="105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4"/>
            <p:cNvSpPr/>
            <p:nvPr/>
          </p:nvSpPr>
          <p:spPr>
            <a:xfrm rot="5400000">
              <a:off x="48517" y="1837548"/>
              <a:ext cx="38137" cy="32689"/>
            </a:xfrm>
            <a:custGeom>
              <a:avLst/>
              <a:gdLst/>
              <a:ahLst/>
              <a:cxnLst/>
              <a:rect l="l" t="t" r="r" b="b"/>
              <a:pathLst>
                <a:path w="1841" h="1578" extrusionOk="0">
                  <a:moveTo>
                    <a:pt x="1059" y="1"/>
                  </a:moveTo>
                  <a:cubicBezTo>
                    <a:pt x="345" y="1"/>
                    <a:pt x="1" y="848"/>
                    <a:pt x="490" y="1351"/>
                  </a:cubicBezTo>
                  <a:cubicBezTo>
                    <a:pt x="651" y="1507"/>
                    <a:pt x="847" y="1577"/>
                    <a:pt x="1039"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2"/>
        <p:cNvGrpSpPr/>
        <p:nvPr/>
      </p:nvGrpSpPr>
      <p:grpSpPr>
        <a:xfrm>
          <a:off x="0" y="0"/>
          <a:ext cx="0" cy="0"/>
          <a:chOff x="0" y="0"/>
          <a:chExt cx="0" cy="0"/>
        </a:xfrm>
      </p:grpSpPr>
      <p:sp>
        <p:nvSpPr>
          <p:cNvPr id="223" name="Google Shape;223;p5"/>
          <p:cNvSpPr txBox="1">
            <a:spLocks noGrp="1"/>
          </p:cNvSpPr>
          <p:nvPr>
            <p:ph type="ctrTitle"/>
          </p:nvPr>
        </p:nvSpPr>
        <p:spPr>
          <a:xfrm flipH="1">
            <a:off x="720004" y="2484525"/>
            <a:ext cx="2101800" cy="5778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b="0">
                <a:solidFill>
                  <a:schemeClr val="accent3"/>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224" name="Google Shape;224;p5"/>
          <p:cNvSpPr txBox="1">
            <a:spLocks noGrp="1"/>
          </p:cNvSpPr>
          <p:nvPr>
            <p:ph type="subTitle" idx="1"/>
          </p:nvPr>
        </p:nvSpPr>
        <p:spPr>
          <a:xfrm flipH="1">
            <a:off x="720004" y="3388650"/>
            <a:ext cx="3299100" cy="1272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25" name="Google Shape;225;p5"/>
          <p:cNvSpPr txBox="1">
            <a:spLocks noGrp="1"/>
          </p:cNvSpPr>
          <p:nvPr>
            <p:ph type="ctrTitle" idx="2"/>
          </p:nvPr>
        </p:nvSpPr>
        <p:spPr>
          <a:xfrm flipH="1">
            <a:off x="6322207" y="1206750"/>
            <a:ext cx="2101800" cy="577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400"/>
              <a:buNone/>
              <a:defRPr b="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226" name="Google Shape;226;p5"/>
          <p:cNvSpPr txBox="1">
            <a:spLocks noGrp="1"/>
          </p:cNvSpPr>
          <p:nvPr>
            <p:ph type="subTitle" idx="3"/>
          </p:nvPr>
        </p:nvSpPr>
        <p:spPr>
          <a:xfrm flipH="1">
            <a:off x="5124907" y="2120400"/>
            <a:ext cx="3299100" cy="1272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7"/>
        <p:cNvGrpSpPr/>
        <p:nvPr/>
      </p:nvGrpSpPr>
      <p:grpSpPr>
        <a:xfrm>
          <a:off x="0" y="0"/>
          <a:ext cx="0" cy="0"/>
          <a:chOff x="0" y="0"/>
          <a:chExt cx="0" cy="0"/>
        </a:xfrm>
      </p:grpSpPr>
      <p:sp>
        <p:nvSpPr>
          <p:cNvPr id="228" name="Google Shape;228;p6"/>
          <p:cNvSpPr txBox="1">
            <a:spLocks noGrp="1"/>
          </p:cNvSpPr>
          <p:nvPr>
            <p:ph type="title"/>
          </p:nvPr>
        </p:nvSpPr>
        <p:spPr>
          <a:xfrm>
            <a:off x="594225" y="376875"/>
            <a:ext cx="4797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229" name="Google Shape;229;p6"/>
          <p:cNvGrpSpPr/>
          <p:nvPr/>
        </p:nvGrpSpPr>
        <p:grpSpPr>
          <a:xfrm rot="5400000">
            <a:off x="7715707" y="-16033"/>
            <a:ext cx="58051" cy="1358521"/>
            <a:chOff x="550455" y="1794369"/>
            <a:chExt cx="27314" cy="639214"/>
          </a:xfrm>
        </p:grpSpPr>
        <p:sp>
          <p:nvSpPr>
            <p:cNvPr id="230" name="Google Shape;230;p6"/>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6"/>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6"/>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6"/>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6"/>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6"/>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6" name="Google Shape;236;p6"/>
          <p:cNvGrpSpPr/>
          <p:nvPr/>
        </p:nvGrpSpPr>
        <p:grpSpPr>
          <a:xfrm rot="5400000">
            <a:off x="7715707" y="-16033"/>
            <a:ext cx="58051" cy="1358521"/>
            <a:chOff x="550455" y="1794369"/>
            <a:chExt cx="27314" cy="639214"/>
          </a:xfrm>
        </p:grpSpPr>
        <p:sp>
          <p:nvSpPr>
            <p:cNvPr id="237" name="Google Shape;237;p6"/>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6"/>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6"/>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6"/>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6"/>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6"/>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43"/>
        <p:cNvGrpSpPr/>
        <p:nvPr/>
      </p:nvGrpSpPr>
      <p:grpSpPr>
        <a:xfrm>
          <a:off x="0" y="0"/>
          <a:ext cx="0" cy="0"/>
          <a:chOff x="0" y="0"/>
          <a:chExt cx="0" cy="0"/>
        </a:xfrm>
      </p:grpSpPr>
      <p:sp>
        <p:nvSpPr>
          <p:cNvPr id="244" name="Google Shape;244;p7"/>
          <p:cNvSpPr txBox="1">
            <a:spLocks noGrp="1"/>
          </p:cNvSpPr>
          <p:nvPr>
            <p:ph type="body" idx="1"/>
          </p:nvPr>
        </p:nvSpPr>
        <p:spPr>
          <a:xfrm flipH="1">
            <a:off x="621700" y="1200000"/>
            <a:ext cx="4051800" cy="3327300"/>
          </a:xfrm>
          <a:prstGeom prst="rect">
            <a:avLst/>
          </a:prstGeom>
        </p:spPr>
        <p:txBody>
          <a:bodyPr spcFirstLastPara="1" wrap="square" lIns="91425" tIns="91425" rIns="91425" bIns="91425" anchor="ctr" anchorCtr="0">
            <a:noAutofit/>
          </a:bodyPr>
          <a:lstStyle>
            <a:lvl1pPr marL="457200" lvl="0" indent="-304800" algn="ctr" rtl="0">
              <a:spcBef>
                <a:spcPts val="0"/>
              </a:spcBef>
              <a:spcAft>
                <a:spcPts val="0"/>
              </a:spcAft>
              <a:buClr>
                <a:schemeClr val="dk2"/>
              </a:buClr>
              <a:buSzPts val="1200"/>
              <a:buFont typeface="Livvic Light"/>
              <a:buChar char="●"/>
              <a:defRPr sz="1600"/>
            </a:lvl1pPr>
            <a:lvl2pPr marL="914400" lvl="1" indent="-330200" rtl="0">
              <a:spcBef>
                <a:spcPts val="1600"/>
              </a:spcBef>
              <a:spcAft>
                <a:spcPts val="0"/>
              </a:spcAft>
              <a:buClr>
                <a:srgbClr val="E76A28"/>
              </a:buClr>
              <a:buSzPts val="1600"/>
              <a:buFont typeface="Nunito Light"/>
              <a:buChar char="○"/>
              <a:defRPr sz="1200"/>
            </a:lvl2pPr>
            <a:lvl3pPr marL="1371600" lvl="2" indent="-323850" rtl="0">
              <a:spcBef>
                <a:spcPts val="1600"/>
              </a:spcBef>
              <a:spcAft>
                <a:spcPts val="0"/>
              </a:spcAft>
              <a:buClr>
                <a:srgbClr val="E76A28"/>
              </a:buClr>
              <a:buSzPts val="1500"/>
              <a:buFont typeface="Nunito Light"/>
              <a:buChar char="■"/>
              <a:defRPr sz="1200"/>
            </a:lvl3pPr>
            <a:lvl4pPr marL="1828800" lvl="3" indent="-323850" rtl="0">
              <a:spcBef>
                <a:spcPts val="1600"/>
              </a:spcBef>
              <a:spcAft>
                <a:spcPts val="0"/>
              </a:spcAft>
              <a:buClr>
                <a:srgbClr val="E76A28"/>
              </a:buClr>
              <a:buSzPts val="1500"/>
              <a:buFont typeface="Nunito Light"/>
              <a:buChar char="●"/>
              <a:defRPr sz="1200"/>
            </a:lvl4pPr>
            <a:lvl5pPr marL="2286000" lvl="4" indent="-317500" rtl="0">
              <a:spcBef>
                <a:spcPts val="1600"/>
              </a:spcBef>
              <a:spcAft>
                <a:spcPts val="0"/>
              </a:spcAft>
              <a:buClr>
                <a:srgbClr val="E76A28"/>
              </a:buClr>
              <a:buSzPts val="1400"/>
              <a:buFont typeface="Nunito Light"/>
              <a:buChar char="○"/>
              <a:defRPr sz="1200"/>
            </a:lvl5pPr>
            <a:lvl6pPr marL="2743200" lvl="5" indent="-317500" rtl="0">
              <a:spcBef>
                <a:spcPts val="1600"/>
              </a:spcBef>
              <a:spcAft>
                <a:spcPts val="0"/>
              </a:spcAft>
              <a:buClr>
                <a:srgbClr val="999999"/>
              </a:buClr>
              <a:buSzPts val="1400"/>
              <a:buFont typeface="Nunito Light"/>
              <a:buChar char="■"/>
              <a:defRPr sz="1200"/>
            </a:lvl6pPr>
            <a:lvl7pPr marL="3200400" lvl="6" indent="-311150" rtl="0">
              <a:spcBef>
                <a:spcPts val="1600"/>
              </a:spcBef>
              <a:spcAft>
                <a:spcPts val="0"/>
              </a:spcAft>
              <a:buClr>
                <a:srgbClr val="999999"/>
              </a:buClr>
              <a:buSzPts val="1300"/>
              <a:buFont typeface="Nunito Light"/>
              <a:buChar char="●"/>
              <a:defRPr sz="1200"/>
            </a:lvl7pPr>
            <a:lvl8pPr marL="3657600" lvl="7" indent="-311150" rtl="0">
              <a:spcBef>
                <a:spcPts val="1600"/>
              </a:spcBef>
              <a:spcAft>
                <a:spcPts val="0"/>
              </a:spcAft>
              <a:buClr>
                <a:srgbClr val="999999"/>
              </a:buClr>
              <a:buSzPts val="1300"/>
              <a:buFont typeface="Nunito Light"/>
              <a:buChar char="○"/>
              <a:defRPr sz="1200"/>
            </a:lvl8pPr>
            <a:lvl9pPr marL="4114800" lvl="8" indent="-304800" rtl="0">
              <a:spcBef>
                <a:spcPts val="1600"/>
              </a:spcBef>
              <a:spcAft>
                <a:spcPts val="1600"/>
              </a:spcAft>
              <a:buClr>
                <a:srgbClr val="999999"/>
              </a:buClr>
              <a:buSzPts val="1200"/>
              <a:buFont typeface="Nunito Light"/>
              <a:buChar char="■"/>
              <a:defRPr sz="1200"/>
            </a:lvl9pPr>
          </a:lstStyle>
          <a:p>
            <a:endParaRPr/>
          </a:p>
        </p:txBody>
      </p:sp>
      <p:sp>
        <p:nvSpPr>
          <p:cNvPr id="245" name="Google Shape;245;p7"/>
          <p:cNvSpPr txBox="1">
            <a:spLocks noGrp="1"/>
          </p:cNvSpPr>
          <p:nvPr>
            <p:ph type="title"/>
          </p:nvPr>
        </p:nvSpPr>
        <p:spPr>
          <a:xfrm>
            <a:off x="594225" y="376875"/>
            <a:ext cx="4797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246" name="Google Shape;246;p7"/>
          <p:cNvGrpSpPr/>
          <p:nvPr/>
        </p:nvGrpSpPr>
        <p:grpSpPr>
          <a:xfrm>
            <a:off x="1366798" y="4236345"/>
            <a:ext cx="2528425" cy="803094"/>
            <a:chOff x="1380351" y="4236345"/>
            <a:chExt cx="2528425" cy="803094"/>
          </a:xfrm>
        </p:grpSpPr>
        <p:sp>
          <p:nvSpPr>
            <p:cNvPr id="247" name="Google Shape;247;p7"/>
            <p:cNvSpPr/>
            <p:nvPr/>
          </p:nvSpPr>
          <p:spPr>
            <a:xfrm>
              <a:off x="1380351" y="4236345"/>
              <a:ext cx="42182" cy="36221"/>
            </a:xfrm>
            <a:custGeom>
              <a:avLst/>
              <a:gdLst/>
              <a:ahLst/>
              <a:cxnLst/>
              <a:rect l="l" t="t" r="r" b="b"/>
              <a:pathLst>
                <a:path w="1840" h="1580" extrusionOk="0">
                  <a:moveTo>
                    <a:pt x="1059" y="0"/>
                  </a:moveTo>
                  <a:cubicBezTo>
                    <a:pt x="344" y="0"/>
                    <a:pt x="0" y="847"/>
                    <a:pt x="490" y="1350"/>
                  </a:cubicBezTo>
                  <a:cubicBezTo>
                    <a:pt x="653" y="1508"/>
                    <a:pt x="851" y="1580"/>
                    <a:pt x="1046" y="1580"/>
                  </a:cubicBezTo>
                  <a:cubicBezTo>
                    <a:pt x="1452"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7"/>
            <p:cNvSpPr/>
            <p:nvPr/>
          </p:nvSpPr>
          <p:spPr>
            <a:xfrm>
              <a:off x="1571502" y="4236345"/>
              <a:ext cx="42205" cy="36221"/>
            </a:xfrm>
            <a:custGeom>
              <a:avLst/>
              <a:gdLst/>
              <a:ahLst/>
              <a:cxnLst/>
              <a:rect l="l" t="t" r="r" b="b"/>
              <a:pathLst>
                <a:path w="1841" h="1580" extrusionOk="0">
                  <a:moveTo>
                    <a:pt x="1059" y="0"/>
                  </a:moveTo>
                  <a:cubicBezTo>
                    <a:pt x="358" y="0"/>
                    <a:pt x="1" y="847"/>
                    <a:pt x="503" y="1350"/>
                  </a:cubicBezTo>
                  <a:cubicBezTo>
                    <a:pt x="662" y="1508"/>
                    <a:pt x="858" y="1580"/>
                    <a:pt x="1050" y="1580"/>
                  </a:cubicBezTo>
                  <a:cubicBezTo>
                    <a:pt x="1453" y="1580"/>
                    <a:pt x="1840" y="1269"/>
                    <a:pt x="1840" y="794"/>
                  </a:cubicBezTo>
                  <a:cubicBezTo>
                    <a:pt x="1840"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7"/>
            <p:cNvSpPr/>
            <p:nvPr/>
          </p:nvSpPr>
          <p:spPr>
            <a:xfrm>
              <a:off x="1762653" y="4236345"/>
              <a:ext cx="42503" cy="36221"/>
            </a:xfrm>
            <a:custGeom>
              <a:avLst/>
              <a:gdLst/>
              <a:ahLst/>
              <a:cxnLst/>
              <a:rect l="l" t="t" r="r" b="b"/>
              <a:pathLst>
                <a:path w="1854" h="1580" extrusionOk="0">
                  <a:moveTo>
                    <a:pt x="1060" y="0"/>
                  </a:moveTo>
                  <a:cubicBezTo>
                    <a:pt x="358" y="0"/>
                    <a:pt x="1" y="847"/>
                    <a:pt x="504" y="1350"/>
                  </a:cubicBezTo>
                  <a:cubicBezTo>
                    <a:pt x="666" y="1508"/>
                    <a:pt x="865" y="1580"/>
                    <a:pt x="1060" y="1580"/>
                  </a:cubicBezTo>
                  <a:cubicBezTo>
                    <a:pt x="1466" y="1580"/>
                    <a:pt x="1854" y="1269"/>
                    <a:pt x="1854" y="794"/>
                  </a:cubicBezTo>
                  <a:cubicBezTo>
                    <a:pt x="1854"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7"/>
            <p:cNvSpPr/>
            <p:nvPr/>
          </p:nvSpPr>
          <p:spPr>
            <a:xfrm>
              <a:off x="1954124" y="4236345"/>
              <a:ext cx="42182" cy="36221"/>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7"/>
            <p:cNvSpPr/>
            <p:nvPr/>
          </p:nvSpPr>
          <p:spPr>
            <a:xfrm>
              <a:off x="2145275" y="4236345"/>
              <a:ext cx="42205" cy="36221"/>
            </a:xfrm>
            <a:custGeom>
              <a:avLst/>
              <a:gdLst/>
              <a:ahLst/>
              <a:cxnLst/>
              <a:rect l="l" t="t" r="r" b="b"/>
              <a:pathLst>
                <a:path w="1841" h="1580" extrusionOk="0">
                  <a:moveTo>
                    <a:pt x="1059" y="0"/>
                  </a:moveTo>
                  <a:cubicBezTo>
                    <a:pt x="358" y="0"/>
                    <a:pt x="0" y="847"/>
                    <a:pt x="503" y="1350"/>
                  </a:cubicBezTo>
                  <a:cubicBezTo>
                    <a:pt x="662" y="1508"/>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7"/>
            <p:cNvSpPr/>
            <p:nvPr/>
          </p:nvSpPr>
          <p:spPr>
            <a:xfrm>
              <a:off x="2336426" y="4236345"/>
              <a:ext cx="42205" cy="36221"/>
            </a:xfrm>
            <a:custGeom>
              <a:avLst/>
              <a:gdLst/>
              <a:ahLst/>
              <a:cxnLst/>
              <a:rect l="l" t="t" r="r" b="b"/>
              <a:pathLst>
                <a:path w="1841" h="1580" extrusionOk="0">
                  <a:moveTo>
                    <a:pt x="1060" y="0"/>
                  </a:moveTo>
                  <a:cubicBezTo>
                    <a:pt x="358" y="0"/>
                    <a:pt x="1" y="847"/>
                    <a:pt x="504" y="1350"/>
                  </a:cubicBezTo>
                  <a:cubicBezTo>
                    <a:pt x="662" y="1508"/>
                    <a:pt x="858" y="1580"/>
                    <a:pt x="1050" y="1580"/>
                  </a:cubicBezTo>
                  <a:cubicBezTo>
                    <a:pt x="1453" y="1580"/>
                    <a:pt x="1840" y="1269"/>
                    <a:pt x="1840" y="794"/>
                  </a:cubicBezTo>
                  <a:cubicBezTo>
                    <a:pt x="1840"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7"/>
            <p:cNvSpPr/>
            <p:nvPr/>
          </p:nvSpPr>
          <p:spPr>
            <a:xfrm>
              <a:off x="2527897" y="4236345"/>
              <a:ext cx="42182" cy="36221"/>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7"/>
            <p:cNvSpPr/>
            <p:nvPr/>
          </p:nvSpPr>
          <p:spPr>
            <a:xfrm>
              <a:off x="2719048" y="4236345"/>
              <a:ext cx="42205" cy="36221"/>
            </a:xfrm>
            <a:custGeom>
              <a:avLst/>
              <a:gdLst/>
              <a:ahLst/>
              <a:cxnLst/>
              <a:rect l="l" t="t" r="r" b="b"/>
              <a:pathLst>
                <a:path w="1841" h="1580" extrusionOk="0">
                  <a:moveTo>
                    <a:pt x="1046" y="0"/>
                  </a:moveTo>
                  <a:cubicBezTo>
                    <a:pt x="345" y="0"/>
                    <a:pt x="0" y="847"/>
                    <a:pt x="490" y="1350"/>
                  </a:cubicBezTo>
                  <a:cubicBezTo>
                    <a:pt x="653" y="1508"/>
                    <a:pt x="852" y="1580"/>
                    <a:pt x="1046" y="1580"/>
                  </a:cubicBezTo>
                  <a:cubicBezTo>
                    <a:pt x="1453"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7"/>
            <p:cNvSpPr/>
            <p:nvPr/>
          </p:nvSpPr>
          <p:spPr>
            <a:xfrm>
              <a:off x="2910199" y="4236345"/>
              <a:ext cx="42205" cy="36221"/>
            </a:xfrm>
            <a:custGeom>
              <a:avLst/>
              <a:gdLst/>
              <a:ahLst/>
              <a:cxnLst/>
              <a:rect l="l" t="t" r="r" b="b"/>
              <a:pathLst>
                <a:path w="1841" h="1580" extrusionOk="0">
                  <a:moveTo>
                    <a:pt x="1059" y="0"/>
                  </a:moveTo>
                  <a:cubicBezTo>
                    <a:pt x="358" y="0"/>
                    <a:pt x="1" y="847"/>
                    <a:pt x="504" y="1350"/>
                  </a:cubicBezTo>
                  <a:cubicBezTo>
                    <a:pt x="662" y="1508"/>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7"/>
            <p:cNvSpPr/>
            <p:nvPr/>
          </p:nvSpPr>
          <p:spPr>
            <a:xfrm>
              <a:off x="3101349" y="4236345"/>
              <a:ext cx="42205" cy="36221"/>
            </a:xfrm>
            <a:custGeom>
              <a:avLst/>
              <a:gdLst/>
              <a:ahLst/>
              <a:cxnLst/>
              <a:rect l="l" t="t" r="r" b="b"/>
              <a:pathLst>
                <a:path w="1841" h="1580" extrusionOk="0">
                  <a:moveTo>
                    <a:pt x="1060" y="0"/>
                  </a:moveTo>
                  <a:cubicBezTo>
                    <a:pt x="358" y="0"/>
                    <a:pt x="1" y="847"/>
                    <a:pt x="504" y="1350"/>
                  </a:cubicBezTo>
                  <a:cubicBezTo>
                    <a:pt x="662" y="1508"/>
                    <a:pt x="858" y="1580"/>
                    <a:pt x="1051" y="1580"/>
                  </a:cubicBezTo>
                  <a:cubicBezTo>
                    <a:pt x="1453" y="1580"/>
                    <a:pt x="1841" y="1269"/>
                    <a:pt x="1841" y="794"/>
                  </a:cubicBezTo>
                  <a:cubicBezTo>
                    <a:pt x="1841"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7"/>
            <p:cNvSpPr/>
            <p:nvPr/>
          </p:nvSpPr>
          <p:spPr>
            <a:xfrm>
              <a:off x="3292523" y="4236345"/>
              <a:ext cx="42503" cy="36221"/>
            </a:xfrm>
            <a:custGeom>
              <a:avLst/>
              <a:gdLst/>
              <a:ahLst/>
              <a:cxnLst/>
              <a:rect l="l" t="t" r="r" b="b"/>
              <a:pathLst>
                <a:path w="1854" h="1580" extrusionOk="0">
                  <a:moveTo>
                    <a:pt x="1072" y="0"/>
                  </a:moveTo>
                  <a:cubicBezTo>
                    <a:pt x="357" y="0"/>
                    <a:pt x="0" y="847"/>
                    <a:pt x="503" y="1350"/>
                  </a:cubicBezTo>
                  <a:cubicBezTo>
                    <a:pt x="662" y="1508"/>
                    <a:pt x="859" y="1580"/>
                    <a:pt x="1053" y="1580"/>
                  </a:cubicBezTo>
                  <a:cubicBezTo>
                    <a:pt x="1459" y="1580"/>
                    <a:pt x="1853" y="1269"/>
                    <a:pt x="1853" y="794"/>
                  </a:cubicBezTo>
                  <a:cubicBezTo>
                    <a:pt x="1853" y="357"/>
                    <a:pt x="1496" y="0"/>
                    <a:pt x="1072"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7"/>
            <p:cNvSpPr/>
            <p:nvPr/>
          </p:nvSpPr>
          <p:spPr>
            <a:xfrm>
              <a:off x="3483972" y="4236345"/>
              <a:ext cx="42205" cy="36221"/>
            </a:xfrm>
            <a:custGeom>
              <a:avLst/>
              <a:gdLst/>
              <a:ahLst/>
              <a:cxnLst/>
              <a:rect l="l" t="t" r="r" b="b"/>
              <a:pathLst>
                <a:path w="1841" h="1580" extrusionOk="0">
                  <a:moveTo>
                    <a:pt x="1059" y="0"/>
                  </a:moveTo>
                  <a:cubicBezTo>
                    <a:pt x="345" y="0"/>
                    <a:pt x="1" y="847"/>
                    <a:pt x="490" y="1350"/>
                  </a:cubicBezTo>
                  <a:cubicBezTo>
                    <a:pt x="653" y="1508"/>
                    <a:pt x="852" y="1580"/>
                    <a:pt x="1046"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7"/>
            <p:cNvSpPr/>
            <p:nvPr/>
          </p:nvSpPr>
          <p:spPr>
            <a:xfrm>
              <a:off x="1380351" y="4428092"/>
              <a:ext cx="42182" cy="36061"/>
            </a:xfrm>
            <a:custGeom>
              <a:avLst/>
              <a:gdLst/>
              <a:ahLst/>
              <a:cxnLst/>
              <a:rect l="l" t="t" r="r" b="b"/>
              <a:pathLst>
                <a:path w="1840" h="1573" extrusionOk="0">
                  <a:moveTo>
                    <a:pt x="1059" y="1"/>
                  </a:moveTo>
                  <a:cubicBezTo>
                    <a:pt x="344" y="1"/>
                    <a:pt x="0" y="848"/>
                    <a:pt x="490" y="1337"/>
                  </a:cubicBezTo>
                  <a:cubicBezTo>
                    <a:pt x="653" y="1500"/>
                    <a:pt x="852" y="1573"/>
                    <a:pt x="1046"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7"/>
            <p:cNvSpPr/>
            <p:nvPr/>
          </p:nvSpPr>
          <p:spPr>
            <a:xfrm>
              <a:off x="1571502" y="4428092"/>
              <a:ext cx="42205" cy="36061"/>
            </a:xfrm>
            <a:custGeom>
              <a:avLst/>
              <a:gdLst/>
              <a:ahLst/>
              <a:cxnLst/>
              <a:rect l="l" t="t" r="r" b="b"/>
              <a:pathLst>
                <a:path w="1841" h="1573" extrusionOk="0">
                  <a:moveTo>
                    <a:pt x="1059" y="1"/>
                  </a:moveTo>
                  <a:cubicBezTo>
                    <a:pt x="358" y="1"/>
                    <a:pt x="1" y="848"/>
                    <a:pt x="503" y="1337"/>
                  </a:cubicBezTo>
                  <a:cubicBezTo>
                    <a:pt x="662" y="1500"/>
                    <a:pt x="858" y="1573"/>
                    <a:pt x="1051" y="1573"/>
                  </a:cubicBezTo>
                  <a:cubicBezTo>
                    <a:pt x="1453" y="1573"/>
                    <a:pt x="1840" y="1256"/>
                    <a:pt x="1840" y="782"/>
                  </a:cubicBezTo>
                  <a:cubicBezTo>
                    <a:pt x="1840" y="345"/>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7"/>
            <p:cNvSpPr/>
            <p:nvPr/>
          </p:nvSpPr>
          <p:spPr>
            <a:xfrm>
              <a:off x="1762653" y="4428092"/>
              <a:ext cx="42503" cy="36176"/>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7"/>
            <p:cNvSpPr/>
            <p:nvPr/>
          </p:nvSpPr>
          <p:spPr>
            <a:xfrm>
              <a:off x="1954124" y="4428092"/>
              <a:ext cx="42182" cy="36176"/>
            </a:xfrm>
            <a:custGeom>
              <a:avLst/>
              <a:gdLst/>
              <a:ahLst/>
              <a:cxnLst/>
              <a:rect l="l" t="t" r="r" b="b"/>
              <a:pathLst>
                <a:path w="1840" h="1578" extrusionOk="0">
                  <a:moveTo>
                    <a:pt x="1046" y="1"/>
                  </a:moveTo>
                  <a:cubicBezTo>
                    <a:pt x="344" y="1"/>
                    <a:pt x="0" y="848"/>
                    <a:pt x="490" y="1351"/>
                  </a:cubicBezTo>
                  <a:cubicBezTo>
                    <a:pt x="651" y="1507"/>
                    <a:pt x="846" y="1577"/>
                    <a:pt x="1038" y="1577"/>
                  </a:cubicBezTo>
                  <a:cubicBezTo>
                    <a:pt x="1447" y="1577"/>
                    <a:pt x="1840" y="1259"/>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7"/>
            <p:cNvSpPr/>
            <p:nvPr/>
          </p:nvSpPr>
          <p:spPr>
            <a:xfrm>
              <a:off x="2145275" y="4428092"/>
              <a:ext cx="42205" cy="36061"/>
            </a:xfrm>
            <a:custGeom>
              <a:avLst/>
              <a:gdLst/>
              <a:ahLst/>
              <a:cxnLst/>
              <a:rect l="l" t="t" r="r" b="b"/>
              <a:pathLst>
                <a:path w="1841" h="1573" extrusionOk="0">
                  <a:moveTo>
                    <a:pt x="1059" y="1"/>
                  </a:moveTo>
                  <a:cubicBezTo>
                    <a:pt x="358" y="1"/>
                    <a:pt x="0" y="848"/>
                    <a:pt x="503"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7"/>
            <p:cNvSpPr/>
            <p:nvPr/>
          </p:nvSpPr>
          <p:spPr>
            <a:xfrm>
              <a:off x="2336426" y="4428092"/>
              <a:ext cx="42205" cy="36061"/>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0" y="1256"/>
                    <a:pt x="1840"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7"/>
            <p:cNvSpPr/>
            <p:nvPr/>
          </p:nvSpPr>
          <p:spPr>
            <a:xfrm>
              <a:off x="2527897" y="4428092"/>
              <a:ext cx="42182" cy="36061"/>
            </a:xfrm>
            <a:custGeom>
              <a:avLst/>
              <a:gdLst/>
              <a:ahLst/>
              <a:cxnLst/>
              <a:rect l="l" t="t" r="r" b="b"/>
              <a:pathLst>
                <a:path w="1840" h="1573" extrusionOk="0">
                  <a:moveTo>
                    <a:pt x="1046" y="1"/>
                  </a:moveTo>
                  <a:cubicBezTo>
                    <a:pt x="344"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7"/>
            <p:cNvSpPr/>
            <p:nvPr/>
          </p:nvSpPr>
          <p:spPr>
            <a:xfrm>
              <a:off x="2719048" y="4428092"/>
              <a:ext cx="42205" cy="36061"/>
            </a:xfrm>
            <a:custGeom>
              <a:avLst/>
              <a:gdLst/>
              <a:ahLst/>
              <a:cxnLst/>
              <a:rect l="l" t="t" r="r" b="b"/>
              <a:pathLst>
                <a:path w="1841" h="1573" extrusionOk="0">
                  <a:moveTo>
                    <a:pt x="1046" y="1"/>
                  </a:moveTo>
                  <a:cubicBezTo>
                    <a:pt x="345"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7"/>
            <p:cNvSpPr/>
            <p:nvPr/>
          </p:nvSpPr>
          <p:spPr>
            <a:xfrm>
              <a:off x="2910199" y="4428092"/>
              <a:ext cx="42205" cy="36061"/>
            </a:xfrm>
            <a:custGeom>
              <a:avLst/>
              <a:gdLst/>
              <a:ahLst/>
              <a:cxnLst/>
              <a:rect l="l" t="t" r="r" b="b"/>
              <a:pathLst>
                <a:path w="1841" h="1573" extrusionOk="0">
                  <a:moveTo>
                    <a:pt x="1059" y="1"/>
                  </a:moveTo>
                  <a:cubicBezTo>
                    <a:pt x="358" y="1"/>
                    <a:pt x="1" y="848"/>
                    <a:pt x="504"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7"/>
            <p:cNvSpPr/>
            <p:nvPr/>
          </p:nvSpPr>
          <p:spPr>
            <a:xfrm>
              <a:off x="3101349" y="4428092"/>
              <a:ext cx="42205" cy="36061"/>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1" y="1256"/>
                    <a:pt x="1841" y="782"/>
                  </a:cubicBezTo>
                  <a:cubicBezTo>
                    <a:pt x="1841"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7"/>
            <p:cNvSpPr/>
            <p:nvPr/>
          </p:nvSpPr>
          <p:spPr>
            <a:xfrm>
              <a:off x="3292592" y="4428092"/>
              <a:ext cx="42434" cy="36061"/>
            </a:xfrm>
            <a:custGeom>
              <a:avLst/>
              <a:gdLst/>
              <a:ahLst/>
              <a:cxnLst/>
              <a:rect l="l" t="t" r="r" b="b"/>
              <a:pathLst>
                <a:path w="1851" h="1573" extrusionOk="0">
                  <a:moveTo>
                    <a:pt x="1053" y="1"/>
                  </a:moveTo>
                  <a:cubicBezTo>
                    <a:pt x="349" y="1"/>
                    <a:pt x="1" y="851"/>
                    <a:pt x="500" y="1337"/>
                  </a:cubicBezTo>
                  <a:cubicBezTo>
                    <a:pt x="659" y="1500"/>
                    <a:pt x="856" y="1573"/>
                    <a:pt x="1050" y="1573"/>
                  </a:cubicBezTo>
                  <a:cubicBezTo>
                    <a:pt x="1457" y="1573"/>
                    <a:pt x="1850" y="1256"/>
                    <a:pt x="1850" y="782"/>
                  </a:cubicBezTo>
                  <a:cubicBezTo>
                    <a:pt x="1850" y="358"/>
                    <a:pt x="1493" y="1"/>
                    <a:pt x="1069" y="1"/>
                  </a:cubicBezTo>
                  <a:cubicBezTo>
                    <a:pt x="1064" y="1"/>
                    <a:pt x="1058" y="1"/>
                    <a:pt x="105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7"/>
            <p:cNvSpPr/>
            <p:nvPr/>
          </p:nvSpPr>
          <p:spPr>
            <a:xfrm>
              <a:off x="3483972" y="4428092"/>
              <a:ext cx="42205" cy="36176"/>
            </a:xfrm>
            <a:custGeom>
              <a:avLst/>
              <a:gdLst/>
              <a:ahLst/>
              <a:cxnLst/>
              <a:rect l="l" t="t" r="r" b="b"/>
              <a:pathLst>
                <a:path w="1841" h="1578" extrusionOk="0">
                  <a:moveTo>
                    <a:pt x="1059" y="1"/>
                  </a:moveTo>
                  <a:cubicBezTo>
                    <a:pt x="345" y="1"/>
                    <a:pt x="1" y="848"/>
                    <a:pt x="490" y="1351"/>
                  </a:cubicBezTo>
                  <a:cubicBezTo>
                    <a:pt x="651" y="1507"/>
                    <a:pt x="847" y="1577"/>
                    <a:pt x="1039"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7"/>
            <p:cNvSpPr/>
            <p:nvPr/>
          </p:nvSpPr>
          <p:spPr>
            <a:xfrm>
              <a:off x="1380351" y="4619838"/>
              <a:ext cx="42182" cy="36084"/>
            </a:xfrm>
            <a:custGeom>
              <a:avLst/>
              <a:gdLst/>
              <a:ahLst/>
              <a:cxnLst/>
              <a:rect l="l" t="t" r="r" b="b"/>
              <a:pathLst>
                <a:path w="1840" h="1574" extrusionOk="0">
                  <a:moveTo>
                    <a:pt x="1082" y="1"/>
                  </a:moveTo>
                  <a:cubicBezTo>
                    <a:pt x="1074" y="1"/>
                    <a:pt x="1067" y="1"/>
                    <a:pt x="1059" y="1"/>
                  </a:cubicBezTo>
                  <a:cubicBezTo>
                    <a:pt x="358" y="1"/>
                    <a:pt x="0" y="848"/>
                    <a:pt x="490" y="1338"/>
                  </a:cubicBezTo>
                  <a:cubicBezTo>
                    <a:pt x="653" y="1501"/>
                    <a:pt x="852" y="1574"/>
                    <a:pt x="1046" y="1574"/>
                  </a:cubicBezTo>
                  <a:cubicBezTo>
                    <a:pt x="1453" y="1574"/>
                    <a:pt x="1840" y="1257"/>
                    <a:pt x="1840" y="782"/>
                  </a:cubicBezTo>
                  <a:cubicBezTo>
                    <a:pt x="1840" y="353"/>
                    <a:pt x="1495" y="1"/>
                    <a:pt x="1082"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7"/>
            <p:cNvSpPr/>
            <p:nvPr/>
          </p:nvSpPr>
          <p:spPr>
            <a:xfrm>
              <a:off x="1571502" y="4619838"/>
              <a:ext cx="42205" cy="36084"/>
            </a:xfrm>
            <a:custGeom>
              <a:avLst/>
              <a:gdLst/>
              <a:ahLst/>
              <a:cxnLst/>
              <a:rect l="l" t="t" r="r" b="b"/>
              <a:pathLst>
                <a:path w="1841" h="1574" extrusionOk="0">
                  <a:moveTo>
                    <a:pt x="1083" y="1"/>
                  </a:moveTo>
                  <a:cubicBezTo>
                    <a:pt x="1075" y="1"/>
                    <a:pt x="1067" y="1"/>
                    <a:pt x="1059" y="1"/>
                  </a:cubicBezTo>
                  <a:cubicBezTo>
                    <a:pt x="358" y="1"/>
                    <a:pt x="1" y="848"/>
                    <a:pt x="503" y="1338"/>
                  </a:cubicBezTo>
                  <a:cubicBezTo>
                    <a:pt x="662" y="1501"/>
                    <a:pt x="858" y="1574"/>
                    <a:pt x="1051" y="1574"/>
                  </a:cubicBezTo>
                  <a:cubicBezTo>
                    <a:pt x="1453" y="1574"/>
                    <a:pt x="1840" y="1257"/>
                    <a:pt x="1840" y="782"/>
                  </a:cubicBezTo>
                  <a:cubicBezTo>
                    <a:pt x="1840" y="353"/>
                    <a:pt x="1508"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7"/>
            <p:cNvSpPr/>
            <p:nvPr/>
          </p:nvSpPr>
          <p:spPr>
            <a:xfrm>
              <a:off x="1762653" y="4619838"/>
              <a:ext cx="42503" cy="36084"/>
            </a:xfrm>
            <a:custGeom>
              <a:avLst/>
              <a:gdLst/>
              <a:ahLst/>
              <a:cxnLst/>
              <a:rect l="l" t="t" r="r" b="b"/>
              <a:pathLst>
                <a:path w="1854" h="1574" extrusionOk="0">
                  <a:moveTo>
                    <a:pt x="1083" y="1"/>
                  </a:moveTo>
                  <a:cubicBezTo>
                    <a:pt x="1075" y="1"/>
                    <a:pt x="1067" y="1"/>
                    <a:pt x="1060" y="1"/>
                  </a:cubicBezTo>
                  <a:cubicBezTo>
                    <a:pt x="358" y="1"/>
                    <a:pt x="1" y="848"/>
                    <a:pt x="504" y="1338"/>
                  </a:cubicBezTo>
                  <a:cubicBezTo>
                    <a:pt x="662" y="1501"/>
                    <a:pt x="860" y="1574"/>
                    <a:pt x="1054" y="1574"/>
                  </a:cubicBezTo>
                  <a:cubicBezTo>
                    <a:pt x="1460"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7"/>
            <p:cNvSpPr/>
            <p:nvPr/>
          </p:nvSpPr>
          <p:spPr>
            <a:xfrm>
              <a:off x="1954193" y="4619838"/>
              <a:ext cx="42113" cy="36084"/>
            </a:xfrm>
            <a:custGeom>
              <a:avLst/>
              <a:gdLst/>
              <a:ahLst/>
              <a:cxnLst/>
              <a:rect l="l" t="t" r="r" b="b"/>
              <a:pathLst>
                <a:path w="1837" h="1574" extrusionOk="0">
                  <a:moveTo>
                    <a:pt x="1066" y="1"/>
                  </a:moveTo>
                  <a:cubicBezTo>
                    <a:pt x="1059" y="1"/>
                    <a:pt x="1051" y="1"/>
                    <a:pt x="1043" y="1"/>
                  </a:cubicBezTo>
                  <a:cubicBezTo>
                    <a:pt x="1037" y="1"/>
                    <a:pt x="1032" y="1"/>
                    <a:pt x="1027" y="1"/>
                  </a:cubicBezTo>
                  <a:cubicBezTo>
                    <a:pt x="336" y="1"/>
                    <a:pt x="1" y="852"/>
                    <a:pt x="487" y="1338"/>
                  </a:cubicBezTo>
                  <a:cubicBezTo>
                    <a:pt x="650" y="1501"/>
                    <a:pt x="849" y="1574"/>
                    <a:pt x="1043" y="1574"/>
                  </a:cubicBezTo>
                  <a:cubicBezTo>
                    <a:pt x="1450" y="1574"/>
                    <a:pt x="1837" y="1257"/>
                    <a:pt x="1837" y="782"/>
                  </a:cubicBezTo>
                  <a:cubicBezTo>
                    <a:pt x="1837" y="353"/>
                    <a:pt x="1492" y="1"/>
                    <a:pt x="106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7"/>
            <p:cNvSpPr/>
            <p:nvPr/>
          </p:nvSpPr>
          <p:spPr>
            <a:xfrm>
              <a:off x="2145275" y="4619838"/>
              <a:ext cx="42205" cy="36084"/>
            </a:xfrm>
            <a:custGeom>
              <a:avLst/>
              <a:gdLst/>
              <a:ahLst/>
              <a:cxnLst/>
              <a:rect l="l" t="t" r="r" b="b"/>
              <a:pathLst>
                <a:path w="1841" h="1574" extrusionOk="0">
                  <a:moveTo>
                    <a:pt x="1083" y="1"/>
                  </a:moveTo>
                  <a:cubicBezTo>
                    <a:pt x="1075" y="1"/>
                    <a:pt x="1067" y="1"/>
                    <a:pt x="1059" y="1"/>
                  </a:cubicBezTo>
                  <a:cubicBezTo>
                    <a:pt x="358" y="1"/>
                    <a:pt x="0" y="848"/>
                    <a:pt x="503" y="1338"/>
                  </a:cubicBezTo>
                  <a:cubicBezTo>
                    <a:pt x="662" y="1501"/>
                    <a:pt x="858" y="1574"/>
                    <a:pt x="1051" y="1574"/>
                  </a:cubicBezTo>
                  <a:cubicBezTo>
                    <a:pt x="1453" y="1574"/>
                    <a:pt x="1840" y="1257"/>
                    <a:pt x="1840" y="782"/>
                  </a:cubicBezTo>
                  <a:cubicBezTo>
                    <a:pt x="1840" y="353"/>
                    <a:pt x="1508"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7"/>
            <p:cNvSpPr/>
            <p:nvPr/>
          </p:nvSpPr>
          <p:spPr>
            <a:xfrm>
              <a:off x="2336426" y="4619838"/>
              <a:ext cx="42205" cy="36084"/>
            </a:xfrm>
            <a:custGeom>
              <a:avLst/>
              <a:gdLst/>
              <a:ahLst/>
              <a:cxnLst/>
              <a:rect l="l" t="t" r="r" b="b"/>
              <a:pathLst>
                <a:path w="1841" h="1574" extrusionOk="0">
                  <a:moveTo>
                    <a:pt x="1083" y="1"/>
                  </a:moveTo>
                  <a:cubicBezTo>
                    <a:pt x="1075" y="1"/>
                    <a:pt x="1067" y="1"/>
                    <a:pt x="1060" y="1"/>
                  </a:cubicBezTo>
                  <a:cubicBezTo>
                    <a:pt x="358" y="1"/>
                    <a:pt x="1" y="848"/>
                    <a:pt x="504" y="1338"/>
                  </a:cubicBezTo>
                  <a:cubicBezTo>
                    <a:pt x="662" y="1501"/>
                    <a:pt x="858" y="1574"/>
                    <a:pt x="1051" y="1574"/>
                  </a:cubicBezTo>
                  <a:cubicBezTo>
                    <a:pt x="1453" y="1574"/>
                    <a:pt x="1840" y="1257"/>
                    <a:pt x="1840" y="782"/>
                  </a:cubicBezTo>
                  <a:cubicBezTo>
                    <a:pt x="1840"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7"/>
            <p:cNvSpPr/>
            <p:nvPr/>
          </p:nvSpPr>
          <p:spPr>
            <a:xfrm>
              <a:off x="2527897" y="4619838"/>
              <a:ext cx="42182" cy="36084"/>
            </a:xfrm>
            <a:custGeom>
              <a:avLst/>
              <a:gdLst/>
              <a:ahLst/>
              <a:cxnLst/>
              <a:rect l="l" t="t" r="r" b="b"/>
              <a:pathLst>
                <a:path w="1840" h="1574" extrusionOk="0">
                  <a:moveTo>
                    <a:pt x="1069" y="1"/>
                  </a:moveTo>
                  <a:cubicBezTo>
                    <a:pt x="1061" y="1"/>
                    <a:pt x="1054" y="1"/>
                    <a:pt x="1046" y="1"/>
                  </a:cubicBezTo>
                  <a:cubicBezTo>
                    <a:pt x="344" y="1"/>
                    <a:pt x="0" y="848"/>
                    <a:pt x="490" y="1338"/>
                  </a:cubicBezTo>
                  <a:cubicBezTo>
                    <a:pt x="648" y="1501"/>
                    <a:pt x="846" y="1574"/>
                    <a:pt x="1040" y="1574"/>
                  </a:cubicBezTo>
                  <a:cubicBezTo>
                    <a:pt x="1446" y="1574"/>
                    <a:pt x="1840" y="1257"/>
                    <a:pt x="1840" y="782"/>
                  </a:cubicBezTo>
                  <a:cubicBezTo>
                    <a:pt x="1840" y="353"/>
                    <a:pt x="1495" y="1"/>
                    <a:pt x="106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7"/>
            <p:cNvSpPr/>
            <p:nvPr/>
          </p:nvSpPr>
          <p:spPr>
            <a:xfrm>
              <a:off x="2719048" y="4619838"/>
              <a:ext cx="42205" cy="36084"/>
            </a:xfrm>
            <a:custGeom>
              <a:avLst/>
              <a:gdLst/>
              <a:ahLst/>
              <a:cxnLst/>
              <a:rect l="l" t="t" r="r" b="b"/>
              <a:pathLst>
                <a:path w="1841" h="1574" extrusionOk="0">
                  <a:moveTo>
                    <a:pt x="1069" y="1"/>
                  </a:moveTo>
                  <a:cubicBezTo>
                    <a:pt x="1062" y="1"/>
                    <a:pt x="1054" y="1"/>
                    <a:pt x="1046" y="1"/>
                  </a:cubicBezTo>
                  <a:cubicBezTo>
                    <a:pt x="345" y="1"/>
                    <a:pt x="0" y="848"/>
                    <a:pt x="490" y="1338"/>
                  </a:cubicBezTo>
                  <a:cubicBezTo>
                    <a:pt x="653" y="1501"/>
                    <a:pt x="852" y="1574"/>
                    <a:pt x="1046" y="1574"/>
                  </a:cubicBezTo>
                  <a:cubicBezTo>
                    <a:pt x="1453" y="1574"/>
                    <a:pt x="1840" y="1257"/>
                    <a:pt x="1840" y="782"/>
                  </a:cubicBezTo>
                  <a:cubicBezTo>
                    <a:pt x="1840" y="353"/>
                    <a:pt x="1496" y="1"/>
                    <a:pt x="106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7"/>
            <p:cNvSpPr/>
            <p:nvPr/>
          </p:nvSpPr>
          <p:spPr>
            <a:xfrm>
              <a:off x="2910199" y="4619838"/>
              <a:ext cx="42205" cy="36084"/>
            </a:xfrm>
            <a:custGeom>
              <a:avLst/>
              <a:gdLst/>
              <a:ahLst/>
              <a:cxnLst/>
              <a:rect l="l" t="t" r="r" b="b"/>
              <a:pathLst>
                <a:path w="1841" h="1574" extrusionOk="0">
                  <a:moveTo>
                    <a:pt x="1083" y="1"/>
                  </a:moveTo>
                  <a:cubicBezTo>
                    <a:pt x="1075" y="1"/>
                    <a:pt x="1067" y="1"/>
                    <a:pt x="1059" y="1"/>
                  </a:cubicBezTo>
                  <a:cubicBezTo>
                    <a:pt x="358" y="1"/>
                    <a:pt x="1" y="848"/>
                    <a:pt x="504" y="1338"/>
                  </a:cubicBezTo>
                  <a:cubicBezTo>
                    <a:pt x="662" y="1501"/>
                    <a:pt x="858" y="1574"/>
                    <a:pt x="1051" y="1574"/>
                  </a:cubicBezTo>
                  <a:cubicBezTo>
                    <a:pt x="1453" y="1574"/>
                    <a:pt x="1840" y="1257"/>
                    <a:pt x="1840" y="782"/>
                  </a:cubicBezTo>
                  <a:cubicBezTo>
                    <a:pt x="1840"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7"/>
            <p:cNvSpPr/>
            <p:nvPr/>
          </p:nvSpPr>
          <p:spPr>
            <a:xfrm>
              <a:off x="3101349" y="4619838"/>
              <a:ext cx="42205" cy="36084"/>
            </a:xfrm>
            <a:custGeom>
              <a:avLst/>
              <a:gdLst/>
              <a:ahLst/>
              <a:cxnLst/>
              <a:rect l="l" t="t" r="r" b="b"/>
              <a:pathLst>
                <a:path w="1841" h="1574" extrusionOk="0">
                  <a:moveTo>
                    <a:pt x="1083" y="1"/>
                  </a:moveTo>
                  <a:cubicBezTo>
                    <a:pt x="1075" y="1"/>
                    <a:pt x="1068" y="1"/>
                    <a:pt x="1060" y="1"/>
                  </a:cubicBezTo>
                  <a:cubicBezTo>
                    <a:pt x="358" y="1"/>
                    <a:pt x="1" y="848"/>
                    <a:pt x="504" y="1338"/>
                  </a:cubicBezTo>
                  <a:cubicBezTo>
                    <a:pt x="662" y="1501"/>
                    <a:pt x="858" y="1574"/>
                    <a:pt x="1051" y="1574"/>
                  </a:cubicBezTo>
                  <a:cubicBezTo>
                    <a:pt x="1453" y="1574"/>
                    <a:pt x="1841" y="1257"/>
                    <a:pt x="1841" y="782"/>
                  </a:cubicBezTo>
                  <a:cubicBezTo>
                    <a:pt x="1841"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7"/>
            <p:cNvSpPr/>
            <p:nvPr/>
          </p:nvSpPr>
          <p:spPr>
            <a:xfrm>
              <a:off x="3292523" y="4619861"/>
              <a:ext cx="42503" cy="36061"/>
            </a:xfrm>
            <a:custGeom>
              <a:avLst/>
              <a:gdLst/>
              <a:ahLst/>
              <a:cxnLst/>
              <a:rect l="l" t="t" r="r" b="b"/>
              <a:pathLst>
                <a:path w="1854" h="1573" extrusionOk="0">
                  <a:moveTo>
                    <a:pt x="1059" y="0"/>
                  </a:moveTo>
                  <a:cubicBezTo>
                    <a:pt x="357" y="0"/>
                    <a:pt x="0" y="847"/>
                    <a:pt x="503" y="1337"/>
                  </a:cubicBezTo>
                  <a:cubicBezTo>
                    <a:pt x="666" y="1500"/>
                    <a:pt x="865" y="1573"/>
                    <a:pt x="1059" y="1573"/>
                  </a:cubicBezTo>
                  <a:cubicBezTo>
                    <a:pt x="1466" y="1573"/>
                    <a:pt x="1853" y="1256"/>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7"/>
            <p:cNvSpPr/>
            <p:nvPr/>
          </p:nvSpPr>
          <p:spPr>
            <a:xfrm>
              <a:off x="3484063" y="4619838"/>
              <a:ext cx="42113" cy="36084"/>
            </a:xfrm>
            <a:custGeom>
              <a:avLst/>
              <a:gdLst/>
              <a:ahLst/>
              <a:cxnLst/>
              <a:rect l="l" t="t" r="r" b="b"/>
              <a:pathLst>
                <a:path w="1837" h="1574" extrusionOk="0">
                  <a:moveTo>
                    <a:pt x="1078" y="1"/>
                  </a:moveTo>
                  <a:cubicBezTo>
                    <a:pt x="1071" y="1"/>
                    <a:pt x="1063" y="1"/>
                    <a:pt x="1055" y="1"/>
                  </a:cubicBezTo>
                  <a:cubicBezTo>
                    <a:pt x="1050" y="1"/>
                    <a:pt x="1045" y="1"/>
                    <a:pt x="1039" y="1"/>
                  </a:cubicBezTo>
                  <a:cubicBezTo>
                    <a:pt x="336" y="1"/>
                    <a:pt x="0" y="852"/>
                    <a:pt x="486" y="1338"/>
                  </a:cubicBezTo>
                  <a:cubicBezTo>
                    <a:pt x="649" y="1501"/>
                    <a:pt x="848" y="1574"/>
                    <a:pt x="1043" y="1574"/>
                  </a:cubicBezTo>
                  <a:cubicBezTo>
                    <a:pt x="1449" y="1574"/>
                    <a:pt x="1836" y="1257"/>
                    <a:pt x="1836" y="782"/>
                  </a:cubicBezTo>
                  <a:cubicBezTo>
                    <a:pt x="1836" y="353"/>
                    <a:pt x="1492" y="1"/>
                    <a:pt x="1078"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7"/>
            <p:cNvSpPr/>
            <p:nvPr/>
          </p:nvSpPr>
          <p:spPr>
            <a:xfrm>
              <a:off x="1380351" y="4811310"/>
              <a:ext cx="42182" cy="36244"/>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7"/>
            <p:cNvSpPr/>
            <p:nvPr/>
          </p:nvSpPr>
          <p:spPr>
            <a:xfrm>
              <a:off x="1571502" y="4811310"/>
              <a:ext cx="42205" cy="36244"/>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7"/>
            <p:cNvSpPr/>
            <p:nvPr/>
          </p:nvSpPr>
          <p:spPr>
            <a:xfrm>
              <a:off x="1762653" y="4811310"/>
              <a:ext cx="42503" cy="36382"/>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7"/>
            <p:cNvSpPr/>
            <p:nvPr/>
          </p:nvSpPr>
          <p:spPr>
            <a:xfrm>
              <a:off x="1953826" y="4811310"/>
              <a:ext cx="42480" cy="36382"/>
            </a:xfrm>
            <a:custGeom>
              <a:avLst/>
              <a:gdLst/>
              <a:ahLst/>
              <a:cxnLst/>
              <a:rect l="l" t="t" r="r" b="b"/>
              <a:pathLst>
                <a:path w="1853"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7"/>
            <p:cNvSpPr/>
            <p:nvPr/>
          </p:nvSpPr>
          <p:spPr>
            <a:xfrm>
              <a:off x="2145275" y="4811310"/>
              <a:ext cx="42205" cy="36244"/>
            </a:xfrm>
            <a:custGeom>
              <a:avLst/>
              <a:gdLst/>
              <a:ahLst/>
              <a:cxnLst/>
              <a:rect l="l" t="t" r="r" b="b"/>
              <a:pathLst>
                <a:path w="1841" h="1581" extrusionOk="0">
                  <a:moveTo>
                    <a:pt x="1059" y="1"/>
                  </a:moveTo>
                  <a:cubicBezTo>
                    <a:pt x="358" y="1"/>
                    <a:pt x="0" y="848"/>
                    <a:pt x="503"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7"/>
            <p:cNvSpPr/>
            <p:nvPr/>
          </p:nvSpPr>
          <p:spPr>
            <a:xfrm>
              <a:off x="2336426" y="4811310"/>
              <a:ext cx="42205" cy="36244"/>
            </a:xfrm>
            <a:custGeom>
              <a:avLst/>
              <a:gdLst/>
              <a:ahLst/>
              <a:cxnLst/>
              <a:rect l="l" t="t" r="r" b="b"/>
              <a:pathLst>
                <a:path w="1841" h="1581" extrusionOk="0">
                  <a:moveTo>
                    <a:pt x="1060" y="1"/>
                  </a:moveTo>
                  <a:cubicBezTo>
                    <a:pt x="358" y="1"/>
                    <a:pt x="1" y="848"/>
                    <a:pt x="504" y="1351"/>
                  </a:cubicBezTo>
                  <a:cubicBezTo>
                    <a:pt x="662" y="1509"/>
                    <a:pt x="858" y="1580"/>
                    <a:pt x="1050" y="1580"/>
                  </a:cubicBezTo>
                  <a:cubicBezTo>
                    <a:pt x="1453" y="1580"/>
                    <a:pt x="1840" y="1269"/>
                    <a:pt x="1840" y="795"/>
                  </a:cubicBezTo>
                  <a:cubicBezTo>
                    <a:pt x="1840"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7"/>
            <p:cNvSpPr/>
            <p:nvPr/>
          </p:nvSpPr>
          <p:spPr>
            <a:xfrm>
              <a:off x="2527897" y="4811310"/>
              <a:ext cx="42182" cy="36244"/>
            </a:xfrm>
            <a:custGeom>
              <a:avLst/>
              <a:gdLst/>
              <a:ahLst/>
              <a:cxnLst/>
              <a:rect l="l" t="t" r="r" b="b"/>
              <a:pathLst>
                <a:path w="1840" h="1581" extrusionOk="0">
                  <a:moveTo>
                    <a:pt x="1046" y="1"/>
                  </a:moveTo>
                  <a:cubicBezTo>
                    <a:pt x="344" y="1"/>
                    <a:pt x="0" y="848"/>
                    <a:pt x="490" y="1351"/>
                  </a:cubicBezTo>
                  <a:cubicBezTo>
                    <a:pt x="653" y="1509"/>
                    <a:pt x="851" y="1580"/>
                    <a:pt x="1046" y="1580"/>
                  </a:cubicBezTo>
                  <a:cubicBezTo>
                    <a:pt x="1452"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7"/>
            <p:cNvSpPr/>
            <p:nvPr/>
          </p:nvSpPr>
          <p:spPr>
            <a:xfrm>
              <a:off x="2719048" y="4811310"/>
              <a:ext cx="42205" cy="36244"/>
            </a:xfrm>
            <a:custGeom>
              <a:avLst/>
              <a:gdLst/>
              <a:ahLst/>
              <a:cxnLst/>
              <a:rect l="l" t="t" r="r" b="b"/>
              <a:pathLst>
                <a:path w="1841" h="1581" extrusionOk="0">
                  <a:moveTo>
                    <a:pt x="1046" y="1"/>
                  </a:moveTo>
                  <a:cubicBezTo>
                    <a:pt x="345" y="1"/>
                    <a:pt x="0" y="848"/>
                    <a:pt x="490" y="1351"/>
                  </a:cubicBezTo>
                  <a:cubicBezTo>
                    <a:pt x="653" y="1509"/>
                    <a:pt x="852" y="1580"/>
                    <a:pt x="1046" y="1580"/>
                  </a:cubicBezTo>
                  <a:cubicBezTo>
                    <a:pt x="1453"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7"/>
            <p:cNvSpPr/>
            <p:nvPr/>
          </p:nvSpPr>
          <p:spPr>
            <a:xfrm>
              <a:off x="2910199" y="4811310"/>
              <a:ext cx="42205" cy="36244"/>
            </a:xfrm>
            <a:custGeom>
              <a:avLst/>
              <a:gdLst/>
              <a:ahLst/>
              <a:cxnLst/>
              <a:rect l="l" t="t" r="r" b="b"/>
              <a:pathLst>
                <a:path w="1841" h="1581" extrusionOk="0">
                  <a:moveTo>
                    <a:pt x="1059" y="1"/>
                  </a:moveTo>
                  <a:cubicBezTo>
                    <a:pt x="358" y="1"/>
                    <a:pt x="1" y="848"/>
                    <a:pt x="504"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7"/>
            <p:cNvSpPr/>
            <p:nvPr/>
          </p:nvSpPr>
          <p:spPr>
            <a:xfrm>
              <a:off x="3101349" y="4811310"/>
              <a:ext cx="42205" cy="36244"/>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7"/>
            <p:cNvSpPr/>
            <p:nvPr/>
          </p:nvSpPr>
          <p:spPr>
            <a:xfrm>
              <a:off x="3292523" y="4811310"/>
              <a:ext cx="42503" cy="36382"/>
            </a:xfrm>
            <a:custGeom>
              <a:avLst/>
              <a:gdLst/>
              <a:ahLst/>
              <a:cxnLst/>
              <a:rect l="l" t="t" r="r" b="b"/>
              <a:pathLst>
                <a:path w="1854"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7"/>
            <p:cNvSpPr/>
            <p:nvPr/>
          </p:nvSpPr>
          <p:spPr>
            <a:xfrm>
              <a:off x="3483972" y="4811310"/>
              <a:ext cx="42205" cy="36382"/>
            </a:xfrm>
            <a:custGeom>
              <a:avLst/>
              <a:gdLst/>
              <a:ahLst/>
              <a:cxnLst/>
              <a:rect l="l" t="t" r="r" b="b"/>
              <a:pathLst>
                <a:path w="1841" h="1587" extrusionOk="0">
                  <a:moveTo>
                    <a:pt x="1059" y="1"/>
                  </a:moveTo>
                  <a:cubicBezTo>
                    <a:pt x="345" y="1"/>
                    <a:pt x="1" y="861"/>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7"/>
            <p:cNvSpPr/>
            <p:nvPr/>
          </p:nvSpPr>
          <p:spPr>
            <a:xfrm>
              <a:off x="1380351" y="5003080"/>
              <a:ext cx="42182" cy="36221"/>
            </a:xfrm>
            <a:custGeom>
              <a:avLst/>
              <a:gdLst/>
              <a:ahLst/>
              <a:cxnLst/>
              <a:rect l="l" t="t" r="r" b="b"/>
              <a:pathLst>
                <a:path w="1840" h="1580" extrusionOk="0">
                  <a:moveTo>
                    <a:pt x="1059" y="0"/>
                  </a:moveTo>
                  <a:cubicBezTo>
                    <a:pt x="344" y="0"/>
                    <a:pt x="0" y="847"/>
                    <a:pt x="490" y="1350"/>
                  </a:cubicBezTo>
                  <a:cubicBezTo>
                    <a:pt x="653" y="1509"/>
                    <a:pt x="851" y="1580"/>
                    <a:pt x="1046" y="1580"/>
                  </a:cubicBezTo>
                  <a:cubicBezTo>
                    <a:pt x="1452" y="1580"/>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7"/>
            <p:cNvSpPr/>
            <p:nvPr/>
          </p:nvSpPr>
          <p:spPr>
            <a:xfrm>
              <a:off x="1571502" y="5003080"/>
              <a:ext cx="42205" cy="36221"/>
            </a:xfrm>
            <a:custGeom>
              <a:avLst/>
              <a:gdLst/>
              <a:ahLst/>
              <a:cxnLst/>
              <a:rect l="l" t="t" r="r" b="b"/>
              <a:pathLst>
                <a:path w="1841" h="1580" extrusionOk="0">
                  <a:moveTo>
                    <a:pt x="1059" y="0"/>
                  </a:moveTo>
                  <a:cubicBezTo>
                    <a:pt x="358" y="0"/>
                    <a:pt x="1" y="847"/>
                    <a:pt x="503" y="1350"/>
                  </a:cubicBezTo>
                  <a:cubicBezTo>
                    <a:pt x="662" y="1509"/>
                    <a:pt x="858" y="1580"/>
                    <a:pt x="1050" y="1580"/>
                  </a:cubicBezTo>
                  <a:cubicBezTo>
                    <a:pt x="1453" y="1580"/>
                    <a:pt x="1840" y="1269"/>
                    <a:pt x="1840" y="794"/>
                  </a:cubicBezTo>
                  <a:cubicBezTo>
                    <a:pt x="1840"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7"/>
            <p:cNvSpPr/>
            <p:nvPr/>
          </p:nvSpPr>
          <p:spPr>
            <a:xfrm>
              <a:off x="1762653" y="5003080"/>
              <a:ext cx="42503" cy="36221"/>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4"/>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7"/>
            <p:cNvSpPr/>
            <p:nvPr/>
          </p:nvSpPr>
          <p:spPr>
            <a:xfrm>
              <a:off x="1953826" y="5003080"/>
              <a:ext cx="42480" cy="36359"/>
            </a:xfrm>
            <a:custGeom>
              <a:avLst/>
              <a:gdLst/>
              <a:ahLst/>
              <a:cxnLst/>
              <a:rect l="l" t="t" r="r" b="b"/>
              <a:pathLst>
                <a:path w="1853" h="1586" extrusionOk="0">
                  <a:moveTo>
                    <a:pt x="1059" y="0"/>
                  </a:moveTo>
                  <a:cubicBezTo>
                    <a:pt x="357" y="0"/>
                    <a:pt x="0" y="847"/>
                    <a:pt x="503" y="1350"/>
                  </a:cubicBezTo>
                  <a:cubicBezTo>
                    <a:pt x="666" y="1513"/>
                    <a:pt x="865" y="1586"/>
                    <a:pt x="1059" y="1586"/>
                  </a:cubicBezTo>
                  <a:cubicBezTo>
                    <a:pt x="1466" y="1586"/>
                    <a:pt x="1853" y="1269"/>
                    <a:pt x="1853" y="794"/>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7"/>
            <p:cNvSpPr/>
            <p:nvPr/>
          </p:nvSpPr>
          <p:spPr>
            <a:xfrm>
              <a:off x="2145275" y="5003080"/>
              <a:ext cx="42205" cy="36221"/>
            </a:xfrm>
            <a:custGeom>
              <a:avLst/>
              <a:gdLst/>
              <a:ahLst/>
              <a:cxnLst/>
              <a:rect l="l" t="t" r="r" b="b"/>
              <a:pathLst>
                <a:path w="1841" h="1580" extrusionOk="0">
                  <a:moveTo>
                    <a:pt x="1059" y="0"/>
                  </a:moveTo>
                  <a:cubicBezTo>
                    <a:pt x="358" y="0"/>
                    <a:pt x="0" y="847"/>
                    <a:pt x="503" y="1350"/>
                  </a:cubicBezTo>
                  <a:cubicBezTo>
                    <a:pt x="662" y="1509"/>
                    <a:pt x="858" y="1580"/>
                    <a:pt x="1050" y="1580"/>
                  </a:cubicBezTo>
                  <a:cubicBezTo>
                    <a:pt x="1453" y="1580"/>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7"/>
            <p:cNvSpPr/>
            <p:nvPr/>
          </p:nvSpPr>
          <p:spPr>
            <a:xfrm>
              <a:off x="2336426" y="5003080"/>
              <a:ext cx="42205" cy="36221"/>
            </a:xfrm>
            <a:custGeom>
              <a:avLst/>
              <a:gdLst/>
              <a:ahLst/>
              <a:cxnLst/>
              <a:rect l="l" t="t" r="r" b="b"/>
              <a:pathLst>
                <a:path w="1841" h="1580" extrusionOk="0">
                  <a:moveTo>
                    <a:pt x="1060" y="0"/>
                  </a:moveTo>
                  <a:cubicBezTo>
                    <a:pt x="358" y="0"/>
                    <a:pt x="1" y="847"/>
                    <a:pt x="504" y="1350"/>
                  </a:cubicBezTo>
                  <a:cubicBezTo>
                    <a:pt x="662" y="1509"/>
                    <a:pt x="858" y="1580"/>
                    <a:pt x="1050" y="1580"/>
                  </a:cubicBezTo>
                  <a:cubicBezTo>
                    <a:pt x="1453" y="1580"/>
                    <a:pt x="1840" y="1269"/>
                    <a:pt x="1840" y="794"/>
                  </a:cubicBezTo>
                  <a:cubicBezTo>
                    <a:pt x="1840"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7"/>
            <p:cNvSpPr/>
            <p:nvPr/>
          </p:nvSpPr>
          <p:spPr>
            <a:xfrm>
              <a:off x="2527897" y="5003080"/>
              <a:ext cx="42182" cy="36221"/>
            </a:xfrm>
            <a:custGeom>
              <a:avLst/>
              <a:gdLst/>
              <a:ahLst/>
              <a:cxnLst/>
              <a:rect l="l" t="t" r="r" b="b"/>
              <a:pathLst>
                <a:path w="1840" h="1580" extrusionOk="0">
                  <a:moveTo>
                    <a:pt x="1046" y="0"/>
                  </a:moveTo>
                  <a:cubicBezTo>
                    <a:pt x="344" y="0"/>
                    <a:pt x="0" y="847"/>
                    <a:pt x="490" y="1350"/>
                  </a:cubicBezTo>
                  <a:cubicBezTo>
                    <a:pt x="653" y="1509"/>
                    <a:pt x="851" y="1580"/>
                    <a:pt x="1046" y="1580"/>
                  </a:cubicBezTo>
                  <a:cubicBezTo>
                    <a:pt x="1452" y="1580"/>
                    <a:pt x="1840" y="1269"/>
                    <a:pt x="1840" y="794"/>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7"/>
            <p:cNvSpPr/>
            <p:nvPr/>
          </p:nvSpPr>
          <p:spPr>
            <a:xfrm>
              <a:off x="2719048" y="5003080"/>
              <a:ext cx="42205" cy="36221"/>
            </a:xfrm>
            <a:custGeom>
              <a:avLst/>
              <a:gdLst/>
              <a:ahLst/>
              <a:cxnLst/>
              <a:rect l="l" t="t" r="r" b="b"/>
              <a:pathLst>
                <a:path w="1841" h="1580" extrusionOk="0">
                  <a:moveTo>
                    <a:pt x="1046" y="0"/>
                  </a:moveTo>
                  <a:cubicBezTo>
                    <a:pt x="345" y="0"/>
                    <a:pt x="0" y="847"/>
                    <a:pt x="490" y="1350"/>
                  </a:cubicBezTo>
                  <a:cubicBezTo>
                    <a:pt x="653" y="1509"/>
                    <a:pt x="852" y="1580"/>
                    <a:pt x="1046" y="1580"/>
                  </a:cubicBezTo>
                  <a:cubicBezTo>
                    <a:pt x="1453" y="1580"/>
                    <a:pt x="1840" y="1269"/>
                    <a:pt x="1840" y="794"/>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7"/>
            <p:cNvSpPr/>
            <p:nvPr/>
          </p:nvSpPr>
          <p:spPr>
            <a:xfrm>
              <a:off x="2910199" y="5003080"/>
              <a:ext cx="42205" cy="36221"/>
            </a:xfrm>
            <a:custGeom>
              <a:avLst/>
              <a:gdLst/>
              <a:ahLst/>
              <a:cxnLst/>
              <a:rect l="l" t="t" r="r" b="b"/>
              <a:pathLst>
                <a:path w="1841" h="1580" extrusionOk="0">
                  <a:moveTo>
                    <a:pt x="1059" y="0"/>
                  </a:moveTo>
                  <a:cubicBezTo>
                    <a:pt x="358" y="0"/>
                    <a:pt x="1" y="847"/>
                    <a:pt x="504" y="1350"/>
                  </a:cubicBezTo>
                  <a:cubicBezTo>
                    <a:pt x="662" y="1509"/>
                    <a:pt x="858" y="1580"/>
                    <a:pt x="1050" y="1580"/>
                  </a:cubicBezTo>
                  <a:cubicBezTo>
                    <a:pt x="1453" y="1580"/>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7"/>
            <p:cNvSpPr/>
            <p:nvPr/>
          </p:nvSpPr>
          <p:spPr>
            <a:xfrm>
              <a:off x="3101349" y="5003080"/>
              <a:ext cx="42205" cy="36221"/>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4"/>
                  </a:cubicBezTo>
                  <a:cubicBezTo>
                    <a:pt x="1841"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7"/>
            <p:cNvSpPr/>
            <p:nvPr/>
          </p:nvSpPr>
          <p:spPr>
            <a:xfrm>
              <a:off x="3292523" y="5003080"/>
              <a:ext cx="42503" cy="36221"/>
            </a:xfrm>
            <a:custGeom>
              <a:avLst/>
              <a:gdLst/>
              <a:ahLst/>
              <a:cxnLst/>
              <a:rect l="l" t="t" r="r" b="b"/>
              <a:pathLst>
                <a:path w="1854" h="1580" extrusionOk="0">
                  <a:moveTo>
                    <a:pt x="1059" y="0"/>
                  </a:moveTo>
                  <a:cubicBezTo>
                    <a:pt x="357" y="0"/>
                    <a:pt x="0" y="847"/>
                    <a:pt x="503" y="1350"/>
                  </a:cubicBezTo>
                  <a:cubicBezTo>
                    <a:pt x="666" y="1509"/>
                    <a:pt x="865" y="1580"/>
                    <a:pt x="1059" y="1580"/>
                  </a:cubicBezTo>
                  <a:cubicBezTo>
                    <a:pt x="1465" y="1580"/>
                    <a:pt x="1853" y="1269"/>
                    <a:pt x="1853" y="794"/>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7"/>
            <p:cNvSpPr/>
            <p:nvPr/>
          </p:nvSpPr>
          <p:spPr>
            <a:xfrm>
              <a:off x="3483972" y="5003080"/>
              <a:ext cx="42205" cy="36359"/>
            </a:xfrm>
            <a:custGeom>
              <a:avLst/>
              <a:gdLst/>
              <a:ahLst/>
              <a:cxnLst/>
              <a:rect l="l" t="t" r="r" b="b"/>
              <a:pathLst>
                <a:path w="1841" h="1586" extrusionOk="0">
                  <a:moveTo>
                    <a:pt x="1059" y="0"/>
                  </a:moveTo>
                  <a:cubicBezTo>
                    <a:pt x="345" y="0"/>
                    <a:pt x="1" y="847"/>
                    <a:pt x="490" y="1350"/>
                  </a:cubicBezTo>
                  <a:cubicBezTo>
                    <a:pt x="653" y="1513"/>
                    <a:pt x="852" y="1586"/>
                    <a:pt x="1047" y="1586"/>
                  </a:cubicBezTo>
                  <a:cubicBezTo>
                    <a:pt x="1453" y="1586"/>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7"/>
            <p:cNvSpPr/>
            <p:nvPr/>
          </p:nvSpPr>
          <p:spPr>
            <a:xfrm>
              <a:off x="3675097" y="4236345"/>
              <a:ext cx="42205" cy="36221"/>
            </a:xfrm>
            <a:custGeom>
              <a:avLst/>
              <a:gdLst/>
              <a:ahLst/>
              <a:cxnLst/>
              <a:rect l="l" t="t" r="r" b="b"/>
              <a:pathLst>
                <a:path w="1841" h="1580" extrusionOk="0">
                  <a:moveTo>
                    <a:pt x="1059" y="0"/>
                  </a:moveTo>
                  <a:cubicBezTo>
                    <a:pt x="345" y="0"/>
                    <a:pt x="1" y="847"/>
                    <a:pt x="490" y="1350"/>
                  </a:cubicBezTo>
                  <a:cubicBezTo>
                    <a:pt x="653" y="1508"/>
                    <a:pt x="852" y="1580"/>
                    <a:pt x="1046"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7"/>
            <p:cNvSpPr/>
            <p:nvPr/>
          </p:nvSpPr>
          <p:spPr>
            <a:xfrm>
              <a:off x="3675097" y="4428092"/>
              <a:ext cx="42205" cy="36176"/>
            </a:xfrm>
            <a:custGeom>
              <a:avLst/>
              <a:gdLst/>
              <a:ahLst/>
              <a:cxnLst/>
              <a:rect l="l" t="t" r="r" b="b"/>
              <a:pathLst>
                <a:path w="1841" h="1578" extrusionOk="0">
                  <a:moveTo>
                    <a:pt x="1059" y="1"/>
                  </a:moveTo>
                  <a:cubicBezTo>
                    <a:pt x="345" y="1"/>
                    <a:pt x="1" y="848"/>
                    <a:pt x="490" y="1351"/>
                  </a:cubicBezTo>
                  <a:cubicBezTo>
                    <a:pt x="651" y="1507"/>
                    <a:pt x="847" y="1577"/>
                    <a:pt x="1039"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7"/>
            <p:cNvSpPr/>
            <p:nvPr/>
          </p:nvSpPr>
          <p:spPr>
            <a:xfrm>
              <a:off x="3675188" y="4619838"/>
              <a:ext cx="42113" cy="36084"/>
            </a:xfrm>
            <a:custGeom>
              <a:avLst/>
              <a:gdLst/>
              <a:ahLst/>
              <a:cxnLst/>
              <a:rect l="l" t="t" r="r" b="b"/>
              <a:pathLst>
                <a:path w="1837" h="1574" extrusionOk="0">
                  <a:moveTo>
                    <a:pt x="1078" y="1"/>
                  </a:moveTo>
                  <a:cubicBezTo>
                    <a:pt x="1071" y="1"/>
                    <a:pt x="1063" y="1"/>
                    <a:pt x="1055" y="1"/>
                  </a:cubicBezTo>
                  <a:cubicBezTo>
                    <a:pt x="1050" y="1"/>
                    <a:pt x="1045" y="1"/>
                    <a:pt x="1039" y="1"/>
                  </a:cubicBezTo>
                  <a:cubicBezTo>
                    <a:pt x="336" y="1"/>
                    <a:pt x="0" y="852"/>
                    <a:pt x="486" y="1338"/>
                  </a:cubicBezTo>
                  <a:cubicBezTo>
                    <a:pt x="649" y="1501"/>
                    <a:pt x="848" y="1574"/>
                    <a:pt x="1043" y="1574"/>
                  </a:cubicBezTo>
                  <a:cubicBezTo>
                    <a:pt x="1449" y="1574"/>
                    <a:pt x="1836" y="1257"/>
                    <a:pt x="1836" y="782"/>
                  </a:cubicBezTo>
                  <a:cubicBezTo>
                    <a:pt x="1836" y="353"/>
                    <a:pt x="1492" y="1"/>
                    <a:pt x="1078"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7"/>
            <p:cNvSpPr/>
            <p:nvPr/>
          </p:nvSpPr>
          <p:spPr>
            <a:xfrm>
              <a:off x="3675097" y="4811310"/>
              <a:ext cx="42205" cy="36382"/>
            </a:xfrm>
            <a:custGeom>
              <a:avLst/>
              <a:gdLst/>
              <a:ahLst/>
              <a:cxnLst/>
              <a:rect l="l" t="t" r="r" b="b"/>
              <a:pathLst>
                <a:path w="1841" h="1587" extrusionOk="0">
                  <a:moveTo>
                    <a:pt x="1059" y="1"/>
                  </a:moveTo>
                  <a:cubicBezTo>
                    <a:pt x="345" y="1"/>
                    <a:pt x="1" y="861"/>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7"/>
            <p:cNvSpPr/>
            <p:nvPr/>
          </p:nvSpPr>
          <p:spPr>
            <a:xfrm>
              <a:off x="3675097" y="5003080"/>
              <a:ext cx="42205" cy="36359"/>
            </a:xfrm>
            <a:custGeom>
              <a:avLst/>
              <a:gdLst/>
              <a:ahLst/>
              <a:cxnLst/>
              <a:rect l="l" t="t" r="r" b="b"/>
              <a:pathLst>
                <a:path w="1841" h="1586" extrusionOk="0">
                  <a:moveTo>
                    <a:pt x="1059" y="0"/>
                  </a:moveTo>
                  <a:cubicBezTo>
                    <a:pt x="345" y="0"/>
                    <a:pt x="1" y="847"/>
                    <a:pt x="490" y="1350"/>
                  </a:cubicBezTo>
                  <a:cubicBezTo>
                    <a:pt x="653" y="1513"/>
                    <a:pt x="852" y="1586"/>
                    <a:pt x="1047" y="1586"/>
                  </a:cubicBezTo>
                  <a:cubicBezTo>
                    <a:pt x="1453" y="1586"/>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7"/>
            <p:cNvSpPr/>
            <p:nvPr/>
          </p:nvSpPr>
          <p:spPr>
            <a:xfrm>
              <a:off x="3866572" y="4236345"/>
              <a:ext cx="42205" cy="36221"/>
            </a:xfrm>
            <a:custGeom>
              <a:avLst/>
              <a:gdLst/>
              <a:ahLst/>
              <a:cxnLst/>
              <a:rect l="l" t="t" r="r" b="b"/>
              <a:pathLst>
                <a:path w="1841" h="1580" extrusionOk="0">
                  <a:moveTo>
                    <a:pt x="1059" y="0"/>
                  </a:moveTo>
                  <a:cubicBezTo>
                    <a:pt x="345" y="0"/>
                    <a:pt x="1" y="847"/>
                    <a:pt x="490" y="1350"/>
                  </a:cubicBezTo>
                  <a:cubicBezTo>
                    <a:pt x="653" y="1508"/>
                    <a:pt x="852" y="1580"/>
                    <a:pt x="1046"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7"/>
            <p:cNvSpPr/>
            <p:nvPr/>
          </p:nvSpPr>
          <p:spPr>
            <a:xfrm>
              <a:off x="3866572" y="4428092"/>
              <a:ext cx="42205" cy="36176"/>
            </a:xfrm>
            <a:custGeom>
              <a:avLst/>
              <a:gdLst/>
              <a:ahLst/>
              <a:cxnLst/>
              <a:rect l="l" t="t" r="r" b="b"/>
              <a:pathLst>
                <a:path w="1841" h="1578" extrusionOk="0">
                  <a:moveTo>
                    <a:pt x="1059" y="1"/>
                  </a:moveTo>
                  <a:cubicBezTo>
                    <a:pt x="345" y="1"/>
                    <a:pt x="1" y="848"/>
                    <a:pt x="490" y="1351"/>
                  </a:cubicBezTo>
                  <a:cubicBezTo>
                    <a:pt x="651" y="1507"/>
                    <a:pt x="847" y="1577"/>
                    <a:pt x="1039" y="1577"/>
                  </a:cubicBezTo>
                  <a:cubicBezTo>
                    <a:pt x="1448" y="1577"/>
                    <a:pt x="1840" y="1259"/>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7"/>
            <p:cNvSpPr/>
            <p:nvPr/>
          </p:nvSpPr>
          <p:spPr>
            <a:xfrm>
              <a:off x="3866663" y="4619838"/>
              <a:ext cx="42113" cy="36084"/>
            </a:xfrm>
            <a:custGeom>
              <a:avLst/>
              <a:gdLst/>
              <a:ahLst/>
              <a:cxnLst/>
              <a:rect l="l" t="t" r="r" b="b"/>
              <a:pathLst>
                <a:path w="1837" h="1574" extrusionOk="0">
                  <a:moveTo>
                    <a:pt x="1078" y="1"/>
                  </a:moveTo>
                  <a:cubicBezTo>
                    <a:pt x="1071" y="1"/>
                    <a:pt x="1063" y="1"/>
                    <a:pt x="1055" y="1"/>
                  </a:cubicBezTo>
                  <a:cubicBezTo>
                    <a:pt x="1050" y="1"/>
                    <a:pt x="1045" y="1"/>
                    <a:pt x="1039" y="1"/>
                  </a:cubicBezTo>
                  <a:cubicBezTo>
                    <a:pt x="336" y="1"/>
                    <a:pt x="0" y="852"/>
                    <a:pt x="486" y="1338"/>
                  </a:cubicBezTo>
                  <a:cubicBezTo>
                    <a:pt x="649" y="1501"/>
                    <a:pt x="848" y="1574"/>
                    <a:pt x="1043" y="1574"/>
                  </a:cubicBezTo>
                  <a:cubicBezTo>
                    <a:pt x="1449" y="1574"/>
                    <a:pt x="1836" y="1257"/>
                    <a:pt x="1836" y="782"/>
                  </a:cubicBezTo>
                  <a:cubicBezTo>
                    <a:pt x="1836" y="353"/>
                    <a:pt x="1492" y="1"/>
                    <a:pt x="1078"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7"/>
            <p:cNvSpPr/>
            <p:nvPr/>
          </p:nvSpPr>
          <p:spPr>
            <a:xfrm>
              <a:off x="3866572" y="4811310"/>
              <a:ext cx="42205" cy="36382"/>
            </a:xfrm>
            <a:custGeom>
              <a:avLst/>
              <a:gdLst/>
              <a:ahLst/>
              <a:cxnLst/>
              <a:rect l="l" t="t" r="r" b="b"/>
              <a:pathLst>
                <a:path w="1841" h="1587" extrusionOk="0">
                  <a:moveTo>
                    <a:pt x="1059" y="1"/>
                  </a:moveTo>
                  <a:cubicBezTo>
                    <a:pt x="345" y="1"/>
                    <a:pt x="1" y="861"/>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7"/>
            <p:cNvSpPr/>
            <p:nvPr/>
          </p:nvSpPr>
          <p:spPr>
            <a:xfrm>
              <a:off x="3866572" y="5003080"/>
              <a:ext cx="42205" cy="36359"/>
            </a:xfrm>
            <a:custGeom>
              <a:avLst/>
              <a:gdLst/>
              <a:ahLst/>
              <a:cxnLst/>
              <a:rect l="l" t="t" r="r" b="b"/>
              <a:pathLst>
                <a:path w="1841" h="1586" extrusionOk="0">
                  <a:moveTo>
                    <a:pt x="1059" y="0"/>
                  </a:moveTo>
                  <a:cubicBezTo>
                    <a:pt x="345" y="0"/>
                    <a:pt x="1" y="847"/>
                    <a:pt x="490" y="1350"/>
                  </a:cubicBezTo>
                  <a:cubicBezTo>
                    <a:pt x="653" y="1513"/>
                    <a:pt x="852" y="1586"/>
                    <a:pt x="1047" y="1586"/>
                  </a:cubicBezTo>
                  <a:cubicBezTo>
                    <a:pt x="1453" y="1586"/>
                    <a:pt x="1840" y="1269"/>
                    <a:pt x="1840" y="794"/>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08"/>
        <p:cNvGrpSpPr/>
        <p:nvPr/>
      </p:nvGrpSpPr>
      <p:grpSpPr>
        <a:xfrm>
          <a:off x="0" y="0"/>
          <a:ext cx="0" cy="0"/>
          <a:chOff x="0" y="0"/>
          <a:chExt cx="0" cy="0"/>
        </a:xfrm>
      </p:grpSpPr>
      <p:sp>
        <p:nvSpPr>
          <p:cNvPr id="409" name="Google Shape;409;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200"/>
              <a:buNone/>
              <a:defRPr sz="42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10" name="Google Shape;410;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411" name="Google Shape;411;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17500" rtl="0">
              <a:spcBef>
                <a:spcPts val="0"/>
              </a:spcBef>
              <a:spcAft>
                <a:spcPts val="0"/>
              </a:spcAft>
              <a:buSzPts val="14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CUSTOM_14">
    <p:spTree>
      <p:nvGrpSpPr>
        <p:cNvPr id="1" name="Shape 497"/>
        <p:cNvGrpSpPr/>
        <p:nvPr/>
      </p:nvGrpSpPr>
      <p:grpSpPr>
        <a:xfrm>
          <a:off x="0" y="0"/>
          <a:ext cx="0" cy="0"/>
          <a:chOff x="0" y="0"/>
          <a:chExt cx="0" cy="0"/>
        </a:xfrm>
      </p:grpSpPr>
      <p:sp>
        <p:nvSpPr>
          <p:cNvPr id="498" name="Google Shape;498;p13"/>
          <p:cNvSpPr txBox="1">
            <a:spLocks noGrp="1"/>
          </p:cNvSpPr>
          <p:nvPr>
            <p:ph type="ctrTitle"/>
          </p:nvPr>
        </p:nvSpPr>
        <p:spPr>
          <a:xfrm>
            <a:off x="1811638" y="1334631"/>
            <a:ext cx="2048700" cy="8514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000000"/>
              </a:buClr>
              <a:buSzPts val="1200"/>
              <a:buNone/>
              <a:defRPr sz="2000" b="0">
                <a:solidFill>
                  <a:schemeClr val="dk1"/>
                </a:solidFill>
              </a:defRPr>
            </a:lvl1pPr>
            <a:lvl2pPr lvl="1" algn="r" rtl="0">
              <a:spcBef>
                <a:spcPts val="0"/>
              </a:spcBef>
              <a:spcAft>
                <a:spcPts val="0"/>
              </a:spcAft>
              <a:buClr>
                <a:srgbClr val="000000"/>
              </a:buClr>
              <a:buSzPts val="1200"/>
              <a:buNone/>
              <a:defRPr sz="1200">
                <a:solidFill>
                  <a:srgbClr val="000000"/>
                </a:solidFill>
              </a:defRPr>
            </a:lvl2pPr>
            <a:lvl3pPr lvl="2" algn="r" rtl="0">
              <a:spcBef>
                <a:spcPts val="0"/>
              </a:spcBef>
              <a:spcAft>
                <a:spcPts val="0"/>
              </a:spcAft>
              <a:buClr>
                <a:srgbClr val="000000"/>
              </a:buClr>
              <a:buSzPts val="1200"/>
              <a:buNone/>
              <a:defRPr sz="1200">
                <a:solidFill>
                  <a:srgbClr val="000000"/>
                </a:solidFill>
              </a:defRPr>
            </a:lvl3pPr>
            <a:lvl4pPr lvl="3" algn="r" rtl="0">
              <a:spcBef>
                <a:spcPts val="0"/>
              </a:spcBef>
              <a:spcAft>
                <a:spcPts val="0"/>
              </a:spcAft>
              <a:buClr>
                <a:srgbClr val="000000"/>
              </a:buClr>
              <a:buSzPts val="1200"/>
              <a:buNone/>
              <a:defRPr sz="1200">
                <a:solidFill>
                  <a:srgbClr val="000000"/>
                </a:solidFill>
              </a:defRPr>
            </a:lvl4pPr>
            <a:lvl5pPr lvl="4" algn="r" rtl="0">
              <a:spcBef>
                <a:spcPts val="0"/>
              </a:spcBef>
              <a:spcAft>
                <a:spcPts val="0"/>
              </a:spcAft>
              <a:buClr>
                <a:srgbClr val="000000"/>
              </a:buClr>
              <a:buSzPts val="1200"/>
              <a:buNone/>
              <a:defRPr sz="1200">
                <a:solidFill>
                  <a:srgbClr val="000000"/>
                </a:solidFill>
              </a:defRPr>
            </a:lvl5pPr>
            <a:lvl6pPr lvl="5" algn="r" rtl="0">
              <a:spcBef>
                <a:spcPts val="0"/>
              </a:spcBef>
              <a:spcAft>
                <a:spcPts val="0"/>
              </a:spcAft>
              <a:buClr>
                <a:srgbClr val="000000"/>
              </a:buClr>
              <a:buSzPts val="1200"/>
              <a:buNone/>
              <a:defRPr sz="1200">
                <a:solidFill>
                  <a:srgbClr val="000000"/>
                </a:solidFill>
              </a:defRPr>
            </a:lvl6pPr>
            <a:lvl7pPr lvl="6" algn="r" rtl="0">
              <a:spcBef>
                <a:spcPts val="0"/>
              </a:spcBef>
              <a:spcAft>
                <a:spcPts val="0"/>
              </a:spcAft>
              <a:buClr>
                <a:srgbClr val="000000"/>
              </a:buClr>
              <a:buSzPts val="1200"/>
              <a:buNone/>
              <a:defRPr sz="1200">
                <a:solidFill>
                  <a:srgbClr val="000000"/>
                </a:solidFill>
              </a:defRPr>
            </a:lvl7pPr>
            <a:lvl8pPr lvl="7" algn="r" rtl="0">
              <a:spcBef>
                <a:spcPts val="0"/>
              </a:spcBef>
              <a:spcAft>
                <a:spcPts val="0"/>
              </a:spcAft>
              <a:buClr>
                <a:srgbClr val="000000"/>
              </a:buClr>
              <a:buSzPts val="1200"/>
              <a:buNone/>
              <a:defRPr sz="1200">
                <a:solidFill>
                  <a:srgbClr val="000000"/>
                </a:solidFill>
              </a:defRPr>
            </a:lvl8pPr>
            <a:lvl9pPr lvl="8" algn="r" rtl="0">
              <a:spcBef>
                <a:spcPts val="0"/>
              </a:spcBef>
              <a:spcAft>
                <a:spcPts val="0"/>
              </a:spcAft>
              <a:buClr>
                <a:srgbClr val="000000"/>
              </a:buClr>
              <a:buSzPts val="1200"/>
              <a:buNone/>
              <a:defRPr sz="1200">
                <a:solidFill>
                  <a:srgbClr val="000000"/>
                </a:solidFill>
              </a:defRPr>
            </a:lvl9pPr>
          </a:lstStyle>
          <a:p>
            <a:endParaRPr/>
          </a:p>
        </p:txBody>
      </p:sp>
      <p:sp>
        <p:nvSpPr>
          <p:cNvPr id="499" name="Google Shape;499;p13"/>
          <p:cNvSpPr txBox="1">
            <a:spLocks noGrp="1"/>
          </p:cNvSpPr>
          <p:nvPr>
            <p:ph type="subTitle" idx="1"/>
          </p:nvPr>
        </p:nvSpPr>
        <p:spPr>
          <a:xfrm>
            <a:off x="1811638" y="2034370"/>
            <a:ext cx="21882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000000"/>
              </a:buClr>
              <a:buSzPts val="1000"/>
              <a:buNone/>
              <a:defRPr sz="1400"/>
            </a:lvl1pPr>
            <a:lvl2pPr lvl="1" algn="r" rtl="0">
              <a:lnSpc>
                <a:spcPct val="100000"/>
              </a:lnSpc>
              <a:spcBef>
                <a:spcPts val="0"/>
              </a:spcBef>
              <a:spcAft>
                <a:spcPts val="0"/>
              </a:spcAft>
              <a:buClr>
                <a:srgbClr val="000000"/>
              </a:buClr>
              <a:buSzPts val="1000"/>
              <a:buNone/>
              <a:defRPr sz="1000">
                <a:solidFill>
                  <a:srgbClr val="000000"/>
                </a:solidFill>
              </a:defRPr>
            </a:lvl2pPr>
            <a:lvl3pPr lvl="2" algn="r" rtl="0">
              <a:lnSpc>
                <a:spcPct val="100000"/>
              </a:lnSpc>
              <a:spcBef>
                <a:spcPts val="0"/>
              </a:spcBef>
              <a:spcAft>
                <a:spcPts val="0"/>
              </a:spcAft>
              <a:buClr>
                <a:srgbClr val="000000"/>
              </a:buClr>
              <a:buSzPts val="1000"/>
              <a:buNone/>
              <a:defRPr sz="1000">
                <a:solidFill>
                  <a:srgbClr val="000000"/>
                </a:solidFill>
              </a:defRPr>
            </a:lvl3pPr>
            <a:lvl4pPr lvl="3" algn="r" rtl="0">
              <a:lnSpc>
                <a:spcPct val="100000"/>
              </a:lnSpc>
              <a:spcBef>
                <a:spcPts val="0"/>
              </a:spcBef>
              <a:spcAft>
                <a:spcPts val="0"/>
              </a:spcAft>
              <a:buClr>
                <a:srgbClr val="000000"/>
              </a:buClr>
              <a:buSzPts val="1000"/>
              <a:buNone/>
              <a:defRPr sz="1000">
                <a:solidFill>
                  <a:srgbClr val="000000"/>
                </a:solidFill>
              </a:defRPr>
            </a:lvl4pPr>
            <a:lvl5pPr lvl="4" algn="r" rtl="0">
              <a:lnSpc>
                <a:spcPct val="100000"/>
              </a:lnSpc>
              <a:spcBef>
                <a:spcPts val="0"/>
              </a:spcBef>
              <a:spcAft>
                <a:spcPts val="0"/>
              </a:spcAft>
              <a:buClr>
                <a:srgbClr val="000000"/>
              </a:buClr>
              <a:buSzPts val="1000"/>
              <a:buNone/>
              <a:defRPr sz="1000">
                <a:solidFill>
                  <a:srgbClr val="000000"/>
                </a:solidFill>
              </a:defRPr>
            </a:lvl5pPr>
            <a:lvl6pPr lvl="5" algn="r" rtl="0">
              <a:lnSpc>
                <a:spcPct val="100000"/>
              </a:lnSpc>
              <a:spcBef>
                <a:spcPts val="0"/>
              </a:spcBef>
              <a:spcAft>
                <a:spcPts val="0"/>
              </a:spcAft>
              <a:buClr>
                <a:srgbClr val="000000"/>
              </a:buClr>
              <a:buSzPts val="1000"/>
              <a:buNone/>
              <a:defRPr sz="1000">
                <a:solidFill>
                  <a:srgbClr val="000000"/>
                </a:solidFill>
              </a:defRPr>
            </a:lvl6pPr>
            <a:lvl7pPr lvl="6" algn="r" rtl="0">
              <a:lnSpc>
                <a:spcPct val="100000"/>
              </a:lnSpc>
              <a:spcBef>
                <a:spcPts val="0"/>
              </a:spcBef>
              <a:spcAft>
                <a:spcPts val="0"/>
              </a:spcAft>
              <a:buClr>
                <a:srgbClr val="000000"/>
              </a:buClr>
              <a:buSzPts val="1000"/>
              <a:buNone/>
              <a:defRPr sz="1000">
                <a:solidFill>
                  <a:srgbClr val="000000"/>
                </a:solidFill>
              </a:defRPr>
            </a:lvl7pPr>
            <a:lvl8pPr lvl="7" algn="r" rtl="0">
              <a:lnSpc>
                <a:spcPct val="100000"/>
              </a:lnSpc>
              <a:spcBef>
                <a:spcPts val="0"/>
              </a:spcBef>
              <a:spcAft>
                <a:spcPts val="0"/>
              </a:spcAft>
              <a:buClr>
                <a:srgbClr val="000000"/>
              </a:buClr>
              <a:buSzPts val="1000"/>
              <a:buNone/>
              <a:defRPr sz="1000">
                <a:solidFill>
                  <a:srgbClr val="000000"/>
                </a:solidFill>
              </a:defRPr>
            </a:lvl8pPr>
            <a:lvl9pPr lvl="8" algn="r" rtl="0">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500" name="Google Shape;500;p13"/>
          <p:cNvSpPr txBox="1">
            <a:spLocks noGrp="1"/>
          </p:cNvSpPr>
          <p:nvPr>
            <p:ph type="title" idx="2" hasCustomPrompt="1"/>
          </p:nvPr>
        </p:nvSpPr>
        <p:spPr>
          <a:xfrm>
            <a:off x="713038" y="1651145"/>
            <a:ext cx="1098600" cy="5778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000000"/>
              </a:buClr>
              <a:buSzPts val="5000"/>
              <a:buNone/>
              <a:defRPr sz="3600" b="1"/>
            </a:lvl1pPr>
            <a:lvl2pPr lvl="1"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501" name="Google Shape;501;p13"/>
          <p:cNvSpPr txBox="1">
            <a:spLocks noGrp="1"/>
          </p:cNvSpPr>
          <p:nvPr>
            <p:ph type="ctrTitle" idx="3"/>
          </p:nvPr>
        </p:nvSpPr>
        <p:spPr>
          <a:xfrm>
            <a:off x="1811638" y="2996356"/>
            <a:ext cx="2048700" cy="8514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000000"/>
              </a:buClr>
              <a:buSzPts val="1200"/>
              <a:buNone/>
              <a:defRPr sz="2000" b="0">
                <a:solidFill>
                  <a:schemeClr val="dk1"/>
                </a:solidFill>
              </a:defRPr>
            </a:lvl1pPr>
            <a:lvl2pPr lvl="1" algn="r" rtl="0">
              <a:spcBef>
                <a:spcPts val="0"/>
              </a:spcBef>
              <a:spcAft>
                <a:spcPts val="0"/>
              </a:spcAft>
              <a:buClr>
                <a:srgbClr val="000000"/>
              </a:buClr>
              <a:buSzPts val="1200"/>
              <a:buNone/>
              <a:defRPr sz="1200">
                <a:solidFill>
                  <a:srgbClr val="000000"/>
                </a:solidFill>
              </a:defRPr>
            </a:lvl2pPr>
            <a:lvl3pPr lvl="2" algn="r" rtl="0">
              <a:spcBef>
                <a:spcPts val="0"/>
              </a:spcBef>
              <a:spcAft>
                <a:spcPts val="0"/>
              </a:spcAft>
              <a:buClr>
                <a:srgbClr val="000000"/>
              </a:buClr>
              <a:buSzPts val="1200"/>
              <a:buNone/>
              <a:defRPr sz="1200">
                <a:solidFill>
                  <a:srgbClr val="000000"/>
                </a:solidFill>
              </a:defRPr>
            </a:lvl3pPr>
            <a:lvl4pPr lvl="3" algn="r" rtl="0">
              <a:spcBef>
                <a:spcPts val="0"/>
              </a:spcBef>
              <a:spcAft>
                <a:spcPts val="0"/>
              </a:spcAft>
              <a:buClr>
                <a:srgbClr val="000000"/>
              </a:buClr>
              <a:buSzPts val="1200"/>
              <a:buNone/>
              <a:defRPr sz="1200">
                <a:solidFill>
                  <a:srgbClr val="000000"/>
                </a:solidFill>
              </a:defRPr>
            </a:lvl4pPr>
            <a:lvl5pPr lvl="4" algn="r" rtl="0">
              <a:spcBef>
                <a:spcPts val="0"/>
              </a:spcBef>
              <a:spcAft>
                <a:spcPts val="0"/>
              </a:spcAft>
              <a:buClr>
                <a:srgbClr val="000000"/>
              </a:buClr>
              <a:buSzPts val="1200"/>
              <a:buNone/>
              <a:defRPr sz="1200">
                <a:solidFill>
                  <a:srgbClr val="000000"/>
                </a:solidFill>
              </a:defRPr>
            </a:lvl5pPr>
            <a:lvl6pPr lvl="5" algn="r" rtl="0">
              <a:spcBef>
                <a:spcPts val="0"/>
              </a:spcBef>
              <a:spcAft>
                <a:spcPts val="0"/>
              </a:spcAft>
              <a:buClr>
                <a:srgbClr val="000000"/>
              </a:buClr>
              <a:buSzPts val="1200"/>
              <a:buNone/>
              <a:defRPr sz="1200">
                <a:solidFill>
                  <a:srgbClr val="000000"/>
                </a:solidFill>
              </a:defRPr>
            </a:lvl6pPr>
            <a:lvl7pPr lvl="6" algn="r" rtl="0">
              <a:spcBef>
                <a:spcPts val="0"/>
              </a:spcBef>
              <a:spcAft>
                <a:spcPts val="0"/>
              </a:spcAft>
              <a:buClr>
                <a:srgbClr val="000000"/>
              </a:buClr>
              <a:buSzPts val="1200"/>
              <a:buNone/>
              <a:defRPr sz="1200">
                <a:solidFill>
                  <a:srgbClr val="000000"/>
                </a:solidFill>
              </a:defRPr>
            </a:lvl7pPr>
            <a:lvl8pPr lvl="7" algn="r" rtl="0">
              <a:spcBef>
                <a:spcPts val="0"/>
              </a:spcBef>
              <a:spcAft>
                <a:spcPts val="0"/>
              </a:spcAft>
              <a:buClr>
                <a:srgbClr val="000000"/>
              </a:buClr>
              <a:buSzPts val="1200"/>
              <a:buNone/>
              <a:defRPr sz="1200">
                <a:solidFill>
                  <a:srgbClr val="000000"/>
                </a:solidFill>
              </a:defRPr>
            </a:lvl8pPr>
            <a:lvl9pPr lvl="8" algn="r" rtl="0">
              <a:spcBef>
                <a:spcPts val="0"/>
              </a:spcBef>
              <a:spcAft>
                <a:spcPts val="0"/>
              </a:spcAft>
              <a:buClr>
                <a:srgbClr val="000000"/>
              </a:buClr>
              <a:buSzPts val="1200"/>
              <a:buNone/>
              <a:defRPr sz="1200">
                <a:solidFill>
                  <a:srgbClr val="000000"/>
                </a:solidFill>
              </a:defRPr>
            </a:lvl9pPr>
          </a:lstStyle>
          <a:p>
            <a:endParaRPr/>
          </a:p>
        </p:txBody>
      </p:sp>
      <p:sp>
        <p:nvSpPr>
          <p:cNvPr id="502" name="Google Shape;502;p13"/>
          <p:cNvSpPr txBox="1">
            <a:spLocks noGrp="1"/>
          </p:cNvSpPr>
          <p:nvPr>
            <p:ph type="subTitle" idx="4"/>
          </p:nvPr>
        </p:nvSpPr>
        <p:spPr>
          <a:xfrm>
            <a:off x="1811638" y="3696095"/>
            <a:ext cx="2188200" cy="572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000000"/>
              </a:buClr>
              <a:buSzPts val="1000"/>
              <a:buNone/>
              <a:defRPr sz="1400"/>
            </a:lvl1pPr>
            <a:lvl2pPr lvl="1" algn="r" rtl="0">
              <a:lnSpc>
                <a:spcPct val="100000"/>
              </a:lnSpc>
              <a:spcBef>
                <a:spcPts val="0"/>
              </a:spcBef>
              <a:spcAft>
                <a:spcPts val="0"/>
              </a:spcAft>
              <a:buClr>
                <a:srgbClr val="000000"/>
              </a:buClr>
              <a:buSzPts val="1000"/>
              <a:buNone/>
              <a:defRPr sz="1000">
                <a:solidFill>
                  <a:srgbClr val="000000"/>
                </a:solidFill>
              </a:defRPr>
            </a:lvl2pPr>
            <a:lvl3pPr lvl="2" algn="r" rtl="0">
              <a:lnSpc>
                <a:spcPct val="100000"/>
              </a:lnSpc>
              <a:spcBef>
                <a:spcPts val="0"/>
              </a:spcBef>
              <a:spcAft>
                <a:spcPts val="0"/>
              </a:spcAft>
              <a:buClr>
                <a:srgbClr val="000000"/>
              </a:buClr>
              <a:buSzPts val="1000"/>
              <a:buNone/>
              <a:defRPr sz="1000">
                <a:solidFill>
                  <a:srgbClr val="000000"/>
                </a:solidFill>
              </a:defRPr>
            </a:lvl3pPr>
            <a:lvl4pPr lvl="3" algn="r" rtl="0">
              <a:lnSpc>
                <a:spcPct val="100000"/>
              </a:lnSpc>
              <a:spcBef>
                <a:spcPts val="0"/>
              </a:spcBef>
              <a:spcAft>
                <a:spcPts val="0"/>
              </a:spcAft>
              <a:buClr>
                <a:srgbClr val="000000"/>
              </a:buClr>
              <a:buSzPts val="1000"/>
              <a:buNone/>
              <a:defRPr sz="1000">
                <a:solidFill>
                  <a:srgbClr val="000000"/>
                </a:solidFill>
              </a:defRPr>
            </a:lvl4pPr>
            <a:lvl5pPr lvl="4" algn="r" rtl="0">
              <a:lnSpc>
                <a:spcPct val="100000"/>
              </a:lnSpc>
              <a:spcBef>
                <a:spcPts val="0"/>
              </a:spcBef>
              <a:spcAft>
                <a:spcPts val="0"/>
              </a:spcAft>
              <a:buClr>
                <a:srgbClr val="000000"/>
              </a:buClr>
              <a:buSzPts val="1000"/>
              <a:buNone/>
              <a:defRPr sz="1000">
                <a:solidFill>
                  <a:srgbClr val="000000"/>
                </a:solidFill>
              </a:defRPr>
            </a:lvl5pPr>
            <a:lvl6pPr lvl="5" algn="r" rtl="0">
              <a:lnSpc>
                <a:spcPct val="100000"/>
              </a:lnSpc>
              <a:spcBef>
                <a:spcPts val="0"/>
              </a:spcBef>
              <a:spcAft>
                <a:spcPts val="0"/>
              </a:spcAft>
              <a:buClr>
                <a:srgbClr val="000000"/>
              </a:buClr>
              <a:buSzPts val="1000"/>
              <a:buNone/>
              <a:defRPr sz="1000">
                <a:solidFill>
                  <a:srgbClr val="000000"/>
                </a:solidFill>
              </a:defRPr>
            </a:lvl6pPr>
            <a:lvl7pPr lvl="6" algn="r" rtl="0">
              <a:lnSpc>
                <a:spcPct val="100000"/>
              </a:lnSpc>
              <a:spcBef>
                <a:spcPts val="0"/>
              </a:spcBef>
              <a:spcAft>
                <a:spcPts val="0"/>
              </a:spcAft>
              <a:buClr>
                <a:srgbClr val="000000"/>
              </a:buClr>
              <a:buSzPts val="1000"/>
              <a:buNone/>
              <a:defRPr sz="1000">
                <a:solidFill>
                  <a:srgbClr val="000000"/>
                </a:solidFill>
              </a:defRPr>
            </a:lvl7pPr>
            <a:lvl8pPr lvl="7" algn="r" rtl="0">
              <a:lnSpc>
                <a:spcPct val="100000"/>
              </a:lnSpc>
              <a:spcBef>
                <a:spcPts val="0"/>
              </a:spcBef>
              <a:spcAft>
                <a:spcPts val="0"/>
              </a:spcAft>
              <a:buClr>
                <a:srgbClr val="000000"/>
              </a:buClr>
              <a:buSzPts val="1000"/>
              <a:buNone/>
              <a:defRPr sz="1000">
                <a:solidFill>
                  <a:srgbClr val="000000"/>
                </a:solidFill>
              </a:defRPr>
            </a:lvl8pPr>
            <a:lvl9pPr lvl="8" algn="r" rtl="0">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503" name="Google Shape;503;p13"/>
          <p:cNvSpPr txBox="1">
            <a:spLocks noGrp="1"/>
          </p:cNvSpPr>
          <p:nvPr>
            <p:ph type="title" idx="5" hasCustomPrompt="1"/>
          </p:nvPr>
        </p:nvSpPr>
        <p:spPr>
          <a:xfrm>
            <a:off x="713038" y="3284295"/>
            <a:ext cx="1098600" cy="577800"/>
          </a:xfrm>
          <a:prstGeom prst="rect">
            <a:avLst/>
          </a:prstGeom>
        </p:spPr>
        <p:txBody>
          <a:bodyPr spcFirstLastPara="1" wrap="square" lIns="91425" tIns="91425" rIns="91425" bIns="91425" anchor="ctr" anchorCtr="0">
            <a:noAutofit/>
          </a:bodyPr>
          <a:lstStyle>
            <a:lvl1pPr lvl="0" rtl="0">
              <a:spcBef>
                <a:spcPts val="0"/>
              </a:spcBef>
              <a:spcAft>
                <a:spcPts val="0"/>
              </a:spcAft>
              <a:buClr>
                <a:srgbClr val="000000"/>
              </a:buClr>
              <a:buSzPts val="5000"/>
              <a:buNone/>
              <a:defRPr sz="3600" b="1"/>
            </a:lvl1pPr>
            <a:lvl2pPr lvl="1"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504" name="Google Shape;504;p13"/>
          <p:cNvSpPr txBox="1">
            <a:spLocks noGrp="1"/>
          </p:cNvSpPr>
          <p:nvPr>
            <p:ph type="ctrTitle" idx="6"/>
          </p:nvPr>
        </p:nvSpPr>
        <p:spPr>
          <a:xfrm>
            <a:off x="5303388" y="1334631"/>
            <a:ext cx="2048700" cy="851400"/>
          </a:xfrm>
          <a:prstGeom prst="rect">
            <a:avLst/>
          </a:prstGeom>
        </p:spPr>
        <p:txBody>
          <a:bodyPr spcFirstLastPara="1" wrap="square" lIns="91425" tIns="91425" rIns="91425" bIns="91425" anchor="b" anchorCtr="0">
            <a:noAutofit/>
          </a:bodyPr>
          <a:lstStyle>
            <a:lvl1pPr lvl="0" algn="r" rtl="0">
              <a:spcBef>
                <a:spcPts val="0"/>
              </a:spcBef>
              <a:spcAft>
                <a:spcPts val="0"/>
              </a:spcAft>
              <a:buClr>
                <a:srgbClr val="000000"/>
              </a:buClr>
              <a:buSzPts val="1200"/>
              <a:buNone/>
              <a:defRPr sz="2000" b="0">
                <a:solidFill>
                  <a:schemeClr val="dk1"/>
                </a:solidFill>
              </a:defRPr>
            </a:lvl1pPr>
            <a:lvl2pPr lvl="1" algn="r" rtl="0">
              <a:spcBef>
                <a:spcPts val="0"/>
              </a:spcBef>
              <a:spcAft>
                <a:spcPts val="0"/>
              </a:spcAft>
              <a:buClr>
                <a:srgbClr val="000000"/>
              </a:buClr>
              <a:buSzPts val="1200"/>
              <a:buNone/>
              <a:defRPr sz="1200">
                <a:solidFill>
                  <a:srgbClr val="000000"/>
                </a:solidFill>
              </a:defRPr>
            </a:lvl2pPr>
            <a:lvl3pPr lvl="2" algn="r" rtl="0">
              <a:spcBef>
                <a:spcPts val="0"/>
              </a:spcBef>
              <a:spcAft>
                <a:spcPts val="0"/>
              </a:spcAft>
              <a:buClr>
                <a:srgbClr val="000000"/>
              </a:buClr>
              <a:buSzPts val="1200"/>
              <a:buNone/>
              <a:defRPr sz="1200">
                <a:solidFill>
                  <a:srgbClr val="000000"/>
                </a:solidFill>
              </a:defRPr>
            </a:lvl3pPr>
            <a:lvl4pPr lvl="3" algn="r" rtl="0">
              <a:spcBef>
                <a:spcPts val="0"/>
              </a:spcBef>
              <a:spcAft>
                <a:spcPts val="0"/>
              </a:spcAft>
              <a:buClr>
                <a:srgbClr val="000000"/>
              </a:buClr>
              <a:buSzPts val="1200"/>
              <a:buNone/>
              <a:defRPr sz="1200">
                <a:solidFill>
                  <a:srgbClr val="000000"/>
                </a:solidFill>
              </a:defRPr>
            </a:lvl4pPr>
            <a:lvl5pPr lvl="4" algn="r" rtl="0">
              <a:spcBef>
                <a:spcPts val="0"/>
              </a:spcBef>
              <a:spcAft>
                <a:spcPts val="0"/>
              </a:spcAft>
              <a:buClr>
                <a:srgbClr val="000000"/>
              </a:buClr>
              <a:buSzPts val="1200"/>
              <a:buNone/>
              <a:defRPr sz="1200">
                <a:solidFill>
                  <a:srgbClr val="000000"/>
                </a:solidFill>
              </a:defRPr>
            </a:lvl5pPr>
            <a:lvl6pPr lvl="5" algn="r" rtl="0">
              <a:spcBef>
                <a:spcPts val="0"/>
              </a:spcBef>
              <a:spcAft>
                <a:spcPts val="0"/>
              </a:spcAft>
              <a:buClr>
                <a:srgbClr val="000000"/>
              </a:buClr>
              <a:buSzPts val="1200"/>
              <a:buNone/>
              <a:defRPr sz="1200">
                <a:solidFill>
                  <a:srgbClr val="000000"/>
                </a:solidFill>
              </a:defRPr>
            </a:lvl6pPr>
            <a:lvl7pPr lvl="6" algn="r" rtl="0">
              <a:spcBef>
                <a:spcPts val="0"/>
              </a:spcBef>
              <a:spcAft>
                <a:spcPts val="0"/>
              </a:spcAft>
              <a:buClr>
                <a:srgbClr val="000000"/>
              </a:buClr>
              <a:buSzPts val="1200"/>
              <a:buNone/>
              <a:defRPr sz="1200">
                <a:solidFill>
                  <a:srgbClr val="000000"/>
                </a:solidFill>
              </a:defRPr>
            </a:lvl7pPr>
            <a:lvl8pPr lvl="7" algn="r" rtl="0">
              <a:spcBef>
                <a:spcPts val="0"/>
              </a:spcBef>
              <a:spcAft>
                <a:spcPts val="0"/>
              </a:spcAft>
              <a:buClr>
                <a:srgbClr val="000000"/>
              </a:buClr>
              <a:buSzPts val="1200"/>
              <a:buNone/>
              <a:defRPr sz="1200">
                <a:solidFill>
                  <a:srgbClr val="000000"/>
                </a:solidFill>
              </a:defRPr>
            </a:lvl8pPr>
            <a:lvl9pPr lvl="8" algn="r" rtl="0">
              <a:spcBef>
                <a:spcPts val="0"/>
              </a:spcBef>
              <a:spcAft>
                <a:spcPts val="0"/>
              </a:spcAft>
              <a:buClr>
                <a:srgbClr val="000000"/>
              </a:buClr>
              <a:buSzPts val="1200"/>
              <a:buNone/>
              <a:defRPr sz="1200">
                <a:solidFill>
                  <a:srgbClr val="000000"/>
                </a:solidFill>
              </a:defRPr>
            </a:lvl9pPr>
          </a:lstStyle>
          <a:p>
            <a:endParaRPr/>
          </a:p>
        </p:txBody>
      </p:sp>
      <p:sp>
        <p:nvSpPr>
          <p:cNvPr id="505" name="Google Shape;505;p13"/>
          <p:cNvSpPr txBox="1">
            <a:spLocks noGrp="1"/>
          </p:cNvSpPr>
          <p:nvPr>
            <p:ph type="subTitle" idx="7"/>
          </p:nvPr>
        </p:nvSpPr>
        <p:spPr>
          <a:xfrm>
            <a:off x="5163888" y="2034370"/>
            <a:ext cx="2188200" cy="57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000000"/>
              </a:buClr>
              <a:buSzPts val="1000"/>
              <a:buNone/>
              <a:defRPr sz="1400"/>
            </a:lvl1pPr>
            <a:lvl2pPr lvl="1" algn="r" rtl="0">
              <a:lnSpc>
                <a:spcPct val="100000"/>
              </a:lnSpc>
              <a:spcBef>
                <a:spcPts val="0"/>
              </a:spcBef>
              <a:spcAft>
                <a:spcPts val="0"/>
              </a:spcAft>
              <a:buClr>
                <a:srgbClr val="000000"/>
              </a:buClr>
              <a:buSzPts val="1000"/>
              <a:buNone/>
              <a:defRPr sz="1000">
                <a:solidFill>
                  <a:srgbClr val="000000"/>
                </a:solidFill>
              </a:defRPr>
            </a:lvl2pPr>
            <a:lvl3pPr lvl="2" algn="r" rtl="0">
              <a:lnSpc>
                <a:spcPct val="100000"/>
              </a:lnSpc>
              <a:spcBef>
                <a:spcPts val="0"/>
              </a:spcBef>
              <a:spcAft>
                <a:spcPts val="0"/>
              </a:spcAft>
              <a:buClr>
                <a:srgbClr val="000000"/>
              </a:buClr>
              <a:buSzPts val="1000"/>
              <a:buNone/>
              <a:defRPr sz="1000">
                <a:solidFill>
                  <a:srgbClr val="000000"/>
                </a:solidFill>
              </a:defRPr>
            </a:lvl3pPr>
            <a:lvl4pPr lvl="3" algn="r" rtl="0">
              <a:lnSpc>
                <a:spcPct val="100000"/>
              </a:lnSpc>
              <a:spcBef>
                <a:spcPts val="0"/>
              </a:spcBef>
              <a:spcAft>
                <a:spcPts val="0"/>
              </a:spcAft>
              <a:buClr>
                <a:srgbClr val="000000"/>
              </a:buClr>
              <a:buSzPts val="1000"/>
              <a:buNone/>
              <a:defRPr sz="1000">
                <a:solidFill>
                  <a:srgbClr val="000000"/>
                </a:solidFill>
              </a:defRPr>
            </a:lvl4pPr>
            <a:lvl5pPr lvl="4" algn="r" rtl="0">
              <a:lnSpc>
                <a:spcPct val="100000"/>
              </a:lnSpc>
              <a:spcBef>
                <a:spcPts val="0"/>
              </a:spcBef>
              <a:spcAft>
                <a:spcPts val="0"/>
              </a:spcAft>
              <a:buClr>
                <a:srgbClr val="000000"/>
              </a:buClr>
              <a:buSzPts val="1000"/>
              <a:buNone/>
              <a:defRPr sz="1000">
                <a:solidFill>
                  <a:srgbClr val="000000"/>
                </a:solidFill>
              </a:defRPr>
            </a:lvl5pPr>
            <a:lvl6pPr lvl="5" algn="r" rtl="0">
              <a:lnSpc>
                <a:spcPct val="100000"/>
              </a:lnSpc>
              <a:spcBef>
                <a:spcPts val="0"/>
              </a:spcBef>
              <a:spcAft>
                <a:spcPts val="0"/>
              </a:spcAft>
              <a:buClr>
                <a:srgbClr val="000000"/>
              </a:buClr>
              <a:buSzPts val="1000"/>
              <a:buNone/>
              <a:defRPr sz="1000">
                <a:solidFill>
                  <a:srgbClr val="000000"/>
                </a:solidFill>
              </a:defRPr>
            </a:lvl6pPr>
            <a:lvl7pPr lvl="6" algn="r" rtl="0">
              <a:lnSpc>
                <a:spcPct val="100000"/>
              </a:lnSpc>
              <a:spcBef>
                <a:spcPts val="0"/>
              </a:spcBef>
              <a:spcAft>
                <a:spcPts val="0"/>
              </a:spcAft>
              <a:buClr>
                <a:srgbClr val="000000"/>
              </a:buClr>
              <a:buSzPts val="1000"/>
              <a:buNone/>
              <a:defRPr sz="1000">
                <a:solidFill>
                  <a:srgbClr val="000000"/>
                </a:solidFill>
              </a:defRPr>
            </a:lvl7pPr>
            <a:lvl8pPr lvl="7" algn="r" rtl="0">
              <a:lnSpc>
                <a:spcPct val="100000"/>
              </a:lnSpc>
              <a:spcBef>
                <a:spcPts val="0"/>
              </a:spcBef>
              <a:spcAft>
                <a:spcPts val="0"/>
              </a:spcAft>
              <a:buClr>
                <a:srgbClr val="000000"/>
              </a:buClr>
              <a:buSzPts val="1000"/>
              <a:buNone/>
              <a:defRPr sz="1000">
                <a:solidFill>
                  <a:srgbClr val="000000"/>
                </a:solidFill>
              </a:defRPr>
            </a:lvl8pPr>
            <a:lvl9pPr lvl="8" algn="r" rtl="0">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506" name="Google Shape;506;p13"/>
          <p:cNvSpPr txBox="1">
            <a:spLocks noGrp="1"/>
          </p:cNvSpPr>
          <p:nvPr>
            <p:ph type="title" idx="8" hasCustomPrompt="1"/>
          </p:nvPr>
        </p:nvSpPr>
        <p:spPr>
          <a:xfrm>
            <a:off x="7332363" y="1622570"/>
            <a:ext cx="10986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000000"/>
              </a:buClr>
              <a:buSzPts val="5000"/>
              <a:buNone/>
              <a:defRPr sz="3600" b="1"/>
            </a:lvl1pPr>
            <a:lvl2pPr lvl="1"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507" name="Google Shape;507;p13"/>
          <p:cNvSpPr txBox="1">
            <a:spLocks noGrp="1"/>
          </p:cNvSpPr>
          <p:nvPr>
            <p:ph type="ctrTitle" idx="9"/>
          </p:nvPr>
        </p:nvSpPr>
        <p:spPr>
          <a:xfrm>
            <a:off x="5303388" y="2996356"/>
            <a:ext cx="2048700" cy="851400"/>
          </a:xfrm>
          <a:prstGeom prst="rect">
            <a:avLst/>
          </a:prstGeom>
        </p:spPr>
        <p:txBody>
          <a:bodyPr spcFirstLastPara="1" wrap="square" lIns="91425" tIns="91425" rIns="91425" bIns="91425" anchor="b" anchorCtr="0">
            <a:noAutofit/>
          </a:bodyPr>
          <a:lstStyle>
            <a:lvl1pPr lvl="0" algn="r" rtl="0">
              <a:spcBef>
                <a:spcPts val="0"/>
              </a:spcBef>
              <a:spcAft>
                <a:spcPts val="0"/>
              </a:spcAft>
              <a:buClr>
                <a:srgbClr val="000000"/>
              </a:buClr>
              <a:buSzPts val="1200"/>
              <a:buNone/>
              <a:defRPr sz="2000" b="0">
                <a:solidFill>
                  <a:schemeClr val="dk1"/>
                </a:solidFill>
              </a:defRPr>
            </a:lvl1pPr>
            <a:lvl2pPr lvl="1" algn="r" rtl="0">
              <a:spcBef>
                <a:spcPts val="0"/>
              </a:spcBef>
              <a:spcAft>
                <a:spcPts val="0"/>
              </a:spcAft>
              <a:buClr>
                <a:srgbClr val="000000"/>
              </a:buClr>
              <a:buSzPts val="1200"/>
              <a:buNone/>
              <a:defRPr sz="1200">
                <a:solidFill>
                  <a:srgbClr val="000000"/>
                </a:solidFill>
              </a:defRPr>
            </a:lvl2pPr>
            <a:lvl3pPr lvl="2" algn="r" rtl="0">
              <a:spcBef>
                <a:spcPts val="0"/>
              </a:spcBef>
              <a:spcAft>
                <a:spcPts val="0"/>
              </a:spcAft>
              <a:buClr>
                <a:srgbClr val="000000"/>
              </a:buClr>
              <a:buSzPts val="1200"/>
              <a:buNone/>
              <a:defRPr sz="1200">
                <a:solidFill>
                  <a:srgbClr val="000000"/>
                </a:solidFill>
              </a:defRPr>
            </a:lvl3pPr>
            <a:lvl4pPr lvl="3" algn="r" rtl="0">
              <a:spcBef>
                <a:spcPts val="0"/>
              </a:spcBef>
              <a:spcAft>
                <a:spcPts val="0"/>
              </a:spcAft>
              <a:buClr>
                <a:srgbClr val="000000"/>
              </a:buClr>
              <a:buSzPts val="1200"/>
              <a:buNone/>
              <a:defRPr sz="1200">
                <a:solidFill>
                  <a:srgbClr val="000000"/>
                </a:solidFill>
              </a:defRPr>
            </a:lvl4pPr>
            <a:lvl5pPr lvl="4" algn="r" rtl="0">
              <a:spcBef>
                <a:spcPts val="0"/>
              </a:spcBef>
              <a:spcAft>
                <a:spcPts val="0"/>
              </a:spcAft>
              <a:buClr>
                <a:srgbClr val="000000"/>
              </a:buClr>
              <a:buSzPts val="1200"/>
              <a:buNone/>
              <a:defRPr sz="1200">
                <a:solidFill>
                  <a:srgbClr val="000000"/>
                </a:solidFill>
              </a:defRPr>
            </a:lvl5pPr>
            <a:lvl6pPr lvl="5" algn="r" rtl="0">
              <a:spcBef>
                <a:spcPts val="0"/>
              </a:spcBef>
              <a:spcAft>
                <a:spcPts val="0"/>
              </a:spcAft>
              <a:buClr>
                <a:srgbClr val="000000"/>
              </a:buClr>
              <a:buSzPts val="1200"/>
              <a:buNone/>
              <a:defRPr sz="1200">
                <a:solidFill>
                  <a:srgbClr val="000000"/>
                </a:solidFill>
              </a:defRPr>
            </a:lvl6pPr>
            <a:lvl7pPr lvl="6" algn="r" rtl="0">
              <a:spcBef>
                <a:spcPts val="0"/>
              </a:spcBef>
              <a:spcAft>
                <a:spcPts val="0"/>
              </a:spcAft>
              <a:buClr>
                <a:srgbClr val="000000"/>
              </a:buClr>
              <a:buSzPts val="1200"/>
              <a:buNone/>
              <a:defRPr sz="1200">
                <a:solidFill>
                  <a:srgbClr val="000000"/>
                </a:solidFill>
              </a:defRPr>
            </a:lvl7pPr>
            <a:lvl8pPr lvl="7" algn="r" rtl="0">
              <a:spcBef>
                <a:spcPts val="0"/>
              </a:spcBef>
              <a:spcAft>
                <a:spcPts val="0"/>
              </a:spcAft>
              <a:buClr>
                <a:srgbClr val="000000"/>
              </a:buClr>
              <a:buSzPts val="1200"/>
              <a:buNone/>
              <a:defRPr sz="1200">
                <a:solidFill>
                  <a:srgbClr val="000000"/>
                </a:solidFill>
              </a:defRPr>
            </a:lvl8pPr>
            <a:lvl9pPr lvl="8" algn="r" rtl="0">
              <a:spcBef>
                <a:spcPts val="0"/>
              </a:spcBef>
              <a:spcAft>
                <a:spcPts val="0"/>
              </a:spcAft>
              <a:buClr>
                <a:srgbClr val="000000"/>
              </a:buClr>
              <a:buSzPts val="1200"/>
              <a:buNone/>
              <a:defRPr sz="1200">
                <a:solidFill>
                  <a:srgbClr val="000000"/>
                </a:solidFill>
              </a:defRPr>
            </a:lvl9pPr>
          </a:lstStyle>
          <a:p>
            <a:endParaRPr/>
          </a:p>
        </p:txBody>
      </p:sp>
      <p:sp>
        <p:nvSpPr>
          <p:cNvPr id="508" name="Google Shape;508;p13"/>
          <p:cNvSpPr txBox="1">
            <a:spLocks noGrp="1"/>
          </p:cNvSpPr>
          <p:nvPr>
            <p:ph type="subTitle" idx="13"/>
          </p:nvPr>
        </p:nvSpPr>
        <p:spPr>
          <a:xfrm>
            <a:off x="5163888" y="3696095"/>
            <a:ext cx="2188200" cy="572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000000"/>
              </a:buClr>
              <a:buSzPts val="1000"/>
              <a:buNone/>
              <a:defRPr sz="1400"/>
            </a:lvl1pPr>
            <a:lvl2pPr lvl="1" algn="r" rtl="0">
              <a:lnSpc>
                <a:spcPct val="100000"/>
              </a:lnSpc>
              <a:spcBef>
                <a:spcPts val="0"/>
              </a:spcBef>
              <a:spcAft>
                <a:spcPts val="0"/>
              </a:spcAft>
              <a:buClr>
                <a:srgbClr val="000000"/>
              </a:buClr>
              <a:buSzPts val="1000"/>
              <a:buNone/>
              <a:defRPr sz="1000">
                <a:solidFill>
                  <a:srgbClr val="000000"/>
                </a:solidFill>
              </a:defRPr>
            </a:lvl2pPr>
            <a:lvl3pPr lvl="2" algn="r" rtl="0">
              <a:lnSpc>
                <a:spcPct val="100000"/>
              </a:lnSpc>
              <a:spcBef>
                <a:spcPts val="0"/>
              </a:spcBef>
              <a:spcAft>
                <a:spcPts val="0"/>
              </a:spcAft>
              <a:buClr>
                <a:srgbClr val="000000"/>
              </a:buClr>
              <a:buSzPts val="1000"/>
              <a:buNone/>
              <a:defRPr sz="1000">
                <a:solidFill>
                  <a:srgbClr val="000000"/>
                </a:solidFill>
              </a:defRPr>
            </a:lvl3pPr>
            <a:lvl4pPr lvl="3" algn="r" rtl="0">
              <a:lnSpc>
                <a:spcPct val="100000"/>
              </a:lnSpc>
              <a:spcBef>
                <a:spcPts val="0"/>
              </a:spcBef>
              <a:spcAft>
                <a:spcPts val="0"/>
              </a:spcAft>
              <a:buClr>
                <a:srgbClr val="000000"/>
              </a:buClr>
              <a:buSzPts val="1000"/>
              <a:buNone/>
              <a:defRPr sz="1000">
                <a:solidFill>
                  <a:srgbClr val="000000"/>
                </a:solidFill>
              </a:defRPr>
            </a:lvl4pPr>
            <a:lvl5pPr lvl="4" algn="r" rtl="0">
              <a:lnSpc>
                <a:spcPct val="100000"/>
              </a:lnSpc>
              <a:spcBef>
                <a:spcPts val="0"/>
              </a:spcBef>
              <a:spcAft>
                <a:spcPts val="0"/>
              </a:spcAft>
              <a:buClr>
                <a:srgbClr val="000000"/>
              </a:buClr>
              <a:buSzPts val="1000"/>
              <a:buNone/>
              <a:defRPr sz="1000">
                <a:solidFill>
                  <a:srgbClr val="000000"/>
                </a:solidFill>
              </a:defRPr>
            </a:lvl5pPr>
            <a:lvl6pPr lvl="5" algn="r" rtl="0">
              <a:lnSpc>
                <a:spcPct val="100000"/>
              </a:lnSpc>
              <a:spcBef>
                <a:spcPts val="0"/>
              </a:spcBef>
              <a:spcAft>
                <a:spcPts val="0"/>
              </a:spcAft>
              <a:buClr>
                <a:srgbClr val="000000"/>
              </a:buClr>
              <a:buSzPts val="1000"/>
              <a:buNone/>
              <a:defRPr sz="1000">
                <a:solidFill>
                  <a:srgbClr val="000000"/>
                </a:solidFill>
              </a:defRPr>
            </a:lvl6pPr>
            <a:lvl7pPr lvl="6" algn="r" rtl="0">
              <a:lnSpc>
                <a:spcPct val="100000"/>
              </a:lnSpc>
              <a:spcBef>
                <a:spcPts val="0"/>
              </a:spcBef>
              <a:spcAft>
                <a:spcPts val="0"/>
              </a:spcAft>
              <a:buClr>
                <a:srgbClr val="000000"/>
              </a:buClr>
              <a:buSzPts val="1000"/>
              <a:buNone/>
              <a:defRPr sz="1000">
                <a:solidFill>
                  <a:srgbClr val="000000"/>
                </a:solidFill>
              </a:defRPr>
            </a:lvl7pPr>
            <a:lvl8pPr lvl="7" algn="r" rtl="0">
              <a:lnSpc>
                <a:spcPct val="100000"/>
              </a:lnSpc>
              <a:spcBef>
                <a:spcPts val="0"/>
              </a:spcBef>
              <a:spcAft>
                <a:spcPts val="0"/>
              </a:spcAft>
              <a:buClr>
                <a:srgbClr val="000000"/>
              </a:buClr>
              <a:buSzPts val="1000"/>
              <a:buNone/>
              <a:defRPr sz="1000">
                <a:solidFill>
                  <a:srgbClr val="000000"/>
                </a:solidFill>
              </a:defRPr>
            </a:lvl8pPr>
            <a:lvl9pPr lvl="8" algn="r" rtl="0">
              <a:lnSpc>
                <a:spcPct val="100000"/>
              </a:lnSpc>
              <a:spcBef>
                <a:spcPts val="0"/>
              </a:spcBef>
              <a:spcAft>
                <a:spcPts val="0"/>
              </a:spcAft>
              <a:buClr>
                <a:srgbClr val="000000"/>
              </a:buClr>
              <a:buSzPts val="1000"/>
              <a:buNone/>
              <a:defRPr sz="1000">
                <a:solidFill>
                  <a:srgbClr val="000000"/>
                </a:solidFill>
              </a:defRPr>
            </a:lvl9pPr>
          </a:lstStyle>
          <a:p>
            <a:endParaRPr/>
          </a:p>
        </p:txBody>
      </p:sp>
      <p:sp>
        <p:nvSpPr>
          <p:cNvPr id="509" name="Google Shape;509;p13"/>
          <p:cNvSpPr txBox="1">
            <a:spLocks noGrp="1"/>
          </p:cNvSpPr>
          <p:nvPr>
            <p:ph type="title" idx="14" hasCustomPrompt="1"/>
          </p:nvPr>
        </p:nvSpPr>
        <p:spPr>
          <a:xfrm>
            <a:off x="7332363" y="3284295"/>
            <a:ext cx="10986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000000"/>
              </a:buClr>
              <a:buSzPts val="5000"/>
              <a:buNone/>
              <a:defRPr sz="3600" b="1"/>
            </a:lvl1pPr>
            <a:lvl2pPr lvl="1"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rgbClr val="000000"/>
              </a:buClr>
              <a:buSzPts val="5000"/>
              <a:buFont typeface="Fira Sans Extra Condensed Medium"/>
              <a:buNone/>
              <a:defRPr sz="5000">
                <a:solidFill>
                  <a:srgbClr val="000000"/>
                </a:solidFill>
                <a:latin typeface="Fira Sans Extra Condensed Medium"/>
                <a:ea typeface="Fira Sans Extra Condensed Medium"/>
                <a:cs typeface="Fira Sans Extra Condensed Medium"/>
                <a:sym typeface="Fira Sans Extra Condensed Medium"/>
              </a:defRPr>
            </a:lvl9pPr>
          </a:lstStyle>
          <a:p>
            <a:r>
              <a:t>xx%</a:t>
            </a:r>
          </a:p>
        </p:txBody>
      </p:sp>
      <p:sp>
        <p:nvSpPr>
          <p:cNvPr id="510" name="Google Shape;510;p13"/>
          <p:cNvSpPr txBox="1">
            <a:spLocks noGrp="1"/>
          </p:cNvSpPr>
          <p:nvPr>
            <p:ph type="title" idx="15"/>
          </p:nvPr>
        </p:nvSpPr>
        <p:spPr>
          <a:xfrm>
            <a:off x="594225" y="376875"/>
            <a:ext cx="4797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511" name="Google Shape;511;p13"/>
          <p:cNvCxnSpPr/>
          <p:nvPr/>
        </p:nvCxnSpPr>
        <p:spPr>
          <a:xfrm rot="10800000">
            <a:off x="-457200" y="1867450"/>
            <a:ext cx="1609800" cy="3819600"/>
          </a:xfrm>
          <a:prstGeom prst="straightConnector1">
            <a:avLst/>
          </a:prstGeom>
          <a:noFill/>
          <a:ln w="9525" cap="flat" cmpd="sng">
            <a:solidFill>
              <a:srgbClr val="F5CDB2"/>
            </a:solidFill>
            <a:prstDash val="solid"/>
            <a:round/>
            <a:headEnd type="none" w="med" len="med"/>
            <a:tailEnd type="none" w="med" len="med"/>
          </a:ln>
        </p:spPr>
      </p:cxnSp>
      <p:grpSp>
        <p:nvGrpSpPr>
          <p:cNvPr id="512" name="Google Shape;512;p13"/>
          <p:cNvGrpSpPr/>
          <p:nvPr/>
        </p:nvGrpSpPr>
        <p:grpSpPr>
          <a:xfrm rot="5400000">
            <a:off x="7715707" y="-16033"/>
            <a:ext cx="58051" cy="1358521"/>
            <a:chOff x="550455" y="1794369"/>
            <a:chExt cx="27314" cy="639214"/>
          </a:xfrm>
        </p:grpSpPr>
        <p:sp>
          <p:nvSpPr>
            <p:cNvPr id="513" name="Google Shape;513;p13"/>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3"/>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3"/>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13"/>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13"/>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13"/>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p:cSld name="TITLE_ONLY_2_1">
    <p:spTree>
      <p:nvGrpSpPr>
        <p:cNvPr id="1" name="Shape 884"/>
        <p:cNvGrpSpPr/>
        <p:nvPr/>
      </p:nvGrpSpPr>
      <p:grpSpPr>
        <a:xfrm>
          <a:off x="0" y="0"/>
          <a:ext cx="0" cy="0"/>
          <a:chOff x="0" y="0"/>
          <a:chExt cx="0" cy="0"/>
        </a:xfrm>
      </p:grpSpPr>
      <p:sp>
        <p:nvSpPr>
          <p:cNvPr id="885" name="Google Shape;885;p15"/>
          <p:cNvSpPr txBox="1">
            <a:spLocks noGrp="1"/>
          </p:cNvSpPr>
          <p:nvPr>
            <p:ph type="subTitle" idx="1"/>
          </p:nvPr>
        </p:nvSpPr>
        <p:spPr>
          <a:xfrm>
            <a:off x="1048650" y="2887663"/>
            <a:ext cx="18180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Font typeface="Chivo Light"/>
              <a:buNone/>
              <a:defRPr sz="1400"/>
            </a:lvl1pPr>
            <a:lvl2pPr lvl="1" rtl="0">
              <a:lnSpc>
                <a:spcPct val="100000"/>
              </a:lnSpc>
              <a:spcBef>
                <a:spcPts val="0"/>
              </a:spcBef>
              <a:spcAft>
                <a:spcPts val="0"/>
              </a:spcAft>
              <a:buSzPts val="1400"/>
              <a:buFont typeface="Chivo Light"/>
              <a:buNone/>
              <a:defRPr>
                <a:latin typeface="Chivo Light"/>
                <a:ea typeface="Chivo Light"/>
                <a:cs typeface="Chivo Light"/>
                <a:sym typeface="Chivo Light"/>
              </a:defRPr>
            </a:lvl2pPr>
            <a:lvl3pPr lvl="2" rtl="0">
              <a:lnSpc>
                <a:spcPct val="100000"/>
              </a:lnSpc>
              <a:spcBef>
                <a:spcPts val="0"/>
              </a:spcBef>
              <a:spcAft>
                <a:spcPts val="0"/>
              </a:spcAft>
              <a:buSzPts val="1400"/>
              <a:buFont typeface="Chivo Light"/>
              <a:buNone/>
              <a:defRPr>
                <a:latin typeface="Chivo Light"/>
                <a:ea typeface="Chivo Light"/>
                <a:cs typeface="Chivo Light"/>
                <a:sym typeface="Chivo Light"/>
              </a:defRPr>
            </a:lvl3pPr>
            <a:lvl4pPr lvl="3" rtl="0">
              <a:lnSpc>
                <a:spcPct val="100000"/>
              </a:lnSpc>
              <a:spcBef>
                <a:spcPts val="0"/>
              </a:spcBef>
              <a:spcAft>
                <a:spcPts val="0"/>
              </a:spcAft>
              <a:buSzPts val="1400"/>
              <a:buFont typeface="Chivo Light"/>
              <a:buNone/>
              <a:defRPr>
                <a:latin typeface="Chivo Light"/>
                <a:ea typeface="Chivo Light"/>
                <a:cs typeface="Chivo Light"/>
                <a:sym typeface="Chivo Light"/>
              </a:defRPr>
            </a:lvl4pPr>
            <a:lvl5pPr lvl="4" rtl="0">
              <a:lnSpc>
                <a:spcPct val="100000"/>
              </a:lnSpc>
              <a:spcBef>
                <a:spcPts val="0"/>
              </a:spcBef>
              <a:spcAft>
                <a:spcPts val="0"/>
              </a:spcAft>
              <a:buSzPts val="1400"/>
              <a:buFont typeface="Chivo Light"/>
              <a:buNone/>
              <a:defRPr>
                <a:latin typeface="Chivo Light"/>
                <a:ea typeface="Chivo Light"/>
                <a:cs typeface="Chivo Light"/>
                <a:sym typeface="Chivo Light"/>
              </a:defRPr>
            </a:lvl5pPr>
            <a:lvl6pPr lvl="5" rtl="0">
              <a:lnSpc>
                <a:spcPct val="100000"/>
              </a:lnSpc>
              <a:spcBef>
                <a:spcPts val="0"/>
              </a:spcBef>
              <a:spcAft>
                <a:spcPts val="0"/>
              </a:spcAft>
              <a:buSzPts val="1400"/>
              <a:buFont typeface="Chivo Light"/>
              <a:buNone/>
              <a:defRPr>
                <a:latin typeface="Chivo Light"/>
                <a:ea typeface="Chivo Light"/>
                <a:cs typeface="Chivo Light"/>
                <a:sym typeface="Chivo Light"/>
              </a:defRPr>
            </a:lvl6pPr>
            <a:lvl7pPr lvl="6" rtl="0">
              <a:lnSpc>
                <a:spcPct val="100000"/>
              </a:lnSpc>
              <a:spcBef>
                <a:spcPts val="0"/>
              </a:spcBef>
              <a:spcAft>
                <a:spcPts val="0"/>
              </a:spcAft>
              <a:buSzPts val="1400"/>
              <a:buFont typeface="Chivo Light"/>
              <a:buNone/>
              <a:defRPr>
                <a:latin typeface="Chivo Light"/>
                <a:ea typeface="Chivo Light"/>
                <a:cs typeface="Chivo Light"/>
                <a:sym typeface="Chivo Light"/>
              </a:defRPr>
            </a:lvl7pPr>
            <a:lvl8pPr lvl="7" rtl="0">
              <a:lnSpc>
                <a:spcPct val="100000"/>
              </a:lnSpc>
              <a:spcBef>
                <a:spcPts val="0"/>
              </a:spcBef>
              <a:spcAft>
                <a:spcPts val="0"/>
              </a:spcAft>
              <a:buSzPts val="1400"/>
              <a:buFont typeface="Chivo Light"/>
              <a:buNone/>
              <a:defRPr>
                <a:latin typeface="Chivo Light"/>
                <a:ea typeface="Chivo Light"/>
                <a:cs typeface="Chivo Light"/>
                <a:sym typeface="Chivo Light"/>
              </a:defRPr>
            </a:lvl8pPr>
            <a:lvl9pPr lvl="8" rtl="0">
              <a:lnSpc>
                <a:spcPct val="100000"/>
              </a:lnSpc>
              <a:spcBef>
                <a:spcPts val="0"/>
              </a:spcBef>
              <a:spcAft>
                <a:spcPts val="0"/>
              </a:spcAft>
              <a:buSzPts val="1400"/>
              <a:buFont typeface="Chivo Light"/>
              <a:buNone/>
              <a:defRPr>
                <a:latin typeface="Chivo Light"/>
                <a:ea typeface="Chivo Light"/>
                <a:cs typeface="Chivo Light"/>
                <a:sym typeface="Chivo Light"/>
              </a:defRPr>
            </a:lvl9pPr>
          </a:lstStyle>
          <a:p>
            <a:endParaRPr/>
          </a:p>
        </p:txBody>
      </p:sp>
      <p:sp>
        <p:nvSpPr>
          <p:cNvPr id="886" name="Google Shape;886;p15"/>
          <p:cNvSpPr txBox="1">
            <a:spLocks noGrp="1"/>
          </p:cNvSpPr>
          <p:nvPr>
            <p:ph type="subTitle" idx="2"/>
          </p:nvPr>
        </p:nvSpPr>
        <p:spPr>
          <a:xfrm>
            <a:off x="3653475" y="2887663"/>
            <a:ext cx="18180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Font typeface="Chivo Light"/>
              <a:buNone/>
              <a:defRPr sz="1400"/>
            </a:lvl1pPr>
            <a:lvl2pPr lvl="1" algn="ctr" rtl="0">
              <a:lnSpc>
                <a:spcPct val="100000"/>
              </a:lnSpc>
              <a:spcBef>
                <a:spcPts val="0"/>
              </a:spcBef>
              <a:spcAft>
                <a:spcPts val="0"/>
              </a:spcAft>
              <a:buSzPts val="1400"/>
              <a:buFont typeface="Chivo Light"/>
              <a:buNone/>
              <a:defRPr>
                <a:latin typeface="Chivo Light"/>
                <a:ea typeface="Chivo Light"/>
                <a:cs typeface="Chivo Light"/>
                <a:sym typeface="Chivo Light"/>
              </a:defRPr>
            </a:lvl2pPr>
            <a:lvl3pPr lvl="2" algn="ctr" rtl="0">
              <a:lnSpc>
                <a:spcPct val="100000"/>
              </a:lnSpc>
              <a:spcBef>
                <a:spcPts val="0"/>
              </a:spcBef>
              <a:spcAft>
                <a:spcPts val="0"/>
              </a:spcAft>
              <a:buSzPts val="1400"/>
              <a:buFont typeface="Chivo Light"/>
              <a:buNone/>
              <a:defRPr>
                <a:latin typeface="Chivo Light"/>
                <a:ea typeface="Chivo Light"/>
                <a:cs typeface="Chivo Light"/>
                <a:sym typeface="Chivo Light"/>
              </a:defRPr>
            </a:lvl3pPr>
            <a:lvl4pPr lvl="3" algn="ctr" rtl="0">
              <a:lnSpc>
                <a:spcPct val="100000"/>
              </a:lnSpc>
              <a:spcBef>
                <a:spcPts val="0"/>
              </a:spcBef>
              <a:spcAft>
                <a:spcPts val="0"/>
              </a:spcAft>
              <a:buSzPts val="1400"/>
              <a:buFont typeface="Chivo Light"/>
              <a:buNone/>
              <a:defRPr>
                <a:latin typeface="Chivo Light"/>
                <a:ea typeface="Chivo Light"/>
                <a:cs typeface="Chivo Light"/>
                <a:sym typeface="Chivo Light"/>
              </a:defRPr>
            </a:lvl4pPr>
            <a:lvl5pPr lvl="4" algn="ctr" rtl="0">
              <a:lnSpc>
                <a:spcPct val="100000"/>
              </a:lnSpc>
              <a:spcBef>
                <a:spcPts val="0"/>
              </a:spcBef>
              <a:spcAft>
                <a:spcPts val="0"/>
              </a:spcAft>
              <a:buSzPts val="1400"/>
              <a:buFont typeface="Chivo Light"/>
              <a:buNone/>
              <a:defRPr>
                <a:latin typeface="Chivo Light"/>
                <a:ea typeface="Chivo Light"/>
                <a:cs typeface="Chivo Light"/>
                <a:sym typeface="Chivo Light"/>
              </a:defRPr>
            </a:lvl5pPr>
            <a:lvl6pPr lvl="5" algn="ctr" rtl="0">
              <a:lnSpc>
                <a:spcPct val="100000"/>
              </a:lnSpc>
              <a:spcBef>
                <a:spcPts val="0"/>
              </a:spcBef>
              <a:spcAft>
                <a:spcPts val="0"/>
              </a:spcAft>
              <a:buSzPts val="1400"/>
              <a:buFont typeface="Chivo Light"/>
              <a:buNone/>
              <a:defRPr>
                <a:latin typeface="Chivo Light"/>
                <a:ea typeface="Chivo Light"/>
                <a:cs typeface="Chivo Light"/>
                <a:sym typeface="Chivo Light"/>
              </a:defRPr>
            </a:lvl6pPr>
            <a:lvl7pPr lvl="6" algn="ctr" rtl="0">
              <a:lnSpc>
                <a:spcPct val="100000"/>
              </a:lnSpc>
              <a:spcBef>
                <a:spcPts val="0"/>
              </a:spcBef>
              <a:spcAft>
                <a:spcPts val="0"/>
              </a:spcAft>
              <a:buSzPts val="1400"/>
              <a:buFont typeface="Chivo Light"/>
              <a:buNone/>
              <a:defRPr>
                <a:latin typeface="Chivo Light"/>
                <a:ea typeface="Chivo Light"/>
                <a:cs typeface="Chivo Light"/>
                <a:sym typeface="Chivo Light"/>
              </a:defRPr>
            </a:lvl7pPr>
            <a:lvl8pPr lvl="7" algn="ctr" rtl="0">
              <a:lnSpc>
                <a:spcPct val="100000"/>
              </a:lnSpc>
              <a:spcBef>
                <a:spcPts val="0"/>
              </a:spcBef>
              <a:spcAft>
                <a:spcPts val="0"/>
              </a:spcAft>
              <a:buSzPts val="1400"/>
              <a:buFont typeface="Chivo Light"/>
              <a:buNone/>
              <a:defRPr>
                <a:latin typeface="Chivo Light"/>
                <a:ea typeface="Chivo Light"/>
                <a:cs typeface="Chivo Light"/>
                <a:sym typeface="Chivo Light"/>
              </a:defRPr>
            </a:lvl8pPr>
            <a:lvl9pPr lvl="8" algn="ctr" rtl="0">
              <a:lnSpc>
                <a:spcPct val="100000"/>
              </a:lnSpc>
              <a:spcBef>
                <a:spcPts val="0"/>
              </a:spcBef>
              <a:spcAft>
                <a:spcPts val="0"/>
              </a:spcAft>
              <a:buSzPts val="1400"/>
              <a:buFont typeface="Chivo Light"/>
              <a:buNone/>
              <a:defRPr>
                <a:latin typeface="Chivo Light"/>
                <a:ea typeface="Chivo Light"/>
                <a:cs typeface="Chivo Light"/>
                <a:sym typeface="Chivo Light"/>
              </a:defRPr>
            </a:lvl9pPr>
          </a:lstStyle>
          <a:p>
            <a:endParaRPr/>
          </a:p>
        </p:txBody>
      </p:sp>
      <p:sp>
        <p:nvSpPr>
          <p:cNvPr id="887" name="Google Shape;887;p15"/>
          <p:cNvSpPr txBox="1">
            <a:spLocks noGrp="1"/>
          </p:cNvSpPr>
          <p:nvPr>
            <p:ph type="ctrTitle"/>
          </p:nvPr>
        </p:nvSpPr>
        <p:spPr>
          <a:xfrm>
            <a:off x="648000" y="2140813"/>
            <a:ext cx="2619300" cy="3849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SzPts val="1600"/>
              <a:buFont typeface="Chivo"/>
              <a:buNone/>
              <a:defRPr sz="2400" b="0">
                <a:solidFill>
                  <a:schemeClr val="dk1"/>
                </a:solidFill>
              </a:defRPr>
            </a:lvl1pPr>
            <a:lvl2pPr lvl="1" rtl="0">
              <a:spcBef>
                <a:spcPts val="0"/>
              </a:spcBef>
              <a:spcAft>
                <a:spcPts val="0"/>
              </a:spcAft>
              <a:buSzPts val="1600"/>
              <a:buFont typeface="Chivo"/>
              <a:buNone/>
              <a:defRPr sz="1600">
                <a:latin typeface="Chivo"/>
                <a:ea typeface="Chivo"/>
                <a:cs typeface="Chivo"/>
                <a:sym typeface="Chivo"/>
              </a:defRPr>
            </a:lvl2pPr>
            <a:lvl3pPr lvl="2" rtl="0">
              <a:spcBef>
                <a:spcPts val="0"/>
              </a:spcBef>
              <a:spcAft>
                <a:spcPts val="0"/>
              </a:spcAft>
              <a:buSzPts val="1600"/>
              <a:buFont typeface="Chivo"/>
              <a:buNone/>
              <a:defRPr sz="1600">
                <a:latin typeface="Chivo"/>
                <a:ea typeface="Chivo"/>
                <a:cs typeface="Chivo"/>
                <a:sym typeface="Chivo"/>
              </a:defRPr>
            </a:lvl3pPr>
            <a:lvl4pPr lvl="3" rtl="0">
              <a:spcBef>
                <a:spcPts val="0"/>
              </a:spcBef>
              <a:spcAft>
                <a:spcPts val="0"/>
              </a:spcAft>
              <a:buSzPts val="1600"/>
              <a:buFont typeface="Chivo"/>
              <a:buNone/>
              <a:defRPr sz="1600">
                <a:latin typeface="Chivo"/>
                <a:ea typeface="Chivo"/>
                <a:cs typeface="Chivo"/>
                <a:sym typeface="Chivo"/>
              </a:defRPr>
            </a:lvl4pPr>
            <a:lvl5pPr lvl="4" rtl="0">
              <a:spcBef>
                <a:spcPts val="0"/>
              </a:spcBef>
              <a:spcAft>
                <a:spcPts val="0"/>
              </a:spcAft>
              <a:buSzPts val="1600"/>
              <a:buFont typeface="Chivo"/>
              <a:buNone/>
              <a:defRPr sz="1600">
                <a:latin typeface="Chivo"/>
                <a:ea typeface="Chivo"/>
                <a:cs typeface="Chivo"/>
                <a:sym typeface="Chivo"/>
              </a:defRPr>
            </a:lvl5pPr>
            <a:lvl6pPr lvl="5" rtl="0">
              <a:spcBef>
                <a:spcPts val="0"/>
              </a:spcBef>
              <a:spcAft>
                <a:spcPts val="0"/>
              </a:spcAft>
              <a:buSzPts val="1600"/>
              <a:buFont typeface="Chivo"/>
              <a:buNone/>
              <a:defRPr sz="1600">
                <a:latin typeface="Chivo"/>
                <a:ea typeface="Chivo"/>
                <a:cs typeface="Chivo"/>
                <a:sym typeface="Chivo"/>
              </a:defRPr>
            </a:lvl6pPr>
            <a:lvl7pPr lvl="6" rtl="0">
              <a:spcBef>
                <a:spcPts val="0"/>
              </a:spcBef>
              <a:spcAft>
                <a:spcPts val="0"/>
              </a:spcAft>
              <a:buSzPts val="1600"/>
              <a:buFont typeface="Chivo"/>
              <a:buNone/>
              <a:defRPr sz="1600">
                <a:latin typeface="Chivo"/>
                <a:ea typeface="Chivo"/>
                <a:cs typeface="Chivo"/>
                <a:sym typeface="Chivo"/>
              </a:defRPr>
            </a:lvl7pPr>
            <a:lvl8pPr lvl="7" rtl="0">
              <a:spcBef>
                <a:spcPts val="0"/>
              </a:spcBef>
              <a:spcAft>
                <a:spcPts val="0"/>
              </a:spcAft>
              <a:buSzPts val="1600"/>
              <a:buFont typeface="Chivo"/>
              <a:buNone/>
              <a:defRPr sz="1600">
                <a:latin typeface="Chivo"/>
                <a:ea typeface="Chivo"/>
                <a:cs typeface="Chivo"/>
                <a:sym typeface="Chivo"/>
              </a:defRPr>
            </a:lvl8pPr>
            <a:lvl9pPr lvl="8" rtl="0">
              <a:spcBef>
                <a:spcPts val="0"/>
              </a:spcBef>
              <a:spcAft>
                <a:spcPts val="0"/>
              </a:spcAft>
              <a:buSzPts val="1600"/>
              <a:buFont typeface="Chivo"/>
              <a:buNone/>
              <a:defRPr sz="1600">
                <a:latin typeface="Chivo"/>
                <a:ea typeface="Chivo"/>
                <a:cs typeface="Chivo"/>
                <a:sym typeface="Chivo"/>
              </a:defRPr>
            </a:lvl9pPr>
          </a:lstStyle>
          <a:p>
            <a:endParaRPr/>
          </a:p>
        </p:txBody>
      </p:sp>
      <p:sp>
        <p:nvSpPr>
          <p:cNvPr id="888" name="Google Shape;888;p15"/>
          <p:cNvSpPr txBox="1">
            <a:spLocks noGrp="1"/>
          </p:cNvSpPr>
          <p:nvPr>
            <p:ph type="ctrTitle" idx="3"/>
          </p:nvPr>
        </p:nvSpPr>
        <p:spPr>
          <a:xfrm>
            <a:off x="3252825" y="2140813"/>
            <a:ext cx="2619300" cy="3849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SzPts val="1600"/>
              <a:buFont typeface="Chivo"/>
              <a:buNone/>
              <a:defRPr sz="2400" b="0">
                <a:solidFill>
                  <a:schemeClr val="dk1"/>
                </a:solidFill>
              </a:defRPr>
            </a:lvl1pPr>
            <a:lvl2pPr lvl="1" algn="ctr" rtl="0">
              <a:spcBef>
                <a:spcPts val="0"/>
              </a:spcBef>
              <a:spcAft>
                <a:spcPts val="0"/>
              </a:spcAft>
              <a:buSzPts val="1600"/>
              <a:buFont typeface="Chivo"/>
              <a:buNone/>
              <a:defRPr sz="1600">
                <a:latin typeface="Chivo"/>
                <a:ea typeface="Chivo"/>
                <a:cs typeface="Chivo"/>
                <a:sym typeface="Chivo"/>
              </a:defRPr>
            </a:lvl2pPr>
            <a:lvl3pPr lvl="2" algn="ctr" rtl="0">
              <a:spcBef>
                <a:spcPts val="0"/>
              </a:spcBef>
              <a:spcAft>
                <a:spcPts val="0"/>
              </a:spcAft>
              <a:buSzPts val="1600"/>
              <a:buFont typeface="Chivo"/>
              <a:buNone/>
              <a:defRPr sz="1600">
                <a:latin typeface="Chivo"/>
                <a:ea typeface="Chivo"/>
                <a:cs typeface="Chivo"/>
                <a:sym typeface="Chivo"/>
              </a:defRPr>
            </a:lvl3pPr>
            <a:lvl4pPr lvl="3" algn="ctr" rtl="0">
              <a:spcBef>
                <a:spcPts val="0"/>
              </a:spcBef>
              <a:spcAft>
                <a:spcPts val="0"/>
              </a:spcAft>
              <a:buSzPts val="1600"/>
              <a:buFont typeface="Chivo"/>
              <a:buNone/>
              <a:defRPr sz="1600">
                <a:latin typeface="Chivo"/>
                <a:ea typeface="Chivo"/>
                <a:cs typeface="Chivo"/>
                <a:sym typeface="Chivo"/>
              </a:defRPr>
            </a:lvl4pPr>
            <a:lvl5pPr lvl="4" algn="ctr" rtl="0">
              <a:spcBef>
                <a:spcPts val="0"/>
              </a:spcBef>
              <a:spcAft>
                <a:spcPts val="0"/>
              </a:spcAft>
              <a:buSzPts val="1600"/>
              <a:buFont typeface="Chivo"/>
              <a:buNone/>
              <a:defRPr sz="1600">
                <a:latin typeface="Chivo"/>
                <a:ea typeface="Chivo"/>
                <a:cs typeface="Chivo"/>
                <a:sym typeface="Chivo"/>
              </a:defRPr>
            </a:lvl5pPr>
            <a:lvl6pPr lvl="5" algn="ctr" rtl="0">
              <a:spcBef>
                <a:spcPts val="0"/>
              </a:spcBef>
              <a:spcAft>
                <a:spcPts val="0"/>
              </a:spcAft>
              <a:buSzPts val="1600"/>
              <a:buFont typeface="Chivo"/>
              <a:buNone/>
              <a:defRPr sz="1600">
                <a:latin typeface="Chivo"/>
                <a:ea typeface="Chivo"/>
                <a:cs typeface="Chivo"/>
                <a:sym typeface="Chivo"/>
              </a:defRPr>
            </a:lvl6pPr>
            <a:lvl7pPr lvl="6" algn="ctr" rtl="0">
              <a:spcBef>
                <a:spcPts val="0"/>
              </a:spcBef>
              <a:spcAft>
                <a:spcPts val="0"/>
              </a:spcAft>
              <a:buSzPts val="1600"/>
              <a:buFont typeface="Chivo"/>
              <a:buNone/>
              <a:defRPr sz="1600">
                <a:latin typeface="Chivo"/>
                <a:ea typeface="Chivo"/>
                <a:cs typeface="Chivo"/>
                <a:sym typeface="Chivo"/>
              </a:defRPr>
            </a:lvl7pPr>
            <a:lvl8pPr lvl="7" algn="ctr" rtl="0">
              <a:spcBef>
                <a:spcPts val="0"/>
              </a:spcBef>
              <a:spcAft>
                <a:spcPts val="0"/>
              </a:spcAft>
              <a:buSzPts val="1600"/>
              <a:buFont typeface="Chivo"/>
              <a:buNone/>
              <a:defRPr sz="1600">
                <a:latin typeface="Chivo"/>
                <a:ea typeface="Chivo"/>
                <a:cs typeface="Chivo"/>
                <a:sym typeface="Chivo"/>
              </a:defRPr>
            </a:lvl8pPr>
            <a:lvl9pPr lvl="8" algn="ctr" rtl="0">
              <a:spcBef>
                <a:spcPts val="0"/>
              </a:spcBef>
              <a:spcAft>
                <a:spcPts val="0"/>
              </a:spcAft>
              <a:buSzPts val="1600"/>
              <a:buFont typeface="Chivo"/>
              <a:buNone/>
              <a:defRPr sz="1600">
                <a:latin typeface="Chivo"/>
                <a:ea typeface="Chivo"/>
                <a:cs typeface="Chivo"/>
                <a:sym typeface="Chivo"/>
              </a:defRPr>
            </a:lvl9pPr>
          </a:lstStyle>
          <a:p>
            <a:endParaRPr/>
          </a:p>
        </p:txBody>
      </p:sp>
      <p:sp>
        <p:nvSpPr>
          <p:cNvPr id="889" name="Google Shape;889;p15"/>
          <p:cNvSpPr txBox="1">
            <a:spLocks noGrp="1"/>
          </p:cNvSpPr>
          <p:nvPr>
            <p:ph type="subTitle" idx="4"/>
          </p:nvPr>
        </p:nvSpPr>
        <p:spPr>
          <a:xfrm>
            <a:off x="6282859" y="2887663"/>
            <a:ext cx="1818000" cy="111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Font typeface="Chivo Light"/>
              <a:buNone/>
              <a:defRPr sz="1400"/>
            </a:lvl1pPr>
            <a:lvl2pPr lvl="1" algn="r" rtl="0">
              <a:lnSpc>
                <a:spcPct val="100000"/>
              </a:lnSpc>
              <a:spcBef>
                <a:spcPts val="0"/>
              </a:spcBef>
              <a:spcAft>
                <a:spcPts val="0"/>
              </a:spcAft>
              <a:buSzPts val="1400"/>
              <a:buFont typeface="Chivo Light"/>
              <a:buNone/>
              <a:defRPr>
                <a:latin typeface="Chivo Light"/>
                <a:ea typeface="Chivo Light"/>
                <a:cs typeface="Chivo Light"/>
                <a:sym typeface="Chivo Light"/>
              </a:defRPr>
            </a:lvl2pPr>
            <a:lvl3pPr lvl="2" algn="r" rtl="0">
              <a:lnSpc>
                <a:spcPct val="100000"/>
              </a:lnSpc>
              <a:spcBef>
                <a:spcPts val="0"/>
              </a:spcBef>
              <a:spcAft>
                <a:spcPts val="0"/>
              </a:spcAft>
              <a:buSzPts val="1400"/>
              <a:buFont typeface="Chivo Light"/>
              <a:buNone/>
              <a:defRPr>
                <a:latin typeface="Chivo Light"/>
                <a:ea typeface="Chivo Light"/>
                <a:cs typeface="Chivo Light"/>
                <a:sym typeface="Chivo Light"/>
              </a:defRPr>
            </a:lvl3pPr>
            <a:lvl4pPr lvl="3" algn="r" rtl="0">
              <a:lnSpc>
                <a:spcPct val="100000"/>
              </a:lnSpc>
              <a:spcBef>
                <a:spcPts val="0"/>
              </a:spcBef>
              <a:spcAft>
                <a:spcPts val="0"/>
              </a:spcAft>
              <a:buSzPts val="1400"/>
              <a:buFont typeface="Chivo Light"/>
              <a:buNone/>
              <a:defRPr>
                <a:latin typeface="Chivo Light"/>
                <a:ea typeface="Chivo Light"/>
                <a:cs typeface="Chivo Light"/>
                <a:sym typeface="Chivo Light"/>
              </a:defRPr>
            </a:lvl4pPr>
            <a:lvl5pPr lvl="4" algn="r" rtl="0">
              <a:lnSpc>
                <a:spcPct val="100000"/>
              </a:lnSpc>
              <a:spcBef>
                <a:spcPts val="0"/>
              </a:spcBef>
              <a:spcAft>
                <a:spcPts val="0"/>
              </a:spcAft>
              <a:buSzPts val="1400"/>
              <a:buFont typeface="Chivo Light"/>
              <a:buNone/>
              <a:defRPr>
                <a:latin typeface="Chivo Light"/>
                <a:ea typeface="Chivo Light"/>
                <a:cs typeface="Chivo Light"/>
                <a:sym typeface="Chivo Light"/>
              </a:defRPr>
            </a:lvl5pPr>
            <a:lvl6pPr lvl="5" algn="r" rtl="0">
              <a:lnSpc>
                <a:spcPct val="100000"/>
              </a:lnSpc>
              <a:spcBef>
                <a:spcPts val="0"/>
              </a:spcBef>
              <a:spcAft>
                <a:spcPts val="0"/>
              </a:spcAft>
              <a:buSzPts val="1400"/>
              <a:buFont typeface="Chivo Light"/>
              <a:buNone/>
              <a:defRPr>
                <a:latin typeface="Chivo Light"/>
                <a:ea typeface="Chivo Light"/>
                <a:cs typeface="Chivo Light"/>
                <a:sym typeface="Chivo Light"/>
              </a:defRPr>
            </a:lvl6pPr>
            <a:lvl7pPr lvl="6" algn="r" rtl="0">
              <a:lnSpc>
                <a:spcPct val="100000"/>
              </a:lnSpc>
              <a:spcBef>
                <a:spcPts val="0"/>
              </a:spcBef>
              <a:spcAft>
                <a:spcPts val="0"/>
              </a:spcAft>
              <a:buSzPts val="1400"/>
              <a:buFont typeface="Chivo Light"/>
              <a:buNone/>
              <a:defRPr>
                <a:latin typeface="Chivo Light"/>
                <a:ea typeface="Chivo Light"/>
                <a:cs typeface="Chivo Light"/>
                <a:sym typeface="Chivo Light"/>
              </a:defRPr>
            </a:lvl7pPr>
            <a:lvl8pPr lvl="7" algn="r" rtl="0">
              <a:lnSpc>
                <a:spcPct val="100000"/>
              </a:lnSpc>
              <a:spcBef>
                <a:spcPts val="0"/>
              </a:spcBef>
              <a:spcAft>
                <a:spcPts val="0"/>
              </a:spcAft>
              <a:buSzPts val="1400"/>
              <a:buFont typeface="Chivo Light"/>
              <a:buNone/>
              <a:defRPr>
                <a:latin typeface="Chivo Light"/>
                <a:ea typeface="Chivo Light"/>
                <a:cs typeface="Chivo Light"/>
                <a:sym typeface="Chivo Light"/>
              </a:defRPr>
            </a:lvl8pPr>
            <a:lvl9pPr lvl="8" algn="r" rtl="0">
              <a:lnSpc>
                <a:spcPct val="100000"/>
              </a:lnSpc>
              <a:spcBef>
                <a:spcPts val="0"/>
              </a:spcBef>
              <a:spcAft>
                <a:spcPts val="0"/>
              </a:spcAft>
              <a:buSzPts val="1400"/>
              <a:buFont typeface="Chivo Light"/>
              <a:buNone/>
              <a:defRPr>
                <a:latin typeface="Chivo Light"/>
                <a:ea typeface="Chivo Light"/>
                <a:cs typeface="Chivo Light"/>
                <a:sym typeface="Chivo Light"/>
              </a:defRPr>
            </a:lvl9pPr>
          </a:lstStyle>
          <a:p>
            <a:endParaRPr/>
          </a:p>
        </p:txBody>
      </p:sp>
      <p:sp>
        <p:nvSpPr>
          <p:cNvPr id="890" name="Google Shape;890;p15"/>
          <p:cNvSpPr txBox="1">
            <a:spLocks noGrp="1"/>
          </p:cNvSpPr>
          <p:nvPr>
            <p:ph type="ctrTitle" idx="5"/>
          </p:nvPr>
        </p:nvSpPr>
        <p:spPr>
          <a:xfrm>
            <a:off x="5882209" y="2140813"/>
            <a:ext cx="2619300" cy="3849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SzPts val="1600"/>
              <a:buFont typeface="Chivo"/>
              <a:buNone/>
              <a:defRPr sz="2400" b="0">
                <a:solidFill>
                  <a:schemeClr val="dk1"/>
                </a:solidFill>
              </a:defRPr>
            </a:lvl1pPr>
            <a:lvl2pPr lvl="1" algn="r" rtl="0">
              <a:spcBef>
                <a:spcPts val="0"/>
              </a:spcBef>
              <a:spcAft>
                <a:spcPts val="0"/>
              </a:spcAft>
              <a:buSzPts val="1600"/>
              <a:buFont typeface="Chivo"/>
              <a:buNone/>
              <a:defRPr sz="1600">
                <a:latin typeface="Chivo"/>
                <a:ea typeface="Chivo"/>
                <a:cs typeface="Chivo"/>
                <a:sym typeface="Chivo"/>
              </a:defRPr>
            </a:lvl2pPr>
            <a:lvl3pPr lvl="2" algn="r" rtl="0">
              <a:spcBef>
                <a:spcPts val="0"/>
              </a:spcBef>
              <a:spcAft>
                <a:spcPts val="0"/>
              </a:spcAft>
              <a:buSzPts val="1600"/>
              <a:buFont typeface="Chivo"/>
              <a:buNone/>
              <a:defRPr sz="1600">
                <a:latin typeface="Chivo"/>
                <a:ea typeface="Chivo"/>
                <a:cs typeface="Chivo"/>
                <a:sym typeface="Chivo"/>
              </a:defRPr>
            </a:lvl3pPr>
            <a:lvl4pPr lvl="3" algn="r" rtl="0">
              <a:spcBef>
                <a:spcPts val="0"/>
              </a:spcBef>
              <a:spcAft>
                <a:spcPts val="0"/>
              </a:spcAft>
              <a:buSzPts val="1600"/>
              <a:buFont typeface="Chivo"/>
              <a:buNone/>
              <a:defRPr sz="1600">
                <a:latin typeface="Chivo"/>
                <a:ea typeface="Chivo"/>
                <a:cs typeface="Chivo"/>
                <a:sym typeface="Chivo"/>
              </a:defRPr>
            </a:lvl4pPr>
            <a:lvl5pPr lvl="4" algn="r" rtl="0">
              <a:spcBef>
                <a:spcPts val="0"/>
              </a:spcBef>
              <a:spcAft>
                <a:spcPts val="0"/>
              </a:spcAft>
              <a:buSzPts val="1600"/>
              <a:buFont typeface="Chivo"/>
              <a:buNone/>
              <a:defRPr sz="1600">
                <a:latin typeface="Chivo"/>
                <a:ea typeface="Chivo"/>
                <a:cs typeface="Chivo"/>
                <a:sym typeface="Chivo"/>
              </a:defRPr>
            </a:lvl5pPr>
            <a:lvl6pPr lvl="5" algn="r" rtl="0">
              <a:spcBef>
                <a:spcPts val="0"/>
              </a:spcBef>
              <a:spcAft>
                <a:spcPts val="0"/>
              </a:spcAft>
              <a:buSzPts val="1600"/>
              <a:buFont typeface="Chivo"/>
              <a:buNone/>
              <a:defRPr sz="1600">
                <a:latin typeface="Chivo"/>
                <a:ea typeface="Chivo"/>
                <a:cs typeface="Chivo"/>
                <a:sym typeface="Chivo"/>
              </a:defRPr>
            </a:lvl6pPr>
            <a:lvl7pPr lvl="6" algn="r" rtl="0">
              <a:spcBef>
                <a:spcPts val="0"/>
              </a:spcBef>
              <a:spcAft>
                <a:spcPts val="0"/>
              </a:spcAft>
              <a:buSzPts val="1600"/>
              <a:buFont typeface="Chivo"/>
              <a:buNone/>
              <a:defRPr sz="1600">
                <a:latin typeface="Chivo"/>
                <a:ea typeface="Chivo"/>
                <a:cs typeface="Chivo"/>
                <a:sym typeface="Chivo"/>
              </a:defRPr>
            </a:lvl7pPr>
            <a:lvl8pPr lvl="7" algn="r" rtl="0">
              <a:spcBef>
                <a:spcPts val="0"/>
              </a:spcBef>
              <a:spcAft>
                <a:spcPts val="0"/>
              </a:spcAft>
              <a:buSzPts val="1600"/>
              <a:buFont typeface="Chivo"/>
              <a:buNone/>
              <a:defRPr sz="1600">
                <a:latin typeface="Chivo"/>
                <a:ea typeface="Chivo"/>
                <a:cs typeface="Chivo"/>
                <a:sym typeface="Chivo"/>
              </a:defRPr>
            </a:lvl8pPr>
            <a:lvl9pPr lvl="8" algn="r" rtl="0">
              <a:spcBef>
                <a:spcPts val="0"/>
              </a:spcBef>
              <a:spcAft>
                <a:spcPts val="0"/>
              </a:spcAft>
              <a:buSzPts val="1600"/>
              <a:buFont typeface="Chivo"/>
              <a:buNone/>
              <a:defRPr sz="1600">
                <a:latin typeface="Chivo"/>
                <a:ea typeface="Chivo"/>
                <a:cs typeface="Chivo"/>
                <a:sym typeface="Chivo"/>
              </a:defRPr>
            </a:lvl9pPr>
          </a:lstStyle>
          <a:p>
            <a:endParaRPr/>
          </a:p>
        </p:txBody>
      </p:sp>
      <p:sp>
        <p:nvSpPr>
          <p:cNvPr id="891" name="Google Shape;891;p15"/>
          <p:cNvSpPr txBox="1">
            <a:spLocks noGrp="1"/>
          </p:cNvSpPr>
          <p:nvPr>
            <p:ph type="title" idx="6"/>
          </p:nvPr>
        </p:nvSpPr>
        <p:spPr>
          <a:xfrm>
            <a:off x="594225" y="376875"/>
            <a:ext cx="4797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892" name="Google Shape;892;p15"/>
          <p:cNvGrpSpPr/>
          <p:nvPr/>
        </p:nvGrpSpPr>
        <p:grpSpPr>
          <a:xfrm>
            <a:off x="8300169" y="116690"/>
            <a:ext cx="725555" cy="1075044"/>
            <a:chOff x="8300169" y="116690"/>
            <a:chExt cx="725555" cy="1075044"/>
          </a:xfrm>
        </p:grpSpPr>
        <p:sp>
          <p:nvSpPr>
            <p:cNvPr id="893" name="Google Shape;893;p15"/>
            <p:cNvSpPr/>
            <p:nvPr/>
          </p:nvSpPr>
          <p:spPr>
            <a:xfrm rot="5400000">
              <a:off x="8990198" y="119548"/>
              <a:ext cx="38385" cy="32668"/>
            </a:xfrm>
            <a:custGeom>
              <a:avLst/>
              <a:gdLst/>
              <a:ahLst/>
              <a:cxnLst/>
              <a:rect l="l" t="t" r="r" b="b"/>
              <a:pathLst>
                <a:path w="1853" h="1577" extrusionOk="0">
                  <a:moveTo>
                    <a:pt x="1059" y="0"/>
                  </a:moveTo>
                  <a:cubicBezTo>
                    <a:pt x="357" y="0"/>
                    <a:pt x="0" y="847"/>
                    <a:pt x="503" y="1350"/>
                  </a:cubicBezTo>
                  <a:cubicBezTo>
                    <a:pt x="664" y="1506"/>
                    <a:pt x="859" y="1576"/>
                    <a:pt x="1051" y="1576"/>
                  </a:cubicBezTo>
                  <a:cubicBezTo>
                    <a:pt x="1460" y="1576"/>
                    <a:pt x="1853" y="1258"/>
                    <a:pt x="1853" y="781"/>
                  </a:cubicBezTo>
                  <a:cubicBezTo>
                    <a:pt x="1853" y="344"/>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15"/>
            <p:cNvSpPr/>
            <p:nvPr/>
          </p:nvSpPr>
          <p:spPr>
            <a:xfrm rot="5400000">
              <a:off x="8990363" y="292459"/>
              <a:ext cx="38136" cy="32585"/>
            </a:xfrm>
            <a:custGeom>
              <a:avLst/>
              <a:gdLst/>
              <a:ahLst/>
              <a:cxnLst/>
              <a:rect l="l" t="t" r="r" b="b"/>
              <a:pathLst>
                <a:path w="1841" h="1573" extrusionOk="0">
                  <a:moveTo>
                    <a:pt x="1059" y="0"/>
                  </a:moveTo>
                  <a:cubicBezTo>
                    <a:pt x="358" y="0"/>
                    <a:pt x="0" y="847"/>
                    <a:pt x="503" y="1337"/>
                  </a:cubicBezTo>
                  <a:cubicBezTo>
                    <a:pt x="662" y="1500"/>
                    <a:pt x="858" y="1572"/>
                    <a:pt x="1051" y="1572"/>
                  </a:cubicBezTo>
                  <a:cubicBezTo>
                    <a:pt x="1453" y="1572"/>
                    <a:pt x="1840" y="1255"/>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15"/>
            <p:cNvSpPr/>
            <p:nvPr/>
          </p:nvSpPr>
          <p:spPr>
            <a:xfrm rot="5400000">
              <a:off x="8990363" y="465184"/>
              <a:ext cx="38136" cy="32585"/>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0" y="1255"/>
                    <a:pt x="1840"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15"/>
            <p:cNvSpPr/>
            <p:nvPr/>
          </p:nvSpPr>
          <p:spPr>
            <a:xfrm rot="5400000">
              <a:off x="8990374" y="638189"/>
              <a:ext cx="38116" cy="32585"/>
            </a:xfrm>
            <a:custGeom>
              <a:avLst/>
              <a:gdLst/>
              <a:ahLst/>
              <a:cxnLst/>
              <a:rect l="l" t="t" r="r" b="b"/>
              <a:pathLst>
                <a:path w="1840" h="1573" extrusionOk="0">
                  <a:moveTo>
                    <a:pt x="1046" y="0"/>
                  </a:moveTo>
                  <a:cubicBezTo>
                    <a:pt x="344" y="0"/>
                    <a:pt x="0" y="847"/>
                    <a:pt x="490" y="1337"/>
                  </a:cubicBezTo>
                  <a:cubicBezTo>
                    <a:pt x="653" y="1500"/>
                    <a:pt x="852" y="1572"/>
                    <a:pt x="1046" y="1572"/>
                  </a:cubicBezTo>
                  <a:cubicBezTo>
                    <a:pt x="1453" y="1572"/>
                    <a:pt x="1840" y="1255"/>
                    <a:pt x="1840" y="781"/>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15"/>
            <p:cNvSpPr/>
            <p:nvPr/>
          </p:nvSpPr>
          <p:spPr>
            <a:xfrm rot="5400000">
              <a:off x="8990363" y="810924"/>
              <a:ext cx="38136" cy="32585"/>
            </a:xfrm>
            <a:custGeom>
              <a:avLst/>
              <a:gdLst/>
              <a:ahLst/>
              <a:cxnLst/>
              <a:rect l="l" t="t" r="r" b="b"/>
              <a:pathLst>
                <a:path w="1841" h="1573" extrusionOk="0">
                  <a:moveTo>
                    <a:pt x="1046" y="0"/>
                  </a:moveTo>
                  <a:cubicBezTo>
                    <a:pt x="345" y="0"/>
                    <a:pt x="0" y="847"/>
                    <a:pt x="490" y="1337"/>
                  </a:cubicBezTo>
                  <a:cubicBezTo>
                    <a:pt x="653" y="1500"/>
                    <a:pt x="852" y="1572"/>
                    <a:pt x="1046" y="1572"/>
                  </a:cubicBezTo>
                  <a:cubicBezTo>
                    <a:pt x="1453" y="1572"/>
                    <a:pt x="1840" y="1255"/>
                    <a:pt x="1840" y="781"/>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15"/>
            <p:cNvSpPr/>
            <p:nvPr/>
          </p:nvSpPr>
          <p:spPr>
            <a:xfrm rot="5400000">
              <a:off x="8990363" y="983648"/>
              <a:ext cx="38136" cy="32585"/>
            </a:xfrm>
            <a:custGeom>
              <a:avLst/>
              <a:gdLst/>
              <a:ahLst/>
              <a:cxnLst/>
              <a:rect l="l" t="t" r="r" b="b"/>
              <a:pathLst>
                <a:path w="1841" h="1573" extrusionOk="0">
                  <a:moveTo>
                    <a:pt x="1059" y="0"/>
                  </a:moveTo>
                  <a:cubicBezTo>
                    <a:pt x="358" y="0"/>
                    <a:pt x="1" y="847"/>
                    <a:pt x="504" y="1337"/>
                  </a:cubicBezTo>
                  <a:cubicBezTo>
                    <a:pt x="662" y="1500"/>
                    <a:pt x="858" y="1572"/>
                    <a:pt x="1051" y="1572"/>
                  </a:cubicBezTo>
                  <a:cubicBezTo>
                    <a:pt x="1453" y="1572"/>
                    <a:pt x="1840" y="1255"/>
                    <a:pt x="1840" y="781"/>
                  </a:cubicBezTo>
                  <a:cubicBezTo>
                    <a:pt x="1840" y="344"/>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15"/>
            <p:cNvSpPr/>
            <p:nvPr/>
          </p:nvSpPr>
          <p:spPr>
            <a:xfrm rot="5400000">
              <a:off x="8990363" y="1156373"/>
              <a:ext cx="38136" cy="32585"/>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1" y="1255"/>
                    <a:pt x="1841" y="781"/>
                  </a:cubicBezTo>
                  <a:cubicBezTo>
                    <a:pt x="1841"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15"/>
            <p:cNvSpPr/>
            <p:nvPr/>
          </p:nvSpPr>
          <p:spPr>
            <a:xfrm rot="5400000">
              <a:off x="8817059" y="119673"/>
              <a:ext cx="38116" cy="32688"/>
            </a:xfrm>
            <a:custGeom>
              <a:avLst/>
              <a:gdLst/>
              <a:ahLst/>
              <a:cxnLst/>
              <a:rect l="l" t="t" r="r" b="b"/>
              <a:pathLst>
                <a:path w="1840" h="1578" extrusionOk="0">
                  <a:moveTo>
                    <a:pt x="1046" y="1"/>
                  </a:moveTo>
                  <a:cubicBezTo>
                    <a:pt x="344" y="1"/>
                    <a:pt x="0" y="861"/>
                    <a:pt x="490" y="1351"/>
                  </a:cubicBezTo>
                  <a:cubicBezTo>
                    <a:pt x="651" y="1507"/>
                    <a:pt x="846" y="1577"/>
                    <a:pt x="1038" y="1577"/>
                  </a:cubicBezTo>
                  <a:cubicBezTo>
                    <a:pt x="1447" y="1577"/>
                    <a:pt x="1840" y="1259"/>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15"/>
            <p:cNvSpPr/>
            <p:nvPr/>
          </p:nvSpPr>
          <p:spPr>
            <a:xfrm rot="5400000">
              <a:off x="8817100" y="292459"/>
              <a:ext cx="38136" cy="32585"/>
            </a:xfrm>
            <a:custGeom>
              <a:avLst/>
              <a:gdLst/>
              <a:ahLst/>
              <a:cxnLst/>
              <a:rect l="l" t="t" r="r" b="b"/>
              <a:pathLst>
                <a:path w="1841" h="1573" extrusionOk="0">
                  <a:moveTo>
                    <a:pt x="1083" y="0"/>
                  </a:moveTo>
                  <a:cubicBezTo>
                    <a:pt x="1075" y="0"/>
                    <a:pt x="1067" y="0"/>
                    <a:pt x="1059" y="1"/>
                  </a:cubicBezTo>
                  <a:cubicBezTo>
                    <a:pt x="358" y="1"/>
                    <a:pt x="0" y="848"/>
                    <a:pt x="503" y="1337"/>
                  </a:cubicBezTo>
                  <a:cubicBezTo>
                    <a:pt x="662" y="1500"/>
                    <a:pt x="858" y="1573"/>
                    <a:pt x="1051" y="1573"/>
                  </a:cubicBezTo>
                  <a:cubicBezTo>
                    <a:pt x="1453" y="1573"/>
                    <a:pt x="1840" y="1256"/>
                    <a:pt x="1840" y="782"/>
                  </a:cubicBezTo>
                  <a:cubicBezTo>
                    <a:pt x="1840" y="353"/>
                    <a:pt x="1508"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15"/>
            <p:cNvSpPr/>
            <p:nvPr/>
          </p:nvSpPr>
          <p:spPr>
            <a:xfrm rot="5400000">
              <a:off x="8817100" y="465184"/>
              <a:ext cx="38136" cy="32585"/>
            </a:xfrm>
            <a:custGeom>
              <a:avLst/>
              <a:gdLst/>
              <a:ahLst/>
              <a:cxnLst/>
              <a:rect l="l" t="t" r="r" b="b"/>
              <a:pathLst>
                <a:path w="1841" h="1573" extrusionOk="0">
                  <a:moveTo>
                    <a:pt x="1083" y="0"/>
                  </a:moveTo>
                  <a:cubicBezTo>
                    <a:pt x="1075" y="0"/>
                    <a:pt x="1067" y="0"/>
                    <a:pt x="1060" y="1"/>
                  </a:cubicBezTo>
                  <a:cubicBezTo>
                    <a:pt x="358" y="1"/>
                    <a:pt x="1" y="848"/>
                    <a:pt x="504" y="1337"/>
                  </a:cubicBezTo>
                  <a:cubicBezTo>
                    <a:pt x="662" y="1500"/>
                    <a:pt x="858" y="1573"/>
                    <a:pt x="1051" y="1573"/>
                  </a:cubicBezTo>
                  <a:cubicBezTo>
                    <a:pt x="1453" y="1573"/>
                    <a:pt x="1840" y="1256"/>
                    <a:pt x="1840" y="782"/>
                  </a:cubicBezTo>
                  <a:cubicBezTo>
                    <a:pt x="1840" y="353"/>
                    <a:pt x="1509"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15"/>
            <p:cNvSpPr/>
            <p:nvPr/>
          </p:nvSpPr>
          <p:spPr>
            <a:xfrm rot="5400000">
              <a:off x="8817110" y="638189"/>
              <a:ext cx="38116" cy="32585"/>
            </a:xfrm>
            <a:custGeom>
              <a:avLst/>
              <a:gdLst/>
              <a:ahLst/>
              <a:cxnLst/>
              <a:rect l="l" t="t" r="r" b="b"/>
              <a:pathLst>
                <a:path w="1840" h="1573" extrusionOk="0">
                  <a:moveTo>
                    <a:pt x="1069" y="0"/>
                  </a:moveTo>
                  <a:cubicBezTo>
                    <a:pt x="1061" y="0"/>
                    <a:pt x="1054" y="0"/>
                    <a:pt x="1046" y="1"/>
                  </a:cubicBezTo>
                  <a:cubicBezTo>
                    <a:pt x="344" y="1"/>
                    <a:pt x="0" y="848"/>
                    <a:pt x="490" y="1337"/>
                  </a:cubicBezTo>
                  <a:cubicBezTo>
                    <a:pt x="648" y="1500"/>
                    <a:pt x="846" y="1573"/>
                    <a:pt x="1040" y="1573"/>
                  </a:cubicBezTo>
                  <a:cubicBezTo>
                    <a:pt x="1446" y="1573"/>
                    <a:pt x="1840" y="1256"/>
                    <a:pt x="1840" y="782"/>
                  </a:cubicBezTo>
                  <a:cubicBezTo>
                    <a:pt x="1840" y="353"/>
                    <a:pt x="1495" y="0"/>
                    <a:pt x="106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15"/>
            <p:cNvSpPr/>
            <p:nvPr/>
          </p:nvSpPr>
          <p:spPr>
            <a:xfrm rot="5400000">
              <a:off x="8817100" y="810924"/>
              <a:ext cx="38136" cy="32585"/>
            </a:xfrm>
            <a:custGeom>
              <a:avLst/>
              <a:gdLst/>
              <a:ahLst/>
              <a:cxnLst/>
              <a:rect l="l" t="t" r="r" b="b"/>
              <a:pathLst>
                <a:path w="1841" h="1573" extrusionOk="0">
                  <a:moveTo>
                    <a:pt x="1069" y="0"/>
                  </a:moveTo>
                  <a:cubicBezTo>
                    <a:pt x="1062" y="0"/>
                    <a:pt x="1054" y="0"/>
                    <a:pt x="1046" y="1"/>
                  </a:cubicBezTo>
                  <a:cubicBezTo>
                    <a:pt x="345" y="1"/>
                    <a:pt x="0" y="848"/>
                    <a:pt x="490" y="1337"/>
                  </a:cubicBezTo>
                  <a:cubicBezTo>
                    <a:pt x="653" y="1500"/>
                    <a:pt x="852" y="1573"/>
                    <a:pt x="1046" y="1573"/>
                  </a:cubicBezTo>
                  <a:cubicBezTo>
                    <a:pt x="1453" y="1573"/>
                    <a:pt x="1840" y="1256"/>
                    <a:pt x="1840" y="782"/>
                  </a:cubicBezTo>
                  <a:cubicBezTo>
                    <a:pt x="1840" y="353"/>
                    <a:pt x="1496" y="0"/>
                    <a:pt x="106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15"/>
            <p:cNvSpPr/>
            <p:nvPr/>
          </p:nvSpPr>
          <p:spPr>
            <a:xfrm rot="5400000">
              <a:off x="8817100" y="983648"/>
              <a:ext cx="38136" cy="32585"/>
            </a:xfrm>
            <a:custGeom>
              <a:avLst/>
              <a:gdLst/>
              <a:ahLst/>
              <a:cxnLst/>
              <a:rect l="l" t="t" r="r" b="b"/>
              <a:pathLst>
                <a:path w="1841" h="1573" extrusionOk="0">
                  <a:moveTo>
                    <a:pt x="1083" y="0"/>
                  </a:moveTo>
                  <a:cubicBezTo>
                    <a:pt x="1075" y="0"/>
                    <a:pt x="1067" y="0"/>
                    <a:pt x="1059" y="1"/>
                  </a:cubicBezTo>
                  <a:cubicBezTo>
                    <a:pt x="358" y="1"/>
                    <a:pt x="1" y="848"/>
                    <a:pt x="504" y="1337"/>
                  </a:cubicBezTo>
                  <a:cubicBezTo>
                    <a:pt x="662" y="1500"/>
                    <a:pt x="858" y="1573"/>
                    <a:pt x="1051" y="1573"/>
                  </a:cubicBezTo>
                  <a:cubicBezTo>
                    <a:pt x="1453" y="1573"/>
                    <a:pt x="1840" y="1256"/>
                    <a:pt x="1840" y="782"/>
                  </a:cubicBezTo>
                  <a:cubicBezTo>
                    <a:pt x="1840" y="353"/>
                    <a:pt x="1509"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15"/>
            <p:cNvSpPr/>
            <p:nvPr/>
          </p:nvSpPr>
          <p:spPr>
            <a:xfrm rot="5400000">
              <a:off x="8817100" y="1156373"/>
              <a:ext cx="38136" cy="32585"/>
            </a:xfrm>
            <a:custGeom>
              <a:avLst/>
              <a:gdLst/>
              <a:ahLst/>
              <a:cxnLst/>
              <a:rect l="l" t="t" r="r" b="b"/>
              <a:pathLst>
                <a:path w="1841" h="1573" extrusionOk="0">
                  <a:moveTo>
                    <a:pt x="1083" y="0"/>
                  </a:moveTo>
                  <a:cubicBezTo>
                    <a:pt x="1075" y="0"/>
                    <a:pt x="1068" y="0"/>
                    <a:pt x="1060" y="1"/>
                  </a:cubicBezTo>
                  <a:cubicBezTo>
                    <a:pt x="358" y="1"/>
                    <a:pt x="1" y="848"/>
                    <a:pt x="504" y="1337"/>
                  </a:cubicBezTo>
                  <a:cubicBezTo>
                    <a:pt x="662" y="1500"/>
                    <a:pt x="858" y="1573"/>
                    <a:pt x="1051" y="1573"/>
                  </a:cubicBezTo>
                  <a:cubicBezTo>
                    <a:pt x="1453" y="1573"/>
                    <a:pt x="1841" y="1256"/>
                    <a:pt x="1841" y="782"/>
                  </a:cubicBezTo>
                  <a:cubicBezTo>
                    <a:pt x="1841" y="353"/>
                    <a:pt x="1509" y="0"/>
                    <a:pt x="1083"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15"/>
            <p:cNvSpPr/>
            <p:nvPr/>
          </p:nvSpPr>
          <p:spPr>
            <a:xfrm rot="5400000">
              <a:off x="8643826" y="119455"/>
              <a:ext cx="38385" cy="32854"/>
            </a:xfrm>
            <a:custGeom>
              <a:avLst/>
              <a:gdLst/>
              <a:ahLst/>
              <a:cxnLst/>
              <a:rect l="l" t="t" r="r" b="b"/>
              <a:pathLst>
                <a:path w="1853" h="1586" extrusionOk="0">
                  <a:moveTo>
                    <a:pt x="1059" y="0"/>
                  </a:moveTo>
                  <a:cubicBezTo>
                    <a:pt x="357" y="0"/>
                    <a:pt x="0" y="860"/>
                    <a:pt x="503" y="1350"/>
                  </a:cubicBezTo>
                  <a:cubicBezTo>
                    <a:pt x="666" y="1513"/>
                    <a:pt x="865" y="1586"/>
                    <a:pt x="1059" y="1586"/>
                  </a:cubicBezTo>
                  <a:cubicBezTo>
                    <a:pt x="1466" y="1586"/>
                    <a:pt x="1853" y="1269"/>
                    <a:pt x="1853" y="794"/>
                  </a:cubicBezTo>
                  <a:cubicBezTo>
                    <a:pt x="1853"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15"/>
            <p:cNvSpPr/>
            <p:nvPr/>
          </p:nvSpPr>
          <p:spPr>
            <a:xfrm rot="5400000">
              <a:off x="8644013" y="292387"/>
              <a:ext cx="38136" cy="32730"/>
            </a:xfrm>
            <a:custGeom>
              <a:avLst/>
              <a:gdLst/>
              <a:ahLst/>
              <a:cxnLst/>
              <a:rect l="l" t="t" r="r" b="b"/>
              <a:pathLst>
                <a:path w="1841" h="1580" extrusionOk="0">
                  <a:moveTo>
                    <a:pt x="1059" y="0"/>
                  </a:moveTo>
                  <a:cubicBezTo>
                    <a:pt x="358" y="0"/>
                    <a:pt x="0" y="847"/>
                    <a:pt x="503" y="1350"/>
                  </a:cubicBezTo>
                  <a:cubicBezTo>
                    <a:pt x="662" y="1509"/>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15"/>
            <p:cNvSpPr/>
            <p:nvPr/>
          </p:nvSpPr>
          <p:spPr>
            <a:xfrm rot="5400000">
              <a:off x="8644013" y="465112"/>
              <a:ext cx="38136" cy="32730"/>
            </a:xfrm>
            <a:custGeom>
              <a:avLst/>
              <a:gdLst/>
              <a:ahLst/>
              <a:cxnLst/>
              <a:rect l="l" t="t" r="r" b="b"/>
              <a:pathLst>
                <a:path w="1841" h="1580" extrusionOk="0">
                  <a:moveTo>
                    <a:pt x="1060" y="0"/>
                  </a:moveTo>
                  <a:cubicBezTo>
                    <a:pt x="358" y="0"/>
                    <a:pt x="1" y="847"/>
                    <a:pt x="504" y="1350"/>
                  </a:cubicBezTo>
                  <a:cubicBezTo>
                    <a:pt x="662" y="1509"/>
                    <a:pt x="858" y="1580"/>
                    <a:pt x="1050" y="1580"/>
                  </a:cubicBezTo>
                  <a:cubicBezTo>
                    <a:pt x="1453" y="1580"/>
                    <a:pt x="1840" y="1269"/>
                    <a:pt x="1840" y="794"/>
                  </a:cubicBezTo>
                  <a:cubicBezTo>
                    <a:pt x="1840"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15"/>
            <p:cNvSpPr/>
            <p:nvPr/>
          </p:nvSpPr>
          <p:spPr>
            <a:xfrm rot="5400000">
              <a:off x="8644023" y="638116"/>
              <a:ext cx="38116" cy="32730"/>
            </a:xfrm>
            <a:custGeom>
              <a:avLst/>
              <a:gdLst/>
              <a:ahLst/>
              <a:cxnLst/>
              <a:rect l="l" t="t" r="r" b="b"/>
              <a:pathLst>
                <a:path w="1840" h="1580" extrusionOk="0">
                  <a:moveTo>
                    <a:pt x="1046" y="0"/>
                  </a:moveTo>
                  <a:cubicBezTo>
                    <a:pt x="344" y="0"/>
                    <a:pt x="0" y="847"/>
                    <a:pt x="490" y="1350"/>
                  </a:cubicBezTo>
                  <a:cubicBezTo>
                    <a:pt x="653" y="1509"/>
                    <a:pt x="851" y="1580"/>
                    <a:pt x="1046" y="1580"/>
                  </a:cubicBezTo>
                  <a:cubicBezTo>
                    <a:pt x="1452"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15"/>
            <p:cNvSpPr/>
            <p:nvPr/>
          </p:nvSpPr>
          <p:spPr>
            <a:xfrm rot="5400000">
              <a:off x="8644013" y="810851"/>
              <a:ext cx="38136" cy="32730"/>
            </a:xfrm>
            <a:custGeom>
              <a:avLst/>
              <a:gdLst/>
              <a:ahLst/>
              <a:cxnLst/>
              <a:rect l="l" t="t" r="r" b="b"/>
              <a:pathLst>
                <a:path w="1841" h="1580" extrusionOk="0">
                  <a:moveTo>
                    <a:pt x="1046" y="0"/>
                  </a:moveTo>
                  <a:cubicBezTo>
                    <a:pt x="345" y="0"/>
                    <a:pt x="0" y="847"/>
                    <a:pt x="490" y="1350"/>
                  </a:cubicBezTo>
                  <a:cubicBezTo>
                    <a:pt x="653" y="1509"/>
                    <a:pt x="852" y="1580"/>
                    <a:pt x="1046" y="1580"/>
                  </a:cubicBezTo>
                  <a:cubicBezTo>
                    <a:pt x="1453" y="1580"/>
                    <a:pt x="1840" y="1269"/>
                    <a:pt x="1840" y="794"/>
                  </a:cubicBezTo>
                  <a:cubicBezTo>
                    <a:pt x="1840" y="357"/>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15"/>
            <p:cNvSpPr/>
            <p:nvPr/>
          </p:nvSpPr>
          <p:spPr>
            <a:xfrm rot="5400000">
              <a:off x="8644013" y="983576"/>
              <a:ext cx="38136" cy="32730"/>
            </a:xfrm>
            <a:custGeom>
              <a:avLst/>
              <a:gdLst/>
              <a:ahLst/>
              <a:cxnLst/>
              <a:rect l="l" t="t" r="r" b="b"/>
              <a:pathLst>
                <a:path w="1841" h="1580" extrusionOk="0">
                  <a:moveTo>
                    <a:pt x="1059" y="0"/>
                  </a:moveTo>
                  <a:cubicBezTo>
                    <a:pt x="358" y="0"/>
                    <a:pt x="1" y="847"/>
                    <a:pt x="504" y="1350"/>
                  </a:cubicBezTo>
                  <a:cubicBezTo>
                    <a:pt x="662" y="1509"/>
                    <a:pt x="858" y="1580"/>
                    <a:pt x="1050" y="1580"/>
                  </a:cubicBezTo>
                  <a:cubicBezTo>
                    <a:pt x="1453"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15"/>
            <p:cNvSpPr/>
            <p:nvPr/>
          </p:nvSpPr>
          <p:spPr>
            <a:xfrm rot="5400000">
              <a:off x="8644013" y="1156301"/>
              <a:ext cx="38136" cy="32730"/>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4"/>
                  </a:cubicBezTo>
                  <a:cubicBezTo>
                    <a:pt x="1841"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15"/>
            <p:cNvSpPr/>
            <p:nvPr/>
          </p:nvSpPr>
          <p:spPr>
            <a:xfrm rot="5400000">
              <a:off x="8470553" y="119445"/>
              <a:ext cx="38385" cy="32875"/>
            </a:xfrm>
            <a:custGeom>
              <a:avLst/>
              <a:gdLst/>
              <a:ahLst/>
              <a:cxnLst/>
              <a:rect l="l" t="t" r="r" b="b"/>
              <a:pathLst>
                <a:path w="1853" h="1587" extrusionOk="0">
                  <a:moveTo>
                    <a:pt x="1059" y="1"/>
                  </a:moveTo>
                  <a:cubicBezTo>
                    <a:pt x="357" y="1"/>
                    <a:pt x="0" y="848"/>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15"/>
            <p:cNvSpPr/>
            <p:nvPr/>
          </p:nvSpPr>
          <p:spPr>
            <a:xfrm rot="5400000">
              <a:off x="8470739" y="292377"/>
              <a:ext cx="38136" cy="32750"/>
            </a:xfrm>
            <a:custGeom>
              <a:avLst/>
              <a:gdLst/>
              <a:ahLst/>
              <a:cxnLst/>
              <a:rect l="l" t="t" r="r" b="b"/>
              <a:pathLst>
                <a:path w="1841" h="1581" extrusionOk="0">
                  <a:moveTo>
                    <a:pt x="1059" y="1"/>
                  </a:moveTo>
                  <a:cubicBezTo>
                    <a:pt x="358" y="1"/>
                    <a:pt x="0" y="848"/>
                    <a:pt x="503"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15"/>
            <p:cNvSpPr/>
            <p:nvPr/>
          </p:nvSpPr>
          <p:spPr>
            <a:xfrm rot="5400000">
              <a:off x="8470739" y="465101"/>
              <a:ext cx="38136" cy="32750"/>
            </a:xfrm>
            <a:custGeom>
              <a:avLst/>
              <a:gdLst/>
              <a:ahLst/>
              <a:cxnLst/>
              <a:rect l="l" t="t" r="r" b="b"/>
              <a:pathLst>
                <a:path w="1841" h="1581" extrusionOk="0">
                  <a:moveTo>
                    <a:pt x="1060" y="1"/>
                  </a:moveTo>
                  <a:cubicBezTo>
                    <a:pt x="358" y="1"/>
                    <a:pt x="1" y="848"/>
                    <a:pt x="504" y="1351"/>
                  </a:cubicBezTo>
                  <a:cubicBezTo>
                    <a:pt x="662" y="1509"/>
                    <a:pt x="858" y="1580"/>
                    <a:pt x="1050" y="1580"/>
                  </a:cubicBezTo>
                  <a:cubicBezTo>
                    <a:pt x="1453" y="1580"/>
                    <a:pt x="1840" y="1269"/>
                    <a:pt x="1840" y="795"/>
                  </a:cubicBezTo>
                  <a:cubicBezTo>
                    <a:pt x="1840"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15"/>
            <p:cNvSpPr/>
            <p:nvPr/>
          </p:nvSpPr>
          <p:spPr>
            <a:xfrm rot="5400000">
              <a:off x="8470750" y="638106"/>
              <a:ext cx="38116" cy="32750"/>
            </a:xfrm>
            <a:custGeom>
              <a:avLst/>
              <a:gdLst/>
              <a:ahLst/>
              <a:cxnLst/>
              <a:rect l="l" t="t" r="r" b="b"/>
              <a:pathLst>
                <a:path w="1840" h="1581" extrusionOk="0">
                  <a:moveTo>
                    <a:pt x="1046" y="1"/>
                  </a:moveTo>
                  <a:cubicBezTo>
                    <a:pt x="344" y="1"/>
                    <a:pt x="0" y="848"/>
                    <a:pt x="490" y="1351"/>
                  </a:cubicBezTo>
                  <a:cubicBezTo>
                    <a:pt x="653" y="1509"/>
                    <a:pt x="851" y="1580"/>
                    <a:pt x="1046" y="1580"/>
                  </a:cubicBezTo>
                  <a:cubicBezTo>
                    <a:pt x="1452"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15"/>
            <p:cNvSpPr/>
            <p:nvPr/>
          </p:nvSpPr>
          <p:spPr>
            <a:xfrm rot="5400000">
              <a:off x="8470739" y="810841"/>
              <a:ext cx="38136" cy="32750"/>
            </a:xfrm>
            <a:custGeom>
              <a:avLst/>
              <a:gdLst/>
              <a:ahLst/>
              <a:cxnLst/>
              <a:rect l="l" t="t" r="r" b="b"/>
              <a:pathLst>
                <a:path w="1841" h="1581" extrusionOk="0">
                  <a:moveTo>
                    <a:pt x="1046" y="1"/>
                  </a:moveTo>
                  <a:cubicBezTo>
                    <a:pt x="345" y="1"/>
                    <a:pt x="0" y="848"/>
                    <a:pt x="490" y="1351"/>
                  </a:cubicBezTo>
                  <a:cubicBezTo>
                    <a:pt x="653" y="1509"/>
                    <a:pt x="852" y="1580"/>
                    <a:pt x="1046" y="1580"/>
                  </a:cubicBezTo>
                  <a:cubicBezTo>
                    <a:pt x="1453" y="1580"/>
                    <a:pt x="1840" y="1269"/>
                    <a:pt x="1840" y="795"/>
                  </a:cubicBezTo>
                  <a:cubicBezTo>
                    <a:pt x="1840" y="358"/>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15"/>
            <p:cNvSpPr/>
            <p:nvPr/>
          </p:nvSpPr>
          <p:spPr>
            <a:xfrm rot="5400000">
              <a:off x="8470739" y="983566"/>
              <a:ext cx="38136" cy="32750"/>
            </a:xfrm>
            <a:custGeom>
              <a:avLst/>
              <a:gdLst/>
              <a:ahLst/>
              <a:cxnLst/>
              <a:rect l="l" t="t" r="r" b="b"/>
              <a:pathLst>
                <a:path w="1841" h="1581" extrusionOk="0">
                  <a:moveTo>
                    <a:pt x="1059" y="1"/>
                  </a:moveTo>
                  <a:cubicBezTo>
                    <a:pt x="358" y="1"/>
                    <a:pt x="1" y="848"/>
                    <a:pt x="504"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15"/>
            <p:cNvSpPr/>
            <p:nvPr/>
          </p:nvSpPr>
          <p:spPr>
            <a:xfrm rot="5400000">
              <a:off x="8470739" y="1156290"/>
              <a:ext cx="38136" cy="32750"/>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15"/>
            <p:cNvSpPr/>
            <p:nvPr/>
          </p:nvSpPr>
          <p:spPr>
            <a:xfrm rot="5400000">
              <a:off x="8297341" y="119517"/>
              <a:ext cx="38385" cy="32730"/>
            </a:xfrm>
            <a:custGeom>
              <a:avLst/>
              <a:gdLst/>
              <a:ahLst/>
              <a:cxnLst/>
              <a:rect l="l" t="t" r="r" b="b"/>
              <a:pathLst>
                <a:path w="1853" h="1580" extrusionOk="0">
                  <a:moveTo>
                    <a:pt x="1059" y="0"/>
                  </a:moveTo>
                  <a:cubicBezTo>
                    <a:pt x="357" y="0"/>
                    <a:pt x="0" y="847"/>
                    <a:pt x="503" y="1350"/>
                  </a:cubicBezTo>
                  <a:cubicBezTo>
                    <a:pt x="665" y="1508"/>
                    <a:pt x="863" y="1580"/>
                    <a:pt x="1057" y="1580"/>
                  </a:cubicBezTo>
                  <a:cubicBezTo>
                    <a:pt x="1464" y="1580"/>
                    <a:pt x="1853" y="1265"/>
                    <a:pt x="1853" y="781"/>
                  </a:cubicBezTo>
                  <a:cubicBezTo>
                    <a:pt x="1853" y="358"/>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15"/>
            <p:cNvSpPr/>
            <p:nvPr/>
          </p:nvSpPr>
          <p:spPr>
            <a:xfrm rot="5400000">
              <a:off x="8297538" y="292459"/>
              <a:ext cx="38136" cy="32585"/>
            </a:xfrm>
            <a:custGeom>
              <a:avLst/>
              <a:gdLst/>
              <a:ahLst/>
              <a:cxnLst/>
              <a:rect l="l" t="t" r="r" b="b"/>
              <a:pathLst>
                <a:path w="1841" h="1573" extrusionOk="0">
                  <a:moveTo>
                    <a:pt x="1059" y="0"/>
                  </a:moveTo>
                  <a:cubicBezTo>
                    <a:pt x="358" y="0"/>
                    <a:pt x="0" y="847"/>
                    <a:pt x="503" y="1337"/>
                  </a:cubicBezTo>
                  <a:cubicBezTo>
                    <a:pt x="662" y="1500"/>
                    <a:pt x="858" y="1573"/>
                    <a:pt x="1051" y="1573"/>
                  </a:cubicBezTo>
                  <a:cubicBezTo>
                    <a:pt x="1453" y="1573"/>
                    <a:pt x="1840" y="1256"/>
                    <a:pt x="1840" y="781"/>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15"/>
            <p:cNvSpPr/>
            <p:nvPr/>
          </p:nvSpPr>
          <p:spPr>
            <a:xfrm rot="5400000">
              <a:off x="8297538" y="465184"/>
              <a:ext cx="38136" cy="32585"/>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0" y="1256"/>
                    <a:pt x="1840" y="781"/>
                  </a:cubicBezTo>
                  <a:cubicBezTo>
                    <a:pt x="1840"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15"/>
            <p:cNvSpPr/>
            <p:nvPr/>
          </p:nvSpPr>
          <p:spPr>
            <a:xfrm rot="5400000">
              <a:off x="8297548" y="638189"/>
              <a:ext cx="38116" cy="32585"/>
            </a:xfrm>
            <a:custGeom>
              <a:avLst/>
              <a:gdLst/>
              <a:ahLst/>
              <a:cxnLst/>
              <a:rect l="l" t="t" r="r" b="b"/>
              <a:pathLst>
                <a:path w="1840" h="1573" extrusionOk="0">
                  <a:moveTo>
                    <a:pt x="1046" y="0"/>
                  </a:moveTo>
                  <a:cubicBezTo>
                    <a:pt x="344" y="0"/>
                    <a:pt x="0" y="847"/>
                    <a:pt x="490" y="1337"/>
                  </a:cubicBezTo>
                  <a:cubicBezTo>
                    <a:pt x="653" y="1500"/>
                    <a:pt x="852" y="1573"/>
                    <a:pt x="1046" y="1573"/>
                  </a:cubicBezTo>
                  <a:cubicBezTo>
                    <a:pt x="1453" y="1573"/>
                    <a:pt x="1840" y="1256"/>
                    <a:pt x="1840" y="781"/>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15"/>
            <p:cNvSpPr/>
            <p:nvPr/>
          </p:nvSpPr>
          <p:spPr>
            <a:xfrm rot="5400000">
              <a:off x="8297538" y="810924"/>
              <a:ext cx="38136" cy="32585"/>
            </a:xfrm>
            <a:custGeom>
              <a:avLst/>
              <a:gdLst/>
              <a:ahLst/>
              <a:cxnLst/>
              <a:rect l="l" t="t" r="r" b="b"/>
              <a:pathLst>
                <a:path w="1841" h="1573" extrusionOk="0">
                  <a:moveTo>
                    <a:pt x="1046" y="0"/>
                  </a:moveTo>
                  <a:cubicBezTo>
                    <a:pt x="345" y="0"/>
                    <a:pt x="0" y="847"/>
                    <a:pt x="490" y="1337"/>
                  </a:cubicBezTo>
                  <a:cubicBezTo>
                    <a:pt x="653" y="1500"/>
                    <a:pt x="852" y="1573"/>
                    <a:pt x="1046" y="1573"/>
                  </a:cubicBezTo>
                  <a:cubicBezTo>
                    <a:pt x="1453" y="1573"/>
                    <a:pt x="1840" y="1256"/>
                    <a:pt x="1840" y="781"/>
                  </a:cubicBezTo>
                  <a:cubicBezTo>
                    <a:pt x="1840" y="358"/>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15"/>
            <p:cNvSpPr/>
            <p:nvPr/>
          </p:nvSpPr>
          <p:spPr>
            <a:xfrm rot="5400000">
              <a:off x="8297538" y="983648"/>
              <a:ext cx="38136" cy="32585"/>
            </a:xfrm>
            <a:custGeom>
              <a:avLst/>
              <a:gdLst/>
              <a:ahLst/>
              <a:cxnLst/>
              <a:rect l="l" t="t" r="r" b="b"/>
              <a:pathLst>
                <a:path w="1841" h="1573" extrusionOk="0">
                  <a:moveTo>
                    <a:pt x="1059" y="0"/>
                  </a:moveTo>
                  <a:cubicBezTo>
                    <a:pt x="358" y="0"/>
                    <a:pt x="1" y="847"/>
                    <a:pt x="504" y="1337"/>
                  </a:cubicBezTo>
                  <a:cubicBezTo>
                    <a:pt x="662" y="1500"/>
                    <a:pt x="858" y="1573"/>
                    <a:pt x="1051" y="1573"/>
                  </a:cubicBezTo>
                  <a:cubicBezTo>
                    <a:pt x="1453" y="1573"/>
                    <a:pt x="1840" y="1256"/>
                    <a:pt x="1840" y="781"/>
                  </a:cubicBezTo>
                  <a:cubicBezTo>
                    <a:pt x="1840" y="358"/>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15"/>
            <p:cNvSpPr/>
            <p:nvPr/>
          </p:nvSpPr>
          <p:spPr>
            <a:xfrm rot="5400000">
              <a:off x="8297538" y="1156373"/>
              <a:ext cx="38136" cy="32585"/>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1" y="1256"/>
                    <a:pt x="1841" y="781"/>
                  </a:cubicBezTo>
                  <a:cubicBezTo>
                    <a:pt x="1841"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8" name="Google Shape;928;p15"/>
          <p:cNvGrpSpPr/>
          <p:nvPr/>
        </p:nvGrpSpPr>
        <p:grpSpPr>
          <a:xfrm>
            <a:off x="119952" y="4603495"/>
            <a:ext cx="552416" cy="556580"/>
            <a:chOff x="119952" y="4603495"/>
            <a:chExt cx="552416" cy="556580"/>
          </a:xfrm>
        </p:grpSpPr>
        <p:sp>
          <p:nvSpPr>
            <p:cNvPr id="929" name="Google Shape;929;p15"/>
            <p:cNvSpPr/>
            <p:nvPr/>
          </p:nvSpPr>
          <p:spPr>
            <a:xfrm rot="5400000">
              <a:off x="636945" y="4606188"/>
              <a:ext cx="38116" cy="32730"/>
            </a:xfrm>
            <a:custGeom>
              <a:avLst/>
              <a:gdLst/>
              <a:ahLst/>
              <a:cxnLst/>
              <a:rect l="l" t="t" r="r" b="b"/>
              <a:pathLst>
                <a:path w="1840" h="1580" extrusionOk="0">
                  <a:moveTo>
                    <a:pt x="1059" y="0"/>
                  </a:moveTo>
                  <a:cubicBezTo>
                    <a:pt x="344" y="0"/>
                    <a:pt x="0" y="847"/>
                    <a:pt x="490" y="1350"/>
                  </a:cubicBezTo>
                  <a:cubicBezTo>
                    <a:pt x="653" y="1508"/>
                    <a:pt x="851" y="1580"/>
                    <a:pt x="1046" y="1580"/>
                  </a:cubicBezTo>
                  <a:cubicBezTo>
                    <a:pt x="1452" y="1580"/>
                    <a:pt x="1840" y="1269"/>
                    <a:pt x="1840" y="794"/>
                  </a:cubicBezTo>
                  <a:cubicBezTo>
                    <a:pt x="1840" y="357"/>
                    <a:pt x="1483"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15"/>
            <p:cNvSpPr/>
            <p:nvPr/>
          </p:nvSpPr>
          <p:spPr>
            <a:xfrm rot="5400000">
              <a:off x="636935" y="4778923"/>
              <a:ext cx="38136" cy="32730"/>
            </a:xfrm>
            <a:custGeom>
              <a:avLst/>
              <a:gdLst/>
              <a:ahLst/>
              <a:cxnLst/>
              <a:rect l="l" t="t" r="r" b="b"/>
              <a:pathLst>
                <a:path w="1841" h="1580" extrusionOk="0">
                  <a:moveTo>
                    <a:pt x="1059" y="0"/>
                  </a:moveTo>
                  <a:cubicBezTo>
                    <a:pt x="358" y="0"/>
                    <a:pt x="1" y="847"/>
                    <a:pt x="503" y="1350"/>
                  </a:cubicBezTo>
                  <a:cubicBezTo>
                    <a:pt x="662" y="1508"/>
                    <a:pt x="858" y="1580"/>
                    <a:pt x="1050" y="1580"/>
                  </a:cubicBezTo>
                  <a:cubicBezTo>
                    <a:pt x="1453" y="1580"/>
                    <a:pt x="1840" y="1269"/>
                    <a:pt x="1840" y="794"/>
                  </a:cubicBezTo>
                  <a:cubicBezTo>
                    <a:pt x="1840" y="357"/>
                    <a:pt x="1496" y="0"/>
                    <a:pt x="1059"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15"/>
            <p:cNvSpPr/>
            <p:nvPr/>
          </p:nvSpPr>
          <p:spPr>
            <a:xfrm rot="5400000">
              <a:off x="636800" y="4951782"/>
              <a:ext cx="38406" cy="32730"/>
            </a:xfrm>
            <a:custGeom>
              <a:avLst/>
              <a:gdLst/>
              <a:ahLst/>
              <a:cxnLst/>
              <a:rect l="l" t="t" r="r" b="b"/>
              <a:pathLst>
                <a:path w="1854" h="1580" extrusionOk="0">
                  <a:moveTo>
                    <a:pt x="1060" y="0"/>
                  </a:moveTo>
                  <a:cubicBezTo>
                    <a:pt x="358" y="0"/>
                    <a:pt x="1" y="847"/>
                    <a:pt x="504" y="1350"/>
                  </a:cubicBezTo>
                  <a:cubicBezTo>
                    <a:pt x="666" y="1508"/>
                    <a:pt x="865" y="1580"/>
                    <a:pt x="1060" y="1580"/>
                  </a:cubicBezTo>
                  <a:cubicBezTo>
                    <a:pt x="1466" y="1580"/>
                    <a:pt x="1854" y="1269"/>
                    <a:pt x="1854" y="794"/>
                  </a:cubicBezTo>
                  <a:cubicBezTo>
                    <a:pt x="1854" y="357"/>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15"/>
            <p:cNvSpPr/>
            <p:nvPr/>
          </p:nvSpPr>
          <p:spPr>
            <a:xfrm rot="5400000">
              <a:off x="636945" y="5124652"/>
              <a:ext cx="38116" cy="32730"/>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44"/>
                    <a:pt x="1483" y="0"/>
                    <a:pt x="1046"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15"/>
            <p:cNvSpPr/>
            <p:nvPr/>
          </p:nvSpPr>
          <p:spPr>
            <a:xfrm rot="5400000">
              <a:off x="463755" y="4606260"/>
              <a:ext cx="38116" cy="32585"/>
            </a:xfrm>
            <a:custGeom>
              <a:avLst/>
              <a:gdLst/>
              <a:ahLst/>
              <a:cxnLst/>
              <a:rect l="l" t="t" r="r" b="b"/>
              <a:pathLst>
                <a:path w="1840" h="1573" extrusionOk="0">
                  <a:moveTo>
                    <a:pt x="1059" y="1"/>
                  </a:moveTo>
                  <a:cubicBezTo>
                    <a:pt x="344" y="1"/>
                    <a:pt x="0" y="848"/>
                    <a:pt x="490" y="1337"/>
                  </a:cubicBezTo>
                  <a:cubicBezTo>
                    <a:pt x="653" y="1500"/>
                    <a:pt x="852" y="1573"/>
                    <a:pt x="1046" y="1573"/>
                  </a:cubicBezTo>
                  <a:cubicBezTo>
                    <a:pt x="1453" y="1573"/>
                    <a:pt x="1840" y="1256"/>
                    <a:pt x="1840" y="782"/>
                  </a:cubicBezTo>
                  <a:cubicBezTo>
                    <a:pt x="1840" y="345"/>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15"/>
            <p:cNvSpPr/>
            <p:nvPr/>
          </p:nvSpPr>
          <p:spPr>
            <a:xfrm rot="5400000">
              <a:off x="463744" y="4778995"/>
              <a:ext cx="38136" cy="32585"/>
            </a:xfrm>
            <a:custGeom>
              <a:avLst/>
              <a:gdLst/>
              <a:ahLst/>
              <a:cxnLst/>
              <a:rect l="l" t="t" r="r" b="b"/>
              <a:pathLst>
                <a:path w="1841" h="1573" extrusionOk="0">
                  <a:moveTo>
                    <a:pt x="1059" y="1"/>
                  </a:moveTo>
                  <a:cubicBezTo>
                    <a:pt x="358" y="1"/>
                    <a:pt x="1" y="848"/>
                    <a:pt x="503" y="1337"/>
                  </a:cubicBezTo>
                  <a:cubicBezTo>
                    <a:pt x="662" y="1500"/>
                    <a:pt x="858" y="1573"/>
                    <a:pt x="1051" y="1573"/>
                  </a:cubicBezTo>
                  <a:cubicBezTo>
                    <a:pt x="1453" y="1573"/>
                    <a:pt x="1840" y="1256"/>
                    <a:pt x="1840" y="782"/>
                  </a:cubicBezTo>
                  <a:cubicBezTo>
                    <a:pt x="1840" y="345"/>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15"/>
            <p:cNvSpPr/>
            <p:nvPr/>
          </p:nvSpPr>
          <p:spPr>
            <a:xfrm rot="5400000">
              <a:off x="463558" y="4951803"/>
              <a:ext cx="38406" cy="3268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15"/>
            <p:cNvSpPr/>
            <p:nvPr/>
          </p:nvSpPr>
          <p:spPr>
            <a:xfrm rot="5400000">
              <a:off x="463703" y="5124673"/>
              <a:ext cx="38116" cy="32688"/>
            </a:xfrm>
            <a:custGeom>
              <a:avLst/>
              <a:gdLst/>
              <a:ahLst/>
              <a:cxnLst/>
              <a:rect l="l" t="t" r="r" b="b"/>
              <a:pathLst>
                <a:path w="1840" h="1578" extrusionOk="0">
                  <a:moveTo>
                    <a:pt x="1046" y="1"/>
                  </a:moveTo>
                  <a:cubicBezTo>
                    <a:pt x="344" y="1"/>
                    <a:pt x="0" y="848"/>
                    <a:pt x="490" y="1351"/>
                  </a:cubicBezTo>
                  <a:cubicBezTo>
                    <a:pt x="651" y="1507"/>
                    <a:pt x="846" y="1577"/>
                    <a:pt x="1038" y="1577"/>
                  </a:cubicBezTo>
                  <a:cubicBezTo>
                    <a:pt x="1447" y="1577"/>
                    <a:pt x="1840" y="1259"/>
                    <a:pt x="1840" y="782"/>
                  </a:cubicBezTo>
                  <a:cubicBezTo>
                    <a:pt x="1840" y="345"/>
                    <a:pt x="1483" y="1"/>
                    <a:pt x="104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15"/>
            <p:cNvSpPr/>
            <p:nvPr/>
          </p:nvSpPr>
          <p:spPr>
            <a:xfrm rot="5400000">
              <a:off x="290481" y="4606250"/>
              <a:ext cx="38116" cy="32605"/>
            </a:xfrm>
            <a:custGeom>
              <a:avLst/>
              <a:gdLst/>
              <a:ahLst/>
              <a:cxnLst/>
              <a:rect l="l" t="t" r="r" b="b"/>
              <a:pathLst>
                <a:path w="1840" h="1574" extrusionOk="0">
                  <a:moveTo>
                    <a:pt x="1082" y="1"/>
                  </a:moveTo>
                  <a:cubicBezTo>
                    <a:pt x="1074" y="1"/>
                    <a:pt x="1067" y="1"/>
                    <a:pt x="1059" y="1"/>
                  </a:cubicBezTo>
                  <a:cubicBezTo>
                    <a:pt x="358" y="1"/>
                    <a:pt x="0" y="848"/>
                    <a:pt x="490" y="1338"/>
                  </a:cubicBezTo>
                  <a:cubicBezTo>
                    <a:pt x="653" y="1501"/>
                    <a:pt x="852" y="1574"/>
                    <a:pt x="1046" y="1574"/>
                  </a:cubicBezTo>
                  <a:cubicBezTo>
                    <a:pt x="1453" y="1574"/>
                    <a:pt x="1840" y="1257"/>
                    <a:pt x="1840" y="782"/>
                  </a:cubicBezTo>
                  <a:cubicBezTo>
                    <a:pt x="1840" y="353"/>
                    <a:pt x="1495" y="1"/>
                    <a:pt x="1082"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15"/>
            <p:cNvSpPr/>
            <p:nvPr/>
          </p:nvSpPr>
          <p:spPr>
            <a:xfrm rot="5400000">
              <a:off x="290470" y="4778985"/>
              <a:ext cx="38136" cy="32605"/>
            </a:xfrm>
            <a:custGeom>
              <a:avLst/>
              <a:gdLst/>
              <a:ahLst/>
              <a:cxnLst/>
              <a:rect l="l" t="t" r="r" b="b"/>
              <a:pathLst>
                <a:path w="1841" h="1574" extrusionOk="0">
                  <a:moveTo>
                    <a:pt x="1083" y="1"/>
                  </a:moveTo>
                  <a:cubicBezTo>
                    <a:pt x="1075" y="1"/>
                    <a:pt x="1067" y="1"/>
                    <a:pt x="1059" y="1"/>
                  </a:cubicBezTo>
                  <a:cubicBezTo>
                    <a:pt x="358" y="1"/>
                    <a:pt x="1" y="848"/>
                    <a:pt x="503" y="1338"/>
                  </a:cubicBezTo>
                  <a:cubicBezTo>
                    <a:pt x="662" y="1501"/>
                    <a:pt x="858" y="1574"/>
                    <a:pt x="1051" y="1574"/>
                  </a:cubicBezTo>
                  <a:cubicBezTo>
                    <a:pt x="1453" y="1574"/>
                    <a:pt x="1840" y="1257"/>
                    <a:pt x="1840" y="782"/>
                  </a:cubicBezTo>
                  <a:cubicBezTo>
                    <a:pt x="1840" y="353"/>
                    <a:pt x="1508"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15"/>
            <p:cNvSpPr/>
            <p:nvPr/>
          </p:nvSpPr>
          <p:spPr>
            <a:xfrm rot="5400000">
              <a:off x="290336" y="4951844"/>
              <a:ext cx="38406" cy="32605"/>
            </a:xfrm>
            <a:custGeom>
              <a:avLst/>
              <a:gdLst/>
              <a:ahLst/>
              <a:cxnLst/>
              <a:rect l="l" t="t" r="r" b="b"/>
              <a:pathLst>
                <a:path w="1854" h="1574" extrusionOk="0">
                  <a:moveTo>
                    <a:pt x="1083" y="1"/>
                  </a:moveTo>
                  <a:cubicBezTo>
                    <a:pt x="1075" y="1"/>
                    <a:pt x="1067" y="1"/>
                    <a:pt x="1060" y="1"/>
                  </a:cubicBezTo>
                  <a:cubicBezTo>
                    <a:pt x="358" y="1"/>
                    <a:pt x="1" y="848"/>
                    <a:pt x="504" y="1338"/>
                  </a:cubicBezTo>
                  <a:cubicBezTo>
                    <a:pt x="662" y="1501"/>
                    <a:pt x="860" y="1574"/>
                    <a:pt x="1054" y="1574"/>
                  </a:cubicBezTo>
                  <a:cubicBezTo>
                    <a:pt x="1460"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15"/>
            <p:cNvSpPr/>
            <p:nvPr/>
          </p:nvSpPr>
          <p:spPr>
            <a:xfrm rot="5400000">
              <a:off x="290512" y="5124745"/>
              <a:ext cx="38053" cy="32605"/>
            </a:xfrm>
            <a:custGeom>
              <a:avLst/>
              <a:gdLst/>
              <a:ahLst/>
              <a:cxnLst/>
              <a:rect l="l" t="t" r="r" b="b"/>
              <a:pathLst>
                <a:path w="1837" h="1574" extrusionOk="0">
                  <a:moveTo>
                    <a:pt x="1066" y="1"/>
                  </a:moveTo>
                  <a:cubicBezTo>
                    <a:pt x="1059" y="1"/>
                    <a:pt x="1051" y="1"/>
                    <a:pt x="1043" y="1"/>
                  </a:cubicBezTo>
                  <a:cubicBezTo>
                    <a:pt x="1037" y="1"/>
                    <a:pt x="1032" y="1"/>
                    <a:pt x="1027" y="1"/>
                  </a:cubicBezTo>
                  <a:cubicBezTo>
                    <a:pt x="336" y="1"/>
                    <a:pt x="1" y="852"/>
                    <a:pt x="487" y="1338"/>
                  </a:cubicBezTo>
                  <a:cubicBezTo>
                    <a:pt x="650" y="1501"/>
                    <a:pt x="849" y="1574"/>
                    <a:pt x="1043" y="1574"/>
                  </a:cubicBezTo>
                  <a:cubicBezTo>
                    <a:pt x="1450" y="1574"/>
                    <a:pt x="1837" y="1257"/>
                    <a:pt x="1837" y="782"/>
                  </a:cubicBezTo>
                  <a:cubicBezTo>
                    <a:pt x="1837" y="353"/>
                    <a:pt x="1492" y="1"/>
                    <a:pt x="1066"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15"/>
            <p:cNvSpPr/>
            <p:nvPr/>
          </p:nvSpPr>
          <p:spPr>
            <a:xfrm rot="5400000">
              <a:off x="117394" y="4606177"/>
              <a:ext cx="38116" cy="32750"/>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15"/>
            <p:cNvSpPr/>
            <p:nvPr/>
          </p:nvSpPr>
          <p:spPr>
            <a:xfrm rot="5400000">
              <a:off x="117383" y="4778912"/>
              <a:ext cx="38136" cy="32750"/>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15"/>
            <p:cNvSpPr/>
            <p:nvPr/>
          </p:nvSpPr>
          <p:spPr>
            <a:xfrm rot="5400000">
              <a:off x="117186" y="4951710"/>
              <a:ext cx="38406" cy="32875"/>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15"/>
            <p:cNvSpPr/>
            <p:nvPr/>
          </p:nvSpPr>
          <p:spPr>
            <a:xfrm rot="5400000">
              <a:off x="117197" y="5124445"/>
              <a:ext cx="38385" cy="32875"/>
            </a:xfrm>
            <a:custGeom>
              <a:avLst/>
              <a:gdLst/>
              <a:ahLst/>
              <a:cxnLst/>
              <a:rect l="l" t="t" r="r" b="b"/>
              <a:pathLst>
                <a:path w="1853"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000"/>
              <a:buFont typeface="Poiret One"/>
              <a:buNone/>
              <a:defRPr sz="3000" b="1">
                <a:solidFill>
                  <a:schemeClr val="dk2"/>
                </a:solidFill>
                <a:latin typeface="Poiret One"/>
                <a:ea typeface="Poiret One"/>
                <a:cs typeface="Poiret One"/>
                <a:sym typeface="Poiret One"/>
              </a:defRPr>
            </a:lvl1pPr>
            <a:lvl2pPr lvl="1" rtl="0">
              <a:spcBef>
                <a:spcPts val="0"/>
              </a:spcBef>
              <a:spcAft>
                <a:spcPts val="0"/>
              </a:spcAft>
              <a:buClr>
                <a:schemeClr val="dk2"/>
              </a:buClr>
              <a:buSzPts val="3000"/>
              <a:buFont typeface="Poiret One"/>
              <a:buNone/>
              <a:defRPr sz="3000" b="1">
                <a:solidFill>
                  <a:schemeClr val="dk2"/>
                </a:solidFill>
                <a:latin typeface="Poiret One"/>
                <a:ea typeface="Poiret One"/>
                <a:cs typeface="Poiret One"/>
                <a:sym typeface="Poiret One"/>
              </a:defRPr>
            </a:lvl2pPr>
            <a:lvl3pPr lvl="2" rtl="0">
              <a:spcBef>
                <a:spcPts val="0"/>
              </a:spcBef>
              <a:spcAft>
                <a:spcPts val="0"/>
              </a:spcAft>
              <a:buClr>
                <a:schemeClr val="dk2"/>
              </a:buClr>
              <a:buSzPts val="3000"/>
              <a:buFont typeface="Poiret One"/>
              <a:buNone/>
              <a:defRPr sz="3000" b="1">
                <a:solidFill>
                  <a:schemeClr val="dk2"/>
                </a:solidFill>
                <a:latin typeface="Poiret One"/>
                <a:ea typeface="Poiret One"/>
                <a:cs typeface="Poiret One"/>
                <a:sym typeface="Poiret One"/>
              </a:defRPr>
            </a:lvl3pPr>
            <a:lvl4pPr lvl="3" rtl="0">
              <a:spcBef>
                <a:spcPts val="0"/>
              </a:spcBef>
              <a:spcAft>
                <a:spcPts val="0"/>
              </a:spcAft>
              <a:buClr>
                <a:schemeClr val="dk2"/>
              </a:buClr>
              <a:buSzPts val="3000"/>
              <a:buFont typeface="Poiret One"/>
              <a:buNone/>
              <a:defRPr sz="3000" b="1">
                <a:solidFill>
                  <a:schemeClr val="dk2"/>
                </a:solidFill>
                <a:latin typeface="Poiret One"/>
                <a:ea typeface="Poiret One"/>
                <a:cs typeface="Poiret One"/>
                <a:sym typeface="Poiret One"/>
              </a:defRPr>
            </a:lvl4pPr>
            <a:lvl5pPr lvl="4" rtl="0">
              <a:spcBef>
                <a:spcPts val="0"/>
              </a:spcBef>
              <a:spcAft>
                <a:spcPts val="0"/>
              </a:spcAft>
              <a:buClr>
                <a:schemeClr val="dk2"/>
              </a:buClr>
              <a:buSzPts val="3000"/>
              <a:buFont typeface="Poiret One"/>
              <a:buNone/>
              <a:defRPr sz="3000" b="1">
                <a:solidFill>
                  <a:schemeClr val="dk2"/>
                </a:solidFill>
                <a:latin typeface="Poiret One"/>
                <a:ea typeface="Poiret One"/>
                <a:cs typeface="Poiret One"/>
                <a:sym typeface="Poiret One"/>
              </a:defRPr>
            </a:lvl5pPr>
            <a:lvl6pPr lvl="5" rtl="0">
              <a:spcBef>
                <a:spcPts val="0"/>
              </a:spcBef>
              <a:spcAft>
                <a:spcPts val="0"/>
              </a:spcAft>
              <a:buClr>
                <a:schemeClr val="dk2"/>
              </a:buClr>
              <a:buSzPts val="3000"/>
              <a:buFont typeface="Poiret One"/>
              <a:buNone/>
              <a:defRPr sz="3000" b="1">
                <a:solidFill>
                  <a:schemeClr val="dk2"/>
                </a:solidFill>
                <a:latin typeface="Poiret One"/>
                <a:ea typeface="Poiret One"/>
                <a:cs typeface="Poiret One"/>
                <a:sym typeface="Poiret One"/>
              </a:defRPr>
            </a:lvl6pPr>
            <a:lvl7pPr lvl="6" rtl="0">
              <a:spcBef>
                <a:spcPts val="0"/>
              </a:spcBef>
              <a:spcAft>
                <a:spcPts val="0"/>
              </a:spcAft>
              <a:buClr>
                <a:schemeClr val="dk2"/>
              </a:buClr>
              <a:buSzPts val="3000"/>
              <a:buFont typeface="Poiret One"/>
              <a:buNone/>
              <a:defRPr sz="3000" b="1">
                <a:solidFill>
                  <a:schemeClr val="dk2"/>
                </a:solidFill>
                <a:latin typeface="Poiret One"/>
                <a:ea typeface="Poiret One"/>
                <a:cs typeface="Poiret One"/>
                <a:sym typeface="Poiret One"/>
              </a:defRPr>
            </a:lvl7pPr>
            <a:lvl8pPr lvl="7" rtl="0">
              <a:spcBef>
                <a:spcPts val="0"/>
              </a:spcBef>
              <a:spcAft>
                <a:spcPts val="0"/>
              </a:spcAft>
              <a:buClr>
                <a:schemeClr val="dk2"/>
              </a:buClr>
              <a:buSzPts val="3000"/>
              <a:buFont typeface="Poiret One"/>
              <a:buNone/>
              <a:defRPr sz="3000" b="1">
                <a:solidFill>
                  <a:schemeClr val="dk2"/>
                </a:solidFill>
                <a:latin typeface="Poiret One"/>
                <a:ea typeface="Poiret One"/>
                <a:cs typeface="Poiret One"/>
                <a:sym typeface="Poiret One"/>
              </a:defRPr>
            </a:lvl8pPr>
            <a:lvl9pPr lvl="8" rtl="0">
              <a:spcBef>
                <a:spcPts val="0"/>
              </a:spcBef>
              <a:spcAft>
                <a:spcPts val="0"/>
              </a:spcAft>
              <a:buClr>
                <a:schemeClr val="dk2"/>
              </a:buClr>
              <a:buSzPts val="3000"/>
              <a:buFont typeface="Poiret One"/>
              <a:buNone/>
              <a:defRPr sz="3000" b="1">
                <a:solidFill>
                  <a:schemeClr val="dk2"/>
                </a:solidFill>
                <a:latin typeface="Poiret One"/>
                <a:ea typeface="Poiret One"/>
                <a:cs typeface="Poiret One"/>
                <a:sym typeface="Poiret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dk1"/>
              </a:buClr>
              <a:buSzPts val="1400"/>
              <a:buFont typeface="Overpass Light"/>
              <a:buChar char="●"/>
              <a:defRPr>
                <a:solidFill>
                  <a:schemeClr val="dk1"/>
                </a:solidFill>
                <a:latin typeface="Overpass Light"/>
                <a:ea typeface="Overpass Light"/>
                <a:cs typeface="Overpass Light"/>
                <a:sym typeface="Overpass Light"/>
              </a:defRPr>
            </a:lvl1pPr>
            <a:lvl2pPr marL="914400" lvl="1" indent="-317500" rtl="0">
              <a:lnSpc>
                <a:spcPct val="100000"/>
              </a:lnSpc>
              <a:spcBef>
                <a:spcPts val="1600"/>
              </a:spcBef>
              <a:spcAft>
                <a:spcPts val="0"/>
              </a:spcAft>
              <a:buClr>
                <a:schemeClr val="dk1"/>
              </a:buClr>
              <a:buSzPts val="1400"/>
              <a:buFont typeface="Overpass Light"/>
              <a:buChar char="○"/>
              <a:defRPr>
                <a:solidFill>
                  <a:schemeClr val="dk1"/>
                </a:solidFill>
                <a:latin typeface="Overpass Light"/>
                <a:ea typeface="Overpass Light"/>
                <a:cs typeface="Overpass Light"/>
                <a:sym typeface="Overpass Light"/>
              </a:defRPr>
            </a:lvl2pPr>
            <a:lvl3pPr marL="1371600" lvl="2" indent="-317500" rtl="0">
              <a:lnSpc>
                <a:spcPct val="100000"/>
              </a:lnSpc>
              <a:spcBef>
                <a:spcPts val="1600"/>
              </a:spcBef>
              <a:spcAft>
                <a:spcPts val="0"/>
              </a:spcAft>
              <a:buClr>
                <a:schemeClr val="dk1"/>
              </a:buClr>
              <a:buSzPts val="1400"/>
              <a:buFont typeface="Overpass Light"/>
              <a:buChar char="■"/>
              <a:defRPr>
                <a:solidFill>
                  <a:schemeClr val="dk1"/>
                </a:solidFill>
                <a:latin typeface="Overpass Light"/>
                <a:ea typeface="Overpass Light"/>
                <a:cs typeface="Overpass Light"/>
                <a:sym typeface="Overpass Light"/>
              </a:defRPr>
            </a:lvl3pPr>
            <a:lvl4pPr marL="1828800" lvl="3" indent="-317500" rtl="0">
              <a:lnSpc>
                <a:spcPct val="100000"/>
              </a:lnSpc>
              <a:spcBef>
                <a:spcPts val="1600"/>
              </a:spcBef>
              <a:spcAft>
                <a:spcPts val="0"/>
              </a:spcAft>
              <a:buClr>
                <a:schemeClr val="dk1"/>
              </a:buClr>
              <a:buSzPts val="1400"/>
              <a:buFont typeface="Overpass Light"/>
              <a:buChar char="●"/>
              <a:defRPr>
                <a:solidFill>
                  <a:schemeClr val="dk1"/>
                </a:solidFill>
                <a:latin typeface="Overpass Light"/>
                <a:ea typeface="Overpass Light"/>
                <a:cs typeface="Overpass Light"/>
                <a:sym typeface="Overpass Light"/>
              </a:defRPr>
            </a:lvl4pPr>
            <a:lvl5pPr marL="2286000" lvl="4" indent="-317500" rtl="0">
              <a:lnSpc>
                <a:spcPct val="100000"/>
              </a:lnSpc>
              <a:spcBef>
                <a:spcPts val="1600"/>
              </a:spcBef>
              <a:spcAft>
                <a:spcPts val="0"/>
              </a:spcAft>
              <a:buClr>
                <a:schemeClr val="dk1"/>
              </a:buClr>
              <a:buSzPts val="1400"/>
              <a:buFont typeface="Overpass Light"/>
              <a:buChar char="○"/>
              <a:defRPr>
                <a:solidFill>
                  <a:schemeClr val="dk1"/>
                </a:solidFill>
                <a:latin typeface="Overpass Light"/>
                <a:ea typeface="Overpass Light"/>
                <a:cs typeface="Overpass Light"/>
                <a:sym typeface="Overpass Light"/>
              </a:defRPr>
            </a:lvl5pPr>
            <a:lvl6pPr marL="2743200" lvl="5" indent="-317500" rtl="0">
              <a:lnSpc>
                <a:spcPct val="100000"/>
              </a:lnSpc>
              <a:spcBef>
                <a:spcPts val="1600"/>
              </a:spcBef>
              <a:spcAft>
                <a:spcPts val="0"/>
              </a:spcAft>
              <a:buClr>
                <a:schemeClr val="dk1"/>
              </a:buClr>
              <a:buSzPts val="1400"/>
              <a:buFont typeface="Overpass Light"/>
              <a:buChar char="■"/>
              <a:defRPr>
                <a:solidFill>
                  <a:schemeClr val="dk1"/>
                </a:solidFill>
                <a:latin typeface="Overpass Light"/>
                <a:ea typeface="Overpass Light"/>
                <a:cs typeface="Overpass Light"/>
                <a:sym typeface="Overpass Light"/>
              </a:defRPr>
            </a:lvl6pPr>
            <a:lvl7pPr marL="3200400" lvl="6" indent="-317500" rtl="0">
              <a:lnSpc>
                <a:spcPct val="100000"/>
              </a:lnSpc>
              <a:spcBef>
                <a:spcPts val="1600"/>
              </a:spcBef>
              <a:spcAft>
                <a:spcPts val="0"/>
              </a:spcAft>
              <a:buClr>
                <a:schemeClr val="dk1"/>
              </a:buClr>
              <a:buSzPts val="1400"/>
              <a:buFont typeface="Overpass Light"/>
              <a:buChar char="●"/>
              <a:defRPr>
                <a:solidFill>
                  <a:schemeClr val="dk1"/>
                </a:solidFill>
                <a:latin typeface="Overpass Light"/>
                <a:ea typeface="Overpass Light"/>
                <a:cs typeface="Overpass Light"/>
                <a:sym typeface="Overpass Light"/>
              </a:defRPr>
            </a:lvl7pPr>
            <a:lvl8pPr marL="3657600" lvl="7" indent="-317500" rtl="0">
              <a:lnSpc>
                <a:spcPct val="100000"/>
              </a:lnSpc>
              <a:spcBef>
                <a:spcPts val="1600"/>
              </a:spcBef>
              <a:spcAft>
                <a:spcPts val="0"/>
              </a:spcAft>
              <a:buClr>
                <a:schemeClr val="dk1"/>
              </a:buClr>
              <a:buSzPts val="1400"/>
              <a:buFont typeface="Overpass Light"/>
              <a:buChar char="○"/>
              <a:defRPr>
                <a:solidFill>
                  <a:schemeClr val="dk1"/>
                </a:solidFill>
                <a:latin typeface="Overpass Light"/>
                <a:ea typeface="Overpass Light"/>
                <a:cs typeface="Overpass Light"/>
                <a:sym typeface="Overpass Light"/>
              </a:defRPr>
            </a:lvl8pPr>
            <a:lvl9pPr marL="4114800" lvl="8" indent="-317500" rtl="0">
              <a:lnSpc>
                <a:spcPct val="100000"/>
              </a:lnSpc>
              <a:spcBef>
                <a:spcPts val="1600"/>
              </a:spcBef>
              <a:spcAft>
                <a:spcPts val="1600"/>
              </a:spcAft>
              <a:buClr>
                <a:schemeClr val="dk1"/>
              </a:buClr>
              <a:buSzPts val="1400"/>
              <a:buFont typeface="Overpass Light"/>
              <a:buChar char="■"/>
              <a:defRPr>
                <a:solidFill>
                  <a:schemeClr val="dk1"/>
                </a:solidFill>
                <a:latin typeface="Overpass Light"/>
                <a:ea typeface="Overpass Light"/>
                <a:cs typeface="Overpass Light"/>
                <a:sym typeface="Overpass Ligh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9" r:id="rId8"/>
    <p:sldLayoutId id="2147483661" r:id="rId9"/>
    <p:sldLayoutId id="2147483662" r:id="rId10"/>
    <p:sldLayoutId id="2147483665" r:id="rId11"/>
    <p:sldLayoutId id="2147483666" r:id="rId12"/>
    <p:sldLayoutId id="2147483668" r:id="rId13"/>
    <p:sldLayoutId id="2147483669" r:id="rId14"/>
    <p:sldLayoutId id="2147483672" r:id="rId15"/>
  </p:sldLayoutIdLst>
  <p:transition spd="slow">
    <p:push dir="u"/>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0.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10.xml"/><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2.xml"/><Relationship Id="rId1" Type="http://schemas.openxmlformats.org/officeDocument/2006/relationships/slideLayout" Target="../slideLayouts/slideLayout9.xml"/><Relationship Id="rId5" Type="http://schemas.openxmlformats.org/officeDocument/2006/relationships/image" Target="../media/image43.jpg"/><Relationship Id="rId4" Type="http://schemas.openxmlformats.org/officeDocument/2006/relationships/image" Target="../media/image42.png"/></Relationships>
</file>

<file path=ppt/slides/_rels/slide34.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4.jp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8" Type="http://schemas.openxmlformats.org/officeDocument/2006/relationships/image" Target="../media/image77.jpeg"/><Relationship Id="rId13" Type="http://schemas.openxmlformats.org/officeDocument/2006/relationships/image" Target="../media/image82.jpeg"/><Relationship Id="rId3" Type="http://schemas.openxmlformats.org/officeDocument/2006/relationships/image" Target="../media/image72.png"/><Relationship Id="rId7" Type="http://schemas.openxmlformats.org/officeDocument/2006/relationships/image" Target="../media/image76.jpeg"/><Relationship Id="rId12" Type="http://schemas.openxmlformats.org/officeDocument/2006/relationships/image" Target="../media/image81.jpeg"/><Relationship Id="rId2" Type="http://schemas.openxmlformats.org/officeDocument/2006/relationships/notesSlide" Target="../notesSlides/notesSlide35.xml"/><Relationship Id="rId1" Type="http://schemas.openxmlformats.org/officeDocument/2006/relationships/slideLayout" Target="../slideLayouts/slideLayout5.xml"/><Relationship Id="rId6" Type="http://schemas.openxmlformats.org/officeDocument/2006/relationships/image" Target="../media/image75.jpeg"/><Relationship Id="rId11" Type="http://schemas.openxmlformats.org/officeDocument/2006/relationships/image" Target="../media/image80.jpeg"/><Relationship Id="rId5" Type="http://schemas.openxmlformats.org/officeDocument/2006/relationships/image" Target="../media/image74.jpeg"/><Relationship Id="rId10" Type="http://schemas.openxmlformats.org/officeDocument/2006/relationships/image" Target="../media/image79.jpeg"/><Relationship Id="rId4" Type="http://schemas.openxmlformats.org/officeDocument/2006/relationships/image" Target="../media/image73.jpeg"/><Relationship Id="rId9" Type="http://schemas.openxmlformats.org/officeDocument/2006/relationships/image" Target="../media/image78.jpeg"/></Relationships>
</file>

<file path=ppt/slides/_rels/slide58.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83.png"/><Relationship Id="rId7" Type="http://schemas.openxmlformats.org/officeDocument/2006/relationships/image" Target="../media/image87.png"/><Relationship Id="rId2" Type="http://schemas.openxmlformats.org/officeDocument/2006/relationships/notesSlide" Target="../notesSlides/notesSlide36.xml"/><Relationship Id="rId1" Type="http://schemas.openxmlformats.org/officeDocument/2006/relationships/slideLayout" Target="../slideLayouts/slideLayout5.xml"/><Relationship Id="rId6" Type="http://schemas.openxmlformats.org/officeDocument/2006/relationships/image" Target="../media/image86.jpeg"/><Relationship Id="rId11" Type="http://schemas.openxmlformats.org/officeDocument/2006/relationships/image" Target="../media/image91.jpeg"/><Relationship Id="rId5" Type="http://schemas.openxmlformats.org/officeDocument/2006/relationships/image" Target="../media/image85.jpeg"/><Relationship Id="rId10" Type="http://schemas.openxmlformats.org/officeDocument/2006/relationships/image" Target="../media/image90.jpeg"/><Relationship Id="rId4" Type="http://schemas.openxmlformats.org/officeDocument/2006/relationships/image" Target="../media/image84.png"/><Relationship Id="rId9" Type="http://schemas.openxmlformats.org/officeDocument/2006/relationships/image" Target="../media/image89.jpeg"/></Relationships>
</file>

<file path=ppt/slides/_rels/slide59.xml.rels><?xml version="1.0" encoding="UTF-8" standalone="yes"?>
<Relationships xmlns="http://schemas.openxmlformats.org/package/2006/relationships"><Relationship Id="rId8" Type="http://schemas.openxmlformats.org/officeDocument/2006/relationships/image" Target="../media/image97.jpeg"/><Relationship Id="rId3" Type="http://schemas.openxmlformats.org/officeDocument/2006/relationships/image" Target="../media/image92.png"/><Relationship Id="rId7" Type="http://schemas.openxmlformats.org/officeDocument/2006/relationships/image" Target="../media/image96.jpeg"/><Relationship Id="rId2" Type="http://schemas.openxmlformats.org/officeDocument/2006/relationships/notesSlide" Target="../notesSlides/notesSlide37.xml"/><Relationship Id="rId1" Type="http://schemas.openxmlformats.org/officeDocument/2006/relationships/slideLayout" Target="../slideLayouts/slideLayout9.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 Id="rId9" Type="http://schemas.openxmlformats.org/officeDocument/2006/relationships/image" Target="../media/image98.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8" Type="http://schemas.openxmlformats.org/officeDocument/2006/relationships/image" Target="../media/image104.jpeg"/><Relationship Id="rId3" Type="http://schemas.openxmlformats.org/officeDocument/2006/relationships/image" Target="../media/image99.jpeg"/><Relationship Id="rId7" Type="http://schemas.openxmlformats.org/officeDocument/2006/relationships/image" Target="../media/image103.jpeg"/><Relationship Id="rId2" Type="http://schemas.openxmlformats.org/officeDocument/2006/relationships/notesSlide" Target="../notesSlides/notesSlide38.xml"/><Relationship Id="rId1" Type="http://schemas.openxmlformats.org/officeDocument/2006/relationships/slideLayout" Target="../slideLayouts/slideLayout9.xml"/><Relationship Id="rId6" Type="http://schemas.openxmlformats.org/officeDocument/2006/relationships/image" Target="../media/image102.jpeg"/><Relationship Id="rId5" Type="http://schemas.openxmlformats.org/officeDocument/2006/relationships/image" Target="../media/image101.jpeg"/><Relationship Id="rId4" Type="http://schemas.openxmlformats.org/officeDocument/2006/relationships/image" Target="../media/image100.jpeg"/></Relationships>
</file>

<file path=ppt/slides/_rels/slide61.xml.rels><?xml version="1.0" encoding="UTF-8" standalone="yes"?>
<Relationships xmlns="http://schemas.openxmlformats.org/package/2006/relationships"><Relationship Id="rId3" Type="http://schemas.openxmlformats.org/officeDocument/2006/relationships/image" Target="../media/image105.jpeg"/><Relationship Id="rId7" Type="http://schemas.openxmlformats.org/officeDocument/2006/relationships/image" Target="../media/image109.jpeg"/><Relationship Id="rId2" Type="http://schemas.openxmlformats.org/officeDocument/2006/relationships/notesSlide" Target="../notesSlides/notesSlide39.xml"/><Relationship Id="rId1" Type="http://schemas.openxmlformats.org/officeDocument/2006/relationships/slideLayout" Target="../slideLayouts/slideLayout9.xml"/><Relationship Id="rId6" Type="http://schemas.openxmlformats.org/officeDocument/2006/relationships/image" Target="../media/image108.jpeg"/><Relationship Id="rId5" Type="http://schemas.openxmlformats.org/officeDocument/2006/relationships/image" Target="../media/image107.jpeg"/><Relationship Id="rId4" Type="http://schemas.openxmlformats.org/officeDocument/2006/relationships/image" Target="../media/image106.jpeg"/></Relationships>
</file>

<file path=ppt/slides/_rels/slide62.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notesSlide" Target="../notesSlides/notesSlide40.xml"/><Relationship Id="rId1" Type="http://schemas.openxmlformats.org/officeDocument/2006/relationships/slideLayout" Target="../slideLayouts/slideLayout9.xml"/><Relationship Id="rId4" Type="http://schemas.openxmlformats.org/officeDocument/2006/relationships/image" Target="../media/image111.jpeg"/></Relationships>
</file>

<file path=ppt/slides/_rels/slide63.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41.xml"/><Relationship Id="rId1" Type="http://schemas.openxmlformats.org/officeDocument/2006/relationships/slideLayout" Target="../slideLayouts/slideLayout9.xml"/><Relationship Id="rId4" Type="http://schemas.openxmlformats.org/officeDocument/2006/relationships/image" Target="../media/image113.jpeg"/></Relationships>
</file>

<file path=ppt/slides/_rels/slide64.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42.xml"/><Relationship Id="rId1" Type="http://schemas.openxmlformats.org/officeDocument/2006/relationships/slideLayout" Target="../slideLayouts/slideLayout6.xml"/><Relationship Id="rId4" Type="http://schemas.openxmlformats.org/officeDocument/2006/relationships/image" Target="../media/image115.png"/></Relationships>
</file>

<file path=ppt/slides/_rels/slide65.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44.xml"/><Relationship Id="rId1" Type="http://schemas.openxmlformats.org/officeDocument/2006/relationships/slideLayout" Target="../slideLayouts/slideLayout12.xml"/><Relationship Id="rId4" Type="http://schemas.openxmlformats.org/officeDocument/2006/relationships/image" Target="../media/image118.png"/></Relationships>
</file>

<file path=ppt/slides/_rels/slide67.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50.xml"/><Relationship Id="rId1" Type="http://schemas.openxmlformats.org/officeDocument/2006/relationships/slideLayout" Target="../slideLayouts/slideLayout15.xml"/><Relationship Id="rId4" Type="http://schemas.openxmlformats.org/officeDocument/2006/relationships/image" Target="../media/image122.png"/></Relationships>
</file>

<file path=ppt/slides/_rels/slide7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52.xml"/><Relationship Id="rId1" Type="http://schemas.openxmlformats.org/officeDocument/2006/relationships/slideLayout" Target="../slideLayouts/slideLayout15.xml"/><Relationship Id="rId4" Type="http://schemas.openxmlformats.org/officeDocument/2006/relationships/image" Target="../media/image125.png"/></Relationships>
</file>

<file path=ppt/slides/_rels/slide75.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53.xml"/><Relationship Id="rId1" Type="http://schemas.openxmlformats.org/officeDocument/2006/relationships/slideLayout" Target="../slideLayouts/slideLayout15.xml"/><Relationship Id="rId4" Type="http://schemas.openxmlformats.org/officeDocument/2006/relationships/image" Target="../media/image127.png"/></Relationships>
</file>

<file path=ppt/slides/_rels/slide76.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54.xml"/><Relationship Id="rId1" Type="http://schemas.openxmlformats.org/officeDocument/2006/relationships/slideLayout" Target="../slideLayouts/slideLayout12.xml"/><Relationship Id="rId4" Type="http://schemas.openxmlformats.org/officeDocument/2006/relationships/image" Target="../media/image129.jpeg"/></Relationships>
</file>

<file path=ppt/slides/_rels/slide77.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55.xml"/><Relationship Id="rId1" Type="http://schemas.openxmlformats.org/officeDocument/2006/relationships/slideLayout" Target="../slideLayouts/slideLayout11.xml"/><Relationship Id="rId5" Type="http://schemas.openxmlformats.org/officeDocument/2006/relationships/image" Target="../media/image132.png"/><Relationship Id="rId4" Type="http://schemas.openxmlformats.org/officeDocument/2006/relationships/image" Target="../media/image131.png"/></Relationships>
</file>

<file path=ppt/slides/_rels/slide78.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56.xml"/><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57.xml"/><Relationship Id="rId1" Type="http://schemas.openxmlformats.org/officeDocument/2006/relationships/slideLayout" Target="../slideLayouts/slideLayout11.xml"/><Relationship Id="rId5" Type="http://schemas.openxmlformats.org/officeDocument/2006/relationships/image" Target="../media/image136.PNG"/><Relationship Id="rId4" Type="http://schemas.openxmlformats.org/officeDocument/2006/relationships/image" Target="../media/image135.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3" Type="http://schemas.openxmlformats.org/officeDocument/2006/relationships/image" Target="../media/image137.jp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59.xml"/><Relationship Id="rId1" Type="http://schemas.openxmlformats.org/officeDocument/2006/relationships/slideLayout" Target="../slideLayouts/slideLayout4.xml"/><Relationship Id="rId5" Type="http://schemas.openxmlformats.org/officeDocument/2006/relationships/image" Target="../media/image140.png"/><Relationship Id="rId4" Type="http://schemas.openxmlformats.org/officeDocument/2006/relationships/image" Target="../media/image139.png"/></Relationships>
</file>

<file path=ppt/slides/_rels/slide82.xml.rels><?xml version="1.0" encoding="UTF-8" standalone="yes"?>
<Relationships xmlns="http://schemas.openxmlformats.org/package/2006/relationships"><Relationship Id="rId8" Type="http://schemas.openxmlformats.org/officeDocument/2006/relationships/image" Target="../media/image146.jpg"/><Relationship Id="rId3" Type="http://schemas.openxmlformats.org/officeDocument/2006/relationships/image" Target="../media/image141.jpeg"/><Relationship Id="rId7" Type="http://schemas.openxmlformats.org/officeDocument/2006/relationships/image" Target="../media/image145.jpg"/><Relationship Id="rId2" Type="http://schemas.openxmlformats.org/officeDocument/2006/relationships/notesSlide" Target="../notesSlides/notesSlide60.xml"/><Relationship Id="rId1" Type="http://schemas.openxmlformats.org/officeDocument/2006/relationships/slideLayout" Target="../slideLayouts/slideLayout4.xml"/><Relationship Id="rId6" Type="http://schemas.openxmlformats.org/officeDocument/2006/relationships/image" Target="../media/image144.jpeg"/><Relationship Id="rId5" Type="http://schemas.openxmlformats.org/officeDocument/2006/relationships/image" Target="../media/image143.jpeg"/><Relationship Id="rId10" Type="http://schemas.openxmlformats.org/officeDocument/2006/relationships/image" Target="../media/image148.jpeg"/><Relationship Id="rId4" Type="http://schemas.openxmlformats.org/officeDocument/2006/relationships/image" Target="../media/image142.jpg"/><Relationship Id="rId9" Type="http://schemas.openxmlformats.org/officeDocument/2006/relationships/image" Target="../media/image147.jpg"/></Relationships>
</file>

<file path=ppt/slides/_rels/slide83.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3" Type="http://schemas.openxmlformats.org/officeDocument/2006/relationships/image" Target="../media/image150.jp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3" Type="http://schemas.openxmlformats.org/officeDocument/2006/relationships/image" Target="../media/image151.jp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80"/>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0377" t="464" r="11734" b="18745"/>
          <a:stretch/>
        </p:blipFill>
        <p:spPr>
          <a:xfrm>
            <a:off x="3072407" y="1371752"/>
            <a:ext cx="5970946" cy="3483761"/>
          </a:xfrm>
          <a:prstGeom prst="rect">
            <a:avLst/>
          </a:prstGeom>
          <a:ln>
            <a:noFill/>
          </a:ln>
          <a:effectLst>
            <a:outerShdw blurRad="292100" dist="139700" dir="2700000" algn="tl" rotWithShape="0">
              <a:srgbClr val="333333">
                <a:alpha val="65000"/>
              </a:srgbClr>
            </a:outerShdw>
          </a:effectLst>
        </p:spPr>
      </p:pic>
      <p:grpSp>
        <p:nvGrpSpPr>
          <p:cNvPr id="1181" name="Google Shape;1181;p26"/>
          <p:cNvGrpSpPr/>
          <p:nvPr/>
        </p:nvGrpSpPr>
        <p:grpSpPr>
          <a:xfrm>
            <a:off x="12" y="-317488"/>
            <a:ext cx="6048331" cy="5429897"/>
            <a:chOff x="8296325" y="4486925"/>
            <a:chExt cx="1560900" cy="1401300"/>
          </a:xfrm>
        </p:grpSpPr>
        <p:cxnSp>
          <p:nvCxnSpPr>
            <p:cNvPr id="1182" name="Google Shape;1182;p26"/>
            <p:cNvCxnSpPr/>
            <p:nvPr/>
          </p:nvCxnSpPr>
          <p:spPr>
            <a:xfrm rot="10800000">
              <a:off x="8446325" y="4486925"/>
              <a:ext cx="0" cy="1401300"/>
            </a:xfrm>
            <a:prstGeom prst="straightConnector1">
              <a:avLst/>
            </a:prstGeom>
            <a:ln>
              <a:solidFill>
                <a:srgbClr val="C00000"/>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1183" name="Google Shape;1183;p26"/>
            <p:cNvCxnSpPr/>
            <p:nvPr/>
          </p:nvCxnSpPr>
          <p:spPr>
            <a:xfrm rot="10800000">
              <a:off x="8296325" y="4589350"/>
              <a:ext cx="1560900" cy="418200"/>
            </a:xfrm>
            <a:prstGeom prst="straightConnector1">
              <a:avLst/>
            </a:prstGeom>
            <a:ln>
              <a:solidFill>
                <a:srgbClr val="C00000"/>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grpSp>
      <p:sp>
        <p:nvSpPr>
          <p:cNvPr id="1184" name="Google Shape;1184;p26"/>
          <p:cNvSpPr txBox="1">
            <a:spLocks noGrp="1"/>
          </p:cNvSpPr>
          <p:nvPr>
            <p:ph type="ctrTitle"/>
          </p:nvPr>
        </p:nvSpPr>
        <p:spPr>
          <a:xfrm>
            <a:off x="1027279" y="182000"/>
            <a:ext cx="7244941" cy="1176060"/>
          </a:xfrm>
          <a:prstGeom prst="rect">
            <a:avLst/>
          </a:prstGeom>
        </p:spPr>
        <p:txBody>
          <a:bodyPr spcFirstLastPara="1" wrap="square" lIns="91425" tIns="91425" rIns="91425" bIns="91425" anchor="b" anchorCtr="0">
            <a:noAutofit/>
          </a:bodyPr>
          <a:lstStyle/>
          <a:p>
            <a:pPr lvl="0" algn="ctr"/>
            <a:r>
              <a:rPr lang="en-US" sz="3600" dirty="0">
                <a:solidFill>
                  <a:schemeClr val="tx1"/>
                </a:solidFill>
                <a:latin typeface="Poiret One" panose="020B0604020202020204" charset="0"/>
                <a:cs typeface="Times New Roman" panose="02020603050405020304" pitchFamily="18" charset="0"/>
              </a:rPr>
              <a:t>Integrated </a:t>
            </a:r>
            <a:r>
              <a:rPr lang="en-US" sz="3600" dirty="0" smtClean="0">
                <a:solidFill>
                  <a:schemeClr val="tx1"/>
                </a:solidFill>
                <a:latin typeface="Poiret One" panose="020B0604020202020204" charset="0"/>
                <a:cs typeface="Times New Roman" panose="02020603050405020304" pitchFamily="18" charset="0"/>
              </a:rPr>
              <a:t>Redesign </a:t>
            </a:r>
            <a:r>
              <a:rPr lang="en-US" sz="3600" dirty="0">
                <a:solidFill>
                  <a:schemeClr val="tx1"/>
                </a:solidFill>
                <a:latin typeface="Poiret One" panose="020B0604020202020204" charset="0"/>
                <a:cs typeface="Times New Roman" panose="02020603050405020304" pitchFamily="18" charset="0"/>
              </a:rPr>
              <a:t>of a </a:t>
            </a:r>
            <a:r>
              <a:rPr lang="en-US" sz="3600" dirty="0" smtClean="0">
                <a:solidFill>
                  <a:schemeClr val="tx1"/>
                </a:solidFill>
                <a:latin typeface="Poiret One" panose="020B0604020202020204" charset="0"/>
                <a:cs typeface="Times New Roman" panose="02020603050405020304" pitchFamily="18" charset="0"/>
              </a:rPr>
              <a:t>Fire Station </a:t>
            </a:r>
            <a:r>
              <a:rPr lang="en-US" sz="3600" dirty="0">
                <a:solidFill>
                  <a:schemeClr val="tx1"/>
                </a:solidFill>
                <a:latin typeface="Poiret One" panose="020B0604020202020204" charset="0"/>
                <a:cs typeface="Times New Roman" panose="02020603050405020304" pitchFamily="18" charset="0"/>
              </a:rPr>
              <a:t>in Nablus </a:t>
            </a:r>
            <a:r>
              <a:rPr lang="en-US" sz="3600" dirty="0" smtClean="0">
                <a:solidFill>
                  <a:schemeClr val="tx1"/>
                </a:solidFill>
                <a:latin typeface="Poiret One" panose="020B0604020202020204" charset="0"/>
                <a:cs typeface="Times New Roman" panose="02020603050405020304" pitchFamily="18" charset="0"/>
              </a:rPr>
              <a:t>City</a:t>
            </a:r>
            <a:endParaRPr sz="3600" dirty="0">
              <a:solidFill>
                <a:schemeClr val="tx1"/>
              </a:solidFill>
              <a:latin typeface="Poiret One" panose="020B0604020202020204" charset="0"/>
            </a:endParaRPr>
          </a:p>
        </p:txBody>
      </p:sp>
      <p:sp>
        <p:nvSpPr>
          <p:cNvPr id="1185" name="Google Shape;1185;p26"/>
          <p:cNvSpPr txBox="1">
            <a:spLocks noGrp="1"/>
          </p:cNvSpPr>
          <p:nvPr>
            <p:ph type="subTitle" idx="1"/>
          </p:nvPr>
        </p:nvSpPr>
        <p:spPr>
          <a:xfrm>
            <a:off x="590785" y="1699883"/>
            <a:ext cx="2488800" cy="2226288"/>
          </a:xfrm>
          <a:prstGeom prst="rect">
            <a:avLst/>
          </a:prstGeom>
        </p:spPr>
        <p:txBody>
          <a:bodyPr spcFirstLastPara="1" wrap="square" lIns="91425" tIns="91425" rIns="91425" bIns="91425" anchor="t" anchorCtr="0">
            <a:noAutofit/>
          </a:bodyPr>
          <a:lstStyle/>
          <a:p>
            <a:pPr marL="0" lvl="0" indent="0" algn="ctr">
              <a:lnSpc>
                <a:spcPct val="150000"/>
              </a:lnSpc>
            </a:pPr>
            <a:r>
              <a:rPr lang="en-US" sz="1400" b="1" dirty="0">
                <a:solidFill>
                  <a:schemeClr val="tx1"/>
                </a:solidFill>
                <a:latin typeface="Poiret One" panose="020B0604020202020204" charset="0"/>
                <a:ea typeface="Poiret One"/>
                <a:cs typeface="+mn-cs"/>
                <a:sym typeface="Poiret One"/>
              </a:rPr>
              <a:t>Prepared by:                       </a:t>
            </a:r>
          </a:p>
          <a:p>
            <a:pPr marL="0" indent="0" algn="ctr">
              <a:lnSpc>
                <a:spcPct val="150000"/>
              </a:lnSpc>
            </a:pPr>
            <a:r>
              <a:rPr lang="en-US" sz="1400" b="1" dirty="0">
                <a:solidFill>
                  <a:schemeClr val="tx1"/>
                </a:solidFill>
                <a:latin typeface="Poiret One" panose="020B0604020202020204" charset="0"/>
                <a:ea typeface="Poiret One"/>
                <a:cs typeface="+mn-cs"/>
                <a:sym typeface="Poiret One"/>
              </a:rPr>
              <a:t>Raghad Abu </a:t>
            </a:r>
            <a:r>
              <a:rPr lang="en-US" sz="1400" b="1" dirty="0" smtClean="0">
                <a:solidFill>
                  <a:schemeClr val="tx1"/>
                </a:solidFill>
                <a:latin typeface="Poiret One" panose="020B0604020202020204" charset="0"/>
                <a:ea typeface="Poiret One"/>
                <a:cs typeface="+mn-cs"/>
                <a:sym typeface="Poiret One"/>
              </a:rPr>
              <a:t>Hatab</a:t>
            </a:r>
          </a:p>
          <a:p>
            <a:pPr marL="0" indent="0" algn="ctr">
              <a:lnSpc>
                <a:spcPct val="150000"/>
              </a:lnSpc>
            </a:pPr>
            <a:r>
              <a:rPr lang="en-US" sz="1400" b="1" dirty="0" err="1">
                <a:solidFill>
                  <a:schemeClr val="tx1"/>
                </a:solidFill>
                <a:latin typeface="Poiret One" panose="020B0604020202020204" charset="0"/>
                <a:ea typeface="Poiret One"/>
                <a:sym typeface="Poiret One"/>
              </a:rPr>
              <a:t>Israa</a:t>
            </a:r>
            <a:r>
              <a:rPr lang="en-US" sz="1400" b="1" dirty="0">
                <a:solidFill>
                  <a:schemeClr val="tx1"/>
                </a:solidFill>
                <a:latin typeface="Poiret One" panose="020B0604020202020204" charset="0"/>
                <a:ea typeface="Poiret One"/>
                <a:sym typeface="Poiret One"/>
              </a:rPr>
              <a:t> </a:t>
            </a:r>
            <a:r>
              <a:rPr lang="en-US" sz="1400" b="1" dirty="0" err="1">
                <a:solidFill>
                  <a:schemeClr val="tx1"/>
                </a:solidFill>
                <a:latin typeface="Poiret One" panose="020B0604020202020204" charset="0"/>
                <a:ea typeface="Poiret One"/>
                <a:sym typeface="Poiret One"/>
              </a:rPr>
              <a:t>Sholi</a:t>
            </a:r>
            <a:r>
              <a:rPr lang="en-US" sz="1400" b="1" dirty="0">
                <a:solidFill>
                  <a:schemeClr val="tx1"/>
                </a:solidFill>
                <a:latin typeface="Poiret One" panose="020B0604020202020204" charset="0"/>
                <a:ea typeface="Poiret One"/>
                <a:sym typeface="Poiret One"/>
              </a:rPr>
              <a:t> </a:t>
            </a:r>
            <a:endParaRPr lang="ar-SA" sz="1400" b="1" dirty="0" smtClean="0">
              <a:solidFill>
                <a:schemeClr val="tx1"/>
              </a:solidFill>
              <a:latin typeface="Poiret One" panose="020B0604020202020204" charset="0"/>
              <a:ea typeface="Poiret One"/>
              <a:cs typeface="+mn-cs"/>
              <a:sym typeface="Poiret One"/>
            </a:endParaRPr>
          </a:p>
          <a:p>
            <a:pPr marL="0" lvl="0" indent="0" algn="ctr">
              <a:lnSpc>
                <a:spcPct val="150000"/>
              </a:lnSpc>
            </a:pPr>
            <a:r>
              <a:rPr lang="en-US" sz="1400" b="1" dirty="0" err="1" smtClean="0">
                <a:solidFill>
                  <a:schemeClr val="tx1"/>
                </a:solidFill>
                <a:latin typeface="Poiret One" panose="020B0604020202020204" charset="0"/>
                <a:ea typeface="Poiret One"/>
                <a:cs typeface="+mn-cs"/>
                <a:sym typeface="Poiret One"/>
              </a:rPr>
              <a:t>Jawaher</a:t>
            </a:r>
            <a:r>
              <a:rPr lang="en-US" sz="1400" b="1" dirty="0" smtClean="0">
                <a:solidFill>
                  <a:schemeClr val="tx1"/>
                </a:solidFill>
                <a:latin typeface="Poiret One" panose="020B0604020202020204" charset="0"/>
                <a:ea typeface="Poiret One"/>
                <a:cs typeface="+mn-cs"/>
                <a:sym typeface="Poiret One"/>
              </a:rPr>
              <a:t> </a:t>
            </a:r>
            <a:r>
              <a:rPr lang="en-US" sz="1400" b="1" dirty="0">
                <a:solidFill>
                  <a:schemeClr val="tx1"/>
                </a:solidFill>
                <a:latin typeface="Poiret One" panose="020B0604020202020204" charset="0"/>
                <a:ea typeface="Poiret One"/>
                <a:cs typeface="+mn-cs"/>
                <a:sym typeface="Poiret One"/>
              </a:rPr>
              <a:t>Sweedan</a:t>
            </a:r>
          </a:p>
          <a:p>
            <a:pPr marL="0" lvl="0" indent="0" algn="ctr">
              <a:lnSpc>
                <a:spcPct val="150000"/>
              </a:lnSpc>
            </a:pPr>
            <a:endParaRPr lang="en-US" sz="1400" b="1" dirty="0">
              <a:solidFill>
                <a:schemeClr val="tx1"/>
              </a:solidFill>
              <a:latin typeface="Poiret One" panose="020B0604020202020204" charset="0"/>
              <a:ea typeface="Poiret One"/>
              <a:cs typeface="+mn-cs"/>
              <a:sym typeface="Poiret One"/>
            </a:endParaRPr>
          </a:p>
          <a:p>
            <a:pPr algn="ctr">
              <a:lnSpc>
                <a:spcPct val="150000"/>
              </a:lnSpc>
            </a:pPr>
            <a:r>
              <a:rPr lang="en-US" sz="1400" b="1" dirty="0">
                <a:solidFill>
                  <a:schemeClr val="tx1"/>
                </a:solidFill>
                <a:latin typeface="Poiret One" panose="020B0604020202020204" charset="0"/>
                <a:ea typeface="Poiret One"/>
                <a:cs typeface="+mn-cs"/>
                <a:sym typeface="Poiret One"/>
              </a:rPr>
              <a:t>Supervisor:</a:t>
            </a:r>
          </a:p>
          <a:p>
            <a:pPr algn="ctr">
              <a:lnSpc>
                <a:spcPct val="150000"/>
              </a:lnSpc>
            </a:pPr>
            <a:r>
              <a:rPr lang="en-US" sz="1400" b="1" dirty="0">
                <a:solidFill>
                  <a:schemeClr val="tx1"/>
                </a:solidFill>
                <a:latin typeface="Poiret One" panose="020B0604020202020204" charset="0"/>
                <a:ea typeface="Poiret One"/>
                <a:cs typeface="+mn-cs"/>
                <a:sym typeface="Poiret One"/>
              </a:rPr>
              <a:t>Dr. Muhannad Haj</a:t>
            </a:r>
            <a:r>
              <a:rPr lang="ar-SA" sz="1400" b="1" dirty="0">
                <a:solidFill>
                  <a:schemeClr val="tx1"/>
                </a:solidFill>
                <a:latin typeface="Poiret One" panose="020B0604020202020204" charset="0"/>
                <a:ea typeface="Poiret One"/>
                <a:cs typeface="+mn-cs"/>
                <a:sym typeface="Poiret One"/>
              </a:rPr>
              <a:t> </a:t>
            </a:r>
            <a:r>
              <a:rPr lang="en-US" sz="1400" b="1" dirty="0">
                <a:solidFill>
                  <a:schemeClr val="tx1"/>
                </a:solidFill>
                <a:latin typeface="Poiret One" panose="020B0604020202020204" charset="0"/>
                <a:ea typeface="Poiret One"/>
                <a:cs typeface="+mn-cs"/>
                <a:sym typeface="Poiret One"/>
              </a:rPr>
              <a:t>Hussein</a:t>
            </a:r>
          </a:p>
          <a:p>
            <a:pPr marL="0" lvl="0" indent="0" algn="l" rtl="0">
              <a:spcBef>
                <a:spcPts val="0"/>
              </a:spcBef>
              <a:spcAft>
                <a:spcPts val="0"/>
              </a:spcAft>
              <a:buNone/>
            </a:pPr>
            <a:endParaRPr dirty="0"/>
          </a:p>
        </p:txBody>
      </p:sp>
      <p:grpSp>
        <p:nvGrpSpPr>
          <p:cNvPr id="1186" name="Google Shape;1186;p26"/>
          <p:cNvGrpSpPr/>
          <p:nvPr/>
        </p:nvGrpSpPr>
        <p:grpSpPr>
          <a:xfrm>
            <a:off x="7707085" y="3926171"/>
            <a:ext cx="1542799" cy="1262418"/>
            <a:chOff x="304776" y="1055181"/>
            <a:chExt cx="1378977" cy="1747937"/>
          </a:xfrm>
        </p:grpSpPr>
        <p:sp>
          <p:nvSpPr>
            <p:cNvPr id="1187" name="Google Shape;1187;p26"/>
            <p:cNvSpPr/>
            <p:nvPr/>
          </p:nvSpPr>
          <p:spPr>
            <a:xfrm>
              <a:off x="304776" y="1055181"/>
              <a:ext cx="27108" cy="23277"/>
            </a:xfrm>
            <a:custGeom>
              <a:avLst/>
              <a:gdLst/>
              <a:ahLst/>
              <a:cxnLst/>
              <a:rect l="l" t="t" r="r" b="b"/>
              <a:pathLst>
                <a:path w="1840" h="1580" extrusionOk="0">
                  <a:moveTo>
                    <a:pt x="1059" y="0"/>
                  </a:moveTo>
                  <a:cubicBezTo>
                    <a:pt x="344" y="0"/>
                    <a:pt x="0" y="847"/>
                    <a:pt x="490" y="1350"/>
                  </a:cubicBezTo>
                  <a:cubicBezTo>
                    <a:pt x="653" y="1508"/>
                    <a:pt x="851" y="1580"/>
                    <a:pt x="1046" y="1580"/>
                  </a:cubicBezTo>
                  <a:cubicBezTo>
                    <a:pt x="1452" y="1580"/>
                    <a:pt x="1840" y="1269"/>
                    <a:pt x="1840" y="794"/>
                  </a:cubicBezTo>
                  <a:cubicBezTo>
                    <a:pt x="1840" y="357"/>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26"/>
            <p:cNvSpPr/>
            <p:nvPr/>
          </p:nvSpPr>
          <p:spPr>
            <a:xfrm>
              <a:off x="427616" y="1055181"/>
              <a:ext cx="27123" cy="23277"/>
            </a:xfrm>
            <a:custGeom>
              <a:avLst/>
              <a:gdLst/>
              <a:ahLst/>
              <a:cxnLst/>
              <a:rect l="l" t="t" r="r" b="b"/>
              <a:pathLst>
                <a:path w="1841" h="1580" extrusionOk="0">
                  <a:moveTo>
                    <a:pt x="1059" y="0"/>
                  </a:moveTo>
                  <a:cubicBezTo>
                    <a:pt x="358" y="0"/>
                    <a:pt x="1" y="847"/>
                    <a:pt x="503" y="1350"/>
                  </a:cubicBezTo>
                  <a:cubicBezTo>
                    <a:pt x="662" y="1508"/>
                    <a:pt x="858" y="1580"/>
                    <a:pt x="1050" y="1580"/>
                  </a:cubicBezTo>
                  <a:cubicBezTo>
                    <a:pt x="1453" y="1580"/>
                    <a:pt x="1840" y="1269"/>
                    <a:pt x="1840" y="794"/>
                  </a:cubicBezTo>
                  <a:cubicBezTo>
                    <a:pt x="1840" y="357"/>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26"/>
            <p:cNvSpPr/>
            <p:nvPr/>
          </p:nvSpPr>
          <p:spPr>
            <a:xfrm>
              <a:off x="550455" y="1055181"/>
              <a:ext cx="27314" cy="23277"/>
            </a:xfrm>
            <a:custGeom>
              <a:avLst/>
              <a:gdLst/>
              <a:ahLst/>
              <a:cxnLst/>
              <a:rect l="l" t="t" r="r" b="b"/>
              <a:pathLst>
                <a:path w="1854" h="1580" extrusionOk="0">
                  <a:moveTo>
                    <a:pt x="1060" y="0"/>
                  </a:moveTo>
                  <a:cubicBezTo>
                    <a:pt x="358" y="0"/>
                    <a:pt x="1" y="847"/>
                    <a:pt x="504" y="1350"/>
                  </a:cubicBezTo>
                  <a:cubicBezTo>
                    <a:pt x="666" y="1508"/>
                    <a:pt x="865" y="1580"/>
                    <a:pt x="1060" y="1580"/>
                  </a:cubicBezTo>
                  <a:cubicBezTo>
                    <a:pt x="1466" y="1580"/>
                    <a:pt x="1854" y="1269"/>
                    <a:pt x="1854" y="794"/>
                  </a:cubicBezTo>
                  <a:cubicBezTo>
                    <a:pt x="1854" y="357"/>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26"/>
            <p:cNvSpPr/>
            <p:nvPr/>
          </p:nvSpPr>
          <p:spPr>
            <a:xfrm>
              <a:off x="673501" y="1055181"/>
              <a:ext cx="27108" cy="23277"/>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44"/>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26"/>
            <p:cNvSpPr/>
            <p:nvPr/>
          </p:nvSpPr>
          <p:spPr>
            <a:xfrm>
              <a:off x="796341" y="1055181"/>
              <a:ext cx="27123" cy="23277"/>
            </a:xfrm>
            <a:custGeom>
              <a:avLst/>
              <a:gdLst/>
              <a:ahLst/>
              <a:cxnLst/>
              <a:rect l="l" t="t" r="r" b="b"/>
              <a:pathLst>
                <a:path w="1841" h="1580" extrusionOk="0">
                  <a:moveTo>
                    <a:pt x="1059" y="0"/>
                  </a:moveTo>
                  <a:cubicBezTo>
                    <a:pt x="358" y="0"/>
                    <a:pt x="0" y="847"/>
                    <a:pt x="503" y="1350"/>
                  </a:cubicBezTo>
                  <a:cubicBezTo>
                    <a:pt x="662" y="1508"/>
                    <a:pt x="858" y="1580"/>
                    <a:pt x="1050" y="1580"/>
                  </a:cubicBezTo>
                  <a:cubicBezTo>
                    <a:pt x="1453" y="1580"/>
                    <a:pt x="1840" y="1269"/>
                    <a:pt x="1840" y="794"/>
                  </a:cubicBezTo>
                  <a:cubicBezTo>
                    <a:pt x="1840" y="357"/>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26"/>
            <p:cNvSpPr/>
            <p:nvPr/>
          </p:nvSpPr>
          <p:spPr>
            <a:xfrm>
              <a:off x="919180" y="1055181"/>
              <a:ext cx="27123" cy="23277"/>
            </a:xfrm>
            <a:custGeom>
              <a:avLst/>
              <a:gdLst/>
              <a:ahLst/>
              <a:cxnLst/>
              <a:rect l="l" t="t" r="r" b="b"/>
              <a:pathLst>
                <a:path w="1841" h="1580" extrusionOk="0">
                  <a:moveTo>
                    <a:pt x="1060" y="0"/>
                  </a:moveTo>
                  <a:cubicBezTo>
                    <a:pt x="358" y="0"/>
                    <a:pt x="1" y="847"/>
                    <a:pt x="504" y="1350"/>
                  </a:cubicBezTo>
                  <a:cubicBezTo>
                    <a:pt x="662" y="1508"/>
                    <a:pt x="858" y="1580"/>
                    <a:pt x="1050" y="1580"/>
                  </a:cubicBezTo>
                  <a:cubicBezTo>
                    <a:pt x="1453" y="1580"/>
                    <a:pt x="1840" y="1269"/>
                    <a:pt x="1840" y="794"/>
                  </a:cubicBezTo>
                  <a:cubicBezTo>
                    <a:pt x="1840" y="357"/>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26"/>
            <p:cNvSpPr/>
            <p:nvPr/>
          </p:nvSpPr>
          <p:spPr>
            <a:xfrm>
              <a:off x="1042226" y="1055181"/>
              <a:ext cx="27108" cy="23277"/>
            </a:xfrm>
            <a:custGeom>
              <a:avLst/>
              <a:gdLst/>
              <a:ahLst/>
              <a:cxnLst/>
              <a:rect l="l" t="t" r="r" b="b"/>
              <a:pathLst>
                <a:path w="1840" h="1580" extrusionOk="0">
                  <a:moveTo>
                    <a:pt x="1046" y="0"/>
                  </a:moveTo>
                  <a:cubicBezTo>
                    <a:pt x="344" y="0"/>
                    <a:pt x="0" y="847"/>
                    <a:pt x="490" y="1350"/>
                  </a:cubicBezTo>
                  <a:cubicBezTo>
                    <a:pt x="653" y="1508"/>
                    <a:pt x="851" y="1580"/>
                    <a:pt x="1046" y="1580"/>
                  </a:cubicBezTo>
                  <a:cubicBezTo>
                    <a:pt x="1452" y="1580"/>
                    <a:pt x="1840" y="1269"/>
                    <a:pt x="1840" y="794"/>
                  </a:cubicBezTo>
                  <a:cubicBezTo>
                    <a:pt x="1840" y="357"/>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26"/>
            <p:cNvSpPr/>
            <p:nvPr/>
          </p:nvSpPr>
          <p:spPr>
            <a:xfrm>
              <a:off x="1165066" y="1055181"/>
              <a:ext cx="27123" cy="23277"/>
            </a:xfrm>
            <a:custGeom>
              <a:avLst/>
              <a:gdLst/>
              <a:ahLst/>
              <a:cxnLst/>
              <a:rect l="l" t="t" r="r" b="b"/>
              <a:pathLst>
                <a:path w="1841" h="1580" extrusionOk="0">
                  <a:moveTo>
                    <a:pt x="1046" y="0"/>
                  </a:moveTo>
                  <a:cubicBezTo>
                    <a:pt x="345" y="0"/>
                    <a:pt x="0" y="847"/>
                    <a:pt x="490" y="1350"/>
                  </a:cubicBezTo>
                  <a:cubicBezTo>
                    <a:pt x="653" y="1508"/>
                    <a:pt x="852" y="1580"/>
                    <a:pt x="1046" y="1580"/>
                  </a:cubicBezTo>
                  <a:cubicBezTo>
                    <a:pt x="1453" y="1580"/>
                    <a:pt x="1840" y="1269"/>
                    <a:pt x="1840" y="794"/>
                  </a:cubicBezTo>
                  <a:cubicBezTo>
                    <a:pt x="1840" y="357"/>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26"/>
            <p:cNvSpPr/>
            <p:nvPr/>
          </p:nvSpPr>
          <p:spPr>
            <a:xfrm>
              <a:off x="1287905" y="1055181"/>
              <a:ext cx="27123" cy="23277"/>
            </a:xfrm>
            <a:custGeom>
              <a:avLst/>
              <a:gdLst/>
              <a:ahLst/>
              <a:cxnLst/>
              <a:rect l="l" t="t" r="r" b="b"/>
              <a:pathLst>
                <a:path w="1841" h="1580" extrusionOk="0">
                  <a:moveTo>
                    <a:pt x="1059" y="0"/>
                  </a:moveTo>
                  <a:cubicBezTo>
                    <a:pt x="358" y="0"/>
                    <a:pt x="1" y="847"/>
                    <a:pt x="504" y="1350"/>
                  </a:cubicBezTo>
                  <a:cubicBezTo>
                    <a:pt x="662" y="1508"/>
                    <a:pt x="858" y="1580"/>
                    <a:pt x="1050" y="1580"/>
                  </a:cubicBezTo>
                  <a:cubicBezTo>
                    <a:pt x="1453" y="1580"/>
                    <a:pt x="1840" y="1269"/>
                    <a:pt x="1840" y="794"/>
                  </a:cubicBezTo>
                  <a:cubicBezTo>
                    <a:pt x="1840" y="357"/>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26"/>
            <p:cNvSpPr/>
            <p:nvPr/>
          </p:nvSpPr>
          <p:spPr>
            <a:xfrm>
              <a:off x="1410745" y="1055181"/>
              <a:ext cx="27123" cy="23277"/>
            </a:xfrm>
            <a:custGeom>
              <a:avLst/>
              <a:gdLst/>
              <a:ahLst/>
              <a:cxnLst/>
              <a:rect l="l" t="t" r="r" b="b"/>
              <a:pathLst>
                <a:path w="1841" h="1580" extrusionOk="0">
                  <a:moveTo>
                    <a:pt x="1060" y="0"/>
                  </a:moveTo>
                  <a:cubicBezTo>
                    <a:pt x="358" y="0"/>
                    <a:pt x="1" y="847"/>
                    <a:pt x="504" y="1350"/>
                  </a:cubicBezTo>
                  <a:cubicBezTo>
                    <a:pt x="662" y="1508"/>
                    <a:pt x="858" y="1580"/>
                    <a:pt x="1051" y="1580"/>
                  </a:cubicBezTo>
                  <a:cubicBezTo>
                    <a:pt x="1453" y="1580"/>
                    <a:pt x="1841" y="1269"/>
                    <a:pt x="1841" y="794"/>
                  </a:cubicBezTo>
                  <a:cubicBezTo>
                    <a:pt x="1841" y="357"/>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26"/>
            <p:cNvSpPr/>
            <p:nvPr/>
          </p:nvSpPr>
          <p:spPr>
            <a:xfrm>
              <a:off x="1533599" y="1055181"/>
              <a:ext cx="27314" cy="23277"/>
            </a:xfrm>
            <a:custGeom>
              <a:avLst/>
              <a:gdLst/>
              <a:ahLst/>
              <a:cxnLst/>
              <a:rect l="l" t="t" r="r" b="b"/>
              <a:pathLst>
                <a:path w="1854" h="1580" extrusionOk="0">
                  <a:moveTo>
                    <a:pt x="1072" y="0"/>
                  </a:moveTo>
                  <a:cubicBezTo>
                    <a:pt x="357" y="0"/>
                    <a:pt x="0" y="847"/>
                    <a:pt x="503" y="1350"/>
                  </a:cubicBezTo>
                  <a:cubicBezTo>
                    <a:pt x="662" y="1508"/>
                    <a:pt x="859" y="1580"/>
                    <a:pt x="1053" y="1580"/>
                  </a:cubicBezTo>
                  <a:cubicBezTo>
                    <a:pt x="1459" y="1580"/>
                    <a:pt x="1853" y="1269"/>
                    <a:pt x="1853" y="794"/>
                  </a:cubicBezTo>
                  <a:cubicBezTo>
                    <a:pt x="1853" y="357"/>
                    <a:pt x="1496" y="0"/>
                    <a:pt x="1072"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26"/>
            <p:cNvSpPr/>
            <p:nvPr/>
          </p:nvSpPr>
          <p:spPr>
            <a:xfrm>
              <a:off x="1656630" y="1055181"/>
              <a:ext cx="27123" cy="23277"/>
            </a:xfrm>
            <a:custGeom>
              <a:avLst/>
              <a:gdLst/>
              <a:ahLst/>
              <a:cxnLst/>
              <a:rect l="l" t="t" r="r" b="b"/>
              <a:pathLst>
                <a:path w="1841" h="1580" extrusionOk="0">
                  <a:moveTo>
                    <a:pt x="1059" y="0"/>
                  </a:moveTo>
                  <a:cubicBezTo>
                    <a:pt x="345" y="0"/>
                    <a:pt x="1" y="847"/>
                    <a:pt x="490" y="1350"/>
                  </a:cubicBezTo>
                  <a:cubicBezTo>
                    <a:pt x="653" y="1508"/>
                    <a:pt x="852" y="1580"/>
                    <a:pt x="1046" y="1580"/>
                  </a:cubicBezTo>
                  <a:cubicBezTo>
                    <a:pt x="1453" y="1580"/>
                    <a:pt x="1840" y="1269"/>
                    <a:pt x="1840" y="794"/>
                  </a:cubicBezTo>
                  <a:cubicBezTo>
                    <a:pt x="1840" y="357"/>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26"/>
            <p:cNvSpPr/>
            <p:nvPr/>
          </p:nvSpPr>
          <p:spPr>
            <a:xfrm>
              <a:off x="304776" y="1178403"/>
              <a:ext cx="27108" cy="23174"/>
            </a:xfrm>
            <a:custGeom>
              <a:avLst/>
              <a:gdLst/>
              <a:ahLst/>
              <a:cxnLst/>
              <a:rect l="l" t="t" r="r" b="b"/>
              <a:pathLst>
                <a:path w="1840" h="1573" extrusionOk="0">
                  <a:moveTo>
                    <a:pt x="1059" y="1"/>
                  </a:moveTo>
                  <a:cubicBezTo>
                    <a:pt x="344" y="1"/>
                    <a:pt x="0" y="848"/>
                    <a:pt x="490" y="1337"/>
                  </a:cubicBezTo>
                  <a:cubicBezTo>
                    <a:pt x="653" y="1500"/>
                    <a:pt x="852" y="1573"/>
                    <a:pt x="1046" y="1573"/>
                  </a:cubicBezTo>
                  <a:cubicBezTo>
                    <a:pt x="1453" y="1573"/>
                    <a:pt x="1840" y="1256"/>
                    <a:pt x="1840" y="782"/>
                  </a:cubicBezTo>
                  <a:cubicBezTo>
                    <a:pt x="1840" y="345"/>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26"/>
            <p:cNvSpPr/>
            <p:nvPr/>
          </p:nvSpPr>
          <p:spPr>
            <a:xfrm>
              <a:off x="427616" y="1178403"/>
              <a:ext cx="27123" cy="23174"/>
            </a:xfrm>
            <a:custGeom>
              <a:avLst/>
              <a:gdLst/>
              <a:ahLst/>
              <a:cxnLst/>
              <a:rect l="l" t="t" r="r" b="b"/>
              <a:pathLst>
                <a:path w="1841" h="1573" extrusionOk="0">
                  <a:moveTo>
                    <a:pt x="1059" y="1"/>
                  </a:moveTo>
                  <a:cubicBezTo>
                    <a:pt x="358" y="1"/>
                    <a:pt x="1" y="848"/>
                    <a:pt x="503" y="1337"/>
                  </a:cubicBezTo>
                  <a:cubicBezTo>
                    <a:pt x="662" y="1500"/>
                    <a:pt x="858" y="1573"/>
                    <a:pt x="1051" y="1573"/>
                  </a:cubicBezTo>
                  <a:cubicBezTo>
                    <a:pt x="1453" y="1573"/>
                    <a:pt x="1840" y="1256"/>
                    <a:pt x="1840" y="782"/>
                  </a:cubicBezTo>
                  <a:cubicBezTo>
                    <a:pt x="1840" y="345"/>
                    <a:pt x="1496"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26"/>
            <p:cNvSpPr/>
            <p:nvPr/>
          </p:nvSpPr>
          <p:spPr>
            <a:xfrm>
              <a:off x="550455" y="1178403"/>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26"/>
            <p:cNvSpPr/>
            <p:nvPr/>
          </p:nvSpPr>
          <p:spPr>
            <a:xfrm>
              <a:off x="673501" y="1178403"/>
              <a:ext cx="27108" cy="23248"/>
            </a:xfrm>
            <a:custGeom>
              <a:avLst/>
              <a:gdLst/>
              <a:ahLst/>
              <a:cxnLst/>
              <a:rect l="l" t="t" r="r" b="b"/>
              <a:pathLst>
                <a:path w="1840" h="1578" extrusionOk="0">
                  <a:moveTo>
                    <a:pt x="1046" y="1"/>
                  </a:moveTo>
                  <a:cubicBezTo>
                    <a:pt x="344" y="1"/>
                    <a:pt x="0" y="848"/>
                    <a:pt x="490" y="1351"/>
                  </a:cubicBezTo>
                  <a:cubicBezTo>
                    <a:pt x="651" y="1507"/>
                    <a:pt x="846" y="1577"/>
                    <a:pt x="1038" y="1577"/>
                  </a:cubicBezTo>
                  <a:cubicBezTo>
                    <a:pt x="1447" y="1577"/>
                    <a:pt x="1840" y="1259"/>
                    <a:pt x="1840" y="782"/>
                  </a:cubicBezTo>
                  <a:cubicBezTo>
                    <a:pt x="1840" y="345"/>
                    <a:pt x="1483" y="1"/>
                    <a:pt x="1046"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26"/>
            <p:cNvSpPr/>
            <p:nvPr/>
          </p:nvSpPr>
          <p:spPr>
            <a:xfrm>
              <a:off x="796341" y="1178403"/>
              <a:ext cx="27123" cy="23174"/>
            </a:xfrm>
            <a:custGeom>
              <a:avLst/>
              <a:gdLst/>
              <a:ahLst/>
              <a:cxnLst/>
              <a:rect l="l" t="t" r="r" b="b"/>
              <a:pathLst>
                <a:path w="1841" h="1573" extrusionOk="0">
                  <a:moveTo>
                    <a:pt x="1059" y="1"/>
                  </a:moveTo>
                  <a:cubicBezTo>
                    <a:pt x="358" y="1"/>
                    <a:pt x="0" y="848"/>
                    <a:pt x="503"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26"/>
            <p:cNvSpPr/>
            <p:nvPr/>
          </p:nvSpPr>
          <p:spPr>
            <a:xfrm>
              <a:off x="919180" y="1178403"/>
              <a:ext cx="27123" cy="23174"/>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0" y="1256"/>
                    <a:pt x="1840" y="782"/>
                  </a:cubicBezTo>
                  <a:cubicBezTo>
                    <a:pt x="1840" y="345"/>
                    <a:pt x="1496" y="1"/>
                    <a:pt x="106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26"/>
            <p:cNvSpPr/>
            <p:nvPr/>
          </p:nvSpPr>
          <p:spPr>
            <a:xfrm>
              <a:off x="1042226" y="1178403"/>
              <a:ext cx="27108" cy="23174"/>
            </a:xfrm>
            <a:custGeom>
              <a:avLst/>
              <a:gdLst/>
              <a:ahLst/>
              <a:cxnLst/>
              <a:rect l="l" t="t" r="r" b="b"/>
              <a:pathLst>
                <a:path w="1840" h="1573" extrusionOk="0">
                  <a:moveTo>
                    <a:pt x="1046" y="1"/>
                  </a:moveTo>
                  <a:cubicBezTo>
                    <a:pt x="344"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26"/>
            <p:cNvSpPr/>
            <p:nvPr/>
          </p:nvSpPr>
          <p:spPr>
            <a:xfrm>
              <a:off x="1165066" y="1178403"/>
              <a:ext cx="27123" cy="23174"/>
            </a:xfrm>
            <a:custGeom>
              <a:avLst/>
              <a:gdLst/>
              <a:ahLst/>
              <a:cxnLst/>
              <a:rect l="l" t="t" r="r" b="b"/>
              <a:pathLst>
                <a:path w="1841" h="1573" extrusionOk="0">
                  <a:moveTo>
                    <a:pt x="1046" y="1"/>
                  </a:moveTo>
                  <a:cubicBezTo>
                    <a:pt x="345"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26"/>
            <p:cNvSpPr/>
            <p:nvPr/>
          </p:nvSpPr>
          <p:spPr>
            <a:xfrm>
              <a:off x="1287905" y="1178403"/>
              <a:ext cx="27123" cy="23174"/>
            </a:xfrm>
            <a:custGeom>
              <a:avLst/>
              <a:gdLst/>
              <a:ahLst/>
              <a:cxnLst/>
              <a:rect l="l" t="t" r="r" b="b"/>
              <a:pathLst>
                <a:path w="1841" h="1573" extrusionOk="0">
                  <a:moveTo>
                    <a:pt x="1059" y="1"/>
                  </a:moveTo>
                  <a:cubicBezTo>
                    <a:pt x="358" y="1"/>
                    <a:pt x="1" y="848"/>
                    <a:pt x="504"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26"/>
            <p:cNvSpPr/>
            <p:nvPr/>
          </p:nvSpPr>
          <p:spPr>
            <a:xfrm>
              <a:off x="1410745" y="1178403"/>
              <a:ext cx="27123" cy="23174"/>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1" y="1256"/>
                    <a:pt x="1841" y="782"/>
                  </a:cubicBezTo>
                  <a:cubicBezTo>
                    <a:pt x="1841" y="345"/>
                    <a:pt x="1496" y="1"/>
                    <a:pt x="106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26"/>
            <p:cNvSpPr/>
            <p:nvPr/>
          </p:nvSpPr>
          <p:spPr>
            <a:xfrm>
              <a:off x="1533644" y="1178403"/>
              <a:ext cx="27270" cy="23174"/>
            </a:xfrm>
            <a:custGeom>
              <a:avLst/>
              <a:gdLst/>
              <a:ahLst/>
              <a:cxnLst/>
              <a:rect l="l" t="t" r="r" b="b"/>
              <a:pathLst>
                <a:path w="1851" h="1573" extrusionOk="0">
                  <a:moveTo>
                    <a:pt x="1053" y="1"/>
                  </a:moveTo>
                  <a:cubicBezTo>
                    <a:pt x="349" y="1"/>
                    <a:pt x="1" y="851"/>
                    <a:pt x="500" y="1337"/>
                  </a:cubicBezTo>
                  <a:cubicBezTo>
                    <a:pt x="659" y="1500"/>
                    <a:pt x="856" y="1573"/>
                    <a:pt x="1050" y="1573"/>
                  </a:cubicBezTo>
                  <a:cubicBezTo>
                    <a:pt x="1457" y="1573"/>
                    <a:pt x="1850" y="1256"/>
                    <a:pt x="1850" y="782"/>
                  </a:cubicBezTo>
                  <a:cubicBezTo>
                    <a:pt x="1850" y="358"/>
                    <a:pt x="1493" y="1"/>
                    <a:pt x="1069" y="1"/>
                  </a:cubicBezTo>
                  <a:cubicBezTo>
                    <a:pt x="1064" y="1"/>
                    <a:pt x="1058" y="1"/>
                    <a:pt x="1053"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6"/>
            <p:cNvSpPr/>
            <p:nvPr/>
          </p:nvSpPr>
          <p:spPr>
            <a:xfrm>
              <a:off x="1656630" y="1178403"/>
              <a:ext cx="27123" cy="23248"/>
            </a:xfrm>
            <a:custGeom>
              <a:avLst/>
              <a:gdLst/>
              <a:ahLst/>
              <a:cxnLst/>
              <a:rect l="l" t="t" r="r" b="b"/>
              <a:pathLst>
                <a:path w="1841" h="1578" extrusionOk="0">
                  <a:moveTo>
                    <a:pt x="1059" y="1"/>
                  </a:moveTo>
                  <a:cubicBezTo>
                    <a:pt x="345" y="1"/>
                    <a:pt x="1" y="848"/>
                    <a:pt x="490" y="1351"/>
                  </a:cubicBezTo>
                  <a:cubicBezTo>
                    <a:pt x="651" y="1507"/>
                    <a:pt x="847" y="1577"/>
                    <a:pt x="1039" y="1577"/>
                  </a:cubicBezTo>
                  <a:cubicBezTo>
                    <a:pt x="1448" y="1577"/>
                    <a:pt x="1840" y="1259"/>
                    <a:pt x="1840" y="782"/>
                  </a:cubicBezTo>
                  <a:cubicBezTo>
                    <a:pt x="1840" y="345"/>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26"/>
            <p:cNvSpPr/>
            <p:nvPr/>
          </p:nvSpPr>
          <p:spPr>
            <a:xfrm>
              <a:off x="304776" y="1301626"/>
              <a:ext cx="27108" cy="23189"/>
            </a:xfrm>
            <a:custGeom>
              <a:avLst/>
              <a:gdLst/>
              <a:ahLst/>
              <a:cxnLst/>
              <a:rect l="l" t="t" r="r" b="b"/>
              <a:pathLst>
                <a:path w="1840" h="1574" extrusionOk="0">
                  <a:moveTo>
                    <a:pt x="1082" y="1"/>
                  </a:moveTo>
                  <a:cubicBezTo>
                    <a:pt x="1074" y="1"/>
                    <a:pt x="1067" y="1"/>
                    <a:pt x="1059" y="1"/>
                  </a:cubicBezTo>
                  <a:cubicBezTo>
                    <a:pt x="358" y="1"/>
                    <a:pt x="0" y="848"/>
                    <a:pt x="490" y="1338"/>
                  </a:cubicBezTo>
                  <a:cubicBezTo>
                    <a:pt x="653" y="1501"/>
                    <a:pt x="852" y="1574"/>
                    <a:pt x="1046" y="1574"/>
                  </a:cubicBezTo>
                  <a:cubicBezTo>
                    <a:pt x="1453" y="1574"/>
                    <a:pt x="1840" y="1257"/>
                    <a:pt x="1840" y="782"/>
                  </a:cubicBezTo>
                  <a:cubicBezTo>
                    <a:pt x="1840" y="353"/>
                    <a:pt x="1495" y="1"/>
                    <a:pt x="1082"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26"/>
            <p:cNvSpPr/>
            <p:nvPr/>
          </p:nvSpPr>
          <p:spPr>
            <a:xfrm>
              <a:off x="427616" y="1301626"/>
              <a:ext cx="27123" cy="23189"/>
            </a:xfrm>
            <a:custGeom>
              <a:avLst/>
              <a:gdLst/>
              <a:ahLst/>
              <a:cxnLst/>
              <a:rect l="l" t="t" r="r" b="b"/>
              <a:pathLst>
                <a:path w="1841" h="1574" extrusionOk="0">
                  <a:moveTo>
                    <a:pt x="1083" y="1"/>
                  </a:moveTo>
                  <a:cubicBezTo>
                    <a:pt x="1075" y="1"/>
                    <a:pt x="1067" y="1"/>
                    <a:pt x="1059" y="1"/>
                  </a:cubicBezTo>
                  <a:cubicBezTo>
                    <a:pt x="358" y="1"/>
                    <a:pt x="1" y="848"/>
                    <a:pt x="503" y="1338"/>
                  </a:cubicBezTo>
                  <a:cubicBezTo>
                    <a:pt x="662" y="1501"/>
                    <a:pt x="858" y="1574"/>
                    <a:pt x="1051" y="1574"/>
                  </a:cubicBezTo>
                  <a:cubicBezTo>
                    <a:pt x="1453" y="1574"/>
                    <a:pt x="1840" y="1257"/>
                    <a:pt x="1840" y="782"/>
                  </a:cubicBezTo>
                  <a:cubicBezTo>
                    <a:pt x="1840" y="353"/>
                    <a:pt x="1508" y="1"/>
                    <a:pt x="1083"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26"/>
            <p:cNvSpPr/>
            <p:nvPr/>
          </p:nvSpPr>
          <p:spPr>
            <a:xfrm>
              <a:off x="550455" y="1301626"/>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2" y="1501"/>
                    <a:pt x="860" y="1574"/>
                    <a:pt x="1054" y="1574"/>
                  </a:cubicBezTo>
                  <a:cubicBezTo>
                    <a:pt x="1460" y="1574"/>
                    <a:pt x="1854" y="1257"/>
                    <a:pt x="1854" y="782"/>
                  </a:cubicBezTo>
                  <a:cubicBezTo>
                    <a:pt x="1854" y="353"/>
                    <a:pt x="1509" y="1"/>
                    <a:pt x="1083"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26"/>
            <p:cNvSpPr/>
            <p:nvPr/>
          </p:nvSpPr>
          <p:spPr>
            <a:xfrm>
              <a:off x="673545" y="1301626"/>
              <a:ext cx="27064" cy="23189"/>
            </a:xfrm>
            <a:custGeom>
              <a:avLst/>
              <a:gdLst/>
              <a:ahLst/>
              <a:cxnLst/>
              <a:rect l="l" t="t" r="r" b="b"/>
              <a:pathLst>
                <a:path w="1837" h="1574" extrusionOk="0">
                  <a:moveTo>
                    <a:pt x="1066" y="1"/>
                  </a:moveTo>
                  <a:cubicBezTo>
                    <a:pt x="1059" y="1"/>
                    <a:pt x="1051" y="1"/>
                    <a:pt x="1043" y="1"/>
                  </a:cubicBezTo>
                  <a:cubicBezTo>
                    <a:pt x="1037" y="1"/>
                    <a:pt x="1032" y="1"/>
                    <a:pt x="1027" y="1"/>
                  </a:cubicBezTo>
                  <a:cubicBezTo>
                    <a:pt x="336" y="1"/>
                    <a:pt x="1" y="852"/>
                    <a:pt x="487" y="1338"/>
                  </a:cubicBezTo>
                  <a:cubicBezTo>
                    <a:pt x="650" y="1501"/>
                    <a:pt x="849" y="1574"/>
                    <a:pt x="1043" y="1574"/>
                  </a:cubicBezTo>
                  <a:cubicBezTo>
                    <a:pt x="1450" y="1574"/>
                    <a:pt x="1837" y="1257"/>
                    <a:pt x="1837" y="782"/>
                  </a:cubicBezTo>
                  <a:cubicBezTo>
                    <a:pt x="1837" y="353"/>
                    <a:pt x="1492" y="1"/>
                    <a:pt x="1066"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6"/>
            <p:cNvSpPr/>
            <p:nvPr/>
          </p:nvSpPr>
          <p:spPr>
            <a:xfrm>
              <a:off x="796341" y="1301626"/>
              <a:ext cx="27123" cy="23189"/>
            </a:xfrm>
            <a:custGeom>
              <a:avLst/>
              <a:gdLst/>
              <a:ahLst/>
              <a:cxnLst/>
              <a:rect l="l" t="t" r="r" b="b"/>
              <a:pathLst>
                <a:path w="1841" h="1574" extrusionOk="0">
                  <a:moveTo>
                    <a:pt x="1083" y="1"/>
                  </a:moveTo>
                  <a:cubicBezTo>
                    <a:pt x="1075" y="1"/>
                    <a:pt x="1067" y="1"/>
                    <a:pt x="1059" y="1"/>
                  </a:cubicBezTo>
                  <a:cubicBezTo>
                    <a:pt x="358" y="1"/>
                    <a:pt x="0" y="848"/>
                    <a:pt x="503" y="1338"/>
                  </a:cubicBezTo>
                  <a:cubicBezTo>
                    <a:pt x="662" y="1501"/>
                    <a:pt x="858" y="1574"/>
                    <a:pt x="1051" y="1574"/>
                  </a:cubicBezTo>
                  <a:cubicBezTo>
                    <a:pt x="1453" y="1574"/>
                    <a:pt x="1840" y="1257"/>
                    <a:pt x="1840" y="782"/>
                  </a:cubicBezTo>
                  <a:cubicBezTo>
                    <a:pt x="1840" y="353"/>
                    <a:pt x="1508" y="1"/>
                    <a:pt x="1083"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6"/>
            <p:cNvSpPr/>
            <p:nvPr/>
          </p:nvSpPr>
          <p:spPr>
            <a:xfrm>
              <a:off x="919180" y="1301626"/>
              <a:ext cx="27123" cy="23189"/>
            </a:xfrm>
            <a:custGeom>
              <a:avLst/>
              <a:gdLst/>
              <a:ahLst/>
              <a:cxnLst/>
              <a:rect l="l" t="t" r="r" b="b"/>
              <a:pathLst>
                <a:path w="1841" h="1574" extrusionOk="0">
                  <a:moveTo>
                    <a:pt x="1083" y="1"/>
                  </a:moveTo>
                  <a:cubicBezTo>
                    <a:pt x="1075" y="1"/>
                    <a:pt x="1067" y="1"/>
                    <a:pt x="1060" y="1"/>
                  </a:cubicBezTo>
                  <a:cubicBezTo>
                    <a:pt x="358" y="1"/>
                    <a:pt x="1" y="848"/>
                    <a:pt x="504" y="1338"/>
                  </a:cubicBezTo>
                  <a:cubicBezTo>
                    <a:pt x="662" y="1501"/>
                    <a:pt x="858" y="1574"/>
                    <a:pt x="1051" y="1574"/>
                  </a:cubicBezTo>
                  <a:cubicBezTo>
                    <a:pt x="1453" y="1574"/>
                    <a:pt x="1840" y="1257"/>
                    <a:pt x="1840" y="782"/>
                  </a:cubicBezTo>
                  <a:cubicBezTo>
                    <a:pt x="1840" y="353"/>
                    <a:pt x="1509" y="1"/>
                    <a:pt x="1083"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6"/>
            <p:cNvSpPr/>
            <p:nvPr/>
          </p:nvSpPr>
          <p:spPr>
            <a:xfrm>
              <a:off x="1042226" y="1301626"/>
              <a:ext cx="27108" cy="23189"/>
            </a:xfrm>
            <a:custGeom>
              <a:avLst/>
              <a:gdLst/>
              <a:ahLst/>
              <a:cxnLst/>
              <a:rect l="l" t="t" r="r" b="b"/>
              <a:pathLst>
                <a:path w="1840" h="1574" extrusionOk="0">
                  <a:moveTo>
                    <a:pt x="1069" y="1"/>
                  </a:moveTo>
                  <a:cubicBezTo>
                    <a:pt x="1061" y="1"/>
                    <a:pt x="1054" y="1"/>
                    <a:pt x="1046" y="1"/>
                  </a:cubicBezTo>
                  <a:cubicBezTo>
                    <a:pt x="344" y="1"/>
                    <a:pt x="0" y="848"/>
                    <a:pt x="490" y="1338"/>
                  </a:cubicBezTo>
                  <a:cubicBezTo>
                    <a:pt x="648" y="1501"/>
                    <a:pt x="846" y="1574"/>
                    <a:pt x="1040" y="1574"/>
                  </a:cubicBezTo>
                  <a:cubicBezTo>
                    <a:pt x="1446" y="1574"/>
                    <a:pt x="1840" y="1257"/>
                    <a:pt x="1840" y="782"/>
                  </a:cubicBezTo>
                  <a:cubicBezTo>
                    <a:pt x="1840" y="353"/>
                    <a:pt x="1495" y="1"/>
                    <a:pt x="106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26"/>
            <p:cNvSpPr/>
            <p:nvPr/>
          </p:nvSpPr>
          <p:spPr>
            <a:xfrm>
              <a:off x="1165066" y="1301626"/>
              <a:ext cx="27123" cy="23189"/>
            </a:xfrm>
            <a:custGeom>
              <a:avLst/>
              <a:gdLst/>
              <a:ahLst/>
              <a:cxnLst/>
              <a:rect l="l" t="t" r="r" b="b"/>
              <a:pathLst>
                <a:path w="1841" h="1574" extrusionOk="0">
                  <a:moveTo>
                    <a:pt x="1069" y="1"/>
                  </a:moveTo>
                  <a:cubicBezTo>
                    <a:pt x="1062" y="1"/>
                    <a:pt x="1054" y="1"/>
                    <a:pt x="1046" y="1"/>
                  </a:cubicBezTo>
                  <a:cubicBezTo>
                    <a:pt x="345" y="1"/>
                    <a:pt x="0" y="848"/>
                    <a:pt x="490" y="1338"/>
                  </a:cubicBezTo>
                  <a:cubicBezTo>
                    <a:pt x="653" y="1501"/>
                    <a:pt x="852" y="1574"/>
                    <a:pt x="1046" y="1574"/>
                  </a:cubicBezTo>
                  <a:cubicBezTo>
                    <a:pt x="1453" y="1574"/>
                    <a:pt x="1840" y="1257"/>
                    <a:pt x="1840" y="782"/>
                  </a:cubicBezTo>
                  <a:cubicBezTo>
                    <a:pt x="1840" y="353"/>
                    <a:pt x="1496" y="1"/>
                    <a:pt x="106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26"/>
            <p:cNvSpPr/>
            <p:nvPr/>
          </p:nvSpPr>
          <p:spPr>
            <a:xfrm>
              <a:off x="1287905" y="1301626"/>
              <a:ext cx="27123" cy="23189"/>
            </a:xfrm>
            <a:custGeom>
              <a:avLst/>
              <a:gdLst/>
              <a:ahLst/>
              <a:cxnLst/>
              <a:rect l="l" t="t" r="r" b="b"/>
              <a:pathLst>
                <a:path w="1841" h="1574" extrusionOk="0">
                  <a:moveTo>
                    <a:pt x="1083" y="1"/>
                  </a:moveTo>
                  <a:cubicBezTo>
                    <a:pt x="1075" y="1"/>
                    <a:pt x="1067" y="1"/>
                    <a:pt x="1059" y="1"/>
                  </a:cubicBezTo>
                  <a:cubicBezTo>
                    <a:pt x="358" y="1"/>
                    <a:pt x="1" y="848"/>
                    <a:pt x="504" y="1338"/>
                  </a:cubicBezTo>
                  <a:cubicBezTo>
                    <a:pt x="662" y="1501"/>
                    <a:pt x="858" y="1574"/>
                    <a:pt x="1051" y="1574"/>
                  </a:cubicBezTo>
                  <a:cubicBezTo>
                    <a:pt x="1453" y="1574"/>
                    <a:pt x="1840" y="1257"/>
                    <a:pt x="1840" y="782"/>
                  </a:cubicBezTo>
                  <a:cubicBezTo>
                    <a:pt x="1840" y="353"/>
                    <a:pt x="1509" y="1"/>
                    <a:pt x="1083"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26"/>
            <p:cNvSpPr/>
            <p:nvPr/>
          </p:nvSpPr>
          <p:spPr>
            <a:xfrm>
              <a:off x="1410745" y="1301626"/>
              <a:ext cx="27123" cy="23189"/>
            </a:xfrm>
            <a:custGeom>
              <a:avLst/>
              <a:gdLst/>
              <a:ahLst/>
              <a:cxnLst/>
              <a:rect l="l" t="t" r="r" b="b"/>
              <a:pathLst>
                <a:path w="1841" h="1574" extrusionOk="0">
                  <a:moveTo>
                    <a:pt x="1083" y="1"/>
                  </a:moveTo>
                  <a:cubicBezTo>
                    <a:pt x="1075" y="1"/>
                    <a:pt x="1068" y="1"/>
                    <a:pt x="1060" y="1"/>
                  </a:cubicBezTo>
                  <a:cubicBezTo>
                    <a:pt x="358" y="1"/>
                    <a:pt x="1" y="848"/>
                    <a:pt x="504" y="1338"/>
                  </a:cubicBezTo>
                  <a:cubicBezTo>
                    <a:pt x="662" y="1501"/>
                    <a:pt x="858" y="1574"/>
                    <a:pt x="1051" y="1574"/>
                  </a:cubicBezTo>
                  <a:cubicBezTo>
                    <a:pt x="1453" y="1574"/>
                    <a:pt x="1841" y="1257"/>
                    <a:pt x="1841" y="782"/>
                  </a:cubicBezTo>
                  <a:cubicBezTo>
                    <a:pt x="1841" y="353"/>
                    <a:pt x="1509" y="1"/>
                    <a:pt x="1083"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6"/>
            <p:cNvSpPr/>
            <p:nvPr/>
          </p:nvSpPr>
          <p:spPr>
            <a:xfrm>
              <a:off x="1533599" y="1301641"/>
              <a:ext cx="27314" cy="23174"/>
            </a:xfrm>
            <a:custGeom>
              <a:avLst/>
              <a:gdLst/>
              <a:ahLst/>
              <a:cxnLst/>
              <a:rect l="l" t="t" r="r" b="b"/>
              <a:pathLst>
                <a:path w="1854" h="1573" extrusionOk="0">
                  <a:moveTo>
                    <a:pt x="1059" y="0"/>
                  </a:moveTo>
                  <a:cubicBezTo>
                    <a:pt x="357" y="0"/>
                    <a:pt x="0" y="847"/>
                    <a:pt x="503" y="1337"/>
                  </a:cubicBezTo>
                  <a:cubicBezTo>
                    <a:pt x="666" y="1500"/>
                    <a:pt x="865" y="1573"/>
                    <a:pt x="1059" y="1573"/>
                  </a:cubicBezTo>
                  <a:cubicBezTo>
                    <a:pt x="1466" y="1573"/>
                    <a:pt x="1853" y="1256"/>
                    <a:pt x="1853" y="781"/>
                  </a:cubicBezTo>
                  <a:cubicBezTo>
                    <a:pt x="1853" y="344"/>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26"/>
            <p:cNvSpPr/>
            <p:nvPr/>
          </p:nvSpPr>
          <p:spPr>
            <a:xfrm>
              <a:off x="1656689" y="1301626"/>
              <a:ext cx="27064" cy="23189"/>
            </a:xfrm>
            <a:custGeom>
              <a:avLst/>
              <a:gdLst/>
              <a:ahLst/>
              <a:cxnLst/>
              <a:rect l="l" t="t" r="r" b="b"/>
              <a:pathLst>
                <a:path w="1837" h="1574" extrusionOk="0">
                  <a:moveTo>
                    <a:pt x="1078" y="1"/>
                  </a:moveTo>
                  <a:cubicBezTo>
                    <a:pt x="1071" y="1"/>
                    <a:pt x="1063" y="1"/>
                    <a:pt x="1055" y="1"/>
                  </a:cubicBezTo>
                  <a:cubicBezTo>
                    <a:pt x="1050" y="1"/>
                    <a:pt x="1045" y="1"/>
                    <a:pt x="1039" y="1"/>
                  </a:cubicBezTo>
                  <a:cubicBezTo>
                    <a:pt x="336" y="1"/>
                    <a:pt x="0" y="852"/>
                    <a:pt x="486" y="1338"/>
                  </a:cubicBezTo>
                  <a:cubicBezTo>
                    <a:pt x="649" y="1501"/>
                    <a:pt x="848" y="1574"/>
                    <a:pt x="1043" y="1574"/>
                  </a:cubicBezTo>
                  <a:cubicBezTo>
                    <a:pt x="1449" y="1574"/>
                    <a:pt x="1836" y="1257"/>
                    <a:pt x="1836" y="782"/>
                  </a:cubicBezTo>
                  <a:cubicBezTo>
                    <a:pt x="1836" y="353"/>
                    <a:pt x="1492" y="1"/>
                    <a:pt x="1078"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26"/>
            <p:cNvSpPr/>
            <p:nvPr/>
          </p:nvSpPr>
          <p:spPr>
            <a:xfrm>
              <a:off x="304776" y="1424672"/>
              <a:ext cx="27108" cy="23292"/>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26"/>
            <p:cNvSpPr/>
            <p:nvPr/>
          </p:nvSpPr>
          <p:spPr>
            <a:xfrm>
              <a:off x="427616" y="1424672"/>
              <a:ext cx="27123" cy="23292"/>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26"/>
            <p:cNvSpPr/>
            <p:nvPr/>
          </p:nvSpPr>
          <p:spPr>
            <a:xfrm>
              <a:off x="550455" y="1424672"/>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26"/>
            <p:cNvSpPr/>
            <p:nvPr/>
          </p:nvSpPr>
          <p:spPr>
            <a:xfrm>
              <a:off x="673310" y="1424672"/>
              <a:ext cx="27299" cy="23380"/>
            </a:xfrm>
            <a:custGeom>
              <a:avLst/>
              <a:gdLst/>
              <a:ahLst/>
              <a:cxnLst/>
              <a:rect l="l" t="t" r="r" b="b"/>
              <a:pathLst>
                <a:path w="1853"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26"/>
            <p:cNvSpPr/>
            <p:nvPr/>
          </p:nvSpPr>
          <p:spPr>
            <a:xfrm>
              <a:off x="796341" y="1424672"/>
              <a:ext cx="27123" cy="23292"/>
            </a:xfrm>
            <a:custGeom>
              <a:avLst/>
              <a:gdLst/>
              <a:ahLst/>
              <a:cxnLst/>
              <a:rect l="l" t="t" r="r" b="b"/>
              <a:pathLst>
                <a:path w="1841" h="1581" extrusionOk="0">
                  <a:moveTo>
                    <a:pt x="1059" y="1"/>
                  </a:moveTo>
                  <a:cubicBezTo>
                    <a:pt x="358" y="1"/>
                    <a:pt x="0" y="848"/>
                    <a:pt x="503"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26"/>
            <p:cNvSpPr/>
            <p:nvPr/>
          </p:nvSpPr>
          <p:spPr>
            <a:xfrm>
              <a:off x="919180" y="1424672"/>
              <a:ext cx="27123" cy="23292"/>
            </a:xfrm>
            <a:custGeom>
              <a:avLst/>
              <a:gdLst/>
              <a:ahLst/>
              <a:cxnLst/>
              <a:rect l="l" t="t" r="r" b="b"/>
              <a:pathLst>
                <a:path w="1841" h="1581" extrusionOk="0">
                  <a:moveTo>
                    <a:pt x="1060" y="1"/>
                  </a:moveTo>
                  <a:cubicBezTo>
                    <a:pt x="358" y="1"/>
                    <a:pt x="1" y="848"/>
                    <a:pt x="504" y="1351"/>
                  </a:cubicBezTo>
                  <a:cubicBezTo>
                    <a:pt x="662" y="1509"/>
                    <a:pt x="858" y="1580"/>
                    <a:pt x="1050" y="1580"/>
                  </a:cubicBezTo>
                  <a:cubicBezTo>
                    <a:pt x="1453" y="1580"/>
                    <a:pt x="1840" y="1269"/>
                    <a:pt x="1840" y="795"/>
                  </a:cubicBezTo>
                  <a:cubicBezTo>
                    <a:pt x="1840" y="358"/>
                    <a:pt x="1496" y="1"/>
                    <a:pt x="106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26"/>
            <p:cNvSpPr/>
            <p:nvPr/>
          </p:nvSpPr>
          <p:spPr>
            <a:xfrm>
              <a:off x="1042226" y="1424672"/>
              <a:ext cx="27108" cy="23292"/>
            </a:xfrm>
            <a:custGeom>
              <a:avLst/>
              <a:gdLst/>
              <a:ahLst/>
              <a:cxnLst/>
              <a:rect l="l" t="t" r="r" b="b"/>
              <a:pathLst>
                <a:path w="1840" h="1581" extrusionOk="0">
                  <a:moveTo>
                    <a:pt x="1046" y="1"/>
                  </a:moveTo>
                  <a:cubicBezTo>
                    <a:pt x="344" y="1"/>
                    <a:pt x="0" y="848"/>
                    <a:pt x="490" y="1351"/>
                  </a:cubicBezTo>
                  <a:cubicBezTo>
                    <a:pt x="653" y="1509"/>
                    <a:pt x="851" y="1580"/>
                    <a:pt x="1046" y="1580"/>
                  </a:cubicBezTo>
                  <a:cubicBezTo>
                    <a:pt x="1452" y="1580"/>
                    <a:pt x="1840" y="1269"/>
                    <a:pt x="1840" y="795"/>
                  </a:cubicBezTo>
                  <a:cubicBezTo>
                    <a:pt x="1840" y="358"/>
                    <a:pt x="1483" y="1"/>
                    <a:pt x="1046"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26"/>
            <p:cNvSpPr/>
            <p:nvPr/>
          </p:nvSpPr>
          <p:spPr>
            <a:xfrm>
              <a:off x="1165066" y="1424672"/>
              <a:ext cx="27123" cy="23292"/>
            </a:xfrm>
            <a:custGeom>
              <a:avLst/>
              <a:gdLst/>
              <a:ahLst/>
              <a:cxnLst/>
              <a:rect l="l" t="t" r="r" b="b"/>
              <a:pathLst>
                <a:path w="1841" h="1581" extrusionOk="0">
                  <a:moveTo>
                    <a:pt x="1046" y="1"/>
                  </a:moveTo>
                  <a:cubicBezTo>
                    <a:pt x="345" y="1"/>
                    <a:pt x="0" y="848"/>
                    <a:pt x="490" y="1351"/>
                  </a:cubicBezTo>
                  <a:cubicBezTo>
                    <a:pt x="653" y="1509"/>
                    <a:pt x="852" y="1580"/>
                    <a:pt x="1046" y="1580"/>
                  </a:cubicBezTo>
                  <a:cubicBezTo>
                    <a:pt x="1453" y="1580"/>
                    <a:pt x="1840" y="1269"/>
                    <a:pt x="1840" y="795"/>
                  </a:cubicBezTo>
                  <a:cubicBezTo>
                    <a:pt x="1840" y="358"/>
                    <a:pt x="1483" y="1"/>
                    <a:pt x="1046"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26"/>
            <p:cNvSpPr/>
            <p:nvPr/>
          </p:nvSpPr>
          <p:spPr>
            <a:xfrm>
              <a:off x="1287905" y="1424672"/>
              <a:ext cx="27123" cy="23292"/>
            </a:xfrm>
            <a:custGeom>
              <a:avLst/>
              <a:gdLst/>
              <a:ahLst/>
              <a:cxnLst/>
              <a:rect l="l" t="t" r="r" b="b"/>
              <a:pathLst>
                <a:path w="1841" h="1581" extrusionOk="0">
                  <a:moveTo>
                    <a:pt x="1059" y="1"/>
                  </a:moveTo>
                  <a:cubicBezTo>
                    <a:pt x="358" y="1"/>
                    <a:pt x="1" y="848"/>
                    <a:pt x="504"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26"/>
            <p:cNvSpPr/>
            <p:nvPr/>
          </p:nvSpPr>
          <p:spPr>
            <a:xfrm>
              <a:off x="1410745" y="1424672"/>
              <a:ext cx="27123" cy="23292"/>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6"/>
            <p:cNvSpPr/>
            <p:nvPr/>
          </p:nvSpPr>
          <p:spPr>
            <a:xfrm>
              <a:off x="1533599" y="1424672"/>
              <a:ext cx="27314" cy="23380"/>
            </a:xfrm>
            <a:custGeom>
              <a:avLst/>
              <a:gdLst/>
              <a:ahLst/>
              <a:cxnLst/>
              <a:rect l="l" t="t" r="r" b="b"/>
              <a:pathLst>
                <a:path w="1854"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26"/>
            <p:cNvSpPr/>
            <p:nvPr/>
          </p:nvSpPr>
          <p:spPr>
            <a:xfrm>
              <a:off x="1656630" y="1424672"/>
              <a:ext cx="27123" cy="23380"/>
            </a:xfrm>
            <a:custGeom>
              <a:avLst/>
              <a:gdLst/>
              <a:ahLst/>
              <a:cxnLst/>
              <a:rect l="l" t="t" r="r" b="b"/>
              <a:pathLst>
                <a:path w="1841" h="1587" extrusionOk="0">
                  <a:moveTo>
                    <a:pt x="1059" y="1"/>
                  </a:moveTo>
                  <a:cubicBezTo>
                    <a:pt x="345" y="1"/>
                    <a:pt x="1" y="861"/>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26"/>
            <p:cNvSpPr/>
            <p:nvPr/>
          </p:nvSpPr>
          <p:spPr>
            <a:xfrm>
              <a:off x="304776" y="1547909"/>
              <a:ext cx="27108" cy="23277"/>
            </a:xfrm>
            <a:custGeom>
              <a:avLst/>
              <a:gdLst/>
              <a:ahLst/>
              <a:cxnLst/>
              <a:rect l="l" t="t" r="r" b="b"/>
              <a:pathLst>
                <a:path w="1840" h="1580" extrusionOk="0">
                  <a:moveTo>
                    <a:pt x="1059" y="0"/>
                  </a:moveTo>
                  <a:cubicBezTo>
                    <a:pt x="344" y="0"/>
                    <a:pt x="0" y="847"/>
                    <a:pt x="490" y="1350"/>
                  </a:cubicBezTo>
                  <a:cubicBezTo>
                    <a:pt x="653" y="1509"/>
                    <a:pt x="851" y="1580"/>
                    <a:pt x="1046" y="1580"/>
                  </a:cubicBezTo>
                  <a:cubicBezTo>
                    <a:pt x="1452" y="1580"/>
                    <a:pt x="1840" y="1269"/>
                    <a:pt x="1840" y="794"/>
                  </a:cubicBezTo>
                  <a:cubicBezTo>
                    <a:pt x="1840" y="358"/>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26"/>
            <p:cNvSpPr/>
            <p:nvPr/>
          </p:nvSpPr>
          <p:spPr>
            <a:xfrm>
              <a:off x="427616" y="1547909"/>
              <a:ext cx="27123" cy="23277"/>
            </a:xfrm>
            <a:custGeom>
              <a:avLst/>
              <a:gdLst/>
              <a:ahLst/>
              <a:cxnLst/>
              <a:rect l="l" t="t" r="r" b="b"/>
              <a:pathLst>
                <a:path w="1841" h="1580" extrusionOk="0">
                  <a:moveTo>
                    <a:pt x="1059" y="0"/>
                  </a:moveTo>
                  <a:cubicBezTo>
                    <a:pt x="358" y="0"/>
                    <a:pt x="1" y="847"/>
                    <a:pt x="503" y="1350"/>
                  </a:cubicBezTo>
                  <a:cubicBezTo>
                    <a:pt x="662" y="1509"/>
                    <a:pt x="858" y="1580"/>
                    <a:pt x="1050" y="1580"/>
                  </a:cubicBezTo>
                  <a:cubicBezTo>
                    <a:pt x="1453" y="1580"/>
                    <a:pt x="1840" y="1269"/>
                    <a:pt x="1840" y="794"/>
                  </a:cubicBezTo>
                  <a:cubicBezTo>
                    <a:pt x="1840" y="358"/>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26"/>
            <p:cNvSpPr/>
            <p:nvPr/>
          </p:nvSpPr>
          <p:spPr>
            <a:xfrm>
              <a:off x="550455" y="1547909"/>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4"/>
                  </a:cubicBezTo>
                  <a:cubicBezTo>
                    <a:pt x="1854" y="358"/>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26"/>
            <p:cNvSpPr/>
            <p:nvPr/>
          </p:nvSpPr>
          <p:spPr>
            <a:xfrm>
              <a:off x="673310" y="1547909"/>
              <a:ext cx="27299" cy="23366"/>
            </a:xfrm>
            <a:custGeom>
              <a:avLst/>
              <a:gdLst/>
              <a:ahLst/>
              <a:cxnLst/>
              <a:rect l="l" t="t" r="r" b="b"/>
              <a:pathLst>
                <a:path w="1853" h="1586" extrusionOk="0">
                  <a:moveTo>
                    <a:pt x="1059" y="0"/>
                  </a:moveTo>
                  <a:cubicBezTo>
                    <a:pt x="357" y="0"/>
                    <a:pt x="0" y="847"/>
                    <a:pt x="503" y="1350"/>
                  </a:cubicBezTo>
                  <a:cubicBezTo>
                    <a:pt x="666" y="1513"/>
                    <a:pt x="865" y="1586"/>
                    <a:pt x="1059" y="1586"/>
                  </a:cubicBezTo>
                  <a:cubicBezTo>
                    <a:pt x="1466" y="1586"/>
                    <a:pt x="1853" y="1269"/>
                    <a:pt x="1853" y="794"/>
                  </a:cubicBezTo>
                  <a:cubicBezTo>
                    <a:pt x="1853" y="358"/>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26"/>
            <p:cNvSpPr/>
            <p:nvPr/>
          </p:nvSpPr>
          <p:spPr>
            <a:xfrm>
              <a:off x="796341" y="1547909"/>
              <a:ext cx="27123" cy="23277"/>
            </a:xfrm>
            <a:custGeom>
              <a:avLst/>
              <a:gdLst/>
              <a:ahLst/>
              <a:cxnLst/>
              <a:rect l="l" t="t" r="r" b="b"/>
              <a:pathLst>
                <a:path w="1841" h="1580" extrusionOk="0">
                  <a:moveTo>
                    <a:pt x="1059" y="0"/>
                  </a:moveTo>
                  <a:cubicBezTo>
                    <a:pt x="358" y="0"/>
                    <a:pt x="0" y="847"/>
                    <a:pt x="503" y="1350"/>
                  </a:cubicBezTo>
                  <a:cubicBezTo>
                    <a:pt x="662" y="1509"/>
                    <a:pt x="858" y="1580"/>
                    <a:pt x="1050" y="1580"/>
                  </a:cubicBezTo>
                  <a:cubicBezTo>
                    <a:pt x="1453" y="1580"/>
                    <a:pt x="1840" y="1269"/>
                    <a:pt x="1840" y="794"/>
                  </a:cubicBezTo>
                  <a:cubicBezTo>
                    <a:pt x="1840" y="358"/>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26"/>
            <p:cNvSpPr/>
            <p:nvPr/>
          </p:nvSpPr>
          <p:spPr>
            <a:xfrm>
              <a:off x="919180" y="1547909"/>
              <a:ext cx="27123" cy="23277"/>
            </a:xfrm>
            <a:custGeom>
              <a:avLst/>
              <a:gdLst/>
              <a:ahLst/>
              <a:cxnLst/>
              <a:rect l="l" t="t" r="r" b="b"/>
              <a:pathLst>
                <a:path w="1841" h="1580" extrusionOk="0">
                  <a:moveTo>
                    <a:pt x="1060" y="0"/>
                  </a:moveTo>
                  <a:cubicBezTo>
                    <a:pt x="358" y="0"/>
                    <a:pt x="1" y="847"/>
                    <a:pt x="504" y="1350"/>
                  </a:cubicBezTo>
                  <a:cubicBezTo>
                    <a:pt x="662" y="1509"/>
                    <a:pt x="858" y="1580"/>
                    <a:pt x="1050" y="1580"/>
                  </a:cubicBezTo>
                  <a:cubicBezTo>
                    <a:pt x="1453" y="1580"/>
                    <a:pt x="1840" y="1269"/>
                    <a:pt x="1840" y="794"/>
                  </a:cubicBezTo>
                  <a:cubicBezTo>
                    <a:pt x="1840" y="358"/>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26"/>
            <p:cNvSpPr/>
            <p:nvPr/>
          </p:nvSpPr>
          <p:spPr>
            <a:xfrm>
              <a:off x="1042226" y="1547909"/>
              <a:ext cx="27108" cy="23277"/>
            </a:xfrm>
            <a:custGeom>
              <a:avLst/>
              <a:gdLst/>
              <a:ahLst/>
              <a:cxnLst/>
              <a:rect l="l" t="t" r="r" b="b"/>
              <a:pathLst>
                <a:path w="1840" h="1580" extrusionOk="0">
                  <a:moveTo>
                    <a:pt x="1046" y="0"/>
                  </a:moveTo>
                  <a:cubicBezTo>
                    <a:pt x="344" y="0"/>
                    <a:pt x="0" y="847"/>
                    <a:pt x="490" y="1350"/>
                  </a:cubicBezTo>
                  <a:cubicBezTo>
                    <a:pt x="653" y="1509"/>
                    <a:pt x="851" y="1580"/>
                    <a:pt x="1046" y="1580"/>
                  </a:cubicBezTo>
                  <a:cubicBezTo>
                    <a:pt x="1452" y="1580"/>
                    <a:pt x="1840" y="1269"/>
                    <a:pt x="1840" y="794"/>
                  </a:cubicBezTo>
                  <a:cubicBezTo>
                    <a:pt x="1840" y="358"/>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26"/>
            <p:cNvSpPr/>
            <p:nvPr/>
          </p:nvSpPr>
          <p:spPr>
            <a:xfrm>
              <a:off x="1165066" y="1547909"/>
              <a:ext cx="27123" cy="23277"/>
            </a:xfrm>
            <a:custGeom>
              <a:avLst/>
              <a:gdLst/>
              <a:ahLst/>
              <a:cxnLst/>
              <a:rect l="l" t="t" r="r" b="b"/>
              <a:pathLst>
                <a:path w="1841" h="1580" extrusionOk="0">
                  <a:moveTo>
                    <a:pt x="1046" y="0"/>
                  </a:moveTo>
                  <a:cubicBezTo>
                    <a:pt x="345" y="0"/>
                    <a:pt x="0" y="847"/>
                    <a:pt x="490" y="1350"/>
                  </a:cubicBezTo>
                  <a:cubicBezTo>
                    <a:pt x="653" y="1509"/>
                    <a:pt x="852" y="1580"/>
                    <a:pt x="1046" y="1580"/>
                  </a:cubicBezTo>
                  <a:cubicBezTo>
                    <a:pt x="1453" y="1580"/>
                    <a:pt x="1840" y="1269"/>
                    <a:pt x="1840" y="794"/>
                  </a:cubicBezTo>
                  <a:cubicBezTo>
                    <a:pt x="1840" y="358"/>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26"/>
            <p:cNvSpPr/>
            <p:nvPr/>
          </p:nvSpPr>
          <p:spPr>
            <a:xfrm>
              <a:off x="1287905" y="1547909"/>
              <a:ext cx="27123" cy="23277"/>
            </a:xfrm>
            <a:custGeom>
              <a:avLst/>
              <a:gdLst/>
              <a:ahLst/>
              <a:cxnLst/>
              <a:rect l="l" t="t" r="r" b="b"/>
              <a:pathLst>
                <a:path w="1841" h="1580" extrusionOk="0">
                  <a:moveTo>
                    <a:pt x="1059" y="0"/>
                  </a:moveTo>
                  <a:cubicBezTo>
                    <a:pt x="358" y="0"/>
                    <a:pt x="1" y="847"/>
                    <a:pt x="504" y="1350"/>
                  </a:cubicBezTo>
                  <a:cubicBezTo>
                    <a:pt x="662" y="1509"/>
                    <a:pt x="858" y="1580"/>
                    <a:pt x="1050" y="1580"/>
                  </a:cubicBezTo>
                  <a:cubicBezTo>
                    <a:pt x="1453" y="1580"/>
                    <a:pt x="1840" y="1269"/>
                    <a:pt x="1840" y="794"/>
                  </a:cubicBezTo>
                  <a:cubicBezTo>
                    <a:pt x="1840" y="358"/>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26"/>
            <p:cNvSpPr/>
            <p:nvPr/>
          </p:nvSpPr>
          <p:spPr>
            <a:xfrm>
              <a:off x="1410745" y="1547909"/>
              <a:ext cx="27123" cy="23277"/>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4"/>
                  </a:cubicBezTo>
                  <a:cubicBezTo>
                    <a:pt x="1841" y="358"/>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26"/>
            <p:cNvSpPr/>
            <p:nvPr/>
          </p:nvSpPr>
          <p:spPr>
            <a:xfrm>
              <a:off x="1533599" y="1547909"/>
              <a:ext cx="27314" cy="23277"/>
            </a:xfrm>
            <a:custGeom>
              <a:avLst/>
              <a:gdLst/>
              <a:ahLst/>
              <a:cxnLst/>
              <a:rect l="l" t="t" r="r" b="b"/>
              <a:pathLst>
                <a:path w="1854" h="1580" extrusionOk="0">
                  <a:moveTo>
                    <a:pt x="1059" y="0"/>
                  </a:moveTo>
                  <a:cubicBezTo>
                    <a:pt x="357" y="0"/>
                    <a:pt x="0" y="847"/>
                    <a:pt x="503" y="1350"/>
                  </a:cubicBezTo>
                  <a:cubicBezTo>
                    <a:pt x="666" y="1509"/>
                    <a:pt x="865" y="1580"/>
                    <a:pt x="1059" y="1580"/>
                  </a:cubicBezTo>
                  <a:cubicBezTo>
                    <a:pt x="1465" y="1580"/>
                    <a:pt x="1853" y="1269"/>
                    <a:pt x="1853" y="794"/>
                  </a:cubicBezTo>
                  <a:cubicBezTo>
                    <a:pt x="1853" y="358"/>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26"/>
            <p:cNvSpPr/>
            <p:nvPr/>
          </p:nvSpPr>
          <p:spPr>
            <a:xfrm>
              <a:off x="1656630" y="1547909"/>
              <a:ext cx="27123" cy="23366"/>
            </a:xfrm>
            <a:custGeom>
              <a:avLst/>
              <a:gdLst/>
              <a:ahLst/>
              <a:cxnLst/>
              <a:rect l="l" t="t" r="r" b="b"/>
              <a:pathLst>
                <a:path w="1841" h="1586" extrusionOk="0">
                  <a:moveTo>
                    <a:pt x="1059" y="0"/>
                  </a:moveTo>
                  <a:cubicBezTo>
                    <a:pt x="345" y="0"/>
                    <a:pt x="1" y="847"/>
                    <a:pt x="490" y="1350"/>
                  </a:cubicBezTo>
                  <a:cubicBezTo>
                    <a:pt x="653" y="1513"/>
                    <a:pt x="852" y="1586"/>
                    <a:pt x="1047" y="1586"/>
                  </a:cubicBezTo>
                  <a:cubicBezTo>
                    <a:pt x="1453" y="1586"/>
                    <a:pt x="1840" y="1269"/>
                    <a:pt x="1840" y="794"/>
                  </a:cubicBezTo>
                  <a:cubicBezTo>
                    <a:pt x="1840" y="358"/>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26"/>
            <p:cNvSpPr/>
            <p:nvPr/>
          </p:nvSpPr>
          <p:spPr>
            <a:xfrm>
              <a:off x="304776" y="1671147"/>
              <a:ext cx="27108" cy="23174"/>
            </a:xfrm>
            <a:custGeom>
              <a:avLst/>
              <a:gdLst/>
              <a:ahLst/>
              <a:cxnLst/>
              <a:rect l="l" t="t" r="r" b="b"/>
              <a:pathLst>
                <a:path w="1840" h="1573" extrusionOk="0">
                  <a:moveTo>
                    <a:pt x="1059" y="0"/>
                  </a:moveTo>
                  <a:cubicBezTo>
                    <a:pt x="344" y="0"/>
                    <a:pt x="0" y="847"/>
                    <a:pt x="490" y="1337"/>
                  </a:cubicBezTo>
                  <a:cubicBezTo>
                    <a:pt x="653" y="1500"/>
                    <a:pt x="852" y="1572"/>
                    <a:pt x="1046" y="1572"/>
                  </a:cubicBezTo>
                  <a:cubicBezTo>
                    <a:pt x="1453" y="1572"/>
                    <a:pt x="1840" y="1255"/>
                    <a:pt x="1840" y="781"/>
                  </a:cubicBezTo>
                  <a:cubicBezTo>
                    <a:pt x="1840" y="357"/>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26"/>
            <p:cNvSpPr/>
            <p:nvPr/>
          </p:nvSpPr>
          <p:spPr>
            <a:xfrm>
              <a:off x="427616" y="1671147"/>
              <a:ext cx="27123" cy="23174"/>
            </a:xfrm>
            <a:custGeom>
              <a:avLst/>
              <a:gdLst/>
              <a:ahLst/>
              <a:cxnLst/>
              <a:rect l="l" t="t" r="r" b="b"/>
              <a:pathLst>
                <a:path w="1841" h="1573" extrusionOk="0">
                  <a:moveTo>
                    <a:pt x="1059" y="0"/>
                  </a:moveTo>
                  <a:cubicBezTo>
                    <a:pt x="358" y="0"/>
                    <a:pt x="1" y="847"/>
                    <a:pt x="503" y="1337"/>
                  </a:cubicBezTo>
                  <a:cubicBezTo>
                    <a:pt x="662" y="1500"/>
                    <a:pt x="858" y="1572"/>
                    <a:pt x="1051" y="1572"/>
                  </a:cubicBezTo>
                  <a:cubicBezTo>
                    <a:pt x="1453" y="1572"/>
                    <a:pt x="1840" y="1255"/>
                    <a:pt x="1840" y="781"/>
                  </a:cubicBezTo>
                  <a:cubicBezTo>
                    <a:pt x="1840" y="357"/>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26"/>
            <p:cNvSpPr/>
            <p:nvPr/>
          </p:nvSpPr>
          <p:spPr>
            <a:xfrm>
              <a:off x="550455" y="1671147"/>
              <a:ext cx="27314" cy="23277"/>
            </a:xfrm>
            <a:custGeom>
              <a:avLst/>
              <a:gdLst/>
              <a:ahLst/>
              <a:cxnLst/>
              <a:rect l="l" t="t" r="r" b="b"/>
              <a:pathLst>
                <a:path w="1854" h="1580" extrusionOk="0">
                  <a:moveTo>
                    <a:pt x="1060" y="0"/>
                  </a:moveTo>
                  <a:cubicBezTo>
                    <a:pt x="358" y="0"/>
                    <a:pt x="1" y="847"/>
                    <a:pt x="504" y="1350"/>
                  </a:cubicBezTo>
                  <a:cubicBezTo>
                    <a:pt x="666" y="1508"/>
                    <a:pt x="864" y="1579"/>
                    <a:pt x="1058" y="1579"/>
                  </a:cubicBezTo>
                  <a:cubicBezTo>
                    <a:pt x="1465" y="1579"/>
                    <a:pt x="1854" y="1265"/>
                    <a:pt x="1854" y="781"/>
                  </a:cubicBezTo>
                  <a:cubicBezTo>
                    <a:pt x="1854" y="344"/>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26"/>
            <p:cNvSpPr/>
            <p:nvPr/>
          </p:nvSpPr>
          <p:spPr>
            <a:xfrm>
              <a:off x="673310" y="1671147"/>
              <a:ext cx="27299" cy="23277"/>
            </a:xfrm>
            <a:custGeom>
              <a:avLst/>
              <a:gdLst/>
              <a:ahLst/>
              <a:cxnLst/>
              <a:rect l="l" t="t" r="r" b="b"/>
              <a:pathLst>
                <a:path w="1853" h="1580" extrusionOk="0">
                  <a:moveTo>
                    <a:pt x="1059" y="0"/>
                  </a:moveTo>
                  <a:cubicBezTo>
                    <a:pt x="357" y="0"/>
                    <a:pt x="0" y="847"/>
                    <a:pt x="503" y="1350"/>
                  </a:cubicBezTo>
                  <a:cubicBezTo>
                    <a:pt x="665" y="1508"/>
                    <a:pt x="863" y="1579"/>
                    <a:pt x="1057" y="1579"/>
                  </a:cubicBezTo>
                  <a:cubicBezTo>
                    <a:pt x="1464" y="1579"/>
                    <a:pt x="1853" y="1265"/>
                    <a:pt x="1853" y="781"/>
                  </a:cubicBezTo>
                  <a:cubicBezTo>
                    <a:pt x="1853" y="357"/>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6"/>
            <p:cNvSpPr/>
            <p:nvPr/>
          </p:nvSpPr>
          <p:spPr>
            <a:xfrm>
              <a:off x="796341" y="1671147"/>
              <a:ext cx="27123" cy="23174"/>
            </a:xfrm>
            <a:custGeom>
              <a:avLst/>
              <a:gdLst/>
              <a:ahLst/>
              <a:cxnLst/>
              <a:rect l="l" t="t" r="r" b="b"/>
              <a:pathLst>
                <a:path w="1841" h="1573" extrusionOk="0">
                  <a:moveTo>
                    <a:pt x="1059" y="0"/>
                  </a:moveTo>
                  <a:cubicBezTo>
                    <a:pt x="358" y="0"/>
                    <a:pt x="0" y="847"/>
                    <a:pt x="503" y="1337"/>
                  </a:cubicBezTo>
                  <a:cubicBezTo>
                    <a:pt x="662" y="1500"/>
                    <a:pt x="858" y="1572"/>
                    <a:pt x="1051" y="1572"/>
                  </a:cubicBezTo>
                  <a:cubicBezTo>
                    <a:pt x="1453" y="1572"/>
                    <a:pt x="1840" y="1255"/>
                    <a:pt x="1840" y="781"/>
                  </a:cubicBezTo>
                  <a:cubicBezTo>
                    <a:pt x="1840" y="357"/>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26"/>
            <p:cNvSpPr/>
            <p:nvPr/>
          </p:nvSpPr>
          <p:spPr>
            <a:xfrm>
              <a:off x="919180" y="1671147"/>
              <a:ext cx="27123" cy="23174"/>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0" y="1255"/>
                    <a:pt x="1840" y="781"/>
                  </a:cubicBezTo>
                  <a:cubicBezTo>
                    <a:pt x="1840" y="357"/>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26"/>
            <p:cNvSpPr/>
            <p:nvPr/>
          </p:nvSpPr>
          <p:spPr>
            <a:xfrm>
              <a:off x="1042226" y="1671147"/>
              <a:ext cx="27108" cy="23174"/>
            </a:xfrm>
            <a:custGeom>
              <a:avLst/>
              <a:gdLst/>
              <a:ahLst/>
              <a:cxnLst/>
              <a:rect l="l" t="t" r="r" b="b"/>
              <a:pathLst>
                <a:path w="1840" h="1573" extrusionOk="0">
                  <a:moveTo>
                    <a:pt x="1046" y="0"/>
                  </a:moveTo>
                  <a:cubicBezTo>
                    <a:pt x="344" y="0"/>
                    <a:pt x="0" y="847"/>
                    <a:pt x="490" y="1337"/>
                  </a:cubicBezTo>
                  <a:cubicBezTo>
                    <a:pt x="653" y="1500"/>
                    <a:pt x="852" y="1572"/>
                    <a:pt x="1046" y="1572"/>
                  </a:cubicBezTo>
                  <a:cubicBezTo>
                    <a:pt x="1453" y="1572"/>
                    <a:pt x="1840" y="1255"/>
                    <a:pt x="1840" y="781"/>
                  </a:cubicBezTo>
                  <a:cubicBezTo>
                    <a:pt x="1840" y="357"/>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26"/>
            <p:cNvSpPr/>
            <p:nvPr/>
          </p:nvSpPr>
          <p:spPr>
            <a:xfrm>
              <a:off x="1165066" y="1671147"/>
              <a:ext cx="27123" cy="23174"/>
            </a:xfrm>
            <a:custGeom>
              <a:avLst/>
              <a:gdLst/>
              <a:ahLst/>
              <a:cxnLst/>
              <a:rect l="l" t="t" r="r" b="b"/>
              <a:pathLst>
                <a:path w="1841" h="1573" extrusionOk="0">
                  <a:moveTo>
                    <a:pt x="1046" y="0"/>
                  </a:moveTo>
                  <a:cubicBezTo>
                    <a:pt x="345" y="0"/>
                    <a:pt x="0" y="847"/>
                    <a:pt x="490" y="1337"/>
                  </a:cubicBezTo>
                  <a:cubicBezTo>
                    <a:pt x="653" y="1500"/>
                    <a:pt x="852" y="1572"/>
                    <a:pt x="1046" y="1572"/>
                  </a:cubicBezTo>
                  <a:cubicBezTo>
                    <a:pt x="1453" y="1572"/>
                    <a:pt x="1840" y="1255"/>
                    <a:pt x="1840" y="781"/>
                  </a:cubicBezTo>
                  <a:cubicBezTo>
                    <a:pt x="1840" y="357"/>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26"/>
            <p:cNvSpPr/>
            <p:nvPr/>
          </p:nvSpPr>
          <p:spPr>
            <a:xfrm>
              <a:off x="1287905" y="1671147"/>
              <a:ext cx="27123" cy="23174"/>
            </a:xfrm>
            <a:custGeom>
              <a:avLst/>
              <a:gdLst/>
              <a:ahLst/>
              <a:cxnLst/>
              <a:rect l="l" t="t" r="r" b="b"/>
              <a:pathLst>
                <a:path w="1841" h="1573" extrusionOk="0">
                  <a:moveTo>
                    <a:pt x="1059" y="0"/>
                  </a:moveTo>
                  <a:cubicBezTo>
                    <a:pt x="358" y="0"/>
                    <a:pt x="1" y="847"/>
                    <a:pt x="504" y="1337"/>
                  </a:cubicBezTo>
                  <a:cubicBezTo>
                    <a:pt x="662" y="1500"/>
                    <a:pt x="858" y="1572"/>
                    <a:pt x="1051" y="1572"/>
                  </a:cubicBezTo>
                  <a:cubicBezTo>
                    <a:pt x="1453" y="1572"/>
                    <a:pt x="1840" y="1255"/>
                    <a:pt x="1840" y="781"/>
                  </a:cubicBezTo>
                  <a:cubicBezTo>
                    <a:pt x="1840" y="357"/>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6"/>
            <p:cNvSpPr/>
            <p:nvPr/>
          </p:nvSpPr>
          <p:spPr>
            <a:xfrm>
              <a:off x="1410745" y="1671147"/>
              <a:ext cx="27123" cy="23174"/>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1" y="1255"/>
                    <a:pt x="1841" y="781"/>
                  </a:cubicBezTo>
                  <a:cubicBezTo>
                    <a:pt x="1841" y="357"/>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26"/>
            <p:cNvSpPr/>
            <p:nvPr/>
          </p:nvSpPr>
          <p:spPr>
            <a:xfrm>
              <a:off x="1533599" y="1671147"/>
              <a:ext cx="27314" cy="23277"/>
            </a:xfrm>
            <a:custGeom>
              <a:avLst/>
              <a:gdLst/>
              <a:ahLst/>
              <a:cxnLst/>
              <a:rect l="l" t="t" r="r" b="b"/>
              <a:pathLst>
                <a:path w="1854" h="1580" extrusionOk="0">
                  <a:moveTo>
                    <a:pt x="1059" y="0"/>
                  </a:moveTo>
                  <a:cubicBezTo>
                    <a:pt x="357" y="0"/>
                    <a:pt x="0" y="847"/>
                    <a:pt x="503" y="1350"/>
                  </a:cubicBezTo>
                  <a:cubicBezTo>
                    <a:pt x="665" y="1508"/>
                    <a:pt x="863" y="1579"/>
                    <a:pt x="1057" y="1579"/>
                  </a:cubicBezTo>
                  <a:cubicBezTo>
                    <a:pt x="1464" y="1579"/>
                    <a:pt x="1853" y="1265"/>
                    <a:pt x="1853" y="781"/>
                  </a:cubicBezTo>
                  <a:cubicBezTo>
                    <a:pt x="1853" y="344"/>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26"/>
            <p:cNvSpPr/>
            <p:nvPr/>
          </p:nvSpPr>
          <p:spPr>
            <a:xfrm>
              <a:off x="1656630" y="1671147"/>
              <a:ext cx="27123" cy="23277"/>
            </a:xfrm>
            <a:custGeom>
              <a:avLst/>
              <a:gdLst/>
              <a:ahLst/>
              <a:cxnLst/>
              <a:rect l="l" t="t" r="r" b="b"/>
              <a:pathLst>
                <a:path w="1841" h="1580" extrusionOk="0">
                  <a:moveTo>
                    <a:pt x="1059" y="0"/>
                  </a:moveTo>
                  <a:cubicBezTo>
                    <a:pt x="345" y="0"/>
                    <a:pt x="1" y="847"/>
                    <a:pt x="490" y="1350"/>
                  </a:cubicBezTo>
                  <a:cubicBezTo>
                    <a:pt x="653" y="1508"/>
                    <a:pt x="851" y="1579"/>
                    <a:pt x="1044" y="1579"/>
                  </a:cubicBezTo>
                  <a:cubicBezTo>
                    <a:pt x="1452" y="1579"/>
                    <a:pt x="1840" y="1265"/>
                    <a:pt x="1840" y="781"/>
                  </a:cubicBezTo>
                  <a:cubicBezTo>
                    <a:pt x="1840" y="357"/>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26"/>
            <p:cNvSpPr/>
            <p:nvPr/>
          </p:nvSpPr>
          <p:spPr>
            <a:xfrm>
              <a:off x="304776" y="1794369"/>
              <a:ext cx="27108" cy="23174"/>
            </a:xfrm>
            <a:custGeom>
              <a:avLst/>
              <a:gdLst/>
              <a:ahLst/>
              <a:cxnLst/>
              <a:rect l="l" t="t" r="r" b="b"/>
              <a:pathLst>
                <a:path w="1840" h="1573" extrusionOk="0">
                  <a:moveTo>
                    <a:pt x="1059" y="1"/>
                  </a:moveTo>
                  <a:cubicBezTo>
                    <a:pt x="344" y="1"/>
                    <a:pt x="0" y="848"/>
                    <a:pt x="490" y="1337"/>
                  </a:cubicBezTo>
                  <a:cubicBezTo>
                    <a:pt x="653" y="1500"/>
                    <a:pt x="852" y="1573"/>
                    <a:pt x="1046" y="1573"/>
                  </a:cubicBezTo>
                  <a:cubicBezTo>
                    <a:pt x="1453" y="1573"/>
                    <a:pt x="1840" y="1256"/>
                    <a:pt x="1840" y="782"/>
                  </a:cubicBezTo>
                  <a:cubicBezTo>
                    <a:pt x="1840" y="345"/>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26"/>
            <p:cNvSpPr/>
            <p:nvPr/>
          </p:nvSpPr>
          <p:spPr>
            <a:xfrm>
              <a:off x="427616" y="1794369"/>
              <a:ext cx="27123" cy="23174"/>
            </a:xfrm>
            <a:custGeom>
              <a:avLst/>
              <a:gdLst/>
              <a:ahLst/>
              <a:cxnLst/>
              <a:rect l="l" t="t" r="r" b="b"/>
              <a:pathLst>
                <a:path w="1841" h="1573" extrusionOk="0">
                  <a:moveTo>
                    <a:pt x="1059" y="1"/>
                  </a:moveTo>
                  <a:cubicBezTo>
                    <a:pt x="358" y="1"/>
                    <a:pt x="1" y="848"/>
                    <a:pt x="503" y="1337"/>
                  </a:cubicBezTo>
                  <a:cubicBezTo>
                    <a:pt x="662" y="1500"/>
                    <a:pt x="858" y="1573"/>
                    <a:pt x="1051" y="1573"/>
                  </a:cubicBezTo>
                  <a:cubicBezTo>
                    <a:pt x="1453" y="1573"/>
                    <a:pt x="1840" y="1256"/>
                    <a:pt x="1840" y="782"/>
                  </a:cubicBezTo>
                  <a:cubicBezTo>
                    <a:pt x="1840" y="345"/>
                    <a:pt x="1496"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26"/>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26"/>
            <p:cNvSpPr/>
            <p:nvPr/>
          </p:nvSpPr>
          <p:spPr>
            <a:xfrm>
              <a:off x="673354" y="1794369"/>
              <a:ext cx="27255" cy="23174"/>
            </a:xfrm>
            <a:custGeom>
              <a:avLst/>
              <a:gdLst/>
              <a:ahLst/>
              <a:cxnLst/>
              <a:rect l="l" t="t" r="r" b="b"/>
              <a:pathLst>
                <a:path w="1850" h="1573" extrusionOk="0">
                  <a:moveTo>
                    <a:pt x="1040" y="1"/>
                  </a:moveTo>
                  <a:cubicBezTo>
                    <a:pt x="349" y="1"/>
                    <a:pt x="1" y="851"/>
                    <a:pt x="500" y="1337"/>
                  </a:cubicBezTo>
                  <a:cubicBezTo>
                    <a:pt x="663" y="1500"/>
                    <a:pt x="862" y="1573"/>
                    <a:pt x="1056" y="1573"/>
                  </a:cubicBezTo>
                  <a:cubicBezTo>
                    <a:pt x="1463" y="1573"/>
                    <a:pt x="1850" y="1256"/>
                    <a:pt x="1850" y="782"/>
                  </a:cubicBezTo>
                  <a:cubicBezTo>
                    <a:pt x="1850" y="345"/>
                    <a:pt x="1493" y="1"/>
                    <a:pt x="1056" y="1"/>
                  </a:cubicBezTo>
                  <a:cubicBezTo>
                    <a:pt x="1050" y="1"/>
                    <a:pt x="1045" y="1"/>
                    <a:pt x="104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26"/>
            <p:cNvSpPr/>
            <p:nvPr/>
          </p:nvSpPr>
          <p:spPr>
            <a:xfrm>
              <a:off x="796341" y="1794369"/>
              <a:ext cx="27123" cy="23174"/>
            </a:xfrm>
            <a:custGeom>
              <a:avLst/>
              <a:gdLst/>
              <a:ahLst/>
              <a:cxnLst/>
              <a:rect l="l" t="t" r="r" b="b"/>
              <a:pathLst>
                <a:path w="1841" h="1573" extrusionOk="0">
                  <a:moveTo>
                    <a:pt x="1059" y="1"/>
                  </a:moveTo>
                  <a:cubicBezTo>
                    <a:pt x="358" y="1"/>
                    <a:pt x="0" y="848"/>
                    <a:pt x="503"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26"/>
            <p:cNvSpPr/>
            <p:nvPr/>
          </p:nvSpPr>
          <p:spPr>
            <a:xfrm>
              <a:off x="919180" y="1794369"/>
              <a:ext cx="27123" cy="23174"/>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0" y="1256"/>
                    <a:pt x="1840" y="782"/>
                  </a:cubicBezTo>
                  <a:cubicBezTo>
                    <a:pt x="1840" y="345"/>
                    <a:pt x="1496" y="1"/>
                    <a:pt x="106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26"/>
            <p:cNvSpPr/>
            <p:nvPr/>
          </p:nvSpPr>
          <p:spPr>
            <a:xfrm>
              <a:off x="1042226" y="1794369"/>
              <a:ext cx="27108" cy="23174"/>
            </a:xfrm>
            <a:custGeom>
              <a:avLst/>
              <a:gdLst/>
              <a:ahLst/>
              <a:cxnLst/>
              <a:rect l="l" t="t" r="r" b="b"/>
              <a:pathLst>
                <a:path w="1840" h="1573" extrusionOk="0">
                  <a:moveTo>
                    <a:pt x="1046" y="1"/>
                  </a:moveTo>
                  <a:cubicBezTo>
                    <a:pt x="344"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26"/>
            <p:cNvSpPr/>
            <p:nvPr/>
          </p:nvSpPr>
          <p:spPr>
            <a:xfrm>
              <a:off x="1165066" y="1794369"/>
              <a:ext cx="27123" cy="23174"/>
            </a:xfrm>
            <a:custGeom>
              <a:avLst/>
              <a:gdLst/>
              <a:ahLst/>
              <a:cxnLst/>
              <a:rect l="l" t="t" r="r" b="b"/>
              <a:pathLst>
                <a:path w="1841" h="1573" extrusionOk="0">
                  <a:moveTo>
                    <a:pt x="1046" y="1"/>
                  </a:moveTo>
                  <a:cubicBezTo>
                    <a:pt x="345" y="1"/>
                    <a:pt x="0" y="848"/>
                    <a:pt x="490" y="1337"/>
                  </a:cubicBezTo>
                  <a:cubicBezTo>
                    <a:pt x="653" y="1500"/>
                    <a:pt x="852" y="1573"/>
                    <a:pt x="1046" y="1573"/>
                  </a:cubicBezTo>
                  <a:cubicBezTo>
                    <a:pt x="1453" y="1573"/>
                    <a:pt x="1840" y="1256"/>
                    <a:pt x="1840" y="782"/>
                  </a:cubicBezTo>
                  <a:cubicBezTo>
                    <a:pt x="1840" y="345"/>
                    <a:pt x="1483" y="1"/>
                    <a:pt x="1046"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26"/>
            <p:cNvSpPr/>
            <p:nvPr/>
          </p:nvSpPr>
          <p:spPr>
            <a:xfrm>
              <a:off x="1287905" y="1794369"/>
              <a:ext cx="27123" cy="23174"/>
            </a:xfrm>
            <a:custGeom>
              <a:avLst/>
              <a:gdLst/>
              <a:ahLst/>
              <a:cxnLst/>
              <a:rect l="l" t="t" r="r" b="b"/>
              <a:pathLst>
                <a:path w="1841" h="1573" extrusionOk="0">
                  <a:moveTo>
                    <a:pt x="1059" y="1"/>
                  </a:moveTo>
                  <a:cubicBezTo>
                    <a:pt x="358" y="1"/>
                    <a:pt x="1" y="848"/>
                    <a:pt x="504" y="1337"/>
                  </a:cubicBezTo>
                  <a:cubicBezTo>
                    <a:pt x="662" y="1500"/>
                    <a:pt x="858" y="1573"/>
                    <a:pt x="1051" y="1573"/>
                  </a:cubicBezTo>
                  <a:cubicBezTo>
                    <a:pt x="1453" y="1573"/>
                    <a:pt x="1840" y="1256"/>
                    <a:pt x="1840" y="782"/>
                  </a:cubicBezTo>
                  <a:cubicBezTo>
                    <a:pt x="1840" y="345"/>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26"/>
            <p:cNvSpPr/>
            <p:nvPr/>
          </p:nvSpPr>
          <p:spPr>
            <a:xfrm>
              <a:off x="1410745" y="1794369"/>
              <a:ext cx="27123" cy="23174"/>
            </a:xfrm>
            <a:custGeom>
              <a:avLst/>
              <a:gdLst/>
              <a:ahLst/>
              <a:cxnLst/>
              <a:rect l="l" t="t" r="r" b="b"/>
              <a:pathLst>
                <a:path w="1841" h="1573" extrusionOk="0">
                  <a:moveTo>
                    <a:pt x="1060" y="1"/>
                  </a:moveTo>
                  <a:cubicBezTo>
                    <a:pt x="358" y="1"/>
                    <a:pt x="1" y="848"/>
                    <a:pt x="504" y="1337"/>
                  </a:cubicBezTo>
                  <a:cubicBezTo>
                    <a:pt x="662" y="1500"/>
                    <a:pt x="858" y="1573"/>
                    <a:pt x="1051" y="1573"/>
                  </a:cubicBezTo>
                  <a:cubicBezTo>
                    <a:pt x="1453" y="1573"/>
                    <a:pt x="1841" y="1256"/>
                    <a:pt x="1841" y="782"/>
                  </a:cubicBezTo>
                  <a:cubicBezTo>
                    <a:pt x="1841" y="345"/>
                    <a:pt x="1496" y="1"/>
                    <a:pt x="106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26"/>
            <p:cNvSpPr/>
            <p:nvPr/>
          </p:nvSpPr>
          <p:spPr>
            <a:xfrm>
              <a:off x="1533599" y="1794369"/>
              <a:ext cx="27314" cy="23174"/>
            </a:xfrm>
            <a:custGeom>
              <a:avLst/>
              <a:gdLst/>
              <a:ahLst/>
              <a:cxnLst/>
              <a:rect l="l" t="t" r="r" b="b"/>
              <a:pathLst>
                <a:path w="1854" h="1573" extrusionOk="0">
                  <a:moveTo>
                    <a:pt x="1059" y="1"/>
                  </a:moveTo>
                  <a:cubicBezTo>
                    <a:pt x="357" y="1"/>
                    <a:pt x="0" y="848"/>
                    <a:pt x="503" y="1337"/>
                  </a:cubicBezTo>
                  <a:cubicBezTo>
                    <a:pt x="666" y="1500"/>
                    <a:pt x="865" y="1573"/>
                    <a:pt x="1059" y="1573"/>
                  </a:cubicBezTo>
                  <a:cubicBezTo>
                    <a:pt x="1466" y="1573"/>
                    <a:pt x="1853" y="1256"/>
                    <a:pt x="1853" y="782"/>
                  </a:cubicBezTo>
                  <a:cubicBezTo>
                    <a:pt x="1853" y="345"/>
                    <a:pt x="1496"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26"/>
            <p:cNvSpPr/>
            <p:nvPr/>
          </p:nvSpPr>
          <p:spPr>
            <a:xfrm>
              <a:off x="1656689" y="1794369"/>
              <a:ext cx="27064" cy="23174"/>
            </a:xfrm>
            <a:custGeom>
              <a:avLst/>
              <a:gdLst/>
              <a:ahLst/>
              <a:cxnLst/>
              <a:rect l="l" t="t" r="r" b="b"/>
              <a:pathLst>
                <a:path w="1837" h="1573" extrusionOk="0">
                  <a:moveTo>
                    <a:pt x="1039" y="1"/>
                  </a:moveTo>
                  <a:cubicBezTo>
                    <a:pt x="336" y="1"/>
                    <a:pt x="0" y="851"/>
                    <a:pt x="486" y="1337"/>
                  </a:cubicBezTo>
                  <a:cubicBezTo>
                    <a:pt x="649" y="1500"/>
                    <a:pt x="848" y="1573"/>
                    <a:pt x="1043" y="1573"/>
                  </a:cubicBezTo>
                  <a:cubicBezTo>
                    <a:pt x="1449" y="1573"/>
                    <a:pt x="1836" y="1256"/>
                    <a:pt x="1836" y="782"/>
                  </a:cubicBezTo>
                  <a:cubicBezTo>
                    <a:pt x="1836" y="345"/>
                    <a:pt x="1479" y="1"/>
                    <a:pt x="1055" y="1"/>
                  </a:cubicBezTo>
                  <a:cubicBezTo>
                    <a:pt x="1050" y="1"/>
                    <a:pt x="1045" y="1"/>
                    <a:pt x="103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26"/>
            <p:cNvSpPr/>
            <p:nvPr/>
          </p:nvSpPr>
          <p:spPr>
            <a:xfrm>
              <a:off x="304776" y="1917607"/>
              <a:ext cx="27108" cy="23174"/>
            </a:xfrm>
            <a:custGeom>
              <a:avLst/>
              <a:gdLst/>
              <a:ahLst/>
              <a:cxnLst/>
              <a:rect l="l" t="t" r="r" b="b"/>
              <a:pathLst>
                <a:path w="1840" h="1573" extrusionOk="0">
                  <a:moveTo>
                    <a:pt x="1059" y="0"/>
                  </a:moveTo>
                  <a:cubicBezTo>
                    <a:pt x="344" y="0"/>
                    <a:pt x="0" y="847"/>
                    <a:pt x="490" y="1337"/>
                  </a:cubicBezTo>
                  <a:cubicBezTo>
                    <a:pt x="653" y="1500"/>
                    <a:pt x="852" y="1573"/>
                    <a:pt x="1046" y="1573"/>
                  </a:cubicBezTo>
                  <a:cubicBezTo>
                    <a:pt x="1453" y="1573"/>
                    <a:pt x="1840" y="1256"/>
                    <a:pt x="1840" y="781"/>
                  </a:cubicBezTo>
                  <a:cubicBezTo>
                    <a:pt x="1840" y="344"/>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26"/>
            <p:cNvSpPr/>
            <p:nvPr/>
          </p:nvSpPr>
          <p:spPr>
            <a:xfrm>
              <a:off x="427616" y="1917607"/>
              <a:ext cx="27123" cy="23174"/>
            </a:xfrm>
            <a:custGeom>
              <a:avLst/>
              <a:gdLst/>
              <a:ahLst/>
              <a:cxnLst/>
              <a:rect l="l" t="t" r="r" b="b"/>
              <a:pathLst>
                <a:path w="1841" h="1573" extrusionOk="0">
                  <a:moveTo>
                    <a:pt x="1059" y="0"/>
                  </a:moveTo>
                  <a:cubicBezTo>
                    <a:pt x="358" y="0"/>
                    <a:pt x="1" y="847"/>
                    <a:pt x="503" y="1337"/>
                  </a:cubicBezTo>
                  <a:cubicBezTo>
                    <a:pt x="662" y="1500"/>
                    <a:pt x="858" y="1573"/>
                    <a:pt x="1051" y="1573"/>
                  </a:cubicBezTo>
                  <a:cubicBezTo>
                    <a:pt x="1453" y="1573"/>
                    <a:pt x="1840" y="1256"/>
                    <a:pt x="1840" y="781"/>
                  </a:cubicBezTo>
                  <a:cubicBezTo>
                    <a:pt x="1840" y="344"/>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26"/>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26"/>
            <p:cNvSpPr/>
            <p:nvPr/>
          </p:nvSpPr>
          <p:spPr>
            <a:xfrm>
              <a:off x="673501" y="1917592"/>
              <a:ext cx="27108" cy="23189"/>
            </a:xfrm>
            <a:custGeom>
              <a:avLst/>
              <a:gdLst/>
              <a:ahLst/>
              <a:cxnLst/>
              <a:rect l="l" t="t" r="r" b="b"/>
              <a:pathLst>
                <a:path w="1840" h="1574" extrusionOk="0">
                  <a:moveTo>
                    <a:pt x="1069" y="1"/>
                  </a:moveTo>
                  <a:cubicBezTo>
                    <a:pt x="1062" y="1"/>
                    <a:pt x="1054" y="1"/>
                    <a:pt x="1046" y="1"/>
                  </a:cubicBezTo>
                  <a:cubicBezTo>
                    <a:pt x="344" y="1"/>
                    <a:pt x="0" y="848"/>
                    <a:pt x="490" y="1338"/>
                  </a:cubicBezTo>
                  <a:cubicBezTo>
                    <a:pt x="653" y="1501"/>
                    <a:pt x="852" y="1574"/>
                    <a:pt x="1046" y="1574"/>
                  </a:cubicBezTo>
                  <a:cubicBezTo>
                    <a:pt x="1453" y="1574"/>
                    <a:pt x="1840" y="1257"/>
                    <a:pt x="1840" y="782"/>
                  </a:cubicBezTo>
                  <a:cubicBezTo>
                    <a:pt x="1840" y="353"/>
                    <a:pt x="1495" y="1"/>
                    <a:pt x="106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26"/>
            <p:cNvSpPr/>
            <p:nvPr/>
          </p:nvSpPr>
          <p:spPr>
            <a:xfrm>
              <a:off x="796341" y="1917607"/>
              <a:ext cx="27123" cy="23174"/>
            </a:xfrm>
            <a:custGeom>
              <a:avLst/>
              <a:gdLst/>
              <a:ahLst/>
              <a:cxnLst/>
              <a:rect l="l" t="t" r="r" b="b"/>
              <a:pathLst>
                <a:path w="1841" h="1573" extrusionOk="0">
                  <a:moveTo>
                    <a:pt x="1059" y="0"/>
                  </a:moveTo>
                  <a:cubicBezTo>
                    <a:pt x="358" y="0"/>
                    <a:pt x="0" y="847"/>
                    <a:pt x="503" y="1337"/>
                  </a:cubicBezTo>
                  <a:cubicBezTo>
                    <a:pt x="662" y="1500"/>
                    <a:pt x="858" y="1573"/>
                    <a:pt x="1051" y="1573"/>
                  </a:cubicBezTo>
                  <a:cubicBezTo>
                    <a:pt x="1453" y="1573"/>
                    <a:pt x="1840" y="1256"/>
                    <a:pt x="1840" y="781"/>
                  </a:cubicBezTo>
                  <a:cubicBezTo>
                    <a:pt x="1840" y="344"/>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26"/>
            <p:cNvSpPr/>
            <p:nvPr/>
          </p:nvSpPr>
          <p:spPr>
            <a:xfrm>
              <a:off x="919180" y="1917607"/>
              <a:ext cx="27123" cy="23174"/>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0" y="1256"/>
                    <a:pt x="1840" y="781"/>
                  </a:cubicBezTo>
                  <a:cubicBezTo>
                    <a:pt x="1840" y="344"/>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26"/>
            <p:cNvSpPr/>
            <p:nvPr/>
          </p:nvSpPr>
          <p:spPr>
            <a:xfrm>
              <a:off x="1042226" y="1917607"/>
              <a:ext cx="27108" cy="23174"/>
            </a:xfrm>
            <a:custGeom>
              <a:avLst/>
              <a:gdLst/>
              <a:ahLst/>
              <a:cxnLst/>
              <a:rect l="l" t="t" r="r" b="b"/>
              <a:pathLst>
                <a:path w="1840" h="1573" extrusionOk="0">
                  <a:moveTo>
                    <a:pt x="1046" y="0"/>
                  </a:moveTo>
                  <a:cubicBezTo>
                    <a:pt x="344" y="0"/>
                    <a:pt x="0" y="847"/>
                    <a:pt x="490" y="1337"/>
                  </a:cubicBezTo>
                  <a:cubicBezTo>
                    <a:pt x="653" y="1500"/>
                    <a:pt x="852" y="1573"/>
                    <a:pt x="1046" y="1573"/>
                  </a:cubicBezTo>
                  <a:cubicBezTo>
                    <a:pt x="1453" y="1573"/>
                    <a:pt x="1840" y="1256"/>
                    <a:pt x="1840" y="781"/>
                  </a:cubicBezTo>
                  <a:cubicBezTo>
                    <a:pt x="1840" y="344"/>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26"/>
            <p:cNvSpPr/>
            <p:nvPr/>
          </p:nvSpPr>
          <p:spPr>
            <a:xfrm>
              <a:off x="1165066" y="1917607"/>
              <a:ext cx="27123" cy="23174"/>
            </a:xfrm>
            <a:custGeom>
              <a:avLst/>
              <a:gdLst/>
              <a:ahLst/>
              <a:cxnLst/>
              <a:rect l="l" t="t" r="r" b="b"/>
              <a:pathLst>
                <a:path w="1841" h="1573" extrusionOk="0">
                  <a:moveTo>
                    <a:pt x="1046" y="0"/>
                  </a:moveTo>
                  <a:cubicBezTo>
                    <a:pt x="345" y="0"/>
                    <a:pt x="0" y="847"/>
                    <a:pt x="490" y="1337"/>
                  </a:cubicBezTo>
                  <a:cubicBezTo>
                    <a:pt x="653" y="1500"/>
                    <a:pt x="852" y="1573"/>
                    <a:pt x="1046" y="1573"/>
                  </a:cubicBezTo>
                  <a:cubicBezTo>
                    <a:pt x="1453" y="1573"/>
                    <a:pt x="1840" y="1256"/>
                    <a:pt x="1840" y="781"/>
                  </a:cubicBezTo>
                  <a:cubicBezTo>
                    <a:pt x="1840" y="344"/>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26"/>
            <p:cNvSpPr/>
            <p:nvPr/>
          </p:nvSpPr>
          <p:spPr>
            <a:xfrm>
              <a:off x="1287905" y="1917607"/>
              <a:ext cx="27123" cy="23174"/>
            </a:xfrm>
            <a:custGeom>
              <a:avLst/>
              <a:gdLst/>
              <a:ahLst/>
              <a:cxnLst/>
              <a:rect l="l" t="t" r="r" b="b"/>
              <a:pathLst>
                <a:path w="1841" h="1573" extrusionOk="0">
                  <a:moveTo>
                    <a:pt x="1059" y="0"/>
                  </a:moveTo>
                  <a:cubicBezTo>
                    <a:pt x="358" y="0"/>
                    <a:pt x="1" y="847"/>
                    <a:pt x="504" y="1337"/>
                  </a:cubicBezTo>
                  <a:cubicBezTo>
                    <a:pt x="662" y="1500"/>
                    <a:pt x="858" y="1573"/>
                    <a:pt x="1051" y="1573"/>
                  </a:cubicBezTo>
                  <a:cubicBezTo>
                    <a:pt x="1453" y="1573"/>
                    <a:pt x="1840" y="1256"/>
                    <a:pt x="1840" y="781"/>
                  </a:cubicBezTo>
                  <a:cubicBezTo>
                    <a:pt x="1840" y="344"/>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26"/>
            <p:cNvSpPr/>
            <p:nvPr/>
          </p:nvSpPr>
          <p:spPr>
            <a:xfrm>
              <a:off x="1410745" y="1917607"/>
              <a:ext cx="27123" cy="23174"/>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1" y="1256"/>
                    <a:pt x="1841" y="781"/>
                  </a:cubicBezTo>
                  <a:cubicBezTo>
                    <a:pt x="1841" y="344"/>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26"/>
            <p:cNvSpPr/>
            <p:nvPr/>
          </p:nvSpPr>
          <p:spPr>
            <a:xfrm>
              <a:off x="1533658" y="1917607"/>
              <a:ext cx="27255" cy="23174"/>
            </a:xfrm>
            <a:custGeom>
              <a:avLst/>
              <a:gdLst/>
              <a:ahLst/>
              <a:cxnLst/>
              <a:rect l="l" t="t" r="r" b="b"/>
              <a:pathLst>
                <a:path w="1850" h="1573" extrusionOk="0">
                  <a:moveTo>
                    <a:pt x="1052" y="0"/>
                  </a:moveTo>
                  <a:cubicBezTo>
                    <a:pt x="348" y="0"/>
                    <a:pt x="0" y="838"/>
                    <a:pt x="499" y="1337"/>
                  </a:cubicBezTo>
                  <a:cubicBezTo>
                    <a:pt x="658" y="1500"/>
                    <a:pt x="855" y="1573"/>
                    <a:pt x="1049" y="1573"/>
                  </a:cubicBezTo>
                  <a:cubicBezTo>
                    <a:pt x="1456" y="1573"/>
                    <a:pt x="1849" y="1256"/>
                    <a:pt x="1849" y="781"/>
                  </a:cubicBezTo>
                  <a:cubicBezTo>
                    <a:pt x="1849" y="344"/>
                    <a:pt x="1492" y="0"/>
                    <a:pt x="1068" y="0"/>
                  </a:cubicBezTo>
                  <a:cubicBezTo>
                    <a:pt x="1063" y="0"/>
                    <a:pt x="1057" y="0"/>
                    <a:pt x="1052"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26"/>
            <p:cNvSpPr/>
            <p:nvPr/>
          </p:nvSpPr>
          <p:spPr>
            <a:xfrm>
              <a:off x="1656689" y="1917607"/>
              <a:ext cx="27064" cy="23174"/>
            </a:xfrm>
            <a:custGeom>
              <a:avLst/>
              <a:gdLst/>
              <a:ahLst/>
              <a:cxnLst/>
              <a:rect l="l" t="t" r="r" b="b"/>
              <a:pathLst>
                <a:path w="1837" h="1573" extrusionOk="0">
                  <a:moveTo>
                    <a:pt x="1039" y="0"/>
                  </a:moveTo>
                  <a:cubicBezTo>
                    <a:pt x="336" y="0"/>
                    <a:pt x="0" y="851"/>
                    <a:pt x="486" y="1337"/>
                  </a:cubicBezTo>
                  <a:cubicBezTo>
                    <a:pt x="649" y="1500"/>
                    <a:pt x="848" y="1573"/>
                    <a:pt x="1043" y="1573"/>
                  </a:cubicBezTo>
                  <a:cubicBezTo>
                    <a:pt x="1449" y="1573"/>
                    <a:pt x="1836" y="1256"/>
                    <a:pt x="1836" y="781"/>
                  </a:cubicBezTo>
                  <a:cubicBezTo>
                    <a:pt x="1836" y="344"/>
                    <a:pt x="1479" y="0"/>
                    <a:pt x="1055" y="0"/>
                  </a:cubicBezTo>
                  <a:cubicBezTo>
                    <a:pt x="1050" y="0"/>
                    <a:pt x="1045" y="0"/>
                    <a:pt x="103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26"/>
            <p:cNvSpPr/>
            <p:nvPr/>
          </p:nvSpPr>
          <p:spPr>
            <a:xfrm>
              <a:off x="304776" y="2040638"/>
              <a:ext cx="27108" cy="23292"/>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26"/>
            <p:cNvSpPr/>
            <p:nvPr/>
          </p:nvSpPr>
          <p:spPr>
            <a:xfrm>
              <a:off x="427616" y="2040638"/>
              <a:ext cx="27123" cy="23292"/>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26"/>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26"/>
            <p:cNvSpPr/>
            <p:nvPr/>
          </p:nvSpPr>
          <p:spPr>
            <a:xfrm>
              <a:off x="673310" y="2040638"/>
              <a:ext cx="27299" cy="23380"/>
            </a:xfrm>
            <a:custGeom>
              <a:avLst/>
              <a:gdLst/>
              <a:ahLst/>
              <a:cxnLst/>
              <a:rect l="l" t="t" r="r" b="b"/>
              <a:pathLst>
                <a:path w="1853" h="1587" extrusionOk="0">
                  <a:moveTo>
                    <a:pt x="1059" y="1"/>
                  </a:moveTo>
                  <a:cubicBezTo>
                    <a:pt x="357" y="1"/>
                    <a:pt x="0" y="848"/>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26"/>
            <p:cNvSpPr/>
            <p:nvPr/>
          </p:nvSpPr>
          <p:spPr>
            <a:xfrm>
              <a:off x="796341" y="2040638"/>
              <a:ext cx="27123" cy="23292"/>
            </a:xfrm>
            <a:custGeom>
              <a:avLst/>
              <a:gdLst/>
              <a:ahLst/>
              <a:cxnLst/>
              <a:rect l="l" t="t" r="r" b="b"/>
              <a:pathLst>
                <a:path w="1841" h="1581" extrusionOk="0">
                  <a:moveTo>
                    <a:pt x="1059" y="1"/>
                  </a:moveTo>
                  <a:cubicBezTo>
                    <a:pt x="358" y="1"/>
                    <a:pt x="0" y="848"/>
                    <a:pt x="503"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26"/>
            <p:cNvSpPr/>
            <p:nvPr/>
          </p:nvSpPr>
          <p:spPr>
            <a:xfrm>
              <a:off x="919180" y="2040638"/>
              <a:ext cx="27123" cy="23292"/>
            </a:xfrm>
            <a:custGeom>
              <a:avLst/>
              <a:gdLst/>
              <a:ahLst/>
              <a:cxnLst/>
              <a:rect l="l" t="t" r="r" b="b"/>
              <a:pathLst>
                <a:path w="1841" h="1581" extrusionOk="0">
                  <a:moveTo>
                    <a:pt x="1060" y="1"/>
                  </a:moveTo>
                  <a:cubicBezTo>
                    <a:pt x="358" y="1"/>
                    <a:pt x="1" y="848"/>
                    <a:pt x="504" y="1351"/>
                  </a:cubicBezTo>
                  <a:cubicBezTo>
                    <a:pt x="662" y="1509"/>
                    <a:pt x="858" y="1580"/>
                    <a:pt x="1050" y="1580"/>
                  </a:cubicBezTo>
                  <a:cubicBezTo>
                    <a:pt x="1453" y="1580"/>
                    <a:pt x="1840" y="1269"/>
                    <a:pt x="1840" y="795"/>
                  </a:cubicBezTo>
                  <a:cubicBezTo>
                    <a:pt x="1840" y="358"/>
                    <a:pt x="1496" y="1"/>
                    <a:pt x="106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26"/>
            <p:cNvSpPr/>
            <p:nvPr/>
          </p:nvSpPr>
          <p:spPr>
            <a:xfrm>
              <a:off x="1042226" y="2040638"/>
              <a:ext cx="27108" cy="23292"/>
            </a:xfrm>
            <a:custGeom>
              <a:avLst/>
              <a:gdLst/>
              <a:ahLst/>
              <a:cxnLst/>
              <a:rect l="l" t="t" r="r" b="b"/>
              <a:pathLst>
                <a:path w="1840" h="1581" extrusionOk="0">
                  <a:moveTo>
                    <a:pt x="1046" y="1"/>
                  </a:moveTo>
                  <a:cubicBezTo>
                    <a:pt x="344" y="1"/>
                    <a:pt x="0" y="848"/>
                    <a:pt x="490" y="1351"/>
                  </a:cubicBezTo>
                  <a:cubicBezTo>
                    <a:pt x="653" y="1509"/>
                    <a:pt x="851" y="1580"/>
                    <a:pt x="1046" y="1580"/>
                  </a:cubicBezTo>
                  <a:cubicBezTo>
                    <a:pt x="1452" y="1580"/>
                    <a:pt x="1840" y="1269"/>
                    <a:pt x="1840" y="795"/>
                  </a:cubicBezTo>
                  <a:cubicBezTo>
                    <a:pt x="1840" y="358"/>
                    <a:pt x="1483" y="1"/>
                    <a:pt x="1046"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26"/>
            <p:cNvSpPr/>
            <p:nvPr/>
          </p:nvSpPr>
          <p:spPr>
            <a:xfrm>
              <a:off x="1165066" y="2040638"/>
              <a:ext cx="27123" cy="23292"/>
            </a:xfrm>
            <a:custGeom>
              <a:avLst/>
              <a:gdLst/>
              <a:ahLst/>
              <a:cxnLst/>
              <a:rect l="l" t="t" r="r" b="b"/>
              <a:pathLst>
                <a:path w="1841" h="1581" extrusionOk="0">
                  <a:moveTo>
                    <a:pt x="1046" y="1"/>
                  </a:moveTo>
                  <a:cubicBezTo>
                    <a:pt x="345" y="1"/>
                    <a:pt x="0" y="848"/>
                    <a:pt x="490" y="1351"/>
                  </a:cubicBezTo>
                  <a:cubicBezTo>
                    <a:pt x="653" y="1509"/>
                    <a:pt x="852" y="1580"/>
                    <a:pt x="1046" y="1580"/>
                  </a:cubicBezTo>
                  <a:cubicBezTo>
                    <a:pt x="1453" y="1580"/>
                    <a:pt x="1840" y="1269"/>
                    <a:pt x="1840" y="795"/>
                  </a:cubicBezTo>
                  <a:cubicBezTo>
                    <a:pt x="1840" y="358"/>
                    <a:pt x="1483" y="1"/>
                    <a:pt x="1046"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26"/>
            <p:cNvSpPr/>
            <p:nvPr/>
          </p:nvSpPr>
          <p:spPr>
            <a:xfrm>
              <a:off x="1287905" y="2040638"/>
              <a:ext cx="27123" cy="23292"/>
            </a:xfrm>
            <a:custGeom>
              <a:avLst/>
              <a:gdLst/>
              <a:ahLst/>
              <a:cxnLst/>
              <a:rect l="l" t="t" r="r" b="b"/>
              <a:pathLst>
                <a:path w="1841" h="1581" extrusionOk="0">
                  <a:moveTo>
                    <a:pt x="1059" y="1"/>
                  </a:moveTo>
                  <a:cubicBezTo>
                    <a:pt x="358" y="1"/>
                    <a:pt x="1" y="848"/>
                    <a:pt x="504"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26"/>
            <p:cNvSpPr/>
            <p:nvPr/>
          </p:nvSpPr>
          <p:spPr>
            <a:xfrm>
              <a:off x="1410745" y="2040638"/>
              <a:ext cx="27123" cy="23292"/>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26"/>
            <p:cNvSpPr/>
            <p:nvPr/>
          </p:nvSpPr>
          <p:spPr>
            <a:xfrm>
              <a:off x="1533599" y="2040638"/>
              <a:ext cx="27314" cy="23380"/>
            </a:xfrm>
            <a:custGeom>
              <a:avLst/>
              <a:gdLst/>
              <a:ahLst/>
              <a:cxnLst/>
              <a:rect l="l" t="t" r="r" b="b"/>
              <a:pathLst>
                <a:path w="1854" h="1587" extrusionOk="0">
                  <a:moveTo>
                    <a:pt x="1059" y="1"/>
                  </a:moveTo>
                  <a:cubicBezTo>
                    <a:pt x="357" y="1"/>
                    <a:pt x="0" y="861"/>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26"/>
            <p:cNvSpPr/>
            <p:nvPr/>
          </p:nvSpPr>
          <p:spPr>
            <a:xfrm>
              <a:off x="1656630" y="2040638"/>
              <a:ext cx="27123" cy="23380"/>
            </a:xfrm>
            <a:custGeom>
              <a:avLst/>
              <a:gdLst/>
              <a:ahLst/>
              <a:cxnLst/>
              <a:rect l="l" t="t" r="r" b="b"/>
              <a:pathLst>
                <a:path w="1841" h="1587" extrusionOk="0">
                  <a:moveTo>
                    <a:pt x="1059" y="1"/>
                  </a:moveTo>
                  <a:cubicBezTo>
                    <a:pt x="345" y="1"/>
                    <a:pt x="1" y="848"/>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26"/>
            <p:cNvSpPr/>
            <p:nvPr/>
          </p:nvSpPr>
          <p:spPr>
            <a:xfrm>
              <a:off x="304776" y="2163875"/>
              <a:ext cx="27108" cy="23277"/>
            </a:xfrm>
            <a:custGeom>
              <a:avLst/>
              <a:gdLst/>
              <a:ahLst/>
              <a:cxnLst/>
              <a:rect l="l" t="t" r="r" b="b"/>
              <a:pathLst>
                <a:path w="1840" h="1580" extrusionOk="0">
                  <a:moveTo>
                    <a:pt x="1059" y="0"/>
                  </a:moveTo>
                  <a:cubicBezTo>
                    <a:pt x="344" y="0"/>
                    <a:pt x="0" y="847"/>
                    <a:pt x="490" y="1350"/>
                  </a:cubicBezTo>
                  <a:cubicBezTo>
                    <a:pt x="653" y="1509"/>
                    <a:pt x="851" y="1580"/>
                    <a:pt x="1046" y="1580"/>
                  </a:cubicBezTo>
                  <a:cubicBezTo>
                    <a:pt x="1452" y="1580"/>
                    <a:pt x="1840" y="1269"/>
                    <a:pt x="1840" y="795"/>
                  </a:cubicBezTo>
                  <a:cubicBezTo>
                    <a:pt x="1840" y="358"/>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26"/>
            <p:cNvSpPr/>
            <p:nvPr/>
          </p:nvSpPr>
          <p:spPr>
            <a:xfrm>
              <a:off x="427616" y="2163875"/>
              <a:ext cx="27123" cy="23277"/>
            </a:xfrm>
            <a:custGeom>
              <a:avLst/>
              <a:gdLst/>
              <a:ahLst/>
              <a:cxnLst/>
              <a:rect l="l" t="t" r="r" b="b"/>
              <a:pathLst>
                <a:path w="1841" h="1580" extrusionOk="0">
                  <a:moveTo>
                    <a:pt x="1059" y="0"/>
                  </a:moveTo>
                  <a:cubicBezTo>
                    <a:pt x="358" y="0"/>
                    <a:pt x="1" y="847"/>
                    <a:pt x="503" y="1350"/>
                  </a:cubicBezTo>
                  <a:cubicBezTo>
                    <a:pt x="662" y="1509"/>
                    <a:pt x="858" y="1580"/>
                    <a:pt x="1050" y="1580"/>
                  </a:cubicBezTo>
                  <a:cubicBezTo>
                    <a:pt x="1453" y="1580"/>
                    <a:pt x="1840" y="1269"/>
                    <a:pt x="1840" y="795"/>
                  </a:cubicBezTo>
                  <a:cubicBezTo>
                    <a:pt x="1840" y="358"/>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26"/>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26"/>
            <p:cNvSpPr/>
            <p:nvPr/>
          </p:nvSpPr>
          <p:spPr>
            <a:xfrm>
              <a:off x="673310" y="2163875"/>
              <a:ext cx="27299" cy="23277"/>
            </a:xfrm>
            <a:custGeom>
              <a:avLst/>
              <a:gdLst/>
              <a:ahLst/>
              <a:cxnLst/>
              <a:rect l="l" t="t" r="r" b="b"/>
              <a:pathLst>
                <a:path w="1853" h="1580" extrusionOk="0">
                  <a:moveTo>
                    <a:pt x="1059" y="0"/>
                  </a:moveTo>
                  <a:cubicBezTo>
                    <a:pt x="357" y="0"/>
                    <a:pt x="0" y="847"/>
                    <a:pt x="503" y="1350"/>
                  </a:cubicBezTo>
                  <a:cubicBezTo>
                    <a:pt x="666" y="1509"/>
                    <a:pt x="864" y="1580"/>
                    <a:pt x="1059" y="1580"/>
                  </a:cubicBezTo>
                  <a:cubicBezTo>
                    <a:pt x="1465" y="1580"/>
                    <a:pt x="1853" y="1269"/>
                    <a:pt x="1853" y="795"/>
                  </a:cubicBezTo>
                  <a:cubicBezTo>
                    <a:pt x="1853" y="358"/>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26"/>
            <p:cNvSpPr/>
            <p:nvPr/>
          </p:nvSpPr>
          <p:spPr>
            <a:xfrm>
              <a:off x="796341" y="2163875"/>
              <a:ext cx="27123" cy="23277"/>
            </a:xfrm>
            <a:custGeom>
              <a:avLst/>
              <a:gdLst/>
              <a:ahLst/>
              <a:cxnLst/>
              <a:rect l="l" t="t" r="r" b="b"/>
              <a:pathLst>
                <a:path w="1841" h="1580" extrusionOk="0">
                  <a:moveTo>
                    <a:pt x="1059" y="0"/>
                  </a:moveTo>
                  <a:cubicBezTo>
                    <a:pt x="358" y="0"/>
                    <a:pt x="0" y="847"/>
                    <a:pt x="503" y="1350"/>
                  </a:cubicBezTo>
                  <a:cubicBezTo>
                    <a:pt x="662" y="1509"/>
                    <a:pt x="858" y="1580"/>
                    <a:pt x="1050" y="1580"/>
                  </a:cubicBezTo>
                  <a:cubicBezTo>
                    <a:pt x="1453" y="1580"/>
                    <a:pt x="1840" y="1269"/>
                    <a:pt x="1840" y="795"/>
                  </a:cubicBezTo>
                  <a:cubicBezTo>
                    <a:pt x="1840" y="358"/>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26"/>
            <p:cNvSpPr/>
            <p:nvPr/>
          </p:nvSpPr>
          <p:spPr>
            <a:xfrm>
              <a:off x="919180" y="2163875"/>
              <a:ext cx="27123" cy="23277"/>
            </a:xfrm>
            <a:custGeom>
              <a:avLst/>
              <a:gdLst/>
              <a:ahLst/>
              <a:cxnLst/>
              <a:rect l="l" t="t" r="r" b="b"/>
              <a:pathLst>
                <a:path w="1841" h="1580" extrusionOk="0">
                  <a:moveTo>
                    <a:pt x="1060" y="0"/>
                  </a:moveTo>
                  <a:cubicBezTo>
                    <a:pt x="358" y="0"/>
                    <a:pt x="1" y="847"/>
                    <a:pt x="504" y="1350"/>
                  </a:cubicBezTo>
                  <a:cubicBezTo>
                    <a:pt x="662" y="1509"/>
                    <a:pt x="858" y="1580"/>
                    <a:pt x="1050" y="1580"/>
                  </a:cubicBezTo>
                  <a:cubicBezTo>
                    <a:pt x="1453" y="1580"/>
                    <a:pt x="1840" y="1269"/>
                    <a:pt x="1840" y="795"/>
                  </a:cubicBezTo>
                  <a:cubicBezTo>
                    <a:pt x="1840" y="358"/>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26"/>
            <p:cNvSpPr/>
            <p:nvPr/>
          </p:nvSpPr>
          <p:spPr>
            <a:xfrm>
              <a:off x="1042226" y="2163875"/>
              <a:ext cx="27108" cy="23277"/>
            </a:xfrm>
            <a:custGeom>
              <a:avLst/>
              <a:gdLst/>
              <a:ahLst/>
              <a:cxnLst/>
              <a:rect l="l" t="t" r="r" b="b"/>
              <a:pathLst>
                <a:path w="1840" h="1580" extrusionOk="0">
                  <a:moveTo>
                    <a:pt x="1046" y="0"/>
                  </a:moveTo>
                  <a:cubicBezTo>
                    <a:pt x="344" y="0"/>
                    <a:pt x="0" y="847"/>
                    <a:pt x="490" y="1350"/>
                  </a:cubicBezTo>
                  <a:cubicBezTo>
                    <a:pt x="653" y="1509"/>
                    <a:pt x="851" y="1580"/>
                    <a:pt x="1046" y="1580"/>
                  </a:cubicBezTo>
                  <a:cubicBezTo>
                    <a:pt x="1452" y="1580"/>
                    <a:pt x="1840" y="1269"/>
                    <a:pt x="1840" y="795"/>
                  </a:cubicBezTo>
                  <a:cubicBezTo>
                    <a:pt x="1840" y="358"/>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26"/>
            <p:cNvSpPr/>
            <p:nvPr/>
          </p:nvSpPr>
          <p:spPr>
            <a:xfrm>
              <a:off x="1165066" y="2163875"/>
              <a:ext cx="27123" cy="23277"/>
            </a:xfrm>
            <a:custGeom>
              <a:avLst/>
              <a:gdLst/>
              <a:ahLst/>
              <a:cxnLst/>
              <a:rect l="l" t="t" r="r" b="b"/>
              <a:pathLst>
                <a:path w="1841" h="1580" extrusionOk="0">
                  <a:moveTo>
                    <a:pt x="1046" y="0"/>
                  </a:moveTo>
                  <a:cubicBezTo>
                    <a:pt x="345" y="0"/>
                    <a:pt x="0" y="847"/>
                    <a:pt x="490" y="1350"/>
                  </a:cubicBezTo>
                  <a:cubicBezTo>
                    <a:pt x="653" y="1509"/>
                    <a:pt x="852" y="1580"/>
                    <a:pt x="1046" y="1580"/>
                  </a:cubicBezTo>
                  <a:cubicBezTo>
                    <a:pt x="1453" y="1580"/>
                    <a:pt x="1840" y="1269"/>
                    <a:pt x="1840" y="795"/>
                  </a:cubicBezTo>
                  <a:cubicBezTo>
                    <a:pt x="1840" y="358"/>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26"/>
            <p:cNvSpPr/>
            <p:nvPr/>
          </p:nvSpPr>
          <p:spPr>
            <a:xfrm>
              <a:off x="1287905" y="2163875"/>
              <a:ext cx="27123" cy="23277"/>
            </a:xfrm>
            <a:custGeom>
              <a:avLst/>
              <a:gdLst/>
              <a:ahLst/>
              <a:cxnLst/>
              <a:rect l="l" t="t" r="r" b="b"/>
              <a:pathLst>
                <a:path w="1841" h="1580" extrusionOk="0">
                  <a:moveTo>
                    <a:pt x="1059" y="0"/>
                  </a:moveTo>
                  <a:cubicBezTo>
                    <a:pt x="358" y="0"/>
                    <a:pt x="1" y="847"/>
                    <a:pt x="504" y="1350"/>
                  </a:cubicBezTo>
                  <a:cubicBezTo>
                    <a:pt x="662" y="1509"/>
                    <a:pt x="858" y="1580"/>
                    <a:pt x="1050" y="1580"/>
                  </a:cubicBezTo>
                  <a:cubicBezTo>
                    <a:pt x="1453" y="1580"/>
                    <a:pt x="1840" y="1269"/>
                    <a:pt x="1840" y="795"/>
                  </a:cubicBezTo>
                  <a:cubicBezTo>
                    <a:pt x="1840" y="358"/>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26"/>
            <p:cNvSpPr/>
            <p:nvPr/>
          </p:nvSpPr>
          <p:spPr>
            <a:xfrm>
              <a:off x="1410745" y="2163875"/>
              <a:ext cx="27123" cy="23277"/>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5"/>
                  </a:cubicBezTo>
                  <a:cubicBezTo>
                    <a:pt x="1841" y="358"/>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26"/>
            <p:cNvSpPr/>
            <p:nvPr/>
          </p:nvSpPr>
          <p:spPr>
            <a:xfrm>
              <a:off x="1533599" y="2163875"/>
              <a:ext cx="27314" cy="23277"/>
            </a:xfrm>
            <a:custGeom>
              <a:avLst/>
              <a:gdLst/>
              <a:ahLst/>
              <a:cxnLst/>
              <a:rect l="l" t="t" r="r" b="b"/>
              <a:pathLst>
                <a:path w="1854" h="1580" extrusionOk="0">
                  <a:moveTo>
                    <a:pt x="1059" y="0"/>
                  </a:moveTo>
                  <a:cubicBezTo>
                    <a:pt x="357" y="0"/>
                    <a:pt x="0" y="847"/>
                    <a:pt x="503" y="1350"/>
                  </a:cubicBezTo>
                  <a:cubicBezTo>
                    <a:pt x="666" y="1509"/>
                    <a:pt x="865" y="1580"/>
                    <a:pt x="1059" y="1580"/>
                  </a:cubicBezTo>
                  <a:cubicBezTo>
                    <a:pt x="1465" y="1580"/>
                    <a:pt x="1853" y="1269"/>
                    <a:pt x="1853" y="795"/>
                  </a:cubicBezTo>
                  <a:cubicBezTo>
                    <a:pt x="1853" y="358"/>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26"/>
            <p:cNvSpPr/>
            <p:nvPr/>
          </p:nvSpPr>
          <p:spPr>
            <a:xfrm>
              <a:off x="1656630" y="2163875"/>
              <a:ext cx="27123" cy="23277"/>
            </a:xfrm>
            <a:custGeom>
              <a:avLst/>
              <a:gdLst/>
              <a:ahLst/>
              <a:cxnLst/>
              <a:rect l="l" t="t" r="r" b="b"/>
              <a:pathLst>
                <a:path w="1841" h="1580" extrusionOk="0">
                  <a:moveTo>
                    <a:pt x="1059" y="0"/>
                  </a:moveTo>
                  <a:cubicBezTo>
                    <a:pt x="345" y="0"/>
                    <a:pt x="1" y="847"/>
                    <a:pt x="490" y="1350"/>
                  </a:cubicBezTo>
                  <a:cubicBezTo>
                    <a:pt x="653" y="1509"/>
                    <a:pt x="852" y="1580"/>
                    <a:pt x="1046" y="1580"/>
                  </a:cubicBezTo>
                  <a:cubicBezTo>
                    <a:pt x="1453" y="1580"/>
                    <a:pt x="1840" y="1269"/>
                    <a:pt x="1840" y="795"/>
                  </a:cubicBezTo>
                  <a:cubicBezTo>
                    <a:pt x="1840" y="358"/>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26"/>
            <p:cNvSpPr/>
            <p:nvPr/>
          </p:nvSpPr>
          <p:spPr>
            <a:xfrm>
              <a:off x="304776" y="2287112"/>
              <a:ext cx="27108" cy="23174"/>
            </a:xfrm>
            <a:custGeom>
              <a:avLst/>
              <a:gdLst/>
              <a:ahLst/>
              <a:cxnLst/>
              <a:rect l="l" t="t" r="r" b="b"/>
              <a:pathLst>
                <a:path w="1840" h="1573" extrusionOk="0">
                  <a:moveTo>
                    <a:pt x="1059" y="0"/>
                  </a:moveTo>
                  <a:cubicBezTo>
                    <a:pt x="344" y="0"/>
                    <a:pt x="0" y="847"/>
                    <a:pt x="490" y="1337"/>
                  </a:cubicBezTo>
                  <a:cubicBezTo>
                    <a:pt x="653" y="1500"/>
                    <a:pt x="852" y="1572"/>
                    <a:pt x="1046" y="1572"/>
                  </a:cubicBezTo>
                  <a:cubicBezTo>
                    <a:pt x="1453" y="1572"/>
                    <a:pt x="1840" y="1255"/>
                    <a:pt x="1840" y="781"/>
                  </a:cubicBezTo>
                  <a:cubicBezTo>
                    <a:pt x="1840" y="344"/>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26"/>
            <p:cNvSpPr/>
            <p:nvPr/>
          </p:nvSpPr>
          <p:spPr>
            <a:xfrm>
              <a:off x="427616" y="2287112"/>
              <a:ext cx="27123" cy="23174"/>
            </a:xfrm>
            <a:custGeom>
              <a:avLst/>
              <a:gdLst/>
              <a:ahLst/>
              <a:cxnLst/>
              <a:rect l="l" t="t" r="r" b="b"/>
              <a:pathLst>
                <a:path w="1841" h="1573" extrusionOk="0">
                  <a:moveTo>
                    <a:pt x="1059" y="0"/>
                  </a:moveTo>
                  <a:cubicBezTo>
                    <a:pt x="358" y="0"/>
                    <a:pt x="1" y="847"/>
                    <a:pt x="503" y="1337"/>
                  </a:cubicBezTo>
                  <a:cubicBezTo>
                    <a:pt x="662" y="1500"/>
                    <a:pt x="858" y="1572"/>
                    <a:pt x="1051" y="1572"/>
                  </a:cubicBezTo>
                  <a:cubicBezTo>
                    <a:pt x="1453" y="1572"/>
                    <a:pt x="1840" y="1255"/>
                    <a:pt x="1840" y="781"/>
                  </a:cubicBezTo>
                  <a:cubicBezTo>
                    <a:pt x="1840" y="344"/>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26"/>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26"/>
            <p:cNvSpPr/>
            <p:nvPr/>
          </p:nvSpPr>
          <p:spPr>
            <a:xfrm>
              <a:off x="673310" y="2287112"/>
              <a:ext cx="27299" cy="23233"/>
            </a:xfrm>
            <a:custGeom>
              <a:avLst/>
              <a:gdLst/>
              <a:ahLst/>
              <a:cxnLst/>
              <a:rect l="l" t="t" r="r" b="b"/>
              <a:pathLst>
                <a:path w="1853" h="1577" extrusionOk="0">
                  <a:moveTo>
                    <a:pt x="1059" y="0"/>
                  </a:moveTo>
                  <a:cubicBezTo>
                    <a:pt x="357" y="0"/>
                    <a:pt x="0" y="847"/>
                    <a:pt x="503" y="1350"/>
                  </a:cubicBezTo>
                  <a:cubicBezTo>
                    <a:pt x="664" y="1506"/>
                    <a:pt x="859" y="1576"/>
                    <a:pt x="1051" y="1576"/>
                  </a:cubicBezTo>
                  <a:cubicBezTo>
                    <a:pt x="1460" y="1576"/>
                    <a:pt x="1853" y="1258"/>
                    <a:pt x="1853" y="781"/>
                  </a:cubicBezTo>
                  <a:cubicBezTo>
                    <a:pt x="1853" y="344"/>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26"/>
            <p:cNvSpPr/>
            <p:nvPr/>
          </p:nvSpPr>
          <p:spPr>
            <a:xfrm>
              <a:off x="796341" y="2287112"/>
              <a:ext cx="27123" cy="23174"/>
            </a:xfrm>
            <a:custGeom>
              <a:avLst/>
              <a:gdLst/>
              <a:ahLst/>
              <a:cxnLst/>
              <a:rect l="l" t="t" r="r" b="b"/>
              <a:pathLst>
                <a:path w="1841" h="1573" extrusionOk="0">
                  <a:moveTo>
                    <a:pt x="1059" y="0"/>
                  </a:moveTo>
                  <a:cubicBezTo>
                    <a:pt x="358" y="0"/>
                    <a:pt x="0" y="847"/>
                    <a:pt x="503" y="1337"/>
                  </a:cubicBezTo>
                  <a:cubicBezTo>
                    <a:pt x="662" y="1500"/>
                    <a:pt x="858" y="1572"/>
                    <a:pt x="1051" y="1572"/>
                  </a:cubicBezTo>
                  <a:cubicBezTo>
                    <a:pt x="1453" y="1572"/>
                    <a:pt x="1840" y="1255"/>
                    <a:pt x="1840" y="781"/>
                  </a:cubicBezTo>
                  <a:cubicBezTo>
                    <a:pt x="1840" y="344"/>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26"/>
            <p:cNvSpPr/>
            <p:nvPr/>
          </p:nvSpPr>
          <p:spPr>
            <a:xfrm>
              <a:off x="919180" y="2287112"/>
              <a:ext cx="27123" cy="23174"/>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0" y="1255"/>
                    <a:pt x="1840" y="781"/>
                  </a:cubicBezTo>
                  <a:cubicBezTo>
                    <a:pt x="1840" y="344"/>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26"/>
            <p:cNvSpPr/>
            <p:nvPr/>
          </p:nvSpPr>
          <p:spPr>
            <a:xfrm>
              <a:off x="1042226" y="2287112"/>
              <a:ext cx="27108" cy="23174"/>
            </a:xfrm>
            <a:custGeom>
              <a:avLst/>
              <a:gdLst/>
              <a:ahLst/>
              <a:cxnLst/>
              <a:rect l="l" t="t" r="r" b="b"/>
              <a:pathLst>
                <a:path w="1840" h="1573" extrusionOk="0">
                  <a:moveTo>
                    <a:pt x="1046" y="0"/>
                  </a:moveTo>
                  <a:cubicBezTo>
                    <a:pt x="344" y="0"/>
                    <a:pt x="0" y="847"/>
                    <a:pt x="490" y="1337"/>
                  </a:cubicBezTo>
                  <a:cubicBezTo>
                    <a:pt x="653" y="1500"/>
                    <a:pt x="852" y="1572"/>
                    <a:pt x="1046" y="1572"/>
                  </a:cubicBezTo>
                  <a:cubicBezTo>
                    <a:pt x="1453" y="1572"/>
                    <a:pt x="1840" y="1255"/>
                    <a:pt x="1840" y="781"/>
                  </a:cubicBezTo>
                  <a:cubicBezTo>
                    <a:pt x="1840" y="344"/>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26"/>
            <p:cNvSpPr/>
            <p:nvPr/>
          </p:nvSpPr>
          <p:spPr>
            <a:xfrm>
              <a:off x="1165066" y="2287112"/>
              <a:ext cx="27123" cy="23174"/>
            </a:xfrm>
            <a:custGeom>
              <a:avLst/>
              <a:gdLst/>
              <a:ahLst/>
              <a:cxnLst/>
              <a:rect l="l" t="t" r="r" b="b"/>
              <a:pathLst>
                <a:path w="1841" h="1573" extrusionOk="0">
                  <a:moveTo>
                    <a:pt x="1046" y="0"/>
                  </a:moveTo>
                  <a:cubicBezTo>
                    <a:pt x="345" y="0"/>
                    <a:pt x="0" y="847"/>
                    <a:pt x="490" y="1337"/>
                  </a:cubicBezTo>
                  <a:cubicBezTo>
                    <a:pt x="653" y="1500"/>
                    <a:pt x="852" y="1572"/>
                    <a:pt x="1046" y="1572"/>
                  </a:cubicBezTo>
                  <a:cubicBezTo>
                    <a:pt x="1453" y="1572"/>
                    <a:pt x="1840" y="1255"/>
                    <a:pt x="1840" y="781"/>
                  </a:cubicBezTo>
                  <a:cubicBezTo>
                    <a:pt x="1840" y="344"/>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26"/>
            <p:cNvSpPr/>
            <p:nvPr/>
          </p:nvSpPr>
          <p:spPr>
            <a:xfrm>
              <a:off x="1287905" y="2287112"/>
              <a:ext cx="27123" cy="23174"/>
            </a:xfrm>
            <a:custGeom>
              <a:avLst/>
              <a:gdLst/>
              <a:ahLst/>
              <a:cxnLst/>
              <a:rect l="l" t="t" r="r" b="b"/>
              <a:pathLst>
                <a:path w="1841" h="1573" extrusionOk="0">
                  <a:moveTo>
                    <a:pt x="1059" y="0"/>
                  </a:moveTo>
                  <a:cubicBezTo>
                    <a:pt x="358" y="0"/>
                    <a:pt x="1" y="847"/>
                    <a:pt x="504" y="1337"/>
                  </a:cubicBezTo>
                  <a:cubicBezTo>
                    <a:pt x="662" y="1500"/>
                    <a:pt x="858" y="1572"/>
                    <a:pt x="1051" y="1572"/>
                  </a:cubicBezTo>
                  <a:cubicBezTo>
                    <a:pt x="1453" y="1572"/>
                    <a:pt x="1840" y="1255"/>
                    <a:pt x="1840" y="781"/>
                  </a:cubicBezTo>
                  <a:cubicBezTo>
                    <a:pt x="1840" y="344"/>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26"/>
            <p:cNvSpPr/>
            <p:nvPr/>
          </p:nvSpPr>
          <p:spPr>
            <a:xfrm>
              <a:off x="1410745" y="2287112"/>
              <a:ext cx="27123" cy="23174"/>
            </a:xfrm>
            <a:custGeom>
              <a:avLst/>
              <a:gdLst/>
              <a:ahLst/>
              <a:cxnLst/>
              <a:rect l="l" t="t" r="r" b="b"/>
              <a:pathLst>
                <a:path w="1841" h="1573" extrusionOk="0">
                  <a:moveTo>
                    <a:pt x="1060" y="0"/>
                  </a:moveTo>
                  <a:cubicBezTo>
                    <a:pt x="358" y="0"/>
                    <a:pt x="1" y="847"/>
                    <a:pt x="504" y="1337"/>
                  </a:cubicBezTo>
                  <a:cubicBezTo>
                    <a:pt x="662" y="1500"/>
                    <a:pt x="858" y="1572"/>
                    <a:pt x="1051" y="1572"/>
                  </a:cubicBezTo>
                  <a:cubicBezTo>
                    <a:pt x="1453" y="1572"/>
                    <a:pt x="1841" y="1255"/>
                    <a:pt x="1841" y="781"/>
                  </a:cubicBezTo>
                  <a:cubicBezTo>
                    <a:pt x="1841" y="344"/>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26"/>
            <p:cNvSpPr/>
            <p:nvPr/>
          </p:nvSpPr>
          <p:spPr>
            <a:xfrm>
              <a:off x="1533599" y="2287112"/>
              <a:ext cx="27314" cy="23233"/>
            </a:xfrm>
            <a:custGeom>
              <a:avLst/>
              <a:gdLst/>
              <a:ahLst/>
              <a:cxnLst/>
              <a:rect l="l" t="t" r="r" b="b"/>
              <a:pathLst>
                <a:path w="1854" h="1577" extrusionOk="0">
                  <a:moveTo>
                    <a:pt x="1059" y="0"/>
                  </a:moveTo>
                  <a:cubicBezTo>
                    <a:pt x="357" y="0"/>
                    <a:pt x="0" y="847"/>
                    <a:pt x="503" y="1350"/>
                  </a:cubicBezTo>
                  <a:cubicBezTo>
                    <a:pt x="664" y="1506"/>
                    <a:pt x="859" y="1576"/>
                    <a:pt x="1051" y="1576"/>
                  </a:cubicBezTo>
                  <a:cubicBezTo>
                    <a:pt x="1461" y="1576"/>
                    <a:pt x="1853" y="1258"/>
                    <a:pt x="1853" y="781"/>
                  </a:cubicBezTo>
                  <a:cubicBezTo>
                    <a:pt x="1853" y="344"/>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26"/>
            <p:cNvSpPr/>
            <p:nvPr/>
          </p:nvSpPr>
          <p:spPr>
            <a:xfrm>
              <a:off x="1656630" y="2287112"/>
              <a:ext cx="27123" cy="23233"/>
            </a:xfrm>
            <a:custGeom>
              <a:avLst/>
              <a:gdLst/>
              <a:ahLst/>
              <a:cxnLst/>
              <a:rect l="l" t="t" r="r" b="b"/>
              <a:pathLst>
                <a:path w="1841" h="1577" extrusionOk="0">
                  <a:moveTo>
                    <a:pt x="1059" y="0"/>
                  </a:moveTo>
                  <a:cubicBezTo>
                    <a:pt x="345" y="0"/>
                    <a:pt x="1" y="847"/>
                    <a:pt x="490" y="1350"/>
                  </a:cubicBezTo>
                  <a:cubicBezTo>
                    <a:pt x="651" y="1506"/>
                    <a:pt x="847" y="1576"/>
                    <a:pt x="1039" y="1576"/>
                  </a:cubicBezTo>
                  <a:cubicBezTo>
                    <a:pt x="1448" y="1576"/>
                    <a:pt x="1840" y="1258"/>
                    <a:pt x="1840" y="781"/>
                  </a:cubicBezTo>
                  <a:cubicBezTo>
                    <a:pt x="1840" y="344"/>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26"/>
            <p:cNvSpPr/>
            <p:nvPr/>
          </p:nvSpPr>
          <p:spPr>
            <a:xfrm>
              <a:off x="304776" y="2410335"/>
              <a:ext cx="27108" cy="23248"/>
            </a:xfrm>
            <a:custGeom>
              <a:avLst/>
              <a:gdLst/>
              <a:ahLst/>
              <a:cxnLst/>
              <a:rect l="l" t="t" r="r" b="b"/>
              <a:pathLst>
                <a:path w="1840" h="1578" extrusionOk="0">
                  <a:moveTo>
                    <a:pt x="1059" y="1"/>
                  </a:moveTo>
                  <a:cubicBezTo>
                    <a:pt x="344" y="1"/>
                    <a:pt x="0" y="848"/>
                    <a:pt x="503" y="1351"/>
                  </a:cubicBezTo>
                  <a:cubicBezTo>
                    <a:pt x="660" y="1507"/>
                    <a:pt x="852" y="1577"/>
                    <a:pt x="1042" y="1577"/>
                  </a:cubicBezTo>
                  <a:cubicBezTo>
                    <a:pt x="1448" y="1577"/>
                    <a:pt x="1840" y="1259"/>
                    <a:pt x="1840" y="782"/>
                  </a:cubicBezTo>
                  <a:cubicBezTo>
                    <a:pt x="1840" y="345"/>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26"/>
            <p:cNvSpPr/>
            <p:nvPr/>
          </p:nvSpPr>
          <p:spPr>
            <a:xfrm>
              <a:off x="427616" y="2410335"/>
              <a:ext cx="27255" cy="23248"/>
            </a:xfrm>
            <a:custGeom>
              <a:avLst/>
              <a:gdLst/>
              <a:ahLst/>
              <a:cxnLst/>
              <a:rect l="l" t="t" r="r" b="b"/>
              <a:pathLst>
                <a:path w="1850" h="1578" extrusionOk="0">
                  <a:moveTo>
                    <a:pt x="1059" y="1"/>
                  </a:moveTo>
                  <a:cubicBezTo>
                    <a:pt x="358" y="1"/>
                    <a:pt x="1" y="848"/>
                    <a:pt x="503" y="1351"/>
                  </a:cubicBezTo>
                  <a:cubicBezTo>
                    <a:pt x="660" y="1507"/>
                    <a:pt x="854" y="1577"/>
                    <a:pt x="1045" y="1577"/>
                  </a:cubicBezTo>
                  <a:cubicBezTo>
                    <a:pt x="1454" y="1577"/>
                    <a:pt x="1849" y="1259"/>
                    <a:pt x="1840" y="782"/>
                  </a:cubicBezTo>
                  <a:cubicBezTo>
                    <a:pt x="1840" y="345"/>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26"/>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26"/>
            <p:cNvSpPr/>
            <p:nvPr/>
          </p:nvSpPr>
          <p:spPr>
            <a:xfrm>
              <a:off x="673501" y="2410335"/>
              <a:ext cx="27108" cy="23248"/>
            </a:xfrm>
            <a:custGeom>
              <a:avLst/>
              <a:gdLst/>
              <a:ahLst/>
              <a:cxnLst/>
              <a:rect l="l" t="t" r="r" b="b"/>
              <a:pathLst>
                <a:path w="1840" h="1578" extrusionOk="0">
                  <a:moveTo>
                    <a:pt x="1046" y="1"/>
                  </a:moveTo>
                  <a:cubicBezTo>
                    <a:pt x="344" y="1"/>
                    <a:pt x="0" y="861"/>
                    <a:pt x="490" y="1351"/>
                  </a:cubicBezTo>
                  <a:cubicBezTo>
                    <a:pt x="651" y="1507"/>
                    <a:pt x="846" y="1577"/>
                    <a:pt x="1038" y="1577"/>
                  </a:cubicBezTo>
                  <a:cubicBezTo>
                    <a:pt x="1447" y="1577"/>
                    <a:pt x="1840" y="1259"/>
                    <a:pt x="1840" y="782"/>
                  </a:cubicBezTo>
                  <a:cubicBezTo>
                    <a:pt x="1840" y="345"/>
                    <a:pt x="1483" y="1"/>
                    <a:pt x="1046"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26"/>
            <p:cNvSpPr/>
            <p:nvPr/>
          </p:nvSpPr>
          <p:spPr>
            <a:xfrm>
              <a:off x="796341" y="2410335"/>
              <a:ext cx="27123" cy="23174"/>
            </a:xfrm>
            <a:custGeom>
              <a:avLst/>
              <a:gdLst/>
              <a:ahLst/>
              <a:cxnLst/>
              <a:rect l="l" t="t" r="r" b="b"/>
              <a:pathLst>
                <a:path w="1841" h="1573" extrusionOk="0">
                  <a:moveTo>
                    <a:pt x="1083" y="0"/>
                  </a:moveTo>
                  <a:cubicBezTo>
                    <a:pt x="1075" y="0"/>
                    <a:pt x="1067" y="0"/>
                    <a:pt x="1059" y="1"/>
                  </a:cubicBezTo>
                  <a:cubicBezTo>
                    <a:pt x="358" y="1"/>
                    <a:pt x="0" y="848"/>
                    <a:pt x="503" y="1337"/>
                  </a:cubicBezTo>
                  <a:cubicBezTo>
                    <a:pt x="662" y="1500"/>
                    <a:pt x="858" y="1573"/>
                    <a:pt x="1051" y="1573"/>
                  </a:cubicBezTo>
                  <a:cubicBezTo>
                    <a:pt x="1453" y="1573"/>
                    <a:pt x="1840" y="1256"/>
                    <a:pt x="1840" y="782"/>
                  </a:cubicBezTo>
                  <a:cubicBezTo>
                    <a:pt x="1840" y="353"/>
                    <a:pt x="1508" y="0"/>
                    <a:pt x="1083"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26"/>
            <p:cNvSpPr/>
            <p:nvPr/>
          </p:nvSpPr>
          <p:spPr>
            <a:xfrm>
              <a:off x="919180" y="2410335"/>
              <a:ext cx="27123" cy="23174"/>
            </a:xfrm>
            <a:custGeom>
              <a:avLst/>
              <a:gdLst/>
              <a:ahLst/>
              <a:cxnLst/>
              <a:rect l="l" t="t" r="r" b="b"/>
              <a:pathLst>
                <a:path w="1841" h="1573" extrusionOk="0">
                  <a:moveTo>
                    <a:pt x="1083" y="0"/>
                  </a:moveTo>
                  <a:cubicBezTo>
                    <a:pt x="1075" y="0"/>
                    <a:pt x="1067" y="0"/>
                    <a:pt x="1060" y="1"/>
                  </a:cubicBezTo>
                  <a:cubicBezTo>
                    <a:pt x="358" y="1"/>
                    <a:pt x="1" y="848"/>
                    <a:pt x="504" y="1337"/>
                  </a:cubicBezTo>
                  <a:cubicBezTo>
                    <a:pt x="662" y="1500"/>
                    <a:pt x="858" y="1573"/>
                    <a:pt x="1051" y="1573"/>
                  </a:cubicBezTo>
                  <a:cubicBezTo>
                    <a:pt x="1453" y="1573"/>
                    <a:pt x="1840" y="1256"/>
                    <a:pt x="1840" y="782"/>
                  </a:cubicBezTo>
                  <a:cubicBezTo>
                    <a:pt x="1840" y="353"/>
                    <a:pt x="1509" y="0"/>
                    <a:pt x="1083"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26"/>
            <p:cNvSpPr/>
            <p:nvPr/>
          </p:nvSpPr>
          <p:spPr>
            <a:xfrm>
              <a:off x="1042226" y="2410335"/>
              <a:ext cx="27108" cy="23174"/>
            </a:xfrm>
            <a:custGeom>
              <a:avLst/>
              <a:gdLst/>
              <a:ahLst/>
              <a:cxnLst/>
              <a:rect l="l" t="t" r="r" b="b"/>
              <a:pathLst>
                <a:path w="1840" h="1573" extrusionOk="0">
                  <a:moveTo>
                    <a:pt x="1069" y="0"/>
                  </a:moveTo>
                  <a:cubicBezTo>
                    <a:pt x="1061" y="0"/>
                    <a:pt x="1054" y="0"/>
                    <a:pt x="1046" y="1"/>
                  </a:cubicBezTo>
                  <a:cubicBezTo>
                    <a:pt x="344" y="1"/>
                    <a:pt x="0" y="848"/>
                    <a:pt x="490" y="1337"/>
                  </a:cubicBezTo>
                  <a:cubicBezTo>
                    <a:pt x="648" y="1500"/>
                    <a:pt x="846" y="1573"/>
                    <a:pt x="1040" y="1573"/>
                  </a:cubicBezTo>
                  <a:cubicBezTo>
                    <a:pt x="1446" y="1573"/>
                    <a:pt x="1840" y="1256"/>
                    <a:pt x="1840" y="782"/>
                  </a:cubicBezTo>
                  <a:cubicBezTo>
                    <a:pt x="1840" y="353"/>
                    <a:pt x="1495" y="0"/>
                    <a:pt x="106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26"/>
            <p:cNvSpPr/>
            <p:nvPr/>
          </p:nvSpPr>
          <p:spPr>
            <a:xfrm>
              <a:off x="1165066" y="2410335"/>
              <a:ext cx="27123" cy="23174"/>
            </a:xfrm>
            <a:custGeom>
              <a:avLst/>
              <a:gdLst/>
              <a:ahLst/>
              <a:cxnLst/>
              <a:rect l="l" t="t" r="r" b="b"/>
              <a:pathLst>
                <a:path w="1841" h="1573" extrusionOk="0">
                  <a:moveTo>
                    <a:pt x="1069" y="0"/>
                  </a:moveTo>
                  <a:cubicBezTo>
                    <a:pt x="1062" y="0"/>
                    <a:pt x="1054" y="0"/>
                    <a:pt x="1046" y="1"/>
                  </a:cubicBezTo>
                  <a:cubicBezTo>
                    <a:pt x="345" y="1"/>
                    <a:pt x="0" y="848"/>
                    <a:pt x="490" y="1337"/>
                  </a:cubicBezTo>
                  <a:cubicBezTo>
                    <a:pt x="653" y="1500"/>
                    <a:pt x="852" y="1573"/>
                    <a:pt x="1046" y="1573"/>
                  </a:cubicBezTo>
                  <a:cubicBezTo>
                    <a:pt x="1453" y="1573"/>
                    <a:pt x="1840" y="1256"/>
                    <a:pt x="1840" y="782"/>
                  </a:cubicBezTo>
                  <a:cubicBezTo>
                    <a:pt x="1840" y="353"/>
                    <a:pt x="1496" y="0"/>
                    <a:pt x="106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26"/>
            <p:cNvSpPr/>
            <p:nvPr/>
          </p:nvSpPr>
          <p:spPr>
            <a:xfrm>
              <a:off x="1287905" y="2410335"/>
              <a:ext cx="27123" cy="23174"/>
            </a:xfrm>
            <a:custGeom>
              <a:avLst/>
              <a:gdLst/>
              <a:ahLst/>
              <a:cxnLst/>
              <a:rect l="l" t="t" r="r" b="b"/>
              <a:pathLst>
                <a:path w="1841" h="1573" extrusionOk="0">
                  <a:moveTo>
                    <a:pt x="1083" y="0"/>
                  </a:moveTo>
                  <a:cubicBezTo>
                    <a:pt x="1075" y="0"/>
                    <a:pt x="1067" y="0"/>
                    <a:pt x="1059" y="1"/>
                  </a:cubicBezTo>
                  <a:cubicBezTo>
                    <a:pt x="358" y="1"/>
                    <a:pt x="1" y="848"/>
                    <a:pt x="504" y="1337"/>
                  </a:cubicBezTo>
                  <a:cubicBezTo>
                    <a:pt x="662" y="1500"/>
                    <a:pt x="858" y="1573"/>
                    <a:pt x="1051" y="1573"/>
                  </a:cubicBezTo>
                  <a:cubicBezTo>
                    <a:pt x="1453" y="1573"/>
                    <a:pt x="1840" y="1256"/>
                    <a:pt x="1840" y="782"/>
                  </a:cubicBezTo>
                  <a:cubicBezTo>
                    <a:pt x="1840" y="353"/>
                    <a:pt x="1509" y="0"/>
                    <a:pt x="1083"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26"/>
            <p:cNvSpPr/>
            <p:nvPr/>
          </p:nvSpPr>
          <p:spPr>
            <a:xfrm>
              <a:off x="1410745" y="2410335"/>
              <a:ext cx="27123" cy="23174"/>
            </a:xfrm>
            <a:custGeom>
              <a:avLst/>
              <a:gdLst/>
              <a:ahLst/>
              <a:cxnLst/>
              <a:rect l="l" t="t" r="r" b="b"/>
              <a:pathLst>
                <a:path w="1841" h="1573" extrusionOk="0">
                  <a:moveTo>
                    <a:pt x="1083" y="0"/>
                  </a:moveTo>
                  <a:cubicBezTo>
                    <a:pt x="1075" y="0"/>
                    <a:pt x="1068" y="0"/>
                    <a:pt x="1060" y="1"/>
                  </a:cubicBezTo>
                  <a:cubicBezTo>
                    <a:pt x="358" y="1"/>
                    <a:pt x="1" y="848"/>
                    <a:pt x="504" y="1337"/>
                  </a:cubicBezTo>
                  <a:cubicBezTo>
                    <a:pt x="662" y="1500"/>
                    <a:pt x="858" y="1573"/>
                    <a:pt x="1051" y="1573"/>
                  </a:cubicBezTo>
                  <a:cubicBezTo>
                    <a:pt x="1453" y="1573"/>
                    <a:pt x="1841" y="1256"/>
                    <a:pt x="1841" y="782"/>
                  </a:cubicBezTo>
                  <a:cubicBezTo>
                    <a:pt x="1841" y="353"/>
                    <a:pt x="1509" y="0"/>
                    <a:pt x="1083"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26"/>
            <p:cNvSpPr/>
            <p:nvPr/>
          </p:nvSpPr>
          <p:spPr>
            <a:xfrm>
              <a:off x="1533599" y="2410335"/>
              <a:ext cx="27314" cy="23248"/>
            </a:xfrm>
            <a:custGeom>
              <a:avLst/>
              <a:gdLst/>
              <a:ahLst/>
              <a:cxnLst/>
              <a:rect l="l" t="t" r="r" b="b"/>
              <a:pathLst>
                <a:path w="1854" h="1578" extrusionOk="0">
                  <a:moveTo>
                    <a:pt x="1072" y="1"/>
                  </a:moveTo>
                  <a:cubicBezTo>
                    <a:pt x="357" y="1"/>
                    <a:pt x="0" y="848"/>
                    <a:pt x="503" y="1351"/>
                  </a:cubicBezTo>
                  <a:cubicBezTo>
                    <a:pt x="664" y="1507"/>
                    <a:pt x="859" y="1577"/>
                    <a:pt x="1051" y="1577"/>
                  </a:cubicBezTo>
                  <a:cubicBezTo>
                    <a:pt x="1461" y="1577"/>
                    <a:pt x="1853" y="1259"/>
                    <a:pt x="1853" y="782"/>
                  </a:cubicBezTo>
                  <a:cubicBezTo>
                    <a:pt x="1840" y="358"/>
                    <a:pt x="1496" y="1"/>
                    <a:pt x="1072"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26"/>
            <p:cNvSpPr/>
            <p:nvPr/>
          </p:nvSpPr>
          <p:spPr>
            <a:xfrm>
              <a:off x="1656630" y="2410335"/>
              <a:ext cx="27123" cy="23248"/>
            </a:xfrm>
            <a:custGeom>
              <a:avLst/>
              <a:gdLst/>
              <a:ahLst/>
              <a:cxnLst/>
              <a:rect l="l" t="t" r="r" b="b"/>
              <a:pathLst>
                <a:path w="1841" h="1578" extrusionOk="0">
                  <a:moveTo>
                    <a:pt x="1059" y="1"/>
                  </a:moveTo>
                  <a:cubicBezTo>
                    <a:pt x="345" y="1"/>
                    <a:pt x="1" y="848"/>
                    <a:pt x="490" y="1351"/>
                  </a:cubicBezTo>
                  <a:cubicBezTo>
                    <a:pt x="651" y="1507"/>
                    <a:pt x="847" y="1577"/>
                    <a:pt x="1039" y="1577"/>
                  </a:cubicBezTo>
                  <a:cubicBezTo>
                    <a:pt x="1448" y="1577"/>
                    <a:pt x="1840" y="1259"/>
                    <a:pt x="1840" y="782"/>
                  </a:cubicBezTo>
                  <a:cubicBezTo>
                    <a:pt x="1840" y="345"/>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26"/>
            <p:cNvSpPr/>
            <p:nvPr/>
          </p:nvSpPr>
          <p:spPr>
            <a:xfrm>
              <a:off x="304776" y="2533381"/>
              <a:ext cx="27108" cy="23277"/>
            </a:xfrm>
            <a:custGeom>
              <a:avLst/>
              <a:gdLst/>
              <a:ahLst/>
              <a:cxnLst/>
              <a:rect l="l" t="t" r="r" b="b"/>
              <a:pathLst>
                <a:path w="1840" h="1580" extrusionOk="0">
                  <a:moveTo>
                    <a:pt x="1059" y="0"/>
                  </a:moveTo>
                  <a:cubicBezTo>
                    <a:pt x="344" y="0"/>
                    <a:pt x="0" y="847"/>
                    <a:pt x="490" y="1350"/>
                  </a:cubicBezTo>
                  <a:cubicBezTo>
                    <a:pt x="653" y="1509"/>
                    <a:pt x="851" y="1580"/>
                    <a:pt x="1046" y="1580"/>
                  </a:cubicBezTo>
                  <a:cubicBezTo>
                    <a:pt x="1452" y="1580"/>
                    <a:pt x="1840" y="1269"/>
                    <a:pt x="1840" y="794"/>
                  </a:cubicBezTo>
                  <a:cubicBezTo>
                    <a:pt x="1840" y="357"/>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26"/>
            <p:cNvSpPr/>
            <p:nvPr/>
          </p:nvSpPr>
          <p:spPr>
            <a:xfrm>
              <a:off x="427616" y="2533381"/>
              <a:ext cx="27123" cy="23277"/>
            </a:xfrm>
            <a:custGeom>
              <a:avLst/>
              <a:gdLst/>
              <a:ahLst/>
              <a:cxnLst/>
              <a:rect l="l" t="t" r="r" b="b"/>
              <a:pathLst>
                <a:path w="1841" h="1580" extrusionOk="0">
                  <a:moveTo>
                    <a:pt x="1059" y="0"/>
                  </a:moveTo>
                  <a:cubicBezTo>
                    <a:pt x="358" y="0"/>
                    <a:pt x="1" y="847"/>
                    <a:pt x="503" y="1350"/>
                  </a:cubicBezTo>
                  <a:cubicBezTo>
                    <a:pt x="662" y="1509"/>
                    <a:pt x="858" y="1580"/>
                    <a:pt x="1050" y="1580"/>
                  </a:cubicBezTo>
                  <a:cubicBezTo>
                    <a:pt x="1453" y="1580"/>
                    <a:pt x="1840" y="1269"/>
                    <a:pt x="1840" y="794"/>
                  </a:cubicBezTo>
                  <a:cubicBezTo>
                    <a:pt x="1840" y="357"/>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26"/>
            <p:cNvSpPr/>
            <p:nvPr/>
          </p:nvSpPr>
          <p:spPr>
            <a:xfrm>
              <a:off x="550455" y="2533381"/>
              <a:ext cx="27314" cy="23366"/>
            </a:xfrm>
            <a:custGeom>
              <a:avLst/>
              <a:gdLst/>
              <a:ahLst/>
              <a:cxnLst/>
              <a:rect l="l" t="t" r="r" b="b"/>
              <a:pathLst>
                <a:path w="1854" h="1586" extrusionOk="0">
                  <a:moveTo>
                    <a:pt x="1060" y="0"/>
                  </a:moveTo>
                  <a:cubicBezTo>
                    <a:pt x="358" y="0"/>
                    <a:pt x="1" y="860"/>
                    <a:pt x="504" y="1350"/>
                  </a:cubicBezTo>
                  <a:cubicBezTo>
                    <a:pt x="667" y="1513"/>
                    <a:pt x="865" y="1586"/>
                    <a:pt x="1060" y="1586"/>
                  </a:cubicBezTo>
                  <a:cubicBezTo>
                    <a:pt x="1466" y="1586"/>
                    <a:pt x="1854" y="1269"/>
                    <a:pt x="1854" y="794"/>
                  </a:cubicBezTo>
                  <a:cubicBezTo>
                    <a:pt x="1854" y="357"/>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26"/>
            <p:cNvSpPr/>
            <p:nvPr/>
          </p:nvSpPr>
          <p:spPr>
            <a:xfrm>
              <a:off x="673310" y="2533381"/>
              <a:ext cx="27299" cy="23366"/>
            </a:xfrm>
            <a:custGeom>
              <a:avLst/>
              <a:gdLst/>
              <a:ahLst/>
              <a:cxnLst/>
              <a:rect l="l" t="t" r="r" b="b"/>
              <a:pathLst>
                <a:path w="1853" h="1586" extrusionOk="0">
                  <a:moveTo>
                    <a:pt x="1059" y="0"/>
                  </a:moveTo>
                  <a:cubicBezTo>
                    <a:pt x="357" y="0"/>
                    <a:pt x="0" y="860"/>
                    <a:pt x="503" y="1350"/>
                  </a:cubicBezTo>
                  <a:cubicBezTo>
                    <a:pt x="666" y="1513"/>
                    <a:pt x="865" y="1586"/>
                    <a:pt x="1059" y="1586"/>
                  </a:cubicBezTo>
                  <a:cubicBezTo>
                    <a:pt x="1466" y="1586"/>
                    <a:pt x="1853" y="1269"/>
                    <a:pt x="1853" y="794"/>
                  </a:cubicBezTo>
                  <a:cubicBezTo>
                    <a:pt x="1853" y="357"/>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26"/>
            <p:cNvSpPr/>
            <p:nvPr/>
          </p:nvSpPr>
          <p:spPr>
            <a:xfrm>
              <a:off x="796341" y="2533381"/>
              <a:ext cx="27123" cy="23277"/>
            </a:xfrm>
            <a:custGeom>
              <a:avLst/>
              <a:gdLst/>
              <a:ahLst/>
              <a:cxnLst/>
              <a:rect l="l" t="t" r="r" b="b"/>
              <a:pathLst>
                <a:path w="1841" h="1580" extrusionOk="0">
                  <a:moveTo>
                    <a:pt x="1059" y="0"/>
                  </a:moveTo>
                  <a:cubicBezTo>
                    <a:pt x="358" y="0"/>
                    <a:pt x="0" y="847"/>
                    <a:pt x="503" y="1350"/>
                  </a:cubicBezTo>
                  <a:cubicBezTo>
                    <a:pt x="662" y="1509"/>
                    <a:pt x="858" y="1580"/>
                    <a:pt x="1050" y="1580"/>
                  </a:cubicBezTo>
                  <a:cubicBezTo>
                    <a:pt x="1453" y="1580"/>
                    <a:pt x="1840" y="1269"/>
                    <a:pt x="1840" y="794"/>
                  </a:cubicBezTo>
                  <a:cubicBezTo>
                    <a:pt x="1840" y="357"/>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26"/>
            <p:cNvSpPr/>
            <p:nvPr/>
          </p:nvSpPr>
          <p:spPr>
            <a:xfrm>
              <a:off x="919180" y="2533381"/>
              <a:ext cx="27123" cy="23277"/>
            </a:xfrm>
            <a:custGeom>
              <a:avLst/>
              <a:gdLst/>
              <a:ahLst/>
              <a:cxnLst/>
              <a:rect l="l" t="t" r="r" b="b"/>
              <a:pathLst>
                <a:path w="1841" h="1580" extrusionOk="0">
                  <a:moveTo>
                    <a:pt x="1060" y="0"/>
                  </a:moveTo>
                  <a:cubicBezTo>
                    <a:pt x="358" y="0"/>
                    <a:pt x="1" y="847"/>
                    <a:pt x="504" y="1350"/>
                  </a:cubicBezTo>
                  <a:cubicBezTo>
                    <a:pt x="662" y="1509"/>
                    <a:pt x="858" y="1580"/>
                    <a:pt x="1050" y="1580"/>
                  </a:cubicBezTo>
                  <a:cubicBezTo>
                    <a:pt x="1453" y="1580"/>
                    <a:pt x="1840" y="1269"/>
                    <a:pt x="1840" y="794"/>
                  </a:cubicBezTo>
                  <a:cubicBezTo>
                    <a:pt x="1840" y="357"/>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6"/>
            <p:cNvSpPr/>
            <p:nvPr/>
          </p:nvSpPr>
          <p:spPr>
            <a:xfrm>
              <a:off x="1042226" y="2533381"/>
              <a:ext cx="27108" cy="23277"/>
            </a:xfrm>
            <a:custGeom>
              <a:avLst/>
              <a:gdLst/>
              <a:ahLst/>
              <a:cxnLst/>
              <a:rect l="l" t="t" r="r" b="b"/>
              <a:pathLst>
                <a:path w="1840" h="1580" extrusionOk="0">
                  <a:moveTo>
                    <a:pt x="1046" y="0"/>
                  </a:moveTo>
                  <a:cubicBezTo>
                    <a:pt x="344" y="0"/>
                    <a:pt x="0" y="847"/>
                    <a:pt x="490" y="1350"/>
                  </a:cubicBezTo>
                  <a:cubicBezTo>
                    <a:pt x="653" y="1509"/>
                    <a:pt x="851" y="1580"/>
                    <a:pt x="1046" y="1580"/>
                  </a:cubicBezTo>
                  <a:cubicBezTo>
                    <a:pt x="1452" y="1580"/>
                    <a:pt x="1840" y="1269"/>
                    <a:pt x="1840" y="794"/>
                  </a:cubicBezTo>
                  <a:cubicBezTo>
                    <a:pt x="1840" y="357"/>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26"/>
            <p:cNvSpPr/>
            <p:nvPr/>
          </p:nvSpPr>
          <p:spPr>
            <a:xfrm>
              <a:off x="1165066" y="2533381"/>
              <a:ext cx="27123" cy="23277"/>
            </a:xfrm>
            <a:custGeom>
              <a:avLst/>
              <a:gdLst/>
              <a:ahLst/>
              <a:cxnLst/>
              <a:rect l="l" t="t" r="r" b="b"/>
              <a:pathLst>
                <a:path w="1841" h="1580" extrusionOk="0">
                  <a:moveTo>
                    <a:pt x="1046" y="0"/>
                  </a:moveTo>
                  <a:cubicBezTo>
                    <a:pt x="345" y="0"/>
                    <a:pt x="0" y="847"/>
                    <a:pt x="490" y="1350"/>
                  </a:cubicBezTo>
                  <a:cubicBezTo>
                    <a:pt x="653" y="1509"/>
                    <a:pt x="852" y="1580"/>
                    <a:pt x="1046" y="1580"/>
                  </a:cubicBezTo>
                  <a:cubicBezTo>
                    <a:pt x="1453" y="1580"/>
                    <a:pt x="1840" y="1269"/>
                    <a:pt x="1840" y="794"/>
                  </a:cubicBezTo>
                  <a:cubicBezTo>
                    <a:pt x="1840" y="357"/>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26"/>
            <p:cNvSpPr/>
            <p:nvPr/>
          </p:nvSpPr>
          <p:spPr>
            <a:xfrm>
              <a:off x="1287905" y="2533381"/>
              <a:ext cx="27123" cy="23277"/>
            </a:xfrm>
            <a:custGeom>
              <a:avLst/>
              <a:gdLst/>
              <a:ahLst/>
              <a:cxnLst/>
              <a:rect l="l" t="t" r="r" b="b"/>
              <a:pathLst>
                <a:path w="1841" h="1580" extrusionOk="0">
                  <a:moveTo>
                    <a:pt x="1059" y="0"/>
                  </a:moveTo>
                  <a:cubicBezTo>
                    <a:pt x="358" y="0"/>
                    <a:pt x="1" y="847"/>
                    <a:pt x="504" y="1350"/>
                  </a:cubicBezTo>
                  <a:cubicBezTo>
                    <a:pt x="662" y="1509"/>
                    <a:pt x="858" y="1580"/>
                    <a:pt x="1050" y="1580"/>
                  </a:cubicBezTo>
                  <a:cubicBezTo>
                    <a:pt x="1453" y="1580"/>
                    <a:pt x="1840" y="1269"/>
                    <a:pt x="1840" y="794"/>
                  </a:cubicBezTo>
                  <a:cubicBezTo>
                    <a:pt x="1840" y="357"/>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26"/>
            <p:cNvSpPr/>
            <p:nvPr/>
          </p:nvSpPr>
          <p:spPr>
            <a:xfrm>
              <a:off x="1410745" y="2533381"/>
              <a:ext cx="27123" cy="23277"/>
            </a:xfrm>
            <a:custGeom>
              <a:avLst/>
              <a:gdLst/>
              <a:ahLst/>
              <a:cxnLst/>
              <a:rect l="l" t="t" r="r" b="b"/>
              <a:pathLst>
                <a:path w="1841" h="1580" extrusionOk="0">
                  <a:moveTo>
                    <a:pt x="1060" y="0"/>
                  </a:moveTo>
                  <a:cubicBezTo>
                    <a:pt x="358" y="0"/>
                    <a:pt x="1" y="847"/>
                    <a:pt x="504" y="1350"/>
                  </a:cubicBezTo>
                  <a:cubicBezTo>
                    <a:pt x="662" y="1509"/>
                    <a:pt x="858" y="1580"/>
                    <a:pt x="1051" y="1580"/>
                  </a:cubicBezTo>
                  <a:cubicBezTo>
                    <a:pt x="1453" y="1580"/>
                    <a:pt x="1841" y="1269"/>
                    <a:pt x="1841" y="794"/>
                  </a:cubicBezTo>
                  <a:cubicBezTo>
                    <a:pt x="1841" y="357"/>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26"/>
            <p:cNvSpPr/>
            <p:nvPr/>
          </p:nvSpPr>
          <p:spPr>
            <a:xfrm>
              <a:off x="1533599" y="2533381"/>
              <a:ext cx="27314" cy="23366"/>
            </a:xfrm>
            <a:custGeom>
              <a:avLst/>
              <a:gdLst/>
              <a:ahLst/>
              <a:cxnLst/>
              <a:rect l="l" t="t" r="r" b="b"/>
              <a:pathLst>
                <a:path w="1854" h="1586" extrusionOk="0">
                  <a:moveTo>
                    <a:pt x="1059" y="0"/>
                  </a:moveTo>
                  <a:cubicBezTo>
                    <a:pt x="357" y="0"/>
                    <a:pt x="0" y="860"/>
                    <a:pt x="503" y="1350"/>
                  </a:cubicBezTo>
                  <a:cubicBezTo>
                    <a:pt x="666" y="1513"/>
                    <a:pt x="865" y="1586"/>
                    <a:pt x="1059" y="1586"/>
                  </a:cubicBezTo>
                  <a:cubicBezTo>
                    <a:pt x="1466" y="1586"/>
                    <a:pt x="1853" y="1269"/>
                    <a:pt x="1853" y="794"/>
                  </a:cubicBezTo>
                  <a:cubicBezTo>
                    <a:pt x="1853" y="357"/>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6"/>
            <p:cNvSpPr/>
            <p:nvPr/>
          </p:nvSpPr>
          <p:spPr>
            <a:xfrm>
              <a:off x="1656630" y="2533381"/>
              <a:ext cx="27123" cy="23366"/>
            </a:xfrm>
            <a:custGeom>
              <a:avLst/>
              <a:gdLst/>
              <a:ahLst/>
              <a:cxnLst/>
              <a:rect l="l" t="t" r="r" b="b"/>
              <a:pathLst>
                <a:path w="1841" h="1586" extrusionOk="0">
                  <a:moveTo>
                    <a:pt x="1059" y="0"/>
                  </a:moveTo>
                  <a:cubicBezTo>
                    <a:pt x="345" y="0"/>
                    <a:pt x="1" y="860"/>
                    <a:pt x="490" y="1350"/>
                  </a:cubicBezTo>
                  <a:cubicBezTo>
                    <a:pt x="653" y="1513"/>
                    <a:pt x="852" y="1586"/>
                    <a:pt x="1047" y="1586"/>
                  </a:cubicBezTo>
                  <a:cubicBezTo>
                    <a:pt x="1453" y="1586"/>
                    <a:pt x="1840" y="1269"/>
                    <a:pt x="1840" y="794"/>
                  </a:cubicBezTo>
                  <a:cubicBezTo>
                    <a:pt x="1840" y="357"/>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26"/>
            <p:cNvSpPr/>
            <p:nvPr/>
          </p:nvSpPr>
          <p:spPr>
            <a:xfrm>
              <a:off x="304776" y="2656604"/>
              <a:ext cx="27108" cy="23292"/>
            </a:xfrm>
            <a:custGeom>
              <a:avLst/>
              <a:gdLst/>
              <a:ahLst/>
              <a:cxnLst/>
              <a:rect l="l" t="t" r="r" b="b"/>
              <a:pathLst>
                <a:path w="1840" h="1581" extrusionOk="0">
                  <a:moveTo>
                    <a:pt x="1059" y="1"/>
                  </a:moveTo>
                  <a:cubicBezTo>
                    <a:pt x="344" y="1"/>
                    <a:pt x="0" y="848"/>
                    <a:pt x="490" y="1351"/>
                  </a:cubicBezTo>
                  <a:cubicBezTo>
                    <a:pt x="653" y="1509"/>
                    <a:pt x="851" y="1580"/>
                    <a:pt x="1046" y="1580"/>
                  </a:cubicBezTo>
                  <a:cubicBezTo>
                    <a:pt x="1452" y="1580"/>
                    <a:pt x="1840" y="1269"/>
                    <a:pt x="1840" y="795"/>
                  </a:cubicBezTo>
                  <a:cubicBezTo>
                    <a:pt x="1840" y="358"/>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26"/>
            <p:cNvSpPr/>
            <p:nvPr/>
          </p:nvSpPr>
          <p:spPr>
            <a:xfrm>
              <a:off x="427616" y="2656604"/>
              <a:ext cx="27123" cy="23292"/>
            </a:xfrm>
            <a:custGeom>
              <a:avLst/>
              <a:gdLst/>
              <a:ahLst/>
              <a:cxnLst/>
              <a:rect l="l" t="t" r="r" b="b"/>
              <a:pathLst>
                <a:path w="1841" h="1581" extrusionOk="0">
                  <a:moveTo>
                    <a:pt x="1059" y="1"/>
                  </a:moveTo>
                  <a:cubicBezTo>
                    <a:pt x="358" y="1"/>
                    <a:pt x="1" y="848"/>
                    <a:pt x="503" y="1351"/>
                  </a:cubicBezTo>
                  <a:cubicBezTo>
                    <a:pt x="662" y="1509"/>
                    <a:pt x="858" y="1580"/>
                    <a:pt x="1050" y="1580"/>
                  </a:cubicBezTo>
                  <a:cubicBezTo>
                    <a:pt x="1453" y="1580"/>
                    <a:pt x="1840" y="1269"/>
                    <a:pt x="1840" y="795"/>
                  </a:cubicBezTo>
                  <a:cubicBezTo>
                    <a:pt x="1840" y="358"/>
                    <a:pt x="1496"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6"/>
            <p:cNvSpPr/>
            <p:nvPr/>
          </p:nvSpPr>
          <p:spPr>
            <a:xfrm>
              <a:off x="550455" y="2656604"/>
              <a:ext cx="27314" cy="23292"/>
            </a:xfrm>
            <a:custGeom>
              <a:avLst/>
              <a:gdLst/>
              <a:ahLst/>
              <a:cxnLst/>
              <a:rect l="l" t="t" r="r" b="b"/>
              <a:pathLst>
                <a:path w="1854" h="1581" extrusionOk="0">
                  <a:moveTo>
                    <a:pt x="1060" y="1"/>
                  </a:moveTo>
                  <a:cubicBezTo>
                    <a:pt x="358" y="1"/>
                    <a:pt x="1" y="848"/>
                    <a:pt x="504" y="1351"/>
                  </a:cubicBezTo>
                  <a:cubicBezTo>
                    <a:pt x="666" y="1509"/>
                    <a:pt x="865" y="1580"/>
                    <a:pt x="1060" y="1580"/>
                  </a:cubicBezTo>
                  <a:cubicBezTo>
                    <a:pt x="1466" y="1580"/>
                    <a:pt x="1854" y="1269"/>
                    <a:pt x="1854" y="795"/>
                  </a:cubicBezTo>
                  <a:cubicBezTo>
                    <a:pt x="1854" y="358"/>
                    <a:pt x="1496" y="1"/>
                    <a:pt x="106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6"/>
            <p:cNvSpPr/>
            <p:nvPr/>
          </p:nvSpPr>
          <p:spPr>
            <a:xfrm>
              <a:off x="673310" y="2656604"/>
              <a:ext cx="27299" cy="23380"/>
            </a:xfrm>
            <a:custGeom>
              <a:avLst/>
              <a:gdLst/>
              <a:ahLst/>
              <a:cxnLst/>
              <a:rect l="l" t="t" r="r" b="b"/>
              <a:pathLst>
                <a:path w="1853" h="1587" extrusionOk="0">
                  <a:moveTo>
                    <a:pt x="1059" y="1"/>
                  </a:moveTo>
                  <a:cubicBezTo>
                    <a:pt x="357" y="1"/>
                    <a:pt x="0" y="848"/>
                    <a:pt x="503" y="1351"/>
                  </a:cubicBezTo>
                  <a:cubicBezTo>
                    <a:pt x="666" y="1514"/>
                    <a:pt x="865" y="1586"/>
                    <a:pt x="1059" y="1586"/>
                  </a:cubicBezTo>
                  <a:cubicBezTo>
                    <a:pt x="1466" y="1586"/>
                    <a:pt x="1853" y="1269"/>
                    <a:pt x="1853" y="795"/>
                  </a:cubicBezTo>
                  <a:cubicBezTo>
                    <a:pt x="1853" y="358"/>
                    <a:pt x="1496"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6"/>
            <p:cNvSpPr/>
            <p:nvPr/>
          </p:nvSpPr>
          <p:spPr>
            <a:xfrm>
              <a:off x="796341" y="2656604"/>
              <a:ext cx="27123" cy="23292"/>
            </a:xfrm>
            <a:custGeom>
              <a:avLst/>
              <a:gdLst/>
              <a:ahLst/>
              <a:cxnLst/>
              <a:rect l="l" t="t" r="r" b="b"/>
              <a:pathLst>
                <a:path w="1841" h="1581" extrusionOk="0">
                  <a:moveTo>
                    <a:pt x="1059" y="1"/>
                  </a:moveTo>
                  <a:cubicBezTo>
                    <a:pt x="358" y="1"/>
                    <a:pt x="0" y="848"/>
                    <a:pt x="503"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26"/>
            <p:cNvSpPr/>
            <p:nvPr/>
          </p:nvSpPr>
          <p:spPr>
            <a:xfrm>
              <a:off x="919180" y="2656604"/>
              <a:ext cx="27123" cy="23292"/>
            </a:xfrm>
            <a:custGeom>
              <a:avLst/>
              <a:gdLst/>
              <a:ahLst/>
              <a:cxnLst/>
              <a:rect l="l" t="t" r="r" b="b"/>
              <a:pathLst>
                <a:path w="1841" h="1581" extrusionOk="0">
                  <a:moveTo>
                    <a:pt x="1060" y="1"/>
                  </a:moveTo>
                  <a:cubicBezTo>
                    <a:pt x="358" y="1"/>
                    <a:pt x="1" y="848"/>
                    <a:pt x="504" y="1351"/>
                  </a:cubicBezTo>
                  <a:cubicBezTo>
                    <a:pt x="662" y="1509"/>
                    <a:pt x="858" y="1580"/>
                    <a:pt x="1050" y="1580"/>
                  </a:cubicBezTo>
                  <a:cubicBezTo>
                    <a:pt x="1453" y="1580"/>
                    <a:pt x="1840" y="1269"/>
                    <a:pt x="1840" y="795"/>
                  </a:cubicBezTo>
                  <a:cubicBezTo>
                    <a:pt x="1840" y="358"/>
                    <a:pt x="1496" y="1"/>
                    <a:pt x="106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26"/>
            <p:cNvSpPr/>
            <p:nvPr/>
          </p:nvSpPr>
          <p:spPr>
            <a:xfrm>
              <a:off x="1042226" y="2656604"/>
              <a:ext cx="27108" cy="23292"/>
            </a:xfrm>
            <a:custGeom>
              <a:avLst/>
              <a:gdLst/>
              <a:ahLst/>
              <a:cxnLst/>
              <a:rect l="l" t="t" r="r" b="b"/>
              <a:pathLst>
                <a:path w="1840" h="1581" extrusionOk="0">
                  <a:moveTo>
                    <a:pt x="1046" y="1"/>
                  </a:moveTo>
                  <a:cubicBezTo>
                    <a:pt x="344" y="1"/>
                    <a:pt x="0" y="848"/>
                    <a:pt x="490" y="1351"/>
                  </a:cubicBezTo>
                  <a:cubicBezTo>
                    <a:pt x="653" y="1509"/>
                    <a:pt x="851" y="1580"/>
                    <a:pt x="1046" y="1580"/>
                  </a:cubicBezTo>
                  <a:cubicBezTo>
                    <a:pt x="1452" y="1580"/>
                    <a:pt x="1840" y="1269"/>
                    <a:pt x="1840" y="795"/>
                  </a:cubicBezTo>
                  <a:cubicBezTo>
                    <a:pt x="1840" y="358"/>
                    <a:pt x="1483" y="1"/>
                    <a:pt x="1046"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26"/>
            <p:cNvSpPr/>
            <p:nvPr/>
          </p:nvSpPr>
          <p:spPr>
            <a:xfrm>
              <a:off x="1165066" y="2656604"/>
              <a:ext cx="27123" cy="23292"/>
            </a:xfrm>
            <a:custGeom>
              <a:avLst/>
              <a:gdLst/>
              <a:ahLst/>
              <a:cxnLst/>
              <a:rect l="l" t="t" r="r" b="b"/>
              <a:pathLst>
                <a:path w="1841" h="1581" extrusionOk="0">
                  <a:moveTo>
                    <a:pt x="1046" y="1"/>
                  </a:moveTo>
                  <a:cubicBezTo>
                    <a:pt x="345" y="1"/>
                    <a:pt x="0" y="848"/>
                    <a:pt x="490" y="1351"/>
                  </a:cubicBezTo>
                  <a:cubicBezTo>
                    <a:pt x="653" y="1509"/>
                    <a:pt x="852" y="1580"/>
                    <a:pt x="1046" y="1580"/>
                  </a:cubicBezTo>
                  <a:cubicBezTo>
                    <a:pt x="1453" y="1580"/>
                    <a:pt x="1840" y="1269"/>
                    <a:pt x="1840" y="795"/>
                  </a:cubicBezTo>
                  <a:cubicBezTo>
                    <a:pt x="1840" y="358"/>
                    <a:pt x="1483" y="1"/>
                    <a:pt x="1046"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6"/>
            <p:cNvSpPr/>
            <p:nvPr/>
          </p:nvSpPr>
          <p:spPr>
            <a:xfrm>
              <a:off x="1287905" y="2656604"/>
              <a:ext cx="27123" cy="23292"/>
            </a:xfrm>
            <a:custGeom>
              <a:avLst/>
              <a:gdLst/>
              <a:ahLst/>
              <a:cxnLst/>
              <a:rect l="l" t="t" r="r" b="b"/>
              <a:pathLst>
                <a:path w="1841" h="1581" extrusionOk="0">
                  <a:moveTo>
                    <a:pt x="1059" y="1"/>
                  </a:moveTo>
                  <a:cubicBezTo>
                    <a:pt x="358" y="1"/>
                    <a:pt x="1" y="848"/>
                    <a:pt x="504" y="1351"/>
                  </a:cubicBezTo>
                  <a:cubicBezTo>
                    <a:pt x="662" y="1509"/>
                    <a:pt x="858" y="1580"/>
                    <a:pt x="1050" y="1580"/>
                  </a:cubicBezTo>
                  <a:cubicBezTo>
                    <a:pt x="1453" y="1580"/>
                    <a:pt x="1840" y="1269"/>
                    <a:pt x="1840" y="795"/>
                  </a:cubicBezTo>
                  <a:cubicBezTo>
                    <a:pt x="1840" y="358"/>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6"/>
            <p:cNvSpPr/>
            <p:nvPr/>
          </p:nvSpPr>
          <p:spPr>
            <a:xfrm>
              <a:off x="1410745" y="2656604"/>
              <a:ext cx="27123" cy="23292"/>
            </a:xfrm>
            <a:custGeom>
              <a:avLst/>
              <a:gdLst/>
              <a:ahLst/>
              <a:cxnLst/>
              <a:rect l="l" t="t" r="r" b="b"/>
              <a:pathLst>
                <a:path w="1841" h="1581" extrusionOk="0">
                  <a:moveTo>
                    <a:pt x="1060" y="1"/>
                  </a:moveTo>
                  <a:cubicBezTo>
                    <a:pt x="358" y="1"/>
                    <a:pt x="1" y="848"/>
                    <a:pt x="504" y="1351"/>
                  </a:cubicBezTo>
                  <a:cubicBezTo>
                    <a:pt x="662" y="1509"/>
                    <a:pt x="858" y="1580"/>
                    <a:pt x="1051" y="1580"/>
                  </a:cubicBezTo>
                  <a:cubicBezTo>
                    <a:pt x="1453" y="1580"/>
                    <a:pt x="1841" y="1269"/>
                    <a:pt x="1841" y="795"/>
                  </a:cubicBezTo>
                  <a:cubicBezTo>
                    <a:pt x="1841" y="358"/>
                    <a:pt x="1496" y="1"/>
                    <a:pt x="1060"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26"/>
            <p:cNvSpPr/>
            <p:nvPr/>
          </p:nvSpPr>
          <p:spPr>
            <a:xfrm>
              <a:off x="1533599" y="2656604"/>
              <a:ext cx="27314" cy="23292"/>
            </a:xfrm>
            <a:custGeom>
              <a:avLst/>
              <a:gdLst/>
              <a:ahLst/>
              <a:cxnLst/>
              <a:rect l="l" t="t" r="r" b="b"/>
              <a:pathLst>
                <a:path w="1854" h="1581" extrusionOk="0">
                  <a:moveTo>
                    <a:pt x="1059" y="1"/>
                  </a:moveTo>
                  <a:cubicBezTo>
                    <a:pt x="357" y="1"/>
                    <a:pt x="0" y="848"/>
                    <a:pt x="503" y="1351"/>
                  </a:cubicBezTo>
                  <a:cubicBezTo>
                    <a:pt x="666" y="1509"/>
                    <a:pt x="865" y="1580"/>
                    <a:pt x="1059" y="1580"/>
                  </a:cubicBezTo>
                  <a:cubicBezTo>
                    <a:pt x="1465" y="1580"/>
                    <a:pt x="1853" y="1269"/>
                    <a:pt x="1853" y="795"/>
                  </a:cubicBezTo>
                  <a:cubicBezTo>
                    <a:pt x="1853" y="358"/>
                    <a:pt x="1496"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26"/>
            <p:cNvSpPr/>
            <p:nvPr/>
          </p:nvSpPr>
          <p:spPr>
            <a:xfrm>
              <a:off x="1656630" y="2656604"/>
              <a:ext cx="27123" cy="23380"/>
            </a:xfrm>
            <a:custGeom>
              <a:avLst/>
              <a:gdLst/>
              <a:ahLst/>
              <a:cxnLst/>
              <a:rect l="l" t="t" r="r" b="b"/>
              <a:pathLst>
                <a:path w="1841" h="1587" extrusionOk="0">
                  <a:moveTo>
                    <a:pt x="1059" y="1"/>
                  </a:moveTo>
                  <a:cubicBezTo>
                    <a:pt x="345" y="1"/>
                    <a:pt x="1" y="848"/>
                    <a:pt x="490" y="1351"/>
                  </a:cubicBezTo>
                  <a:cubicBezTo>
                    <a:pt x="653" y="1514"/>
                    <a:pt x="852" y="1586"/>
                    <a:pt x="1047" y="1586"/>
                  </a:cubicBezTo>
                  <a:cubicBezTo>
                    <a:pt x="1453" y="1586"/>
                    <a:pt x="1840" y="1269"/>
                    <a:pt x="1840" y="795"/>
                  </a:cubicBezTo>
                  <a:cubicBezTo>
                    <a:pt x="1840" y="358"/>
                    <a:pt x="1483" y="1"/>
                    <a:pt x="1059" y="1"/>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26"/>
            <p:cNvSpPr/>
            <p:nvPr/>
          </p:nvSpPr>
          <p:spPr>
            <a:xfrm>
              <a:off x="304776" y="2779841"/>
              <a:ext cx="27108" cy="23174"/>
            </a:xfrm>
            <a:custGeom>
              <a:avLst/>
              <a:gdLst/>
              <a:ahLst/>
              <a:cxnLst/>
              <a:rect l="l" t="t" r="r" b="b"/>
              <a:pathLst>
                <a:path w="1840" h="1573" extrusionOk="0">
                  <a:moveTo>
                    <a:pt x="1059" y="0"/>
                  </a:moveTo>
                  <a:cubicBezTo>
                    <a:pt x="344" y="0"/>
                    <a:pt x="0" y="847"/>
                    <a:pt x="490" y="1337"/>
                  </a:cubicBezTo>
                  <a:cubicBezTo>
                    <a:pt x="653" y="1500"/>
                    <a:pt x="852" y="1573"/>
                    <a:pt x="1046" y="1573"/>
                  </a:cubicBezTo>
                  <a:cubicBezTo>
                    <a:pt x="1453" y="1573"/>
                    <a:pt x="1840" y="1256"/>
                    <a:pt x="1840" y="781"/>
                  </a:cubicBezTo>
                  <a:cubicBezTo>
                    <a:pt x="1840" y="358"/>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26"/>
            <p:cNvSpPr/>
            <p:nvPr/>
          </p:nvSpPr>
          <p:spPr>
            <a:xfrm>
              <a:off x="427616" y="2779841"/>
              <a:ext cx="27123" cy="23174"/>
            </a:xfrm>
            <a:custGeom>
              <a:avLst/>
              <a:gdLst/>
              <a:ahLst/>
              <a:cxnLst/>
              <a:rect l="l" t="t" r="r" b="b"/>
              <a:pathLst>
                <a:path w="1841" h="1573" extrusionOk="0">
                  <a:moveTo>
                    <a:pt x="1059" y="0"/>
                  </a:moveTo>
                  <a:cubicBezTo>
                    <a:pt x="358" y="0"/>
                    <a:pt x="1" y="847"/>
                    <a:pt x="503" y="1337"/>
                  </a:cubicBezTo>
                  <a:cubicBezTo>
                    <a:pt x="662" y="1500"/>
                    <a:pt x="858" y="1573"/>
                    <a:pt x="1051" y="1573"/>
                  </a:cubicBezTo>
                  <a:cubicBezTo>
                    <a:pt x="1453" y="1573"/>
                    <a:pt x="1840" y="1256"/>
                    <a:pt x="1840" y="781"/>
                  </a:cubicBezTo>
                  <a:cubicBezTo>
                    <a:pt x="1840" y="358"/>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26"/>
            <p:cNvSpPr/>
            <p:nvPr/>
          </p:nvSpPr>
          <p:spPr>
            <a:xfrm>
              <a:off x="550455" y="2779841"/>
              <a:ext cx="27314" cy="23277"/>
            </a:xfrm>
            <a:custGeom>
              <a:avLst/>
              <a:gdLst/>
              <a:ahLst/>
              <a:cxnLst/>
              <a:rect l="l" t="t" r="r" b="b"/>
              <a:pathLst>
                <a:path w="1854" h="1580" extrusionOk="0">
                  <a:moveTo>
                    <a:pt x="1060" y="0"/>
                  </a:moveTo>
                  <a:cubicBezTo>
                    <a:pt x="358" y="0"/>
                    <a:pt x="1" y="847"/>
                    <a:pt x="504" y="1350"/>
                  </a:cubicBezTo>
                  <a:cubicBezTo>
                    <a:pt x="666" y="1508"/>
                    <a:pt x="864" y="1580"/>
                    <a:pt x="1058" y="1580"/>
                  </a:cubicBezTo>
                  <a:cubicBezTo>
                    <a:pt x="1465" y="1580"/>
                    <a:pt x="1854" y="1265"/>
                    <a:pt x="1854" y="781"/>
                  </a:cubicBezTo>
                  <a:cubicBezTo>
                    <a:pt x="1854" y="345"/>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26"/>
            <p:cNvSpPr/>
            <p:nvPr/>
          </p:nvSpPr>
          <p:spPr>
            <a:xfrm>
              <a:off x="673310" y="2779841"/>
              <a:ext cx="27299" cy="23277"/>
            </a:xfrm>
            <a:custGeom>
              <a:avLst/>
              <a:gdLst/>
              <a:ahLst/>
              <a:cxnLst/>
              <a:rect l="l" t="t" r="r" b="b"/>
              <a:pathLst>
                <a:path w="1853" h="1580" extrusionOk="0">
                  <a:moveTo>
                    <a:pt x="1059" y="0"/>
                  </a:moveTo>
                  <a:cubicBezTo>
                    <a:pt x="357" y="0"/>
                    <a:pt x="0" y="847"/>
                    <a:pt x="503" y="1350"/>
                  </a:cubicBezTo>
                  <a:cubicBezTo>
                    <a:pt x="665" y="1508"/>
                    <a:pt x="863" y="1580"/>
                    <a:pt x="1057" y="1580"/>
                  </a:cubicBezTo>
                  <a:cubicBezTo>
                    <a:pt x="1464" y="1580"/>
                    <a:pt x="1853" y="1265"/>
                    <a:pt x="1853" y="781"/>
                  </a:cubicBezTo>
                  <a:cubicBezTo>
                    <a:pt x="1853" y="358"/>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26"/>
            <p:cNvSpPr/>
            <p:nvPr/>
          </p:nvSpPr>
          <p:spPr>
            <a:xfrm>
              <a:off x="796341" y="2779841"/>
              <a:ext cx="27123" cy="23174"/>
            </a:xfrm>
            <a:custGeom>
              <a:avLst/>
              <a:gdLst/>
              <a:ahLst/>
              <a:cxnLst/>
              <a:rect l="l" t="t" r="r" b="b"/>
              <a:pathLst>
                <a:path w="1841" h="1573" extrusionOk="0">
                  <a:moveTo>
                    <a:pt x="1059" y="0"/>
                  </a:moveTo>
                  <a:cubicBezTo>
                    <a:pt x="358" y="0"/>
                    <a:pt x="0" y="847"/>
                    <a:pt x="503" y="1337"/>
                  </a:cubicBezTo>
                  <a:cubicBezTo>
                    <a:pt x="662" y="1500"/>
                    <a:pt x="858" y="1573"/>
                    <a:pt x="1051" y="1573"/>
                  </a:cubicBezTo>
                  <a:cubicBezTo>
                    <a:pt x="1453" y="1573"/>
                    <a:pt x="1840" y="1256"/>
                    <a:pt x="1840" y="781"/>
                  </a:cubicBezTo>
                  <a:cubicBezTo>
                    <a:pt x="1840" y="358"/>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26"/>
            <p:cNvSpPr/>
            <p:nvPr/>
          </p:nvSpPr>
          <p:spPr>
            <a:xfrm>
              <a:off x="919180" y="2779841"/>
              <a:ext cx="27123" cy="23174"/>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0" y="1256"/>
                    <a:pt x="1840" y="781"/>
                  </a:cubicBezTo>
                  <a:cubicBezTo>
                    <a:pt x="1840" y="358"/>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26"/>
            <p:cNvSpPr/>
            <p:nvPr/>
          </p:nvSpPr>
          <p:spPr>
            <a:xfrm>
              <a:off x="1042226" y="2779841"/>
              <a:ext cx="27108" cy="23174"/>
            </a:xfrm>
            <a:custGeom>
              <a:avLst/>
              <a:gdLst/>
              <a:ahLst/>
              <a:cxnLst/>
              <a:rect l="l" t="t" r="r" b="b"/>
              <a:pathLst>
                <a:path w="1840" h="1573" extrusionOk="0">
                  <a:moveTo>
                    <a:pt x="1046" y="0"/>
                  </a:moveTo>
                  <a:cubicBezTo>
                    <a:pt x="344" y="0"/>
                    <a:pt x="0" y="847"/>
                    <a:pt x="490" y="1337"/>
                  </a:cubicBezTo>
                  <a:cubicBezTo>
                    <a:pt x="653" y="1500"/>
                    <a:pt x="852" y="1573"/>
                    <a:pt x="1046" y="1573"/>
                  </a:cubicBezTo>
                  <a:cubicBezTo>
                    <a:pt x="1453" y="1573"/>
                    <a:pt x="1840" y="1256"/>
                    <a:pt x="1840" y="781"/>
                  </a:cubicBezTo>
                  <a:cubicBezTo>
                    <a:pt x="1840" y="358"/>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26"/>
            <p:cNvSpPr/>
            <p:nvPr/>
          </p:nvSpPr>
          <p:spPr>
            <a:xfrm>
              <a:off x="1165066" y="2779841"/>
              <a:ext cx="27123" cy="23174"/>
            </a:xfrm>
            <a:custGeom>
              <a:avLst/>
              <a:gdLst/>
              <a:ahLst/>
              <a:cxnLst/>
              <a:rect l="l" t="t" r="r" b="b"/>
              <a:pathLst>
                <a:path w="1841" h="1573" extrusionOk="0">
                  <a:moveTo>
                    <a:pt x="1046" y="0"/>
                  </a:moveTo>
                  <a:cubicBezTo>
                    <a:pt x="345" y="0"/>
                    <a:pt x="0" y="847"/>
                    <a:pt x="490" y="1337"/>
                  </a:cubicBezTo>
                  <a:cubicBezTo>
                    <a:pt x="653" y="1500"/>
                    <a:pt x="852" y="1573"/>
                    <a:pt x="1046" y="1573"/>
                  </a:cubicBezTo>
                  <a:cubicBezTo>
                    <a:pt x="1453" y="1573"/>
                    <a:pt x="1840" y="1256"/>
                    <a:pt x="1840" y="781"/>
                  </a:cubicBezTo>
                  <a:cubicBezTo>
                    <a:pt x="1840" y="358"/>
                    <a:pt x="1483" y="0"/>
                    <a:pt x="1046"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26"/>
            <p:cNvSpPr/>
            <p:nvPr/>
          </p:nvSpPr>
          <p:spPr>
            <a:xfrm>
              <a:off x="1287905" y="2779841"/>
              <a:ext cx="27123" cy="23174"/>
            </a:xfrm>
            <a:custGeom>
              <a:avLst/>
              <a:gdLst/>
              <a:ahLst/>
              <a:cxnLst/>
              <a:rect l="l" t="t" r="r" b="b"/>
              <a:pathLst>
                <a:path w="1841" h="1573" extrusionOk="0">
                  <a:moveTo>
                    <a:pt x="1059" y="0"/>
                  </a:moveTo>
                  <a:cubicBezTo>
                    <a:pt x="358" y="0"/>
                    <a:pt x="1" y="847"/>
                    <a:pt x="504" y="1337"/>
                  </a:cubicBezTo>
                  <a:cubicBezTo>
                    <a:pt x="662" y="1500"/>
                    <a:pt x="858" y="1573"/>
                    <a:pt x="1051" y="1573"/>
                  </a:cubicBezTo>
                  <a:cubicBezTo>
                    <a:pt x="1453" y="1573"/>
                    <a:pt x="1840" y="1256"/>
                    <a:pt x="1840" y="781"/>
                  </a:cubicBezTo>
                  <a:cubicBezTo>
                    <a:pt x="1840" y="358"/>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6"/>
            <p:cNvSpPr/>
            <p:nvPr/>
          </p:nvSpPr>
          <p:spPr>
            <a:xfrm>
              <a:off x="1410745" y="2779841"/>
              <a:ext cx="27123" cy="23174"/>
            </a:xfrm>
            <a:custGeom>
              <a:avLst/>
              <a:gdLst/>
              <a:ahLst/>
              <a:cxnLst/>
              <a:rect l="l" t="t" r="r" b="b"/>
              <a:pathLst>
                <a:path w="1841" h="1573" extrusionOk="0">
                  <a:moveTo>
                    <a:pt x="1060" y="0"/>
                  </a:moveTo>
                  <a:cubicBezTo>
                    <a:pt x="358" y="0"/>
                    <a:pt x="1" y="847"/>
                    <a:pt x="504" y="1337"/>
                  </a:cubicBezTo>
                  <a:cubicBezTo>
                    <a:pt x="662" y="1500"/>
                    <a:pt x="858" y="1573"/>
                    <a:pt x="1051" y="1573"/>
                  </a:cubicBezTo>
                  <a:cubicBezTo>
                    <a:pt x="1453" y="1573"/>
                    <a:pt x="1841" y="1256"/>
                    <a:pt x="1841" y="781"/>
                  </a:cubicBezTo>
                  <a:cubicBezTo>
                    <a:pt x="1841" y="358"/>
                    <a:pt x="1496" y="0"/>
                    <a:pt x="1060"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26"/>
            <p:cNvSpPr/>
            <p:nvPr/>
          </p:nvSpPr>
          <p:spPr>
            <a:xfrm>
              <a:off x="1533599" y="2779841"/>
              <a:ext cx="27314" cy="23277"/>
            </a:xfrm>
            <a:custGeom>
              <a:avLst/>
              <a:gdLst/>
              <a:ahLst/>
              <a:cxnLst/>
              <a:rect l="l" t="t" r="r" b="b"/>
              <a:pathLst>
                <a:path w="1854" h="1580" extrusionOk="0">
                  <a:moveTo>
                    <a:pt x="1059" y="0"/>
                  </a:moveTo>
                  <a:cubicBezTo>
                    <a:pt x="357" y="0"/>
                    <a:pt x="0" y="847"/>
                    <a:pt x="503" y="1350"/>
                  </a:cubicBezTo>
                  <a:cubicBezTo>
                    <a:pt x="665" y="1508"/>
                    <a:pt x="863" y="1580"/>
                    <a:pt x="1057" y="1580"/>
                  </a:cubicBezTo>
                  <a:cubicBezTo>
                    <a:pt x="1464" y="1580"/>
                    <a:pt x="1853" y="1265"/>
                    <a:pt x="1853" y="781"/>
                  </a:cubicBezTo>
                  <a:cubicBezTo>
                    <a:pt x="1853" y="345"/>
                    <a:pt x="1496"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26"/>
            <p:cNvSpPr/>
            <p:nvPr/>
          </p:nvSpPr>
          <p:spPr>
            <a:xfrm>
              <a:off x="1656630" y="2779841"/>
              <a:ext cx="27123" cy="23277"/>
            </a:xfrm>
            <a:custGeom>
              <a:avLst/>
              <a:gdLst/>
              <a:ahLst/>
              <a:cxnLst/>
              <a:rect l="l" t="t" r="r" b="b"/>
              <a:pathLst>
                <a:path w="1841" h="1580" extrusionOk="0">
                  <a:moveTo>
                    <a:pt x="1059" y="0"/>
                  </a:moveTo>
                  <a:cubicBezTo>
                    <a:pt x="345" y="0"/>
                    <a:pt x="1" y="847"/>
                    <a:pt x="490" y="1350"/>
                  </a:cubicBezTo>
                  <a:cubicBezTo>
                    <a:pt x="653" y="1508"/>
                    <a:pt x="851" y="1580"/>
                    <a:pt x="1044" y="1580"/>
                  </a:cubicBezTo>
                  <a:cubicBezTo>
                    <a:pt x="1452" y="1580"/>
                    <a:pt x="1840" y="1265"/>
                    <a:pt x="1840" y="781"/>
                  </a:cubicBezTo>
                  <a:cubicBezTo>
                    <a:pt x="1840" y="358"/>
                    <a:pt x="1483" y="0"/>
                    <a:pt x="1059" y="0"/>
                  </a:cubicBezTo>
                  <a:close/>
                </a:path>
              </a:pathLst>
            </a:custGeom>
            <a:solidFill>
              <a:srgbClr val="FFFFFF">
                <a:alpha val="550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pic>
        <p:nvPicPr>
          <p:cNvPr id="3" name="Picture 2">
            <a:extLst>
              <a:ext uri="{FF2B5EF4-FFF2-40B4-BE49-F238E27FC236}">
                <a16:creationId xmlns:a16="http://schemas.microsoft.com/office/drawing/2014/main" id="{FC5E8E90-CF3E-46DC-BEFC-A744ACFE7E73}"/>
              </a:ext>
            </a:extLst>
          </p:cNvPr>
          <p:cNvPicPr>
            <a:picLocks noChangeAspect="1"/>
          </p:cNvPicPr>
          <p:nvPr/>
        </p:nvPicPr>
        <p:blipFill>
          <a:blip r:embed="rId3"/>
          <a:stretch>
            <a:fillRect/>
          </a:stretch>
        </p:blipFill>
        <p:spPr>
          <a:xfrm>
            <a:off x="0" y="715616"/>
            <a:ext cx="6722642" cy="4442793"/>
          </a:xfrm>
          <a:prstGeom prst="rect">
            <a:avLst/>
          </a:prstGeom>
        </p:spPr>
      </p:pic>
      <p:grpSp>
        <p:nvGrpSpPr>
          <p:cNvPr id="1489" name="Google Shape;1489;p30"/>
          <p:cNvGrpSpPr/>
          <p:nvPr/>
        </p:nvGrpSpPr>
        <p:grpSpPr>
          <a:xfrm rot="5400000">
            <a:off x="7773336" y="4071247"/>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 name="Straight Connector 6"/>
          <p:cNvCxnSpPr>
            <a:cxnSpLocks/>
          </p:cNvCxnSpPr>
          <p:nvPr/>
        </p:nvCxnSpPr>
        <p:spPr>
          <a:xfrm flipH="1">
            <a:off x="6391072" y="0"/>
            <a:ext cx="2752931" cy="525293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p:nvCxnSpPr>
        <p:spPr>
          <a:xfrm>
            <a:off x="6215974" y="-77821"/>
            <a:ext cx="2928026" cy="522132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6" name="Title 6">
            <a:extLst>
              <a:ext uri="{FF2B5EF4-FFF2-40B4-BE49-F238E27FC236}">
                <a16:creationId xmlns:a16="http://schemas.microsoft.com/office/drawing/2014/main" id="{7586D0A2-F16F-4921-8835-848159786A85}"/>
              </a:ext>
            </a:extLst>
          </p:cNvPr>
          <p:cNvSpPr txBox="1">
            <a:spLocks/>
          </p:cNvSpPr>
          <p:nvPr/>
        </p:nvSpPr>
        <p:spPr>
          <a:xfrm>
            <a:off x="173002" y="211010"/>
            <a:ext cx="2781534" cy="5727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400"/>
              <a:buFont typeface="Poiret One"/>
              <a:buNone/>
              <a:defRPr sz="3000" b="0" i="0" u="none" strike="noStrike" cap="none">
                <a:solidFill>
                  <a:schemeClr val="accent3"/>
                </a:solidFill>
                <a:latin typeface="Poiret One"/>
                <a:ea typeface="Poiret One"/>
                <a:cs typeface="Poiret One"/>
                <a:sym typeface="Poiret One"/>
              </a:defRPr>
            </a:lvl1pPr>
            <a:lvl2pPr marR="0" lvl="1"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2pPr>
            <a:lvl3pPr marR="0" lvl="2"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3pPr>
            <a:lvl4pPr marR="0" lvl="3"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4pPr>
            <a:lvl5pPr marR="0" lvl="4"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5pPr>
            <a:lvl6pPr marR="0" lvl="5"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6pPr>
            <a:lvl7pPr marR="0" lvl="6"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7pPr>
            <a:lvl8pPr marR="0" lvl="7"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8pPr>
            <a:lvl9pPr marR="0" lvl="8"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9pPr>
          </a:lstStyle>
          <a:p>
            <a:r>
              <a:rPr lang="en-US" sz="3200" dirty="0">
                <a:solidFill>
                  <a:schemeClr val="tx1"/>
                </a:solidFill>
              </a:rPr>
              <a:t>First floor–after </a:t>
            </a:r>
          </a:p>
        </p:txBody>
      </p:sp>
      <p:sp>
        <p:nvSpPr>
          <p:cNvPr id="4" name="Rectangle 3">
            <a:extLst>
              <a:ext uri="{FF2B5EF4-FFF2-40B4-BE49-F238E27FC236}">
                <a16:creationId xmlns:a16="http://schemas.microsoft.com/office/drawing/2014/main" id="{D7D9DAA6-89E8-494C-8976-36097D596469}"/>
              </a:ext>
            </a:extLst>
          </p:cNvPr>
          <p:cNvSpPr/>
          <p:nvPr/>
        </p:nvSpPr>
        <p:spPr>
          <a:xfrm>
            <a:off x="4432852" y="715616"/>
            <a:ext cx="2087218" cy="132190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Oval 4">
            <a:extLst>
              <a:ext uri="{FF2B5EF4-FFF2-40B4-BE49-F238E27FC236}">
                <a16:creationId xmlns:a16="http://schemas.microsoft.com/office/drawing/2014/main" id="{6253247C-A967-4E04-B659-41CA27B2163A}"/>
              </a:ext>
            </a:extLst>
          </p:cNvPr>
          <p:cNvSpPr/>
          <p:nvPr/>
        </p:nvSpPr>
        <p:spPr>
          <a:xfrm>
            <a:off x="3051313" y="2811294"/>
            <a:ext cx="917752" cy="48472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Arrow: Down 5">
            <a:extLst>
              <a:ext uri="{FF2B5EF4-FFF2-40B4-BE49-F238E27FC236}">
                <a16:creationId xmlns:a16="http://schemas.microsoft.com/office/drawing/2014/main" id="{666A5F8F-274E-497B-8563-BA811F1F76D1}"/>
              </a:ext>
            </a:extLst>
          </p:cNvPr>
          <p:cNvSpPr/>
          <p:nvPr/>
        </p:nvSpPr>
        <p:spPr>
          <a:xfrm rot="10800000">
            <a:off x="3361321" y="4508058"/>
            <a:ext cx="236884" cy="542950"/>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4255903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pic>
        <p:nvPicPr>
          <p:cNvPr id="2" name="Picture 1">
            <a:extLst>
              <a:ext uri="{FF2B5EF4-FFF2-40B4-BE49-F238E27FC236}">
                <a16:creationId xmlns:a16="http://schemas.microsoft.com/office/drawing/2014/main" id="{873F7FC1-BEE5-4012-AEA5-BDDBE823774F}"/>
              </a:ext>
            </a:extLst>
          </p:cNvPr>
          <p:cNvPicPr>
            <a:picLocks noChangeAspect="1"/>
          </p:cNvPicPr>
          <p:nvPr/>
        </p:nvPicPr>
        <p:blipFill>
          <a:blip r:embed="rId3"/>
          <a:stretch>
            <a:fillRect/>
          </a:stretch>
        </p:blipFill>
        <p:spPr>
          <a:xfrm>
            <a:off x="0" y="898082"/>
            <a:ext cx="6460724" cy="4245418"/>
          </a:xfrm>
          <a:prstGeom prst="rect">
            <a:avLst/>
          </a:prstGeom>
        </p:spPr>
      </p:pic>
      <p:grpSp>
        <p:nvGrpSpPr>
          <p:cNvPr id="1489" name="Google Shape;1489;p30"/>
          <p:cNvGrpSpPr/>
          <p:nvPr/>
        </p:nvGrpSpPr>
        <p:grpSpPr>
          <a:xfrm rot="5400000">
            <a:off x="7773336" y="4071247"/>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 name="Straight Connector 6"/>
          <p:cNvCxnSpPr>
            <a:cxnSpLocks/>
          </p:cNvCxnSpPr>
          <p:nvPr/>
        </p:nvCxnSpPr>
        <p:spPr>
          <a:xfrm flipH="1">
            <a:off x="5938799" y="0"/>
            <a:ext cx="3205204" cy="532103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p:nvCxnSpPr>
        <p:spPr>
          <a:xfrm>
            <a:off x="5375863" y="0"/>
            <a:ext cx="3768137" cy="51435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6" name="Title 6">
            <a:extLst>
              <a:ext uri="{FF2B5EF4-FFF2-40B4-BE49-F238E27FC236}">
                <a16:creationId xmlns:a16="http://schemas.microsoft.com/office/drawing/2014/main" id="{7586D0A2-F16F-4921-8835-848159786A85}"/>
              </a:ext>
            </a:extLst>
          </p:cNvPr>
          <p:cNvSpPr txBox="1">
            <a:spLocks/>
          </p:cNvSpPr>
          <p:nvPr/>
        </p:nvSpPr>
        <p:spPr>
          <a:xfrm>
            <a:off x="200547" y="267331"/>
            <a:ext cx="4251118" cy="5727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400"/>
              <a:buFont typeface="Poiret One"/>
              <a:buNone/>
              <a:defRPr sz="3000" b="0" i="0" u="none" strike="noStrike" cap="none">
                <a:solidFill>
                  <a:schemeClr val="accent3"/>
                </a:solidFill>
                <a:latin typeface="Poiret One"/>
                <a:ea typeface="Poiret One"/>
                <a:cs typeface="Poiret One"/>
                <a:sym typeface="Poiret One"/>
              </a:defRPr>
            </a:lvl1pPr>
            <a:lvl2pPr marR="0" lvl="1"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2pPr>
            <a:lvl3pPr marR="0" lvl="2"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3pPr>
            <a:lvl4pPr marR="0" lvl="3"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4pPr>
            <a:lvl5pPr marR="0" lvl="4"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5pPr>
            <a:lvl6pPr marR="0" lvl="5"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6pPr>
            <a:lvl7pPr marR="0" lvl="6"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7pPr>
            <a:lvl8pPr marR="0" lvl="7"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8pPr>
            <a:lvl9pPr marR="0" lvl="8"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9pPr>
          </a:lstStyle>
          <a:p>
            <a:r>
              <a:rPr lang="en-US" sz="3200" dirty="0">
                <a:solidFill>
                  <a:schemeClr val="tx1"/>
                </a:solidFill>
              </a:rPr>
              <a:t>Second floor–after   </a:t>
            </a:r>
          </a:p>
        </p:txBody>
      </p:sp>
      <p:sp>
        <p:nvSpPr>
          <p:cNvPr id="3" name="Rectangle 2">
            <a:extLst>
              <a:ext uri="{FF2B5EF4-FFF2-40B4-BE49-F238E27FC236}">
                <a16:creationId xmlns:a16="http://schemas.microsoft.com/office/drawing/2014/main" id="{B354E276-AA7F-4109-930F-8E7B3A6E76F8}"/>
              </a:ext>
            </a:extLst>
          </p:cNvPr>
          <p:cNvSpPr/>
          <p:nvPr/>
        </p:nvSpPr>
        <p:spPr>
          <a:xfrm>
            <a:off x="4164496" y="3210339"/>
            <a:ext cx="1563550" cy="1848678"/>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19843287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grpSp>
        <p:nvGrpSpPr>
          <p:cNvPr id="1489" name="Google Shape;1489;p30"/>
          <p:cNvGrpSpPr/>
          <p:nvPr/>
        </p:nvGrpSpPr>
        <p:grpSpPr>
          <a:xfrm rot="5400000">
            <a:off x="7773336" y="4071247"/>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 name="Straight Connector 6"/>
          <p:cNvCxnSpPr>
            <a:cxnSpLocks/>
          </p:cNvCxnSpPr>
          <p:nvPr/>
        </p:nvCxnSpPr>
        <p:spPr>
          <a:xfrm flipH="1">
            <a:off x="7172510" y="0"/>
            <a:ext cx="1971493" cy="303503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p:nvCxnSpPr>
        <p:spPr>
          <a:xfrm>
            <a:off x="7958227" y="0"/>
            <a:ext cx="1185773" cy="51435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6" name="Title 6">
            <a:extLst>
              <a:ext uri="{FF2B5EF4-FFF2-40B4-BE49-F238E27FC236}">
                <a16:creationId xmlns:a16="http://schemas.microsoft.com/office/drawing/2014/main" id="{7586D0A2-F16F-4921-8835-848159786A85}"/>
              </a:ext>
            </a:extLst>
          </p:cNvPr>
          <p:cNvSpPr txBox="1">
            <a:spLocks/>
          </p:cNvSpPr>
          <p:nvPr/>
        </p:nvSpPr>
        <p:spPr>
          <a:xfrm>
            <a:off x="200546" y="145892"/>
            <a:ext cx="1842263" cy="5727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400"/>
              <a:buFont typeface="Poiret One"/>
              <a:buNone/>
              <a:defRPr sz="3000" b="0" i="0" u="none" strike="noStrike" cap="none">
                <a:solidFill>
                  <a:schemeClr val="accent3"/>
                </a:solidFill>
                <a:latin typeface="Poiret One"/>
                <a:ea typeface="Poiret One"/>
                <a:cs typeface="Poiret One"/>
                <a:sym typeface="Poiret One"/>
              </a:defRPr>
            </a:lvl1pPr>
            <a:lvl2pPr marR="0" lvl="1"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2pPr>
            <a:lvl3pPr marR="0" lvl="2"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3pPr>
            <a:lvl4pPr marR="0" lvl="3"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4pPr>
            <a:lvl5pPr marR="0" lvl="4"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5pPr>
            <a:lvl6pPr marR="0" lvl="5"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6pPr>
            <a:lvl7pPr marR="0" lvl="6"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7pPr>
            <a:lvl8pPr marR="0" lvl="7"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8pPr>
            <a:lvl9pPr marR="0" lvl="8"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9pPr>
          </a:lstStyle>
          <a:p>
            <a:r>
              <a:rPr lang="en-US" sz="3200" dirty="0">
                <a:solidFill>
                  <a:schemeClr val="tx1"/>
                </a:solidFill>
              </a:rPr>
              <a:t>Elevations  </a:t>
            </a:r>
          </a:p>
        </p:txBody>
      </p:sp>
      <p:sp>
        <p:nvSpPr>
          <p:cNvPr id="21" name="TextBox 20">
            <a:extLst>
              <a:ext uri="{FF2B5EF4-FFF2-40B4-BE49-F238E27FC236}">
                <a16:creationId xmlns:a16="http://schemas.microsoft.com/office/drawing/2014/main" id="{1E01BE54-C8A7-49D8-920D-D5AB4FCF8FB3}"/>
              </a:ext>
            </a:extLst>
          </p:cNvPr>
          <p:cNvSpPr txBox="1"/>
          <p:nvPr/>
        </p:nvSpPr>
        <p:spPr>
          <a:xfrm>
            <a:off x="6342051" y="2472741"/>
            <a:ext cx="1562099" cy="338554"/>
          </a:xfrm>
          <a:prstGeom prst="rect">
            <a:avLst/>
          </a:prstGeom>
          <a:noFill/>
        </p:spPr>
        <p:txBody>
          <a:bodyPr wrap="square" rtlCol="0">
            <a:spAutoFit/>
          </a:bodyPr>
          <a:lstStyle/>
          <a:p>
            <a:r>
              <a:rPr lang="en-US" sz="1600" dirty="0">
                <a:solidFill>
                  <a:schemeClr val="tx1"/>
                </a:solidFill>
                <a:latin typeface="Times New Roman" pitchFamily="18" charset="0"/>
                <a:cs typeface="Times New Roman" pitchFamily="18" charset="0"/>
              </a:rPr>
              <a:t>North elevation</a:t>
            </a:r>
          </a:p>
        </p:txBody>
      </p:sp>
      <p:sp>
        <p:nvSpPr>
          <p:cNvPr id="27" name="TextBox 26">
            <a:extLst>
              <a:ext uri="{FF2B5EF4-FFF2-40B4-BE49-F238E27FC236}">
                <a16:creationId xmlns:a16="http://schemas.microsoft.com/office/drawing/2014/main" id="{1D386831-A5F8-430E-913A-F7E607FE84ED}"/>
              </a:ext>
            </a:extLst>
          </p:cNvPr>
          <p:cNvSpPr txBox="1"/>
          <p:nvPr/>
        </p:nvSpPr>
        <p:spPr>
          <a:xfrm>
            <a:off x="1323055" y="3461675"/>
            <a:ext cx="1562099" cy="338554"/>
          </a:xfrm>
          <a:prstGeom prst="rect">
            <a:avLst/>
          </a:prstGeom>
          <a:noFill/>
        </p:spPr>
        <p:txBody>
          <a:bodyPr wrap="square" rtlCol="0">
            <a:spAutoFit/>
          </a:bodyPr>
          <a:lstStyle/>
          <a:p>
            <a:r>
              <a:rPr lang="en-US" sz="1600" dirty="0">
                <a:solidFill>
                  <a:schemeClr val="tx1"/>
                </a:solidFill>
                <a:latin typeface="Times New Roman" pitchFamily="18" charset="0"/>
                <a:cs typeface="Times New Roman" pitchFamily="18" charset="0"/>
              </a:rPr>
              <a:t>South elevation</a:t>
            </a:r>
          </a:p>
        </p:txBody>
      </p:sp>
      <p:pic>
        <p:nvPicPr>
          <p:cNvPr id="2" name="Picture 1"/>
          <p:cNvPicPr>
            <a:picLocks noChangeAspect="1"/>
          </p:cNvPicPr>
          <p:nvPr/>
        </p:nvPicPr>
        <p:blipFill>
          <a:blip r:embed="rId3"/>
          <a:stretch>
            <a:fillRect/>
          </a:stretch>
        </p:blipFill>
        <p:spPr>
          <a:xfrm>
            <a:off x="3928119" y="2921010"/>
            <a:ext cx="5215881" cy="2222490"/>
          </a:xfrm>
          <a:prstGeom prst="rect">
            <a:avLst/>
          </a:prstGeom>
        </p:spPr>
      </p:pic>
      <p:sp>
        <p:nvSpPr>
          <p:cNvPr id="23" name="TextBox 22">
            <a:extLst>
              <a:ext uri="{FF2B5EF4-FFF2-40B4-BE49-F238E27FC236}">
                <a16:creationId xmlns:a16="http://schemas.microsoft.com/office/drawing/2014/main" id="{1D386831-A5F8-430E-913A-F7E607FE84ED}"/>
              </a:ext>
            </a:extLst>
          </p:cNvPr>
          <p:cNvSpPr txBox="1"/>
          <p:nvPr/>
        </p:nvSpPr>
        <p:spPr>
          <a:xfrm>
            <a:off x="1323054" y="3461675"/>
            <a:ext cx="1562099" cy="338554"/>
          </a:xfrm>
          <a:prstGeom prst="rect">
            <a:avLst/>
          </a:prstGeom>
          <a:noFill/>
        </p:spPr>
        <p:txBody>
          <a:bodyPr wrap="square" rtlCol="0">
            <a:spAutoFit/>
          </a:bodyPr>
          <a:lstStyle/>
          <a:p>
            <a:r>
              <a:rPr lang="en-US" sz="1600" dirty="0">
                <a:solidFill>
                  <a:schemeClr val="tx1"/>
                </a:solidFill>
                <a:latin typeface="Times New Roman" pitchFamily="18" charset="0"/>
                <a:cs typeface="Times New Roman" pitchFamily="18" charset="0"/>
              </a:rPr>
              <a:t>South elevation</a:t>
            </a:r>
          </a:p>
        </p:txBody>
      </p:sp>
      <p:pic>
        <p:nvPicPr>
          <p:cNvPr id="25" name="Picture 24"/>
          <p:cNvPicPr>
            <a:picLocks noChangeAspect="1"/>
          </p:cNvPicPr>
          <p:nvPr/>
        </p:nvPicPr>
        <p:blipFill>
          <a:blip r:embed="rId3"/>
          <a:stretch>
            <a:fillRect/>
          </a:stretch>
        </p:blipFill>
        <p:spPr>
          <a:xfrm>
            <a:off x="3868478" y="2811295"/>
            <a:ext cx="5275522" cy="2332206"/>
          </a:xfrm>
          <a:prstGeom prst="rect">
            <a:avLst/>
          </a:prstGeom>
        </p:spPr>
      </p:pic>
      <p:pic>
        <p:nvPicPr>
          <p:cNvPr id="4" name="Picture 3">
            <a:extLst>
              <a:ext uri="{FF2B5EF4-FFF2-40B4-BE49-F238E27FC236}">
                <a16:creationId xmlns:a16="http://schemas.microsoft.com/office/drawing/2014/main" id="{EDC84DD2-3F7D-45DC-B237-85387976F64E}"/>
              </a:ext>
            </a:extLst>
          </p:cNvPr>
          <p:cNvPicPr>
            <a:picLocks noChangeAspect="1"/>
          </p:cNvPicPr>
          <p:nvPr/>
        </p:nvPicPr>
        <p:blipFill>
          <a:blip r:embed="rId4"/>
          <a:stretch>
            <a:fillRect/>
          </a:stretch>
        </p:blipFill>
        <p:spPr>
          <a:xfrm>
            <a:off x="1" y="806495"/>
            <a:ext cx="5095804" cy="2598186"/>
          </a:xfrm>
          <a:prstGeom prst="rect">
            <a:avLst/>
          </a:prstGeom>
        </p:spPr>
      </p:pic>
    </p:spTree>
    <p:extLst>
      <p:ext uri="{BB962C8B-B14F-4D97-AF65-F5344CB8AC3E}">
        <p14:creationId xmlns:p14="http://schemas.microsoft.com/office/powerpoint/2010/main" val="3807901771"/>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grpSp>
        <p:nvGrpSpPr>
          <p:cNvPr id="1489" name="Google Shape;1489;p30"/>
          <p:cNvGrpSpPr/>
          <p:nvPr/>
        </p:nvGrpSpPr>
        <p:grpSpPr>
          <a:xfrm rot="5400000">
            <a:off x="7773336" y="4071247"/>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 name="Straight Connector 6"/>
          <p:cNvCxnSpPr>
            <a:cxnSpLocks/>
          </p:cNvCxnSpPr>
          <p:nvPr/>
        </p:nvCxnSpPr>
        <p:spPr>
          <a:xfrm flipH="1">
            <a:off x="7558256" y="0"/>
            <a:ext cx="1585747" cy="318485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p:nvCxnSpPr>
        <p:spPr>
          <a:xfrm>
            <a:off x="6655696" y="-116732"/>
            <a:ext cx="2488304" cy="526023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6" name="Title 6">
            <a:extLst>
              <a:ext uri="{FF2B5EF4-FFF2-40B4-BE49-F238E27FC236}">
                <a16:creationId xmlns:a16="http://schemas.microsoft.com/office/drawing/2014/main" id="{7586D0A2-F16F-4921-8835-848159786A85}"/>
              </a:ext>
            </a:extLst>
          </p:cNvPr>
          <p:cNvSpPr txBox="1">
            <a:spLocks/>
          </p:cNvSpPr>
          <p:nvPr/>
        </p:nvSpPr>
        <p:spPr>
          <a:xfrm>
            <a:off x="200547" y="170054"/>
            <a:ext cx="1978449" cy="5727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400"/>
              <a:buFont typeface="Poiret One"/>
              <a:buNone/>
              <a:defRPr sz="3000" b="0" i="0" u="none" strike="noStrike" cap="none">
                <a:solidFill>
                  <a:schemeClr val="accent3"/>
                </a:solidFill>
                <a:latin typeface="Poiret One"/>
                <a:ea typeface="Poiret One"/>
                <a:cs typeface="Poiret One"/>
                <a:sym typeface="Poiret One"/>
              </a:defRPr>
            </a:lvl1pPr>
            <a:lvl2pPr marR="0" lvl="1"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2pPr>
            <a:lvl3pPr marR="0" lvl="2"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3pPr>
            <a:lvl4pPr marR="0" lvl="3"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4pPr>
            <a:lvl5pPr marR="0" lvl="4"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5pPr>
            <a:lvl6pPr marR="0" lvl="5"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6pPr>
            <a:lvl7pPr marR="0" lvl="6"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7pPr>
            <a:lvl8pPr marR="0" lvl="7"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8pPr>
            <a:lvl9pPr marR="0" lvl="8"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9pPr>
          </a:lstStyle>
          <a:p>
            <a:r>
              <a:rPr lang="en-US" sz="3200" dirty="0">
                <a:solidFill>
                  <a:schemeClr val="tx1"/>
                </a:solidFill>
              </a:rPr>
              <a:t>Elevations  </a:t>
            </a:r>
          </a:p>
        </p:txBody>
      </p:sp>
      <p:sp>
        <p:nvSpPr>
          <p:cNvPr id="18" name="TextBox 17">
            <a:extLst>
              <a:ext uri="{FF2B5EF4-FFF2-40B4-BE49-F238E27FC236}">
                <a16:creationId xmlns:a16="http://schemas.microsoft.com/office/drawing/2014/main" id="{A3AA2099-4CBB-498D-842E-F139409A34E8}"/>
              </a:ext>
            </a:extLst>
          </p:cNvPr>
          <p:cNvSpPr txBox="1"/>
          <p:nvPr/>
        </p:nvSpPr>
        <p:spPr>
          <a:xfrm>
            <a:off x="6414096" y="2632152"/>
            <a:ext cx="1418010" cy="338554"/>
          </a:xfrm>
          <a:prstGeom prst="rect">
            <a:avLst/>
          </a:prstGeom>
          <a:noFill/>
        </p:spPr>
        <p:txBody>
          <a:bodyPr wrap="square" rtlCol="0">
            <a:spAutoFit/>
          </a:bodyPr>
          <a:lstStyle/>
          <a:p>
            <a:r>
              <a:rPr lang="en-US" sz="1600" dirty="0">
                <a:solidFill>
                  <a:schemeClr val="tx1"/>
                </a:solidFill>
                <a:latin typeface="Times New Roman" pitchFamily="18" charset="0"/>
                <a:cs typeface="Times New Roman" pitchFamily="18" charset="0"/>
              </a:rPr>
              <a:t>East elevation</a:t>
            </a:r>
          </a:p>
        </p:txBody>
      </p:sp>
      <p:pic>
        <p:nvPicPr>
          <p:cNvPr id="12" name="Picture 11">
            <a:extLst>
              <a:ext uri="{FF2B5EF4-FFF2-40B4-BE49-F238E27FC236}">
                <a16:creationId xmlns:a16="http://schemas.microsoft.com/office/drawing/2014/main" id="{011903CF-4FE1-4196-BF24-4889ED8FA61B}"/>
              </a:ext>
            </a:extLst>
          </p:cNvPr>
          <p:cNvPicPr>
            <a:picLocks noChangeAspect="1"/>
          </p:cNvPicPr>
          <p:nvPr/>
        </p:nvPicPr>
        <p:blipFill>
          <a:blip r:embed="rId3"/>
          <a:stretch>
            <a:fillRect/>
          </a:stretch>
        </p:blipFill>
        <p:spPr>
          <a:xfrm>
            <a:off x="3549105" y="2996119"/>
            <a:ext cx="5594895" cy="2147381"/>
          </a:xfrm>
          <a:prstGeom prst="rect">
            <a:avLst/>
          </a:prstGeom>
        </p:spPr>
      </p:pic>
      <p:sp>
        <p:nvSpPr>
          <p:cNvPr id="24" name="TextBox 23">
            <a:extLst>
              <a:ext uri="{FF2B5EF4-FFF2-40B4-BE49-F238E27FC236}">
                <a16:creationId xmlns:a16="http://schemas.microsoft.com/office/drawing/2014/main" id="{3D179245-204F-4247-A873-B3AFC6C054DB}"/>
              </a:ext>
            </a:extLst>
          </p:cNvPr>
          <p:cNvSpPr txBox="1"/>
          <p:nvPr/>
        </p:nvSpPr>
        <p:spPr>
          <a:xfrm>
            <a:off x="1325525" y="3015574"/>
            <a:ext cx="1562099" cy="338554"/>
          </a:xfrm>
          <a:prstGeom prst="rect">
            <a:avLst/>
          </a:prstGeom>
          <a:noFill/>
        </p:spPr>
        <p:txBody>
          <a:bodyPr wrap="square" rtlCol="0">
            <a:spAutoFit/>
          </a:bodyPr>
          <a:lstStyle/>
          <a:p>
            <a:r>
              <a:rPr lang="en-US" sz="1600" dirty="0">
                <a:solidFill>
                  <a:schemeClr val="tx1"/>
                </a:solidFill>
                <a:latin typeface="Times New Roman" pitchFamily="18" charset="0"/>
                <a:cs typeface="Times New Roman" pitchFamily="18" charset="0"/>
              </a:rPr>
              <a:t>West elevation</a:t>
            </a:r>
          </a:p>
        </p:txBody>
      </p:sp>
      <p:pic>
        <p:nvPicPr>
          <p:cNvPr id="13" name="Picture 12">
            <a:extLst>
              <a:ext uri="{FF2B5EF4-FFF2-40B4-BE49-F238E27FC236}">
                <a16:creationId xmlns:a16="http://schemas.microsoft.com/office/drawing/2014/main" id="{46F2B779-64E4-4F21-BFC2-884189162EEA}"/>
              </a:ext>
            </a:extLst>
          </p:cNvPr>
          <p:cNvPicPr>
            <a:picLocks noChangeAspect="1"/>
          </p:cNvPicPr>
          <p:nvPr/>
        </p:nvPicPr>
        <p:blipFill>
          <a:blip r:embed="rId4"/>
          <a:stretch>
            <a:fillRect/>
          </a:stretch>
        </p:blipFill>
        <p:spPr>
          <a:xfrm>
            <a:off x="-1" y="742754"/>
            <a:ext cx="5515583" cy="2253365"/>
          </a:xfrm>
          <a:prstGeom prst="rect">
            <a:avLst/>
          </a:prstGeom>
        </p:spPr>
      </p:pic>
    </p:spTree>
    <p:extLst>
      <p:ext uri="{BB962C8B-B14F-4D97-AF65-F5344CB8AC3E}">
        <p14:creationId xmlns:p14="http://schemas.microsoft.com/office/powerpoint/2010/main" val="2593521147"/>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grpSp>
        <p:nvGrpSpPr>
          <p:cNvPr id="1489" name="Google Shape;1489;p30"/>
          <p:cNvGrpSpPr/>
          <p:nvPr/>
        </p:nvGrpSpPr>
        <p:grpSpPr>
          <a:xfrm rot="5400000">
            <a:off x="7773336" y="4071247"/>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 name="Straight Connector 6"/>
          <p:cNvCxnSpPr>
            <a:cxnSpLocks/>
          </p:cNvCxnSpPr>
          <p:nvPr/>
        </p:nvCxnSpPr>
        <p:spPr>
          <a:xfrm flipH="1">
            <a:off x="7933382" y="0"/>
            <a:ext cx="1210622" cy="303456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p:nvCxnSpPr>
        <p:spPr>
          <a:xfrm>
            <a:off x="7452065" y="-68094"/>
            <a:ext cx="1651457" cy="520443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6" name="Title 6">
            <a:extLst>
              <a:ext uri="{FF2B5EF4-FFF2-40B4-BE49-F238E27FC236}">
                <a16:creationId xmlns:a16="http://schemas.microsoft.com/office/drawing/2014/main" id="{7586D0A2-F16F-4921-8835-848159786A85}"/>
              </a:ext>
            </a:extLst>
          </p:cNvPr>
          <p:cNvSpPr txBox="1">
            <a:spLocks/>
          </p:cNvSpPr>
          <p:nvPr/>
        </p:nvSpPr>
        <p:spPr>
          <a:xfrm>
            <a:off x="201778" y="24139"/>
            <a:ext cx="1657436" cy="5727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400"/>
              <a:buFont typeface="Poiret One"/>
              <a:buNone/>
              <a:defRPr sz="3000" b="0" i="0" u="none" strike="noStrike" cap="none">
                <a:solidFill>
                  <a:schemeClr val="accent3"/>
                </a:solidFill>
                <a:latin typeface="Poiret One"/>
                <a:ea typeface="Poiret One"/>
                <a:cs typeface="Poiret One"/>
                <a:sym typeface="Poiret One"/>
              </a:defRPr>
            </a:lvl1pPr>
            <a:lvl2pPr marR="0" lvl="1"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2pPr>
            <a:lvl3pPr marR="0" lvl="2"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3pPr>
            <a:lvl4pPr marR="0" lvl="3"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4pPr>
            <a:lvl5pPr marR="0" lvl="4"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5pPr>
            <a:lvl6pPr marR="0" lvl="5"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6pPr>
            <a:lvl7pPr marR="0" lvl="6"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7pPr>
            <a:lvl8pPr marR="0" lvl="7"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8pPr>
            <a:lvl9pPr marR="0" lvl="8"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9pPr>
          </a:lstStyle>
          <a:p>
            <a:r>
              <a:rPr lang="en-US" sz="3200" dirty="0">
                <a:solidFill>
                  <a:schemeClr val="tx1"/>
                </a:solidFill>
              </a:rPr>
              <a:t>Sections   </a:t>
            </a:r>
          </a:p>
        </p:txBody>
      </p:sp>
      <p:pic>
        <p:nvPicPr>
          <p:cNvPr id="3" name="Picture 2">
            <a:extLst>
              <a:ext uri="{FF2B5EF4-FFF2-40B4-BE49-F238E27FC236}">
                <a16:creationId xmlns:a16="http://schemas.microsoft.com/office/drawing/2014/main" id="{087F3F71-A639-439D-950F-557479DC4FF9}"/>
              </a:ext>
            </a:extLst>
          </p:cNvPr>
          <p:cNvPicPr>
            <a:picLocks noChangeAspect="1"/>
          </p:cNvPicPr>
          <p:nvPr/>
        </p:nvPicPr>
        <p:blipFill>
          <a:blip r:embed="rId3"/>
          <a:stretch>
            <a:fillRect/>
          </a:stretch>
        </p:blipFill>
        <p:spPr>
          <a:xfrm>
            <a:off x="2486346" y="2928556"/>
            <a:ext cx="6657654" cy="2214944"/>
          </a:xfrm>
          <a:prstGeom prst="rect">
            <a:avLst/>
          </a:prstGeom>
        </p:spPr>
      </p:pic>
      <p:sp>
        <p:nvSpPr>
          <p:cNvPr id="5" name="Rectangle 4">
            <a:extLst>
              <a:ext uri="{FF2B5EF4-FFF2-40B4-BE49-F238E27FC236}">
                <a16:creationId xmlns:a16="http://schemas.microsoft.com/office/drawing/2014/main" id="{EA380775-5B41-4F10-B784-345A1FC40CD1}"/>
              </a:ext>
            </a:extLst>
          </p:cNvPr>
          <p:cNvSpPr/>
          <p:nvPr/>
        </p:nvSpPr>
        <p:spPr>
          <a:xfrm>
            <a:off x="726836" y="3107856"/>
            <a:ext cx="1217000" cy="338554"/>
          </a:xfrm>
          <a:prstGeom prst="rect">
            <a:avLst/>
          </a:prstGeom>
        </p:spPr>
        <p:txBody>
          <a:bodyPr wrap="none">
            <a:spAutoFit/>
          </a:bodyPr>
          <a:lstStyle/>
          <a:p>
            <a:r>
              <a:rPr lang="en-US" sz="1600" dirty="0">
                <a:solidFill>
                  <a:schemeClr val="tx1"/>
                </a:solidFill>
                <a:latin typeface="Times New Roman" panose="02020603050405020304" pitchFamily="18" charset="0"/>
                <a:cs typeface="Times New Roman" panose="02020603050405020304" pitchFamily="18" charset="0"/>
              </a:rPr>
              <a:t>Section A-A</a:t>
            </a:r>
            <a:endParaRPr lang="ar-SA" sz="1600" dirty="0">
              <a:solidFill>
                <a:schemeClr val="tx1"/>
              </a:solidFill>
              <a:latin typeface="Times New Roman" panose="02020603050405020304" pitchFamily="18" charset="0"/>
              <a:cs typeface="Times New Roman" panose="02020603050405020304" pitchFamily="18" charset="0"/>
            </a:endParaRPr>
          </a:p>
        </p:txBody>
      </p:sp>
      <p:sp>
        <p:nvSpPr>
          <p:cNvPr id="25" name="Rectangle 24">
            <a:extLst>
              <a:ext uri="{FF2B5EF4-FFF2-40B4-BE49-F238E27FC236}">
                <a16:creationId xmlns:a16="http://schemas.microsoft.com/office/drawing/2014/main" id="{BD3D734D-92B1-4B49-95BB-C79613656735}"/>
              </a:ext>
            </a:extLst>
          </p:cNvPr>
          <p:cNvSpPr/>
          <p:nvPr/>
        </p:nvSpPr>
        <p:spPr>
          <a:xfrm>
            <a:off x="6913765" y="2564589"/>
            <a:ext cx="1194558" cy="338554"/>
          </a:xfrm>
          <a:prstGeom prst="rect">
            <a:avLst/>
          </a:prstGeom>
        </p:spPr>
        <p:txBody>
          <a:bodyPr wrap="none">
            <a:spAutoFit/>
          </a:bodyPr>
          <a:lstStyle/>
          <a:p>
            <a:r>
              <a:rPr lang="en-US" sz="1600" dirty="0">
                <a:solidFill>
                  <a:schemeClr val="tx1"/>
                </a:solidFill>
                <a:latin typeface="Times New Roman" panose="02020603050405020304" pitchFamily="18" charset="0"/>
                <a:cs typeface="Times New Roman" panose="02020603050405020304" pitchFamily="18" charset="0"/>
              </a:rPr>
              <a:t>Section B-B</a:t>
            </a:r>
            <a:endParaRPr lang="ar-SA" sz="1600" dirty="0">
              <a:solidFill>
                <a:schemeClr val="tx1"/>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532DBAD5-1BEF-4BDB-B94A-82DD2B375B3C}"/>
              </a:ext>
            </a:extLst>
          </p:cNvPr>
          <p:cNvPicPr>
            <a:picLocks noChangeAspect="1"/>
          </p:cNvPicPr>
          <p:nvPr/>
        </p:nvPicPr>
        <p:blipFill>
          <a:blip r:embed="rId4"/>
          <a:stretch>
            <a:fillRect/>
          </a:stretch>
        </p:blipFill>
        <p:spPr>
          <a:xfrm>
            <a:off x="0" y="596839"/>
            <a:ext cx="6092575" cy="2437725"/>
          </a:xfrm>
          <a:prstGeom prst="rect">
            <a:avLst/>
          </a:prstGeom>
        </p:spPr>
      </p:pic>
    </p:spTree>
    <p:extLst>
      <p:ext uri="{BB962C8B-B14F-4D97-AF65-F5344CB8AC3E}">
        <p14:creationId xmlns:p14="http://schemas.microsoft.com/office/powerpoint/2010/main" val="4156304067"/>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87"/>
        <p:cNvGrpSpPr/>
        <p:nvPr/>
      </p:nvGrpSpPr>
      <p:grpSpPr>
        <a:xfrm>
          <a:off x="0" y="0"/>
          <a:ext cx="0" cy="0"/>
          <a:chOff x="0" y="0"/>
          <a:chExt cx="0" cy="0"/>
        </a:xfrm>
      </p:grpSpPr>
      <p:sp>
        <p:nvSpPr>
          <p:cNvPr id="1588" name="Google Shape;1588;p34"/>
          <p:cNvSpPr txBox="1">
            <a:spLocks noGrp="1"/>
          </p:cNvSpPr>
          <p:nvPr>
            <p:ph type="title"/>
          </p:nvPr>
        </p:nvSpPr>
        <p:spPr>
          <a:xfrm>
            <a:off x="5020023" y="688896"/>
            <a:ext cx="3663450" cy="756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4000" dirty="0" smtClean="0">
                <a:solidFill>
                  <a:srgbClr val="C00000"/>
                </a:solidFill>
              </a:rPr>
              <a:t>Thermal Design</a:t>
            </a:r>
            <a:endParaRPr sz="4000" dirty="0">
              <a:solidFill>
                <a:srgbClr val="C00000"/>
              </a:solidFill>
            </a:endParaRPr>
          </a:p>
        </p:txBody>
      </p:sp>
      <p:sp>
        <p:nvSpPr>
          <p:cNvPr id="11" name="Google Shape;1579;p33"/>
          <p:cNvSpPr txBox="1">
            <a:spLocks/>
          </p:cNvSpPr>
          <p:nvPr/>
        </p:nvSpPr>
        <p:spPr>
          <a:xfrm>
            <a:off x="6851748" y="2740173"/>
            <a:ext cx="2165252" cy="110865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2"/>
              </a:buClr>
              <a:buSzPts val="2400"/>
              <a:buFont typeface="Poiret One"/>
              <a:buNone/>
              <a:defRPr sz="3000" b="0" i="0" u="none" strike="noStrike" cap="none">
                <a:solidFill>
                  <a:schemeClr val="dk2"/>
                </a:solidFill>
                <a:latin typeface="Poiret One"/>
                <a:ea typeface="Poiret One"/>
                <a:cs typeface="Poiret One"/>
                <a:sym typeface="Poiret One"/>
              </a:defRPr>
            </a:lvl1pPr>
            <a:lvl2pPr marR="0" lvl="1"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2pPr>
            <a:lvl3pPr marR="0" lvl="2"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3pPr>
            <a:lvl4pPr marR="0" lvl="3"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4pPr>
            <a:lvl5pPr marR="0" lvl="4"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5pPr>
            <a:lvl6pPr marR="0" lvl="5"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6pPr>
            <a:lvl7pPr marR="0" lvl="6"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7pPr>
            <a:lvl8pPr marR="0" lvl="7"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8pPr>
            <a:lvl9pPr marR="0" lvl="8"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9pPr>
          </a:lstStyle>
          <a:p>
            <a:pPr algn="ctr"/>
            <a:r>
              <a:rPr lang="en" sz="9600" dirty="0" smtClean="0">
                <a:solidFill>
                  <a:schemeClr val="tx1"/>
                </a:solidFill>
              </a:rPr>
              <a:t>03</a:t>
            </a:r>
            <a:endParaRPr lang="en" sz="9600" dirty="0">
              <a:solidFill>
                <a:schemeClr val="tx1"/>
              </a:solidFill>
            </a:endParaRPr>
          </a:p>
        </p:txBody>
      </p:sp>
      <p:pic>
        <p:nvPicPr>
          <p:cNvPr id="2" name="Picture 1"/>
          <p:cNvPicPr>
            <a:picLocks noChangeAspect="1"/>
          </p:cNvPicPr>
          <p:nvPr/>
        </p:nvPicPr>
        <p:blipFill>
          <a:blip r:embed="rId3"/>
          <a:stretch>
            <a:fillRect/>
          </a:stretch>
        </p:blipFill>
        <p:spPr>
          <a:xfrm>
            <a:off x="0" y="0"/>
            <a:ext cx="9144000" cy="5143500"/>
          </a:xfrm>
          <a:prstGeom prst="rtTriangle">
            <a:avLst/>
          </a:prstGeom>
        </p:spPr>
      </p:pic>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00"/>
        <p:cNvGrpSpPr/>
        <p:nvPr/>
      </p:nvGrpSpPr>
      <p:grpSpPr>
        <a:xfrm>
          <a:off x="0" y="0"/>
          <a:ext cx="0" cy="0"/>
          <a:chOff x="0" y="0"/>
          <a:chExt cx="0" cy="0"/>
        </a:xfrm>
      </p:grpSpPr>
      <p:sp>
        <p:nvSpPr>
          <p:cNvPr id="1501" name="Google Shape;1501;p31"/>
          <p:cNvSpPr txBox="1">
            <a:spLocks noGrp="1"/>
          </p:cNvSpPr>
          <p:nvPr>
            <p:ph type="title" idx="8"/>
          </p:nvPr>
        </p:nvSpPr>
        <p:spPr>
          <a:xfrm>
            <a:off x="98925" y="87375"/>
            <a:ext cx="5057275" cy="479675"/>
          </a:xfrm>
          <a:prstGeom prst="rect">
            <a:avLst/>
          </a:prstGeom>
        </p:spPr>
        <p:txBody>
          <a:bodyPr spcFirstLastPara="1" wrap="square" lIns="91425" tIns="91425" rIns="91425" bIns="91425" anchor="t" anchorCtr="0">
            <a:noAutofit/>
          </a:bodyPr>
          <a:lstStyle/>
          <a:p>
            <a:pPr lvl="0"/>
            <a:r>
              <a:rPr lang="en-US" sz="2800" dirty="0">
                <a:solidFill>
                  <a:srgbClr val="C00000"/>
                </a:solidFill>
              </a:rPr>
              <a:t>Material construction properties </a:t>
            </a:r>
            <a:endParaRPr sz="2800" dirty="0">
              <a:solidFill>
                <a:srgbClr val="C00000"/>
              </a:solidFill>
            </a:endParaRPr>
          </a:p>
        </p:txBody>
      </p:sp>
      <p:pic>
        <p:nvPicPr>
          <p:cNvPr id="42" name="Picture 41"/>
          <p:cNvPicPr/>
          <p:nvPr/>
        </p:nvPicPr>
        <p:blipFill>
          <a:blip r:embed="rId3">
            <a:extLst>
              <a:ext uri="{28A0092B-C50C-407E-A947-70E740481C1C}">
                <a14:useLocalDpi xmlns:a14="http://schemas.microsoft.com/office/drawing/2010/main" val="0"/>
              </a:ext>
            </a:extLst>
          </a:blip>
          <a:stretch>
            <a:fillRect/>
          </a:stretch>
        </p:blipFill>
        <p:spPr>
          <a:xfrm>
            <a:off x="2029141" y="2694282"/>
            <a:ext cx="5006659" cy="2309518"/>
          </a:xfrm>
          <a:prstGeom prst="rect">
            <a:avLst/>
          </a:prstGeom>
        </p:spPr>
      </p:pic>
      <p:graphicFrame>
        <p:nvGraphicFramePr>
          <p:cNvPr id="11" name="Table 10"/>
          <p:cNvGraphicFramePr>
            <a:graphicFrameLocks noGrp="1"/>
          </p:cNvGraphicFramePr>
          <p:nvPr>
            <p:extLst>
              <p:ext uri="{D42A27DB-BD31-4B8C-83A1-F6EECF244321}">
                <p14:modId xmlns:p14="http://schemas.microsoft.com/office/powerpoint/2010/main" val="4018684279"/>
              </p:ext>
            </p:extLst>
          </p:nvPr>
        </p:nvGraphicFramePr>
        <p:xfrm>
          <a:off x="2191384" y="716269"/>
          <a:ext cx="4717415" cy="1436370"/>
        </p:xfrm>
        <a:graphic>
          <a:graphicData uri="http://schemas.openxmlformats.org/drawingml/2006/table">
            <a:tbl>
              <a:tblPr firstRow="1" firstCol="1" bandRow="1"/>
              <a:tblGrid>
                <a:gridCol w="2164715">
                  <a:extLst>
                    <a:ext uri="{9D8B030D-6E8A-4147-A177-3AD203B41FA5}">
                      <a16:colId xmlns:a16="http://schemas.microsoft.com/office/drawing/2014/main" val="1039619110"/>
                    </a:ext>
                  </a:extLst>
                </a:gridCol>
                <a:gridCol w="1276350">
                  <a:extLst>
                    <a:ext uri="{9D8B030D-6E8A-4147-A177-3AD203B41FA5}">
                      <a16:colId xmlns:a16="http://schemas.microsoft.com/office/drawing/2014/main" val="2014720067"/>
                    </a:ext>
                  </a:extLst>
                </a:gridCol>
                <a:gridCol w="1276350">
                  <a:extLst>
                    <a:ext uri="{9D8B030D-6E8A-4147-A177-3AD203B41FA5}">
                      <a16:colId xmlns:a16="http://schemas.microsoft.com/office/drawing/2014/main" val="2184277241"/>
                    </a:ext>
                  </a:extLst>
                </a:gridCol>
              </a:tblGrid>
              <a:tr h="239395">
                <a:tc>
                  <a:txBody>
                    <a:bodyPr/>
                    <a:lstStyle/>
                    <a:p>
                      <a:pPr algn="ctr">
                        <a:lnSpc>
                          <a:spcPct val="115000"/>
                        </a:lnSpc>
                        <a:spcAft>
                          <a:spcPts val="0"/>
                        </a:spcAft>
                      </a:pP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Material</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tc>
                  <a:txBody>
                    <a:bodyPr/>
                    <a:lstStyle/>
                    <a:p>
                      <a:pPr algn="ctr">
                        <a:lnSpc>
                          <a:spcPct val="115000"/>
                        </a:lnSpc>
                        <a:spcAft>
                          <a:spcPts val="0"/>
                        </a:spcAft>
                      </a:pP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Thickness</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tc>
                  <a:txBody>
                    <a:bodyPr/>
                    <a:lstStyle/>
                    <a:p>
                      <a:pPr algn="ctr">
                        <a:lnSpc>
                          <a:spcPct val="115000"/>
                        </a:lnSpc>
                        <a:spcAft>
                          <a:spcPts val="0"/>
                        </a:spcAft>
                      </a:pP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K value (W/</a:t>
                      </a:r>
                      <a:r>
                        <a:rPr lang="en-US" sz="1200" dirty="0" err="1">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m.k</a:t>
                      </a: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749766670"/>
                  </a:ext>
                </a:extLst>
              </a:tr>
              <a:tr h="239395">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Porcelain tile</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 cm</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1.3</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4176485572"/>
                  </a:ext>
                </a:extLst>
              </a:tr>
              <a:tr h="239395">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Cement mortar</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 cm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0.72</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765026501"/>
                  </a:ext>
                </a:extLst>
              </a:tr>
              <a:tr h="239395">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Sand</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7 cm</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661628449"/>
                  </a:ext>
                </a:extLst>
              </a:tr>
              <a:tr h="239395">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Reinforced concrete</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10 cm</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1.9</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764287542"/>
                  </a:ext>
                </a:extLst>
              </a:tr>
              <a:tr h="239395">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EPS Expanded Polystyrene</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 cm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0.035</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3221641594"/>
                  </a:ext>
                </a:extLst>
              </a:tr>
            </a:tbl>
          </a:graphicData>
        </a:graphic>
      </p:graphicFrame>
      <p:sp>
        <p:nvSpPr>
          <p:cNvPr id="44" name="TextBox 43"/>
          <p:cNvSpPr txBox="1"/>
          <p:nvPr/>
        </p:nvSpPr>
        <p:spPr>
          <a:xfrm>
            <a:off x="406401" y="978984"/>
            <a:ext cx="1562099" cy="338554"/>
          </a:xfrm>
          <a:prstGeom prst="rect">
            <a:avLst/>
          </a:prstGeom>
          <a:noFill/>
        </p:spPr>
        <p:txBody>
          <a:bodyPr wrap="square" rtlCol="0">
            <a:spAutoFit/>
          </a:bodyPr>
          <a:lstStyle/>
          <a:p>
            <a:r>
              <a:rPr lang="en-US" sz="1600" dirty="0" smtClean="0">
                <a:solidFill>
                  <a:schemeClr val="tx1"/>
                </a:solidFill>
                <a:latin typeface="Times New Roman" pitchFamily="18" charset="0"/>
                <a:cs typeface="Times New Roman" pitchFamily="18" charset="0"/>
              </a:rPr>
              <a:t>Ground Floor</a:t>
            </a:r>
            <a:endParaRPr lang="en-US" sz="1600" dirty="0">
              <a:solidFill>
                <a:schemeClr val="tx1"/>
              </a:solidFill>
              <a:latin typeface="Times New Roman" pitchFamily="18" charset="0"/>
              <a:cs typeface="Times New Roman" pitchFamily="18" charset="0"/>
            </a:endParaRPr>
          </a:p>
        </p:txBody>
      </p:sp>
      <p:sp>
        <p:nvSpPr>
          <p:cNvPr id="45" name="TextBox 44"/>
          <p:cNvSpPr txBox="1"/>
          <p:nvPr/>
        </p:nvSpPr>
        <p:spPr>
          <a:xfrm>
            <a:off x="98925" y="2254183"/>
            <a:ext cx="4388484" cy="338554"/>
          </a:xfrm>
          <a:prstGeom prst="rect">
            <a:avLst/>
          </a:prstGeom>
          <a:noFill/>
        </p:spPr>
        <p:txBody>
          <a:bodyPr wrap="square" rtlCol="0">
            <a:spAutoFit/>
          </a:bodyPr>
          <a:lstStyle/>
          <a:p>
            <a:r>
              <a:rPr lang="en-US" sz="1600" dirty="0">
                <a:solidFill>
                  <a:schemeClr val="tx1"/>
                </a:solidFill>
                <a:latin typeface="Times New Roman" pitchFamily="18" charset="0"/>
                <a:cs typeface="Times New Roman" pitchFamily="18" charset="0"/>
              </a:rPr>
              <a:t>U-value for ground floor = 0.487 W/m</a:t>
            </a:r>
            <a:r>
              <a:rPr lang="en-US" sz="1600" baseline="30000" dirty="0">
                <a:solidFill>
                  <a:schemeClr val="tx1"/>
                </a:solidFill>
                <a:latin typeface="Times New Roman" pitchFamily="18" charset="0"/>
                <a:cs typeface="Times New Roman" pitchFamily="18" charset="0"/>
              </a:rPr>
              <a:t>2</a:t>
            </a:r>
            <a:r>
              <a:rPr lang="en-US" sz="1600" dirty="0">
                <a:solidFill>
                  <a:schemeClr val="tx1"/>
                </a:solidFill>
                <a:latin typeface="Times New Roman" pitchFamily="18" charset="0"/>
                <a:cs typeface="Times New Roman" pitchFamily="18" charset="0"/>
              </a:rPr>
              <a:t>.k.</a:t>
            </a:r>
          </a:p>
        </p:txBody>
      </p:sp>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00"/>
        <p:cNvGrpSpPr/>
        <p:nvPr/>
      </p:nvGrpSpPr>
      <p:grpSpPr>
        <a:xfrm>
          <a:off x="0" y="0"/>
          <a:ext cx="0" cy="0"/>
          <a:chOff x="0" y="0"/>
          <a:chExt cx="0" cy="0"/>
        </a:xfrm>
      </p:grpSpPr>
      <p:sp>
        <p:nvSpPr>
          <p:cNvPr id="1501" name="Google Shape;1501;p31"/>
          <p:cNvSpPr txBox="1">
            <a:spLocks noGrp="1"/>
          </p:cNvSpPr>
          <p:nvPr>
            <p:ph type="title" idx="8"/>
          </p:nvPr>
        </p:nvSpPr>
        <p:spPr>
          <a:xfrm>
            <a:off x="98925" y="87375"/>
            <a:ext cx="5057275" cy="479675"/>
          </a:xfrm>
          <a:prstGeom prst="rect">
            <a:avLst/>
          </a:prstGeom>
        </p:spPr>
        <p:txBody>
          <a:bodyPr spcFirstLastPara="1" wrap="square" lIns="91425" tIns="91425" rIns="91425" bIns="91425" anchor="t" anchorCtr="0">
            <a:noAutofit/>
          </a:bodyPr>
          <a:lstStyle/>
          <a:p>
            <a:pPr lvl="0"/>
            <a:r>
              <a:rPr lang="en-US" sz="2800" dirty="0">
                <a:solidFill>
                  <a:srgbClr val="C00000"/>
                </a:solidFill>
              </a:rPr>
              <a:t>Material construction properties </a:t>
            </a:r>
            <a:endParaRPr sz="2800" dirty="0">
              <a:solidFill>
                <a:srgbClr val="C00000"/>
              </a:solidFill>
            </a:endParaRPr>
          </a:p>
        </p:txBody>
      </p:sp>
      <p:sp>
        <p:nvSpPr>
          <p:cNvPr id="44" name="TextBox 43"/>
          <p:cNvSpPr txBox="1"/>
          <p:nvPr/>
        </p:nvSpPr>
        <p:spPr>
          <a:xfrm>
            <a:off x="368301" y="813835"/>
            <a:ext cx="1562099" cy="338554"/>
          </a:xfrm>
          <a:prstGeom prst="rect">
            <a:avLst/>
          </a:prstGeom>
          <a:noFill/>
        </p:spPr>
        <p:txBody>
          <a:bodyPr wrap="square" rtlCol="0">
            <a:spAutoFit/>
          </a:bodyPr>
          <a:lstStyle/>
          <a:p>
            <a:r>
              <a:rPr lang="en-US" sz="1600" dirty="0" smtClean="0">
                <a:solidFill>
                  <a:schemeClr val="tx1"/>
                </a:solidFill>
                <a:latin typeface="Times New Roman" pitchFamily="18" charset="0"/>
                <a:cs typeface="Times New Roman" pitchFamily="18" charset="0"/>
              </a:rPr>
              <a:t>Internal Floor</a:t>
            </a:r>
            <a:endParaRPr lang="en-US" sz="1600" dirty="0">
              <a:solidFill>
                <a:schemeClr val="tx1"/>
              </a:solidFill>
              <a:latin typeface="Times New Roman" pitchFamily="18" charset="0"/>
              <a:cs typeface="Times New Roman" pitchFamily="18" charset="0"/>
            </a:endParaRPr>
          </a:p>
        </p:txBody>
      </p:sp>
      <p:sp>
        <p:nvSpPr>
          <p:cNvPr id="45" name="TextBox 44"/>
          <p:cNvSpPr txBox="1"/>
          <p:nvPr/>
        </p:nvSpPr>
        <p:spPr>
          <a:xfrm>
            <a:off x="1009016" y="3601799"/>
            <a:ext cx="4388484" cy="338554"/>
          </a:xfrm>
          <a:prstGeom prst="rect">
            <a:avLst/>
          </a:prstGeom>
          <a:noFill/>
        </p:spPr>
        <p:txBody>
          <a:bodyPr wrap="square" rtlCol="0">
            <a:spAutoFit/>
          </a:bodyPr>
          <a:lstStyle/>
          <a:p>
            <a:r>
              <a:rPr lang="en-US" sz="1600" dirty="0">
                <a:solidFill>
                  <a:schemeClr val="tx1"/>
                </a:solidFill>
                <a:latin typeface="Times New Roman" pitchFamily="18" charset="0"/>
                <a:cs typeface="Times New Roman" pitchFamily="18" charset="0"/>
              </a:rPr>
              <a:t>U-value for </a:t>
            </a:r>
            <a:r>
              <a:rPr lang="en-US" sz="1600" dirty="0" smtClean="0">
                <a:solidFill>
                  <a:schemeClr val="tx1"/>
                </a:solidFill>
                <a:latin typeface="Times New Roman" pitchFamily="18" charset="0"/>
                <a:cs typeface="Times New Roman" pitchFamily="18" charset="0"/>
              </a:rPr>
              <a:t>internal </a:t>
            </a:r>
            <a:r>
              <a:rPr lang="en-US" sz="1600" dirty="0">
                <a:solidFill>
                  <a:schemeClr val="tx1"/>
                </a:solidFill>
                <a:latin typeface="Times New Roman" pitchFamily="18" charset="0"/>
                <a:cs typeface="Times New Roman" pitchFamily="18" charset="0"/>
              </a:rPr>
              <a:t>floor = </a:t>
            </a:r>
            <a:r>
              <a:rPr lang="en-US" sz="1600" dirty="0" smtClean="0">
                <a:solidFill>
                  <a:schemeClr val="tx1"/>
                </a:solidFill>
                <a:latin typeface="Times New Roman" pitchFamily="18" charset="0"/>
                <a:cs typeface="Times New Roman" pitchFamily="18" charset="0"/>
              </a:rPr>
              <a:t>1.132 </a:t>
            </a:r>
            <a:r>
              <a:rPr lang="en-US" sz="1600" dirty="0">
                <a:solidFill>
                  <a:schemeClr val="tx1"/>
                </a:solidFill>
                <a:latin typeface="Times New Roman" pitchFamily="18" charset="0"/>
                <a:cs typeface="Times New Roman" pitchFamily="18" charset="0"/>
              </a:rPr>
              <a:t>W/m</a:t>
            </a:r>
            <a:r>
              <a:rPr lang="en-US" sz="1600" baseline="30000" dirty="0">
                <a:solidFill>
                  <a:schemeClr val="tx1"/>
                </a:solidFill>
                <a:latin typeface="Times New Roman" pitchFamily="18" charset="0"/>
                <a:cs typeface="Times New Roman" pitchFamily="18" charset="0"/>
              </a:rPr>
              <a:t>2</a:t>
            </a:r>
            <a:r>
              <a:rPr lang="en-US" sz="1600" dirty="0">
                <a:solidFill>
                  <a:schemeClr val="tx1"/>
                </a:solidFill>
                <a:latin typeface="Times New Roman" pitchFamily="18" charset="0"/>
                <a:cs typeface="Times New Roman" pitchFamily="18" charset="0"/>
              </a:rPr>
              <a:t>.k.</a:t>
            </a:r>
          </a:p>
        </p:txBody>
      </p:sp>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4949190" y="1566528"/>
            <a:ext cx="4194810" cy="3576972"/>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412902666"/>
              </p:ext>
            </p:extLst>
          </p:nvPr>
        </p:nvGraphicFramePr>
        <p:xfrm>
          <a:off x="98925" y="1297843"/>
          <a:ext cx="4599940" cy="1742440"/>
        </p:xfrm>
        <a:graphic>
          <a:graphicData uri="http://schemas.openxmlformats.org/drawingml/2006/table">
            <a:tbl>
              <a:tblPr firstRow="1" firstCol="1" bandRow="1"/>
              <a:tblGrid>
                <a:gridCol w="2110740">
                  <a:extLst>
                    <a:ext uri="{9D8B030D-6E8A-4147-A177-3AD203B41FA5}">
                      <a16:colId xmlns:a16="http://schemas.microsoft.com/office/drawing/2014/main" val="3631851856"/>
                    </a:ext>
                  </a:extLst>
                </a:gridCol>
                <a:gridCol w="1244600">
                  <a:extLst>
                    <a:ext uri="{9D8B030D-6E8A-4147-A177-3AD203B41FA5}">
                      <a16:colId xmlns:a16="http://schemas.microsoft.com/office/drawing/2014/main" val="2759008402"/>
                    </a:ext>
                  </a:extLst>
                </a:gridCol>
                <a:gridCol w="1244600">
                  <a:extLst>
                    <a:ext uri="{9D8B030D-6E8A-4147-A177-3AD203B41FA5}">
                      <a16:colId xmlns:a16="http://schemas.microsoft.com/office/drawing/2014/main" val="2517917904"/>
                    </a:ext>
                  </a:extLst>
                </a:gridCol>
              </a:tblGrid>
              <a:tr h="248920">
                <a:tc>
                  <a:txBody>
                    <a:bodyPr/>
                    <a:lstStyle/>
                    <a:p>
                      <a:pPr algn="ctr">
                        <a:lnSpc>
                          <a:spcPct val="115000"/>
                        </a:lnSpc>
                        <a:spcAft>
                          <a:spcPts val="0"/>
                        </a:spcAft>
                      </a:pP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Material</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tc>
                  <a:txBody>
                    <a:bodyPr/>
                    <a:lstStyle/>
                    <a:p>
                      <a:pPr algn="ctr">
                        <a:lnSpc>
                          <a:spcPct val="115000"/>
                        </a:lnSpc>
                        <a:spcAft>
                          <a:spcPts val="0"/>
                        </a:spcAft>
                      </a:pP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Thickness</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tc>
                  <a:txBody>
                    <a:bodyPr/>
                    <a:lstStyle/>
                    <a:p>
                      <a:pPr algn="ctr">
                        <a:lnSpc>
                          <a:spcPct val="115000"/>
                        </a:lnSpc>
                        <a:spcAft>
                          <a:spcPts val="0"/>
                        </a:spcAft>
                      </a:pP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K value (W/</a:t>
                      </a:r>
                      <a:r>
                        <a:rPr lang="en-US" sz="1200" dirty="0" err="1">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m.k</a:t>
                      </a: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215824791"/>
                  </a:ext>
                </a:extLst>
              </a:tr>
              <a:tr h="248920">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Porcelain tile</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 cm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1.3</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951205475"/>
                  </a:ext>
                </a:extLst>
              </a:tr>
              <a:tr h="248920">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Cement mortar</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 cm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0.72</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4238004074"/>
                  </a:ext>
                </a:extLst>
              </a:tr>
              <a:tr h="248920">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Sand</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7 cm</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3181317282"/>
                  </a:ext>
                </a:extLst>
              </a:tr>
              <a:tr h="248920">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Reinforced concrete</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35 cm</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1.9</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375740007"/>
                  </a:ext>
                </a:extLst>
              </a:tr>
              <a:tr h="248920">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Air gap</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60 cm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961312085"/>
                  </a:ext>
                </a:extLst>
              </a:tr>
              <a:tr h="248920">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Gypsum board</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1.2 cm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0.16</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691610834"/>
                  </a:ext>
                </a:extLst>
              </a:tr>
            </a:tbl>
          </a:graphicData>
        </a:graphic>
      </p:graphicFrame>
    </p:spTree>
    <p:extLst>
      <p:ext uri="{BB962C8B-B14F-4D97-AF65-F5344CB8AC3E}">
        <p14:creationId xmlns:p14="http://schemas.microsoft.com/office/powerpoint/2010/main" val="837521046"/>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00"/>
        <p:cNvGrpSpPr/>
        <p:nvPr/>
      </p:nvGrpSpPr>
      <p:grpSpPr>
        <a:xfrm>
          <a:off x="0" y="0"/>
          <a:ext cx="0" cy="0"/>
          <a:chOff x="0" y="0"/>
          <a:chExt cx="0" cy="0"/>
        </a:xfrm>
      </p:grpSpPr>
      <p:sp>
        <p:nvSpPr>
          <p:cNvPr id="1501" name="Google Shape;1501;p31"/>
          <p:cNvSpPr txBox="1">
            <a:spLocks noGrp="1"/>
          </p:cNvSpPr>
          <p:nvPr>
            <p:ph type="title" idx="8"/>
          </p:nvPr>
        </p:nvSpPr>
        <p:spPr>
          <a:xfrm>
            <a:off x="98925" y="87375"/>
            <a:ext cx="5057275" cy="479675"/>
          </a:xfrm>
          <a:prstGeom prst="rect">
            <a:avLst/>
          </a:prstGeom>
        </p:spPr>
        <p:txBody>
          <a:bodyPr spcFirstLastPara="1" wrap="square" lIns="91425" tIns="91425" rIns="91425" bIns="91425" anchor="t" anchorCtr="0">
            <a:noAutofit/>
          </a:bodyPr>
          <a:lstStyle/>
          <a:p>
            <a:pPr lvl="0"/>
            <a:r>
              <a:rPr lang="en-US" sz="2800" dirty="0">
                <a:solidFill>
                  <a:srgbClr val="C00000"/>
                </a:solidFill>
              </a:rPr>
              <a:t>Material construction properties </a:t>
            </a:r>
            <a:endParaRPr sz="2800" dirty="0">
              <a:solidFill>
                <a:srgbClr val="C00000"/>
              </a:solidFill>
            </a:endParaRPr>
          </a:p>
        </p:txBody>
      </p:sp>
      <p:sp>
        <p:nvSpPr>
          <p:cNvPr id="44" name="TextBox 43"/>
          <p:cNvSpPr txBox="1"/>
          <p:nvPr/>
        </p:nvSpPr>
        <p:spPr>
          <a:xfrm>
            <a:off x="368301" y="813835"/>
            <a:ext cx="1562099" cy="338554"/>
          </a:xfrm>
          <a:prstGeom prst="rect">
            <a:avLst/>
          </a:prstGeom>
          <a:noFill/>
        </p:spPr>
        <p:txBody>
          <a:bodyPr wrap="square" rtlCol="0">
            <a:spAutoFit/>
          </a:bodyPr>
          <a:lstStyle/>
          <a:p>
            <a:r>
              <a:rPr lang="en-US" sz="1600" dirty="0" smtClean="0">
                <a:solidFill>
                  <a:schemeClr val="tx1"/>
                </a:solidFill>
                <a:latin typeface="Times New Roman" pitchFamily="18" charset="0"/>
                <a:cs typeface="Times New Roman" pitchFamily="18" charset="0"/>
              </a:rPr>
              <a:t>External Wall</a:t>
            </a:r>
            <a:endParaRPr lang="en-US" sz="1600" dirty="0">
              <a:solidFill>
                <a:schemeClr val="tx1"/>
              </a:solidFill>
              <a:latin typeface="Times New Roman" pitchFamily="18" charset="0"/>
              <a:cs typeface="Times New Roman" pitchFamily="18" charset="0"/>
            </a:endParaRPr>
          </a:p>
        </p:txBody>
      </p:sp>
      <p:sp>
        <p:nvSpPr>
          <p:cNvPr id="45" name="TextBox 44"/>
          <p:cNvSpPr txBox="1"/>
          <p:nvPr/>
        </p:nvSpPr>
        <p:spPr>
          <a:xfrm>
            <a:off x="1009016" y="3601799"/>
            <a:ext cx="4388484" cy="338554"/>
          </a:xfrm>
          <a:prstGeom prst="rect">
            <a:avLst/>
          </a:prstGeom>
          <a:noFill/>
        </p:spPr>
        <p:txBody>
          <a:bodyPr wrap="square" rtlCol="0">
            <a:spAutoFit/>
          </a:bodyPr>
          <a:lstStyle/>
          <a:p>
            <a:r>
              <a:rPr lang="en-US" sz="1600" dirty="0">
                <a:solidFill>
                  <a:schemeClr val="tx1"/>
                </a:solidFill>
                <a:latin typeface="Times New Roman" pitchFamily="18" charset="0"/>
                <a:cs typeface="Times New Roman" pitchFamily="18" charset="0"/>
              </a:rPr>
              <a:t>U-value for </a:t>
            </a:r>
            <a:r>
              <a:rPr lang="en-US" sz="1600" dirty="0" smtClean="0">
                <a:solidFill>
                  <a:schemeClr val="tx1"/>
                </a:solidFill>
                <a:latin typeface="Times New Roman" pitchFamily="18" charset="0"/>
                <a:cs typeface="Times New Roman" pitchFamily="18" charset="0"/>
              </a:rPr>
              <a:t>external wall = 0.343 </a:t>
            </a:r>
            <a:r>
              <a:rPr lang="en-US" sz="1600" dirty="0">
                <a:solidFill>
                  <a:schemeClr val="tx1"/>
                </a:solidFill>
                <a:latin typeface="Times New Roman" pitchFamily="18" charset="0"/>
                <a:cs typeface="Times New Roman" pitchFamily="18" charset="0"/>
              </a:rPr>
              <a:t>W/m</a:t>
            </a:r>
            <a:r>
              <a:rPr lang="en-US" sz="1600" baseline="30000" dirty="0">
                <a:solidFill>
                  <a:schemeClr val="tx1"/>
                </a:solidFill>
                <a:latin typeface="Times New Roman" pitchFamily="18" charset="0"/>
                <a:cs typeface="Times New Roman" pitchFamily="18" charset="0"/>
              </a:rPr>
              <a:t>2</a:t>
            </a:r>
            <a:r>
              <a:rPr lang="en-US" sz="1600" dirty="0">
                <a:solidFill>
                  <a:schemeClr val="tx1"/>
                </a:solidFill>
                <a:latin typeface="Times New Roman" pitchFamily="18" charset="0"/>
                <a:cs typeface="Times New Roman" pitchFamily="18" charset="0"/>
              </a:rPr>
              <a:t>.k.</a:t>
            </a: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5156200" y="1103215"/>
            <a:ext cx="3867150" cy="3874135"/>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3548705335"/>
              </p:ext>
            </p:extLst>
          </p:nvPr>
        </p:nvGraphicFramePr>
        <p:xfrm>
          <a:off x="98925" y="1243176"/>
          <a:ext cx="4810760" cy="1724560"/>
        </p:xfrm>
        <a:graphic>
          <a:graphicData uri="http://schemas.openxmlformats.org/drawingml/2006/table">
            <a:tbl>
              <a:tblPr firstRow="1" firstCol="1" bandRow="1"/>
              <a:tblGrid>
                <a:gridCol w="2207260">
                  <a:extLst>
                    <a:ext uri="{9D8B030D-6E8A-4147-A177-3AD203B41FA5}">
                      <a16:colId xmlns:a16="http://schemas.microsoft.com/office/drawing/2014/main" val="140026821"/>
                    </a:ext>
                  </a:extLst>
                </a:gridCol>
                <a:gridCol w="1301750">
                  <a:extLst>
                    <a:ext uri="{9D8B030D-6E8A-4147-A177-3AD203B41FA5}">
                      <a16:colId xmlns:a16="http://schemas.microsoft.com/office/drawing/2014/main" val="2339882419"/>
                    </a:ext>
                  </a:extLst>
                </a:gridCol>
                <a:gridCol w="1301750">
                  <a:extLst>
                    <a:ext uri="{9D8B030D-6E8A-4147-A177-3AD203B41FA5}">
                      <a16:colId xmlns:a16="http://schemas.microsoft.com/office/drawing/2014/main" val="3486864847"/>
                    </a:ext>
                  </a:extLst>
                </a:gridCol>
              </a:tblGrid>
              <a:tr h="201295">
                <a:tc>
                  <a:txBody>
                    <a:bodyPr/>
                    <a:lstStyle/>
                    <a:p>
                      <a:pPr algn="ctr">
                        <a:lnSpc>
                          <a:spcPct val="115000"/>
                        </a:lnSpc>
                        <a:spcAft>
                          <a:spcPts val="0"/>
                        </a:spcAft>
                      </a:pP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Material</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tc>
                  <a:txBody>
                    <a:bodyPr/>
                    <a:lstStyle/>
                    <a:p>
                      <a:pPr algn="ctr">
                        <a:lnSpc>
                          <a:spcPct val="115000"/>
                        </a:lnSpc>
                        <a:spcAft>
                          <a:spcPts val="0"/>
                        </a:spcAft>
                      </a:pP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Thickness</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tc>
                  <a:txBody>
                    <a:bodyPr/>
                    <a:lstStyle/>
                    <a:p>
                      <a:pPr algn="ctr">
                        <a:lnSpc>
                          <a:spcPct val="115000"/>
                        </a:lnSpc>
                        <a:spcAft>
                          <a:spcPts val="0"/>
                        </a:spcAft>
                      </a:pP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K value (W/</a:t>
                      </a:r>
                      <a:r>
                        <a:rPr lang="en-US" sz="1200" dirty="0" err="1">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m.k</a:t>
                      </a: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2098936757"/>
                  </a:ext>
                </a:extLst>
              </a:tr>
              <a:tr h="201295">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Plaster</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1.3 cm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0.8</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3133147204"/>
                  </a:ext>
                </a:extLst>
              </a:tr>
              <a:tr h="201295">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Concrete block</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10 cm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0.62</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394846459"/>
                  </a:ext>
                </a:extLst>
              </a:tr>
              <a:tr h="462688">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XPS Extruded Polystyrene  - CO2 Blowing</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7.4 cm</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0.034</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3364152730"/>
                  </a:ext>
                </a:extLst>
              </a:tr>
              <a:tr h="201295">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Concrete block</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10 cm</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0.62</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192519230"/>
                  </a:ext>
                </a:extLst>
              </a:tr>
              <a:tr h="201295">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Air gap with steel stud</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 cm</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672527831"/>
                  </a:ext>
                </a:extLst>
              </a:tr>
              <a:tr h="201295">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Gypsum board</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1.2 cm</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0.16</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316292148"/>
                  </a:ext>
                </a:extLst>
              </a:tr>
            </a:tbl>
          </a:graphicData>
        </a:graphic>
      </p:graphicFrame>
    </p:spTree>
    <p:extLst>
      <p:ext uri="{BB962C8B-B14F-4D97-AF65-F5344CB8AC3E}">
        <p14:creationId xmlns:p14="http://schemas.microsoft.com/office/powerpoint/2010/main" val="1696858576"/>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00"/>
        <p:cNvGrpSpPr/>
        <p:nvPr/>
      </p:nvGrpSpPr>
      <p:grpSpPr>
        <a:xfrm>
          <a:off x="0" y="0"/>
          <a:ext cx="0" cy="0"/>
          <a:chOff x="0" y="0"/>
          <a:chExt cx="0" cy="0"/>
        </a:xfrm>
      </p:grpSpPr>
      <p:sp>
        <p:nvSpPr>
          <p:cNvPr id="1501" name="Google Shape;1501;p31"/>
          <p:cNvSpPr txBox="1">
            <a:spLocks noGrp="1"/>
          </p:cNvSpPr>
          <p:nvPr>
            <p:ph type="title" idx="8"/>
          </p:nvPr>
        </p:nvSpPr>
        <p:spPr>
          <a:xfrm>
            <a:off x="98925" y="87375"/>
            <a:ext cx="5057275" cy="479675"/>
          </a:xfrm>
          <a:prstGeom prst="rect">
            <a:avLst/>
          </a:prstGeom>
        </p:spPr>
        <p:txBody>
          <a:bodyPr spcFirstLastPara="1" wrap="square" lIns="91425" tIns="91425" rIns="91425" bIns="91425" anchor="t" anchorCtr="0">
            <a:noAutofit/>
          </a:bodyPr>
          <a:lstStyle/>
          <a:p>
            <a:pPr lvl="0"/>
            <a:r>
              <a:rPr lang="en-US" sz="2800" dirty="0">
                <a:solidFill>
                  <a:srgbClr val="C00000"/>
                </a:solidFill>
              </a:rPr>
              <a:t>Material construction properties </a:t>
            </a:r>
            <a:endParaRPr sz="2800" dirty="0">
              <a:solidFill>
                <a:srgbClr val="C00000"/>
              </a:solidFill>
            </a:endParaRPr>
          </a:p>
        </p:txBody>
      </p:sp>
      <p:sp>
        <p:nvSpPr>
          <p:cNvPr id="44" name="TextBox 43"/>
          <p:cNvSpPr txBox="1"/>
          <p:nvPr/>
        </p:nvSpPr>
        <p:spPr>
          <a:xfrm>
            <a:off x="368301" y="813835"/>
            <a:ext cx="1562099" cy="338554"/>
          </a:xfrm>
          <a:prstGeom prst="rect">
            <a:avLst/>
          </a:prstGeom>
          <a:noFill/>
        </p:spPr>
        <p:txBody>
          <a:bodyPr wrap="square" rtlCol="0">
            <a:spAutoFit/>
          </a:bodyPr>
          <a:lstStyle/>
          <a:p>
            <a:r>
              <a:rPr lang="en-US" sz="1600" dirty="0" smtClean="0">
                <a:solidFill>
                  <a:schemeClr val="tx1"/>
                </a:solidFill>
                <a:latin typeface="Times New Roman" pitchFamily="18" charset="0"/>
                <a:cs typeface="Times New Roman" pitchFamily="18" charset="0"/>
              </a:rPr>
              <a:t>Internal Wall</a:t>
            </a:r>
            <a:endParaRPr lang="en-US" sz="1600" dirty="0">
              <a:solidFill>
                <a:schemeClr val="tx1"/>
              </a:solidFill>
              <a:latin typeface="Times New Roman" pitchFamily="18" charset="0"/>
              <a:cs typeface="Times New Roman" pitchFamily="18" charset="0"/>
            </a:endParaRPr>
          </a:p>
        </p:txBody>
      </p:sp>
      <p:sp>
        <p:nvSpPr>
          <p:cNvPr id="45" name="TextBox 44"/>
          <p:cNvSpPr txBox="1"/>
          <p:nvPr/>
        </p:nvSpPr>
        <p:spPr>
          <a:xfrm>
            <a:off x="527051" y="2781784"/>
            <a:ext cx="4388484" cy="338554"/>
          </a:xfrm>
          <a:prstGeom prst="rect">
            <a:avLst/>
          </a:prstGeom>
          <a:noFill/>
        </p:spPr>
        <p:txBody>
          <a:bodyPr wrap="square" rtlCol="0">
            <a:spAutoFit/>
          </a:bodyPr>
          <a:lstStyle/>
          <a:p>
            <a:r>
              <a:rPr lang="en-US" sz="1600" dirty="0">
                <a:solidFill>
                  <a:schemeClr val="tx1"/>
                </a:solidFill>
                <a:latin typeface="Times New Roman" pitchFamily="18" charset="0"/>
                <a:cs typeface="Times New Roman" pitchFamily="18" charset="0"/>
              </a:rPr>
              <a:t>U-value for </a:t>
            </a:r>
            <a:r>
              <a:rPr lang="en-US" sz="1600" dirty="0" smtClean="0">
                <a:solidFill>
                  <a:schemeClr val="tx1"/>
                </a:solidFill>
                <a:latin typeface="Times New Roman" pitchFamily="18" charset="0"/>
                <a:cs typeface="Times New Roman" pitchFamily="18" charset="0"/>
              </a:rPr>
              <a:t>internal </a:t>
            </a:r>
            <a:r>
              <a:rPr lang="en-US" sz="1600" dirty="0">
                <a:solidFill>
                  <a:schemeClr val="tx1"/>
                </a:solidFill>
                <a:latin typeface="Times New Roman" pitchFamily="18" charset="0"/>
                <a:cs typeface="Times New Roman" pitchFamily="18" charset="0"/>
              </a:rPr>
              <a:t>wall = 2.122 W/m</a:t>
            </a:r>
            <a:r>
              <a:rPr lang="en-US" sz="1600" baseline="30000" dirty="0">
                <a:solidFill>
                  <a:schemeClr val="tx1"/>
                </a:solidFill>
                <a:latin typeface="Times New Roman" pitchFamily="18" charset="0"/>
                <a:cs typeface="Times New Roman" pitchFamily="18" charset="0"/>
              </a:rPr>
              <a:t>2</a:t>
            </a:r>
            <a:r>
              <a:rPr lang="en-US" sz="1600" dirty="0">
                <a:solidFill>
                  <a:schemeClr val="tx1"/>
                </a:solidFill>
                <a:latin typeface="Times New Roman" pitchFamily="18" charset="0"/>
                <a:cs typeface="Times New Roman" pitchFamily="18" charset="0"/>
              </a:rPr>
              <a:t>.k.</a:t>
            </a:r>
          </a:p>
        </p:txBody>
      </p:sp>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5908357" y="1140173"/>
            <a:ext cx="2508885" cy="3498850"/>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3183778326"/>
              </p:ext>
            </p:extLst>
          </p:nvPr>
        </p:nvGraphicFramePr>
        <p:xfrm>
          <a:off x="368301" y="1310294"/>
          <a:ext cx="4705985" cy="1066800"/>
        </p:xfrm>
        <a:graphic>
          <a:graphicData uri="http://schemas.openxmlformats.org/drawingml/2006/table">
            <a:tbl>
              <a:tblPr firstRow="1" firstCol="1" bandRow="1"/>
              <a:tblGrid>
                <a:gridCol w="2159635">
                  <a:extLst>
                    <a:ext uri="{9D8B030D-6E8A-4147-A177-3AD203B41FA5}">
                      <a16:colId xmlns:a16="http://schemas.microsoft.com/office/drawing/2014/main" val="144989449"/>
                    </a:ext>
                  </a:extLst>
                </a:gridCol>
                <a:gridCol w="1273175">
                  <a:extLst>
                    <a:ext uri="{9D8B030D-6E8A-4147-A177-3AD203B41FA5}">
                      <a16:colId xmlns:a16="http://schemas.microsoft.com/office/drawing/2014/main" val="595625416"/>
                    </a:ext>
                  </a:extLst>
                </a:gridCol>
                <a:gridCol w="1273175">
                  <a:extLst>
                    <a:ext uri="{9D8B030D-6E8A-4147-A177-3AD203B41FA5}">
                      <a16:colId xmlns:a16="http://schemas.microsoft.com/office/drawing/2014/main" val="3513903691"/>
                    </a:ext>
                  </a:extLst>
                </a:gridCol>
              </a:tblGrid>
              <a:tr h="266700">
                <a:tc>
                  <a:txBody>
                    <a:bodyPr/>
                    <a:lstStyle/>
                    <a:p>
                      <a:pPr algn="ctr">
                        <a:lnSpc>
                          <a:spcPct val="115000"/>
                        </a:lnSpc>
                        <a:spcAft>
                          <a:spcPts val="0"/>
                        </a:spcAft>
                      </a:pP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Material</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tc>
                  <a:txBody>
                    <a:bodyPr/>
                    <a:lstStyle/>
                    <a:p>
                      <a:pPr algn="ctr">
                        <a:lnSpc>
                          <a:spcPct val="115000"/>
                        </a:lnSpc>
                        <a:spcAft>
                          <a:spcPts val="0"/>
                        </a:spcAft>
                      </a:pPr>
                      <a:r>
                        <a:rPr lang="en-US" sz="120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Thickness</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tc>
                  <a:txBody>
                    <a:bodyPr/>
                    <a:lstStyle/>
                    <a:p>
                      <a:pPr algn="ctr">
                        <a:lnSpc>
                          <a:spcPct val="115000"/>
                        </a:lnSpc>
                        <a:spcAft>
                          <a:spcPts val="0"/>
                        </a:spcAft>
                      </a:pP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K value (W/</a:t>
                      </a:r>
                      <a:r>
                        <a:rPr lang="en-US" sz="1200" dirty="0" err="1">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m.k</a:t>
                      </a: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70577432"/>
                  </a:ext>
                </a:extLst>
              </a:tr>
              <a:tr h="266700">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Plaster</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 cm</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0.8</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26325156"/>
                  </a:ext>
                </a:extLst>
              </a:tr>
              <a:tr h="266700">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Concrete block</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10 cm</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0.62</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4209342185"/>
                  </a:ext>
                </a:extLst>
              </a:tr>
              <a:tr h="266700">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Plaster</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 cm</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0.8</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994818221"/>
                  </a:ext>
                </a:extLst>
              </a:tr>
            </a:tbl>
          </a:graphicData>
        </a:graphic>
      </p:graphicFrame>
    </p:spTree>
    <p:extLst>
      <p:ext uri="{BB962C8B-B14F-4D97-AF65-F5344CB8AC3E}">
        <p14:creationId xmlns:p14="http://schemas.microsoft.com/office/powerpoint/2010/main" val="1113266251"/>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1"/>
        <p:cNvGrpSpPr/>
        <p:nvPr/>
      </p:nvGrpSpPr>
      <p:grpSpPr>
        <a:xfrm>
          <a:off x="0" y="0"/>
          <a:ext cx="0" cy="0"/>
          <a:chOff x="0" y="0"/>
          <a:chExt cx="0" cy="0"/>
        </a:xfrm>
      </p:grpSpPr>
      <p:sp>
        <p:nvSpPr>
          <p:cNvPr id="1452" name="Google Shape;1452;p28"/>
          <p:cNvSpPr txBox="1">
            <a:spLocks noGrp="1"/>
          </p:cNvSpPr>
          <p:nvPr>
            <p:ph type="title" idx="15"/>
          </p:nvPr>
        </p:nvSpPr>
        <p:spPr>
          <a:xfrm>
            <a:off x="594225" y="376875"/>
            <a:ext cx="4797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rgbClr val="C00000"/>
                </a:solidFill>
              </a:rPr>
              <a:t>TABLE OF CONTENTS</a:t>
            </a:r>
            <a:endParaRPr dirty="0">
              <a:solidFill>
                <a:srgbClr val="C00000"/>
              </a:solidFill>
            </a:endParaRPr>
          </a:p>
        </p:txBody>
      </p:sp>
      <p:sp>
        <p:nvSpPr>
          <p:cNvPr id="1453" name="Google Shape;1453;p28"/>
          <p:cNvSpPr txBox="1">
            <a:spLocks noGrp="1"/>
          </p:cNvSpPr>
          <p:nvPr>
            <p:ph type="ctrTitle"/>
          </p:nvPr>
        </p:nvSpPr>
        <p:spPr>
          <a:xfrm>
            <a:off x="1733116" y="2145645"/>
            <a:ext cx="2331737" cy="472786"/>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solidFill>
                  <a:schemeClr val="tx1"/>
                </a:solidFill>
              </a:rPr>
              <a:t>Architectural Design</a:t>
            </a:r>
            <a:endParaRPr dirty="0">
              <a:solidFill>
                <a:schemeClr val="tx1"/>
              </a:solidFill>
            </a:endParaRPr>
          </a:p>
        </p:txBody>
      </p:sp>
      <p:sp>
        <p:nvSpPr>
          <p:cNvPr id="1455" name="Google Shape;1455;p28"/>
          <p:cNvSpPr txBox="1">
            <a:spLocks noGrp="1"/>
          </p:cNvSpPr>
          <p:nvPr>
            <p:ph type="title" idx="2"/>
          </p:nvPr>
        </p:nvSpPr>
        <p:spPr>
          <a:xfrm>
            <a:off x="713038" y="1333670"/>
            <a:ext cx="10986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solidFill>
                  <a:srgbClr val="C00000"/>
                </a:solidFill>
              </a:rPr>
              <a:t>01</a:t>
            </a:r>
            <a:endParaRPr dirty="0">
              <a:solidFill>
                <a:srgbClr val="C00000"/>
              </a:solidFill>
            </a:endParaRPr>
          </a:p>
        </p:txBody>
      </p:sp>
      <p:sp>
        <p:nvSpPr>
          <p:cNvPr id="1458" name="Google Shape;1458;p28"/>
          <p:cNvSpPr txBox="1">
            <a:spLocks noGrp="1"/>
          </p:cNvSpPr>
          <p:nvPr>
            <p:ph type="title" idx="5"/>
          </p:nvPr>
        </p:nvSpPr>
        <p:spPr>
          <a:xfrm>
            <a:off x="713038" y="2078561"/>
            <a:ext cx="10986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solidFill>
                  <a:srgbClr val="C00000"/>
                </a:solidFill>
              </a:rPr>
              <a:t>02</a:t>
            </a:r>
            <a:endParaRPr dirty="0">
              <a:solidFill>
                <a:srgbClr val="C00000"/>
              </a:solidFill>
            </a:endParaRPr>
          </a:p>
        </p:txBody>
      </p:sp>
      <p:sp>
        <p:nvSpPr>
          <p:cNvPr id="1461" name="Google Shape;1461;p28"/>
          <p:cNvSpPr txBox="1">
            <a:spLocks noGrp="1"/>
          </p:cNvSpPr>
          <p:nvPr>
            <p:ph type="title" idx="8"/>
          </p:nvPr>
        </p:nvSpPr>
        <p:spPr>
          <a:xfrm>
            <a:off x="7332363" y="1282124"/>
            <a:ext cx="10986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smtClean="0">
                <a:solidFill>
                  <a:srgbClr val="C00000"/>
                </a:solidFill>
              </a:rPr>
              <a:t>05</a:t>
            </a:r>
            <a:endParaRPr dirty="0">
              <a:solidFill>
                <a:srgbClr val="C00000"/>
              </a:solidFill>
            </a:endParaRPr>
          </a:p>
        </p:txBody>
      </p:sp>
      <p:sp>
        <p:nvSpPr>
          <p:cNvPr id="1464" name="Google Shape;1464;p28"/>
          <p:cNvSpPr txBox="1">
            <a:spLocks noGrp="1"/>
          </p:cNvSpPr>
          <p:nvPr>
            <p:ph type="title" idx="14"/>
          </p:nvPr>
        </p:nvSpPr>
        <p:spPr>
          <a:xfrm>
            <a:off x="7332363" y="2037410"/>
            <a:ext cx="1098600" cy="577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smtClean="0">
                <a:solidFill>
                  <a:srgbClr val="C00000"/>
                </a:solidFill>
              </a:rPr>
              <a:t>06</a:t>
            </a:r>
            <a:endParaRPr dirty="0">
              <a:solidFill>
                <a:srgbClr val="C00000"/>
              </a:solidFill>
            </a:endParaRPr>
          </a:p>
        </p:txBody>
      </p:sp>
      <p:sp>
        <p:nvSpPr>
          <p:cNvPr id="19" name="Google Shape;1458;p28"/>
          <p:cNvSpPr txBox="1">
            <a:spLocks/>
          </p:cNvSpPr>
          <p:nvPr/>
        </p:nvSpPr>
        <p:spPr>
          <a:xfrm>
            <a:off x="713038" y="2817909"/>
            <a:ext cx="10986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5000"/>
              <a:buFont typeface="Poiret One"/>
              <a:buNone/>
              <a:defRPr sz="3600" b="1" i="0" u="none" strike="noStrike" cap="none">
                <a:solidFill>
                  <a:schemeClr val="dk2"/>
                </a:solidFill>
                <a:latin typeface="Poiret One"/>
                <a:ea typeface="Poiret One"/>
                <a:cs typeface="Poiret One"/>
                <a:sym typeface="Poiret One"/>
              </a:defRPr>
            </a:lvl1pPr>
            <a:lvl2pPr marR="0" lvl="1"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2pPr>
            <a:lvl3pPr marR="0" lvl="2"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3pPr>
            <a:lvl4pPr marR="0" lvl="3"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4pPr>
            <a:lvl5pPr marR="0" lvl="4"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5pPr>
            <a:lvl6pPr marR="0" lvl="5"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6pPr>
            <a:lvl7pPr marR="0" lvl="6"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7pPr>
            <a:lvl8pPr marR="0" lvl="7"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8pPr>
            <a:lvl9pPr marR="0" lvl="8"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9pPr>
          </a:lstStyle>
          <a:p>
            <a:r>
              <a:rPr lang="en" dirty="0" smtClean="0">
                <a:solidFill>
                  <a:srgbClr val="C00000"/>
                </a:solidFill>
              </a:rPr>
              <a:t>03</a:t>
            </a:r>
            <a:endParaRPr lang="en" dirty="0">
              <a:solidFill>
                <a:srgbClr val="C00000"/>
              </a:solidFill>
            </a:endParaRPr>
          </a:p>
        </p:txBody>
      </p:sp>
      <p:sp>
        <p:nvSpPr>
          <p:cNvPr id="20" name="Google Shape;1458;p28"/>
          <p:cNvSpPr txBox="1">
            <a:spLocks/>
          </p:cNvSpPr>
          <p:nvPr/>
        </p:nvSpPr>
        <p:spPr>
          <a:xfrm>
            <a:off x="713038" y="3541100"/>
            <a:ext cx="10986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5000"/>
              <a:buFont typeface="Poiret One"/>
              <a:buNone/>
              <a:defRPr sz="3600" b="1" i="0" u="none" strike="noStrike" cap="none">
                <a:solidFill>
                  <a:schemeClr val="dk2"/>
                </a:solidFill>
                <a:latin typeface="Poiret One"/>
                <a:ea typeface="Poiret One"/>
                <a:cs typeface="Poiret One"/>
                <a:sym typeface="Poiret One"/>
              </a:defRPr>
            </a:lvl1pPr>
            <a:lvl2pPr marR="0" lvl="1"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2pPr>
            <a:lvl3pPr marR="0" lvl="2"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3pPr>
            <a:lvl4pPr marR="0" lvl="3"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4pPr>
            <a:lvl5pPr marR="0" lvl="4"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5pPr>
            <a:lvl6pPr marR="0" lvl="5"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6pPr>
            <a:lvl7pPr marR="0" lvl="6"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7pPr>
            <a:lvl8pPr marR="0" lvl="7"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8pPr>
            <a:lvl9pPr marR="0" lvl="8"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9pPr>
          </a:lstStyle>
          <a:p>
            <a:r>
              <a:rPr lang="en" dirty="0" smtClean="0">
                <a:solidFill>
                  <a:srgbClr val="C00000"/>
                </a:solidFill>
              </a:rPr>
              <a:t>04</a:t>
            </a:r>
            <a:endParaRPr lang="en" dirty="0">
              <a:solidFill>
                <a:srgbClr val="C00000"/>
              </a:solidFill>
            </a:endParaRPr>
          </a:p>
        </p:txBody>
      </p:sp>
      <p:sp>
        <p:nvSpPr>
          <p:cNvPr id="21" name="Google Shape;1453;p28"/>
          <p:cNvSpPr txBox="1">
            <a:spLocks/>
          </p:cNvSpPr>
          <p:nvPr/>
        </p:nvSpPr>
        <p:spPr>
          <a:xfrm>
            <a:off x="1811638" y="1403781"/>
            <a:ext cx="1950452" cy="472786"/>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200"/>
              <a:buFont typeface="Poiret One"/>
              <a:buNone/>
              <a:defRPr sz="2000" b="0" i="0" u="none" strike="noStrike" cap="none">
                <a:solidFill>
                  <a:schemeClr val="dk1"/>
                </a:solidFill>
                <a:latin typeface="Poiret One"/>
                <a:ea typeface="Poiret One"/>
                <a:cs typeface="Poiret One"/>
                <a:sym typeface="Poiret One"/>
              </a:defRPr>
            </a:lvl1pPr>
            <a:lvl2pPr marR="0" lvl="1"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2pPr>
            <a:lvl3pPr marR="0" lvl="2"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3pPr>
            <a:lvl4pPr marR="0" lvl="3"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4pPr>
            <a:lvl5pPr marR="0" lvl="4"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5pPr>
            <a:lvl6pPr marR="0" lvl="5"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6pPr>
            <a:lvl7pPr marR="0" lvl="6"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7pPr>
            <a:lvl8pPr marR="0" lvl="7"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8pPr>
            <a:lvl9pPr marR="0" lvl="8"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9pPr>
          </a:lstStyle>
          <a:p>
            <a:r>
              <a:rPr lang="en-US" dirty="0">
                <a:solidFill>
                  <a:schemeClr val="tx1"/>
                </a:solidFill>
              </a:rPr>
              <a:t>Site &amp; Location</a:t>
            </a:r>
          </a:p>
        </p:txBody>
      </p:sp>
      <p:sp>
        <p:nvSpPr>
          <p:cNvPr id="23" name="Google Shape;1453;p28"/>
          <p:cNvSpPr txBox="1">
            <a:spLocks/>
          </p:cNvSpPr>
          <p:nvPr/>
        </p:nvSpPr>
        <p:spPr>
          <a:xfrm>
            <a:off x="1733116" y="3593607"/>
            <a:ext cx="2701232" cy="472786"/>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200"/>
              <a:buFont typeface="Poiret One"/>
              <a:buNone/>
              <a:defRPr sz="2000" b="0" i="0" u="none" strike="noStrike" cap="none">
                <a:solidFill>
                  <a:schemeClr val="dk1"/>
                </a:solidFill>
                <a:latin typeface="Poiret One"/>
                <a:ea typeface="Poiret One"/>
                <a:cs typeface="Poiret One"/>
                <a:sym typeface="Poiret One"/>
              </a:defRPr>
            </a:lvl1pPr>
            <a:lvl2pPr marR="0" lvl="1"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2pPr>
            <a:lvl3pPr marR="0" lvl="2"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3pPr>
            <a:lvl4pPr marR="0" lvl="3"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4pPr>
            <a:lvl5pPr marR="0" lvl="4"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5pPr>
            <a:lvl6pPr marR="0" lvl="5"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6pPr>
            <a:lvl7pPr marR="0" lvl="6"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7pPr>
            <a:lvl8pPr marR="0" lvl="7"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8pPr>
            <a:lvl9pPr marR="0" lvl="8"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9pPr>
          </a:lstStyle>
          <a:p>
            <a:r>
              <a:rPr lang="en-US" dirty="0" smtClean="0"/>
              <a:t>Environmental Design</a:t>
            </a:r>
            <a:endParaRPr lang="en-US" dirty="0"/>
          </a:p>
        </p:txBody>
      </p:sp>
      <p:sp>
        <p:nvSpPr>
          <p:cNvPr id="24" name="Google Shape;1453;p28"/>
          <p:cNvSpPr txBox="1">
            <a:spLocks/>
          </p:cNvSpPr>
          <p:nvPr/>
        </p:nvSpPr>
        <p:spPr>
          <a:xfrm>
            <a:off x="1733116" y="2847440"/>
            <a:ext cx="1950452" cy="472786"/>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200"/>
              <a:buFont typeface="Poiret One"/>
              <a:buNone/>
              <a:defRPr sz="2000" b="0" i="0" u="none" strike="noStrike" cap="none">
                <a:solidFill>
                  <a:schemeClr val="dk1"/>
                </a:solidFill>
                <a:latin typeface="Poiret One"/>
                <a:ea typeface="Poiret One"/>
                <a:cs typeface="Poiret One"/>
                <a:sym typeface="Poiret One"/>
              </a:defRPr>
            </a:lvl1pPr>
            <a:lvl2pPr marR="0" lvl="1"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2pPr>
            <a:lvl3pPr marR="0" lvl="2"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3pPr>
            <a:lvl4pPr marR="0" lvl="3"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4pPr>
            <a:lvl5pPr marR="0" lvl="4"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5pPr>
            <a:lvl6pPr marR="0" lvl="5"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6pPr>
            <a:lvl7pPr marR="0" lvl="6"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7pPr>
            <a:lvl8pPr marR="0" lvl="7"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8pPr>
            <a:lvl9pPr marR="0" lvl="8" algn="r" rtl="0">
              <a:lnSpc>
                <a:spcPct val="100000"/>
              </a:lnSpc>
              <a:spcBef>
                <a:spcPts val="0"/>
              </a:spcBef>
              <a:spcAft>
                <a:spcPts val="0"/>
              </a:spcAft>
              <a:buClr>
                <a:srgbClr val="000000"/>
              </a:buClr>
              <a:buSzPts val="1200"/>
              <a:buFont typeface="Poiret One"/>
              <a:buNone/>
              <a:defRPr sz="1200" b="1" i="0" u="none" strike="noStrike" cap="none">
                <a:solidFill>
                  <a:srgbClr val="000000"/>
                </a:solidFill>
                <a:latin typeface="Poiret One"/>
                <a:ea typeface="Poiret One"/>
                <a:cs typeface="Poiret One"/>
                <a:sym typeface="Poiret One"/>
              </a:defRPr>
            </a:lvl9pPr>
          </a:lstStyle>
          <a:p>
            <a:r>
              <a:rPr lang="en-US" dirty="0" smtClean="0"/>
              <a:t>Thermal Design</a:t>
            </a:r>
            <a:endParaRPr lang="en-US" dirty="0"/>
          </a:p>
        </p:txBody>
      </p:sp>
      <p:sp>
        <p:nvSpPr>
          <p:cNvPr id="27" name="Google Shape;1464;p28"/>
          <p:cNvSpPr txBox="1">
            <a:spLocks/>
          </p:cNvSpPr>
          <p:nvPr/>
        </p:nvSpPr>
        <p:spPr>
          <a:xfrm>
            <a:off x="7332363" y="2769727"/>
            <a:ext cx="10986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SzPts val="5000"/>
              <a:buFont typeface="Poiret One"/>
              <a:buNone/>
              <a:defRPr sz="3600" b="1" i="0" u="none" strike="noStrike" cap="none">
                <a:solidFill>
                  <a:schemeClr val="dk2"/>
                </a:solidFill>
                <a:latin typeface="Poiret One"/>
                <a:ea typeface="Poiret One"/>
                <a:cs typeface="Poiret One"/>
                <a:sym typeface="Poiret One"/>
              </a:defRPr>
            </a:lvl1pPr>
            <a:lvl2pPr marR="0" lvl="1"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2pPr>
            <a:lvl3pPr marR="0" lvl="2"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3pPr>
            <a:lvl4pPr marR="0" lvl="3"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4pPr>
            <a:lvl5pPr marR="0" lvl="4"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5pPr>
            <a:lvl6pPr marR="0" lvl="5"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6pPr>
            <a:lvl7pPr marR="0" lvl="6"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7pPr>
            <a:lvl8pPr marR="0" lvl="7"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8pPr>
            <a:lvl9pPr marR="0" lvl="8"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9pPr>
          </a:lstStyle>
          <a:p>
            <a:r>
              <a:rPr lang="en" dirty="0" smtClean="0">
                <a:solidFill>
                  <a:srgbClr val="C00000"/>
                </a:solidFill>
              </a:rPr>
              <a:t>07</a:t>
            </a:r>
            <a:endParaRPr lang="en" dirty="0">
              <a:solidFill>
                <a:srgbClr val="C00000"/>
              </a:solidFill>
            </a:endParaRPr>
          </a:p>
        </p:txBody>
      </p:sp>
      <p:sp>
        <p:nvSpPr>
          <p:cNvPr id="28" name="Google Shape;1464;p28"/>
          <p:cNvSpPr txBox="1">
            <a:spLocks/>
          </p:cNvSpPr>
          <p:nvPr/>
        </p:nvSpPr>
        <p:spPr>
          <a:xfrm>
            <a:off x="7332363" y="3541100"/>
            <a:ext cx="10986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SzPts val="5000"/>
              <a:buFont typeface="Poiret One"/>
              <a:buNone/>
              <a:defRPr sz="3600" b="1" i="0" u="none" strike="noStrike" cap="none">
                <a:solidFill>
                  <a:schemeClr val="dk2"/>
                </a:solidFill>
                <a:latin typeface="Poiret One"/>
                <a:ea typeface="Poiret One"/>
                <a:cs typeface="Poiret One"/>
                <a:sym typeface="Poiret One"/>
              </a:defRPr>
            </a:lvl1pPr>
            <a:lvl2pPr marR="0" lvl="1"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2pPr>
            <a:lvl3pPr marR="0" lvl="2"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3pPr>
            <a:lvl4pPr marR="0" lvl="3"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4pPr>
            <a:lvl5pPr marR="0" lvl="4"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5pPr>
            <a:lvl6pPr marR="0" lvl="5"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6pPr>
            <a:lvl7pPr marR="0" lvl="6"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7pPr>
            <a:lvl8pPr marR="0" lvl="7"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8pPr>
            <a:lvl9pPr marR="0" lvl="8" algn="r" rtl="0">
              <a:lnSpc>
                <a:spcPct val="100000"/>
              </a:lnSpc>
              <a:spcBef>
                <a:spcPts val="0"/>
              </a:spcBef>
              <a:spcAft>
                <a:spcPts val="0"/>
              </a:spcAft>
              <a:buClr>
                <a:srgbClr val="000000"/>
              </a:buClr>
              <a:buSzPts val="5000"/>
              <a:buFont typeface="Fira Sans Extra Condensed Medium"/>
              <a:buNone/>
              <a:defRPr sz="5000" b="1" i="0" u="none" strike="noStrike" cap="none">
                <a:solidFill>
                  <a:srgbClr val="000000"/>
                </a:solidFill>
                <a:latin typeface="Fira Sans Extra Condensed Medium"/>
                <a:ea typeface="Fira Sans Extra Condensed Medium"/>
                <a:cs typeface="Fira Sans Extra Condensed Medium"/>
                <a:sym typeface="Fira Sans Extra Condensed Medium"/>
              </a:defRPr>
            </a:lvl9pPr>
          </a:lstStyle>
          <a:p>
            <a:r>
              <a:rPr lang="en" dirty="0" smtClean="0">
                <a:solidFill>
                  <a:srgbClr val="C00000"/>
                </a:solidFill>
              </a:rPr>
              <a:t>08</a:t>
            </a:r>
            <a:endParaRPr lang="en" dirty="0">
              <a:solidFill>
                <a:srgbClr val="C00000"/>
              </a:solidFill>
            </a:endParaRPr>
          </a:p>
        </p:txBody>
      </p:sp>
      <p:sp>
        <p:nvSpPr>
          <p:cNvPr id="29" name="Google Shape;1453;p28"/>
          <p:cNvSpPr txBox="1">
            <a:spLocks noGrp="1"/>
          </p:cNvSpPr>
          <p:nvPr>
            <p:ph type="ctrTitle"/>
          </p:nvPr>
        </p:nvSpPr>
        <p:spPr>
          <a:xfrm>
            <a:off x="5552810" y="1333670"/>
            <a:ext cx="2224505" cy="472786"/>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t>  Structural Design</a:t>
            </a:r>
            <a:endParaRPr dirty="0"/>
          </a:p>
        </p:txBody>
      </p:sp>
      <p:sp>
        <p:nvSpPr>
          <p:cNvPr id="30" name="Google Shape;1453;p28"/>
          <p:cNvSpPr txBox="1">
            <a:spLocks noGrp="1"/>
          </p:cNvSpPr>
          <p:nvPr>
            <p:ph type="ctrTitle"/>
          </p:nvPr>
        </p:nvSpPr>
        <p:spPr>
          <a:xfrm>
            <a:off x="4693596" y="2131068"/>
            <a:ext cx="3083719" cy="472786"/>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t>Electro_Mechanical Design</a:t>
            </a:r>
            <a:endParaRPr dirty="0"/>
          </a:p>
        </p:txBody>
      </p:sp>
      <p:sp>
        <p:nvSpPr>
          <p:cNvPr id="31" name="Google Shape;1453;p28"/>
          <p:cNvSpPr txBox="1">
            <a:spLocks noGrp="1"/>
          </p:cNvSpPr>
          <p:nvPr>
            <p:ph type="ctrTitle"/>
          </p:nvPr>
        </p:nvSpPr>
        <p:spPr>
          <a:xfrm>
            <a:off x="5310065" y="2847440"/>
            <a:ext cx="2467250" cy="472786"/>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t> Fire &amp; Safety Design</a:t>
            </a:r>
            <a:endParaRPr dirty="0"/>
          </a:p>
        </p:txBody>
      </p:sp>
      <p:sp>
        <p:nvSpPr>
          <p:cNvPr id="32" name="Google Shape;1453;p28"/>
          <p:cNvSpPr txBox="1">
            <a:spLocks noGrp="1"/>
          </p:cNvSpPr>
          <p:nvPr>
            <p:ph type="ctrTitle"/>
          </p:nvPr>
        </p:nvSpPr>
        <p:spPr>
          <a:xfrm>
            <a:off x="5552810" y="3593607"/>
            <a:ext cx="2224505" cy="472786"/>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t>    Bill of Quantity </a:t>
            </a:r>
            <a:endParaRPr dirty="0"/>
          </a:p>
        </p:txBody>
      </p:sp>
    </p:spTree>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500"/>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433354315"/>
              </p:ext>
            </p:extLst>
          </p:nvPr>
        </p:nvGraphicFramePr>
        <p:xfrm>
          <a:off x="769397" y="2580210"/>
          <a:ext cx="7645400" cy="2409825"/>
        </p:xfrm>
        <a:graphic>
          <a:graphicData uri="http://schemas.openxmlformats.org/drawingml/2006/table">
            <a:tbl>
              <a:tblPr/>
              <a:tblGrid>
                <a:gridCol w="761052">
                  <a:extLst>
                    <a:ext uri="{9D8B030D-6E8A-4147-A177-3AD203B41FA5}">
                      <a16:colId xmlns:a16="http://schemas.microsoft.com/office/drawing/2014/main" val="3306991958"/>
                    </a:ext>
                  </a:extLst>
                </a:gridCol>
                <a:gridCol w="1306472">
                  <a:extLst>
                    <a:ext uri="{9D8B030D-6E8A-4147-A177-3AD203B41FA5}">
                      <a16:colId xmlns:a16="http://schemas.microsoft.com/office/drawing/2014/main" val="3447985027"/>
                    </a:ext>
                  </a:extLst>
                </a:gridCol>
                <a:gridCol w="903749">
                  <a:extLst>
                    <a:ext uri="{9D8B030D-6E8A-4147-A177-3AD203B41FA5}">
                      <a16:colId xmlns:a16="http://schemas.microsoft.com/office/drawing/2014/main" val="3615978582"/>
                    </a:ext>
                  </a:extLst>
                </a:gridCol>
                <a:gridCol w="887894">
                  <a:extLst>
                    <a:ext uri="{9D8B030D-6E8A-4147-A177-3AD203B41FA5}">
                      <a16:colId xmlns:a16="http://schemas.microsoft.com/office/drawing/2014/main" val="3745299958"/>
                    </a:ext>
                  </a:extLst>
                </a:gridCol>
                <a:gridCol w="903749">
                  <a:extLst>
                    <a:ext uri="{9D8B030D-6E8A-4147-A177-3AD203B41FA5}">
                      <a16:colId xmlns:a16="http://schemas.microsoft.com/office/drawing/2014/main" val="304169212"/>
                    </a:ext>
                  </a:extLst>
                </a:gridCol>
                <a:gridCol w="963999">
                  <a:extLst>
                    <a:ext uri="{9D8B030D-6E8A-4147-A177-3AD203B41FA5}">
                      <a16:colId xmlns:a16="http://schemas.microsoft.com/office/drawing/2014/main" val="448231526"/>
                    </a:ext>
                  </a:extLst>
                </a:gridCol>
                <a:gridCol w="979854">
                  <a:extLst>
                    <a:ext uri="{9D8B030D-6E8A-4147-A177-3AD203B41FA5}">
                      <a16:colId xmlns:a16="http://schemas.microsoft.com/office/drawing/2014/main" val="2385079881"/>
                    </a:ext>
                  </a:extLst>
                </a:gridCol>
                <a:gridCol w="938631">
                  <a:extLst>
                    <a:ext uri="{9D8B030D-6E8A-4147-A177-3AD203B41FA5}">
                      <a16:colId xmlns:a16="http://schemas.microsoft.com/office/drawing/2014/main" val="613195734"/>
                    </a:ext>
                  </a:extLst>
                </a:gridCol>
              </a:tblGrid>
              <a:tr h="219075">
                <a:tc>
                  <a:txBody>
                    <a:bodyPr/>
                    <a:lstStyle/>
                    <a:p>
                      <a:pPr algn="ctr" fontAlgn="ctr"/>
                      <a:r>
                        <a:rPr lang="en-US" sz="1200" b="0" i="0" u="none" strike="noStrike" dirty="0">
                          <a:solidFill>
                            <a:srgbClr val="FFFFFF"/>
                          </a:solidFill>
                          <a:effectLst/>
                          <a:latin typeface="Times New Roman" panose="02020603050405020304" pitchFamily="18" charset="0"/>
                        </a:rPr>
                        <a:t>Element</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effectLst/>
                          <a:latin typeface="Times New Roman" panose="02020603050405020304" pitchFamily="18" charset="0"/>
                        </a:rPr>
                        <a:t>Finish material</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effectLst/>
                          <a:latin typeface="Times New Roman" panose="02020603050405020304" pitchFamily="18" charset="0"/>
                        </a:rPr>
                        <a:t> ɑ at 125 Hz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effectLst/>
                          <a:latin typeface="Times New Roman" panose="02020603050405020304" pitchFamily="18" charset="0"/>
                        </a:rPr>
                        <a:t>ɑ at 250 Hz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effectLst/>
                          <a:latin typeface="Times New Roman" panose="02020603050405020304" pitchFamily="18" charset="0"/>
                        </a:rPr>
                        <a:t>ɑ at 500 Hz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effectLst/>
                          <a:latin typeface="Times New Roman" panose="02020603050405020304" pitchFamily="18" charset="0"/>
                        </a:rPr>
                        <a:t>ɑ at 1000 Hz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effectLst/>
                          <a:latin typeface="Times New Roman" panose="02020603050405020304" pitchFamily="18" charset="0"/>
                        </a:rPr>
                        <a:t>ɑ at 2000 Hz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effectLst/>
                          <a:latin typeface="Times New Roman" panose="02020603050405020304" pitchFamily="18" charset="0"/>
                        </a:rPr>
                        <a:t>ɑ at 4000 Hz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3264760989"/>
                  </a:ext>
                </a:extLst>
              </a:tr>
              <a:tr h="219075">
                <a:tc>
                  <a:txBody>
                    <a:bodyPr/>
                    <a:lstStyle/>
                    <a:p>
                      <a:pPr algn="ctr" fontAlgn="ctr"/>
                      <a:r>
                        <a:rPr lang="en-US" sz="1200" b="0" i="0" u="none" strike="noStrike">
                          <a:solidFill>
                            <a:srgbClr val="000000"/>
                          </a:solidFill>
                          <a:effectLst/>
                          <a:latin typeface="Times New Roman" panose="02020603050405020304" pitchFamily="18" charset="0"/>
                        </a:rPr>
                        <a:t>Wall</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Plaster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dirty="0">
                          <a:solidFill>
                            <a:srgbClr val="000000"/>
                          </a:solidFill>
                          <a:effectLst/>
                          <a:latin typeface="Times New Roman" panose="02020603050405020304" pitchFamily="18" charset="0"/>
                        </a:rPr>
                        <a:t>0.03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effectLst/>
                          <a:latin typeface="Times New Roman" panose="02020603050405020304" pitchFamily="18" charset="0"/>
                        </a:rPr>
                        <a:t>0.03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568720884"/>
                  </a:ext>
                </a:extLst>
              </a:tr>
              <a:tr h="219075">
                <a:tc>
                  <a:txBody>
                    <a:bodyPr/>
                    <a:lstStyle/>
                    <a:p>
                      <a:pPr algn="ctr" fontAlgn="ctr"/>
                      <a:r>
                        <a:rPr lang="en-US" sz="1200" b="0" i="0" u="none" strike="noStrike">
                          <a:solidFill>
                            <a:srgbClr val="000000"/>
                          </a:solidFill>
                          <a:effectLst/>
                          <a:latin typeface="Times New Roman" panose="02020603050405020304" pitchFamily="18" charset="0"/>
                        </a:rPr>
                        <a:t>Ceiling</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Suspended ceiling</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0.26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effectLst/>
                          <a:latin typeface="Times New Roman" panose="02020603050405020304" pitchFamily="18" charset="0"/>
                        </a:rPr>
                        <a:t>0.57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0.63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0.44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0.56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436217287"/>
                  </a:ext>
                </a:extLst>
              </a:tr>
              <a:tr h="219075">
                <a:tc>
                  <a:txBody>
                    <a:bodyPr/>
                    <a:lstStyle/>
                    <a:p>
                      <a:pPr algn="ctr" fontAlgn="ctr"/>
                      <a:r>
                        <a:rPr lang="en-US" sz="1200" b="0" i="0" u="none" strike="noStrike">
                          <a:solidFill>
                            <a:srgbClr val="000000"/>
                          </a:solidFill>
                          <a:effectLst/>
                          <a:latin typeface="Times New Roman" panose="02020603050405020304" pitchFamily="18" charset="0"/>
                        </a:rPr>
                        <a:t>Floor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Porcelain tile</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0.02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effectLst/>
                          <a:latin typeface="Times New Roman" panose="02020603050405020304" pitchFamily="18" charset="0"/>
                        </a:rPr>
                        <a:t>0.03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423482067"/>
                  </a:ext>
                </a:extLst>
              </a:tr>
              <a:tr h="219075">
                <a:tc>
                  <a:txBody>
                    <a:bodyPr/>
                    <a:lstStyle/>
                    <a:p>
                      <a:pPr algn="ctr" fontAlgn="ctr"/>
                      <a:r>
                        <a:rPr lang="en-US" sz="1200" b="0" i="0" u="none" strike="noStrike">
                          <a:solidFill>
                            <a:srgbClr val="000000"/>
                          </a:solidFill>
                          <a:effectLst/>
                          <a:latin typeface="Times New Roman" panose="02020603050405020304" pitchFamily="18" charset="0"/>
                        </a:rPr>
                        <a:t>Floor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Wood</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0.1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0.36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effectLst/>
                          <a:latin typeface="Times New Roman" panose="02020603050405020304" pitchFamily="18" charset="0"/>
                        </a:rPr>
                        <a:t>0.99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0.35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3025332499"/>
                  </a:ext>
                </a:extLst>
              </a:tr>
              <a:tr h="219075">
                <a:tc>
                  <a:txBody>
                    <a:bodyPr/>
                    <a:lstStyle/>
                    <a:p>
                      <a:pPr algn="ctr" fontAlgn="ctr"/>
                      <a:r>
                        <a:rPr lang="en-US" sz="1200" b="0" i="0" u="none" strike="noStrike">
                          <a:solidFill>
                            <a:srgbClr val="000000"/>
                          </a:solidFill>
                          <a:effectLst/>
                          <a:latin typeface="Times New Roman" panose="02020603050405020304" pitchFamily="18" charset="0"/>
                        </a:rPr>
                        <a:t>Door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Solid Wood</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0.15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0.11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effectLst/>
                          <a:latin typeface="Times New Roman" panose="02020603050405020304" pitchFamily="18" charset="0"/>
                        </a:rPr>
                        <a:t>0.07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713701694"/>
                  </a:ext>
                </a:extLst>
              </a:tr>
              <a:tr h="219075">
                <a:tc>
                  <a:txBody>
                    <a:bodyPr/>
                    <a:lstStyle/>
                    <a:p>
                      <a:pPr algn="ctr" fontAlgn="ctr"/>
                      <a:r>
                        <a:rPr lang="en-US" sz="1200" b="0" i="0" u="none" strike="noStrike">
                          <a:solidFill>
                            <a:srgbClr val="000000"/>
                          </a:solidFill>
                          <a:effectLst/>
                          <a:latin typeface="Times New Roman" panose="02020603050405020304" pitchFamily="18" charset="0"/>
                        </a:rPr>
                        <a:t>Chair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Leather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0.44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0.54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effectLst/>
                          <a:latin typeface="Times New Roman" panose="02020603050405020304" pitchFamily="18" charset="0"/>
                        </a:rPr>
                        <a:t>0.62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0.58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67917211"/>
                  </a:ext>
                </a:extLst>
              </a:tr>
              <a:tr h="219075">
                <a:tc>
                  <a:txBody>
                    <a:bodyPr/>
                    <a:lstStyle/>
                    <a:p>
                      <a:pPr algn="ctr" fontAlgn="ctr"/>
                      <a:r>
                        <a:rPr lang="en-US" sz="1200" b="0" i="0" u="none" strike="noStrike">
                          <a:solidFill>
                            <a:srgbClr val="000000"/>
                          </a:solidFill>
                          <a:effectLst/>
                          <a:latin typeface="Times New Roman" panose="02020603050405020304" pitchFamily="18" charset="0"/>
                        </a:rPr>
                        <a:t>Chair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fabric</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0.19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0.37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0.56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0.67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effectLst/>
                          <a:latin typeface="Times New Roman" panose="02020603050405020304" pitchFamily="18" charset="0"/>
                        </a:rPr>
                        <a:t>0.61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0.59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3978154918"/>
                  </a:ext>
                </a:extLst>
              </a:tr>
              <a:tr h="219075">
                <a:tc>
                  <a:txBody>
                    <a:bodyPr/>
                    <a:lstStyle/>
                    <a:p>
                      <a:pPr algn="ctr" fontAlgn="ctr"/>
                      <a:r>
                        <a:rPr lang="en-US" sz="1200" b="0" i="0" u="none" strike="noStrike">
                          <a:solidFill>
                            <a:srgbClr val="000000"/>
                          </a:solidFill>
                          <a:effectLst/>
                          <a:latin typeface="Times New Roman" panose="02020603050405020304" pitchFamily="18" charset="0"/>
                        </a:rPr>
                        <a:t>Chair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wood</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0.15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0.19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0.22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0.39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effectLst/>
                          <a:latin typeface="Times New Roman" panose="02020603050405020304" pitchFamily="18" charset="0"/>
                        </a:rPr>
                        <a:t>0.38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3347995570"/>
                  </a:ext>
                </a:extLst>
              </a:tr>
              <a:tr h="219075">
                <a:tc>
                  <a:txBody>
                    <a:bodyPr/>
                    <a:lstStyle/>
                    <a:p>
                      <a:pPr algn="ctr" fontAlgn="ctr"/>
                      <a:r>
                        <a:rPr lang="en-US" sz="1200" b="0" i="0" u="none" strike="noStrike">
                          <a:solidFill>
                            <a:srgbClr val="000000"/>
                          </a:solidFill>
                          <a:effectLst/>
                          <a:latin typeface="Times New Roman" panose="02020603050405020304" pitchFamily="18" charset="0"/>
                        </a:rPr>
                        <a:t>Window</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Double glass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0.35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0.25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0.18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0.12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0.07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effectLst/>
                          <a:latin typeface="Times New Roman" panose="02020603050405020304" pitchFamily="18" charset="0"/>
                        </a:rPr>
                        <a:t>0.09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491785216"/>
                  </a:ext>
                </a:extLst>
              </a:tr>
              <a:tr h="219075">
                <a:tc>
                  <a:txBody>
                    <a:bodyPr/>
                    <a:lstStyle/>
                    <a:p>
                      <a:pPr algn="ctr" fontAlgn="ctr"/>
                      <a:r>
                        <a:rPr lang="en-US" sz="1200" b="0" i="0" u="none" strike="noStrike">
                          <a:solidFill>
                            <a:srgbClr val="000000"/>
                          </a:solidFill>
                          <a:effectLst/>
                          <a:latin typeface="Times New Roman" panose="02020603050405020304" pitchFamily="18" charset="0"/>
                        </a:rPr>
                        <a:t>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Baffle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1200" b="0" i="0" u="none" strike="noStrike">
                          <a:solidFill>
                            <a:srgbClr val="000000"/>
                          </a:solidFill>
                          <a:effectLst/>
                          <a:latin typeface="Times New Roman" panose="02020603050405020304" pitchFamily="18" charset="0"/>
                        </a:rPr>
                        <a:t>0.23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effectLst/>
                          <a:latin typeface="Times New Roman" panose="02020603050405020304" pitchFamily="18" charset="0"/>
                        </a:rPr>
                        <a:t>0.99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effectLst/>
                          <a:latin typeface="Times New Roman" panose="02020603050405020304" pitchFamily="18" charset="0"/>
                        </a:rPr>
                        <a:t>0.99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4224108484"/>
                  </a:ext>
                </a:extLst>
              </a:tr>
            </a:tbl>
          </a:graphicData>
        </a:graphic>
      </p:graphicFrame>
      <p:sp>
        <p:nvSpPr>
          <p:cNvPr id="4" name="Rectangle 3"/>
          <p:cNvSpPr/>
          <p:nvPr/>
        </p:nvSpPr>
        <p:spPr>
          <a:xfrm>
            <a:off x="51763" y="2151220"/>
            <a:ext cx="4503156" cy="338554"/>
          </a:xfrm>
          <a:prstGeom prst="rect">
            <a:avLst/>
          </a:prstGeom>
        </p:spPr>
        <p:txBody>
          <a:bodyPr wrap="none">
            <a:spAutoFit/>
          </a:bodyPr>
          <a:lstStyle/>
          <a:p>
            <a:r>
              <a:rPr lang="en-US" sz="1600" dirty="0">
                <a:solidFill>
                  <a:schemeClr val="tx1"/>
                </a:solidFill>
                <a:latin typeface="Times New Roman" pitchFamily="18" charset="0"/>
                <a:cs typeface="Times New Roman" pitchFamily="18" charset="0"/>
              </a:rPr>
              <a:t>The absorption coefficient for the finished </a:t>
            </a:r>
            <a:r>
              <a:rPr lang="en-US" sz="1600" dirty="0" smtClean="0">
                <a:solidFill>
                  <a:schemeClr val="tx1"/>
                </a:solidFill>
                <a:latin typeface="Times New Roman" pitchFamily="18" charset="0"/>
                <a:cs typeface="Times New Roman" pitchFamily="18" charset="0"/>
              </a:rPr>
              <a:t>material: </a:t>
            </a:r>
            <a:endParaRPr lang="en-US" sz="1600" dirty="0">
              <a:solidFill>
                <a:schemeClr val="tx1"/>
              </a:solidFill>
              <a:latin typeface="Times New Roman" pitchFamily="18" charset="0"/>
              <a:cs typeface="Times New Roman" pitchFamily="18" charset="0"/>
            </a:endParaRPr>
          </a:p>
        </p:txBody>
      </p:sp>
      <p:sp>
        <p:nvSpPr>
          <p:cNvPr id="9" name="Google Shape;1501;p31"/>
          <p:cNvSpPr txBox="1">
            <a:spLocks/>
          </p:cNvSpPr>
          <p:nvPr/>
        </p:nvSpPr>
        <p:spPr>
          <a:xfrm>
            <a:off x="98925" y="93555"/>
            <a:ext cx="2885435" cy="61258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3000"/>
              <a:buFont typeface="Poiret One"/>
              <a:buNone/>
              <a:defRPr sz="3000" b="1" i="0" u="none" strike="noStrike" cap="none">
                <a:solidFill>
                  <a:schemeClr val="dk2"/>
                </a:solidFill>
                <a:latin typeface="Poiret One"/>
                <a:ea typeface="Poiret One"/>
                <a:cs typeface="Poiret One"/>
                <a:sym typeface="Poiret One"/>
              </a:defRPr>
            </a:lvl1pPr>
            <a:lvl2pPr marR="0" lvl="1" algn="l" rtl="0">
              <a:lnSpc>
                <a:spcPct val="100000"/>
              </a:lnSpc>
              <a:spcBef>
                <a:spcPts val="0"/>
              </a:spcBef>
              <a:spcAft>
                <a:spcPts val="0"/>
              </a:spcAft>
              <a:buClr>
                <a:schemeClr val="dk2"/>
              </a:buClr>
              <a:buSzPts val="3000"/>
              <a:buFont typeface="Poiret One"/>
              <a:buNone/>
              <a:defRPr sz="3000" b="1" i="0" u="none" strike="noStrike" cap="none">
                <a:solidFill>
                  <a:schemeClr val="dk2"/>
                </a:solidFill>
                <a:latin typeface="Poiret One"/>
                <a:ea typeface="Poiret One"/>
                <a:cs typeface="Poiret One"/>
                <a:sym typeface="Poiret One"/>
              </a:defRPr>
            </a:lvl2pPr>
            <a:lvl3pPr marR="0" lvl="2" algn="l" rtl="0">
              <a:lnSpc>
                <a:spcPct val="100000"/>
              </a:lnSpc>
              <a:spcBef>
                <a:spcPts val="0"/>
              </a:spcBef>
              <a:spcAft>
                <a:spcPts val="0"/>
              </a:spcAft>
              <a:buClr>
                <a:schemeClr val="dk2"/>
              </a:buClr>
              <a:buSzPts val="3000"/>
              <a:buFont typeface="Poiret One"/>
              <a:buNone/>
              <a:defRPr sz="3000" b="1" i="0" u="none" strike="noStrike" cap="none">
                <a:solidFill>
                  <a:schemeClr val="dk2"/>
                </a:solidFill>
                <a:latin typeface="Poiret One"/>
                <a:ea typeface="Poiret One"/>
                <a:cs typeface="Poiret One"/>
                <a:sym typeface="Poiret One"/>
              </a:defRPr>
            </a:lvl3pPr>
            <a:lvl4pPr marR="0" lvl="3" algn="l" rtl="0">
              <a:lnSpc>
                <a:spcPct val="100000"/>
              </a:lnSpc>
              <a:spcBef>
                <a:spcPts val="0"/>
              </a:spcBef>
              <a:spcAft>
                <a:spcPts val="0"/>
              </a:spcAft>
              <a:buClr>
                <a:schemeClr val="dk2"/>
              </a:buClr>
              <a:buSzPts val="3000"/>
              <a:buFont typeface="Poiret One"/>
              <a:buNone/>
              <a:defRPr sz="3000" b="1" i="0" u="none" strike="noStrike" cap="none">
                <a:solidFill>
                  <a:schemeClr val="dk2"/>
                </a:solidFill>
                <a:latin typeface="Poiret One"/>
                <a:ea typeface="Poiret One"/>
                <a:cs typeface="Poiret One"/>
                <a:sym typeface="Poiret One"/>
              </a:defRPr>
            </a:lvl4pPr>
            <a:lvl5pPr marR="0" lvl="4" algn="l" rtl="0">
              <a:lnSpc>
                <a:spcPct val="100000"/>
              </a:lnSpc>
              <a:spcBef>
                <a:spcPts val="0"/>
              </a:spcBef>
              <a:spcAft>
                <a:spcPts val="0"/>
              </a:spcAft>
              <a:buClr>
                <a:schemeClr val="dk2"/>
              </a:buClr>
              <a:buSzPts val="3000"/>
              <a:buFont typeface="Poiret One"/>
              <a:buNone/>
              <a:defRPr sz="3000" b="1" i="0" u="none" strike="noStrike" cap="none">
                <a:solidFill>
                  <a:schemeClr val="dk2"/>
                </a:solidFill>
                <a:latin typeface="Poiret One"/>
                <a:ea typeface="Poiret One"/>
                <a:cs typeface="Poiret One"/>
                <a:sym typeface="Poiret One"/>
              </a:defRPr>
            </a:lvl5pPr>
            <a:lvl6pPr marR="0" lvl="5" algn="l" rtl="0">
              <a:lnSpc>
                <a:spcPct val="100000"/>
              </a:lnSpc>
              <a:spcBef>
                <a:spcPts val="0"/>
              </a:spcBef>
              <a:spcAft>
                <a:spcPts val="0"/>
              </a:spcAft>
              <a:buClr>
                <a:schemeClr val="dk2"/>
              </a:buClr>
              <a:buSzPts val="3000"/>
              <a:buFont typeface="Poiret One"/>
              <a:buNone/>
              <a:defRPr sz="3000" b="1" i="0" u="none" strike="noStrike" cap="none">
                <a:solidFill>
                  <a:schemeClr val="dk2"/>
                </a:solidFill>
                <a:latin typeface="Poiret One"/>
                <a:ea typeface="Poiret One"/>
                <a:cs typeface="Poiret One"/>
                <a:sym typeface="Poiret One"/>
              </a:defRPr>
            </a:lvl6pPr>
            <a:lvl7pPr marR="0" lvl="6" algn="l" rtl="0">
              <a:lnSpc>
                <a:spcPct val="100000"/>
              </a:lnSpc>
              <a:spcBef>
                <a:spcPts val="0"/>
              </a:spcBef>
              <a:spcAft>
                <a:spcPts val="0"/>
              </a:spcAft>
              <a:buClr>
                <a:schemeClr val="dk2"/>
              </a:buClr>
              <a:buSzPts val="3000"/>
              <a:buFont typeface="Poiret One"/>
              <a:buNone/>
              <a:defRPr sz="3000" b="1" i="0" u="none" strike="noStrike" cap="none">
                <a:solidFill>
                  <a:schemeClr val="dk2"/>
                </a:solidFill>
                <a:latin typeface="Poiret One"/>
                <a:ea typeface="Poiret One"/>
                <a:cs typeface="Poiret One"/>
                <a:sym typeface="Poiret One"/>
              </a:defRPr>
            </a:lvl7pPr>
            <a:lvl8pPr marR="0" lvl="7" algn="l" rtl="0">
              <a:lnSpc>
                <a:spcPct val="100000"/>
              </a:lnSpc>
              <a:spcBef>
                <a:spcPts val="0"/>
              </a:spcBef>
              <a:spcAft>
                <a:spcPts val="0"/>
              </a:spcAft>
              <a:buClr>
                <a:schemeClr val="dk2"/>
              </a:buClr>
              <a:buSzPts val="3000"/>
              <a:buFont typeface="Poiret One"/>
              <a:buNone/>
              <a:defRPr sz="3000" b="1" i="0" u="none" strike="noStrike" cap="none">
                <a:solidFill>
                  <a:schemeClr val="dk2"/>
                </a:solidFill>
                <a:latin typeface="Poiret One"/>
                <a:ea typeface="Poiret One"/>
                <a:cs typeface="Poiret One"/>
                <a:sym typeface="Poiret One"/>
              </a:defRPr>
            </a:lvl8pPr>
            <a:lvl9pPr marR="0" lvl="8" algn="l" rtl="0">
              <a:lnSpc>
                <a:spcPct val="100000"/>
              </a:lnSpc>
              <a:spcBef>
                <a:spcPts val="0"/>
              </a:spcBef>
              <a:spcAft>
                <a:spcPts val="0"/>
              </a:spcAft>
              <a:buClr>
                <a:schemeClr val="dk2"/>
              </a:buClr>
              <a:buSzPts val="3000"/>
              <a:buFont typeface="Poiret One"/>
              <a:buNone/>
              <a:defRPr sz="3000" b="1" i="0" u="none" strike="noStrike" cap="none">
                <a:solidFill>
                  <a:schemeClr val="dk2"/>
                </a:solidFill>
                <a:latin typeface="Poiret One"/>
                <a:ea typeface="Poiret One"/>
                <a:cs typeface="Poiret One"/>
                <a:sym typeface="Poiret One"/>
              </a:defRPr>
            </a:lvl9pPr>
          </a:lstStyle>
          <a:p>
            <a:r>
              <a:rPr lang="en-US" sz="2800" dirty="0" smtClean="0">
                <a:solidFill>
                  <a:srgbClr val="C00000"/>
                </a:solidFill>
              </a:rPr>
              <a:t>Acoustical Design</a:t>
            </a:r>
            <a:endParaRPr lang="en-US" sz="2800" dirty="0">
              <a:solidFill>
                <a:srgbClr val="C00000"/>
              </a:solidFill>
            </a:endParaRPr>
          </a:p>
        </p:txBody>
      </p:sp>
      <p:sp>
        <p:nvSpPr>
          <p:cNvPr id="10" name="TextBox 9"/>
          <p:cNvSpPr txBox="1"/>
          <p:nvPr/>
        </p:nvSpPr>
        <p:spPr>
          <a:xfrm>
            <a:off x="98925" y="796575"/>
            <a:ext cx="2656975" cy="338554"/>
          </a:xfrm>
          <a:prstGeom prst="rect">
            <a:avLst/>
          </a:prstGeom>
          <a:noFill/>
        </p:spPr>
        <p:txBody>
          <a:bodyPr wrap="square" rtlCol="0">
            <a:spAutoFit/>
          </a:bodyPr>
          <a:lstStyle/>
          <a:p>
            <a:r>
              <a:rPr lang="en-US" sz="160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The standard </a:t>
            </a:r>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value for </a:t>
            </a:r>
            <a:r>
              <a:rPr lang="en-US" sz="160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RT60:</a:t>
            </a:r>
            <a:endParaRPr lang="en-US" sz="1600" dirty="0">
              <a:solidFill>
                <a:schemeClr val="tx1"/>
              </a:solidFill>
              <a:latin typeface="Times New Roman" panose="02020603050405020304" pitchFamily="18" charset="0"/>
              <a:cs typeface="Times New Roman" pitchFamily="18"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1159562516"/>
              </p:ext>
            </p:extLst>
          </p:nvPr>
        </p:nvGraphicFramePr>
        <p:xfrm>
          <a:off x="5119147" y="390836"/>
          <a:ext cx="3295650" cy="1791097"/>
        </p:xfrm>
        <a:graphic>
          <a:graphicData uri="http://schemas.openxmlformats.org/drawingml/2006/table">
            <a:tbl>
              <a:tblPr firstRow="1" firstCol="1" bandRow="1"/>
              <a:tblGrid>
                <a:gridCol w="1400985">
                  <a:extLst>
                    <a:ext uri="{9D8B030D-6E8A-4147-A177-3AD203B41FA5}">
                      <a16:colId xmlns:a16="http://schemas.microsoft.com/office/drawing/2014/main" val="4160361556"/>
                    </a:ext>
                  </a:extLst>
                </a:gridCol>
                <a:gridCol w="1894665">
                  <a:extLst>
                    <a:ext uri="{9D8B030D-6E8A-4147-A177-3AD203B41FA5}">
                      <a16:colId xmlns:a16="http://schemas.microsoft.com/office/drawing/2014/main" val="1697851239"/>
                    </a:ext>
                  </a:extLst>
                </a:gridCol>
              </a:tblGrid>
              <a:tr h="238123">
                <a:tc>
                  <a:txBody>
                    <a:bodyPr/>
                    <a:lstStyle/>
                    <a:p>
                      <a:pPr algn="ctr">
                        <a:lnSpc>
                          <a:spcPct val="115000"/>
                        </a:lnSpc>
                        <a:spcAft>
                          <a:spcPts val="0"/>
                        </a:spcAft>
                      </a:pP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Zone </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tc>
                  <a:txBody>
                    <a:bodyPr/>
                    <a:lstStyle/>
                    <a:p>
                      <a:pPr algn="ctr">
                        <a:lnSpc>
                          <a:spcPct val="115000"/>
                        </a:lnSpc>
                        <a:spcAft>
                          <a:spcPts val="0"/>
                        </a:spcAft>
                      </a:pP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Reverberation time (RT60)</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2065333294"/>
                  </a:ext>
                </a:extLst>
              </a:tr>
              <a:tr h="238123">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Office</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0.4-1.0 Sec</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745740277"/>
                  </a:ext>
                </a:extLst>
              </a:tr>
              <a:tr h="269182">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Theater</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0.6-1.3 Sec</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828567132"/>
                  </a:ext>
                </a:extLst>
              </a:tr>
              <a:tr h="269182">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Dining Room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&lt;1.4 Sec</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968052008"/>
                  </a:ext>
                </a:extLst>
              </a:tr>
              <a:tr h="269182">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Bedroom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0.4-1.1 Sec</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723032640"/>
                  </a:ext>
                </a:extLst>
              </a:tr>
              <a:tr h="269182">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Quit Study Room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0.4-0.6 Sec</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945660232"/>
                  </a:ext>
                </a:extLst>
              </a:tr>
              <a:tr h="238123">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Gymnasium </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1.0-1.5 Sec</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4216253492"/>
                  </a:ext>
                </a:extLst>
              </a:tr>
            </a:tbl>
          </a:graphicData>
        </a:graphic>
      </p:graphicFrame>
    </p:spTree>
    <p:extLst>
      <p:ext uri="{BB962C8B-B14F-4D97-AF65-F5344CB8AC3E}">
        <p14:creationId xmlns:p14="http://schemas.microsoft.com/office/powerpoint/2010/main" val="3123968569"/>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00"/>
        <p:cNvGrpSpPr/>
        <p:nvPr/>
      </p:nvGrpSpPr>
      <p:grpSpPr>
        <a:xfrm>
          <a:off x="0" y="0"/>
          <a:ext cx="0" cy="0"/>
          <a:chOff x="0" y="0"/>
          <a:chExt cx="0" cy="0"/>
        </a:xfrm>
      </p:grpSpPr>
      <p:sp>
        <p:nvSpPr>
          <p:cNvPr id="1501" name="Google Shape;1501;p31"/>
          <p:cNvSpPr txBox="1">
            <a:spLocks noGrp="1"/>
          </p:cNvSpPr>
          <p:nvPr>
            <p:ph type="title" idx="8"/>
          </p:nvPr>
        </p:nvSpPr>
        <p:spPr>
          <a:xfrm>
            <a:off x="98925" y="87375"/>
            <a:ext cx="5057275" cy="479675"/>
          </a:xfrm>
          <a:prstGeom prst="rect">
            <a:avLst/>
          </a:prstGeom>
        </p:spPr>
        <p:txBody>
          <a:bodyPr spcFirstLastPara="1" wrap="square" lIns="91425" tIns="91425" rIns="91425" bIns="91425" anchor="t" anchorCtr="0">
            <a:noAutofit/>
          </a:bodyPr>
          <a:lstStyle/>
          <a:p>
            <a:pPr lvl="0"/>
            <a:r>
              <a:rPr lang="en-US" sz="2800" dirty="0" smtClean="0">
                <a:solidFill>
                  <a:srgbClr val="C00000"/>
                </a:solidFill>
              </a:rPr>
              <a:t>Acoustical Design</a:t>
            </a:r>
            <a:endParaRPr sz="2800" dirty="0">
              <a:solidFill>
                <a:srgbClr val="C00000"/>
              </a:solidFill>
            </a:endParaRP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5156200" y="1731561"/>
            <a:ext cx="3286125" cy="2580005"/>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167205" y="738868"/>
            <a:ext cx="4920715" cy="338554"/>
          </a:xfrm>
          <a:prstGeom prst="rect">
            <a:avLst/>
          </a:prstGeom>
          <a:noFill/>
        </p:spPr>
        <p:txBody>
          <a:bodyPr wrap="square" rtlCol="0">
            <a:spAutoFit/>
          </a:bodyPr>
          <a:lstStyle/>
          <a:p>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The reverberation time for the </a:t>
            </a:r>
            <a:r>
              <a:rPr lang="en-US" sz="160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office </a:t>
            </a:r>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according to </a:t>
            </a:r>
            <a:r>
              <a:rPr lang="en-US" sz="160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Sabine:</a:t>
            </a:r>
            <a:endPar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1" name="Picture 10"/>
          <p:cNvPicPr/>
          <p:nvPr/>
        </p:nvPicPr>
        <p:blipFill>
          <a:blip r:embed="rId4"/>
          <a:stretch>
            <a:fillRect/>
          </a:stretch>
        </p:blipFill>
        <p:spPr>
          <a:xfrm>
            <a:off x="1085849" y="1249240"/>
            <a:ext cx="3275136" cy="3704597"/>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50656597"/>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500"/>
        <p:cNvGrpSpPr/>
        <p:nvPr/>
      </p:nvGrpSpPr>
      <p:grpSpPr>
        <a:xfrm>
          <a:off x="0" y="0"/>
          <a:ext cx="0" cy="0"/>
          <a:chOff x="0" y="0"/>
          <a:chExt cx="0" cy="0"/>
        </a:xfrm>
      </p:grpSpPr>
      <p:sp>
        <p:nvSpPr>
          <p:cNvPr id="1501" name="Google Shape;1501;p31"/>
          <p:cNvSpPr txBox="1">
            <a:spLocks noGrp="1"/>
          </p:cNvSpPr>
          <p:nvPr>
            <p:ph type="title" idx="8"/>
          </p:nvPr>
        </p:nvSpPr>
        <p:spPr>
          <a:xfrm>
            <a:off x="98925" y="87375"/>
            <a:ext cx="5057275" cy="479675"/>
          </a:xfrm>
          <a:prstGeom prst="rect">
            <a:avLst/>
          </a:prstGeom>
        </p:spPr>
        <p:txBody>
          <a:bodyPr spcFirstLastPara="1" wrap="square" lIns="91425" tIns="91425" rIns="91425" bIns="91425" anchor="t" anchorCtr="0">
            <a:noAutofit/>
          </a:bodyPr>
          <a:lstStyle/>
          <a:p>
            <a:pPr lvl="0"/>
            <a:r>
              <a:rPr lang="en-US" sz="2800" dirty="0" smtClean="0">
                <a:solidFill>
                  <a:srgbClr val="C00000"/>
                </a:solidFill>
              </a:rPr>
              <a:t>Acoustical Design</a:t>
            </a:r>
            <a:endParaRPr sz="2800" dirty="0">
              <a:solidFill>
                <a:srgbClr val="C00000"/>
              </a:solidFill>
            </a:endParaRPr>
          </a:p>
        </p:txBody>
      </p:sp>
      <p:sp>
        <p:nvSpPr>
          <p:cNvPr id="5" name="TextBox 4"/>
          <p:cNvSpPr txBox="1"/>
          <p:nvPr/>
        </p:nvSpPr>
        <p:spPr>
          <a:xfrm>
            <a:off x="167205" y="738868"/>
            <a:ext cx="5279002" cy="338554"/>
          </a:xfrm>
          <a:prstGeom prst="rect">
            <a:avLst/>
          </a:prstGeom>
          <a:noFill/>
        </p:spPr>
        <p:txBody>
          <a:bodyPr wrap="square" rtlCol="0">
            <a:spAutoFit/>
          </a:bodyPr>
          <a:lstStyle/>
          <a:p>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The reverberation time for the </a:t>
            </a:r>
            <a:r>
              <a:rPr lang="en-US" sz="160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theater </a:t>
            </a:r>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according to </a:t>
            </a:r>
            <a:r>
              <a:rPr lang="en-US" sz="160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Sabine:</a:t>
            </a:r>
            <a:endPar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4496166" y="2025611"/>
            <a:ext cx="4371975" cy="1956435"/>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1081826" y="1219095"/>
            <a:ext cx="3198772" cy="3741444"/>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162309033"/>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500"/>
        <p:cNvGrpSpPr/>
        <p:nvPr/>
      </p:nvGrpSpPr>
      <p:grpSpPr>
        <a:xfrm>
          <a:off x="0" y="0"/>
          <a:ext cx="0" cy="0"/>
          <a:chOff x="0" y="0"/>
          <a:chExt cx="0" cy="0"/>
        </a:xfrm>
      </p:grpSpPr>
      <p:sp>
        <p:nvSpPr>
          <p:cNvPr id="1501" name="Google Shape;1501;p31"/>
          <p:cNvSpPr txBox="1">
            <a:spLocks noGrp="1"/>
          </p:cNvSpPr>
          <p:nvPr>
            <p:ph type="title" idx="8"/>
          </p:nvPr>
        </p:nvSpPr>
        <p:spPr>
          <a:xfrm>
            <a:off x="98925" y="87375"/>
            <a:ext cx="5057275" cy="479675"/>
          </a:xfrm>
          <a:prstGeom prst="rect">
            <a:avLst/>
          </a:prstGeom>
        </p:spPr>
        <p:txBody>
          <a:bodyPr spcFirstLastPara="1" wrap="square" lIns="91425" tIns="91425" rIns="91425" bIns="91425" anchor="t" anchorCtr="0">
            <a:noAutofit/>
          </a:bodyPr>
          <a:lstStyle/>
          <a:p>
            <a:pPr lvl="0"/>
            <a:r>
              <a:rPr lang="en-US" sz="2800" dirty="0" smtClean="0">
                <a:solidFill>
                  <a:srgbClr val="C00000"/>
                </a:solidFill>
              </a:rPr>
              <a:t>Acoustical Design</a:t>
            </a:r>
            <a:endParaRPr sz="2800" dirty="0">
              <a:solidFill>
                <a:srgbClr val="C00000"/>
              </a:solidFill>
            </a:endParaRPr>
          </a:p>
        </p:txBody>
      </p:sp>
      <p:sp>
        <p:nvSpPr>
          <p:cNvPr id="5" name="TextBox 4"/>
          <p:cNvSpPr txBox="1"/>
          <p:nvPr/>
        </p:nvSpPr>
        <p:spPr>
          <a:xfrm>
            <a:off x="167204" y="738868"/>
            <a:ext cx="5540259" cy="338554"/>
          </a:xfrm>
          <a:prstGeom prst="rect">
            <a:avLst/>
          </a:prstGeom>
          <a:noFill/>
        </p:spPr>
        <p:txBody>
          <a:bodyPr wrap="square" rtlCol="0">
            <a:spAutoFit/>
          </a:bodyPr>
          <a:lstStyle/>
          <a:p>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The reverberation time for the </a:t>
            </a:r>
            <a:r>
              <a:rPr lang="en-US" sz="160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dining room </a:t>
            </a:r>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according to </a:t>
            </a:r>
            <a:r>
              <a:rPr lang="en-US" sz="160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Sabine:</a:t>
            </a:r>
            <a:endPar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8" name="Picture 7"/>
          <p:cNvPicPr/>
          <p:nvPr/>
        </p:nvPicPr>
        <p:blipFill>
          <a:blip r:embed="rId3"/>
          <a:stretch>
            <a:fillRect/>
          </a:stretch>
        </p:blipFill>
        <p:spPr>
          <a:xfrm>
            <a:off x="4668087" y="1376523"/>
            <a:ext cx="4229100" cy="2933065"/>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p:nvPr/>
        </p:nvPicPr>
        <p:blipFill>
          <a:blip r:embed="rId4">
            <a:extLst>
              <a:ext uri="{28A0092B-C50C-407E-A947-70E740481C1C}">
                <a14:useLocalDpi xmlns:a14="http://schemas.microsoft.com/office/drawing/2010/main" val="0"/>
              </a:ext>
            </a:extLst>
          </a:blip>
          <a:stretch>
            <a:fillRect/>
          </a:stretch>
        </p:blipFill>
        <p:spPr>
          <a:xfrm>
            <a:off x="1148086" y="1122954"/>
            <a:ext cx="3317240" cy="3847465"/>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09313450"/>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500"/>
        <p:cNvGrpSpPr/>
        <p:nvPr/>
      </p:nvGrpSpPr>
      <p:grpSpPr>
        <a:xfrm>
          <a:off x="0" y="0"/>
          <a:ext cx="0" cy="0"/>
          <a:chOff x="0" y="0"/>
          <a:chExt cx="0" cy="0"/>
        </a:xfrm>
      </p:grpSpPr>
      <p:sp>
        <p:nvSpPr>
          <p:cNvPr id="1501" name="Google Shape;1501;p31"/>
          <p:cNvSpPr txBox="1">
            <a:spLocks noGrp="1"/>
          </p:cNvSpPr>
          <p:nvPr>
            <p:ph type="title" idx="8"/>
          </p:nvPr>
        </p:nvSpPr>
        <p:spPr>
          <a:xfrm>
            <a:off x="98925" y="87375"/>
            <a:ext cx="5057275" cy="479675"/>
          </a:xfrm>
          <a:prstGeom prst="rect">
            <a:avLst/>
          </a:prstGeom>
        </p:spPr>
        <p:txBody>
          <a:bodyPr spcFirstLastPara="1" wrap="square" lIns="91425" tIns="91425" rIns="91425" bIns="91425" anchor="t" anchorCtr="0">
            <a:noAutofit/>
          </a:bodyPr>
          <a:lstStyle/>
          <a:p>
            <a:pPr lvl="0"/>
            <a:r>
              <a:rPr lang="en-US" sz="2800" dirty="0" smtClean="0">
                <a:solidFill>
                  <a:srgbClr val="C00000"/>
                </a:solidFill>
              </a:rPr>
              <a:t>Acoustical Design</a:t>
            </a:r>
            <a:endParaRPr sz="2800" dirty="0">
              <a:solidFill>
                <a:srgbClr val="C00000"/>
              </a:solidFill>
            </a:endParaRPr>
          </a:p>
        </p:txBody>
      </p:sp>
      <p:sp>
        <p:nvSpPr>
          <p:cNvPr id="5" name="TextBox 4"/>
          <p:cNvSpPr txBox="1"/>
          <p:nvPr/>
        </p:nvSpPr>
        <p:spPr>
          <a:xfrm>
            <a:off x="167204" y="738868"/>
            <a:ext cx="5540259" cy="338554"/>
          </a:xfrm>
          <a:prstGeom prst="rect">
            <a:avLst/>
          </a:prstGeom>
          <a:noFill/>
        </p:spPr>
        <p:txBody>
          <a:bodyPr wrap="square" rtlCol="0">
            <a:spAutoFit/>
          </a:bodyPr>
          <a:lstStyle/>
          <a:p>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The reverberation time for the </a:t>
            </a:r>
            <a:r>
              <a:rPr lang="en-US" sz="160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bedroom </a:t>
            </a:r>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according to </a:t>
            </a:r>
            <a:r>
              <a:rPr lang="en-US" sz="160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Sabine:</a:t>
            </a:r>
            <a:endPar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1428471" y="1157809"/>
            <a:ext cx="3254061" cy="3836222"/>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p:cNvPicPr/>
          <p:nvPr/>
        </p:nvPicPr>
        <p:blipFill>
          <a:blip r:embed="rId4"/>
          <a:stretch>
            <a:fillRect/>
          </a:stretch>
        </p:blipFill>
        <p:spPr>
          <a:xfrm>
            <a:off x="5028415" y="1520709"/>
            <a:ext cx="3629025" cy="2865755"/>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695098657"/>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500"/>
        <p:cNvGrpSpPr/>
        <p:nvPr/>
      </p:nvGrpSpPr>
      <p:grpSpPr>
        <a:xfrm>
          <a:off x="0" y="0"/>
          <a:ext cx="0" cy="0"/>
          <a:chOff x="0" y="0"/>
          <a:chExt cx="0" cy="0"/>
        </a:xfrm>
      </p:grpSpPr>
      <p:sp>
        <p:nvSpPr>
          <p:cNvPr id="1501" name="Google Shape;1501;p31"/>
          <p:cNvSpPr txBox="1">
            <a:spLocks noGrp="1"/>
          </p:cNvSpPr>
          <p:nvPr>
            <p:ph type="title" idx="8"/>
          </p:nvPr>
        </p:nvSpPr>
        <p:spPr>
          <a:xfrm>
            <a:off x="98925" y="87375"/>
            <a:ext cx="5057275" cy="479675"/>
          </a:xfrm>
          <a:prstGeom prst="rect">
            <a:avLst/>
          </a:prstGeom>
        </p:spPr>
        <p:txBody>
          <a:bodyPr spcFirstLastPara="1" wrap="square" lIns="91425" tIns="91425" rIns="91425" bIns="91425" anchor="t" anchorCtr="0">
            <a:noAutofit/>
          </a:bodyPr>
          <a:lstStyle/>
          <a:p>
            <a:pPr lvl="0"/>
            <a:r>
              <a:rPr lang="en-US" sz="2800" dirty="0" smtClean="0">
                <a:solidFill>
                  <a:srgbClr val="C00000"/>
                </a:solidFill>
              </a:rPr>
              <a:t>Acoustical Design</a:t>
            </a:r>
            <a:endParaRPr sz="2800" dirty="0">
              <a:solidFill>
                <a:srgbClr val="C00000"/>
              </a:solidFill>
            </a:endParaRPr>
          </a:p>
        </p:txBody>
      </p:sp>
      <p:sp>
        <p:nvSpPr>
          <p:cNvPr id="5" name="TextBox 4"/>
          <p:cNvSpPr txBox="1"/>
          <p:nvPr/>
        </p:nvSpPr>
        <p:spPr>
          <a:xfrm>
            <a:off x="167204" y="738868"/>
            <a:ext cx="5379486" cy="338554"/>
          </a:xfrm>
          <a:prstGeom prst="rect">
            <a:avLst/>
          </a:prstGeom>
          <a:noFill/>
        </p:spPr>
        <p:txBody>
          <a:bodyPr wrap="square" rtlCol="0">
            <a:spAutoFit/>
          </a:bodyPr>
          <a:lstStyle/>
          <a:p>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The reverberation time for the </a:t>
            </a:r>
            <a:r>
              <a:rPr lang="en-US" sz="160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study room </a:t>
            </a:r>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according to </a:t>
            </a:r>
            <a:r>
              <a:rPr lang="en-US" sz="160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Sabine:</a:t>
            </a:r>
            <a:endPar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8" name="Picture 7"/>
          <p:cNvPicPr/>
          <p:nvPr/>
        </p:nvPicPr>
        <p:blipFill>
          <a:blip r:embed="rId3"/>
          <a:stretch>
            <a:fillRect/>
          </a:stretch>
        </p:blipFill>
        <p:spPr>
          <a:xfrm>
            <a:off x="4732773" y="1838819"/>
            <a:ext cx="4035407" cy="2487965"/>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p:nvPr/>
        </p:nvPicPr>
        <p:blipFill>
          <a:blip r:embed="rId4">
            <a:extLst>
              <a:ext uri="{28A0092B-C50C-407E-A947-70E740481C1C}">
                <a14:useLocalDpi xmlns:a14="http://schemas.microsoft.com/office/drawing/2010/main" val="0"/>
              </a:ext>
            </a:extLst>
          </a:blip>
          <a:stretch>
            <a:fillRect/>
          </a:stretch>
        </p:blipFill>
        <p:spPr>
          <a:xfrm>
            <a:off x="1232388" y="1249240"/>
            <a:ext cx="3162300" cy="3667125"/>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0015688"/>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500"/>
        <p:cNvGrpSpPr/>
        <p:nvPr/>
      </p:nvGrpSpPr>
      <p:grpSpPr>
        <a:xfrm>
          <a:off x="0" y="0"/>
          <a:ext cx="0" cy="0"/>
          <a:chOff x="0" y="0"/>
          <a:chExt cx="0" cy="0"/>
        </a:xfrm>
      </p:grpSpPr>
      <p:sp>
        <p:nvSpPr>
          <p:cNvPr id="1501" name="Google Shape;1501;p31"/>
          <p:cNvSpPr txBox="1">
            <a:spLocks noGrp="1"/>
          </p:cNvSpPr>
          <p:nvPr>
            <p:ph type="title" idx="8"/>
          </p:nvPr>
        </p:nvSpPr>
        <p:spPr>
          <a:xfrm>
            <a:off x="98925" y="87375"/>
            <a:ext cx="2825145" cy="479675"/>
          </a:xfrm>
          <a:prstGeom prst="rect">
            <a:avLst/>
          </a:prstGeom>
        </p:spPr>
        <p:txBody>
          <a:bodyPr spcFirstLastPara="1" wrap="square" lIns="91425" tIns="91425" rIns="91425" bIns="91425" anchor="t" anchorCtr="0">
            <a:noAutofit/>
          </a:bodyPr>
          <a:lstStyle/>
          <a:p>
            <a:pPr lvl="0"/>
            <a:r>
              <a:rPr lang="en-US" sz="2800" dirty="0" smtClean="0">
                <a:solidFill>
                  <a:srgbClr val="C00000"/>
                </a:solidFill>
              </a:rPr>
              <a:t>Acoustical Design</a:t>
            </a:r>
            <a:endParaRPr sz="2800" dirty="0">
              <a:solidFill>
                <a:srgbClr val="C00000"/>
              </a:solidFill>
            </a:endParaRPr>
          </a:p>
        </p:txBody>
      </p:sp>
      <p:sp>
        <p:nvSpPr>
          <p:cNvPr id="5" name="TextBox 4"/>
          <p:cNvSpPr txBox="1"/>
          <p:nvPr/>
        </p:nvSpPr>
        <p:spPr>
          <a:xfrm>
            <a:off x="98925" y="1033515"/>
            <a:ext cx="7660462" cy="584775"/>
          </a:xfrm>
          <a:prstGeom prst="rect">
            <a:avLst/>
          </a:prstGeom>
          <a:noFill/>
        </p:spPr>
        <p:txBody>
          <a:bodyPr wrap="square" rtlCol="0">
            <a:spAutoFit/>
          </a:bodyPr>
          <a:lstStyle/>
          <a:p>
            <a:r>
              <a:rPr lang="en-US" sz="1600" dirty="0">
                <a:solidFill>
                  <a:schemeClr val="tx1"/>
                </a:solidFill>
                <a:latin typeface="Times New Roman" pitchFamily="18" charset="0"/>
                <a:cs typeface="Times New Roman" pitchFamily="18" charset="0"/>
              </a:rPr>
              <a:t>The sound transmission loss </a:t>
            </a:r>
            <a:r>
              <a:rPr lang="en-US" sz="1600" dirty="0" smtClean="0">
                <a:solidFill>
                  <a:schemeClr val="tx1"/>
                </a:solidFill>
                <a:latin typeface="Times New Roman" pitchFamily="18" charset="0"/>
                <a:cs typeface="Times New Roman" pitchFamily="18" charset="0"/>
              </a:rPr>
              <a:t>for </a:t>
            </a:r>
            <a:r>
              <a:rPr lang="en-US" sz="1600" dirty="0">
                <a:solidFill>
                  <a:schemeClr val="tx1"/>
                </a:solidFill>
                <a:latin typeface="Times New Roman" pitchFamily="18" charset="0"/>
                <a:cs typeface="Times New Roman" pitchFamily="18" charset="0"/>
              </a:rPr>
              <a:t>the internal walls between different </a:t>
            </a:r>
            <a:r>
              <a:rPr lang="en-US" sz="1600" dirty="0" smtClean="0">
                <a:solidFill>
                  <a:schemeClr val="tx1"/>
                </a:solidFill>
                <a:latin typeface="Times New Roman" pitchFamily="18" charset="0"/>
                <a:cs typeface="Times New Roman" pitchFamily="18" charset="0"/>
              </a:rPr>
              <a:t>spaces:</a:t>
            </a:r>
            <a:endParaRPr lang="en-US" sz="1600" dirty="0">
              <a:solidFill>
                <a:schemeClr val="tx1"/>
              </a:solidFill>
              <a:latin typeface="Times New Roman" pitchFamily="18" charset="0"/>
              <a:cs typeface="Times New Roman" pitchFamily="18" charset="0"/>
            </a:endParaRPr>
          </a:p>
          <a:p>
            <a:endPar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8" name="Picture 7"/>
          <p:cNvPicPr/>
          <p:nvPr/>
        </p:nvPicPr>
        <p:blipFill rotWithShape="1">
          <a:blip r:embed="rId3">
            <a:extLst>
              <a:ext uri="{28A0092B-C50C-407E-A947-70E740481C1C}">
                <a14:useLocalDpi xmlns:a14="http://schemas.microsoft.com/office/drawing/2010/main" val="0"/>
              </a:ext>
            </a:extLst>
          </a:blip>
          <a:srcRect r="13002"/>
          <a:stretch/>
        </p:blipFill>
        <p:spPr>
          <a:xfrm>
            <a:off x="4811727" y="2764059"/>
            <a:ext cx="4076417" cy="2209750"/>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1360687796"/>
              </p:ext>
            </p:extLst>
          </p:nvPr>
        </p:nvGraphicFramePr>
        <p:xfrm>
          <a:off x="247885" y="1414393"/>
          <a:ext cx="4439920" cy="3202686"/>
        </p:xfrm>
        <a:graphic>
          <a:graphicData uri="http://schemas.openxmlformats.org/drawingml/2006/table">
            <a:tbl>
              <a:tblPr firstRow="1" firstCol="1" bandRow="1"/>
              <a:tblGrid>
                <a:gridCol w="1279465">
                  <a:extLst>
                    <a:ext uri="{9D8B030D-6E8A-4147-A177-3AD203B41FA5}">
                      <a16:colId xmlns:a16="http://schemas.microsoft.com/office/drawing/2014/main" val="2667031571"/>
                    </a:ext>
                  </a:extLst>
                </a:gridCol>
                <a:gridCol w="1820605">
                  <a:extLst>
                    <a:ext uri="{9D8B030D-6E8A-4147-A177-3AD203B41FA5}">
                      <a16:colId xmlns:a16="http://schemas.microsoft.com/office/drawing/2014/main" val="4205443165"/>
                    </a:ext>
                  </a:extLst>
                </a:gridCol>
                <a:gridCol w="1339850">
                  <a:extLst>
                    <a:ext uri="{9D8B030D-6E8A-4147-A177-3AD203B41FA5}">
                      <a16:colId xmlns:a16="http://schemas.microsoft.com/office/drawing/2014/main" val="403002392"/>
                    </a:ext>
                  </a:extLst>
                </a:gridCol>
              </a:tblGrid>
              <a:tr h="200660">
                <a:tc>
                  <a:txBody>
                    <a:bodyPr/>
                    <a:lstStyle/>
                    <a:p>
                      <a:pPr algn="ctr">
                        <a:lnSpc>
                          <a:spcPct val="115000"/>
                        </a:lnSpc>
                        <a:spcAft>
                          <a:spcPts val="0"/>
                        </a:spcAft>
                      </a:pP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Room Being Considered </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tc>
                  <a:txBody>
                    <a:bodyPr/>
                    <a:lstStyle/>
                    <a:p>
                      <a:pPr algn="ctr">
                        <a:lnSpc>
                          <a:spcPct val="115000"/>
                        </a:lnSpc>
                        <a:spcAft>
                          <a:spcPts val="0"/>
                        </a:spcAft>
                      </a:pP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Adjacent Area</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tc>
                  <a:txBody>
                    <a:bodyPr/>
                    <a:lstStyle/>
                    <a:p>
                      <a:pPr algn="ctr">
                        <a:lnSpc>
                          <a:spcPct val="115000"/>
                        </a:lnSpc>
                        <a:spcAft>
                          <a:spcPts val="0"/>
                        </a:spcAft>
                      </a:pPr>
                      <a:r>
                        <a:rPr lang="en-US" sz="1200" dirty="0">
                          <a:solidFill>
                            <a:srgbClr val="FFFFFF"/>
                          </a:solidFill>
                          <a:effectLst/>
                          <a:latin typeface="Times New Roman" panose="02020603050405020304" pitchFamily="18" charset="0"/>
                          <a:ea typeface="Times New Roman" panose="02020603050405020304" pitchFamily="18" charset="0"/>
                          <a:cs typeface="Arial" panose="020B0604020202020204" pitchFamily="34" charset="0"/>
                        </a:rPr>
                        <a:t>STC Level (dB)</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697009525"/>
                  </a:ext>
                </a:extLst>
              </a:tr>
              <a:tr h="200660">
                <a:tc rowSpan="3">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Bedroom</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Corridor</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45</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673696341"/>
                  </a:ext>
                </a:extLst>
              </a:tr>
              <a:tr h="200660">
                <a:tc vMerge="1">
                  <a:txBody>
                    <a:bodyPr/>
                    <a:lstStyle/>
                    <a:p>
                      <a:endParaRPr lang="en-US"/>
                    </a:p>
                  </a:txBody>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Study Room</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45</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3507336799"/>
                  </a:ext>
                </a:extLst>
              </a:tr>
              <a:tr h="200660">
                <a:tc vMerge="1">
                  <a:txBody>
                    <a:bodyPr/>
                    <a:lstStyle/>
                    <a:p>
                      <a:endParaRPr lang="en-US"/>
                    </a:p>
                  </a:txBody>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Bedroom</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52</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307758348"/>
                  </a:ext>
                </a:extLst>
              </a:tr>
              <a:tr h="200660">
                <a:tc rowSpan="2">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Conference Room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Corridor</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42</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4211535996"/>
                  </a:ext>
                </a:extLst>
              </a:tr>
              <a:tr h="200660">
                <a:tc vMerge="1">
                  <a:txBody>
                    <a:bodyPr/>
                    <a:lstStyle/>
                    <a:p>
                      <a:endParaRPr lang="en-US"/>
                    </a:p>
                  </a:txBody>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First Aid Room </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45</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14302213"/>
                  </a:ext>
                </a:extLst>
              </a:tr>
              <a:tr h="200660">
                <a:tc rowSpan="2">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Store</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Corridor</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40</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444684722"/>
                  </a:ext>
                </a:extLst>
              </a:tr>
              <a:tr h="200660">
                <a:tc vMerge="1">
                  <a:txBody>
                    <a:bodyPr/>
                    <a:lstStyle/>
                    <a:p>
                      <a:endParaRPr lang="en-US"/>
                    </a:p>
                  </a:txBody>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Gymnasium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smtClean="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53</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68766406"/>
                  </a:ext>
                </a:extLst>
              </a:tr>
              <a:tr h="200660">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First Aid Room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Corridor</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40</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565686400"/>
                  </a:ext>
                </a:extLst>
              </a:tr>
              <a:tr h="200660">
                <a:tc rowSpan="3">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Dining Room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Corridor</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50</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695571590"/>
                  </a:ext>
                </a:extLst>
              </a:tr>
              <a:tr h="200660">
                <a:tc vMerge="1">
                  <a:txBody>
                    <a:bodyPr/>
                    <a:lstStyle/>
                    <a:p>
                      <a:endParaRPr lang="en-US"/>
                    </a:p>
                  </a:txBody>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Bedroom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50</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32872440"/>
                  </a:ext>
                </a:extLst>
              </a:tr>
              <a:tr h="234315">
                <a:tc vMerge="1">
                  <a:txBody>
                    <a:bodyPr/>
                    <a:lstStyle/>
                    <a:p>
                      <a:endParaRPr lang="en-US"/>
                    </a:p>
                  </a:txBody>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Kitchen </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50</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497622659"/>
                  </a:ext>
                </a:extLst>
              </a:tr>
              <a:tr h="234315">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Gymnasium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Corridor</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53</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629117761"/>
                  </a:ext>
                </a:extLst>
              </a:tr>
              <a:tr h="200660">
                <a:tc>
                  <a:txBody>
                    <a:bodyPr/>
                    <a:lstStyle/>
                    <a:p>
                      <a:pPr algn="ctr">
                        <a:lnSpc>
                          <a:spcPct val="115000"/>
                        </a:lnSpc>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Study Room</a:t>
                      </a:r>
                      <a:endParaRPr lang="en-US" sz="105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Corridor</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53</a:t>
                      </a:r>
                      <a:endParaRPr lang="en-US" sz="1050" dirty="0">
                        <a:effectLst/>
                        <a:latin typeface="Century Gothic" panose="020B0502020202020204" pitchFamily="34" charset="0"/>
                        <a:ea typeface="Times New Roman" panose="02020603050405020304" pitchFamily="18" charset="0"/>
                        <a:cs typeface="Arial" panose="020B0604020202020204" pitchFamily="34" charset="0"/>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408949665"/>
                  </a:ext>
                </a:extLst>
              </a:tr>
            </a:tbl>
          </a:graphicData>
        </a:graphic>
      </p:graphicFrame>
      <p:pic>
        <p:nvPicPr>
          <p:cNvPr id="11" name="Picture 10"/>
          <p:cNvPicPr/>
          <p:nvPr/>
        </p:nvPicPr>
        <p:blipFill>
          <a:blip r:embed="rId4"/>
          <a:stretch>
            <a:fillRect/>
          </a:stretch>
        </p:blipFill>
        <p:spPr>
          <a:xfrm>
            <a:off x="7068000" y="197887"/>
            <a:ext cx="1781175" cy="2494280"/>
          </a:xfrm>
          <a:prstGeom prst="rect">
            <a:avLst/>
          </a:prstGeom>
        </p:spPr>
      </p:pic>
      <p:sp>
        <p:nvSpPr>
          <p:cNvPr id="10" name="Rectangle 9"/>
          <p:cNvSpPr/>
          <p:nvPr/>
        </p:nvSpPr>
        <p:spPr>
          <a:xfrm>
            <a:off x="98924" y="669236"/>
            <a:ext cx="3659159" cy="338554"/>
          </a:xfrm>
          <a:prstGeom prst="rect">
            <a:avLst/>
          </a:prstGeom>
        </p:spPr>
        <p:txBody>
          <a:bodyPr wrap="square">
            <a:spAutoFit/>
          </a:bodyPr>
          <a:lstStyle/>
          <a:p>
            <a:r>
              <a:rPr lang="en-US" sz="1600" dirty="0">
                <a:solidFill>
                  <a:schemeClr val="tx1"/>
                </a:solidFill>
                <a:latin typeface="Times New Roman" pitchFamily="18" charset="0"/>
                <a:cs typeface="Times New Roman" pitchFamily="18" charset="0"/>
              </a:rPr>
              <a:t>Sound Transmission Loss (STC)</a:t>
            </a:r>
          </a:p>
        </p:txBody>
      </p:sp>
      <p:sp>
        <p:nvSpPr>
          <p:cNvPr id="9" name="Rectangle 8"/>
          <p:cNvSpPr/>
          <p:nvPr/>
        </p:nvSpPr>
        <p:spPr>
          <a:xfrm>
            <a:off x="7879422" y="2879549"/>
            <a:ext cx="389089" cy="15564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237398" y="188159"/>
            <a:ext cx="1284032" cy="27876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99295170"/>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500"/>
        <p:cNvGrpSpPr/>
        <p:nvPr/>
      </p:nvGrpSpPr>
      <p:grpSpPr>
        <a:xfrm>
          <a:off x="0" y="0"/>
          <a:ext cx="0" cy="0"/>
          <a:chOff x="0" y="0"/>
          <a:chExt cx="0" cy="0"/>
        </a:xfrm>
      </p:grpSpPr>
      <p:sp>
        <p:nvSpPr>
          <p:cNvPr id="1501" name="Google Shape;1501;p31"/>
          <p:cNvSpPr txBox="1">
            <a:spLocks noGrp="1"/>
          </p:cNvSpPr>
          <p:nvPr>
            <p:ph type="title" idx="8"/>
          </p:nvPr>
        </p:nvSpPr>
        <p:spPr>
          <a:xfrm>
            <a:off x="98925" y="87375"/>
            <a:ext cx="5057275" cy="479675"/>
          </a:xfrm>
          <a:prstGeom prst="rect">
            <a:avLst/>
          </a:prstGeom>
        </p:spPr>
        <p:txBody>
          <a:bodyPr spcFirstLastPara="1" wrap="square" lIns="91425" tIns="91425" rIns="91425" bIns="91425" anchor="t" anchorCtr="0">
            <a:noAutofit/>
          </a:bodyPr>
          <a:lstStyle/>
          <a:p>
            <a:pPr lvl="0"/>
            <a:r>
              <a:rPr lang="en-US" sz="2800" dirty="0" smtClean="0">
                <a:solidFill>
                  <a:srgbClr val="C00000"/>
                </a:solidFill>
              </a:rPr>
              <a:t>Acoustical Design</a:t>
            </a:r>
            <a:endParaRPr sz="2800" dirty="0">
              <a:solidFill>
                <a:srgbClr val="C00000"/>
              </a:solidFill>
            </a:endParaRPr>
          </a:p>
        </p:txBody>
      </p:sp>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3237868" y="1933909"/>
            <a:ext cx="5582285" cy="2705100"/>
          </a:xfrm>
          <a:prstGeom prst="rect">
            <a:avLst/>
          </a:prstGeom>
        </p:spPr>
      </p:pic>
      <p:sp>
        <p:nvSpPr>
          <p:cNvPr id="10" name="مستطيل 4"/>
          <p:cNvSpPr/>
          <p:nvPr/>
        </p:nvSpPr>
        <p:spPr>
          <a:xfrm>
            <a:off x="216038" y="1102912"/>
            <a:ext cx="8797333" cy="786754"/>
          </a:xfrm>
          <a:prstGeom prst="rect">
            <a:avLst/>
          </a:prstGeom>
        </p:spPr>
        <p:txBody>
          <a:bodyPr wrap="square">
            <a:spAutoFit/>
          </a:bodyPr>
          <a:lstStyle/>
          <a:p>
            <a:pPr>
              <a:lnSpc>
                <a:spcPct val="150000"/>
              </a:lnSpc>
            </a:pPr>
            <a:r>
              <a:rPr lang="en-US" sz="1600" dirty="0">
                <a:solidFill>
                  <a:schemeClr val="tx1"/>
                </a:solidFill>
                <a:latin typeface="Times New Roman" pitchFamily="18" charset="0"/>
                <a:cs typeface="Times New Roman" pitchFamily="18" charset="0"/>
              </a:rPr>
              <a:t>The Impact insulation class for the </a:t>
            </a:r>
            <a:r>
              <a:rPr lang="en-US" sz="1600" dirty="0" smtClean="0">
                <a:solidFill>
                  <a:schemeClr val="tx1"/>
                </a:solidFill>
                <a:latin typeface="Times New Roman" pitchFamily="18" charset="0"/>
                <a:cs typeface="Times New Roman" pitchFamily="18" charset="0"/>
              </a:rPr>
              <a:t>internal floor </a:t>
            </a:r>
            <a:r>
              <a:rPr lang="en-US" sz="1600" dirty="0">
                <a:solidFill>
                  <a:schemeClr val="tx1"/>
                </a:solidFill>
                <a:latin typeface="Times New Roman" pitchFamily="18" charset="0"/>
                <a:cs typeface="Times New Roman" pitchFamily="18" charset="0"/>
              </a:rPr>
              <a:t>= </a:t>
            </a:r>
            <a:r>
              <a:rPr lang="en-US" sz="1600" dirty="0" smtClean="0">
                <a:solidFill>
                  <a:schemeClr val="tx1"/>
                </a:solidFill>
                <a:latin typeface="Times New Roman" pitchFamily="18" charset="0"/>
                <a:cs typeface="Times New Roman" pitchFamily="18" charset="0"/>
              </a:rPr>
              <a:t>56 </a:t>
            </a:r>
            <a:r>
              <a:rPr lang="en-US" sz="1600" dirty="0">
                <a:solidFill>
                  <a:schemeClr val="tx1"/>
                </a:solidFill>
                <a:latin typeface="Times New Roman" pitchFamily="18" charset="0"/>
                <a:cs typeface="Times New Roman" pitchFamily="18" charset="0"/>
              </a:rPr>
              <a:t>dB </a:t>
            </a:r>
            <a:r>
              <a:rPr lang="en-US" sz="1600" dirty="0" smtClean="0">
                <a:solidFill>
                  <a:schemeClr val="tx1"/>
                </a:solidFill>
                <a:latin typeface="Times New Roman" pitchFamily="18" charset="0"/>
                <a:cs typeface="Times New Roman" pitchFamily="18" charset="0"/>
              </a:rPr>
              <a:t>and </a:t>
            </a:r>
            <a:r>
              <a:rPr lang="en-US" sz="1600" dirty="0">
                <a:solidFill>
                  <a:schemeClr val="tx1"/>
                </a:solidFill>
                <a:latin typeface="Times New Roman" pitchFamily="18" charset="0"/>
                <a:cs typeface="Times New Roman" pitchFamily="18" charset="0"/>
              </a:rPr>
              <a:t>the calculated IIC for the </a:t>
            </a:r>
            <a:r>
              <a:rPr lang="en-US" sz="1600" dirty="0" smtClean="0">
                <a:solidFill>
                  <a:schemeClr val="tx1"/>
                </a:solidFill>
                <a:latin typeface="Times New Roman" pitchFamily="18" charset="0"/>
                <a:cs typeface="Times New Roman" pitchFamily="18" charset="0"/>
              </a:rPr>
              <a:t>floor </a:t>
            </a:r>
            <a:r>
              <a:rPr lang="en-US" sz="1600" dirty="0">
                <a:solidFill>
                  <a:schemeClr val="tx1"/>
                </a:solidFill>
                <a:latin typeface="Times New Roman" pitchFamily="18" charset="0"/>
                <a:cs typeface="Times New Roman" pitchFamily="18" charset="0"/>
              </a:rPr>
              <a:t>should be more than 50 </a:t>
            </a:r>
            <a:r>
              <a:rPr lang="en-US" sz="1600" dirty="0" smtClean="0">
                <a:solidFill>
                  <a:schemeClr val="tx1"/>
                </a:solidFill>
                <a:latin typeface="Times New Roman" pitchFamily="18" charset="0"/>
                <a:cs typeface="Times New Roman" pitchFamily="18" charset="0"/>
              </a:rPr>
              <a:t>dB, so it’s ok.</a:t>
            </a:r>
            <a:endParaRPr lang="en-US" sz="1600" dirty="0">
              <a:solidFill>
                <a:schemeClr val="tx1"/>
              </a:solidFill>
              <a:latin typeface="Times New Roman" pitchFamily="18" charset="0"/>
              <a:cs typeface="Times New Roman" pitchFamily="18" charset="0"/>
            </a:endParaRPr>
          </a:p>
        </p:txBody>
      </p:sp>
      <p:sp>
        <p:nvSpPr>
          <p:cNvPr id="4" name="Rectangle 3"/>
          <p:cNvSpPr/>
          <p:nvPr/>
        </p:nvSpPr>
        <p:spPr>
          <a:xfrm>
            <a:off x="216038" y="767357"/>
            <a:ext cx="2592376" cy="338554"/>
          </a:xfrm>
          <a:prstGeom prst="rect">
            <a:avLst/>
          </a:prstGeom>
        </p:spPr>
        <p:txBody>
          <a:bodyPr wrap="none">
            <a:spAutoFit/>
          </a:bodyPr>
          <a:lstStyle/>
          <a:p>
            <a:r>
              <a:rPr lang="en-US" sz="1600" dirty="0">
                <a:solidFill>
                  <a:schemeClr val="tx1"/>
                </a:solidFill>
                <a:latin typeface="Times New Roman" pitchFamily="18" charset="0"/>
                <a:cs typeface="Times New Roman" pitchFamily="18" charset="0"/>
              </a:rPr>
              <a:t>Impact Insulation Class (IIC)</a:t>
            </a:r>
            <a:endParaRPr lang="en-US" sz="1600" dirty="0">
              <a:solidFill>
                <a:schemeClr val="tx1"/>
              </a:solidFill>
            </a:endParaRPr>
          </a:p>
        </p:txBody>
      </p:sp>
      <p:cxnSp>
        <p:nvCxnSpPr>
          <p:cNvPr id="12" name="Straight Connector 11"/>
          <p:cNvCxnSpPr/>
          <p:nvPr/>
        </p:nvCxnSpPr>
        <p:spPr>
          <a:xfrm>
            <a:off x="-90435" y="1657978"/>
            <a:ext cx="4421275" cy="356716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7529226" y="2147399"/>
            <a:ext cx="389089" cy="15564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4111433"/>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652"/>
        <p:cNvGrpSpPr/>
        <p:nvPr/>
      </p:nvGrpSpPr>
      <p:grpSpPr>
        <a:xfrm>
          <a:off x="0" y="0"/>
          <a:ext cx="0" cy="0"/>
          <a:chOff x="0" y="0"/>
          <a:chExt cx="0" cy="0"/>
        </a:xfrm>
      </p:grpSpPr>
      <p:pic>
        <p:nvPicPr>
          <p:cNvPr id="21" name="Picture 20"/>
          <p:cNvPicPr/>
          <p:nvPr/>
        </p:nvPicPr>
        <p:blipFill>
          <a:blip r:embed="rId3">
            <a:extLst>
              <a:ext uri="{28A0092B-C50C-407E-A947-70E740481C1C}">
                <a14:useLocalDpi xmlns:a14="http://schemas.microsoft.com/office/drawing/2010/main" val="0"/>
              </a:ext>
            </a:extLst>
          </a:blip>
          <a:stretch>
            <a:fillRect/>
          </a:stretch>
        </p:blipFill>
        <p:spPr>
          <a:xfrm>
            <a:off x="897120" y="1263000"/>
            <a:ext cx="6481445" cy="3763010"/>
          </a:xfrm>
          <a:prstGeom prst="rect">
            <a:avLst/>
          </a:prstGeom>
          <a:ln w="19050">
            <a:solidFill>
              <a:schemeClr val="tx1"/>
            </a:solidFill>
          </a:ln>
        </p:spPr>
      </p:pic>
      <p:sp>
        <p:nvSpPr>
          <p:cNvPr id="1653" name="Google Shape;1653;p39"/>
          <p:cNvSpPr txBox="1">
            <a:spLocks noGrp="1"/>
          </p:cNvSpPr>
          <p:nvPr>
            <p:ph type="title"/>
          </p:nvPr>
        </p:nvSpPr>
        <p:spPr>
          <a:xfrm>
            <a:off x="485137" y="143150"/>
            <a:ext cx="4797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0" dirty="0" smtClean="0">
                <a:solidFill>
                  <a:srgbClr val="C00000"/>
                </a:solidFill>
              </a:rPr>
              <a:t>Heating &amp; Cooling load</a:t>
            </a:r>
            <a:endParaRPr b="0" dirty="0">
              <a:solidFill>
                <a:srgbClr val="C00000"/>
              </a:solidFill>
            </a:endParaRPr>
          </a:p>
        </p:txBody>
      </p:sp>
      <p:cxnSp>
        <p:nvCxnSpPr>
          <p:cNvPr id="1656" name="Google Shape;1656;p39"/>
          <p:cNvCxnSpPr/>
          <p:nvPr/>
        </p:nvCxnSpPr>
        <p:spPr>
          <a:xfrm rot="10800000" flipH="1">
            <a:off x="6291624" y="429500"/>
            <a:ext cx="3362400" cy="5667300"/>
          </a:xfrm>
          <a:prstGeom prst="straightConnector1">
            <a:avLst/>
          </a:prstGeom>
          <a:noFill/>
          <a:ln w="9525" cap="flat" cmpd="sng">
            <a:solidFill>
              <a:srgbClr val="C00000"/>
            </a:solidFill>
            <a:prstDash val="solid"/>
            <a:round/>
            <a:headEnd type="none" w="med" len="med"/>
            <a:tailEnd type="none" w="med" len="med"/>
          </a:ln>
        </p:spPr>
      </p:cxnSp>
      <p:sp>
        <p:nvSpPr>
          <p:cNvPr id="2" name="Rectangle 1"/>
          <p:cNvSpPr/>
          <p:nvPr/>
        </p:nvSpPr>
        <p:spPr>
          <a:xfrm>
            <a:off x="485137" y="820148"/>
            <a:ext cx="4785284" cy="338554"/>
          </a:xfrm>
          <a:prstGeom prst="rect">
            <a:avLst/>
          </a:prstGeom>
        </p:spPr>
        <p:txBody>
          <a:bodyPr wrap="none">
            <a:spAutoFit/>
          </a:bodyPr>
          <a:lstStyle/>
          <a:p>
            <a:pPr lvl="0" defTabSz="914166">
              <a:buClrTx/>
            </a:pPr>
            <a:r>
              <a:rPr lang="en-US" sz="1600" kern="1200" dirty="0">
                <a:solidFill>
                  <a:schemeClr val="tx1"/>
                </a:solidFill>
                <a:latin typeface="Times New Roman" pitchFamily="18" charset="0"/>
                <a:ea typeface="+mn-ea"/>
                <a:cs typeface="Times New Roman" pitchFamily="18" charset="0"/>
              </a:rPr>
              <a:t>The comfort graph for the </a:t>
            </a:r>
            <a:r>
              <a:rPr lang="en-US" sz="1600" kern="1200" dirty="0" smtClean="0">
                <a:solidFill>
                  <a:schemeClr val="tx1"/>
                </a:solidFill>
                <a:latin typeface="Times New Roman" pitchFamily="18" charset="0"/>
                <a:ea typeface="+mn-ea"/>
                <a:cs typeface="Times New Roman" pitchFamily="18" charset="0"/>
              </a:rPr>
              <a:t>station </a:t>
            </a:r>
            <a:r>
              <a:rPr lang="en-US" sz="1600" kern="1200" dirty="0">
                <a:solidFill>
                  <a:schemeClr val="tx1"/>
                </a:solidFill>
                <a:latin typeface="Times New Roman" pitchFamily="18" charset="0"/>
                <a:ea typeface="+mn-ea"/>
                <a:cs typeface="Times New Roman" pitchFamily="18" charset="0"/>
              </a:rPr>
              <a:t>from Design </a:t>
            </a:r>
            <a:r>
              <a:rPr lang="en-US" sz="1600" kern="1200" dirty="0" smtClean="0">
                <a:solidFill>
                  <a:schemeClr val="tx1"/>
                </a:solidFill>
                <a:latin typeface="Times New Roman" pitchFamily="18" charset="0"/>
                <a:ea typeface="+mn-ea"/>
                <a:cs typeface="Times New Roman" pitchFamily="18" charset="0"/>
              </a:rPr>
              <a:t>Builder: </a:t>
            </a:r>
            <a:endParaRPr lang="en-US" sz="1600" kern="1200" dirty="0">
              <a:solidFill>
                <a:schemeClr val="tx1"/>
              </a:solidFill>
              <a:latin typeface="Times New Roman" pitchFamily="18" charset="0"/>
              <a:ea typeface="+mn-ea"/>
              <a:cs typeface="Times New Roman" pitchFamily="18" charset="0"/>
            </a:endParaRPr>
          </a:p>
        </p:txBody>
      </p:sp>
    </p:spTree>
    <p:extLst>
      <p:ext uri="{BB962C8B-B14F-4D97-AF65-F5344CB8AC3E}">
        <p14:creationId xmlns:p14="http://schemas.microsoft.com/office/powerpoint/2010/main" val="3381429401"/>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652"/>
        <p:cNvGrpSpPr/>
        <p:nvPr/>
      </p:nvGrpSpPr>
      <p:grpSpPr>
        <a:xfrm>
          <a:off x="0" y="0"/>
          <a:ext cx="0" cy="0"/>
          <a:chOff x="0" y="0"/>
          <a:chExt cx="0" cy="0"/>
        </a:xfrm>
      </p:grpSpPr>
      <p:pic>
        <p:nvPicPr>
          <p:cNvPr id="24" name="Picture 23"/>
          <p:cNvPicPr/>
          <p:nvPr/>
        </p:nvPicPr>
        <p:blipFill rotWithShape="1">
          <a:blip r:embed="rId3">
            <a:extLst>
              <a:ext uri="{28A0092B-C50C-407E-A947-70E740481C1C}">
                <a14:useLocalDpi xmlns:a14="http://schemas.microsoft.com/office/drawing/2010/main" val="0"/>
              </a:ext>
            </a:extLst>
          </a:blip>
          <a:srcRect t="23797" b="57695"/>
          <a:stretch/>
        </p:blipFill>
        <p:spPr>
          <a:xfrm>
            <a:off x="986296" y="3356113"/>
            <a:ext cx="7044149" cy="1015138"/>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p:spPr>
      </p:pic>
      <p:sp>
        <p:nvSpPr>
          <p:cNvPr id="1653" name="Google Shape;1653;p39"/>
          <p:cNvSpPr txBox="1">
            <a:spLocks noGrp="1"/>
          </p:cNvSpPr>
          <p:nvPr>
            <p:ph type="title"/>
          </p:nvPr>
        </p:nvSpPr>
        <p:spPr>
          <a:xfrm>
            <a:off x="485137" y="143150"/>
            <a:ext cx="4797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0" dirty="0" smtClean="0">
                <a:solidFill>
                  <a:srgbClr val="C00000"/>
                </a:solidFill>
              </a:rPr>
              <a:t>Heating &amp; Cooling load</a:t>
            </a:r>
            <a:endParaRPr b="0" dirty="0">
              <a:solidFill>
                <a:srgbClr val="C00000"/>
              </a:solidFill>
            </a:endParaRPr>
          </a:p>
        </p:txBody>
      </p:sp>
      <p:cxnSp>
        <p:nvCxnSpPr>
          <p:cNvPr id="1656" name="Google Shape;1656;p39"/>
          <p:cNvCxnSpPr/>
          <p:nvPr/>
        </p:nvCxnSpPr>
        <p:spPr>
          <a:xfrm flipV="1">
            <a:off x="7734300" y="-80386"/>
            <a:ext cx="1058008" cy="5757286"/>
          </a:xfrm>
          <a:prstGeom prst="straightConnector1">
            <a:avLst/>
          </a:prstGeom>
          <a:noFill/>
          <a:ln w="9525" cap="flat" cmpd="sng">
            <a:solidFill>
              <a:srgbClr val="C00000"/>
            </a:solidFill>
            <a:prstDash val="solid"/>
            <a:round/>
            <a:headEnd type="none" w="med" len="med"/>
            <a:tailEnd type="none" w="med" len="med"/>
          </a:ln>
        </p:spPr>
      </p:cxnSp>
      <p:sp>
        <p:nvSpPr>
          <p:cNvPr id="2" name="Rectangle 1"/>
          <p:cNvSpPr/>
          <p:nvPr/>
        </p:nvSpPr>
        <p:spPr>
          <a:xfrm>
            <a:off x="384337" y="784247"/>
            <a:ext cx="4505162" cy="338554"/>
          </a:xfrm>
          <a:prstGeom prst="rect">
            <a:avLst/>
          </a:prstGeom>
        </p:spPr>
        <p:txBody>
          <a:bodyPr wrap="square">
            <a:spAutoFit/>
          </a:bodyPr>
          <a:lstStyle/>
          <a:p>
            <a:pPr defTabSz="914166">
              <a:buClrTx/>
            </a:pPr>
            <a:r>
              <a:rPr lang="en-US" sz="1600" kern="1200" dirty="0">
                <a:solidFill>
                  <a:schemeClr val="tx1"/>
                </a:solidFill>
                <a:latin typeface="Times New Roman" pitchFamily="18" charset="0"/>
                <a:ea typeface="+mn-ea"/>
                <a:cs typeface="Times New Roman" pitchFamily="18" charset="0"/>
              </a:rPr>
              <a:t>Temperature and heat loss from Design </a:t>
            </a:r>
            <a:r>
              <a:rPr lang="en-US" sz="1600" kern="1200" dirty="0" smtClean="0">
                <a:solidFill>
                  <a:schemeClr val="tx1"/>
                </a:solidFill>
                <a:latin typeface="Times New Roman" pitchFamily="18" charset="0"/>
                <a:ea typeface="+mn-ea"/>
                <a:cs typeface="Times New Roman" pitchFamily="18" charset="0"/>
              </a:rPr>
              <a:t>Builder: </a:t>
            </a:r>
            <a:endParaRPr lang="en-US" sz="1600" kern="1200" dirty="0">
              <a:solidFill>
                <a:schemeClr val="tx1"/>
              </a:solidFill>
              <a:latin typeface="Times New Roman" pitchFamily="18" charset="0"/>
              <a:ea typeface="+mn-ea"/>
              <a:cs typeface="Times New Roman" pitchFamily="18" charset="0"/>
            </a:endParaRPr>
          </a:p>
        </p:txBody>
      </p:sp>
      <p:pic>
        <p:nvPicPr>
          <p:cNvPr id="22" name="Picture 21"/>
          <p:cNvPicPr/>
          <p:nvPr/>
        </p:nvPicPr>
        <p:blipFill rotWithShape="1">
          <a:blip r:embed="rId4">
            <a:extLst>
              <a:ext uri="{28A0092B-C50C-407E-A947-70E740481C1C}">
                <a14:useLocalDpi xmlns:a14="http://schemas.microsoft.com/office/drawing/2010/main" val="0"/>
              </a:ext>
            </a:extLst>
          </a:blip>
          <a:srcRect l="16005" t="30243" b="44559"/>
          <a:stretch/>
        </p:blipFill>
        <p:spPr>
          <a:xfrm>
            <a:off x="1628421" y="1293341"/>
            <a:ext cx="5759900" cy="1352361"/>
          </a:xfrm>
          <a:prstGeom prst="rect">
            <a:avLst/>
          </a:prstGeom>
          <a:ln w="19050">
            <a:solidFill>
              <a:schemeClr val="tx1"/>
            </a:solidFill>
          </a:ln>
        </p:spPr>
      </p:pic>
      <p:sp>
        <p:nvSpPr>
          <p:cNvPr id="23" name="Rectangle 22"/>
          <p:cNvSpPr/>
          <p:nvPr/>
        </p:nvSpPr>
        <p:spPr>
          <a:xfrm>
            <a:off x="384336" y="2847019"/>
            <a:ext cx="4505163" cy="338554"/>
          </a:xfrm>
          <a:prstGeom prst="rect">
            <a:avLst/>
          </a:prstGeom>
        </p:spPr>
        <p:txBody>
          <a:bodyPr wrap="square">
            <a:spAutoFit/>
          </a:bodyPr>
          <a:lstStyle/>
          <a:p>
            <a:pPr defTabSz="914166">
              <a:buClrTx/>
            </a:pPr>
            <a:r>
              <a:rPr lang="en-US" sz="1600" kern="1200" dirty="0">
                <a:solidFill>
                  <a:schemeClr val="tx1"/>
                </a:solidFill>
                <a:latin typeface="Times New Roman" pitchFamily="18" charset="0"/>
                <a:ea typeface="+mn-ea"/>
                <a:cs typeface="Times New Roman" pitchFamily="18" charset="0"/>
              </a:rPr>
              <a:t>Temperature and heat </a:t>
            </a:r>
            <a:r>
              <a:rPr lang="en-US" sz="1600" kern="1200" dirty="0" smtClean="0">
                <a:solidFill>
                  <a:schemeClr val="tx1"/>
                </a:solidFill>
                <a:latin typeface="Times New Roman" pitchFamily="18" charset="0"/>
                <a:ea typeface="+mn-ea"/>
                <a:cs typeface="Times New Roman" pitchFamily="18" charset="0"/>
              </a:rPr>
              <a:t>gain </a:t>
            </a:r>
            <a:r>
              <a:rPr lang="en-US" sz="1600" kern="1200" dirty="0">
                <a:solidFill>
                  <a:schemeClr val="tx1"/>
                </a:solidFill>
                <a:latin typeface="Times New Roman" pitchFamily="18" charset="0"/>
                <a:ea typeface="+mn-ea"/>
                <a:cs typeface="Times New Roman" pitchFamily="18" charset="0"/>
              </a:rPr>
              <a:t>from Design </a:t>
            </a:r>
            <a:r>
              <a:rPr lang="en-US" sz="1600" kern="1200" dirty="0" smtClean="0">
                <a:solidFill>
                  <a:schemeClr val="tx1"/>
                </a:solidFill>
                <a:latin typeface="Times New Roman" pitchFamily="18" charset="0"/>
                <a:ea typeface="+mn-ea"/>
                <a:cs typeface="Times New Roman" pitchFamily="18" charset="0"/>
              </a:rPr>
              <a:t>Builder: </a:t>
            </a:r>
            <a:endParaRPr lang="en-US" sz="1600" kern="1200" dirty="0">
              <a:solidFill>
                <a:schemeClr val="tx1"/>
              </a:solidFill>
              <a:latin typeface="Times New Roman" pitchFamily="18" charset="0"/>
              <a:ea typeface="+mn-ea"/>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76"/>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3820" y="0"/>
            <a:ext cx="7366265" cy="5152875"/>
          </a:xfrm>
          <a:prstGeom prst="parallelogram">
            <a:avLst/>
          </a:prstGeom>
        </p:spPr>
      </p:pic>
      <p:sp>
        <p:nvSpPr>
          <p:cNvPr id="1577" name="Google Shape;1577;p33"/>
          <p:cNvSpPr txBox="1">
            <a:spLocks noGrp="1"/>
          </p:cNvSpPr>
          <p:nvPr>
            <p:ph type="ctrTitle"/>
          </p:nvPr>
        </p:nvSpPr>
        <p:spPr>
          <a:xfrm>
            <a:off x="3793934" y="460799"/>
            <a:ext cx="3464400" cy="8883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dirty="0" smtClean="0">
                <a:solidFill>
                  <a:srgbClr val="C00000"/>
                </a:solidFill>
              </a:rPr>
              <a:t>Site &amp; Location</a:t>
            </a:r>
            <a:endParaRPr dirty="0">
              <a:solidFill>
                <a:srgbClr val="C00000"/>
              </a:solidFill>
            </a:endParaRPr>
          </a:p>
        </p:txBody>
      </p:sp>
      <p:sp>
        <p:nvSpPr>
          <p:cNvPr id="1579" name="Google Shape;1579;p33"/>
          <p:cNvSpPr txBox="1">
            <a:spLocks noGrp="1"/>
          </p:cNvSpPr>
          <p:nvPr>
            <p:ph type="title" idx="2"/>
          </p:nvPr>
        </p:nvSpPr>
        <p:spPr>
          <a:xfrm>
            <a:off x="6491625" y="3715194"/>
            <a:ext cx="1753800" cy="888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grpSp>
        <p:nvGrpSpPr>
          <p:cNvPr id="1581" name="Google Shape;1581;p33"/>
          <p:cNvGrpSpPr/>
          <p:nvPr/>
        </p:nvGrpSpPr>
        <p:grpSpPr>
          <a:xfrm>
            <a:off x="2695575" y="-276225"/>
            <a:ext cx="7715400" cy="5714700"/>
            <a:chOff x="2695575" y="-276225"/>
            <a:chExt cx="7715400" cy="5714700"/>
          </a:xfrm>
        </p:grpSpPr>
        <p:cxnSp>
          <p:nvCxnSpPr>
            <p:cNvPr id="1582" name="Google Shape;1582;p33"/>
            <p:cNvCxnSpPr/>
            <p:nvPr/>
          </p:nvCxnSpPr>
          <p:spPr>
            <a:xfrm rot="10800000" flipH="1">
              <a:off x="2695575" y="904950"/>
              <a:ext cx="7715400" cy="4029000"/>
            </a:xfrm>
            <a:prstGeom prst="straightConnector1">
              <a:avLst/>
            </a:prstGeom>
            <a:noFill/>
            <a:ln w="9525" cap="flat" cmpd="sng">
              <a:solidFill>
                <a:srgbClr val="C00000"/>
              </a:solidFill>
              <a:prstDash val="solid"/>
              <a:round/>
              <a:headEnd type="none" w="med" len="med"/>
              <a:tailEnd type="none" w="med" len="med"/>
            </a:ln>
          </p:spPr>
        </p:cxnSp>
        <p:cxnSp>
          <p:nvCxnSpPr>
            <p:cNvPr id="1583" name="Google Shape;1583;p33"/>
            <p:cNvCxnSpPr/>
            <p:nvPr/>
          </p:nvCxnSpPr>
          <p:spPr>
            <a:xfrm>
              <a:off x="7408575" y="-276225"/>
              <a:ext cx="1424700" cy="5714700"/>
            </a:xfrm>
            <a:prstGeom prst="straightConnector1">
              <a:avLst/>
            </a:prstGeom>
            <a:noFill/>
            <a:ln w="9525" cap="flat" cmpd="sng">
              <a:solidFill>
                <a:srgbClr val="C00000"/>
              </a:solidFill>
              <a:prstDash val="solid"/>
              <a:round/>
              <a:headEnd type="none" w="med" len="med"/>
              <a:tailEnd type="none" w="med" len="med"/>
            </a:ln>
          </p:spPr>
        </p:cxnSp>
      </p:grpSp>
    </p:spTree>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652"/>
        <p:cNvGrpSpPr/>
        <p:nvPr/>
      </p:nvGrpSpPr>
      <p:grpSpPr>
        <a:xfrm>
          <a:off x="0" y="0"/>
          <a:ext cx="0" cy="0"/>
          <a:chOff x="0" y="0"/>
          <a:chExt cx="0" cy="0"/>
        </a:xfrm>
      </p:grpSpPr>
      <p:sp>
        <p:nvSpPr>
          <p:cNvPr id="1653" name="Google Shape;1653;p39"/>
          <p:cNvSpPr txBox="1">
            <a:spLocks noGrp="1"/>
          </p:cNvSpPr>
          <p:nvPr>
            <p:ph type="title"/>
          </p:nvPr>
        </p:nvSpPr>
        <p:spPr>
          <a:xfrm>
            <a:off x="485137" y="143150"/>
            <a:ext cx="4797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0" dirty="0" smtClean="0">
                <a:solidFill>
                  <a:srgbClr val="C00000"/>
                </a:solidFill>
              </a:rPr>
              <a:t>Heating &amp; Cooling load</a:t>
            </a:r>
            <a:endParaRPr b="0" dirty="0">
              <a:solidFill>
                <a:srgbClr val="C00000"/>
              </a:solidFill>
            </a:endParaRPr>
          </a:p>
        </p:txBody>
      </p:sp>
      <p:cxnSp>
        <p:nvCxnSpPr>
          <p:cNvPr id="1656" name="Google Shape;1656;p39"/>
          <p:cNvCxnSpPr/>
          <p:nvPr/>
        </p:nvCxnSpPr>
        <p:spPr>
          <a:xfrm flipV="1">
            <a:off x="7734300" y="-80386"/>
            <a:ext cx="1058008" cy="5757286"/>
          </a:xfrm>
          <a:prstGeom prst="straightConnector1">
            <a:avLst/>
          </a:prstGeom>
          <a:noFill/>
          <a:ln w="9525" cap="flat" cmpd="sng">
            <a:solidFill>
              <a:srgbClr val="C00000"/>
            </a:solidFill>
            <a:prstDash val="solid"/>
            <a:round/>
            <a:headEnd type="none" w="med" len="med"/>
            <a:tailEnd type="none" w="med" len="med"/>
          </a:ln>
        </p:spPr>
      </p:cxnSp>
      <p:sp>
        <p:nvSpPr>
          <p:cNvPr id="2" name="Rectangle 1"/>
          <p:cNvSpPr/>
          <p:nvPr/>
        </p:nvSpPr>
        <p:spPr>
          <a:xfrm>
            <a:off x="384336" y="889523"/>
            <a:ext cx="5394163" cy="338554"/>
          </a:xfrm>
          <a:prstGeom prst="rect">
            <a:avLst/>
          </a:prstGeom>
        </p:spPr>
        <p:txBody>
          <a:bodyPr wrap="square">
            <a:spAutoFit/>
          </a:bodyPr>
          <a:lstStyle/>
          <a:p>
            <a:pPr defTabSz="914166">
              <a:buClrTx/>
            </a:pPr>
            <a:r>
              <a:rPr lang="en-US" sz="1600" kern="1200" dirty="0">
                <a:solidFill>
                  <a:schemeClr val="tx1"/>
                </a:solidFill>
                <a:latin typeface="Times New Roman" pitchFamily="18" charset="0"/>
                <a:ea typeface="+mn-ea"/>
                <a:cs typeface="Times New Roman" pitchFamily="18" charset="0"/>
              </a:rPr>
              <a:t>The site and source energy for the </a:t>
            </a:r>
            <a:r>
              <a:rPr lang="en-US" sz="1600" kern="1200" dirty="0" smtClean="0">
                <a:solidFill>
                  <a:schemeClr val="tx1"/>
                </a:solidFill>
                <a:latin typeface="Times New Roman" pitchFamily="18" charset="0"/>
                <a:ea typeface="+mn-ea"/>
                <a:cs typeface="Times New Roman" pitchFamily="18" charset="0"/>
              </a:rPr>
              <a:t>station </a:t>
            </a:r>
            <a:r>
              <a:rPr lang="en-US" sz="1600" kern="1200" dirty="0">
                <a:solidFill>
                  <a:schemeClr val="tx1"/>
                </a:solidFill>
                <a:latin typeface="Times New Roman" pitchFamily="18" charset="0"/>
                <a:ea typeface="+mn-ea"/>
                <a:cs typeface="Times New Roman" pitchFamily="18" charset="0"/>
              </a:rPr>
              <a:t>from Design </a:t>
            </a:r>
            <a:r>
              <a:rPr lang="en-US" sz="1600" kern="1200" dirty="0" smtClean="0">
                <a:solidFill>
                  <a:schemeClr val="tx1"/>
                </a:solidFill>
                <a:latin typeface="Times New Roman" pitchFamily="18" charset="0"/>
                <a:ea typeface="+mn-ea"/>
                <a:cs typeface="Times New Roman" pitchFamily="18" charset="0"/>
              </a:rPr>
              <a:t>Builder: </a:t>
            </a:r>
            <a:endParaRPr lang="en-US" sz="1600" kern="1200" dirty="0">
              <a:solidFill>
                <a:schemeClr val="tx1"/>
              </a:solidFill>
              <a:latin typeface="Times New Roman" pitchFamily="18" charset="0"/>
              <a:ea typeface="+mn-ea"/>
              <a:cs typeface="Times New Roman" pitchFamily="18" charset="0"/>
            </a:endParaRP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1405304" y="1370973"/>
            <a:ext cx="6858000" cy="1119505"/>
          </a:xfrm>
          <a:prstGeom prst="rect">
            <a:avLst/>
          </a:prstGeom>
        </p:spPr>
      </p:pic>
      <p:sp>
        <p:nvSpPr>
          <p:cNvPr id="3" name="Rectangle 2"/>
          <p:cNvSpPr/>
          <p:nvPr/>
        </p:nvSpPr>
        <p:spPr>
          <a:xfrm>
            <a:off x="384337" y="2578679"/>
            <a:ext cx="8061163" cy="830997"/>
          </a:xfrm>
          <a:prstGeom prst="rect">
            <a:avLst/>
          </a:prstGeom>
        </p:spPr>
        <p:txBody>
          <a:bodyPr wrap="square">
            <a:spAutoFit/>
          </a:bodyPr>
          <a:lstStyle/>
          <a:p>
            <a:pPr>
              <a:lnSpc>
                <a:spcPct val="150000"/>
              </a:lnSpc>
            </a:pPr>
            <a:r>
              <a:rPr lang="en-US" sz="1600" dirty="0">
                <a:solidFill>
                  <a:schemeClr val="tx1"/>
                </a:solidFill>
                <a:latin typeface="Times New Roman" panose="02020603050405020304" pitchFamily="18" charset="0"/>
                <a:ea typeface="Times New Roman" panose="02020603050405020304" pitchFamily="18" charset="0"/>
              </a:rPr>
              <a:t>The total site energy in </a:t>
            </a:r>
            <a:r>
              <a:rPr lang="en-US" sz="1600" dirty="0" smtClean="0">
                <a:solidFill>
                  <a:schemeClr val="tx1"/>
                </a:solidFill>
                <a:latin typeface="Times New Roman" panose="02020603050405020304" pitchFamily="18" charset="0"/>
                <a:ea typeface="Times New Roman" panose="02020603050405020304" pitchFamily="18" charset="0"/>
              </a:rPr>
              <a:t>the station is </a:t>
            </a:r>
            <a:r>
              <a:rPr lang="en-US" sz="1600" dirty="0">
                <a:solidFill>
                  <a:schemeClr val="tx1"/>
                </a:solidFill>
                <a:latin typeface="Times New Roman" panose="02020603050405020304" pitchFamily="18" charset="0"/>
                <a:ea typeface="Times New Roman" panose="02020603050405020304" pitchFamily="18" charset="0"/>
              </a:rPr>
              <a:t>less than the baseline of the energy intensity equal to 278.1 kWh/m</a:t>
            </a:r>
            <a:r>
              <a:rPr lang="en-US" sz="1600" baseline="30000" dirty="0">
                <a:solidFill>
                  <a:schemeClr val="tx1"/>
                </a:solidFill>
                <a:latin typeface="Times New Roman" panose="02020603050405020304" pitchFamily="18" charset="0"/>
                <a:ea typeface="Times New Roman" panose="02020603050405020304" pitchFamily="18" charset="0"/>
              </a:rPr>
              <a:t>2</a:t>
            </a:r>
            <a:r>
              <a:rPr lang="en-US" sz="1600" dirty="0">
                <a:solidFill>
                  <a:schemeClr val="tx1"/>
                </a:solidFill>
                <a:latin typeface="Times New Roman" panose="02020603050405020304" pitchFamily="18" charset="0"/>
                <a:ea typeface="Times New Roman" panose="02020603050405020304" pitchFamily="18" charset="0"/>
              </a:rPr>
              <a:t>, which is </a:t>
            </a:r>
            <a:r>
              <a:rPr lang="en-US" sz="1600" dirty="0" smtClean="0">
                <a:solidFill>
                  <a:schemeClr val="tx1"/>
                </a:solidFill>
                <a:latin typeface="Times New Roman" panose="02020603050405020304" pitchFamily="18" charset="0"/>
                <a:ea typeface="Times New Roman" panose="02020603050405020304" pitchFamily="18" charset="0"/>
              </a:rPr>
              <a:t>required. </a:t>
            </a:r>
            <a:endParaRPr lang="en-US" sz="1600" dirty="0">
              <a:solidFill>
                <a:schemeClr val="tx1"/>
              </a:solidFill>
            </a:endParaRPr>
          </a:p>
        </p:txBody>
      </p:sp>
      <p:sp>
        <p:nvSpPr>
          <p:cNvPr id="5" name="Rectangle 4"/>
          <p:cNvSpPr/>
          <p:nvPr/>
        </p:nvSpPr>
        <p:spPr>
          <a:xfrm>
            <a:off x="5282137" y="1656941"/>
            <a:ext cx="389089" cy="15564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2985144"/>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638"/>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2353" y="0"/>
            <a:ext cx="9754004" cy="5143500"/>
          </a:xfrm>
          <a:prstGeom prst="parallelogram">
            <a:avLst/>
          </a:prstGeom>
        </p:spPr>
      </p:pic>
      <p:sp>
        <p:nvSpPr>
          <p:cNvPr id="1639" name="Google Shape;1639;p38"/>
          <p:cNvSpPr txBox="1">
            <a:spLocks noGrp="1"/>
          </p:cNvSpPr>
          <p:nvPr>
            <p:ph type="title"/>
          </p:nvPr>
        </p:nvSpPr>
        <p:spPr>
          <a:xfrm>
            <a:off x="4485544" y="99141"/>
            <a:ext cx="4477028" cy="7542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dirty="0" smtClean="0">
                <a:solidFill>
                  <a:srgbClr val="C00000"/>
                </a:solidFill>
              </a:rPr>
              <a:t>Enviromental Design</a:t>
            </a:r>
            <a:endParaRPr sz="4000" dirty="0">
              <a:solidFill>
                <a:srgbClr val="C00000"/>
              </a:solidFill>
            </a:endParaRPr>
          </a:p>
        </p:txBody>
      </p:sp>
      <p:grpSp>
        <p:nvGrpSpPr>
          <p:cNvPr id="1641" name="Google Shape;1641;p38"/>
          <p:cNvGrpSpPr/>
          <p:nvPr/>
        </p:nvGrpSpPr>
        <p:grpSpPr>
          <a:xfrm rot="5400000">
            <a:off x="8101886" y="2889727"/>
            <a:ext cx="58051" cy="1358521"/>
            <a:chOff x="550455" y="1794369"/>
            <a:chExt cx="27314" cy="639214"/>
          </a:xfrm>
        </p:grpSpPr>
        <p:sp>
          <p:nvSpPr>
            <p:cNvPr id="1642" name="Google Shape;1642;p38"/>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tx1"/>
                </a:solidFill>
                <a:effectLst>
                  <a:outerShdw blurRad="38100" dist="19050" dir="2700000" algn="tl" rotWithShape="0">
                    <a:schemeClr val="dk1">
                      <a:alpha val="40000"/>
                    </a:schemeClr>
                  </a:outerShdw>
                </a:effectLst>
              </a:endParaRPr>
            </a:p>
          </p:txBody>
        </p:sp>
        <p:sp>
          <p:nvSpPr>
            <p:cNvPr id="1643" name="Google Shape;1643;p38"/>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a:solidFill>
                    <a:schemeClr val="tx1"/>
                  </a:solidFill>
                </a:ln>
                <a:solidFill>
                  <a:schemeClr val="tx1"/>
                </a:solidFill>
              </a:endParaRPr>
            </a:p>
          </p:txBody>
        </p:sp>
        <p:sp>
          <p:nvSpPr>
            <p:cNvPr id="1644" name="Google Shape;1644;p38"/>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38"/>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38"/>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38"/>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579;p33"/>
          <p:cNvSpPr txBox="1">
            <a:spLocks/>
          </p:cNvSpPr>
          <p:nvPr/>
        </p:nvSpPr>
        <p:spPr>
          <a:xfrm>
            <a:off x="6978748" y="3938693"/>
            <a:ext cx="2165252" cy="110865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2"/>
              </a:buClr>
              <a:buSzPts val="2400"/>
              <a:buFont typeface="Poiret One"/>
              <a:buNone/>
              <a:defRPr sz="3000" b="0" i="0" u="none" strike="noStrike" cap="none">
                <a:solidFill>
                  <a:schemeClr val="dk2"/>
                </a:solidFill>
                <a:latin typeface="Poiret One"/>
                <a:ea typeface="Poiret One"/>
                <a:cs typeface="Poiret One"/>
                <a:sym typeface="Poiret One"/>
              </a:defRPr>
            </a:lvl1pPr>
            <a:lvl2pPr marR="0" lvl="1"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2pPr>
            <a:lvl3pPr marR="0" lvl="2"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3pPr>
            <a:lvl4pPr marR="0" lvl="3"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4pPr>
            <a:lvl5pPr marR="0" lvl="4"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5pPr>
            <a:lvl6pPr marR="0" lvl="5"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6pPr>
            <a:lvl7pPr marR="0" lvl="6"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7pPr>
            <a:lvl8pPr marR="0" lvl="7"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8pPr>
            <a:lvl9pPr marR="0" lvl="8"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9pPr>
          </a:lstStyle>
          <a:p>
            <a:pPr algn="ctr"/>
            <a:r>
              <a:rPr lang="en" sz="9600" dirty="0" smtClean="0">
                <a:solidFill>
                  <a:schemeClr val="tx1"/>
                </a:solidFill>
              </a:rPr>
              <a:t>0</a:t>
            </a:r>
            <a:r>
              <a:rPr lang="ar-SA" sz="9600" dirty="0" smtClean="0">
                <a:solidFill>
                  <a:schemeClr val="tx1"/>
                </a:solidFill>
              </a:rPr>
              <a:t>4</a:t>
            </a:r>
            <a:endParaRPr lang="en" sz="9600" dirty="0">
              <a:solidFill>
                <a:schemeClr val="tx1"/>
              </a:solidFill>
            </a:endParaRPr>
          </a:p>
        </p:txBody>
      </p:sp>
    </p:spTree>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72048"/>
            <a:ext cx="6882581" cy="3871452"/>
          </a:xfrm>
          <a:prstGeom prst="snipRoundRect">
            <a:avLst>
              <a:gd name="adj1" fmla="val 0"/>
              <a:gd name="adj2" fmla="val 37091"/>
            </a:avLst>
          </a:prstGeom>
        </p:spPr>
      </p:pic>
      <p:cxnSp>
        <p:nvCxnSpPr>
          <p:cNvPr id="5" name="Google Shape;1601;p35"/>
          <p:cNvCxnSpPr/>
          <p:nvPr/>
        </p:nvCxnSpPr>
        <p:spPr>
          <a:xfrm flipV="1">
            <a:off x="6464300" y="-419100"/>
            <a:ext cx="2831928" cy="5715000"/>
          </a:xfrm>
          <a:prstGeom prst="straightConnector1">
            <a:avLst/>
          </a:prstGeom>
          <a:noFill/>
          <a:ln w="9525" cap="flat" cmpd="sng">
            <a:solidFill>
              <a:srgbClr val="C00000"/>
            </a:solidFill>
            <a:prstDash val="solid"/>
            <a:round/>
            <a:headEnd type="none" w="med" len="med"/>
            <a:tailEnd type="none" w="med" len="med"/>
          </a:ln>
        </p:spPr>
      </p:cxnSp>
      <p:sp>
        <p:nvSpPr>
          <p:cNvPr id="6" name="Google Shape;1602;p35"/>
          <p:cNvSpPr txBox="1">
            <a:spLocks noGrp="1"/>
          </p:cNvSpPr>
          <p:nvPr>
            <p:ph type="title"/>
          </p:nvPr>
        </p:nvSpPr>
        <p:spPr>
          <a:xfrm>
            <a:off x="211566" y="186818"/>
            <a:ext cx="2379408" cy="678425"/>
          </a:xfrm>
          <a:prstGeom prst="rect">
            <a:avLst/>
          </a:prstGeom>
        </p:spPr>
        <p:txBody>
          <a:bodyPr spcFirstLastPara="1" wrap="square" lIns="91425" tIns="91425" rIns="91425" bIns="91425" anchor="t" anchorCtr="0">
            <a:noAutofit/>
          </a:bodyPr>
          <a:lstStyle/>
          <a:p>
            <a:r>
              <a:rPr lang="en-US" dirty="0" smtClean="0">
                <a:solidFill>
                  <a:srgbClr val="C00000"/>
                </a:solidFill>
              </a:rPr>
              <a:t>Daylighting</a:t>
            </a:r>
            <a:r>
              <a:rPr lang="en-US" sz="3600" dirty="0" smtClean="0">
                <a:solidFill>
                  <a:srgbClr val="C00000"/>
                </a:solidFill>
              </a:rPr>
              <a:t> </a:t>
            </a: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endParaRPr sz="2800" dirty="0"/>
          </a:p>
        </p:txBody>
      </p:sp>
      <p:sp>
        <p:nvSpPr>
          <p:cNvPr id="7" name="TextBox 6"/>
          <p:cNvSpPr txBox="1"/>
          <p:nvPr/>
        </p:nvSpPr>
        <p:spPr>
          <a:xfrm>
            <a:off x="6061416" y="458439"/>
            <a:ext cx="3234812" cy="1446550"/>
          </a:xfrm>
          <a:prstGeom prst="rect">
            <a:avLst/>
          </a:prstGeom>
          <a:noFill/>
        </p:spPr>
        <p:txBody>
          <a:bodyPr wrap="square" rtlCol="0">
            <a:spAutoFit/>
          </a:bodyPr>
          <a:lstStyle/>
          <a:p>
            <a:r>
              <a:rPr lang="en-US" sz="1600" dirty="0">
                <a:solidFill>
                  <a:schemeClr val="tx1"/>
                </a:solidFill>
                <a:latin typeface="Times New Roman" panose="02020603050405020304" pitchFamily="18" charset="0"/>
                <a:cs typeface="Times New Roman" panose="02020603050405020304" pitchFamily="18" charset="0"/>
              </a:rPr>
              <a:t>Main modification for </a:t>
            </a:r>
            <a:r>
              <a:rPr lang="en-US" sz="1600" dirty="0" smtClean="0">
                <a:solidFill>
                  <a:schemeClr val="tx1"/>
                </a:solidFill>
                <a:latin typeface="Times New Roman" panose="02020603050405020304" pitchFamily="18" charset="0"/>
                <a:cs typeface="Times New Roman" panose="02020603050405020304" pitchFamily="18" charset="0"/>
              </a:rPr>
              <a:t>daylighting</a:t>
            </a:r>
            <a:r>
              <a:rPr lang="en-US" sz="1600" dirty="0">
                <a:solidFill>
                  <a:schemeClr val="tx1"/>
                </a:solidFill>
                <a:latin typeface="Times New Roman" panose="02020603050405020304" pitchFamily="18" charset="0"/>
                <a:cs typeface="Times New Roman" panose="02020603050405020304" pitchFamily="18" charset="0"/>
              </a:rPr>
              <a:t>:</a:t>
            </a:r>
          </a:p>
          <a:p>
            <a:endParaRPr lang="en-US" sz="600" dirty="0">
              <a:solidFill>
                <a:schemeClr val="tx1"/>
              </a:solidFill>
              <a:latin typeface="Times New Roman" panose="02020603050405020304" pitchFamily="18" charset="0"/>
              <a:cs typeface="Times New Roman" panose="02020603050405020304" pitchFamily="18" charset="0"/>
            </a:endParaRPr>
          </a:p>
          <a:p>
            <a:r>
              <a:rPr lang="en-US" sz="1600" dirty="0" smtClean="0">
                <a:solidFill>
                  <a:schemeClr val="tx1"/>
                </a:solidFill>
                <a:latin typeface="Times New Roman" panose="02020603050405020304" pitchFamily="18" charset="0"/>
                <a:cs typeface="Times New Roman" panose="02020603050405020304" pitchFamily="18" charset="0"/>
              </a:rPr>
              <a:t>1. Used CNC.</a:t>
            </a:r>
          </a:p>
          <a:p>
            <a:r>
              <a:rPr lang="en-US" sz="1600" dirty="0" smtClean="0">
                <a:solidFill>
                  <a:schemeClr val="tx1"/>
                </a:solidFill>
                <a:latin typeface="Times New Roman" panose="02020603050405020304" pitchFamily="18" charset="0"/>
                <a:cs typeface="Times New Roman" panose="02020603050405020304" pitchFamily="18" charset="0"/>
              </a:rPr>
              <a:t>2. Adding Cantilevers.</a:t>
            </a:r>
          </a:p>
          <a:p>
            <a:r>
              <a:rPr lang="en-US" sz="1600" dirty="0" smtClean="0">
                <a:solidFill>
                  <a:schemeClr val="tx1"/>
                </a:solidFill>
                <a:latin typeface="Times New Roman" panose="02020603050405020304" pitchFamily="18" charset="0"/>
                <a:cs typeface="Times New Roman" panose="02020603050405020304" pitchFamily="18" charset="0"/>
              </a:rPr>
              <a:t>3. Adding Louvers.</a:t>
            </a:r>
          </a:p>
          <a:p>
            <a:r>
              <a:rPr lang="en-US" sz="1600" dirty="0" smtClean="0">
                <a:solidFill>
                  <a:schemeClr val="tx1"/>
                </a:solidFill>
                <a:latin typeface="Times New Roman" panose="02020603050405020304" pitchFamily="18" charset="0"/>
                <a:cs typeface="Times New Roman" panose="02020603050405020304" pitchFamily="18" charset="0"/>
              </a:rPr>
              <a:t>4. Using low transmission glass</a:t>
            </a:r>
            <a:r>
              <a:rPr lang="en-US" dirty="0" smtClean="0">
                <a:solidFill>
                  <a:schemeClr val="tx1"/>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669602996"/>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622"/>
        <p:cNvGrpSpPr/>
        <p:nvPr/>
      </p:nvGrpSpPr>
      <p:grpSpPr>
        <a:xfrm>
          <a:off x="0" y="0"/>
          <a:ext cx="0" cy="0"/>
          <a:chOff x="0" y="0"/>
          <a:chExt cx="0" cy="0"/>
        </a:xfrm>
      </p:grpSpPr>
      <p:pic>
        <p:nvPicPr>
          <p:cNvPr id="22" name="Picture 21"/>
          <p:cNvPicPr/>
          <p:nvPr/>
        </p:nvPicPr>
        <p:blipFill rotWithShape="1">
          <a:blip r:embed="rId3" cstate="print">
            <a:extLst>
              <a:ext uri="{28A0092B-C50C-407E-A947-70E740481C1C}">
                <a14:useLocalDpi xmlns:a14="http://schemas.microsoft.com/office/drawing/2010/main" val="0"/>
              </a:ext>
            </a:extLst>
          </a:blip>
          <a:srcRect l="11116"/>
          <a:stretch/>
        </p:blipFill>
        <p:spPr>
          <a:xfrm>
            <a:off x="3775586" y="1868129"/>
            <a:ext cx="5368413" cy="3275371"/>
          </a:xfrm>
          <a:prstGeom prst="rect">
            <a:avLst/>
          </a:prstGeom>
        </p:spPr>
      </p:pic>
      <p:pic>
        <p:nvPicPr>
          <p:cNvPr id="23" name="Picture 22" descr="DF befor GF"/>
          <p:cNvPicPr/>
          <p:nvPr/>
        </p:nvPicPr>
        <p:blipFill>
          <a:blip r:embed="rId4"/>
          <a:stretch>
            <a:fillRect/>
          </a:stretch>
        </p:blipFill>
        <p:spPr>
          <a:xfrm>
            <a:off x="0" y="639581"/>
            <a:ext cx="5361721" cy="2292219"/>
          </a:xfrm>
          <a:prstGeom prst="rect">
            <a:avLst/>
          </a:prstGeom>
          <a:ln>
            <a:noFill/>
          </a:ln>
          <a:effectLst>
            <a:outerShdw blurRad="292100" dist="139700" dir="2700000" algn="tl" rotWithShape="0">
              <a:srgbClr val="333333">
                <a:alpha val="65000"/>
              </a:srgbClr>
            </a:outerShdw>
          </a:effectLst>
        </p:spPr>
      </p:pic>
      <p:cxnSp>
        <p:nvCxnSpPr>
          <p:cNvPr id="1634" name="Google Shape;1634;p37"/>
          <p:cNvCxnSpPr/>
          <p:nvPr/>
        </p:nvCxnSpPr>
        <p:spPr>
          <a:xfrm flipH="1" flipV="1">
            <a:off x="6883669" y="-577634"/>
            <a:ext cx="2525916" cy="4083448"/>
          </a:xfrm>
          <a:prstGeom prst="straightConnector1">
            <a:avLst/>
          </a:prstGeom>
          <a:noFill/>
          <a:ln w="9525" cap="flat" cmpd="sng">
            <a:solidFill>
              <a:srgbClr val="C00000"/>
            </a:solidFill>
            <a:prstDash val="solid"/>
            <a:round/>
            <a:headEnd type="none" w="med" len="med"/>
            <a:tailEnd type="none" w="med" len="med"/>
          </a:ln>
        </p:spPr>
      </p:cxnSp>
      <p:sp>
        <p:nvSpPr>
          <p:cNvPr id="9" name="TextBox 8"/>
          <p:cNvSpPr txBox="1"/>
          <p:nvPr/>
        </p:nvSpPr>
        <p:spPr>
          <a:xfrm>
            <a:off x="147484" y="147483"/>
            <a:ext cx="8190271" cy="338554"/>
          </a:xfrm>
          <a:prstGeom prst="rect">
            <a:avLst/>
          </a:prstGeom>
          <a:noFill/>
        </p:spPr>
        <p:txBody>
          <a:bodyPr wrap="square" rtlCol="0">
            <a:spAutoFit/>
          </a:bodyPr>
          <a:lstStyle/>
          <a:p>
            <a:pPr algn="just"/>
            <a:r>
              <a:rPr lang="en-US" sz="1600" dirty="0">
                <a:solidFill>
                  <a:schemeClr val="tx1"/>
                </a:solidFill>
                <a:latin typeface="Times New Roman" pitchFamily="18" charset="0"/>
                <a:cs typeface="Times New Roman" pitchFamily="18" charset="0"/>
              </a:rPr>
              <a:t>Daylight analysis for the model for the </a:t>
            </a:r>
            <a:r>
              <a:rPr lang="en-US" sz="1600" dirty="0" smtClean="0">
                <a:solidFill>
                  <a:schemeClr val="tx1"/>
                </a:solidFill>
                <a:latin typeface="Times New Roman" pitchFamily="18" charset="0"/>
                <a:cs typeface="Times New Roman" pitchFamily="18" charset="0"/>
              </a:rPr>
              <a:t>ground floor </a:t>
            </a:r>
            <a:r>
              <a:rPr lang="en-US" sz="1600" dirty="0">
                <a:solidFill>
                  <a:schemeClr val="tx1"/>
                </a:solidFill>
                <a:latin typeface="Times New Roman" pitchFamily="18" charset="0"/>
                <a:cs typeface="Times New Roman" pitchFamily="18" charset="0"/>
              </a:rPr>
              <a:t>before and after </a:t>
            </a:r>
            <a:r>
              <a:rPr lang="en-US" sz="1600" dirty="0" smtClean="0">
                <a:solidFill>
                  <a:schemeClr val="tx1"/>
                </a:solidFill>
                <a:latin typeface="Times New Roman" pitchFamily="18" charset="0"/>
                <a:cs typeface="Times New Roman" pitchFamily="18" charset="0"/>
              </a:rPr>
              <a:t>modification: </a:t>
            </a:r>
            <a:endParaRPr lang="en-US" sz="1600" dirty="0">
              <a:solidFill>
                <a:schemeClr val="tx1"/>
              </a:solidFill>
              <a:latin typeface="Times New Roman" pitchFamily="18" charset="0"/>
              <a:cs typeface="Times New Roman" pitchFamily="18" charset="0"/>
            </a:endParaRPr>
          </a:p>
        </p:txBody>
      </p:sp>
      <p:sp>
        <p:nvSpPr>
          <p:cNvPr id="27" name="TextBox 26"/>
          <p:cNvSpPr txBox="1"/>
          <p:nvPr/>
        </p:nvSpPr>
        <p:spPr>
          <a:xfrm>
            <a:off x="1479522" y="2931800"/>
            <a:ext cx="899884" cy="369332"/>
          </a:xfrm>
          <a:prstGeom prst="rect">
            <a:avLst/>
          </a:prstGeom>
          <a:noFill/>
        </p:spPr>
        <p:txBody>
          <a:bodyPr wrap="square" rtlCol="0">
            <a:spAutoFit/>
          </a:bodyPr>
          <a:lstStyle/>
          <a:p>
            <a:pPr algn="just"/>
            <a:r>
              <a:rPr lang="en-US" sz="1800" dirty="0" smtClean="0">
                <a:solidFill>
                  <a:schemeClr val="tx1"/>
                </a:solidFill>
                <a:latin typeface="Times New Roman" pitchFamily="18" charset="0"/>
                <a:cs typeface="Times New Roman" pitchFamily="18" charset="0"/>
              </a:rPr>
              <a:t>Before</a:t>
            </a:r>
            <a:endParaRPr lang="en-US" sz="1600" dirty="0">
              <a:solidFill>
                <a:schemeClr val="tx1"/>
              </a:solidFill>
              <a:latin typeface="Times New Roman" pitchFamily="18" charset="0"/>
              <a:cs typeface="Times New Roman" pitchFamily="18" charset="0"/>
            </a:endParaRPr>
          </a:p>
        </p:txBody>
      </p:sp>
      <p:sp>
        <p:nvSpPr>
          <p:cNvPr id="28" name="TextBox 27"/>
          <p:cNvSpPr txBox="1"/>
          <p:nvPr/>
        </p:nvSpPr>
        <p:spPr>
          <a:xfrm>
            <a:off x="6883669" y="1498797"/>
            <a:ext cx="698783" cy="369332"/>
          </a:xfrm>
          <a:prstGeom prst="rect">
            <a:avLst/>
          </a:prstGeom>
          <a:noFill/>
        </p:spPr>
        <p:txBody>
          <a:bodyPr wrap="square" rtlCol="0">
            <a:spAutoFit/>
          </a:bodyPr>
          <a:lstStyle/>
          <a:p>
            <a:pPr algn="just"/>
            <a:r>
              <a:rPr lang="en-US" sz="1800" dirty="0" smtClean="0">
                <a:solidFill>
                  <a:schemeClr val="tx1"/>
                </a:solidFill>
                <a:latin typeface="Times New Roman" pitchFamily="18" charset="0"/>
                <a:cs typeface="Times New Roman" pitchFamily="18" charset="0"/>
              </a:rPr>
              <a:t>After</a:t>
            </a:r>
            <a:endParaRPr lang="en-US" sz="1600" dirty="0">
              <a:solidFill>
                <a:schemeClr val="tx1"/>
              </a:solidFill>
              <a:latin typeface="Times New Roman" pitchFamily="18" charset="0"/>
              <a:cs typeface="Times New Roman" pitchFamily="18" charset="0"/>
            </a:endParaRPr>
          </a:p>
        </p:txBody>
      </p:sp>
      <p:sp>
        <p:nvSpPr>
          <p:cNvPr id="29" name="TextBox 28"/>
          <p:cNvSpPr txBox="1"/>
          <p:nvPr/>
        </p:nvSpPr>
        <p:spPr>
          <a:xfrm>
            <a:off x="32084" y="3737508"/>
            <a:ext cx="2937759" cy="338554"/>
          </a:xfrm>
          <a:prstGeom prst="rect">
            <a:avLst/>
          </a:prstGeom>
          <a:noFill/>
        </p:spPr>
        <p:txBody>
          <a:bodyPr wrap="square" rtlCol="0">
            <a:spAutoFit/>
          </a:bodyPr>
          <a:lstStyle/>
          <a:p>
            <a:r>
              <a:rPr lang="en-US" sz="1600" dirty="0">
                <a:solidFill>
                  <a:schemeClr val="tx1"/>
                </a:solidFill>
                <a:latin typeface="Times New Roman" pitchFamily="18" charset="0"/>
                <a:cs typeface="Times New Roman" pitchFamily="18" charset="0"/>
              </a:rPr>
              <a:t>Average daylight factor = (2-6)%</a:t>
            </a:r>
          </a:p>
        </p:txBody>
      </p:sp>
      <p:pic>
        <p:nvPicPr>
          <p:cNvPr id="30" name="Picture 29"/>
          <p:cNvPicPr/>
          <p:nvPr/>
        </p:nvPicPr>
        <p:blipFill rotWithShape="1">
          <a:blip r:embed="rId5" cstate="print">
            <a:extLst>
              <a:ext uri="{28A0092B-C50C-407E-A947-70E740481C1C}">
                <a14:useLocalDpi xmlns:a14="http://schemas.microsoft.com/office/drawing/2010/main" val="0"/>
              </a:ext>
            </a:extLst>
          </a:blip>
          <a:srcRect l="92869" t="46665" r="589" b="7941"/>
          <a:stretch/>
        </p:blipFill>
        <p:spPr>
          <a:xfrm>
            <a:off x="8509636" y="3101953"/>
            <a:ext cx="634364" cy="1896551"/>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fill="hold"/>
                                        <p:tgtEl>
                                          <p:spTgt spid="30"/>
                                        </p:tgtEl>
                                        <p:attrNameLst>
                                          <p:attrName>ppt_x</p:attrName>
                                        </p:attrNameLst>
                                      </p:cBhvr>
                                      <p:tavLst>
                                        <p:tav tm="0">
                                          <p:val>
                                            <p:strVal val="#ppt_x"/>
                                          </p:val>
                                        </p:tav>
                                        <p:tav tm="100000">
                                          <p:val>
                                            <p:strVal val="#ppt_x"/>
                                          </p:val>
                                        </p:tav>
                                      </p:tavLst>
                                    </p:anim>
                                    <p:anim calcmode="lin" valueType="num">
                                      <p:cBhvr additive="base">
                                        <p:cTn id="22" dur="500" fill="hold"/>
                                        <p:tgtEl>
                                          <p:spTgt spid="3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rotWithShape="1">
          <a:blip r:embed="rId2">
            <a:extLst>
              <a:ext uri="{28A0092B-C50C-407E-A947-70E740481C1C}">
                <a14:useLocalDpi xmlns:a14="http://schemas.microsoft.com/office/drawing/2010/main" val="0"/>
              </a:ext>
            </a:extLst>
          </a:blip>
          <a:srcRect l="6817" r="14768"/>
          <a:stretch/>
        </p:blipFill>
        <p:spPr>
          <a:xfrm>
            <a:off x="0" y="727587"/>
            <a:ext cx="5496232" cy="3521177"/>
          </a:xfrm>
          <a:prstGeom prst="rect">
            <a:avLst/>
          </a:prstGeom>
        </p:spPr>
      </p:pic>
      <p:pic>
        <p:nvPicPr>
          <p:cNvPr id="10" name="Picture 9"/>
          <p:cNvPicPr/>
          <p:nvPr/>
        </p:nvPicPr>
        <p:blipFill rotWithShape="1">
          <a:blip r:embed="rId3" cstate="print">
            <a:extLst>
              <a:ext uri="{28A0092B-C50C-407E-A947-70E740481C1C}">
                <a14:useLocalDpi xmlns:a14="http://schemas.microsoft.com/office/drawing/2010/main" val="0"/>
              </a:ext>
            </a:extLst>
          </a:blip>
          <a:srcRect l="17741" r="24481"/>
          <a:stretch/>
        </p:blipFill>
        <p:spPr>
          <a:xfrm>
            <a:off x="5633884" y="1622323"/>
            <a:ext cx="3510116" cy="3521177"/>
          </a:xfrm>
          <a:prstGeom prst="rect">
            <a:avLst/>
          </a:prstGeom>
        </p:spPr>
      </p:pic>
      <p:pic>
        <p:nvPicPr>
          <p:cNvPr id="11" name="Picture 10"/>
          <p:cNvPicPr/>
          <p:nvPr/>
        </p:nvPicPr>
        <p:blipFill rotWithShape="1">
          <a:blip r:embed="rId3" cstate="print">
            <a:extLst>
              <a:ext uri="{28A0092B-C50C-407E-A947-70E740481C1C}">
                <a14:useLocalDpi xmlns:a14="http://schemas.microsoft.com/office/drawing/2010/main" val="0"/>
              </a:ext>
            </a:extLst>
          </a:blip>
          <a:srcRect l="92869" t="46665" r="589" b="7941"/>
          <a:stretch/>
        </p:blipFill>
        <p:spPr>
          <a:xfrm>
            <a:off x="51437" y="727587"/>
            <a:ext cx="634364" cy="1896551"/>
          </a:xfrm>
          <a:prstGeom prst="rect">
            <a:avLst/>
          </a:prstGeom>
        </p:spPr>
      </p:pic>
      <p:sp>
        <p:nvSpPr>
          <p:cNvPr id="12" name="TextBox 11"/>
          <p:cNvSpPr txBox="1"/>
          <p:nvPr/>
        </p:nvSpPr>
        <p:spPr>
          <a:xfrm>
            <a:off x="147484" y="147483"/>
            <a:ext cx="8190271" cy="338554"/>
          </a:xfrm>
          <a:prstGeom prst="rect">
            <a:avLst/>
          </a:prstGeom>
          <a:noFill/>
        </p:spPr>
        <p:txBody>
          <a:bodyPr wrap="square" rtlCol="0">
            <a:spAutoFit/>
          </a:bodyPr>
          <a:lstStyle/>
          <a:p>
            <a:pPr algn="just"/>
            <a:r>
              <a:rPr lang="en-US" sz="1600" dirty="0">
                <a:solidFill>
                  <a:schemeClr val="tx1"/>
                </a:solidFill>
                <a:latin typeface="Times New Roman" pitchFamily="18" charset="0"/>
                <a:cs typeface="Times New Roman" pitchFamily="18" charset="0"/>
              </a:rPr>
              <a:t>Daylight analysis for the model for the </a:t>
            </a:r>
            <a:r>
              <a:rPr lang="en-US" sz="1600" dirty="0" smtClean="0">
                <a:solidFill>
                  <a:schemeClr val="tx1"/>
                </a:solidFill>
                <a:latin typeface="Times New Roman" pitchFamily="18" charset="0"/>
                <a:cs typeface="Times New Roman" pitchFamily="18" charset="0"/>
              </a:rPr>
              <a:t>first and second floors after modification: </a:t>
            </a:r>
            <a:endParaRPr lang="en-US" sz="1600" dirty="0">
              <a:solidFill>
                <a:schemeClr val="tx1"/>
              </a:solidFill>
              <a:latin typeface="Times New Roman" pitchFamily="18" charset="0"/>
              <a:cs typeface="Times New Roman" pitchFamily="18" charset="0"/>
            </a:endParaRPr>
          </a:p>
        </p:txBody>
      </p:sp>
      <p:sp>
        <p:nvSpPr>
          <p:cNvPr id="13" name="TextBox 12"/>
          <p:cNvSpPr txBox="1"/>
          <p:nvPr/>
        </p:nvSpPr>
        <p:spPr>
          <a:xfrm>
            <a:off x="685801" y="4490314"/>
            <a:ext cx="2937759" cy="338554"/>
          </a:xfrm>
          <a:prstGeom prst="rect">
            <a:avLst/>
          </a:prstGeom>
          <a:noFill/>
        </p:spPr>
        <p:txBody>
          <a:bodyPr wrap="square" rtlCol="0">
            <a:spAutoFit/>
          </a:bodyPr>
          <a:lstStyle/>
          <a:p>
            <a:r>
              <a:rPr lang="en-US" sz="1600" dirty="0">
                <a:solidFill>
                  <a:schemeClr val="tx1"/>
                </a:solidFill>
                <a:latin typeface="Times New Roman" pitchFamily="18" charset="0"/>
                <a:cs typeface="Times New Roman" pitchFamily="18" charset="0"/>
              </a:rPr>
              <a:t>Average daylight factor = (2-6)%</a:t>
            </a:r>
          </a:p>
        </p:txBody>
      </p:sp>
      <p:cxnSp>
        <p:nvCxnSpPr>
          <p:cNvPr id="15" name="Straight Connector 14"/>
          <p:cNvCxnSpPr/>
          <p:nvPr/>
        </p:nvCxnSpPr>
        <p:spPr>
          <a:xfrm>
            <a:off x="6677026" y="0"/>
            <a:ext cx="3051174" cy="262413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96485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grpSp>
        <p:nvGrpSpPr>
          <p:cNvPr id="1482" name="Google Shape;1482;p30"/>
          <p:cNvGrpSpPr/>
          <p:nvPr/>
        </p:nvGrpSpPr>
        <p:grpSpPr>
          <a:xfrm rot="5400000">
            <a:off x="1486357" y="2427842"/>
            <a:ext cx="58051" cy="1358521"/>
            <a:chOff x="550455" y="1794369"/>
            <a:chExt cx="27314" cy="639214"/>
          </a:xfrm>
        </p:grpSpPr>
        <p:sp>
          <p:nvSpPr>
            <p:cNvPr id="1483" name="Google Shape;1483;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9" name="Google Shape;1489;p30"/>
          <p:cNvGrpSpPr/>
          <p:nvPr/>
        </p:nvGrpSpPr>
        <p:grpSpPr>
          <a:xfrm rot="5400000">
            <a:off x="7591882" y="1162892"/>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Google Shape;1579;p33"/>
          <p:cNvSpPr txBox="1">
            <a:spLocks/>
          </p:cNvSpPr>
          <p:nvPr/>
        </p:nvSpPr>
        <p:spPr>
          <a:xfrm>
            <a:off x="6694146" y="3642118"/>
            <a:ext cx="2165252" cy="110865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2"/>
              </a:buClr>
              <a:buSzPts val="2400"/>
              <a:buFont typeface="Poiret One"/>
              <a:buNone/>
              <a:defRPr sz="3000" b="0" i="0" u="none" strike="noStrike" cap="none">
                <a:solidFill>
                  <a:schemeClr val="dk2"/>
                </a:solidFill>
                <a:latin typeface="Poiret One"/>
                <a:ea typeface="Poiret One"/>
                <a:cs typeface="Poiret One"/>
                <a:sym typeface="Poiret One"/>
              </a:defRPr>
            </a:lvl1pPr>
            <a:lvl2pPr marR="0" lvl="1"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2pPr>
            <a:lvl3pPr marR="0" lvl="2"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3pPr>
            <a:lvl4pPr marR="0" lvl="3"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4pPr>
            <a:lvl5pPr marR="0" lvl="4"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5pPr>
            <a:lvl6pPr marR="0" lvl="5"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6pPr>
            <a:lvl7pPr marR="0" lvl="6"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7pPr>
            <a:lvl8pPr marR="0" lvl="7"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8pPr>
            <a:lvl9pPr marR="0" lvl="8"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9pPr>
          </a:lstStyle>
          <a:p>
            <a:pPr algn="ctr"/>
            <a:r>
              <a:rPr lang="en" sz="9600" dirty="0">
                <a:solidFill>
                  <a:schemeClr val="tx1"/>
                </a:solidFill>
              </a:rPr>
              <a:t>05</a:t>
            </a:r>
          </a:p>
        </p:txBody>
      </p:sp>
      <p:sp>
        <p:nvSpPr>
          <p:cNvPr id="30" name="Google Shape;1577;p33"/>
          <p:cNvSpPr txBox="1">
            <a:spLocks noGrp="1"/>
          </p:cNvSpPr>
          <p:nvPr>
            <p:ph type="ctrTitle"/>
          </p:nvPr>
        </p:nvSpPr>
        <p:spPr>
          <a:xfrm>
            <a:off x="293998" y="251052"/>
            <a:ext cx="4015356" cy="888300"/>
          </a:xfrm>
          <a:prstGeom prst="rect">
            <a:avLst/>
          </a:prstGeom>
        </p:spPr>
        <p:txBody>
          <a:bodyPr spcFirstLastPara="1" wrap="square" lIns="91425" tIns="91425" rIns="91425" bIns="91425" anchor="b" anchorCtr="0">
            <a:noAutofit/>
          </a:bodyPr>
          <a:lstStyle/>
          <a:p>
            <a:pPr lvl="0"/>
            <a:r>
              <a:rPr lang="en-US" sz="4000" b="1" dirty="0">
                <a:solidFill>
                  <a:srgbClr val="C00000"/>
                </a:solidFill>
              </a:rPr>
              <a:t>Structural</a:t>
            </a:r>
            <a:r>
              <a:rPr lang="en-US" sz="4000" dirty="0"/>
              <a:t> </a:t>
            </a:r>
            <a:r>
              <a:rPr lang="en-US" sz="4000" b="1" dirty="0">
                <a:solidFill>
                  <a:srgbClr val="C00000"/>
                </a:solidFill>
              </a:rPr>
              <a:t>Design</a:t>
            </a:r>
          </a:p>
        </p:txBody>
      </p:sp>
      <p:pic>
        <p:nvPicPr>
          <p:cNvPr id="3" name="Picture 2">
            <a:extLst>
              <a:ext uri="{FF2B5EF4-FFF2-40B4-BE49-F238E27FC236}">
                <a16:creationId xmlns:a16="http://schemas.microsoft.com/office/drawing/2014/main" id="{76533D2F-70E0-4E0E-881E-296373732691}"/>
              </a:ext>
            </a:extLst>
          </p:cNvPr>
          <p:cNvPicPr>
            <a:picLocks noChangeAspect="1"/>
          </p:cNvPicPr>
          <p:nvPr/>
        </p:nvPicPr>
        <p:blipFill>
          <a:blip r:embed="rId3"/>
          <a:stretch>
            <a:fillRect/>
          </a:stretch>
        </p:blipFill>
        <p:spPr>
          <a:xfrm>
            <a:off x="0" y="965954"/>
            <a:ext cx="6321294" cy="4176993"/>
          </a:xfrm>
          <a:prstGeom prst="flowChartManualInput">
            <a:avLst/>
          </a:prstGeom>
        </p:spPr>
      </p:pic>
    </p:spTree>
    <p:extLst>
      <p:ext uri="{BB962C8B-B14F-4D97-AF65-F5344CB8AC3E}">
        <p14:creationId xmlns:p14="http://schemas.microsoft.com/office/powerpoint/2010/main" val="4196418387"/>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79D1CC9-8FB1-456A-9169-F4D6D978BE6B}"/>
              </a:ext>
            </a:extLst>
          </p:cNvPr>
          <p:cNvSpPr>
            <a:spLocks noGrp="1"/>
          </p:cNvSpPr>
          <p:nvPr>
            <p:ph type="subTitle" idx="1"/>
          </p:nvPr>
        </p:nvSpPr>
        <p:spPr>
          <a:xfrm flipH="1">
            <a:off x="167505" y="343611"/>
            <a:ext cx="8383690" cy="637898"/>
          </a:xfrm>
        </p:spPr>
        <p:txBody>
          <a:bodyPr/>
          <a:lstStyle/>
          <a:p>
            <a:pPr algn="l"/>
            <a:r>
              <a:rPr lang="en-US" sz="1600" dirty="0">
                <a:solidFill>
                  <a:schemeClr val="tx1"/>
                </a:solidFill>
                <a:latin typeface="Times New Roman" pitchFamily="18" charset="0"/>
                <a:ea typeface="Arial"/>
                <a:cs typeface="Times New Roman" pitchFamily="18" charset="0"/>
                <a:sym typeface="Arial"/>
              </a:rPr>
              <a:t>Our project is designed to carry live, dead and super imposed loads. The building has a  </a:t>
            </a:r>
            <a:r>
              <a:rPr lang="en-US" sz="1600" dirty="0" smtClean="0">
                <a:solidFill>
                  <a:schemeClr val="tx1"/>
                </a:solidFill>
                <a:latin typeface="Times New Roman" pitchFamily="18" charset="0"/>
                <a:ea typeface="Arial"/>
                <a:cs typeface="Times New Roman" pitchFamily="18" charset="0"/>
                <a:sym typeface="Arial"/>
              </a:rPr>
              <a:t>seismic joint</a:t>
            </a:r>
            <a:r>
              <a:rPr lang="en-US" sz="1600" dirty="0">
                <a:solidFill>
                  <a:schemeClr val="tx1"/>
                </a:solidFill>
                <a:latin typeface="Times New Roman" pitchFamily="18" charset="0"/>
                <a:ea typeface="Arial"/>
                <a:cs typeface="Times New Roman" pitchFamily="18" charset="0"/>
                <a:sym typeface="Arial"/>
              </a:rPr>
              <a:t>, so we have two parts as shown in the following figures:</a:t>
            </a:r>
            <a:r>
              <a:rPr lang="en-US" sz="1600" dirty="0">
                <a:solidFill>
                  <a:schemeClr val="tx1"/>
                </a:solidFill>
                <a:latin typeface="Times New Roman" panose="02020603050405020304" pitchFamily="18" charset="0"/>
                <a:cs typeface="Times New Roman" panose="02020603050405020304" pitchFamily="18" charset="0"/>
              </a:rPr>
              <a:t/>
            </a:r>
            <a:br>
              <a:rPr lang="en-US" sz="1600" dirty="0">
                <a:solidFill>
                  <a:schemeClr val="tx1"/>
                </a:solidFill>
                <a:latin typeface="Times New Roman" panose="02020603050405020304" pitchFamily="18" charset="0"/>
                <a:cs typeface="Times New Roman" panose="02020603050405020304" pitchFamily="18" charset="0"/>
              </a:rPr>
            </a:br>
            <a:endParaRPr lang="ar-SA" sz="1600" dirty="0">
              <a:solidFill>
                <a:schemeClr val="tx1"/>
              </a:solidFill>
              <a:latin typeface="Times New Roman" panose="02020603050405020304" pitchFamily="18" charset="0"/>
              <a:cs typeface="Times New Roman" panose="02020603050405020304" pitchFamily="18" charset="0"/>
            </a:endParaRPr>
          </a:p>
          <a:p>
            <a:endParaRPr lang="ar-SA" sz="1600" dirty="0">
              <a:latin typeface="Times New Roman" panose="02020603050405020304" pitchFamily="18" charset="0"/>
              <a:cs typeface="Times New Roman" panose="02020603050405020304" pitchFamily="18" charset="0"/>
            </a:endParaRPr>
          </a:p>
        </p:txBody>
      </p:sp>
      <p:pic>
        <p:nvPicPr>
          <p:cNvPr id="11" name="Picture 10">
            <a:extLst>
              <a:ext uri="{FF2B5EF4-FFF2-40B4-BE49-F238E27FC236}">
                <a16:creationId xmlns:a16="http://schemas.microsoft.com/office/drawing/2014/main" id="{F1C3B594-A1E4-4526-B2D3-41F66C81E17D}"/>
              </a:ext>
            </a:extLst>
          </p:cNvPr>
          <p:cNvPicPr>
            <a:picLocks noChangeAspect="1"/>
          </p:cNvPicPr>
          <p:nvPr/>
        </p:nvPicPr>
        <p:blipFill>
          <a:blip r:embed="rId2"/>
          <a:stretch>
            <a:fillRect/>
          </a:stretch>
        </p:blipFill>
        <p:spPr>
          <a:xfrm>
            <a:off x="2323151" y="1510760"/>
            <a:ext cx="4465274" cy="3217038"/>
          </a:xfrm>
          <a:prstGeom prst="rect">
            <a:avLst/>
          </a:prstGeom>
        </p:spPr>
      </p:pic>
      <p:sp>
        <p:nvSpPr>
          <p:cNvPr id="12" name="Arrow: Down 11">
            <a:extLst>
              <a:ext uri="{FF2B5EF4-FFF2-40B4-BE49-F238E27FC236}">
                <a16:creationId xmlns:a16="http://schemas.microsoft.com/office/drawing/2014/main" id="{3C5F584E-605E-4185-AE7E-1DD14DBF08BA}"/>
              </a:ext>
            </a:extLst>
          </p:cNvPr>
          <p:cNvSpPr/>
          <p:nvPr/>
        </p:nvSpPr>
        <p:spPr>
          <a:xfrm>
            <a:off x="5280284" y="2232357"/>
            <a:ext cx="308113" cy="465094"/>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ln>
                <a:solidFill>
                  <a:srgbClr val="FF0000"/>
                </a:solidFill>
              </a:ln>
              <a:solidFill>
                <a:srgbClr val="FF0000"/>
              </a:solidFill>
            </a:endParaRPr>
          </a:p>
        </p:txBody>
      </p:sp>
      <p:sp>
        <p:nvSpPr>
          <p:cNvPr id="15" name="TextBox 14">
            <a:extLst>
              <a:ext uri="{FF2B5EF4-FFF2-40B4-BE49-F238E27FC236}">
                <a16:creationId xmlns:a16="http://schemas.microsoft.com/office/drawing/2014/main" id="{17054D70-BD1B-4833-880D-B2494A238A29}"/>
              </a:ext>
            </a:extLst>
          </p:cNvPr>
          <p:cNvSpPr txBox="1"/>
          <p:nvPr/>
        </p:nvSpPr>
        <p:spPr>
          <a:xfrm>
            <a:off x="5919660" y="1661256"/>
            <a:ext cx="1242391" cy="338554"/>
          </a:xfrm>
          <a:prstGeom prst="rect">
            <a:avLst/>
          </a:prstGeom>
          <a:solidFill>
            <a:srgbClr val="C00000"/>
          </a:solidFill>
          <a:ln>
            <a:solidFill>
              <a:srgbClr val="C00000"/>
            </a:solidFill>
          </a:ln>
        </p:spPr>
        <p:txBody>
          <a:bodyPr wrap="square" rtlCol="1">
            <a:spAutoFit/>
          </a:bodyPr>
          <a:lstStyle/>
          <a:p>
            <a:pPr algn="ctr"/>
            <a:r>
              <a:rPr lang="en-US" sz="1600" dirty="0">
                <a:solidFill>
                  <a:schemeClr val="tx1"/>
                </a:solidFill>
                <a:latin typeface="Times New Roman" panose="02020603050405020304" pitchFamily="18" charset="0"/>
                <a:cs typeface="Times New Roman" panose="02020603050405020304" pitchFamily="18" charset="0"/>
              </a:rPr>
              <a:t>Block one </a:t>
            </a:r>
            <a:endParaRPr lang="ar-SA" sz="1600" dirty="0">
              <a:solidFill>
                <a:schemeClr val="tx1"/>
              </a:solidFill>
              <a:latin typeface="Times New Roman" panose="02020603050405020304" pitchFamily="18" charset="0"/>
              <a:cs typeface="Times New Roman" panose="02020603050405020304" pitchFamily="18" charset="0"/>
            </a:endParaRPr>
          </a:p>
        </p:txBody>
      </p:sp>
      <p:sp>
        <p:nvSpPr>
          <p:cNvPr id="19" name="Arrow: Down 18">
            <a:extLst>
              <a:ext uri="{FF2B5EF4-FFF2-40B4-BE49-F238E27FC236}">
                <a16:creationId xmlns:a16="http://schemas.microsoft.com/office/drawing/2014/main" id="{56D88C71-5902-4DD4-9185-8153A575CAC1}"/>
              </a:ext>
            </a:extLst>
          </p:cNvPr>
          <p:cNvSpPr/>
          <p:nvPr/>
        </p:nvSpPr>
        <p:spPr>
          <a:xfrm>
            <a:off x="3813292" y="1710852"/>
            <a:ext cx="308113" cy="465094"/>
          </a:xfrm>
          <a:prstGeom prst="down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0" name="TextBox 19">
            <a:extLst>
              <a:ext uri="{FF2B5EF4-FFF2-40B4-BE49-F238E27FC236}">
                <a16:creationId xmlns:a16="http://schemas.microsoft.com/office/drawing/2014/main" id="{3B2F97CD-2EA0-40C5-9CB3-9176A96BFBB4}"/>
              </a:ext>
            </a:extLst>
          </p:cNvPr>
          <p:cNvSpPr txBox="1"/>
          <p:nvPr/>
        </p:nvSpPr>
        <p:spPr>
          <a:xfrm>
            <a:off x="2109770" y="1541575"/>
            <a:ext cx="1242391" cy="338554"/>
          </a:xfrm>
          <a:prstGeom prst="rect">
            <a:avLst/>
          </a:prstGeom>
          <a:solidFill>
            <a:srgbClr val="7030A0"/>
          </a:solidFill>
          <a:ln>
            <a:solidFill>
              <a:schemeClr val="bg1">
                <a:lumMod val="75000"/>
                <a:lumOff val="25000"/>
              </a:schemeClr>
            </a:solidFill>
          </a:ln>
        </p:spPr>
        <p:txBody>
          <a:bodyPr wrap="square" rtlCol="1">
            <a:spAutoFit/>
          </a:bodyPr>
          <a:lstStyle/>
          <a:p>
            <a:pPr algn="ctr"/>
            <a:r>
              <a:rPr lang="en-US" sz="1600" dirty="0">
                <a:solidFill>
                  <a:schemeClr val="tx1"/>
                </a:solidFill>
                <a:latin typeface="Times New Roman" panose="02020603050405020304" pitchFamily="18" charset="0"/>
                <a:cs typeface="Times New Roman" panose="02020603050405020304" pitchFamily="18" charset="0"/>
              </a:rPr>
              <a:t>Block one </a:t>
            </a:r>
            <a:endParaRPr lang="ar-SA"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22806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1000" fill="hold"/>
                                        <p:tgtEl>
                                          <p:spTgt spid="19"/>
                                        </p:tgtEl>
                                        <p:attrNameLst>
                                          <p:attrName>ppt_w</p:attrName>
                                        </p:attrNameLst>
                                      </p:cBhvr>
                                      <p:tavLst>
                                        <p:tav tm="0">
                                          <p:val>
                                            <p:fltVal val="0"/>
                                          </p:val>
                                        </p:tav>
                                        <p:tav tm="100000">
                                          <p:val>
                                            <p:strVal val="#ppt_w"/>
                                          </p:val>
                                        </p:tav>
                                      </p:tavLst>
                                    </p:anim>
                                    <p:anim calcmode="lin" valueType="num">
                                      <p:cBhvr>
                                        <p:cTn id="22" dur="1000" fill="hold"/>
                                        <p:tgtEl>
                                          <p:spTgt spid="19"/>
                                        </p:tgtEl>
                                        <p:attrNameLst>
                                          <p:attrName>ppt_h</p:attrName>
                                        </p:attrNameLst>
                                      </p:cBhvr>
                                      <p:tavLst>
                                        <p:tav tm="0">
                                          <p:val>
                                            <p:fltVal val="0"/>
                                          </p:val>
                                        </p:tav>
                                        <p:tav tm="100000">
                                          <p:val>
                                            <p:strVal val="#ppt_h"/>
                                          </p:val>
                                        </p:tav>
                                      </p:tavLst>
                                    </p:anim>
                                    <p:anim calcmode="lin" valueType="num">
                                      <p:cBhvr>
                                        <p:cTn id="23" dur="1000" fill="hold"/>
                                        <p:tgtEl>
                                          <p:spTgt spid="19"/>
                                        </p:tgtEl>
                                        <p:attrNameLst>
                                          <p:attrName>style.rotation</p:attrName>
                                        </p:attrNameLst>
                                      </p:cBhvr>
                                      <p:tavLst>
                                        <p:tav tm="0">
                                          <p:val>
                                            <p:fltVal val="90"/>
                                          </p:val>
                                        </p:tav>
                                        <p:tav tm="100000">
                                          <p:val>
                                            <p:fltVal val="0"/>
                                          </p:val>
                                        </p:tav>
                                      </p:tavLst>
                                    </p:anim>
                                    <p:animEffect transition="in" filter="fade">
                                      <p:cBhvr>
                                        <p:cTn id="24" dur="10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9" grpId="0" animBg="1"/>
      <p:bldP spid="2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79D1CC9-8FB1-456A-9169-F4D6D978BE6B}"/>
              </a:ext>
            </a:extLst>
          </p:cNvPr>
          <p:cNvSpPr>
            <a:spLocks noGrp="1"/>
          </p:cNvSpPr>
          <p:nvPr>
            <p:ph type="subTitle" idx="1"/>
          </p:nvPr>
        </p:nvSpPr>
        <p:spPr>
          <a:xfrm flipH="1">
            <a:off x="68855" y="169363"/>
            <a:ext cx="3108274" cy="467694"/>
          </a:xfrm>
          <a:noFill/>
          <a:ln>
            <a:noFill/>
          </a:ln>
        </p:spPr>
        <p:txBody>
          <a:bodyPr spcFirstLastPara="1" wrap="square" lIns="91425" tIns="91425" rIns="91425" bIns="91425" anchor="t" anchorCtr="0">
            <a:noAutofit/>
          </a:bodyPr>
          <a:lstStyle/>
          <a:p>
            <a:r>
              <a:rPr lang="en-US" sz="3000" b="1" dirty="0">
                <a:solidFill>
                  <a:srgbClr val="C00000"/>
                </a:solidFill>
                <a:latin typeface="Poiret One"/>
                <a:ea typeface="Poiret One"/>
                <a:cs typeface="Poiret One"/>
              </a:rPr>
              <a:t>External buildings  </a:t>
            </a:r>
            <a:endParaRPr lang="ar-SA" sz="3000" b="1" dirty="0">
              <a:solidFill>
                <a:srgbClr val="C00000"/>
              </a:solidFill>
              <a:latin typeface="Poiret One"/>
              <a:ea typeface="Poiret One"/>
              <a:cs typeface="Poiret One"/>
            </a:endParaRPr>
          </a:p>
          <a:p>
            <a:endParaRPr lang="ar-SA" sz="2800" b="1" dirty="0">
              <a:solidFill>
                <a:srgbClr val="C00000"/>
              </a:solidFill>
              <a:latin typeface="Poiret One"/>
              <a:ea typeface="Poiret One"/>
              <a:cs typeface="Poiret One"/>
            </a:endParaRPr>
          </a:p>
        </p:txBody>
      </p:sp>
      <p:pic>
        <p:nvPicPr>
          <p:cNvPr id="4" name="Picture 3">
            <a:extLst>
              <a:ext uri="{FF2B5EF4-FFF2-40B4-BE49-F238E27FC236}">
                <a16:creationId xmlns:a16="http://schemas.microsoft.com/office/drawing/2014/main" id="{DA3228E0-2857-4E99-8B8D-D2710D9D19FF}"/>
              </a:ext>
            </a:extLst>
          </p:cNvPr>
          <p:cNvPicPr>
            <a:picLocks noChangeAspect="1"/>
          </p:cNvPicPr>
          <p:nvPr/>
        </p:nvPicPr>
        <p:blipFill>
          <a:blip r:embed="rId2"/>
          <a:stretch>
            <a:fillRect/>
          </a:stretch>
        </p:blipFill>
        <p:spPr>
          <a:xfrm>
            <a:off x="1865646" y="894723"/>
            <a:ext cx="2231329" cy="4027141"/>
          </a:xfrm>
          <a:prstGeom prst="rect">
            <a:avLst/>
          </a:prstGeom>
        </p:spPr>
      </p:pic>
      <p:sp>
        <p:nvSpPr>
          <p:cNvPr id="10" name="TextBox 9">
            <a:extLst>
              <a:ext uri="{FF2B5EF4-FFF2-40B4-BE49-F238E27FC236}">
                <a16:creationId xmlns:a16="http://schemas.microsoft.com/office/drawing/2014/main" id="{808477FC-4049-4454-8CCE-67E7B585CFB0}"/>
              </a:ext>
            </a:extLst>
          </p:cNvPr>
          <p:cNvSpPr txBox="1"/>
          <p:nvPr/>
        </p:nvSpPr>
        <p:spPr>
          <a:xfrm>
            <a:off x="380601" y="1095381"/>
            <a:ext cx="1242391" cy="338554"/>
          </a:xfrm>
          <a:prstGeom prst="rect">
            <a:avLst/>
          </a:prstGeom>
          <a:solidFill>
            <a:srgbClr val="C00000"/>
          </a:solidFill>
          <a:ln>
            <a:solidFill>
              <a:srgbClr val="C00000"/>
            </a:solidFill>
          </a:ln>
        </p:spPr>
        <p:txBody>
          <a:bodyPr wrap="square" rtlCol="1">
            <a:spAutoFit/>
          </a:bodyPr>
          <a:lstStyle/>
          <a:p>
            <a:pPr algn="ctr"/>
            <a:r>
              <a:rPr lang="en-US" sz="1600" dirty="0">
                <a:solidFill>
                  <a:schemeClr val="tx1"/>
                </a:solidFill>
                <a:latin typeface="Times New Roman" panose="02020603050405020304" pitchFamily="18" charset="0"/>
                <a:cs typeface="Times New Roman" panose="02020603050405020304" pitchFamily="18" charset="0"/>
              </a:rPr>
              <a:t>The Tower </a:t>
            </a:r>
            <a:endParaRPr lang="ar-SA" sz="1600"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AD16E15A-B419-4B63-B3D5-C94A62701D76}"/>
              </a:ext>
            </a:extLst>
          </p:cNvPr>
          <p:cNvPicPr>
            <a:picLocks noChangeAspect="1"/>
          </p:cNvPicPr>
          <p:nvPr/>
        </p:nvPicPr>
        <p:blipFill>
          <a:blip r:embed="rId3"/>
          <a:stretch>
            <a:fillRect/>
          </a:stretch>
        </p:blipFill>
        <p:spPr>
          <a:xfrm>
            <a:off x="5005473" y="894723"/>
            <a:ext cx="2992921" cy="2753139"/>
          </a:xfrm>
          <a:prstGeom prst="rect">
            <a:avLst/>
          </a:prstGeom>
        </p:spPr>
      </p:pic>
      <p:sp>
        <p:nvSpPr>
          <p:cNvPr id="13" name="TextBox 12">
            <a:extLst>
              <a:ext uri="{FF2B5EF4-FFF2-40B4-BE49-F238E27FC236}">
                <a16:creationId xmlns:a16="http://schemas.microsoft.com/office/drawing/2014/main" id="{D5421350-F095-4991-B251-BCFC21812F49}"/>
              </a:ext>
            </a:extLst>
          </p:cNvPr>
          <p:cNvSpPr txBox="1"/>
          <p:nvPr/>
        </p:nvSpPr>
        <p:spPr>
          <a:xfrm>
            <a:off x="5503360" y="3790735"/>
            <a:ext cx="1997145" cy="338554"/>
          </a:xfrm>
          <a:prstGeom prst="rect">
            <a:avLst/>
          </a:prstGeom>
          <a:solidFill>
            <a:srgbClr val="C00000"/>
          </a:solidFill>
          <a:ln>
            <a:solidFill>
              <a:srgbClr val="C00000"/>
            </a:solidFill>
          </a:ln>
        </p:spPr>
        <p:txBody>
          <a:bodyPr wrap="square" rtlCol="1">
            <a:spAutoFit/>
          </a:bodyPr>
          <a:lstStyle/>
          <a:p>
            <a:pPr algn="ctr"/>
            <a:r>
              <a:rPr lang="en-US" sz="1600" dirty="0">
                <a:solidFill>
                  <a:schemeClr val="tx1"/>
                </a:solidFill>
                <a:latin typeface="Times New Roman" panose="02020603050405020304" pitchFamily="18" charset="0"/>
                <a:cs typeface="Times New Roman" panose="02020603050405020304" pitchFamily="18" charset="0"/>
              </a:rPr>
              <a:t>External rooms</a:t>
            </a:r>
            <a:endParaRPr lang="ar-SA"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01265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a:extLst>
              <a:ext uri="{FF2B5EF4-FFF2-40B4-BE49-F238E27FC236}">
                <a16:creationId xmlns:a16="http://schemas.microsoft.com/office/drawing/2014/main" id="{488058F5-C021-4D9F-8C43-F9E4BECE772D}"/>
              </a:ext>
            </a:extLst>
          </p:cNvPr>
          <p:cNvSpPr>
            <a:spLocks noGrp="1"/>
          </p:cNvSpPr>
          <p:nvPr>
            <p:ph type="subTitle" idx="1"/>
          </p:nvPr>
        </p:nvSpPr>
        <p:spPr>
          <a:xfrm flipH="1">
            <a:off x="225476" y="140595"/>
            <a:ext cx="2056222" cy="458993"/>
          </a:xfrm>
        </p:spPr>
        <p:txBody>
          <a:bodyPr/>
          <a:lstStyle/>
          <a:p>
            <a:r>
              <a:rPr lang="en-US" sz="3000" b="1" dirty="0">
                <a:solidFill>
                  <a:srgbClr val="C00000"/>
                </a:solidFill>
                <a:latin typeface="Poiret One"/>
                <a:ea typeface="Poiret One"/>
                <a:cs typeface="Poiret One"/>
                <a:sym typeface="Poiret One"/>
              </a:rPr>
              <a:t>The Loa</a:t>
            </a:r>
            <a:r>
              <a:rPr lang="en-US" sz="3000" b="1" dirty="0">
                <a:solidFill>
                  <a:srgbClr val="C00000"/>
                </a:solidFill>
                <a:latin typeface="Poiret One"/>
                <a:ea typeface="Poiret One"/>
                <a:cs typeface="Poiret One"/>
              </a:rPr>
              <a:t>ds </a:t>
            </a:r>
            <a:endParaRPr lang="ar-SA" sz="3000" b="1" dirty="0">
              <a:solidFill>
                <a:srgbClr val="C00000"/>
              </a:solidFill>
              <a:latin typeface="Poiret One"/>
              <a:ea typeface="Poiret One"/>
              <a:cs typeface="Poiret One"/>
            </a:endParaRPr>
          </a:p>
        </p:txBody>
      </p:sp>
      <p:graphicFrame>
        <p:nvGraphicFramePr>
          <p:cNvPr id="30" name="Table 29">
            <a:extLst>
              <a:ext uri="{FF2B5EF4-FFF2-40B4-BE49-F238E27FC236}">
                <a16:creationId xmlns:a16="http://schemas.microsoft.com/office/drawing/2014/main" id="{2AC993E9-BC6F-4977-88C0-421D6953E8E7}"/>
              </a:ext>
            </a:extLst>
          </p:cNvPr>
          <p:cNvGraphicFramePr>
            <a:graphicFrameLocks noGrp="1"/>
          </p:cNvGraphicFramePr>
          <p:nvPr>
            <p:extLst>
              <p:ext uri="{D42A27DB-BD31-4B8C-83A1-F6EECF244321}">
                <p14:modId xmlns:p14="http://schemas.microsoft.com/office/powerpoint/2010/main" val="2877294031"/>
              </p:ext>
            </p:extLst>
          </p:nvPr>
        </p:nvGraphicFramePr>
        <p:xfrm>
          <a:off x="2012569" y="2460502"/>
          <a:ext cx="5674995" cy="981677"/>
        </p:xfrm>
        <a:graphic>
          <a:graphicData uri="http://schemas.openxmlformats.org/drawingml/2006/table">
            <a:tbl>
              <a:tblPr firstRow="1" firstCol="1" bandRow="1">
                <a:tableStyleId>{6AD14FE8-9647-40DD-A8D4-A3D3450DFCBA}</a:tableStyleId>
              </a:tblPr>
              <a:tblGrid>
                <a:gridCol w="1891665">
                  <a:extLst>
                    <a:ext uri="{9D8B030D-6E8A-4147-A177-3AD203B41FA5}">
                      <a16:colId xmlns:a16="http://schemas.microsoft.com/office/drawing/2014/main" val="2834347685"/>
                    </a:ext>
                  </a:extLst>
                </a:gridCol>
                <a:gridCol w="1891665">
                  <a:extLst>
                    <a:ext uri="{9D8B030D-6E8A-4147-A177-3AD203B41FA5}">
                      <a16:colId xmlns:a16="http://schemas.microsoft.com/office/drawing/2014/main" val="2040698945"/>
                    </a:ext>
                  </a:extLst>
                </a:gridCol>
                <a:gridCol w="1891665">
                  <a:extLst>
                    <a:ext uri="{9D8B030D-6E8A-4147-A177-3AD203B41FA5}">
                      <a16:colId xmlns:a16="http://schemas.microsoft.com/office/drawing/2014/main" val="1978992770"/>
                    </a:ext>
                  </a:extLst>
                </a:gridCol>
              </a:tblGrid>
              <a:tr h="192405">
                <a:tc>
                  <a:txBody>
                    <a:bodyPr/>
                    <a:lstStyle/>
                    <a:p>
                      <a:pPr algn="ctr">
                        <a:lnSpc>
                          <a:spcPct val="115000"/>
                        </a:lnSpc>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Occupancy or use </a:t>
                      </a:r>
                      <a:endParaRPr lang="en-US"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C00000"/>
                    </a:solidFill>
                  </a:tcPr>
                </a:tc>
                <a:tc>
                  <a:txBody>
                    <a:bodyPr/>
                    <a:lstStyle/>
                    <a:p>
                      <a:pPr algn="ctr">
                        <a:lnSpc>
                          <a:spcPct val="115000"/>
                        </a:lnSpc>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Uniform live load (</a:t>
                      </a:r>
                      <a:r>
                        <a:rPr lang="en-US" sz="1400" dirty="0" err="1">
                          <a:solidFill>
                            <a:schemeClr val="tx1"/>
                          </a:solidFill>
                          <a:effectLst/>
                          <a:latin typeface="Times New Roman" panose="02020603050405020304" pitchFamily="18" charset="0"/>
                          <a:cs typeface="Times New Roman" panose="02020603050405020304" pitchFamily="18" charset="0"/>
                        </a:rPr>
                        <a:t>psf</a:t>
                      </a:r>
                      <a:r>
                        <a:rPr lang="en-US" sz="1400" dirty="0">
                          <a:solidFill>
                            <a:schemeClr val="tx1"/>
                          </a:solidFill>
                          <a:effectLst/>
                          <a:latin typeface="Times New Roman" panose="02020603050405020304" pitchFamily="18" charset="0"/>
                          <a:cs typeface="Times New Roman" panose="02020603050405020304" pitchFamily="18" charset="0"/>
                        </a:rPr>
                        <a:t>)</a:t>
                      </a:r>
                      <a:endParaRPr lang="en-US"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C00000"/>
                    </a:solidFill>
                  </a:tcPr>
                </a:tc>
                <a:tc>
                  <a:txBody>
                    <a:bodyPr/>
                    <a:lstStyle/>
                    <a:p>
                      <a:pPr algn="ctr">
                        <a:lnSpc>
                          <a:spcPct val="115000"/>
                        </a:lnSpc>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Uniform live </a:t>
                      </a:r>
                      <a:r>
                        <a:rPr lang="en-US" sz="1400" dirty="0" smtClean="0">
                          <a:solidFill>
                            <a:schemeClr val="tx1"/>
                          </a:solidFill>
                          <a:effectLst/>
                          <a:latin typeface="Times New Roman" panose="02020603050405020304" pitchFamily="18" charset="0"/>
                          <a:cs typeface="Times New Roman" panose="02020603050405020304" pitchFamily="18" charset="0"/>
                        </a:rPr>
                        <a:t>load</a:t>
                      </a:r>
                    </a:p>
                    <a:p>
                      <a:pPr algn="ctr">
                        <a:lnSpc>
                          <a:spcPct val="115000"/>
                        </a:lnSpc>
                        <a:spcAft>
                          <a:spcPts val="0"/>
                        </a:spcAft>
                      </a:pPr>
                      <a:r>
                        <a:rPr lang="en-US" sz="1400" dirty="0" smtClean="0">
                          <a:solidFill>
                            <a:schemeClr val="tx1"/>
                          </a:solidFill>
                          <a:effectLst/>
                          <a:latin typeface="Times New Roman" panose="02020603050405020304" pitchFamily="18" charset="0"/>
                          <a:cs typeface="Times New Roman" panose="02020603050405020304" pitchFamily="18" charset="0"/>
                        </a:rPr>
                        <a:t>(</a:t>
                      </a:r>
                      <a:r>
                        <a:rPr lang="en-US" sz="1400" dirty="0">
                          <a:solidFill>
                            <a:schemeClr val="tx1"/>
                          </a:solidFill>
                          <a:effectLst/>
                          <a:latin typeface="Times New Roman" panose="02020603050405020304" pitchFamily="18" charset="0"/>
                          <a:cs typeface="Times New Roman" panose="02020603050405020304" pitchFamily="18" charset="0"/>
                        </a:rPr>
                        <a:t>KN /m</a:t>
                      </a:r>
                      <a:r>
                        <a:rPr lang="en-US" sz="1400" baseline="30000" dirty="0">
                          <a:solidFill>
                            <a:schemeClr val="tx1"/>
                          </a:solidFill>
                          <a:effectLst/>
                          <a:latin typeface="Times New Roman" panose="02020603050405020304" pitchFamily="18" charset="0"/>
                          <a:cs typeface="Times New Roman" panose="02020603050405020304" pitchFamily="18" charset="0"/>
                        </a:rPr>
                        <a:t>2</a:t>
                      </a:r>
                      <a:r>
                        <a:rPr lang="en-US" sz="1400" dirty="0">
                          <a:solidFill>
                            <a:schemeClr val="tx1"/>
                          </a:solidFill>
                          <a:effectLst/>
                          <a:latin typeface="Times New Roman" panose="02020603050405020304" pitchFamily="18" charset="0"/>
                          <a:cs typeface="Times New Roman" panose="02020603050405020304" pitchFamily="18" charset="0"/>
                        </a:rPr>
                        <a:t>)</a:t>
                      </a:r>
                      <a:endParaRPr lang="en-US"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C00000"/>
                    </a:solidFill>
                  </a:tcPr>
                </a:tc>
                <a:extLst>
                  <a:ext uri="{0D108BD9-81ED-4DB2-BD59-A6C34878D82A}">
                    <a16:rowId xmlns:a16="http://schemas.microsoft.com/office/drawing/2014/main" val="3468956538"/>
                  </a:ext>
                </a:extLst>
              </a:tr>
              <a:tr h="184785">
                <a:tc>
                  <a:txBody>
                    <a:bodyPr/>
                    <a:lstStyle/>
                    <a:p>
                      <a:pPr algn="ctr">
                        <a:lnSpc>
                          <a:spcPct val="115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Gymnasium</a:t>
                      </a:r>
                      <a:endParaRPr lang="en-US"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tc>
                  <a:txBody>
                    <a:bodyPr/>
                    <a:lstStyle/>
                    <a:p>
                      <a:pPr algn="ctr">
                        <a:lnSpc>
                          <a:spcPct val="115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100</a:t>
                      </a:r>
                      <a:endParaRPr lang="en-US"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tc>
                  <a:txBody>
                    <a:bodyPr/>
                    <a:lstStyle/>
                    <a:p>
                      <a:pPr algn="ctr">
                        <a:lnSpc>
                          <a:spcPct val="115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5 </a:t>
                      </a:r>
                      <a:endParaRPr lang="en-US"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extLst>
                  <a:ext uri="{0D108BD9-81ED-4DB2-BD59-A6C34878D82A}">
                    <a16:rowId xmlns:a16="http://schemas.microsoft.com/office/drawing/2014/main" val="1542736089"/>
                  </a:ext>
                </a:extLst>
              </a:tr>
              <a:tr h="245585">
                <a:tc>
                  <a:txBody>
                    <a:bodyPr/>
                    <a:lstStyle/>
                    <a:p>
                      <a:pPr algn="ctr">
                        <a:lnSpc>
                          <a:spcPct val="115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Other areas </a:t>
                      </a:r>
                      <a:endParaRPr lang="en-US"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tc>
                  <a:txBody>
                    <a:bodyPr/>
                    <a:lstStyle/>
                    <a:p>
                      <a:pPr algn="ctr">
                        <a:lnSpc>
                          <a:spcPct val="115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63</a:t>
                      </a:r>
                      <a:endParaRPr lang="en-US"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tc>
                  <a:txBody>
                    <a:bodyPr/>
                    <a:lstStyle/>
                    <a:p>
                      <a:pPr algn="ctr">
                        <a:lnSpc>
                          <a:spcPct val="115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3 </a:t>
                      </a:r>
                      <a:endParaRPr lang="en-US"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extLst>
                  <a:ext uri="{0D108BD9-81ED-4DB2-BD59-A6C34878D82A}">
                    <a16:rowId xmlns:a16="http://schemas.microsoft.com/office/drawing/2014/main" val="3191908312"/>
                  </a:ext>
                </a:extLst>
              </a:tr>
            </a:tbl>
          </a:graphicData>
        </a:graphic>
      </p:graphicFrame>
      <p:sp>
        <p:nvSpPr>
          <p:cNvPr id="32" name="Rectangle 31">
            <a:extLst>
              <a:ext uri="{FF2B5EF4-FFF2-40B4-BE49-F238E27FC236}">
                <a16:creationId xmlns:a16="http://schemas.microsoft.com/office/drawing/2014/main" id="{6ADEA7DC-3F32-4E64-9A45-789370271AD7}"/>
              </a:ext>
            </a:extLst>
          </p:cNvPr>
          <p:cNvSpPr/>
          <p:nvPr/>
        </p:nvSpPr>
        <p:spPr>
          <a:xfrm>
            <a:off x="392010" y="962262"/>
            <a:ext cx="4572000" cy="1135567"/>
          </a:xfrm>
          <a:prstGeom prst="rect">
            <a:avLst/>
          </a:prstGeom>
        </p:spPr>
        <p:txBody>
          <a:bodyPr>
            <a:spAutoFit/>
          </a:bodyPr>
          <a:lstStyle/>
          <a:p>
            <a:pPr marL="342900" lvl="0" indent="-342900">
              <a:spcAft>
                <a:spcPts val="800"/>
              </a:spcAft>
              <a:buClr>
                <a:srgbClr val="FF0000"/>
              </a:buClr>
              <a:buFont typeface="+mj-lt"/>
              <a:buAutoNum type="arabicPeriod"/>
            </a:pPr>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Live load from:</a:t>
            </a:r>
          </a:p>
          <a:p>
            <a:pPr marL="285750" lvl="0" indent="-285750">
              <a:lnSpc>
                <a:spcPct val="150000"/>
              </a:lnSpc>
              <a:buClr>
                <a:srgbClr val="FF0000"/>
              </a:buClr>
              <a:buFont typeface="Wingdings" panose="05000000000000000000" pitchFamily="2" charset="2"/>
              <a:buChar char="ü"/>
            </a:pPr>
            <a:r>
              <a:rPr lang="en-US" sz="160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The_jordanian_national_building_code</a:t>
            </a:r>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p>
          <a:p>
            <a:pPr marL="285750" indent="-285750">
              <a:lnSpc>
                <a:spcPct val="150000"/>
              </a:lnSpc>
              <a:buClr>
                <a:srgbClr val="FF0000"/>
              </a:buClr>
              <a:buFont typeface="Wingdings" panose="05000000000000000000" pitchFamily="2" charset="2"/>
              <a:buChar char="ü"/>
            </a:pPr>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ICC IBC 2003</a:t>
            </a:r>
            <a:endParaRPr lang="ar-SA" sz="1600" dirty="0">
              <a:solidFill>
                <a:schemeClr val="tx1"/>
              </a:solidFill>
              <a:latin typeface="Times New Roman" panose="02020603050405020304" pitchFamily="18" charset="0"/>
              <a:cs typeface="Times New Roman" panose="02020603050405020304" pitchFamily="18" charset="0"/>
            </a:endParaRPr>
          </a:p>
        </p:txBody>
      </p:sp>
      <p:sp>
        <p:nvSpPr>
          <p:cNvPr id="33" name="Rectangle 32">
            <a:extLst>
              <a:ext uri="{FF2B5EF4-FFF2-40B4-BE49-F238E27FC236}">
                <a16:creationId xmlns:a16="http://schemas.microsoft.com/office/drawing/2014/main" id="{FC2D97EA-45EF-4A10-9A9A-56DA47D0F2BB}"/>
              </a:ext>
            </a:extLst>
          </p:cNvPr>
          <p:cNvSpPr/>
          <p:nvPr/>
        </p:nvSpPr>
        <p:spPr>
          <a:xfrm>
            <a:off x="369353" y="3804853"/>
            <a:ext cx="3553717" cy="417422"/>
          </a:xfrm>
          <a:prstGeom prst="rect">
            <a:avLst/>
          </a:prstGeom>
        </p:spPr>
        <p:txBody>
          <a:bodyPr wrap="square">
            <a:spAutoFit/>
          </a:bodyPr>
          <a:lstStyle/>
          <a:p>
            <a:pPr marL="285750" lvl="0" indent="-285750">
              <a:lnSpc>
                <a:spcPct val="150000"/>
              </a:lnSpc>
              <a:spcAft>
                <a:spcPts val="800"/>
              </a:spcAft>
              <a:buClr>
                <a:srgbClr val="FF0000"/>
              </a:buClr>
              <a:buFont typeface="Wingdings" panose="05000000000000000000" pitchFamily="2" charset="2"/>
              <a:buChar char="ü"/>
            </a:pPr>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Super imposed dead = 4.5 KN / m</a:t>
            </a:r>
            <a:r>
              <a:rPr lang="en-US" sz="1600" baseline="300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2</a:t>
            </a:r>
          </a:p>
        </p:txBody>
      </p:sp>
    </p:spTree>
    <p:extLst>
      <p:ext uri="{BB962C8B-B14F-4D97-AF65-F5344CB8AC3E}">
        <p14:creationId xmlns:p14="http://schemas.microsoft.com/office/powerpoint/2010/main" val="3456549454"/>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a:extLst>
              <a:ext uri="{FF2B5EF4-FFF2-40B4-BE49-F238E27FC236}">
                <a16:creationId xmlns:a16="http://schemas.microsoft.com/office/drawing/2014/main" id="{488058F5-C021-4D9F-8C43-F9E4BECE772D}"/>
              </a:ext>
            </a:extLst>
          </p:cNvPr>
          <p:cNvSpPr>
            <a:spLocks noGrp="1"/>
          </p:cNvSpPr>
          <p:nvPr>
            <p:ph type="subTitle" idx="1"/>
          </p:nvPr>
        </p:nvSpPr>
        <p:spPr>
          <a:xfrm flipH="1">
            <a:off x="109612" y="152730"/>
            <a:ext cx="7491337" cy="458993"/>
          </a:xfrm>
        </p:spPr>
        <p:txBody>
          <a:bodyPr/>
          <a:lstStyle/>
          <a:p>
            <a:r>
              <a:rPr lang="en-US" sz="3000" b="1" dirty="0">
                <a:solidFill>
                  <a:srgbClr val="C00000"/>
                </a:solidFill>
                <a:latin typeface="Poiret One"/>
                <a:ea typeface="Poiret One"/>
                <a:cs typeface="Poiret One"/>
              </a:rPr>
              <a:t>Definition of response spectrum seismic load</a:t>
            </a:r>
          </a:p>
        </p:txBody>
      </p:sp>
      <p:sp>
        <p:nvSpPr>
          <p:cNvPr id="32" name="Rectangle 31">
            <a:extLst>
              <a:ext uri="{FF2B5EF4-FFF2-40B4-BE49-F238E27FC236}">
                <a16:creationId xmlns:a16="http://schemas.microsoft.com/office/drawing/2014/main" id="{6ADEA7DC-3F32-4E64-9A45-789370271AD7}"/>
              </a:ext>
            </a:extLst>
          </p:cNvPr>
          <p:cNvSpPr/>
          <p:nvPr/>
        </p:nvSpPr>
        <p:spPr>
          <a:xfrm>
            <a:off x="392010" y="962262"/>
            <a:ext cx="8433938" cy="592278"/>
          </a:xfrm>
          <a:prstGeom prst="rect">
            <a:avLst/>
          </a:prstGeom>
        </p:spPr>
        <p:txBody>
          <a:bodyPr wrap="square">
            <a:spAutoFit/>
          </a:bodyPr>
          <a:lstStyle/>
          <a:p>
            <a:r>
              <a:rPr lang="en-US" dirty="0"/>
              <a:t> </a:t>
            </a:r>
          </a:p>
          <a:p>
            <a:pPr lvl="0">
              <a:lnSpc>
                <a:spcPct val="150000"/>
              </a:lnSpc>
              <a:spcAft>
                <a:spcPts val="800"/>
              </a:spcAft>
              <a:buClr>
                <a:srgbClr val="FF0000"/>
              </a:buClr>
            </a:pPr>
            <a:endParaRPr lang="ar-SA" dirty="0">
              <a:solidFill>
                <a:schemeClr val="tx1"/>
              </a:solidFill>
              <a:cs typeface="+mj-cs"/>
            </a:endParaRPr>
          </a:p>
        </p:txBody>
      </p:sp>
      <p:sp>
        <p:nvSpPr>
          <p:cNvPr id="2" name="Rectangle 1">
            <a:extLst>
              <a:ext uri="{FF2B5EF4-FFF2-40B4-BE49-F238E27FC236}">
                <a16:creationId xmlns:a16="http://schemas.microsoft.com/office/drawing/2014/main" id="{490F2B70-C3A7-4EE4-B7DE-497BDF3A83A3}"/>
              </a:ext>
            </a:extLst>
          </p:cNvPr>
          <p:cNvSpPr/>
          <p:nvPr/>
        </p:nvSpPr>
        <p:spPr>
          <a:xfrm>
            <a:off x="461583" y="881567"/>
            <a:ext cx="7007088" cy="3993401"/>
          </a:xfrm>
          <a:prstGeom prst="rect">
            <a:avLst/>
          </a:prstGeom>
        </p:spPr>
        <p:txBody>
          <a:bodyPr wrap="square">
            <a:spAutoFit/>
          </a:bodyPr>
          <a:lstStyle/>
          <a:p>
            <a:pPr algn="justLow">
              <a:lnSpc>
                <a:spcPct val="150000"/>
              </a:lnSpc>
              <a:spcAft>
                <a:spcPts val="500"/>
              </a:spcAft>
            </a:pPr>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The building was analyzed and designed to resist seismic forces based on UBC 97 code</a:t>
            </a:r>
            <a:r>
              <a:rPr lang="en-US" sz="160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p>
          <a:p>
            <a:pPr lvl="0">
              <a:lnSpc>
                <a:spcPct val="150000"/>
              </a:lnSpc>
            </a:pPr>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The city, which will be held in building, is the city of Nablus. </a:t>
            </a:r>
          </a:p>
          <a:p>
            <a:pPr lvl="0">
              <a:lnSpc>
                <a:spcPct val="150000"/>
              </a:lnSpc>
              <a:spcAft>
                <a:spcPts val="800"/>
              </a:spcAft>
            </a:pPr>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Soil type is S</a:t>
            </a:r>
            <a:r>
              <a:rPr lang="en-US" sz="1600" baseline="-250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E</a:t>
            </a:r>
            <a:r>
              <a:rPr lang="en-US" sz="160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p>
          <a:p>
            <a:pPr>
              <a:lnSpc>
                <a:spcPct val="150000"/>
              </a:lnSpc>
              <a:spcAft>
                <a:spcPts val="800"/>
              </a:spcAft>
            </a:pPr>
            <a:r>
              <a:rPr lang="en-US" sz="1600" dirty="0">
                <a:solidFill>
                  <a:schemeClr val="tx1"/>
                </a:solidFill>
                <a:latin typeface="Times New Roman" panose="02020603050405020304" pitchFamily="18" charset="0"/>
                <a:ea typeface="Times New Roman" panose="02020603050405020304" pitchFamily="18" charset="0"/>
                <a:cs typeface="Arial" panose="020B0604020202020204" pitchFamily="34" charset="0"/>
              </a:rPr>
              <a:t>Seismic zone of Nablus is 2B (Z=0.20) as shown in seismic hazard map</a:t>
            </a:r>
            <a:r>
              <a:rPr lang="en-US" sz="1600" dirty="0" smtClean="0">
                <a:solidFill>
                  <a:schemeClr val="tx1"/>
                </a:solidFill>
                <a:latin typeface="Times New Roman" panose="02020603050405020304" pitchFamily="18" charset="0"/>
                <a:ea typeface="Times New Roman" panose="02020603050405020304" pitchFamily="18" charset="0"/>
                <a:cs typeface="Arial" panose="020B0604020202020204" pitchFamily="34" charset="0"/>
              </a:rPr>
              <a:t>.</a:t>
            </a:r>
          </a:p>
          <a:p>
            <a:pPr>
              <a:lnSpc>
                <a:spcPct val="150000"/>
              </a:lnSpc>
              <a:spcAft>
                <a:spcPts val="800"/>
              </a:spcAft>
            </a:pPr>
            <a:r>
              <a:rPr lang="en-US" sz="1600" dirty="0">
                <a:solidFill>
                  <a:schemeClr val="tx1"/>
                </a:solidFill>
                <a:latin typeface="Times New Roman" panose="02020603050405020304" pitchFamily="18" charset="0"/>
                <a:ea typeface="Times New Roman" panose="02020603050405020304" pitchFamily="18" charset="0"/>
              </a:rPr>
              <a:t>Importance factor: I = 1.25, as the building is classified as an essential </a:t>
            </a:r>
            <a:r>
              <a:rPr lang="en-US" sz="1600" dirty="0" smtClean="0">
                <a:solidFill>
                  <a:schemeClr val="tx1"/>
                </a:solidFill>
                <a:latin typeface="Times New Roman" panose="02020603050405020304" pitchFamily="18" charset="0"/>
                <a:ea typeface="Times New Roman" panose="02020603050405020304" pitchFamily="18" charset="0"/>
              </a:rPr>
              <a:t>building</a:t>
            </a:r>
          </a:p>
          <a:p>
            <a:pPr>
              <a:lnSpc>
                <a:spcPct val="150000"/>
              </a:lnSpc>
              <a:spcAft>
                <a:spcPts val="800"/>
              </a:spcAft>
            </a:pPr>
            <a:r>
              <a:rPr lang="en-US" sz="1600" dirty="0">
                <a:solidFill>
                  <a:schemeClr val="tx1"/>
                </a:solidFill>
                <a:latin typeface="Times New Roman" panose="02020603050405020304" pitchFamily="18" charset="0"/>
              </a:rPr>
              <a:t>Acceleration-dependent</a:t>
            </a:r>
            <a:r>
              <a:rPr lang="en-US" sz="1600" dirty="0">
                <a:latin typeface="Times New Roman" panose="02020603050405020304" pitchFamily="18" charset="0"/>
                <a:ea typeface="Times New Roman" panose="02020603050405020304" pitchFamily="18" charset="0"/>
                <a:cs typeface="Arial" panose="020B0604020202020204" pitchFamily="34" charset="0"/>
              </a:rPr>
              <a:t> </a:t>
            </a:r>
            <a:r>
              <a:rPr lang="en-US" sz="1600" dirty="0">
                <a:solidFill>
                  <a:schemeClr val="tx1"/>
                </a:solidFill>
                <a:latin typeface="Times New Roman" panose="02020603050405020304" pitchFamily="18" charset="0"/>
              </a:rPr>
              <a:t>seismic Coefficient (Ca) =</a:t>
            </a:r>
            <a:r>
              <a:rPr lang="en-US" sz="1600" dirty="0" smtClean="0">
                <a:solidFill>
                  <a:schemeClr val="tx1"/>
                </a:solidFill>
                <a:latin typeface="Times New Roman" panose="02020603050405020304" pitchFamily="18" charset="0"/>
              </a:rPr>
              <a:t>0.20</a:t>
            </a:r>
          </a:p>
          <a:p>
            <a:pPr>
              <a:lnSpc>
                <a:spcPct val="150000"/>
              </a:lnSpc>
              <a:spcAft>
                <a:spcPts val="800"/>
              </a:spcAft>
            </a:pPr>
            <a:r>
              <a:rPr lang="en-US" sz="1600" dirty="0">
                <a:solidFill>
                  <a:schemeClr val="tx1"/>
                </a:solidFill>
                <a:latin typeface="Times New Roman" panose="02020603050405020304" pitchFamily="18" charset="0"/>
              </a:rPr>
              <a:t>Velocity-dependent seismic Coefficient (</a:t>
            </a:r>
            <a:r>
              <a:rPr lang="en-US" sz="1600" dirty="0" err="1">
                <a:solidFill>
                  <a:schemeClr val="tx1"/>
                </a:solidFill>
                <a:latin typeface="Times New Roman" panose="02020603050405020304" pitchFamily="18" charset="0"/>
              </a:rPr>
              <a:t>Cv</a:t>
            </a:r>
            <a:r>
              <a:rPr lang="en-US" sz="1600" dirty="0">
                <a:solidFill>
                  <a:schemeClr val="tx1"/>
                </a:solidFill>
                <a:latin typeface="Times New Roman" panose="02020603050405020304" pitchFamily="18" charset="0"/>
              </a:rPr>
              <a:t>) =</a:t>
            </a:r>
            <a:r>
              <a:rPr lang="en-US" sz="1600" dirty="0" smtClean="0">
                <a:solidFill>
                  <a:schemeClr val="tx1"/>
                </a:solidFill>
                <a:latin typeface="Times New Roman" panose="02020603050405020304" pitchFamily="18" charset="0"/>
              </a:rPr>
              <a:t>0.20</a:t>
            </a:r>
          </a:p>
          <a:p>
            <a:pPr>
              <a:lnSpc>
                <a:spcPct val="150000"/>
              </a:lnSpc>
              <a:spcAft>
                <a:spcPts val="800"/>
              </a:spcAft>
            </a:pPr>
            <a:r>
              <a:rPr lang="en-US" sz="1600" dirty="0">
                <a:solidFill>
                  <a:schemeClr val="tx1"/>
                </a:solidFill>
                <a:latin typeface="Times New Roman" panose="02020603050405020304" pitchFamily="18" charset="0"/>
                <a:ea typeface="Times New Roman" panose="02020603050405020304" pitchFamily="18" charset="0"/>
                <a:cs typeface="Arial" panose="020B0604020202020204" pitchFamily="34" charset="0"/>
              </a:rPr>
              <a:t> Force reduction factor, R= </a:t>
            </a:r>
            <a:r>
              <a:rPr lang="en-US" sz="1600" dirty="0" smtClean="0">
                <a:solidFill>
                  <a:schemeClr val="tx1"/>
                </a:solidFill>
                <a:latin typeface="Times New Roman" panose="02020603050405020304" pitchFamily="18" charset="0"/>
                <a:ea typeface="Times New Roman" panose="02020603050405020304" pitchFamily="18" charset="0"/>
                <a:cs typeface="Arial" panose="020B0604020202020204" pitchFamily="34" charset="0"/>
              </a:rPr>
              <a:t>5.5</a:t>
            </a:r>
            <a:endPar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9934815"/>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68"/>
        <p:cNvGrpSpPr/>
        <p:nvPr/>
      </p:nvGrpSpPr>
      <p:grpSpPr>
        <a:xfrm>
          <a:off x="0" y="0"/>
          <a:ext cx="0" cy="0"/>
          <a:chOff x="0" y="0"/>
          <a:chExt cx="0" cy="0"/>
        </a:xfrm>
      </p:grpSpPr>
      <p:pic>
        <p:nvPicPr>
          <p:cNvPr id="3" name="Picture 2"/>
          <p:cNvPicPr>
            <a:picLocks noChangeAspect="1"/>
          </p:cNvPicPr>
          <p:nvPr/>
        </p:nvPicPr>
        <p:blipFill rotWithShape="1">
          <a:blip r:embed="rId3"/>
          <a:srcRect t="3058"/>
          <a:stretch/>
        </p:blipFill>
        <p:spPr>
          <a:xfrm>
            <a:off x="2016046" y="1047750"/>
            <a:ext cx="7518400" cy="4272086"/>
          </a:xfrm>
          <a:prstGeom prst="parallelogram">
            <a:avLst/>
          </a:prstGeom>
          <a:ln>
            <a:noFill/>
          </a:ln>
          <a:effectLst>
            <a:outerShdw blurRad="292100" dist="139700" dir="2700000" algn="tl" rotWithShape="0">
              <a:srgbClr val="333333">
                <a:alpha val="65000"/>
              </a:srgbClr>
            </a:outerShdw>
          </a:effectLst>
        </p:spPr>
      </p:pic>
      <p:cxnSp>
        <p:nvCxnSpPr>
          <p:cNvPr id="1469" name="Google Shape;1469;p29"/>
          <p:cNvCxnSpPr/>
          <p:nvPr/>
        </p:nvCxnSpPr>
        <p:spPr>
          <a:xfrm flipH="1">
            <a:off x="-200696" y="3683650"/>
            <a:ext cx="4029000" cy="1581300"/>
          </a:xfrm>
          <a:prstGeom prst="straightConnector1">
            <a:avLst/>
          </a:prstGeom>
          <a:noFill/>
          <a:ln w="9525" cap="flat" cmpd="sng">
            <a:solidFill>
              <a:srgbClr val="C00000"/>
            </a:solidFill>
            <a:prstDash val="solid"/>
            <a:round/>
            <a:headEnd type="none" w="med" len="med"/>
            <a:tailEnd type="none" w="med" len="med"/>
          </a:ln>
        </p:spPr>
      </p:cxnSp>
      <mc:AlternateContent xmlns:mc="http://schemas.openxmlformats.org/markup-compatibility/2006" xmlns:a14="http://schemas.microsoft.com/office/drawing/2010/main">
        <mc:Choice Requires="a14">
          <p:sp>
            <p:nvSpPr>
              <p:cNvPr id="1471" name="Google Shape;1471;p29"/>
              <p:cNvSpPr txBox="1">
                <a:spLocks noGrp="1"/>
              </p:cNvSpPr>
              <p:nvPr>
                <p:ph type="body" idx="1"/>
              </p:nvPr>
            </p:nvSpPr>
            <p:spPr>
              <a:xfrm>
                <a:off x="415182" y="122347"/>
                <a:ext cx="8639918" cy="1566753"/>
              </a:xfrm>
              <a:prstGeom prst="rect">
                <a:avLst/>
              </a:prstGeom>
            </p:spPr>
            <p:txBody>
              <a:bodyPr spcFirstLastPara="1" wrap="square" lIns="91425" tIns="91425" rIns="91425" bIns="91425" anchor="t" anchorCtr="0">
                <a:noAutofit/>
              </a:bodyPr>
              <a:lstStyle/>
              <a:p>
                <a:pPr marL="0" indent="0" algn="just">
                  <a:spcAft>
                    <a:spcPts val="1000"/>
                  </a:spcAft>
                  <a:buNone/>
                </a:pPr>
                <a:r>
                  <a:rPr lang="en-US" sz="1600" dirty="0">
                    <a:latin typeface="Times New Roman" pitchFamily="18" charset="0"/>
                    <a:cs typeface="Times New Roman" pitchFamily="18" charset="0"/>
                    <a:sym typeface="Arial"/>
                  </a:rPr>
                  <a:t>The fire station building is located in northern </a:t>
                </a:r>
                <a:r>
                  <a:rPr lang="en-US" sz="1600" dirty="0" smtClean="0">
                    <a:latin typeface="Times New Roman" pitchFamily="18" charset="0"/>
                    <a:cs typeface="Times New Roman" pitchFamily="18" charset="0"/>
                    <a:sym typeface="Arial"/>
                  </a:rPr>
                  <a:t>mountain </a:t>
                </a:r>
                <a:r>
                  <a:rPr lang="en-US" sz="1600" dirty="0">
                    <a:latin typeface="Times New Roman" pitchFamily="18" charset="0"/>
                    <a:cs typeface="Times New Roman" pitchFamily="18" charset="0"/>
                    <a:sym typeface="Arial"/>
                  </a:rPr>
                  <a:t>of Nablus city, </a:t>
                </a:r>
                <a:r>
                  <a:rPr lang="en-US" sz="1600" dirty="0">
                    <a:latin typeface="Times New Roman" pitchFamily="18" charset="0"/>
                    <a:cs typeface="Times New Roman" pitchFamily="18" charset="0"/>
                  </a:rPr>
                  <a:t>which lies in the north of west bank, approximately 30 mile north of </a:t>
                </a:r>
                <a:r>
                  <a:rPr lang="en-US" sz="1600" dirty="0" smtClean="0">
                    <a:latin typeface="Times New Roman" pitchFamily="18" charset="0"/>
                    <a:cs typeface="Times New Roman" pitchFamily="18" charset="0"/>
                  </a:rPr>
                  <a:t>Jerusalem</a:t>
                </a:r>
                <a:r>
                  <a:rPr lang="en-US" sz="1600" dirty="0">
                    <a:latin typeface="Times New Roman" pitchFamily="18" charset="0"/>
                    <a:cs typeface="Times New Roman" pitchFamily="18" charset="0"/>
                  </a:rPr>
                  <a:t>.</a:t>
                </a: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Nablus is about </a:t>
                </a:r>
                <a:r>
                  <a:rPr lang="en-US" sz="1600" dirty="0" smtClean="0">
                    <a:latin typeface="Times New Roman" pitchFamily="18" charset="0"/>
                    <a:cs typeface="Times New Roman" pitchFamily="18" charset="0"/>
                  </a:rPr>
                  <a:t>550 m </a:t>
                </a:r>
                <a:r>
                  <a:rPr lang="en-US" sz="1600" dirty="0">
                    <a:latin typeface="Times New Roman" pitchFamily="18" charset="0"/>
                    <a:cs typeface="Times New Roman" pitchFamily="18" charset="0"/>
                  </a:rPr>
                  <a:t>above sea level, on latitude 32.2</a:t>
                </a:r>
                <a14:m>
                  <m:oMath xmlns:m="http://schemas.openxmlformats.org/officeDocument/2006/math">
                    <m:r>
                      <a:rPr lang="en-US" sz="1600">
                        <a:latin typeface="Cambria Math" panose="02040503050406030204" pitchFamily="18" charset="0"/>
                        <a:cs typeface="Times New Roman" pitchFamily="18" charset="0"/>
                      </a:rPr>
                      <m:t>°</m:t>
                    </m:r>
                  </m:oMath>
                </a14:m>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N and longitude 35.2</a:t>
                </a:r>
                <a14:m>
                  <m:oMath xmlns:m="http://schemas.openxmlformats.org/officeDocument/2006/math">
                    <m:r>
                      <a:rPr lang="en-US" sz="1600">
                        <a:latin typeface="Cambria Math" panose="02040503050406030204" pitchFamily="18" charset="0"/>
                        <a:cs typeface="Times New Roman" pitchFamily="18" charset="0"/>
                      </a:rPr>
                      <m:t>°</m:t>
                    </m:r>
                  </m:oMath>
                </a14:m>
                <a:r>
                  <a:rPr lang="en-US" sz="1600" dirty="0">
                    <a:latin typeface="Times New Roman" pitchFamily="18" charset="0"/>
                    <a:cs typeface="Times New Roman" pitchFamily="18" charset="0"/>
                  </a:rPr>
                  <a:t> E. </a:t>
                </a:r>
                <a:endParaRPr dirty="0"/>
              </a:p>
            </p:txBody>
          </p:sp>
        </mc:Choice>
        <mc:Fallback xmlns="">
          <p:sp>
            <p:nvSpPr>
              <p:cNvPr id="1471" name="Google Shape;1471;p29"/>
              <p:cNvSpPr txBox="1">
                <a:spLocks noGrp="1" noRot="1" noChangeAspect="1" noMove="1" noResize="1" noEditPoints="1" noAdjustHandles="1" noChangeArrowheads="1" noChangeShapeType="1" noTextEdit="1"/>
              </p:cNvSpPr>
              <p:nvPr>
                <p:ph type="body" idx="1"/>
              </p:nvPr>
            </p:nvSpPr>
            <p:spPr>
              <a:xfrm>
                <a:off x="415182" y="122347"/>
                <a:ext cx="8639918" cy="1566753"/>
              </a:xfrm>
              <a:prstGeom prst="rect">
                <a:avLst/>
              </a:prstGeom>
              <a:blipFill>
                <a:blip r:embed="rId4"/>
                <a:stretch>
                  <a:fillRect l="-353" r="-423"/>
                </a:stretch>
              </a:blipFill>
            </p:spPr>
            <p:txBody>
              <a:bodyPr/>
              <a:lstStyle/>
              <a:p>
                <a:r>
                  <a:rPr lang="en-US">
                    <a:noFill/>
                  </a:rPr>
                  <a:t> </a:t>
                </a:r>
              </a:p>
            </p:txBody>
          </p:sp>
        </mc:Fallback>
      </mc:AlternateContent>
      <p:sp>
        <p:nvSpPr>
          <p:cNvPr id="9" name="Google Shape;1471;p29"/>
          <p:cNvSpPr txBox="1">
            <a:spLocks/>
          </p:cNvSpPr>
          <p:nvPr/>
        </p:nvSpPr>
        <p:spPr>
          <a:xfrm>
            <a:off x="61949" y="1497105"/>
            <a:ext cx="2447076" cy="291877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AutoNum type="arabicPeriod"/>
              <a:defRPr sz="1800" b="0" i="0" u="none" strike="noStrike" cap="none">
                <a:solidFill>
                  <a:schemeClr val="dk1"/>
                </a:solidFill>
                <a:latin typeface="Overpass Light"/>
                <a:ea typeface="Overpass Light"/>
                <a:cs typeface="Overpass Light"/>
                <a:sym typeface="Overpass Light"/>
              </a:defRPr>
            </a:lvl1pPr>
            <a:lvl2pPr marL="914400" marR="0" lvl="1" indent="-317500" algn="l" rtl="0">
              <a:lnSpc>
                <a:spcPct val="100000"/>
              </a:lnSpc>
              <a:spcBef>
                <a:spcPts val="1000"/>
              </a:spcBef>
              <a:spcAft>
                <a:spcPts val="0"/>
              </a:spcAft>
              <a:buClr>
                <a:schemeClr val="dk1"/>
              </a:buClr>
              <a:buSzPts val="1400"/>
              <a:buFont typeface="Overpass Light"/>
              <a:buAutoNum type="alphaLcPeriod"/>
              <a:defRPr sz="1400" b="0" i="0" u="none" strike="noStrike" cap="none">
                <a:solidFill>
                  <a:schemeClr val="dk1"/>
                </a:solidFill>
                <a:latin typeface="Overpass Light"/>
                <a:ea typeface="Overpass Light"/>
                <a:cs typeface="Overpass Light"/>
                <a:sym typeface="Overpass Light"/>
              </a:defRPr>
            </a:lvl2pPr>
            <a:lvl3pPr marL="1371600" marR="0" lvl="2" indent="-317500" algn="l" rtl="0">
              <a:lnSpc>
                <a:spcPct val="100000"/>
              </a:lnSpc>
              <a:spcBef>
                <a:spcPts val="1600"/>
              </a:spcBef>
              <a:spcAft>
                <a:spcPts val="0"/>
              </a:spcAft>
              <a:buClr>
                <a:schemeClr val="dk1"/>
              </a:buClr>
              <a:buSzPts val="1400"/>
              <a:buFont typeface="Overpass Light"/>
              <a:buAutoNum type="romanLcPeriod"/>
              <a:defRPr sz="1400" b="0" i="0" u="none" strike="noStrike" cap="none">
                <a:solidFill>
                  <a:schemeClr val="dk1"/>
                </a:solidFill>
                <a:latin typeface="Overpass Light"/>
                <a:ea typeface="Overpass Light"/>
                <a:cs typeface="Overpass Light"/>
                <a:sym typeface="Overpass Light"/>
              </a:defRPr>
            </a:lvl3pPr>
            <a:lvl4pPr marL="1828800" marR="0" lvl="3" indent="-317500" algn="l" rtl="0">
              <a:lnSpc>
                <a:spcPct val="100000"/>
              </a:lnSpc>
              <a:spcBef>
                <a:spcPts val="1600"/>
              </a:spcBef>
              <a:spcAft>
                <a:spcPts val="0"/>
              </a:spcAft>
              <a:buClr>
                <a:schemeClr val="dk1"/>
              </a:buClr>
              <a:buSzPts val="1400"/>
              <a:buFont typeface="Overpass Light"/>
              <a:buAutoNum type="arabicPeriod"/>
              <a:defRPr sz="1400" b="0" i="0" u="none" strike="noStrike" cap="none">
                <a:solidFill>
                  <a:schemeClr val="dk1"/>
                </a:solidFill>
                <a:latin typeface="Overpass Light"/>
                <a:ea typeface="Overpass Light"/>
                <a:cs typeface="Overpass Light"/>
                <a:sym typeface="Overpass Light"/>
              </a:defRPr>
            </a:lvl4pPr>
            <a:lvl5pPr marL="2286000" marR="0" lvl="4" indent="-317500" algn="l" rtl="0">
              <a:lnSpc>
                <a:spcPct val="100000"/>
              </a:lnSpc>
              <a:spcBef>
                <a:spcPts val="1600"/>
              </a:spcBef>
              <a:spcAft>
                <a:spcPts val="0"/>
              </a:spcAft>
              <a:buClr>
                <a:schemeClr val="dk1"/>
              </a:buClr>
              <a:buSzPts val="1400"/>
              <a:buFont typeface="Overpass Light"/>
              <a:buAutoNum type="alphaLcPeriod"/>
              <a:defRPr sz="1400" b="0" i="0" u="none" strike="noStrike" cap="none">
                <a:solidFill>
                  <a:schemeClr val="dk1"/>
                </a:solidFill>
                <a:latin typeface="Overpass Light"/>
                <a:ea typeface="Overpass Light"/>
                <a:cs typeface="Overpass Light"/>
                <a:sym typeface="Overpass Light"/>
              </a:defRPr>
            </a:lvl5pPr>
            <a:lvl6pPr marL="2743200" marR="0" lvl="5" indent="-317500" algn="l" rtl="0">
              <a:lnSpc>
                <a:spcPct val="100000"/>
              </a:lnSpc>
              <a:spcBef>
                <a:spcPts val="1600"/>
              </a:spcBef>
              <a:spcAft>
                <a:spcPts val="0"/>
              </a:spcAft>
              <a:buClr>
                <a:schemeClr val="dk1"/>
              </a:buClr>
              <a:buSzPts val="1400"/>
              <a:buFont typeface="Overpass Light"/>
              <a:buAutoNum type="romanLcPeriod"/>
              <a:defRPr sz="1400" b="0" i="0" u="none" strike="noStrike" cap="none">
                <a:solidFill>
                  <a:schemeClr val="dk1"/>
                </a:solidFill>
                <a:latin typeface="Overpass Light"/>
                <a:ea typeface="Overpass Light"/>
                <a:cs typeface="Overpass Light"/>
                <a:sym typeface="Overpass Light"/>
              </a:defRPr>
            </a:lvl6pPr>
            <a:lvl7pPr marL="3200400" marR="0" lvl="6" indent="-317500" algn="l" rtl="0">
              <a:lnSpc>
                <a:spcPct val="100000"/>
              </a:lnSpc>
              <a:spcBef>
                <a:spcPts val="1600"/>
              </a:spcBef>
              <a:spcAft>
                <a:spcPts val="0"/>
              </a:spcAft>
              <a:buClr>
                <a:schemeClr val="dk1"/>
              </a:buClr>
              <a:buSzPts val="1400"/>
              <a:buFont typeface="Overpass Light"/>
              <a:buAutoNum type="arabicPeriod"/>
              <a:defRPr sz="1400" b="0" i="0" u="none" strike="noStrike" cap="none">
                <a:solidFill>
                  <a:schemeClr val="dk1"/>
                </a:solidFill>
                <a:latin typeface="Overpass Light"/>
                <a:ea typeface="Overpass Light"/>
                <a:cs typeface="Overpass Light"/>
                <a:sym typeface="Overpass Light"/>
              </a:defRPr>
            </a:lvl7pPr>
            <a:lvl8pPr marL="3657600" marR="0" lvl="7" indent="-317500" algn="l" rtl="0">
              <a:lnSpc>
                <a:spcPct val="100000"/>
              </a:lnSpc>
              <a:spcBef>
                <a:spcPts val="1600"/>
              </a:spcBef>
              <a:spcAft>
                <a:spcPts val="0"/>
              </a:spcAft>
              <a:buClr>
                <a:schemeClr val="dk1"/>
              </a:buClr>
              <a:buSzPts val="1400"/>
              <a:buFont typeface="Overpass Light"/>
              <a:buAutoNum type="alphaLcPeriod"/>
              <a:defRPr sz="1400" b="0" i="0" u="none" strike="noStrike" cap="none">
                <a:solidFill>
                  <a:schemeClr val="dk1"/>
                </a:solidFill>
                <a:latin typeface="Overpass Light"/>
                <a:ea typeface="Overpass Light"/>
                <a:cs typeface="Overpass Light"/>
                <a:sym typeface="Overpass Light"/>
              </a:defRPr>
            </a:lvl8pPr>
            <a:lvl9pPr marL="4114800" marR="0" lvl="8" indent="-317500" algn="l" rtl="0">
              <a:lnSpc>
                <a:spcPct val="100000"/>
              </a:lnSpc>
              <a:spcBef>
                <a:spcPts val="1600"/>
              </a:spcBef>
              <a:spcAft>
                <a:spcPts val="1600"/>
              </a:spcAft>
              <a:buClr>
                <a:schemeClr val="dk1"/>
              </a:buClr>
              <a:buSzPts val="1400"/>
              <a:buFont typeface="Overpass Light"/>
              <a:buAutoNum type="romanLcPeriod"/>
              <a:defRPr sz="1400" b="0" i="0" u="none" strike="noStrike" cap="none">
                <a:solidFill>
                  <a:schemeClr val="dk1"/>
                </a:solidFill>
                <a:latin typeface="Overpass Light"/>
                <a:ea typeface="Overpass Light"/>
                <a:cs typeface="Overpass Light"/>
                <a:sym typeface="Overpass Light"/>
              </a:defRPr>
            </a:lvl9pPr>
          </a:lstStyle>
          <a:p>
            <a:pPr marL="0" indent="0" algn="just">
              <a:spcAft>
                <a:spcPts val="1000"/>
              </a:spcAft>
              <a:buNone/>
            </a:pPr>
            <a:r>
              <a:rPr lang="en-US" sz="1600" dirty="0">
                <a:solidFill>
                  <a:schemeClr val="tx1"/>
                </a:solidFill>
                <a:latin typeface="Times New Roman" pitchFamily="18" charset="0"/>
                <a:cs typeface="Times New Roman" pitchFamily="18" charset="0"/>
                <a:sym typeface="Arial"/>
              </a:rPr>
              <a:t>The nuns building and other buildings surround the site on the north. On </a:t>
            </a:r>
            <a:r>
              <a:rPr lang="en-US" sz="1600" dirty="0" smtClean="0">
                <a:solidFill>
                  <a:schemeClr val="tx1"/>
                </a:solidFill>
                <a:latin typeface="Times New Roman" pitchFamily="18" charset="0"/>
                <a:cs typeface="Times New Roman" pitchFamily="18" charset="0"/>
                <a:sym typeface="Arial"/>
              </a:rPr>
              <a:t>the south </a:t>
            </a:r>
            <a:r>
              <a:rPr lang="en-US" sz="1600" dirty="0">
                <a:solidFill>
                  <a:schemeClr val="tx1"/>
                </a:solidFill>
                <a:latin typeface="Times New Roman" pitchFamily="18" charset="0"/>
                <a:cs typeface="Times New Roman" pitchFamily="18" charset="0"/>
                <a:sym typeface="Arial"/>
              </a:rPr>
              <a:t>by AL </a:t>
            </a:r>
            <a:r>
              <a:rPr lang="en-US" sz="1600" dirty="0" err="1">
                <a:solidFill>
                  <a:schemeClr val="tx1"/>
                </a:solidFill>
                <a:latin typeface="Times New Roman" pitchFamily="18" charset="0"/>
                <a:cs typeface="Times New Roman" pitchFamily="18" charset="0"/>
                <a:sym typeface="Arial"/>
              </a:rPr>
              <a:t>Shuhada</a:t>
            </a:r>
            <a:r>
              <a:rPr lang="en-US" sz="1600" dirty="0">
                <a:solidFill>
                  <a:schemeClr val="tx1"/>
                </a:solidFill>
                <a:latin typeface="Times New Roman" pitchFamily="18" charset="0"/>
                <a:cs typeface="Times New Roman" pitchFamily="18" charset="0"/>
                <a:sym typeface="Arial"/>
              </a:rPr>
              <a:t>’ Street and the eastern Cemetery. While the east by Ibn </a:t>
            </a:r>
            <a:r>
              <a:rPr lang="en-US" sz="1600" dirty="0" err="1">
                <a:solidFill>
                  <a:schemeClr val="tx1"/>
                </a:solidFill>
                <a:latin typeface="Times New Roman" pitchFamily="18" charset="0"/>
                <a:cs typeface="Times New Roman" pitchFamily="18" charset="0"/>
                <a:sym typeface="Arial"/>
              </a:rPr>
              <a:t>Rushd</a:t>
            </a:r>
            <a:r>
              <a:rPr lang="en-US" sz="1600" dirty="0">
                <a:solidFill>
                  <a:schemeClr val="tx1"/>
                </a:solidFill>
                <a:latin typeface="Times New Roman" pitchFamily="18" charset="0"/>
                <a:cs typeface="Times New Roman" pitchFamily="18" charset="0"/>
                <a:sym typeface="Arial"/>
              </a:rPr>
              <a:t> Street and other buildings, finally on the west by the city police station and AL Haji </a:t>
            </a:r>
            <a:r>
              <a:rPr lang="en-US" sz="1600" dirty="0" err="1">
                <a:solidFill>
                  <a:schemeClr val="tx1"/>
                </a:solidFill>
                <a:latin typeface="Times New Roman" pitchFamily="18" charset="0"/>
                <a:cs typeface="Times New Roman" pitchFamily="18" charset="0"/>
                <a:sym typeface="Arial"/>
              </a:rPr>
              <a:t>Nimr</a:t>
            </a:r>
            <a:r>
              <a:rPr lang="en-US" sz="1600" dirty="0">
                <a:solidFill>
                  <a:schemeClr val="tx1"/>
                </a:solidFill>
                <a:latin typeface="Times New Roman" pitchFamily="18" charset="0"/>
                <a:cs typeface="Times New Roman" pitchFamily="18" charset="0"/>
                <a:sym typeface="Arial"/>
              </a:rPr>
              <a:t> </a:t>
            </a:r>
            <a:r>
              <a:rPr lang="en-US" sz="1600" dirty="0" err="1">
                <a:solidFill>
                  <a:schemeClr val="tx1"/>
                </a:solidFill>
                <a:latin typeface="Times New Roman" pitchFamily="18" charset="0"/>
                <a:cs typeface="Times New Roman" pitchFamily="18" charset="0"/>
                <a:sym typeface="Arial"/>
              </a:rPr>
              <a:t>Nabulsi</a:t>
            </a:r>
            <a:r>
              <a:rPr lang="en-US" sz="1600" dirty="0">
                <a:solidFill>
                  <a:schemeClr val="tx1"/>
                </a:solidFill>
                <a:latin typeface="Times New Roman" pitchFamily="18" charset="0"/>
                <a:cs typeface="Times New Roman" pitchFamily="18" charset="0"/>
                <a:sym typeface="Arial"/>
              </a:rPr>
              <a:t> Mosque.</a:t>
            </a:r>
          </a:p>
        </p:txBody>
      </p:sp>
      <p:sp>
        <p:nvSpPr>
          <p:cNvPr id="5" name="Parallelogram 4"/>
          <p:cNvSpPr/>
          <p:nvPr/>
        </p:nvSpPr>
        <p:spPr>
          <a:xfrm rot="19904645">
            <a:off x="6991814" y="1810676"/>
            <a:ext cx="1170878" cy="1338147"/>
          </a:xfrm>
          <a:prstGeom prst="parallelogra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872337" y="1519330"/>
            <a:ext cx="1116794" cy="330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C00000"/>
                </a:solidFill>
              </a:rPr>
              <a:t>Fire Station</a:t>
            </a:r>
            <a:endParaRPr lang="en-US" dirty="0">
              <a:solidFill>
                <a:srgbClr val="C00000"/>
              </a:solidFill>
            </a:endParaRPr>
          </a:p>
        </p:txBody>
      </p:sp>
      <p:sp>
        <p:nvSpPr>
          <p:cNvPr id="8" name="Parallelogram 7"/>
          <p:cNvSpPr/>
          <p:nvPr/>
        </p:nvSpPr>
        <p:spPr>
          <a:xfrm>
            <a:off x="5890260" y="4160520"/>
            <a:ext cx="1287780" cy="906780"/>
          </a:xfrm>
          <a:prstGeom prst="parallelogra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628736" y="4474300"/>
            <a:ext cx="1116794" cy="330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C00000"/>
                </a:solidFill>
              </a:rPr>
              <a:t>Mosque</a:t>
            </a:r>
            <a:endParaRPr lang="en-US" dirty="0">
              <a:solidFill>
                <a:srgbClr val="C00000"/>
              </a:solidFill>
            </a:endParaRPr>
          </a:p>
        </p:txBody>
      </p:sp>
      <p:sp>
        <p:nvSpPr>
          <p:cNvPr id="10" name="Parallelogram 9"/>
          <p:cNvSpPr/>
          <p:nvPr/>
        </p:nvSpPr>
        <p:spPr>
          <a:xfrm rot="2000336">
            <a:off x="5288696" y="2696223"/>
            <a:ext cx="1300382" cy="746389"/>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038600" y="2400299"/>
            <a:ext cx="1309599" cy="3302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Police Station</a:t>
            </a:r>
            <a:endParaRPr lang="en-US" dirty="0">
              <a:solidFill>
                <a:schemeClr val="tx1"/>
              </a:solidFill>
            </a:endParaRPr>
          </a:p>
        </p:txBody>
      </p:sp>
      <p:cxnSp>
        <p:nvCxnSpPr>
          <p:cNvPr id="12" name="Straight Connector 11"/>
          <p:cNvCxnSpPr/>
          <p:nvPr/>
        </p:nvCxnSpPr>
        <p:spPr>
          <a:xfrm>
            <a:off x="2199043" y="-38083"/>
            <a:ext cx="876285" cy="557528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a:extLst>
              <a:ext uri="{FF2B5EF4-FFF2-40B4-BE49-F238E27FC236}">
                <a16:creationId xmlns:a16="http://schemas.microsoft.com/office/drawing/2014/main" id="{488058F5-C021-4D9F-8C43-F9E4BECE772D}"/>
              </a:ext>
            </a:extLst>
          </p:cNvPr>
          <p:cNvSpPr>
            <a:spLocks noGrp="1"/>
          </p:cNvSpPr>
          <p:nvPr>
            <p:ph type="subTitle" idx="1"/>
          </p:nvPr>
        </p:nvSpPr>
        <p:spPr>
          <a:xfrm flipH="1">
            <a:off x="252538" y="771130"/>
            <a:ext cx="8215275" cy="637898"/>
          </a:xfrm>
        </p:spPr>
        <p:txBody>
          <a:bodyPr/>
          <a:lstStyle/>
          <a:p>
            <a:r>
              <a:rPr lang="en-US" sz="1600" dirty="0">
                <a:solidFill>
                  <a:schemeClr val="tx1"/>
                </a:solidFill>
                <a:latin typeface="Times New Roman" pitchFamily="18" charset="0"/>
                <a:ea typeface="Arial"/>
                <a:cs typeface="Times New Roman" pitchFamily="18" charset="0"/>
              </a:rPr>
              <a:t>There are some checks through which we check if the outputs and results of the </a:t>
            </a:r>
            <a:r>
              <a:rPr lang="en-US" sz="1600" dirty="0" smtClean="0">
                <a:solidFill>
                  <a:schemeClr val="tx1"/>
                </a:solidFill>
                <a:latin typeface="Times New Roman" pitchFamily="18" charset="0"/>
                <a:ea typeface="Arial"/>
                <a:cs typeface="Times New Roman" pitchFamily="18" charset="0"/>
              </a:rPr>
              <a:t>ETABS program </a:t>
            </a:r>
            <a:r>
              <a:rPr lang="en-US" sz="1600" dirty="0">
                <a:solidFill>
                  <a:schemeClr val="tx1"/>
                </a:solidFill>
                <a:latin typeface="Times New Roman" pitchFamily="18" charset="0"/>
                <a:ea typeface="Arial"/>
                <a:cs typeface="Times New Roman" pitchFamily="18" charset="0"/>
              </a:rPr>
              <a:t>are correct. These checks have been done as the following:</a:t>
            </a:r>
          </a:p>
          <a:p>
            <a:endParaRPr lang="ar-SA" dirty="0"/>
          </a:p>
        </p:txBody>
      </p:sp>
      <p:sp>
        <p:nvSpPr>
          <p:cNvPr id="9" name="Rectangle 8">
            <a:extLst>
              <a:ext uri="{FF2B5EF4-FFF2-40B4-BE49-F238E27FC236}">
                <a16:creationId xmlns:a16="http://schemas.microsoft.com/office/drawing/2014/main" id="{60901844-BFB8-4FAF-9C68-DF25492BBEE3}"/>
              </a:ext>
            </a:extLst>
          </p:cNvPr>
          <p:cNvSpPr/>
          <p:nvPr/>
        </p:nvSpPr>
        <p:spPr>
          <a:xfrm>
            <a:off x="527418" y="1646500"/>
            <a:ext cx="3225431" cy="2633413"/>
          </a:xfrm>
          <a:prstGeom prst="rect">
            <a:avLst/>
          </a:prstGeom>
        </p:spPr>
        <p:txBody>
          <a:bodyPr wrap="square">
            <a:spAutoFit/>
          </a:bodyPr>
          <a:lstStyle/>
          <a:p>
            <a:pPr marL="342900" indent="-342900">
              <a:lnSpc>
                <a:spcPct val="150000"/>
              </a:lnSpc>
              <a:buClr>
                <a:srgbClr val="FF0000"/>
              </a:buClr>
              <a:buFont typeface="+mj-lt"/>
              <a:buAutoNum type="arabicPeriod"/>
            </a:pPr>
            <a:r>
              <a:rPr lang="en-US" sz="1600" dirty="0">
                <a:solidFill>
                  <a:schemeClr val="tx1"/>
                </a:solidFill>
                <a:latin typeface="Times New Roman" pitchFamily="18" charset="0"/>
                <a:cs typeface="Times New Roman" pitchFamily="18" charset="0"/>
                <a:sym typeface="Overpass Light"/>
              </a:rPr>
              <a:t> Compatibility check</a:t>
            </a:r>
          </a:p>
          <a:p>
            <a:pPr marL="342900" indent="-342900">
              <a:lnSpc>
                <a:spcPct val="150000"/>
              </a:lnSpc>
              <a:buClr>
                <a:srgbClr val="FF0000"/>
              </a:buClr>
              <a:buFont typeface="+mj-lt"/>
              <a:buAutoNum type="arabicPeriod"/>
            </a:pPr>
            <a:r>
              <a:rPr lang="en-US" sz="1600" dirty="0">
                <a:solidFill>
                  <a:schemeClr val="tx1"/>
                </a:solidFill>
                <a:latin typeface="Times New Roman" pitchFamily="18" charset="0"/>
                <a:cs typeface="Times New Roman" pitchFamily="18" charset="0"/>
                <a:sym typeface="Overpass Light"/>
              </a:rPr>
              <a:t>Equilibrium check</a:t>
            </a:r>
            <a:endParaRPr lang="ar-SA" sz="1600" dirty="0">
              <a:solidFill>
                <a:schemeClr val="tx1"/>
              </a:solidFill>
              <a:latin typeface="Times New Roman" pitchFamily="18" charset="0"/>
              <a:cs typeface="Times New Roman" pitchFamily="18" charset="0"/>
              <a:sym typeface="Overpass Light"/>
            </a:endParaRPr>
          </a:p>
          <a:p>
            <a:pPr marL="342900" indent="-342900">
              <a:lnSpc>
                <a:spcPct val="150000"/>
              </a:lnSpc>
              <a:buClr>
                <a:srgbClr val="FF0000"/>
              </a:buClr>
              <a:buFont typeface="+mj-lt"/>
              <a:buAutoNum type="arabicPeriod"/>
            </a:pPr>
            <a:r>
              <a:rPr lang="en-US" sz="1600" dirty="0">
                <a:solidFill>
                  <a:schemeClr val="tx1"/>
                </a:solidFill>
                <a:latin typeface="Times New Roman" pitchFamily="18" charset="0"/>
                <a:cs typeface="Times New Roman" pitchFamily="18" charset="0"/>
                <a:sym typeface="Overpass Light"/>
              </a:rPr>
              <a:t>Internal force check</a:t>
            </a:r>
            <a:endParaRPr lang="ar-SA" sz="1600" dirty="0">
              <a:solidFill>
                <a:schemeClr val="tx1"/>
              </a:solidFill>
              <a:latin typeface="Times New Roman" pitchFamily="18" charset="0"/>
              <a:cs typeface="Times New Roman" pitchFamily="18" charset="0"/>
              <a:sym typeface="Overpass Light"/>
            </a:endParaRPr>
          </a:p>
          <a:p>
            <a:pPr marL="342900" indent="-342900">
              <a:lnSpc>
                <a:spcPct val="150000"/>
              </a:lnSpc>
              <a:buClr>
                <a:srgbClr val="FF0000"/>
              </a:buClr>
              <a:buFont typeface="+mj-lt"/>
              <a:buAutoNum type="arabicPeriod"/>
            </a:pPr>
            <a:r>
              <a:rPr lang="en-US" sz="1600" dirty="0">
                <a:solidFill>
                  <a:schemeClr val="tx1"/>
                </a:solidFill>
                <a:latin typeface="Times New Roman" pitchFamily="18" charset="0"/>
                <a:cs typeface="Times New Roman" pitchFamily="18" charset="0"/>
                <a:sym typeface="Overpass Light"/>
              </a:rPr>
              <a:t>Deflection check</a:t>
            </a:r>
            <a:endParaRPr lang="ar-SA" sz="1600" dirty="0">
              <a:solidFill>
                <a:schemeClr val="tx1"/>
              </a:solidFill>
              <a:latin typeface="Times New Roman" pitchFamily="18" charset="0"/>
              <a:cs typeface="Times New Roman" pitchFamily="18" charset="0"/>
              <a:sym typeface="Overpass Light"/>
            </a:endParaRPr>
          </a:p>
          <a:p>
            <a:pPr marL="342900" indent="-342900">
              <a:lnSpc>
                <a:spcPct val="150000"/>
              </a:lnSpc>
              <a:buClr>
                <a:srgbClr val="FF0000"/>
              </a:buClr>
              <a:buFont typeface="+mj-lt"/>
              <a:buAutoNum type="arabicPeriod"/>
            </a:pPr>
            <a:r>
              <a:rPr lang="en-US" sz="1600" dirty="0">
                <a:solidFill>
                  <a:schemeClr val="tx1"/>
                </a:solidFill>
                <a:latin typeface="Times New Roman" pitchFamily="18" charset="0"/>
                <a:cs typeface="Times New Roman" pitchFamily="18" charset="0"/>
                <a:sym typeface="Overpass Light"/>
              </a:rPr>
              <a:t>Period check</a:t>
            </a:r>
          </a:p>
          <a:p>
            <a:pPr marL="342900" indent="-342900">
              <a:lnSpc>
                <a:spcPct val="150000"/>
              </a:lnSpc>
              <a:buClr>
                <a:srgbClr val="FF0000"/>
              </a:buClr>
              <a:buFont typeface="+mj-lt"/>
              <a:buAutoNum type="arabicPeriod"/>
            </a:pPr>
            <a:r>
              <a:rPr lang="en-US" sz="1600" dirty="0">
                <a:solidFill>
                  <a:schemeClr val="tx1"/>
                </a:solidFill>
                <a:latin typeface="Times New Roman" pitchFamily="18" charset="0"/>
                <a:cs typeface="Times New Roman" pitchFamily="18" charset="0"/>
                <a:sym typeface="Overpass Light"/>
              </a:rPr>
              <a:t>Base shear check </a:t>
            </a:r>
            <a:endParaRPr lang="ar-SA" sz="1600" dirty="0">
              <a:solidFill>
                <a:schemeClr val="tx1"/>
              </a:solidFill>
              <a:latin typeface="Times New Roman" pitchFamily="18" charset="0"/>
              <a:cs typeface="Times New Roman" pitchFamily="18" charset="0"/>
              <a:sym typeface="Overpass Light"/>
            </a:endParaRPr>
          </a:p>
          <a:p>
            <a:pPr marL="342900" indent="-342900">
              <a:lnSpc>
                <a:spcPct val="150000"/>
              </a:lnSpc>
              <a:buClr>
                <a:srgbClr val="FF0000"/>
              </a:buClr>
              <a:buFont typeface="+mj-lt"/>
              <a:buAutoNum type="arabicPeriod"/>
            </a:pPr>
            <a:r>
              <a:rPr lang="en-US" sz="1600" dirty="0">
                <a:solidFill>
                  <a:schemeClr val="tx1"/>
                </a:solidFill>
                <a:latin typeface="Times New Roman" pitchFamily="18" charset="0"/>
                <a:cs typeface="Times New Roman" pitchFamily="18" charset="0"/>
                <a:sym typeface="Overpass Light"/>
              </a:rPr>
              <a:t>Drift check</a:t>
            </a:r>
            <a:endParaRPr lang="ar-SA" sz="1600" dirty="0">
              <a:solidFill>
                <a:schemeClr val="tx1"/>
              </a:solidFill>
              <a:latin typeface="Times New Roman" pitchFamily="18" charset="0"/>
              <a:cs typeface="Times New Roman" pitchFamily="18" charset="0"/>
              <a:sym typeface="Overpass Light"/>
            </a:endParaRPr>
          </a:p>
        </p:txBody>
      </p:sp>
      <p:sp>
        <p:nvSpPr>
          <p:cNvPr id="10" name="Subtitle 2">
            <a:extLst>
              <a:ext uri="{FF2B5EF4-FFF2-40B4-BE49-F238E27FC236}">
                <a16:creationId xmlns:a16="http://schemas.microsoft.com/office/drawing/2014/main" id="{488058F5-C021-4D9F-8C43-F9E4BECE772D}"/>
              </a:ext>
            </a:extLst>
          </p:cNvPr>
          <p:cNvSpPr>
            <a:spLocks noGrp="1"/>
          </p:cNvSpPr>
          <p:nvPr>
            <p:ph type="subTitle" idx="1"/>
          </p:nvPr>
        </p:nvSpPr>
        <p:spPr>
          <a:xfrm flipH="1">
            <a:off x="252538" y="193401"/>
            <a:ext cx="2649812" cy="458993"/>
          </a:xfrm>
        </p:spPr>
        <p:txBody>
          <a:bodyPr/>
          <a:lstStyle/>
          <a:p>
            <a:r>
              <a:rPr lang="en-US" sz="3000" b="1" dirty="0" smtClean="0">
                <a:solidFill>
                  <a:srgbClr val="C00000"/>
                </a:solidFill>
                <a:latin typeface="Poiret One"/>
                <a:ea typeface="Poiret One"/>
                <a:cs typeface="Poiret One"/>
              </a:rPr>
              <a:t>The checks </a:t>
            </a:r>
            <a:endParaRPr lang="en-US" sz="3000" b="1" dirty="0">
              <a:solidFill>
                <a:srgbClr val="C00000"/>
              </a:solidFill>
              <a:latin typeface="Poiret One"/>
              <a:ea typeface="Poiret One"/>
              <a:cs typeface="Poiret One"/>
            </a:endParaRPr>
          </a:p>
        </p:txBody>
      </p:sp>
    </p:spTree>
    <p:extLst>
      <p:ext uri="{BB962C8B-B14F-4D97-AF65-F5344CB8AC3E}">
        <p14:creationId xmlns:p14="http://schemas.microsoft.com/office/powerpoint/2010/main" val="2095842560"/>
      </p:ext>
    </p:extLst>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B6CF20A-5ED2-4FF2-B038-6657D5041A7E}"/>
              </a:ext>
            </a:extLst>
          </p:cNvPr>
          <p:cNvPicPr>
            <a:picLocks noChangeAspect="1"/>
          </p:cNvPicPr>
          <p:nvPr/>
        </p:nvPicPr>
        <p:blipFill>
          <a:blip r:embed="rId2"/>
          <a:stretch>
            <a:fillRect/>
          </a:stretch>
        </p:blipFill>
        <p:spPr>
          <a:xfrm>
            <a:off x="2990850" y="558267"/>
            <a:ext cx="6082710" cy="4498986"/>
          </a:xfrm>
          <a:prstGeom prst="rect">
            <a:avLst/>
          </a:prstGeom>
        </p:spPr>
      </p:pic>
      <p:sp>
        <p:nvSpPr>
          <p:cNvPr id="14" name="Subtitle 2">
            <a:extLst>
              <a:ext uri="{FF2B5EF4-FFF2-40B4-BE49-F238E27FC236}">
                <a16:creationId xmlns:a16="http://schemas.microsoft.com/office/drawing/2014/main" id="{488058F5-C021-4D9F-8C43-F9E4BECE772D}"/>
              </a:ext>
            </a:extLst>
          </p:cNvPr>
          <p:cNvSpPr>
            <a:spLocks noGrp="1"/>
          </p:cNvSpPr>
          <p:nvPr>
            <p:ph type="subTitle" idx="1"/>
          </p:nvPr>
        </p:nvSpPr>
        <p:spPr>
          <a:xfrm flipH="1">
            <a:off x="0" y="97250"/>
            <a:ext cx="3685928" cy="461017"/>
          </a:xfrm>
        </p:spPr>
        <p:txBody>
          <a:bodyPr/>
          <a:lstStyle/>
          <a:p>
            <a:r>
              <a:rPr lang="en-US" sz="3000" b="1" dirty="0">
                <a:solidFill>
                  <a:srgbClr val="C00000"/>
                </a:solidFill>
                <a:latin typeface="Poiret One"/>
                <a:ea typeface="Poiret One"/>
                <a:cs typeface="Poiret One"/>
              </a:rPr>
              <a:t>Reinforcement design  </a:t>
            </a:r>
            <a:endParaRPr lang="ar-SA" sz="3000" b="1" dirty="0">
              <a:solidFill>
                <a:srgbClr val="C00000"/>
              </a:solidFill>
              <a:latin typeface="Poiret One"/>
              <a:ea typeface="Poiret One"/>
              <a:cs typeface="Poiret One"/>
            </a:endParaRPr>
          </a:p>
        </p:txBody>
      </p:sp>
      <p:sp>
        <p:nvSpPr>
          <p:cNvPr id="26" name="Subtitle 2">
            <a:extLst>
              <a:ext uri="{FF2B5EF4-FFF2-40B4-BE49-F238E27FC236}">
                <a16:creationId xmlns:a16="http://schemas.microsoft.com/office/drawing/2014/main" id="{2E0A806E-95D2-474B-85A2-9D7D48D76017}"/>
              </a:ext>
            </a:extLst>
          </p:cNvPr>
          <p:cNvSpPr txBox="1">
            <a:spLocks/>
          </p:cNvSpPr>
          <p:nvPr/>
        </p:nvSpPr>
        <p:spPr>
          <a:xfrm flipH="1">
            <a:off x="663259" y="1019284"/>
            <a:ext cx="2810876"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sz="2000" b="1" dirty="0">
                <a:solidFill>
                  <a:schemeClr val="tx1"/>
                </a:solidFill>
                <a:latin typeface="Poiret One"/>
                <a:ea typeface="Poiret One"/>
                <a:cs typeface="Poiret One"/>
              </a:rPr>
              <a:t>Slab  design  </a:t>
            </a:r>
            <a:endParaRPr lang="ar-SA" sz="2000" b="1" dirty="0">
              <a:solidFill>
                <a:schemeClr val="tx1"/>
              </a:solidFill>
              <a:latin typeface="Poiret One"/>
              <a:ea typeface="Poiret One"/>
              <a:cs typeface="Poiret One"/>
            </a:endParaRPr>
          </a:p>
        </p:txBody>
      </p:sp>
      <p:pic>
        <p:nvPicPr>
          <p:cNvPr id="16" name="Picture 15">
            <a:extLst>
              <a:ext uri="{FF2B5EF4-FFF2-40B4-BE49-F238E27FC236}">
                <a16:creationId xmlns:a16="http://schemas.microsoft.com/office/drawing/2014/main" id="{10591AA3-A0B4-47B3-8882-814D8D9820B4}"/>
              </a:ext>
            </a:extLst>
          </p:cNvPr>
          <p:cNvPicPr>
            <a:picLocks noChangeAspect="1"/>
          </p:cNvPicPr>
          <p:nvPr/>
        </p:nvPicPr>
        <p:blipFill>
          <a:blip r:embed="rId3"/>
          <a:stretch>
            <a:fillRect/>
          </a:stretch>
        </p:blipFill>
        <p:spPr>
          <a:xfrm>
            <a:off x="0" y="1555329"/>
            <a:ext cx="3965944" cy="1983974"/>
          </a:xfrm>
          <a:prstGeom prst="rect">
            <a:avLst/>
          </a:prstGeom>
        </p:spPr>
      </p:pic>
    </p:spTree>
    <p:extLst>
      <p:ext uri="{BB962C8B-B14F-4D97-AF65-F5344CB8AC3E}">
        <p14:creationId xmlns:p14="http://schemas.microsoft.com/office/powerpoint/2010/main" val="32421266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ppt_x"/>
                                          </p:val>
                                        </p:tav>
                                        <p:tav tm="100000">
                                          <p:val>
                                            <p:strVal val="#ppt_x"/>
                                          </p:val>
                                        </p:tav>
                                      </p:tavLst>
                                    </p:anim>
                                    <p:anim calcmode="lin" valueType="num">
                                      <p:cBhvr additive="base">
                                        <p:cTn id="1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a:extLst>
              <a:ext uri="{FF2B5EF4-FFF2-40B4-BE49-F238E27FC236}">
                <a16:creationId xmlns:a16="http://schemas.microsoft.com/office/drawing/2014/main" id="{488058F5-C021-4D9F-8C43-F9E4BECE772D}"/>
              </a:ext>
            </a:extLst>
          </p:cNvPr>
          <p:cNvSpPr>
            <a:spLocks noGrp="1"/>
          </p:cNvSpPr>
          <p:nvPr>
            <p:ph type="subTitle" idx="1"/>
          </p:nvPr>
        </p:nvSpPr>
        <p:spPr>
          <a:xfrm flipH="1">
            <a:off x="99391" y="96700"/>
            <a:ext cx="3791855" cy="637898"/>
          </a:xfrm>
        </p:spPr>
        <p:txBody>
          <a:bodyPr/>
          <a:lstStyle/>
          <a:p>
            <a:r>
              <a:rPr lang="en-US" sz="3000" b="1" dirty="0">
                <a:solidFill>
                  <a:srgbClr val="C00000"/>
                </a:solidFill>
                <a:latin typeface="Poiret One"/>
                <a:ea typeface="Poiret One"/>
                <a:cs typeface="Poiret One"/>
              </a:rPr>
              <a:t>Reinforcement design  </a:t>
            </a:r>
            <a:endParaRPr lang="ar-SA" sz="3000" b="1" dirty="0">
              <a:solidFill>
                <a:srgbClr val="C00000"/>
              </a:solidFill>
              <a:latin typeface="Poiret One"/>
              <a:ea typeface="Poiret One"/>
              <a:cs typeface="Poiret One"/>
            </a:endParaRPr>
          </a:p>
        </p:txBody>
      </p:sp>
      <p:pic>
        <p:nvPicPr>
          <p:cNvPr id="3" name="Picture 2">
            <a:extLst>
              <a:ext uri="{FF2B5EF4-FFF2-40B4-BE49-F238E27FC236}">
                <a16:creationId xmlns:a16="http://schemas.microsoft.com/office/drawing/2014/main" id="{332B2D95-2153-4245-93EF-464B5149CB34}"/>
              </a:ext>
            </a:extLst>
          </p:cNvPr>
          <p:cNvPicPr>
            <a:picLocks noChangeAspect="1"/>
          </p:cNvPicPr>
          <p:nvPr/>
        </p:nvPicPr>
        <p:blipFill>
          <a:blip r:embed="rId2"/>
          <a:stretch>
            <a:fillRect/>
          </a:stretch>
        </p:blipFill>
        <p:spPr>
          <a:xfrm>
            <a:off x="4194316" y="96700"/>
            <a:ext cx="4850294" cy="3523836"/>
          </a:xfrm>
          <a:prstGeom prst="rect">
            <a:avLst/>
          </a:prstGeom>
        </p:spPr>
      </p:pic>
      <p:sp>
        <p:nvSpPr>
          <p:cNvPr id="4" name="Rectangle 3">
            <a:extLst>
              <a:ext uri="{FF2B5EF4-FFF2-40B4-BE49-F238E27FC236}">
                <a16:creationId xmlns:a16="http://schemas.microsoft.com/office/drawing/2014/main" id="{9991F302-D45A-46E6-915D-9E6D7FE447C3}"/>
              </a:ext>
            </a:extLst>
          </p:cNvPr>
          <p:cNvSpPr/>
          <p:nvPr/>
        </p:nvSpPr>
        <p:spPr>
          <a:xfrm>
            <a:off x="5851558" y="2320784"/>
            <a:ext cx="516835" cy="467139"/>
          </a:xfrm>
          <a:prstGeom prst="rect">
            <a:avLst/>
          </a:prstGeom>
          <a:noFill/>
          <a:ln>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ln w="38100">
                <a:solidFill>
                  <a:srgbClr val="FF0000"/>
                </a:solidFill>
              </a:ln>
              <a:noFill/>
            </a:endParaRPr>
          </a:p>
        </p:txBody>
      </p:sp>
      <p:sp>
        <p:nvSpPr>
          <p:cNvPr id="8" name="Arrow: Right 7">
            <a:extLst>
              <a:ext uri="{FF2B5EF4-FFF2-40B4-BE49-F238E27FC236}">
                <a16:creationId xmlns:a16="http://schemas.microsoft.com/office/drawing/2014/main" id="{022A3E09-B589-41D3-8AB8-F1B4C304BF0D}"/>
              </a:ext>
            </a:extLst>
          </p:cNvPr>
          <p:cNvSpPr/>
          <p:nvPr/>
        </p:nvSpPr>
        <p:spPr>
          <a:xfrm>
            <a:off x="4572000" y="2340792"/>
            <a:ext cx="1123122" cy="422412"/>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0" name="Rectangle 19">
            <a:extLst>
              <a:ext uri="{FF2B5EF4-FFF2-40B4-BE49-F238E27FC236}">
                <a16:creationId xmlns:a16="http://schemas.microsoft.com/office/drawing/2014/main" id="{B531F3F4-5A76-4271-BC04-7235AD55F421}"/>
              </a:ext>
            </a:extLst>
          </p:cNvPr>
          <p:cNvSpPr/>
          <p:nvPr/>
        </p:nvSpPr>
        <p:spPr>
          <a:xfrm>
            <a:off x="769638" y="2593927"/>
            <a:ext cx="1915909" cy="338554"/>
          </a:xfrm>
          <a:prstGeom prst="rect">
            <a:avLst/>
          </a:prstGeom>
        </p:spPr>
        <p:txBody>
          <a:bodyPr wrap="none">
            <a:spAutoFit/>
          </a:bodyPr>
          <a:lstStyle/>
          <a:p>
            <a:r>
              <a:rPr lang="en-US" sz="1600" dirty="0">
                <a:solidFill>
                  <a:schemeClr val="tx1"/>
                </a:solidFill>
                <a:latin typeface="Times New Roman" panose="02020603050405020304" pitchFamily="18" charset="0"/>
                <a:cs typeface="Times New Roman" panose="02020603050405020304" pitchFamily="18" charset="0"/>
              </a:rPr>
              <a:t>Details of column 11</a:t>
            </a:r>
            <a:endParaRPr lang="ar-SA" sz="1600" dirty="0">
              <a:solidFill>
                <a:schemeClr val="tx1"/>
              </a:solidFill>
              <a:latin typeface="Times New Roman" panose="02020603050405020304" pitchFamily="18" charset="0"/>
              <a:cs typeface="Times New Roman" panose="02020603050405020304" pitchFamily="18" charset="0"/>
            </a:endParaRPr>
          </a:p>
        </p:txBody>
      </p:sp>
      <p:pic>
        <p:nvPicPr>
          <p:cNvPr id="21" name="Picture 20">
            <a:extLst>
              <a:ext uri="{FF2B5EF4-FFF2-40B4-BE49-F238E27FC236}">
                <a16:creationId xmlns:a16="http://schemas.microsoft.com/office/drawing/2014/main" id="{FA30B1A5-9C73-411A-8AC5-8B0C572D1C53}"/>
              </a:ext>
            </a:extLst>
          </p:cNvPr>
          <p:cNvPicPr>
            <a:picLocks noChangeAspect="1"/>
          </p:cNvPicPr>
          <p:nvPr/>
        </p:nvPicPr>
        <p:blipFill>
          <a:blip r:embed="rId3"/>
          <a:stretch>
            <a:fillRect/>
          </a:stretch>
        </p:blipFill>
        <p:spPr>
          <a:xfrm>
            <a:off x="99391" y="3007008"/>
            <a:ext cx="6629400" cy="2039792"/>
          </a:xfrm>
          <a:prstGeom prst="rect">
            <a:avLst/>
          </a:prstGeom>
        </p:spPr>
      </p:pic>
      <p:sp>
        <p:nvSpPr>
          <p:cNvPr id="25" name="Subtitle 2">
            <a:extLst>
              <a:ext uri="{FF2B5EF4-FFF2-40B4-BE49-F238E27FC236}">
                <a16:creationId xmlns:a16="http://schemas.microsoft.com/office/drawing/2014/main" id="{69710747-DABA-43F9-B1E2-B2B469A73C87}"/>
              </a:ext>
            </a:extLst>
          </p:cNvPr>
          <p:cNvSpPr txBox="1">
            <a:spLocks/>
          </p:cNvSpPr>
          <p:nvPr/>
        </p:nvSpPr>
        <p:spPr>
          <a:xfrm flipH="1">
            <a:off x="984021" y="978402"/>
            <a:ext cx="2810876"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sz="2000" b="1" dirty="0">
                <a:solidFill>
                  <a:schemeClr val="tx1"/>
                </a:solidFill>
                <a:latin typeface="Poiret One"/>
                <a:ea typeface="Poiret One"/>
                <a:cs typeface="Poiret One"/>
              </a:rPr>
              <a:t>Column design  </a:t>
            </a:r>
            <a:endParaRPr lang="ar-SA" sz="2000" b="1" dirty="0">
              <a:solidFill>
                <a:schemeClr val="tx1"/>
              </a:solidFill>
              <a:latin typeface="Poiret One"/>
              <a:ea typeface="Poiret One"/>
              <a:cs typeface="Poiret One"/>
            </a:endParaRPr>
          </a:p>
        </p:txBody>
      </p:sp>
    </p:spTree>
    <p:extLst>
      <p:ext uri="{BB962C8B-B14F-4D97-AF65-F5344CB8AC3E}">
        <p14:creationId xmlns:p14="http://schemas.microsoft.com/office/powerpoint/2010/main" val="5388923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fill="hold"/>
                                        <p:tgtEl>
                                          <p:spTgt spid="25"/>
                                        </p:tgtEl>
                                        <p:attrNameLst>
                                          <p:attrName>ppt_x</p:attrName>
                                        </p:attrNameLst>
                                      </p:cBhvr>
                                      <p:tavLst>
                                        <p:tav tm="0">
                                          <p:val>
                                            <p:strVal val="#ppt_x"/>
                                          </p:val>
                                        </p:tav>
                                        <p:tav tm="100000">
                                          <p:val>
                                            <p:strVal val="#ppt_x"/>
                                          </p:val>
                                        </p:tav>
                                      </p:tavLst>
                                    </p:anim>
                                    <p:anim calcmode="lin" valueType="num">
                                      <p:cBhvr additive="base">
                                        <p:cTn id="27"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ppt_x"/>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ppt_x"/>
                                          </p:val>
                                        </p:tav>
                                        <p:tav tm="100000">
                                          <p:val>
                                            <p:strVal val="#ppt_x"/>
                                          </p:val>
                                        </p:tav>
                                      </p:tavLst>
                                    </p:anim>
                                    <p:anim calcmode="lin" valueType="num">
                                      <p:cBhvr additive="base">
                                        <p:cTn id="3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20" grpId="0"/>
      <p:bldP spid="2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43C0315-243A-40F1-B13F-DA5944C12ECD}"/>
              </a:ext>
            </a:extLst>
          </p:cNvPr>
          <p:cNvPicPr>
            <a:picLocks noChangeAspect="1"/>
          </p:cNvPicPr>
          <p:nvPr/>
        </p:nvPicPr>
        <p:blipFill>
          <a:blip r:embed="rId2"/>
          <a:stretch>
            <a:fillRect/>
          </a:stretch>
        </p:blipFill>
        <p:spPr>
          <a:xfrm>
            <a:off x="2414184" y="354308"/>
            <a:ext cx="6067053" cy="4434884"/>
          </a:xfrm>
          <a:prstGeom prst="rect">
            <a:avLst/>
          </a:prstGeom>
        </p:spPr>
      </p:pic>
      <p:sp>
        <p:nvSpPr>
          <p:cNvPr id="15" name="Subtitle 2">
            <a:extLst>
              <a:ext uri="{FF2B5EF4-FFF2-40B4-BE49-F238E27FC236}">
                <a16:creationId xmlns:a16="http://schemas.microsoft.com/office/drawing/2014/main" id="{A22A94F0-23ED-47DA-B487-9DDB23F71EA8}"/>
              </a:ext>
            </a:extLst>
          </p:cNvPr>
          <p:cNvSpPr txBox="1">
            <a:spLocks/>
          </p:cNvSpPr>
          <p:nvPr/>
        </p:nvSpPr>
        <p:spPr>
          <a:xfrm flipH="1">
            <a:off x="308123" y="793367"/>
            <a:ext cx="1939777"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sz="2000" b="1" dirty="0">
                <a:solidFill>
                  <a:schemeClr val="tx1"/>
                </a:solidFill>
                <a:latin typeface="Poiret One"/>
                <a:ea typeface="Poiret One"/>
                <a:cs typeface="Poiret One"/>
              </a:rPr>
              <a:t>Beam design  </a:t>
            </a:r>
            <a:endParaRPr lang="ar-SA" sz="2000" b="1" dirty="0">
              <a:solidFill>
                <a:schemeClr val="tx1"/>
              </a:solidFill>
              <a:latin typeface="Poiret One"/>
              <a:ea typeface="Poiret One"/>
              <a:cs typeface="Poiret One"/>
            </a:endParaRPr>
          </a:p>
        </p:txBody>
      </p:sp>
      <p:sp>
        <p:nvSpPr>
          <p:cNvPr id="5" name="Rectangle 4">
            <a:extLst>
              <a:ext uri="{FF2B5EF4-FFF2-40B4-BE49-F238E27FC236}">
                <a16:creationId xmlns:a16="http://schemas.microsoft.com/office/drawing/2014/main" id="{E0E75F43-CB4C-4DCA-9D5E-97E24DC4B850}"/>
              </a:ext>
            </a:extLst>
          </p:cNvPr>
          <p:cNvSpPr/>
          <p:nvPr/>
        </p:nvSpPr>
        <p:spPr>
          <a:xfrm>
            <a:off x="2890907" y="3253562"/>
            <a:ext cx="1064404" cy="47846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Arrow: Right 5">
            <a:extLst>
              <a:ext uri="{FF2B5EF4-FFF2-40B4-BE49-F238E27FC236}">
                <a16:creationId xmlns:a16="http://schemas.microsoft.com/office/drawing/2014/main" id="{7DFDBA9F-A926-4C44-80BE-3C5D42206915}"/>
              </a:ext>
            </a:extLst>
          </p:cNvPr>
          <p:cNvSpPr/>
          <p:nvPr/>
        </p:nvSpPr>
        <p:spPr>
          <a:xfrm>
            <a:off x="1589736" y="3352026"/>
            <a:ext cx="1064404" cy="281536"/>
          </a:xfrm>
          <a:prstGeom prst="rightArrow">
            <a:avLst/>
          </a:prstGeom>
          <a:solidFill>
            <a:srgbClr val="C00000"/>
          </a:solidFill>
          <a:ln>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12074937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A22A94F0-23ED-47DA-B487-9DDB23F71EA8}"/>
              </a:ext>
            </a:extLst>
          </p:cNvPr>
          <p:cNvSpPr txBox="1">
            <a:spLocks/>
          </p:cNvSpPr>
          <p:nvPr/>
        </p:nvSpPr>
        <p:spPr>
          <a:xfrm flipH="1">
            <a:off x="0" y="334617"/>
            <a:ext cx="1653075"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sz="2000" b="1" dirty="0">
                <a:solidFill>
                  <a:schemeClr val="tx1"/>
                </a:solidFill>
                <a:latin typeface="Poiret One"/>
                <a:ea typeface="Poiret One"/>
                <a:cs typeface="Poiret One"/>
              </a:rPr>
              <a:t>Beam design  </a:t>
            </a:r>
            <a:endParaRPr lang="ar-SA" sz="2000" b="1" dirty="0">
              <a:solidFill>
                <a:schemeClr val="tx1"/>
              </a:solidFill>
              <a:latin typeface="Poiret One"/>
              <a:ea typeface="Poiret One"/>
              <a:cs typeface="Poiret One"/>
            </a:endParaRPr>
          </a:p>
        </p:txBody>
      </p:sp>
      <p:pic>
        <p:nvPicPr>
          <p:cNvPr id="4" name="Picture 3">
            <a:extLst>
              <a:ext uri="{FF2B5EF4-FFF2-40B4-BE49-F238E27FC236}">
                <a16:creationId xmlns:a16="http://schemas.microsoft.com/office/drawing/2014/main" id="{4710151A-E78B-404F-AADF-2DBDF3D91758}"/>
              </a:ext>
            </a:extLst>
          </p:cNvPr>
          <p:cNvPicPr>
            <a:picLocks noChangeAspect="1"/>
          </p:cNvPicPr>
          <p:nvPr/>
        </p:nvPicPr>
        <p:blipFill>
          <a:blip r:embed="rId2"/>
          <a:stretch>
            <a:fillRect/>
          </a:stretch>
        </p:blipFill>
        <p:spPr>
          <a:xfrm>
            <a:off x="1871329" y="170119"/>
            <a:ext cx="7166345" cy="4359349"/>
          </a:xfrm>
          <a:prstGeom prst="rect">
            <a:avLst/>
          </a:prstGeom>
        </p:spPr>
      </p:pic>
      <p:sp>
        <p:nvSpPr>
          <p:cNvPr id="8" name="Subtitle 2">
            <a:extLst>
              <a:ext uri="{FF2B5EF4-FFF2-40B4-BE49-F238E27FC236}">
                <a16:creationId xmlns:a16="http://schemas.microsoft.com/office/drawing/2014/main" id="{9216BEB8-44EC-4E32-B8AC-347CB6AEC6B1}"/>
              </a:ext>
            </a:extLst>
          </p:cNvPr>
          <p:cNvSpPr txBox="1">
            <a:spLocks/>
          </p:cNvSpPr>
          <p:nvPr/>
        </p:nvSpPr>
        <p:spPr>
          <a:xfrm flipH="1">
            <a:off x="4776428" y="4555762"/>
            <a:ext cx="2243805" cy="45968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dirty="0">
                <a:latin typeface="Times New Roman" panose="02020603050405020304" pitchFamily="18" charset="0"/>
                <a:cs typeface="Times New Roman" panose="02020603050405020304" pitchFamily="18" charset="0"/>
              </a:rPr>
              <a:t>Cross-Section of B8</a:t>
            </a:r>
            <a:endParaRPr lang="ar-SA"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B12B7EF5-1602-4FB8-B473-C26117503BFE}"/>
              </a:ext>
            </a:extLst>
          </p:cNvPr>
          <p:cNvPicPr>
            <a:picLocks noChangeAspect="1"/>
          </p:cNvPicPr>
          <p:nvPr/>
        </p:nvPicPr>
        <p:blipFill>
          <a:blip r:embed="rId3"/>
          <a:stretch>
            <a:fillRect/>
          </a:stretch>
        </p:blipFill>
        <p:spPr>
          <a:xfrm>
            <a:off x="106326" y="3208374"/>
            <a:ext cx="2922804" cy="1850067"/>
          </a:xfrm>
          <a:prstGeom prst="rect">
            <a:avLst/>
          </a:prstGeom>
        </p:spPr>
      </p:pic>
      <p:sp>
        <p:nvSpPr>
          <p:cNvPr id="11" name="Subtitle 2">
            <a:extLst>
              <a:ext uri="{FF2B5EF4-FFF2-40B4-BE49-F238E27FC236}">
                <a16:creationId xmlns:a16="http://schemas.microsoft.com/office/drawing/2014/main" id="{3C24E813-0C70-4F30-A030-4F44FD18E1B6}"/>
              </a:ext>
            </a:extLst>
          </p:cNvPr>
          <p:cNvSpPr txBox="1">
            <a:spLocks/>
          </p:cNvSpPr>
          <p:nvPr/>
        </p:nvSpPr>
        <p:spPr>
          <a:xfrm flipH="1">
            <a:off x="4097" y="2349793"/>
            <a:ext cx="1758105"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pPr algn="ctr"/>
            <a:r>
              <a:rPr lang="en-US" dirty="0">
                <a:latin typeface="Times New Roman" panose="02020603050405020304" pitchFamily="18" charset="0"/>
                <a:cs typeface="Times New Roman" panose="02020603050405020304" pitchFamily="18" charset="0"/>
              </a:rPr>
              <a:t>Longitudinal </a:t>
            </a:r>
          </a:p>
          <a:p>
            <a:pPr algn="ctr"/>
            <a:r>
              <a:rPr lang="en-US" dirty="0">
                <a:latin typeface="Times New Roman" panose="02020603050405020304" pitchFamily="18" charset="0"/>
                <a:cs typeface="Times New Roman" panose="02020603050405020304" pitchFamily="18" charset="0"/>
              </a:rPr>
              <a:t>Section in  B8</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44904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A22A94F0-23ED-47DA-B487-9DDB23F71EA8}"/>
              </a:ext>
            </a:extLst>
          </p:cNvPr>
          <p:cNvSpPr txBox="1">
            <a:spLocks/>
          </p:cNvSpPr>
          <p:nvPr/>
        </p:nvSpPr>
        <p:spPr>
          <a:xfrm flipH="1">
            <a:off x="107698" y="295669"/>
            <a:ext cx="2311037" cy="48028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pPr lvl="0"/>
            <a:r>
              <a:rPr lang="en-US" sz="2000" b="1" dirty="0">
                <a:solidFill>
                  <a:schemeClr val="tx1"/>
                </a:solidFill>
                <a:latin typeface="Poiret One"/>
                <a:ea typeface="Poiret One"/>
                <a:cs typeface="Poiret One"/>
              </a:rPr>
              <a:t>Shear wall design</a:t>
            </a:r>
          </a:p>
        </p:txBody>
      </p:sp>
      <p:pic>
        <p:nvPicPr>
          <p:cNvPr id="7" name="Picture 6">
            <a:extLst>
              <a:ext uri="{FF2B5EF4-FFF2-40B4-BE49-F238E27FC236}">
                <a16:creationId xmlns:a16="http://schemas.microsoft.com/office/drawing/2014/main" id="{D0865408-463A-4D91-BDF9-462D22FE9AA7}"/>
              </a:ext>
            </a:extLst>
          </p:cNvPr>
          <p:cNvPicPr/>
          <p:nvPr/>
        </p:nvPicPr>
        <p:blipFill>
          <a:blip r:embed="rId2">
            <a:extLst>
              <a:ext uri="{28A0092B-C50C-407E-A947-70E740481C1C}">
                <a14:useLocalDpi xmlns:a14="http://schemas.microsoft.com/office/drawing/2010/main" val="0"/>
              </a:ext>
            </a:extLst>
          </a:blip>
          <a:stretch>
            <a:fillRect/>
          </a:stretch>
        </p:blipFill>
        <p:spPr>
          <a:xfrm>
            <a:off x="4571999" y="117536"/>
            <a:ext cx="4483133" cy="2306687"/>
          </a:xfrm>
          <a:prstGeom prst="rect">
            <a:avLst/>
          </a:prstGeom>
        </p:spPr>
      </p:pic>
      <p:sp>
        <p:nvSpPr>
          <p:cNvPr id="3" name="Rectangle 2">
            <a:extLst>
              <a:ext uri="{FF2B5EF4-FFF2-40B4-BE49-F238E27FC236}">
                <a16:creationId xmlns:a16="http://schemas.microsoft.com/office/drawing/2014/main" id="{5240DEC8-2FA9-4382-A9F6-C1D59AF8E637}"/>
              </a:ext>
            </a:extLst>
          </p:cNvPr>
          <p:cNvSpPr/>
          <p:nvPr/>
        </p:nvSpPr>
        <p:spPr>
          <a:xfrm>
            <a:off x="4770027" y="1480234"/>
            <a:ext cx="361507" cy="1053321"/>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Arrow: Right 8">
            <a:extLst>
              <a:ext uri="{FF2B5EF4-FFF2-40B4-BE49-F238E27FC236}">
                <a16:creationId xmlns:a16="http://schemas.microsoft.com/office/drawing/2014/main" id="{641D2D08-6860-4B67-A299-6C0FA2A4AB80}"/>
              </a:ext>
            </a:extLst>
          </p:cNvPr>
          <p:cNvSpPr/>
          <p:nvPr/>
        </p:nvSpPr>
        <p:spPr>
          <a:xfrm>
            <a:off x="3542298" y="1794392"/>
            <a:ext cx="911715" cy="374699"/>
          </a:xfrm>
          <a:prstGeom prst="rightArrow">
            <a:avLst/>
          </a:prstGeom>
          <a:solidFill>
            <a:srgbClr val="C00000"/>
          </a:solidFill>
          <a:ln>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4" name="Picture 3">
            <a:extLst>
              <a:ext uri="{FF2B5EF4-FFF2-40B4-BE49-F238E27FC236}">
                <a16:creationId xmlns:a16="http://schemas.microsoft.com/office/drawing/2014/main" id="{C2741AE4-BADA-4EB7-BE0F-BD4A99643744}"/>
              </a:ext>
            </a:extLst>
          </p:cNvPr>
          <p:cNvPicPr>
            <a:picLocks noChangeAspect="1"/>
          </p:cNvPicPr>
          <p:nvPr/>
        </p:nvPicPr>
        <p:blipFill>
          <a:blip r:embed="rId3"/>
          <a:stretch>
            <a:fillRect/>
          </a:stretch>
        </p:blipFill>
        <p:spPr>
          <a:xfrm>
            <a:off x="535518" y="2807788"/>
            <a:ext cx="8346558" cy="1999284"/>
          </a:xfrm>
          <a:prstGeom prst="rect">
            <a:avLst/>
          </a:prstGeom>
        </p:spPr>
      </p:pic>
      <p:sp>
        <p:nvSpPr>
          <p:cNvPr id="13" name="Subtitle 2">
            <a:extLst>
              <a:ext uri="{FF2B5EF4-FFF2-40B4-BE49-F238E27FC236}">
                <a16:creationId xmlns:a16="http://schemas.microsoft.com/office/drawing/2014/main" id="{D2985C6A-E5BF-4C2F-A4C4-CFC00232034D}"/>
              </a:ext>
            </a:extLst>
          </p:cNvPr>
          <p:cNvSpPr txBox="1">
            <a:spLocks/>
          </p:cNvSpPr>
          <p:nvPr/>
        </p:nvSpPr>
        <p:spPr>
          <a:xfrm flipH="1">
            <a:off x="430470" y="2297057"/>
            <a:ext cx="2810876"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pPr lvl="0"/>
            <a:r>
              <a:rPr lang="en-US" dirty="0">
                <a:latin typeface="Times New Roman" panose="02020603050405020304" pitchFamily="18" charset="0"/>
                <a:cs typeface="Times New Roman" panose="02020603050405020304" pitchFamily="18" charset="0"/>
              </a:rPr>
              <a:t>Details of Shear wall 6</a:t>
            </a:r>
          </a:p>
        </p:txBody>
      </p:sp>
      <p:sp>
        <p:nvSpPr>
          <p:cNvPr id="2" name="TextBox 1"/>
          <p:cNvSpPr txBox="1"/>
          <p:nvPr/>
        </p:nvSpPr>
        <p:spPr>
          <a:xfrm>
            <a:off x="2850503" y="1086213"/>
            <a:ext cx="1402638" cy="369332"/>
          </a:xfrm>
          <a:prstGeom prst="rect">
            <a:avLst/>
          </a:prstGeom>
          <a:noFill/>
        </p:spPr>
        <p:txBody>
          <a:bodyPr wrap="square" rtlCol="0">
            <a:spAutoFit/>
          </a:bodyPr>
          <a:lstStyle/>
          <a:p>
            <a:pPr lvl="0"/>
            <a:r>
              <a:rPr lang="en-US" sz="1800" dirty="0">
                <a:solidFill>
                  <a:schemeClr val="tx1"/>
                </a:solidFill>
                <a:latin typeface="Times New Roman" panose="02020603050405020304" pitchFamily="18" charset="0"/>
                <a:cs typeface="Times New Roman" panose="02020603050405020304" pitchFamily="18" charset="0"/>
              </a:rPr>
              <a:t>Shear wall 6</a:t>
            </a:r>
          </a:p>
        </p:txBody>
      </p:sp>
    </p:spTree>
    <p:extLst>
      <p:ext uri="{BB962C8B-B14F-4D97-AF65-F5344CB8AC3E}">
        <p14:creationId xmlns:p14="http://schemas.microsoft.com/office/powerpoint/2010/main" val="10074847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A22A94F0-23ED-47DA-B487-9DDB23F71EA8}"/>
              </a:ext>
            </a:extLst>
          </p:cNvPr>
          <p:cNvSpPr txBox="1">
            <a:spLocks/>
          </p:cNvSpPr>
          <p:nvPr/>
        </p:nvSpPr>
        <p:spPr>
          <a:xfrm flipH="1">
            <a:off x="80031" y="308921"/>
            <a:ext cx="2073234" cy="50715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sz="2000" b="1" dirty="0">
                <a:solidFill>
                  <a:schemeClr val="tx1"/>
                </a:solidFill>
                <a:latin typeface="Poiret One"/>
                <a:ea typeface="Poiret One"/>
                <a:cs typeface="Poiret One"/>
              </a:rPr>
              <a:t>Footing design  </a:t>
            </a:r>
            <a:endParaRPr lang="ar-SA" sz="2000" b="1" dirty="0">
              <a:solidFill>
                <a:schemeClr val="tx1"/>
              </a:solidFill>
              <a:latin typeface="Poiret One"/>
              <a:ea typeface="Poiret One"/>
              <a:cs typeface="Poiret One"/>
            </a:endParaRPr>
          </a:p>
        </p:txBody>
      </p:sp>
      <p:pic>
        <p:nvPicPr>
          <p:cNvPr id="3" name="Picture 2">
            <a:extLst>
              <a:ext uri="{FF2B5EF4-FFF2-40B4-BE49-F238E27FC236}">
                <a16:creationId xmlns:a16="http://schemas.microsoft.com/office/drawing/2014/main" id="{6B729AD4-7490-40C8-BC50-CD6BA1F442AC}"/>
              </a:ext>
            </a:extLst>
          </p:cNvPr>
          <p:cNvPicPr>
            <a:picLocks noChangeAspect="1"/>
          </p:cNvPicPr>
          <p:nvPr/>
        </p:nvPicPr>
        <p:blipFill>
          <a:blip r:embed="rId2"/>
          <a:stretch>
            <a:fillRect/>
          </a:stretch>
        </p:blipFill>
        <p:spPr>
          <a:xfrm>
            <a:off x="2425220" y="308921"/>
            <a:ext cx="6143625" cy="4619625"/>
          </a:xfrm>
          <a:prstGeom prst="rect">
            <a:avLst/>
          </a:prstGeom>
        </p:spPr>
      </p:pic>
      <p:sp>
        <p:nvSpPr>
          <p:cNvPr id="4" name="Rectangle 3">
            <a:extLst>
              <a:ext uri="{FF2B5EF4-FFF2-40B4-BE49-F238E27FC236}">
                <a16:creationId xmlns:a16="http://schemas.microsoft.com/office/drawing/2014/main" id="{8E3CA299-D012-4A1E-8B8F-E7E6E297B88B}"/>
              </a:ext>
            </a:extLst>
          </p:cNvPr>
          <p:cNvSpPr/>
          <p:nvPr/>
        </p:nvSpPr>
        <p:spPr>
          <a:xfrm>
            <a:off x="5539563" y="3615070"/>
            <a:ext cx="786271" cy="818707"/>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Subtitle 2">
            <a:extLst>
              <a:ext uri="{FF2B5EF4-FFF2-40B4-BE49-F238E27FC236}">
                <a16:creationId xmlns:a16="http://schemas.microsoft.com/office/drawing/2014/main" id="{752F4B92-0DCA-4C20-BFF3-7ED5697D10F3}"/>
              </a:ext>
            </a:extLst>
          </p:cNvPr>
          <p:cNvSpPr txBox="1">
            <a:spLocks/>
          </p:cNvSpPr>
          <p:nvPr/>
        </p:nvSpPr>
        <p:spPr>
          <a:xfrm flipH="1">
            <a:off x="4795281" y="4219084"/>
            <a:ext cx="701751"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dirty="0">
                <a:solidFill>
                  <a:srgbClr val="C00000"/>
                </a:solidFill>
              </a:rPr>
              <a:t>F15</a:t>
            </a:r>
            <a:endParaRPr lang="ar-SA" dirty="0">
              <a:solidFill>
                <a:srgbClr val="C00000"/>
              </a:solidFill>
            </a:endParaRPr>
          </a:p>
        </p:txBody>
      </p:sp>
      <p:sp>
        <p:nvSpPr>
          <p:cNvPr id="9" name="Rectangle 8">
            <a:extLst>
              <a:ext uri="{FF2B5EF4-FFF2-40B4-BE49-F238E27FC236}">
                <a16:creationId xmlns:a16="http://schemas.microsoft.com/office/drawing/2014/main" id="{DDCDE67D-D02A-422D-A757-8E5B29FABA7D}"/>
              </a:ext>
            </a:extLst>
          </p:cNvPr>
          <p:cNvSpPr/>
          <p:nvPr/>
        </p:nvSpPr>
        <p:spPr>
          <a:xfrm>
            <a:off x="5379000" y="414670"/>
            <a:ext cx="1893669" cy="818707"/>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Subtitle 2">
            <a:extLst>
              <a:ext uri="{FF2B5EF4-FFF2-40B4-BE49-F238E27FC236}">
                <a16:creationId xmlns:a16="http://schemas.microsoft.com/office/drawing/2014/main" id="{55283F67-D69B-4E84-8E95-4F1AD05E2D4C}"/>
              </a:ext>
            </a:extLst>
          </p:cNvPr>
          <p:cNvSpPr txBox="1">
            <a:spLocks/>
          </p:cNvSpPr>
          <p:nvPr/>
        </p:nvSpPr>
        <p:spPr>
          <a:xfrm flipH="1">
            <a:off x="4046189" y="590048"/>
            <a:ext cx="1189906" cy="46794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dirty="0">
                <a:solidFill>
                  <a:srgbClr val="C00000"/>
                </a:solidFill>
              </a:rPr>
              <a:t>Mat </a:t>
            </a:r>
            <a:r>
              <a:rPr lang="en-US" dirty="0" smtClean="0">
                <a:solidFill>
                  <a:srgbClr val="C00000"/>
                </a:solidFill>
              </a:rPr>
              <a:t>0.9</a:t>
            </a:r>
            <a:endParaRPr lang="ar-SA" dirty="0">
              <a:solidFill>
                <a:srgbClr val="C00000"/>
              </a:solidFill>
            </a:endParaRPr>
          </a:p>
        </p:txBody>
      </p:sp>
    </p:spTree>
    <p:extLst>
      <p:ext uri="{BB962C8B-B14F-4D97-AF65-F5344CB8AC3E}">
        <p14:creationId xmlns:p14="http://schemas.microsoft.com/office/powerpoint/2010/main" val="35520033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animBg="1"/>
      <p:bldP spid="1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A22A94F0-23ED-47DA-B487-9DDB23F71EA8}"/>
              </a:ext>
            </a:extLst>
          </p:cNvPr>
          <p:cNvSpPr txBox="1">
            <a:spLocks/>
          </p:cNvSpPr>
          <p:nvPr/>
        </p:nvSpPr>
        <p:spPr>
          <a:xfrm flipH="1">
            <a:off x="80031" y="308921"/>
            <a:ext cx="2810876"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sz="2000" b="1" dirty="0">
                <a:solidFill>
                  <a:schemeClr val="tx1"/>
                </a:solidFill>
                <a:latin typeface="Poiret One"/>
                <a:ea typeface="Poiret One"/>
                <a:cs typeface="Poiret One"/>
              </a:rPr>
              <a:t>Footing design  </a:t>
            </a:r>
            <a:endParaRPr lang="ar-SA" sz="2000" b="1" dirty="0">
              <a:solidFill>
                <a:schemeClr val="tx1"/>
              </a:solidFill>
              <a:latin typeface="Poiret One"/>
              <a:ea typeface="Poiret One"/>
              <a:cs typeface="Poiret One"/>
            </a:endParaRPr>
          </a:p>
        </p:txBody>
      </p:sp>
      <p:sp>
        <p:nvSpPr>
          <p:cNvPr id="8" name="Subtitle 2">
            <a:extLst>
              <a:ext uri="{FF2B5EF4-FFF2-40B4-BE49-F238E27FC236}">
                <a16:creationId xmlns:a16="http://schemas.microsoft.com/office/drawing/2014/main" id="{752F4B92-0DCA-4C20-BFF3-7ED5697D10F3}"/>
              </a:ext>
            </a:extLst>
          </p:cNvPr>
          <p:cNvSpPr txBox="1">
            <a:spLocks/>
          </p:cNvSpPr>
          <p:nvPr/>
        </p:nvSpPr>
        <p:spPr>
          <a:xfrm flipH="1">
            <a:off x="726377" y="1559664"/>
            <a:ext cx="1870025" cy="52909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dirty="0">
                <a:solidFill>
                  <a:srgbClr val="C00000"/>
                </a:solidFill>
                <a:latin typeface="Times New Roman" panose="02020603050405020304" pitchFamily="18" charset="0"/>
                <a:cs typeface="Times New Roman" panose="02020603050405020304" pitchFamily="18" charset="0"/>
              </a:rPr>
              <a:t>Details of  F15  </a:t>
            </a:r>
            <a:endParaRPr lang="ar-SA" dirty="0">
              <a:solidFill>
                <a:srgbClr val="C00000"/>
              </a:solidFill>
              <a:latin typeface="Times New Roman" panose="02020603050405020304" pitchFamily="18" charset="0"/>
              <a:cs typeface="Times New Roman" panose="02020603050405020304" pitchFamily="18" charset="0"/>
            </a:endParaRPr>
          </a:p>
          <a:p>
            <a:endParaRPr lang="ar-SA" dirty="0">
              <a:solidFill>
                <a:srgbClr val="FF0000"/>
              </a:solidFill>
            </a:endParaRPr>
          </a:p>
        </p:txBody>
      </p:sp>
      <p:sp>
        <p:nvSpPr>
          <p:cNvPr id="11" name="Subtitle 2">
            <a:extLst>
              <a:ext uri="{FF2B5EF4-FFF2-40B4-BE49-F238E27FC236}">
                <a16:creationId xmlns:a16="http://schemas.microsoft.com/office/drawing/2014/main" id="{55283F67-D69B-4E84-8E95-4F1AD05E2D4C}"/>
              </a:ext>
            </a:extLst>
          </p:cNvPr>
          <p:cNvSpPr txBox="1">
            <a:spLocks/>
          </p:cNvSpPr>
          <p:nvPr/>
        </p:nvSpPr>
        <p:spPr>
          <a:xfrm flipH="1">
            <a:off x="4369541" y="627870"/>
            <a:ext cx="1733110"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endParaRPr lang="ar-SA" dirty="0">
              <a:solidFill>
                <a:srgbClr val="FF0000"/>
              </a:solidFill>
            </a:endParaRPr>
          </a:p>
        </p:txBody>
      </p:sp>
      <p:pic>
        <p:nvPicPr>
          <p:cNvPr id="2" name="Picture 1">
            <a:extLst>
              <a:ext uri="{FF2B5EF4-FFF2-40B4-BE49-F238E27FC236}">
                <a16:creationId xmlns:a16="http://schemas.microsoft.com/office/drawing/2014/main" id="{7EB75B77-53EE-4D75-866F-DB15A086D649}"/>
              </a:ext>
            </a:extLst>
          </p:cNvPr>
          <p:cNvPicPr>
            <a:picLocks noChangeAspect="1"/>
          </p:cNvPicPr>
          <p:nvPr/>
        </p:nvPicPr>
        <p:blipFill>
          <a:blip r:embed="rId2"/>
          <a:stretch>
            <a:fillRect/>
          </a:stretch>
        </p:blipFill>
        <p:spPr>
          <a:xfrm>
            <a:off x="2773383" y="1265768"/>
            <a:ext cx="6092456" cy="3522751"/>
          </a:xfrm>
          <a:prstGeom prst="rect">
            <a:avLst/>
          </a:prstGeom>
        </p:spPr>
      </p:pic>
    </p:spTree>
    <p:extLst>
      <p:ext uri="{BB962C8B-B14F-4D97-AF65-F5344CB8AC3E}">
        <p14:creationId xmlns:p14="http://schemas.microsoft.com/office/powerpoint/2010/main" val="161510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A22A94F0-23ED-47DA-B487-9DDB23F71EA8}"/>
              </a:ext>
            </a:extLst>
          </p:cNvPr>
          <p:cNvSpPr txBox="1">
            <a:spLocks/>
          </p:cNvSpPr>
          <p:nvPr/>
        </p:nvSpPr>
        <p:spPr>
          <a:xfrm flipH="1">
            <a:off x="0" y="169921"/>
            <a:ext cx="3902034" cy="498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sz="3000" b="1" dirty="0">
                <a:solidFill>
                  <a:srgbClr val="C00000"/>
                </a:solidFill>
                <a:latin typeface="Poiret One"/>
                <a:ea typeface="Poiret One"/>
                <a:cs typeface="Poiret One"/>
              </a:rPr>
              <a:t>Water tank design  </a:t>
            </a:r>
            <a:endParaRPr lang="ar-SA" sz="3000" b="1" dirty="0">
              <a:solidFill>
                <a:srgbClr val="C00000"/>
              </a:solidFill>
              <a:latin typeface="Poiret One"/>
              <a:ea typeface="Poiret One"/>
              <a:cs typeface="Poiret One"/>
            </a:endParaRPr>
          </a:p>
        </p:txBody>
      </p:sp>
      <p:sp>
        <p:nvSpPr>
          <p:cNvPr id="11" name="Subtitle 2">
            <a:extLst>
              <a:ext uri="{FF2B5EF4-FFF2-40B4-BE49-F238E27FC236}">
                <a16:creationId xmlns:a16="http://schemas.microsoft.com/office/drawing/2014/main" id="{55283F67-D69B-4E84-8E95-4F1AD05E2D4C}"/>
              </a:ext>
            </a:extLst>
          </p:cNvPr>
          <p:cNvSpPr txBox="1">
            <a:spLocks/>
          </p:cNvSpPr>
          <p:nvPr/>
        </p:nvSpPr>
        <p:spPr>
          <a:xfrm flipH="1">
            <a:off x="4369541" y="627870"/>
            <a:ext cx="1733110"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endParaRPr lang="ar-SA" dirty="0">
              <a:solidFill>
                <a:srgbClr val="FF0000"/>
              </a:solidFill>
            </a:endParaRPr>
          </a:p>
        </p:txBody>
      </p:sp>
      <p:pic>
        <p:nvPicPr>
          <p:cNvPr id="3" name="Picture 2">
            <a:extLst>
              <a:ext uri="{FF2B5EF4-FFF2-40B4-BE49-F238E27FC236}">
                <a16:creationId xmlns:a16="http://schemas.microsoft.com/office/drawing/2014/main" id="{71A38B76-433D-4102-85F6-FEC34AFA4247}"/>
              </a:ext>
            </a:extLst>
          </p:cNvPr>
          <p:cNvPicPr>
            <a:picLocks noChangeAspect="1"/>
          </p:cNvPicPr>
          <p:nvPr/>
        </p:nvPicPr>
        <p:blipFill>
          <a:blip r:embed="rId2"/>
          <a:stretch>
            <a:fillRect/>
          </a:stretch>
        </p:blipFill>
        <p:spPr>
          <a:xfrm>
            <a:off x="5814295" y="133139"/>
            <a:ext cx="3127519" cy="2438611"/>
          </a:xfrm>
          <a:prstGeom prst="rect">
            <a:avLst/>
          </a:prstGeom>
        </p:spPr>
      </p:pic>
      <p:sp>
        <p:nvSpPr>
          <p:cNvPr id="7" name="Subtitle 2">
            <a:extLst>
              <a:ext uri="{FF2B5EF4-FFF2-40B4-BE49-F238E27FC236}">
                <a16:creationId xmlns:a16="http://schemas.microsoft.com/office/drawing/2014/main" id="{03FF66A1-A40F-4772-B482-7A9698175610}"/>
              </a:ext>
            </a:extLst>
          </p:cNvPr>
          <p:cNvSpPr txBox="1">
            <a:spLocks/>
          </p:cNvSpPr>
          <p:nvPr/>
        </p:nvSpPr>
        <p:spPr>
          <a:xfrm flipH="1">
            <a:off x="5918188" y="2586843"/>
            <a:ext cx="2919731"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pPr algn="ctr"/>
            <a:r>
              <a:rPr lang="en-US" dirty="0">
                <a:solidFill>
                  <a:schemeClr val="tx1"/>
                </a:solidFill>
                <a:latin typeface="Times New Roman" panose="02020603050405020304" pitchFamily="18" charset="0"/>
                <a:cs typeface="Times New Roman" panose="02020603050405020304" pitchFamily="18" charset="0"/>
              </a:rPr>
              <a:t>3D view of water tank </a:t>
            </a:r>
          </a:p>
          <a:p>
            <a:pPr algn="ctr"/>
            <a:r>
              <a:rPr lang="en-US" dirty="0">
                <a:solidFill>
                  <a:schemeClr val="tx1"/>
                </a:solidFill>
                <a:latin typeface="Times New Roman" panose="02020603050405020304" pitchFamily="18" charset="0"/>
                <a:cs typeface="Times New Roman" panose="02020603050405020304" pitchFamily="18" charset="0"/>
              </a:rPr>
              <a:t>from SAP2000 </a:t>
            </a:r>
            <a:endParaRPr lang="ar-SA" dirty="0">
              <a:solidFill>
                <a:schemeClr val="tx1"/>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CA3D14B0-506B-4344-B89B-B546622728F7}"/>
              </a:ext>
            </a:extLst>
          </p:cNvPr>
          <p:cNvPicPr>
            <a:picLocks noChangeAspect="1"/>
          </p:cNvPicPr>
          <p:nvPr/>
        </p:nvPicPr>
        <p:blipFill>
          <a:blip r:embed="rId3"/>
          <a:stretch>
            <a:fillRect/>
          </a:stretch>
        </p:blipFill>
        <p:spPr>
          <a:xfrm>
            <a:off x="192265" y="946819"/>
            <a:ext cx="5388276" cy="3527862"/>
          </a:xfrm>
          <a:prstGeom prst="rect">
            <a:avLst/>
          </a:prstGeom>
        </p:spPr>
      </p:pic>
      <p:sp>
        <p:nvSpPr>
          <p:cNvPr id="9" name="Subtitle 2">
            <a:extLst>
              <a:ext uri="{FF2B5EF4-FFF2-40B4-BE49-F238E27FC236}">
                <a16:creationId xmlns:a16="http://schemas.microsoft.com/office/drawing/2014/main" id="{A8FD7E45-F8A6-464E-B851-65028C198CA9}"/>
              </a:ext>
            </a:extLst>
          </p:cNvPr>
          <p:cNvSpPr txBox="1">
            <a:spLocks/>
          </p:cNvSpPr>
          <p:nvPr/>
        </p:nvSpPr>
        <p:spPr>
          <a:xfrm flipH="1">
            <a:off x="798554" y="4464504"/>
            <a:ext cx="4175699" cy="49195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pPr algn="ctr"/>
            <a:r>
              <a:rPr lang="en-US" dirty="0">
                <a:solidFill>
                  <a:schemeClr val="tx1"/>
                </a:solidFill>
                <a:latin typeface="Times New Roman" panose="02020603050405020304" pitchFamily="18" charset="0"/>
                <a:cs typeface="Times New Roman" panose="02020603050405020304" pitchFamily="18" charset="0"/>
              </a:rPr>
              <a:t>Reinforcement details of water tank </a:t>
            </a:r>
          </a:p>
        </p:txBody>
      </p:sp>
    </p:spTree>
    <p:extLst>
      <p:ext uri="{BB962C8B-B14F-4D97-AF65-F5344CB8AC3E}">
        <p14:creationId xmlns:p14="http://schemas.microsoft.com/office/powerpoint/2010/main" val="3911691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A22A94F0-23ED-47DA-B487-9DDB23F71EA8}"/>
              </a:ext>
            </a:extLst>
          </p:cNvPr>
          <p:cNvSpPr txBox="1">
            <a:spLocks/>
          </p:cNvSpPr>
          <p:nvPr/>
        </p:nvSpPr>
        <p:spPr>
          <a:xfrm flipH="1">
            <a:off x="0" y="212701"/>
            <a:ext cx="3469414"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sz="3000" b="1" dirty="0">
                <a:solidFill>
                  <a:srgbClr val="C00000"/>
                </a:solidFill>
                <a:latin typeface="Poiret One"/>
                <a:ea typeface="Poiret One"/>
                <a:cs typeface="Poiret One"/>
              </a:rPr>
              <a:t>Water tank design  </a:t>
            </a:r>
            <a:endParaRPr lang="ar-SA" sz="3000" b="1" dirty="0">
              <a:solidFill>
                <a:srgbClr val="C00000"/>
              </a:solidFill>
              <a:latin typeface="Poiret One"/>
              <a:ea typeface="Poiret One"/>
              <a:cs typeface="Poiret One"/>
            </a:endParaRPr>
          </a:p>
        </p:txBody>
      </p:sp>
      <p:sp>
        <p:nvSpPr>
          <p:cNvPr id="11" name="Subtitle 2">
            <a:extLst>
              <a:ext uri="{FF2B5EF4-FFF2-40B4-BE49-F238E27FC236}">
                <a16:creationId xmlns:a16="http://schemas.microsoft.com/office/drawing/2014/main" id="{55283F67-D69B-4E84-8E95-4F1AD05E2D4C}"/>
              </a:ext>
            </a:extLst>
          </p:cNvPr>
          <p:cNvSpPr txBox="1">
            <a:spLocks/>
          </p:cNvSpPr>
          <p:nvPr/>
        </p:nvSpPr>
        <p:spPr>
          <a:xfrm flipH="1">
            <a:off x="4369541" y="627870"/>
            <a:ext cx="1733110"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endParaRPr lang="ar-SA" dirty="0">
              <a:solidFill>
                <a:srgbClr val="FF0000"/>
              </a:solidFill>
            </a:endParaRPr>
          </a:p>
        </p:txBody>
      </p:sp>
      <p:sp>
        <p:nvSpPr>
          <p:cNvPr id="9" name="Subtitle 2">
            <a:extLst>
              <a:ext uri="{FF2B5EF4-FFF2-40B4-BE49-F238E27FC236}">
                <a16:creationId xmlns:a16="http://schemas.microsoft.com/office/drawing/2014/main" id="{A8FD7E45-F8A6-464E-B851-65028C198CA9}"/>
              </a:ext>
            </a:extLst>
          </p:cNvPr>
          <p:cNvSpPr txBox="1">
            <a:spLocks/>
          </p:cNvSpPr>
          <p:nvPr/>
        </p:nvSpPr>
        <p:spPr>
          <a:xfrm flipH="1">
            <a:off x="889275" y="4112952"/>
            <a:ext cx="2501481" cy="40481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pPr algn="ctr"/>
            <a:r>
              <a:rPr lang="en-US" sz="1600" dirty="0">
                <a:solidFill>
                  <a:schemeClr val="tx1"/>
                </a:solidFill>
                <a:latin typeface="Times New Roman" panose="02020603050405020304" pitchFamily="18" charset="0"/>
                <a:cs typeface="Times New Roman" panose="02020603050405020304" pitchFamily="18" charset="0"/>
              </a:rPr>
              <a:t>Section A-A of water tank </a:t>
            </a:r>
          </a:p>
        </p:txBody>
      </p:sp>
      <p:pic>
        <p:nvPicPr>
          <p:cNvPr id="2" name="Picture 1">
            <a:extLst>
              <a:ext uri="{FF2B5EF4-FFF2-40B4-BE49-F238E27FC236}">
                <a16:creationId xmlns:a16="http://schemas.microsoft.com/office/drawing/2014/main" id="{26A3CE08-89D0-4761-B708-57BBA3070B69}"/>
              </a:ext>
            </a:extLst>
          </p:cNvPr>
          <p:cNvPicPr>
            <a:picLocks noChangeAspect="1"/>
          </p:cNvPicPr>
          <p:nvPr/>
        </p:nvPicPr>
        <p:blipFill>
          <a:blip r:embed="rId2"/>
          <a:stretch>
            <a:fillRect/>
          </a:stretch>
        </p:blipFill>
        <p:spPr>
          <a:xfrm>
            <a:off x="192559" y="922303"/>
            <a:ext cx="4251850" cy="3118945"/>
          </a:xfrm>
          <a:prstGeom prst="rect">
            <a:avLst/>
          </a:prstGeom>
        </p:spPr>
      </p:pic>
      <p:pic>
        <p:nvPicPr>
          <p:cNvPr id="5" name="Picture 4">
            <a:extLst>
              <a:ext uri="{FF2B5EF4-FFF2-40B4-BE49-F238E27FC236}">
                <a16:creationId xmlns:a16="http://schemas.microsoft.com/office/drawing/2014/main" id="{800821AE-D709-4122-89C9-14F040EEC030}"/>
              </a:ext>
            </a:extLst>
          </p:cNvPr>
          <p:cNvPicPr>
            <a:picLocks noChangeAspect="1"/>
          </p:cNvPicPr>
          <p:nvPr/>
        </p:nvPicPr>
        <p:blipFill>
          <a:blip r:embed="rId3"/>
          <a:stretch>
            <a:fillRect/>
          </a:stretch>
        </p:blipFill>
        <p:spPr>
          <a:xfrm>
            <a:off x="4663679" y="922303"/>
            <a:ext cx="4264687" cy="3118945"/>
          </a:xfrm>
          <a:prstGeom prst="rect">
            <a:avLst/>
          </a:prstGeom>
        </p:spPr>
      </p:pic>
      <p:sp>
        <p:nvSpPr>
          <p:cNvPr id="10" name="Subtitle 2">
            <a:extLst>
              <a:ext uri="{FF2B5EF4-FFF2-40B4-BE49-F238E27FC236}">
                <a16:creationId xmlns:a16="http://schemas.microsoft.com/office/drawing/2014/main" id="{655B3D61-9AB1-44D9-A00F-73D6526C5DD3}"/>
              </a:ext>
            </a:extLst>
          </p:cNvPr>
          <p:cNvSpPr txBox="1">
            <a:spLocks/>
          </p:cNvSpPr>
          <p:nvPr/>
        </p:nvSpPr>
        <p:spPr>
          <a:xfrm flipH="1">
            <a:off x="5399359" y="4098139"/>
            <a:ext cx="2793325" cy="41962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pPr algn="ctr"/>
            <a:r>
              <a:rPr lang="en-US" sz="1600" dirty="0">
                <a:solidFill>
                  <a:schemeClr val="tx1"/>
                </a:solidFill>
                <a:latin typeface="Times New Roman" panose="02020603050405020304" pitchFamily="18" charset="0"/>
                <a:cs typeface="Times New Roman" panose="02020603050405020304" pitchFamily="18" charset="0"/>
              </a:rPr>
              <a:t>Section B-B of water tank </a:t>
            </a:r>
          </a:p>
        </p:txBody>
      </p:sp>
    </p:spTree>
    <p:extLst>
      <p:ext uri="{BB962C8B-B14F-4D97-AF65-F5344CB8AC3E}">
        <p14:creationId xmlns:p14="http://schemas.microsoft.com/office/powerpoint/2010/main" val="4646898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sp>
        <p:nvSpPr>
          <p:cNvPr id="1478" name="Google Shape;1478;p30"/>
          <p:cNvSpPr txBox="1">
            <a:spLocks noGrp="1"/>
          </p:cNvSpPr>
          <p:nvPr>
            <p:ph type="ctrTitle"/>
          </p:nvPr>
        </p:nvSpPr>
        <p:spPr>
          <a:xfrm flipH="1">
            <a:off x="720004" y="2484525"/>
            <a:ext cx="2101800" cy="577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chemeClr val="dk2"/>
                </a:solidFill>
              </a:rPr>
              <a:t>FIRST</a:t>
            </a:r>
            <a:r>
              <a:rPr lang="en">
                <a:solidFill>
                  <a:schemeClr val="dk1"/>
                </a:solidFill>
              </a:rPr>
              <a:t> CONCEPT</a:t>
            </a:r>
            <a:endParaRPr>
              <a:solidFill>
                <a:schemeClr val="dk1"/>
              </a:solidFill>
            </a:endParaRPr>
          </a:p>
        </p:txBody>
      </p:sp>
      <p:sp>
        <p:nvSpPr>
          <p:cNvPr id="1479" name="Google Shape;1479;p30"/>
          <p:cNvSpPr txBox="1">
            <a:spLocks noGrp="1"/>
          </p:cNvSpPr>
          <p:nvPr>
            <p:ph type="subTitle" idx="1"/>
          </p:nvPr>
        </p:nvSpPr>
        <p:spPr>
          <a:xfrm flipH="1">
            <a:off x="720004" y="3388650"/>
            <a:ext cx="3299100" cy="1272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Neptune is the fourth-largest planet by diameter in the entire Solar System</a:t>
            </a:r>
            <a:endParaRPr/>
          </a:p>
        </p:txBody>
      </p:sp>
      <p:grpSp>
        <p:nvGrpSpPr>
          <p:cNvPr id="1482" name="Google Shape;1482;p30"/>
          <p:cNvGrpSpPr/>
          <p:nvPr/>
        </p:nvGrpSpPr>
        <p:grpSpPr>
          <a:xfrm rot="5400000">
            <a:off x="1486357" y="2427842"/>
            <a:ext cx="58051" cy="1358521"/>
            <a:chOff x="550455" y="1794369"/>
            <a:chExt cx="27314" cy="639214"/>
          </a:xfrm>
        </p:grpSpPr>
        <p:sp>
          <p:nvSpPr>
            <p:cNvPr id="1483" name="Google Shape;1483;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9" name="Google Shape;1489;p30"/>
          <p:cNvGrpSpPr/>
          <p:nvPr/>
        </p:nvGrpSpPr>
        <p:grpSpPr>
          <a:xfrm rot="5400000">
            <a:off x="7591882" y="1162892"/>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499"/>
            <a:ext cx="9144000" cy="5143499"/>
          </a:xfrm>
          <a:prstGeom prst="rtTriangle">
            <a:avLst/>
          </a:prstGeom>
        </p:spPr>
      </p:pic>
      <p:sp>
        <p:nvSpPr>
          <p:cNvPr id="28" name="Google Shape;1579;p33"/>
          <p:cNvSpPr txBox="1">
            <a:spLocks/>
          </p:cNvSpPr>
          <p:nvPr/>
        </p:nvSpPr>
        <p:spPr>
          <a:xfrm>
            <a:off x="6750147" y="2581803"/>
            <a:ext cx="2165252" cy="110865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2"/>
              </a:buClr>
              <a:buSzPts val="2400"/>
              <a:buFont typeface="Poiret One"/>
              <a:buNone/>
              <a:defRPr sz="3000" b="0" i="0" u="none" strike="noStrike" cap="none">
                <a:solidFill>
                  <a:schemeClr val="dk2"/>
                </a:solidFill>
                <a:latin typeface="Poiret One"/>
                <a:ea typeface="Poiret One"/>
                <a:cs typeface="Poiret One"/>
                <a:sym typeface="Poiret One"/>
              </a:defRPr>
            </a:lvl1pPr>
            <a:lvl2pPr marR="0" lvl="1"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2pPr>
            <a:lvl3pPr marR="0" lvl="2"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3pPr>
            <a:lvl4pPr marR="0" lvl="3"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4pPr>
            <a:lvl5pPr marR="0" lvl="4"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5pPr>
            <a:lvl6pPr marR="0" lvl="5"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6pPr>
            <a:lvl7pPr marR="0" lvl="6"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7pPr>
            <a:lvl8pPr marR="0" lvl="7"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8pPr>
            <a:lvl9pPr marR="0" lvl="8"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9pPr>
          </a:lstStyle>
          <a:p>
            <a:pPr algn="ctr"/>
            <a:r>
              <a:rPr lang="en" sz="9600" dirty="0" smtClean="0">
                <a:solidFill>
                  <a:schemeClr val="tx1"/>
                </a:solidFill>
              </a:rPr>
              <a:t>02</a:t>
            </a:r>
            <a:endParaRPr lang="en" sz="9600" dirty="0">
              <a:solidFill>
                <a:schemeClr val="tx1"/>
              </a:solidFill>
            </a:endParaRPr>
          </a:p>
        </p:txBody>
      </p:sp>
      <p:sp>
        <p:nvSpPr>
          <p:cNvPr id="30" name="Google Shape;1577;p33"/>
          <p:cNvSpPr txBox="1">
            <a:spLocks noGrp="1"/>
          </p:cNvSpPr>
          <p:nvPr>
            <p:ph type="ctrTitle"/>
          </p:nvPr>
        </p:nvSpPr>
        <p:spPr>
          <a:xfrm>
            <a:off x="4262682" y="577201"/>
            <a:ext cx="4652717" cy="888300"/>
          </a:xfrm>
          <a:prstGeom prst="rect">
            <a:avLst/>
          </a:prstGeom>
        </p:spPr>
        <p:txBody>
          <a:bodyPr spcFirstLastPara="1" wrap="square" lIns="91425" tIns="91425" rIns="91425" bIns="91425" anchor="b" anchorCtr="0">
            <a:noAutofit/>
          </a:bodyPr>
          <a:lstStyle/>
          <a:p>
            <a:pPr lvl="0"/>
            <a:r>
              <a:rPr lang="en-US" sz="4000" b="1" dirty="0">
                <a:solidFill>
                  <a:srgbClr val="C00000"/>
                </a:solidFill>
              </a:rPr>
              <a:t>Architectural Design</a:t>
            </a:r>
          </a:p>
        </p:txBody>
      </p:sp>
    </p:spTree>
  </p:cSld>
  <p:clrMapOvr>
    <a:masterClrMapping/>
  </p:clrMapOvr>
  <p:transition spd="slow">
    <p:push dir="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A22A94F0-23ED-47DA-B487-9DDB23F71EA8}"/>
              </a:ext>
            </a:extLst>
          </p:cNvPr>
          <p:cNvSpPr txBox="1">
            <a:spLocks/>
          </p:cNvSpPr>
          <p:nvPr/>
        </p:nvSpPr>
        <p:spPr>
          <a:xfrm flipH="1">
            <a:off x="-2" y="180887"/>
            <a:ext cx="4580459"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sz="3000" b="1" dirty="0">
                <a:solidFill>
                  <a:srgbClr val="C00000"/>
                </a:solidFill>
                <a:latin typeface="Poiret One"/>
                <a:ea typeface="Poiret One"/>
                <a:cs typeface="Poiret One"/>
              </a:rPr>
              <a:t>Retaining walls design  </a:t>
            </a:r>
            <a:endParaRPr lang="ar-SA" sz="3000" b="1" dirty="0">
              <a:solidFill>
                <a:srgbClr val="C00000"/>
              </a:solidFill>
              <a:latin typeface="Poiret One"/>
              <a:ea typeface="Poiret One"/>
              <a:cs typeface="Poiret One"/>
            </a:endParaRPr>
          </a:p>
        </p:txBody>
      </p:sp>
      <p:sp>
        <p:nvSpPr>
          <p:cNvPr id="11" name="Subtitle 2">
            <a:extLst>
              <a:ext uri="{FF2B5EF4-FFF2-40B4-BE49-F238E27FC236}">
                <a16:creationId xmlns:a16="http://schemas.microsoft.com/office/drawing/2014/main" id="{55283F67-D69B-4E84-8E95-4F1AD05E2D4C}"/>
              </a:ext>
            </a:extLst>
          </p:cNvPr>
          <p:cNvSpPr txBox="1">
            <a:spLocks/>
          </p:cNvSpPr>
          <p:nvPr/>
        </p:nvSpPr>
        <p:spPr>
          <a:xfrm flipH="1">
            <a:off x="4369541" y="627870"/>
            <a:ext cx="1733110"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endParaRPr lang="ar-SA" dirty="0">
              <a:solidFill>
                <a:srgbClr val="FF0000"/>
              </a:solidFill>
            </a:endParaRPr>
          </a:p>
        </p:txBody>
      </p:sp>
      <p:sp>
        <p:nvSpPr>
          <p:cNvPr id="3" name="Rectangle 2">
            <a:extLst>
              <a:ext uri="{FF2B5EF4-FFF2-40B4-BE49-F238E27FC236}">
                <a16:creationId xmlns:a16="http://schemas.microsoft.com/office/drawing/2014/main" id="{FFFEB94B-8A4A-447E-A89E-B67D42B3308A}"/>
              </a:ext>
            </a:extLst>
          </p:cNvPr>
          <p:cNvSpPr/>
          <p:nvPr/>
        </p:nvSpPr>
        <p:spPr>
          <a:xfrm>
            <a:off x="0" y="754185"/>
            <a:ext cx="8755625" cy="1023165"/>
          </a:xfrm>
          <a:prstGeom prst="rect">
            <a:avLst/>
          </a:prstGeom>
        </p:spPr>
        <p:txBody>
          <a:bodyPr wrap="square">
            <a:spAutoFit/>
          </a:bodyPr>
          <a:lstStyle/>
          <a:p>
            <a:pPr algn="justLow">
              <a:lnSpc>
                <a:spcPct val="150000"/>
              </a:lnSpc>
              <a:spcAft>
                <a:spcPts val="800"/>
              </a:spcAft>
            </a:pP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Our project contains two different retaining walls in terms of loads, whereby the first wall is only exposed to soil load on one side, and the second wall is exposed to both soil load and live load on the road, so we will design them through the PROKON </a:t>
            </a:r>
            <a:r>
              <a:rPr lang="en-US"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program.</a:t>
            </a:r>
            <a:endParaRPr lang="en-US"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86129920-0398-4332-AD06-D1C4C193CD84}"/>
              </a:ext>
            </a:extLst>
          </p:cNvPr>
          <p:cNvPicPr>
            <a:picLocks noChangeAspect="1"/>
          </p:cNvPicPr>
          <p:nvPr/>
        </p:nvPicPr>
        <p:blipFill>
          <a:blip r:embed="rId2"/>
          <a:stretch>
            <a:fillRect/>
          </a:stretch>
        </p:blipFill>
        <p:spPr>
          <a:xfrm>
            <a:off x="866447" y="1840697"/>
            <a:ext cx="7428024" cy="3121614"/>
          </a:xfrm>
          <a:prstGeom prst="rect">
            <a:avLst/>
          </a:prstGeom>
        </p:spPr>
      </p:pic>
      <p:sp>
        <p:nvSpPr>
          <p:cNvPr id="6" name="Rectangle 5">
            <a:extLst>
              <a:ext uri="{FF2B5EF4-FFF2-40B4-BE49-F238E27FC236}">
                <a16:creationId xmlns:a16="http://schemas.microsoft.com/office/drawing/2014/main" id="{A09C8209-5839-4BF3-A1A9-CEB42688B94C}"/>
              </a:ext>
            </a:extLst>
          </p:cNvPr>
          <p:cNvSpPr/>
          <p:nvPr/>
        </p:nvSpPr>
        <p:spPr>
          <a:xfrm>
            <a:off x="1892822" y="3696929"/>
            <a:ext cx="794813" cy="43261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Rectangle 7">
            <a:extLst>
              <a:ext uri="{FF2B5EF4-FFF2-40B4-BE49-F238E27FC236}">
                <a16:creationId xmlns:a16="http://schemas.microsoft.com/office/drawing/2014/main" id="{A09C8209-5839-4BF3-A1A9-CEB42688B94C}"/>
              </a:ext>
            </a:extLst>
          </p:cNvPr>
          <p:cNvSpPr/>
          <p:nvPr/>
        </p:nvSpPr>
        <p:spPr>
          <a:xfrm>
            <a:off x="3976201" y="4004702"/>
            <a:ext cx="786679" cy="43948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42681981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A22A94F0-23ED-47DA-B487-9DDB23F71EA8}"/>
              </a:ext>
            </a:extLst>
          </p:cNvPr>
          <p:cNvSpPr txBox="1">
            <a:spLocks/>
          </p:cNvSpPr>
          <p:nvPr/>
        </p:nvSpPr>
        <p:spPr>
          <a:xfrm flipH="1">
            <a:off x="0" y="190663"/>
            <a:ext cx="3921699"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sz="3000" b="1" dirty="0">
                <a:solidFill>
                  <a:srgbClr val="C00000"/>
                </a:solidFill>
                <a:latin typeface="Poiret One"/>
                <a:ea typeface="Poiret One"/>
                <a:cs typeface="Poiret One"/>
              </a:rPr>
              <a:t>Retaining walls design  </a:t>
            </a:r>
            <a:endParaRPr lang="ar-SA" sz="3000" b="1" dirty="0">
              <a:solidFill>
                <a:srgbClr val="C00000"/>
              </a:solidFill>
              <a:latin typeface="Poiret One"/>
              <a:ea typeface="Poiret One"/>
              <a:cs typeface="Poiret One"/>
            </a:endParaRPr>
          </a:p>
        </p:txBody>
      </p:sp>
      <p:sp>
        <p:nvSpPr>
          <p:cNvPr id="11" name="Subtitle 2">
            <a:extLst>
              <a:ext uri="{FF2B5EF4-FFF2-40B4-BE49-F238E27FC236}">
                <a16:creationId xmlns:a16="http://schemas.microsoft.com/office/drawing/2014/main" id="{55283F67-D69B-4E84-8E95-4F1AD05E2D4C}"/>
              </a:ext>
            </a:extLst>
          </p:cNvPr>
          <p:cNvSpPr txBox="1">
            <a:spLocks/>
          </p:cNvSpPr>
          <p:nvPr/>
        </p:nvSpPr>
        <p:spPr>
          <a:xfrm flipH="1">
            <a:off x="4369541" y="627870"/>
            <a:ext cx="1733110"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endParaRPr lang="ar-SA" dirty="0">
              <a:solidFill>
                <a:srgbClr val="FF0000"/>
              </a:solidFill>
            </a:endParaRPr>
          </a:p>
        </p:txBody>
      </p:sp>
      <p:sp>
        <p:nvSpPr>
          <p:cNvPr id="2" name="Rectangle 1">
            <a:extLst>
              <a:ext uri="{FF2B5EF4-FFF2-40B4-BE49-F238E27FC236}">
                <a16:creationId xmlns:a16="http://schemas.microsoft.com/office/drawing/2014/main" id="{7DBA3D9F-809C-4437-8117-C6A6192A660F}"/>
              </a:ext>
            </a:extLst>
          </p:cNvPr>
          <p:cNvSpPr/>
          <p:nvPr/>
        </p:nvSpPr>
        <p:spPr>
          <a:xfrm>
            <a:off x="646652" y="893441"/>
            <a:ext cx="2028119" cy="338554"/>
          </a:xfrm>
          <a:prstGeom prst="rect">
            <a:avLst/>
          </a:prstGeom>
        </p:spPr>
        <p:txBody>
          <a:bodyPr wrap="none">
            <a:spAutoFit/>
          </a:bodyPr>
          <a:lstStyle/>
          <a:p>
            <a:pPr marL="285750" indent="-285750">
              <a:buClr>
                <a:schemeClr val="accent4">
                  <a:lumMod val="20000"/>
                  <a:lumOff val="80000"/>
                </a:schemeClr>
              </a:buClr>
              <a:buFont typeface="Arial" panose="020B0604020202020204" pitchFamily="34" charset="0"/>
              <a:buChar char="•"/>
            </a:pPr>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Cantilever wall (1)</a:t>
            </a:r>
            <a:endParaRPr lang="ar-SA" sz="1600" dirty="0">
              <a:solidFill>
                <a:schemeClr val="tx1"/>
              </a:solidFill>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4845A2B4-C0CE-4894-8BA8-838DEFF3C089}"/>
              </a:ext>
            </a:extLst>
          </p:cNvPr>
          <p:cNvPicPr>
            <a:picLocks noChangeAspect="1"/>
          </p:cNvPicPr>
          <p:nvPr/>
        </p:nvPicPr>
        <p:blipFill>
          <a:blip r:embed="rId2"/>
          <a:stretch>
            <a:fillRect/>
          </a:stretch>
        </p:blipFill>
        <p:spPr>
          <a:xfrm>
            <a:off x="449538" y="1296875"/>
            <a:ext cx="4450466" cy="3322608"/>
          </a:xfrm>
          <a:prstGeom prst="rect">
            <a:avLst/>
          </a:prstGeom>
        </p:spPr>
      </p:pic>
      <p:sp>
        <p:nvSpPr>
          <p:cNvPr id="7" name="Rectangle 6">
            <a:extLst>
              <a:ext uri="{FF2B5EF4-FFF2-40B4-BE49-F238E27FC236}">
                <a16:creationId xmlns:a16="http://schemas.microsoft.com/office/drawing/2014/main" id="{A35F52CC-6D41-481A-A16D-E1CA13089466}"/>
              </a:ext>
            </a:extLst>
          </p:cNvPr>
          <p:cNvSpPr/>
          <p:nvPr/>
        </p:nvSpPr>
        <p:spPr>
          <a:xfrm>
            <a:off x="5105834" y="2788902"/>
            <a:ext cx="3709670" cy="338554"/>
          </a:xfrm>
          <a:prstGeom prst="rect">
            <a:avLst/>
          </a:prstGeom>
        </p:spPr>
        <p:txBody>
          <a:bodyPr wrap="none">
            <a:spAutoFit/>
          </a:bodyPr>
          <a:lstStyle/>
          <a:p>
            <a:pPr algn="ctr">
              <a:spcAft>
                <a:spcPts val="800"/>
              </a:spcAft>
            </a:pPr>
            <a:r>
              <a:rPr lang="en-US" sz="1600" dirty="0" smtClean="0">
                <a:solidFill>
                  <a:schemeClr val="tx1"/>
                </a:solidFill>
                <a:latin typeface="Times New Roman" panose="02020603050405020304" pitchFamily="18" charset="0"/>
                <a:ea typeface="Times New Roman" panose="02020603050405020304" pitchFamily="18" charset="0"/>
                <a:cs typeface="Arial" panose="020B0604020202020204" pitchFamily="34" charset="0"/>
              </a:rPr>
              <a:t>Wall </a:t>
            </a:r>
            <a:r>
              <a:rPr lang="en-US" sz="1600" dirty="0">
                <a:solidFill>
                  <a:schemeClr val="tx1"/>
                </a:solidFill>
                <a:latin typeface="Times New Roman" panose="02020603050405020304" pitchFamily="18" charset="0"/>
                <a:ea typeface="Times New Roman" panose="02020603050405020304" pitchFamily="18" charset="0"/>
                <a:cs typeface="Arial" panose="020B0604020202020204" pitchFamily="34" charset="0"/>
              </a:rPr>
              <a:t>design and dimensions by PROKON.</a:t>
            </a:r>
          </a:p>
        </p:txBody>
      </p:sp>
    </p:spTree>
    <p:extLst>
      <p:ext uri="{BB962C8B-B14F-4D97-AF65-F5344CB8AC3E}">
        <p14:creationId xmlns:p14="http://schemas.microsoft.com/office/powerpoint/2010/main" val="13872148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A22A94F0-23ED-47DA-B487-9DDB23F71EA8}"/>
              </a:ext>
            </a:extLst>
          </p:cNvPr>
          <p:cNvSpPr txBox="1">
            <a:spLocks/>
          </p:cNvSpPr>
          <p:nvPr/>
        </p:nvSpPr>
        <p:spPr>
          <a:xfrm flipH="1">
            <a:off x="-7432" y="209853"/>
            <a:ext cx="3990524"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sz="3000" b="1" dirty="0">
                <a:solidFill>
                  <a:srgbClr val="C00000"/>
                </a:solidFill>
                <a:latin typeface="Poiret One"/>
                <a:ea typeface="Poiret One"/>
                <a:cs typeface="Poiret One"/>
              </a:rPr>
              <a:t>Retaining walls design  </a:t>
            </a:r>
            <a:endParaRPr lang="ar-SA" sz="3000" b="1" dirty="0">
              <a:solidFill>
                <a:srgbClr val="C00000"/>
              </a:solidFill>
              <a:latin typeface="Poiret One"/>
              <a:ea typeface="Poiret One"/>
              <a:cs typeface="Poiret One"/>
            </a:endParaRPr>
          </a:p>
        </p:txBody>
      </p:sp>
      <p:sp>
        <p:nvSpPr>
          <p:cNvPr id="11" name="Subtitle 2">
            <a:extLst>
              <a:ext uri="{FF2B5EF4-FFF2-40B4-BE49-F238E27FC236}">
                <a16:creationId xmlns:a16="http://schemas.microsoft.com/office/drawing/2014/main" id="{55283F67-D69B-4E84-8E95-4F1AD05E2D4C}"/>
              </a:ext>
            </a:extLst>
          </p:cNvPr>
          <p:cNvSpPr txBox="1">
            <a:spLocks/>
          </p:cNvSpPr>
          <p:nvPr/>
        </p:nvSpPr>
        <p:spPr>
          <a:xfrm flipH="1">
            <a:off x="4369541" y="627870"/>
            <a:ext cx="1733110"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endParaRPr lang="ar-SA" dirty="0">
              <a:solidFill>
                <a:srgbClr val="FF0000"/>
              </a:solidFill>
            </a:endParaRPr>
          </a:p>
        </p:txBody>
      </p:sp>
      <p:sp>
        <p:nvSpPr>
          <p:cNvPr id="2" name="Rectangle 1">
            <a:extLst>
              <a:ext uri="{FF2B5EF4-FFF2-40B4-BE49-F238E27FC236}">
                <a16:creationId xmlns:a16="http://schemas.microsoft.com/office/drawing/2014/main" id="{7DBA3D9F-809C-4437-8117-C6A6192A660F}"/>
              </a:ext>
            </a:extLst>
          </p:cNvPr>
          <p:cNvSpPr/>
          <p:nvPr/>
        </p:nvSpPr>
        <p:spPr>
          <a:xfrm>
            <a:off x="578630" y="1096491"/>
            <a:ext cx="2818400" cy="338554"/>
          </a:xfrm>
          <a:prstGeom prst="rect">
            <a:avLst/>
          </a:prstGeom>
        </p:spPr>
        <p:txBody>
          <a:bodyPr wrap="none">
            <a:spAutoFit/>
          </a:bodyPr>
          <a:lstStyle/>
          <a:p>
            <a:pPr>
              <a:buClr>
                <a:schemeClr val="accent4">
                  <a:lumMod val="20000"/>
                  <a:lumOff val="80000"/>
                </a:schemeClr>
              </a:buClr>
            </a:pPr>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Section A in Cantilever wall (1)</a:t>
            </a:r>
            <a:endParaRPr lang="ar-SA" sz="1600" dirty="0">
              <a:solidFill>
                <a:schemeClr val="tx1"/>
              </a:solidFill>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BDE6338F-A002-4A28-B074-368FD33529B9}"/>
              </a:ext>
            </a:extLst>
          </p:cNvPr>
          <p:cNvPicPr>
            <a:picLocks noChangeAspect="1"/>
          </p:cNvPicPr>
          <p:nvPr/>
        </p:nvPicPr>
        <p:blipFill>
          <a:blip r:embed="rId2"/>
          <a:stretch>
            <a:fillRect/>
          </a:stretch>
        </p:blipFill>
        <p:spPr>
          <a:xfrm>
            <a:off x="6204857" y="0"/>
            <a:ext cx="2939143" cy="5143500"/>
          </a:xfrm>
          <a:prstGeom prst="rect">
            <a:avLst/>
          </a:prstGeom>
        </p:spPr>
      </p:pic>
      <p:sp>
        <p:nvSpPr>
          <p:cNvPr id="16" name="Rectangle 15">
            <a:extLst>
              <a:ext uri="{FF2B5EF4-FFF2-40B4-BE49-F238E27FC236}">
                <a16:creationId xmlns:a16="http://schemas.microsoft.com/office/drawing/2014/main" id="{9D34EDD0-0229-4694-AE18-079E44AAFE66}"/>
              </a:ext>
            </a:extLst>
          </p:cNvPr>
          <p:cNvSpPr/>
          <p:nvPr/>
        </p:nvSpPr>
        <p:spPr>
          <a:xfrm>
            <a:off x="6281531" y="4370418"/>
            <a:ext cx="2693602" cy="69301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17" name="Connector: Elbow 16">
            <a:extLst>
              <a:ext uri="{FF2B5EF4-FFF2-40B4-BE49-F238E27FC236}">
                <a16:creationId xmlns:a16="http://schemas.microsoft.com/office/drawing/2014/main" id="{CD95B6EA-9D9E-47E3-BDF1-7F6FF0E88314}"/>
              </a:ext>
            </a:extLst>
          </p:cNvPr>
          <p:cNvCxnSpPr>
            <a:cxnSpLocks/>
            <a:stCxn id="16" idx="1"/>
            <a:endCxn id="19" idx="3"/>
          </p:cNvCxnSpPr>
          <p:nvPr/>
        </p:nvCxnSpPr>
        <p:spPr>
          <a:xfrm rot="10800000">
            <a:off x="4850491" y="3617067"/>
            <a:ext cx="1431040" cy="1099858"/>
          </a:xfrm>
          <a:prstGeom prst="bentConnector3">
            <a:avLst>
              <a:gd name="adj1" fmla="val 50000"/>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9CA108D5-39FE-498D-A1B0-B196718348DC}"/>
              </a:ext>
            </a:extLst>
          </p:cNvPr>
          <p:cNvPicPr>
            <a:picLocks noChangeAspect="1"/>
          </p:cNvPicPr>
          <p:nvPr/>
        </p:nvPicPr>
        <p:blipFill>
          <a:blip r:embed="rId3"/>
          <a:stretch>
            <a:fillRect/>
          </a:stretch>
        </p:blipFill>
        <p:spPr>
          <a:xfrm>
            <a:off x="167148" y="2278479"/>
            <a:ext cx="4683343" cy="2677175"/>
          </a:xfrm>
          <a:prstGeom prst="rect">
            <a:avLst/>
          </a:prstGeom>
        </p:spPr>
      </p:pic>
    </p:spTree>
    <p:extLst>
      <p:ext uri="{BB962C8B-B14F-4D97-AF65-F5344CB8AC3E}">
        <p14:creationId xmlns:p14="http://schemas.microsoft.com/office/powerpoint/2010/main" val="32824212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barn(inVertical)">
                                      <p:cBhvr>
                                        <p:cTn id="2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A22A94F0-23ED-47DA-B487-9DDB23F71EA8}"/>
              </a:ext>
            </a:extLst>
          </p:cNvPr>
          <p:cNvSpPr txBox="1">
            <a:spLocks/>
          </p:cNvSpPr>
          <p:nvPr/>
        </p:nvSpPr>
        <p:spPr>
          <a:xfrm flipH="1">
            <a:off x="-7921" y="200891"/>
            <a:ext cx="3997025"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sz="3000" b="1" dirty="0">
                <a:solidFill>
                  <a:srgbClr val="C00000"/>
                </a:solidFill>
                <a:latin typeface="Poiret One"/>
                <a:ea typeface="Poiret One"/>
                <a:cs typeface="Poiret One"/>
              </a:rPr>
              <a:t>Retaining walls design  </a:t>
            </a:r>
            <a:endParaRPr lang="ar-SA" sz="3000" b="1" dirty="0">
              <a:solidFill>
                <a:srgbClr val="C00000"/>
              </a:solidFill>
              <a:latin typeface="Poiret One"/>
              <a:ea typeface="Poiret One"/>
              <a:cs typeface="Poiret One"/>
            </a:endParaRPr>
          </a:p>
        </p:txBody>
      </p:sp>
      <p:sp>
        <p:nvSpPr>
          <p:cNvPr id="2" name="Rectangle 1">
            <a:extLst>
              <a:ext uri="{FF2B5EF4-FFF2-40B4-BE49-F238E27FC236}">
                <a16:creationId xmlns:a16="http://schemas.microsoft.com/office/drawing/2014/main" id="{7DBA3D9F-809C-4437-8117-C6A6192A660F}"/>
              </a:ext>
            </a:extLst>
          </p:cNvPr>
          <p:cNvSpPr/>
          <p:nvPr/>
        </p:nvSpPr>
        <p:spPr>
          <a:xfrm>
            <a:off x="555743" y="907549"/>
            <a:ext cx="2869696" cy="338554"/>
          </a:xfrm>
          <a:prstGeom prst="rect">
            <a:avLst/>
          </a:prstGeom>
        </p:spPr>
        <p:txBody>
          <a:bodyPr wrap="none">
            <a:spAutoFit/>
          </a:bodyPr>
          <a:lstStyle/>
          <a:p>
            <a:pPr>
              <a:buClr>
                <a:schemeClr val="accent4">
                  <a:lumMod val="20000"/>
                  <a:lumOff val="80000"/>
                </a:schemeClr>
              </a:buClr>
            </a:pPr>
            <a:r>
              <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Section  A in Cantilever wall (1)</a:t>
            </a:r>
            <a:endParaRPr lang="ar-SA" sz="1600" dirty="0">
              <a:solidFill>
                <a:schemeClr val="tx1"/>
              </a:solidFill>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BDE6338F-A002-4A28-B074-368FD33529B9}"/>
              </a:ext>
            </a:extLst>
          </p:cNvPr>
          <p:cNvPicPr>
            <a:picLocks noChangeAspect="1"/>
          </p:cNvPicPr>
          <p:nvPr/>
        </p:nvPicPr>
        <p:blipFill>
          <a:blip r:embed="rId2"/>
          <a:stretch>
            <a:fillRect/>
          </a:stretch>
        </p:blipFill>
        <p:spPr>
          <a:xfrm>
            <a:off x="6204857" y="0"/>
            <a:ext cx="2939143" cy="5143500"/>
          </a:xfrm>
          <a:prstGeom prst="rect">
            <a:avLst/>
          </a:prstGeom>
        </p:spPr>
      </p:pic>
      <p:sp>
        <p:nvSpPr>
          <p:cNvPr id="16" name="Rectangle 15">
            <a:extLst>
              <a:ext uri="{FF2B5EF4-FFF2-40B4-BE49-F238E27FC236}">
                <a16:creationId xmlns:a16="http://schemas.microsoft.com/office/drawing/2014/main" id="{9D34EDD0-0229-4694-AE18-079E44AAFE66}"/>
              </a:ext>
            </a:extLst>
          </p:cNvPr>
          <p:cNvSpPr/>
          <p:nvPr/>
        </p:nvSpPr>
        <p:spPr>
          <a:xfrm>
            <a:off x="6639339" y="89453"/>
            <a:ext cx="983974" cy="4412974"/>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17" name="Connector: Elbow 16">
            <a:extLst>
              <a:ext uri="{FF2B5EF4-FFF2-40B4-BE49-F238E27FC236}">
                <a16:creationId xmlns:a16="http://schemas.microsoft.com/office/drawing/2014/main" id="{CD95B6EA-9D9E-47E3-BDF1-7F6FF0E88314}"/>
              </a:ext>
            </a:extLst>
          </p:cNvPr>
          <p:cNvCxnSpPr>
            <a:cxnSpLocks/>
          </p:cNvCxnSpPr>
          <p:nvPr/>
        </p:nvCxnSpPr>
        <p:spPr>
          <a:xfrm rot="10800000">
            <a:off x="4077055" y="3102692"/>
            <a:ext cx="2562284" cy="1030166"/>
          </a:xfrm>
          <a:prstGeom prst="bentConnector3">
            <a:avLst>
              <a:gd name="adj1" fmla="val 50000"/>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C04BC661-9F1C-4860-A7B3-260FC08FE4B1}"/>
              </a:ext>
            </a:extLst>
          </p:cNvPr>
          <p:cNvPicPr>
            <a:picLocks noChangeAspect="1"/>
          </p:cNvPicPr>
          <p:nvPr/>
        </p:nvPicPr>
        <p:blipFill>
          <a:blip r:embed="rId3"/>
          <a:stretch>
            <a:fillRect/>
          </a:stretch>
        </p:blipFill>
        <p:spPr>
          <a:xfrm>
            <a:off x="1751811" y="1389270"/>
            <a:ext cx="2299691" cy="3655964"/>
          </a:xfrm>
          <a:prstGeom prst="rect">
            <a:avLst/>
          </a:prstGeom>
        </p:spPr>
      </p:pic>
    </p:spTree>
    <p:extLst>
      <p:ext uri="{BB962C8B-B14F-4D97-AF65-F5344CB8AC3E}">
        <p14:creationId xmlns:p14="http://schemas.microsoft.com/office/powerpoint/2010/main" val="33556438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1000"/>
                                        <p:tgtEl>
                                          <p:spTgt spid="17"/>
                                        </p:tgtEl>
                                      </p:cBhvr>
                                    </p:animEffect>
                                    <p:anim calcmode="lin" valueType="num">
                                      <p:cBhvr>
                                        <p:cTn id="21" dur="1000" fill="hold"/>
                                        <p:tgtEl>
                                          <p:spTgt spid="17"/>
                                        </p:tgtEl>
                                        <p:attrNameLst>
                                          <p:attrName>ppt_x</p:attrName>
                                        </p:attrNameLst>
                                      </p:cBhvr>
                                      <p:tavLst>
                                        <p:tav tm="0">
                                          <p:val>
                                            <p:strVal val="#ppt_x"/>
                                          </p:val>
                                        </p:tav>
                                        <p:tav tm="100000">
                                          <p:val>
                                            <p:strVal val="#ppt_x"/>
                                          </p:val>
                                        </p:tav>
                                      </p:tavLst>
                                    </p:anim>
                                    <p:anim calcmode="lin" valueType="num">
                                      <p:cBhvr>
                                        <p:cTn id="2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A22A94F0-23ED-47DA-B487-9DDB23F71EA8}"/>
              </a:ext>
            </a:extLst>
          </p:cNvPr>
          <p:cNvSpPr txBox="1">
            <a:spLocks/>
          </p:cNvSpPr>
          <p:nvPr/>
        </p:nvSpPr>
        <p:spPr>
          <a:xfrm flipH="1">
            <a:off x="0" y="229649"/>
            <a:ext cx="3775587"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sz="3000" b="1" dirty="0">
                <a:solidFill>
                  <a:srgbClr val="C00000"/>
                </a:solidFill>
                <a:latin typeface="Poiret One"/>
                <a:ea typeface="Poiret One"/>
                <a:cs typeface="Poiret One"/>
              </a:rPr>
              <a:t>Steel </a:t>
            </a:r>
            <a:r>
              <a:rPr lang="en-US" sz="3000" b="1" dirty="0" smtClean="0">
                <a:solidFill>
                  <a:srgbClr val="C00000"/>
                </a:solidFill>
                <a:latin typeface="Poiret One"/>
                <a:ea typeface="Poiret One"/>
                <a:cs typeface="Poiret One"/>
              </a:rPr>
              <a:t>structure </a:t>
            </a:r>
            <a:r>
              <a:rPr lang="en-US" sz="3000" b="1" dirty="0">
                <a:solidFill>
                  <a:srgbClr val="C00000"/>
                </a:solidFill>
                <a:latin typeface="Poiret One"/>
                <a:ea typeface="Poiret One"/>
                <a:cs typeface="Poiret One"/>
              </a:rPr>
              <a:t>design  </a:t>
            </a:r>
            <a:endParaRPr lang="ar-SA" sz="3000" b="1" dirty="0">
              <a:solidFill>
                <a:srgbClr val="C00000"/>
              </a:solidFill>
              <a:latin typeface="Poiret One"/>
              <a:ea typeface="Poiret One"/>
              <a:cs typeface="Poiret One"/>
            </a:endParaRPr>
          </a:p>
        </p:txBody>
      </p:sp>
      <p:pic>
        <p:nvPicPr>
          <p:cNvPr id="3" name="Picture 2">
            <a:extLst>
              <a:ext uri="{FF2B5EF4-FFF2-40B4-BE49-F238E27FC236}">
                <a16:creationId xmlns:a16="http://schemas.microsoft.com/office/drawing/2014/main" id="{4B20AD5D-89AD-4A88-9222-646E78EC7E0B}"/>
              </a:ext>
            </a:extLst>
          </p:cNvPr>
          <p:cNvPicPr>
            <a:picLocks noChangeAspect="1"/>
          </p:cNvPicPr>
          <p:nvPr/>
        </p:nvPicPr>
        <p:blipFill>
          <a:blip r:embed="rId2"/>
          <a:stretch>
            <a:fillRect/>
          </a:stretch>
        </p:blipFill>
        <p:spPr>
          <a:xfrm>
            <a:off x="850820" y="1237966"/>
            <a:ext cx="4278990" cy="2787042"/>
          </a:xfrm>
          <a:prstGeom prst="rect">
            <a:avLst/>
          </a:prstGeom>
        </p:spPr>
      </p:pic>
      <p:graphicFrame>
        <p:nvGraphicFramePr>
          <p:cNvPr id="5" name="Table 4">
            <a:extLst>
              <a:ext uri="{FF2B5EF4-FFF2-40B4-BE49-F238E27FC236}">
                <a16:creationId xmlns:a16="http://schemas.microsoft.com/office/drawing/2014/main" id="{60C19454-4F39-4B83-8F36-464B691C3864}"/>
              </a:ext>
            </a:extLst>
          </p:cNvPr>
          <p:cNvGraphicFramePr>
            <a:graphicFrameLocks noGrp="1"/>
          </p:cNvGraphicFramePr>
          <p:nvPr>
            <p:extLst>
              <p:ext uri="{D42A27DB-BD31-4B8C-83A1-F6EECF244321}">
                <p14:modId xmlns:p14="http://schemas.microsoft.com/office/powerpoint/2010/main" val="3364439626"/>
              </p:ext>
            </p:extLst>
          </p:nvPr>
        </p:nvGraphicFramePr>
        <p:xfrm>
          <a:off x="5695679" y="2020152"/>
          <a:ext cx="2893922" cy="1226820"/>
        </p:xfrm>
        <a:graphic>
          <a:graphicData uri="http://schemas.openxmlformats.org/drawingml/2006/table">
            <a:tbl>
              <a:tblPr rtl="1" firstRow="1" firstCol="1" bandRow="1">
                <a:tableStyleId>{6AD14FE8-9647-40DD-A8D4-A3D3450DFCBA}</a:tableStyleId>
              </a:tblPr>
              <a:tblGrid>
                <a:gridCol w="1433310">
                  <a:extLst>
                    <a:ext uri="{9D8B030D-6E8A-4147-A177-3AD203B41FA5}">
                      <a16:colId xmlns:a16="http://schemas.microsoft.com/office/drawing/2014/main" val="2107748333"/>
                    </a:ext>
                  </a:extLst>
                </a:gridCol>
                <a:gridCol w="1460612">
                  <a:extLst>
                    <a:ext uri="{9D8B030D-6E8A-4147-A177-3AD203B41FA5}">
                      <a16:colId xmlns:a16="http://schemas.microsoft.com/office/drawing/2014/main" val="144869310"/>
                    </a:ext>
                  </a:extLst>
                </a:gridCol>
              </a:tblGrid>
              <a:tr h="219075">
                <a:tc>
                  <a:txBody>
                    <a:bodyPr/>
                    <a:lstStyle/>
                    <a:p>
                      <a:pPr algn="ctr" rtl="0">
                        <a:lnSpc>
                          <a:spcPct val="115000"/>
                        </a:lnSpc>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Section</a:t>
                      </a:r>
                      <a:endParaRPr lang="en-US"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C00000"/>
                    </a:solidFill>
                  </a:tcPr>
                </a:tc>
                <a:tc>
                  <a:txBody>
                    <a:bodyPr/>
                    <a:lstStyle/>
                    <a:p>
                      <a:pPr algn="ctr" rtl="0">
                        <a:lnSpc>
                          <a:spcPct val="115000"/>
                        </a:lnSpc>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Group </a:t>
                      </a:r>
                      <a:endParaRPr lang="en-US"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C00000"/>
                    </a:solidFill>
                  </a:tcPr>
                </a:tc>
                <a:extLst>
                  <a:ext uri="{0D108BD9-81ED-4DB2-BD59-A6C34878D82A}">
                    <a16:rowId xmlns:a16="http://schemas.microsoft.com/office/drawing/2014/main" val="1625729678"/>
                  </a:ext>
                </a:extLst>
              </a:tr>
              <a:tr h="241213">
                <a:tc>
                  <a:txBody>
                    <a:bodyPr/>
                    <a:lstStyle/>
                    <a:p>
                      <a:pPr algn="ctr" rtl="0">
                        <a:lnSpc>
                          <a:spcPct val="115000"/>
                        </a:lnSpc>
                        <a:spcAft>
                          <a:spcPts val="0"/>
                        </a:spcAft>
                      </a:pPr>
                      <a:r>
                        <a:rPr lang="en-US" sz="1400">
                          <a:solidFill>
                            <a:schemeClr val="bg1"/>
                          </a:solidFill>
                          <a:effectLst/>
                          <a:latin typeface="Times New Roman" panose="02020603050405020304" pitchFamily="18" charset="0"/>
                          <a:cs typeface="Times New Roman" panose="02020603050405020304" pitchFamily="18" charset="0"/>
                        </a:rPr>
                        <a:t>HE240A</a:t>
                      </a:r>
                      <a:endParaRPr lang="en-US" sz="110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tc>
                  <a:txBody>
                    <a:bodyPr/>
                    <a:lstStyle/>
                    <a:p>
                      <a:pPr algn="ctr" rtl="0">
                        <a:lnSpc>
                          <a:spcPct val="115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Top Cord</a:t>
                      </a:r>
                      <a:endParaRPr lang="en-US"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extLst>
                  <a:ext uri="{0D108BD9-81ED-4DB2-BD59-A6C34878D82A}">
                    <a16:rowId xmlns:a16="http://schemas.microsoft.com/office/drawing/2014/main" val="2521248917"/>
                  </a:ext>
                </a:extLst>
              </a:tr>
              <a:tr h="219075">
                <a:tc>
                  <a:txBody>
                    <a:bodyPr/>
                    <a:lstStyle/>
                    <a:p>
                      <a:pPr algn="ctr" rtl="0">
                        <a:lnSpc>
                          <a:spcPct val="115000"/>
                        </a:lnSpc>
                        <a:spcAft>
                          <a:spcPts val="0"/>
                        </a:spcAft>
                      </a:pPr>
                      <a:r>
                        <a:rPr lang="en-US" sz="1400">
                          <a:solidFill>
                            <a:schemeClr val="bg1"/>
                          </a:solidFill>
                          <a:effectLst/>
                          <a:latin typeface="Times New Roman" panose="02020603050405020304" pitchFamily="18" charset="0"/>
                          <a:cs typeface="Times New Roman" panose="02020603050405020304" pitchFamily="18" charset="0"/>
                        </a:rPr>
                        <a:t>HE240A</a:t>
                      </a:r>
                      <a:endParaRPr lang="en-US" sz="110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tc>
                  <a:txBody>
                    <a:bodyPr/>
                    <a:lstStyle/>
                    <a:p>
                      <a:pPr algn="ctr" rtl="0">
                        <a:lnSpc>
                          <a:spcPct val="115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Bottom Cord</a:t>
                      </a:r>
                      <a:endParaRPr lang="en-US"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extLst>
                  <a:ext uri="{0D108BD9-81ED-4DB2-BD59-A6C34878D82A}">
                    <a16:rowId xmlns:a16="http://schemas.microsoft.com/office/drawing/2014/main" val="2064103209"/>
                  </a:ext>
                </a:extLst>
              </a:tr>
              <a:tr h="219075">
                <a:tc>
                  <a:txBody>
                    <a:bodyPr/>
                    <a:lstStyle/>
                    <a:p>
                      <a:pPr algn="ctr" rtl="0">
                        <a:lnSpc>
                          <a:spcPct val="115000"/>
                        </a:lnSpc>
                        <a:spcAft>
                          <a:spcPts val="0"/>
                        </a:spcAft>
                      </a:pPr>
                      <a:r>
                        <a:rPr lang="en-US" sz="1400">
                          <a:solidFill>
                            <a:schemeClr val="bg1"/>
                          </a:solidFill>
                          <a:effectLst/>
                          <a:latin typeface="Times New Roman" panose="02020603050405020304" pitchFamily="18" charset="0"/>
                          <a:cs typeface="Times New Roman" panose="02020603050405020304" pitchFamily="18" charset="0"/>
                        </a:rPr>
                        <a:t>HE240A</a:t>
                      </a:r>
                      <a:endParaRPr lang="en-US" sz="110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tc>
                  <a:txBody>
                    <a:bodyPr/>
                    <a:lstStyle/>
                    <a:p>
                      <a:pPr algn="ctr" rtl="0">
                        <a:lnSpc>
                          <a:spcPct val="115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 Bracing</a:t>
                      </a:r>
                      <a:endParaRPr lang="en-US"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extLst>
                  <a:ext uri="{0D108BD9-81ED-4DB2-BD59-A6C34878D82A}">
                    <a16:rowId xmlns:a16="http://schemas.microsoft.com/office/drawing/2014/main" val="3030806626"/>
                  </a:ext>
                </a:extLst>
              </a:tr>
              <a:tr h="219075">
                <a:tc>
                  <a:txBody>
                    <a:bodyPr/>
                    <a:lstStyle/>
                    <a:p>
                      <a:pPr algn="ctr" rtl="0">
                        <a:lnSpc>
                          <a:spcPct val="115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HE240A</a:t>
                      </a:r>
                      <a:endParaRPr lang="en-US"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tc>
                  <a:txBody>
                    <a:bodyPr/>
                    <a:lstStyle/>
                    <a:p>
                      <a:pPr algn="ctr" rtl="0">
                        <a:lnSpc>
                          <a:spcPct val="115000"/>
                        </a:lnSpc>
                        <a:spcAft>
                          <a:spcPts val="0"/>
                        </a:spcAft>
                      </a:pPr>
                      <a:r>
                        <a:rPr lang="en-US" sz="1400" dirty="0">
                          <a:solidFill>
                            <a:schemeClr val="bg1"/>
                          </a:solidFill>
                          <a:effectLst/>
                          <a:latin typeface="Times New Roman" panose="02020603050405020304" pitchFamily="18" charset="0"/>
                          <a:cs typeface="Times New Roman" panose="02020603050405020304" pitchFamily="18" charset="0"/>
                        </a:rPr>
                        <a:t> Column</a:t>
                      </a:r>
                      <a:endParaRPr lang="en-US" sz="11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extLst>
                  <a:ext uri="{0D108BD9-81ED-4DB2-BD59-A6C34878D82A}">
                    <a16:rowId xmlns:a16="http://schemas.microsoft.com/office/drawing/2014/main" val="2492796828"/>
                  </a:ext>
                </a:extLst>
              </a:tr>
            </a:tbl>
          </a:graphicData>
        </a:graphic>
      </p:graphicFrame>
      <p:sp>
        <p:nvSpPr>
          <p:cNvPr id="9" name="Subtitle 2">
            <a:extLst>
              <a:ext uri="{FF2B5EF4-FFF2-40B4-BE49-F238E27FC236}">
                <a16:creationId xmlns:a16="http://schemas.microsoft.com/office/drawing/2014/main" id="{1D0DDEA4-F854-4272-AD16-E5A2E569CF47}"/>
              </a:ext>
            </a:extLst>
          </p:cNvPr>
          <p:cNvSpPr txBox="1">
            <a:spLocks/>
          </p:cNvSpPr>
          <p:nvPr/>
        </p:nvSpPr>
        <p:spPr>
          <a:xfrm flipH="1">
            <a:off x="5621660" y="1540067"/>
            <a:ext cx="3041960"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dirty="0">
                <a:solidFill>
                  <a:schemeClr val="tx1"/>
                </a:solidFill>
                <a:latin typeface="Times New Roman" panose="02020603050405020304" pitchFamily="18" charset="0"/>
                <a:cs typeface="Times New Roman" panose="02020603050405020304" pitchFamily="18" charset="0"/>
              </a:rPr>
              <a:t> Steel section of Umbrellas</a:t>
            </a:r>
            <a:endParaRPr lang="ar-SA" dirty="0">
              <a:solidFill>
                <a:schemeClr val="tx1"/>
              </a:solidFill>
              <a:latin typeface="Times New Roman" panose="02020603050405020304" pitchFamily="18" charset="0"/>
              <a:cs typeface="Times New Roman" panose="02020603050405020304" pitchFamily="18" charset="0"/>
            </a:endParaRPr>
          </a:p>
        </p:txBody>
      </p:sp>
      <p:sp>
        <p:nvSpPr>
          <p:cNvPr id="10" name="Subtitle 2">
            <a:extLst>
              <a:ext uri="{FF2B5EF4-FFF2-40B4-BE49-F238E27FC236}">
                <a16:creationId xmlns:a16="http://schemas.microsoft.com/office/drawing/2014/main" id="{E66E85F0-F667-4F0E-AD8A-55D65CA7D8DB}"/>
              </a:ext>
            </a:extLst>
          </p:cNvPr>
          <p:cNvSpPr txBox="1">
            <a:spLocks/>
          </p:cNvSpPr>
          <p:nvPr/>
        </p:nvSpPr>
        <p:spPr>
          <a:xfrm flipH="1">
            <a:off x="994557" y="4076478"/>
            <a:ext cx="3991515"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dirty="0">
                <a:solidFill>
                  <a:schemeClr val="tx1"/>
                </a:solidFill>
                <a:latin typeface="Times New Roman" panose="02020603050405020304" pitchFamily="18" charset="0"/>
                <a:cs typeface="Times New Roman" panose="02020603050405020304" pitchFamily="18" charset="0"/>
              </a:rPr>
              <a:t>3D view of Umbrellas </a:t>
            </a:r>
            <a:r>
              <a:rPr lang="en-US" dirty="0" smtClean="0">
                <a:solidFill>
                  <a:schemeClr val="tx1"/>
                </a:solidFill>
                <a:latin typeface="Times New Roman" panose="02020603050405020304" pitchFamily="18" charset="0"/>
                <a:cs typeface="Times New Roman" panose="02020603050405020304" pitchFamily="18" charset="0"/>
              </a:rPr>
              <a:t>from </a:t>
            </a:r>
            <a:r>
              <a:rPr lang="en-US" dirty="0">
                <a:solidFill>
                  <a:schemeClr val="tx1"/>
                </a:solidFill>
                <a:latin typeface="Times New Roman" panose="02020603050405020304" pitchFamily="18" charset="0"/>
                <a:cs typeface="Times New Roman" panose="02020603050405020304" pitchFamily="18" charset="0"/>
              </a:rPr>
              <a:t>SAP2000 </a:t>
            </a:r>
            <a:endParaRPr lang="ar-SA"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4544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C6E00ED-2ED3-4354-9C03-BDC628C58A97}"/>
              </a:ext>
            </a:extLst>
          </p:cNvPr>
          <p:cNvPicPr>
            <a:picLocks noChangeAspect="1"/>
          </p:cNvPicPr>
          <p:nvPr/>
        </p:nvPicPr>
        <p:blipFill>
          <a:blip r:embed="rId2"/>
          <a:stretch>
            <a:fillRect/>
          </a:stretch>
        </p:blipFill>
        <p:spPr>
          <a:xfrm>
            <a:off x="414346" y="1264756"/>
            <a:ext cx="4897579" cy="2592836"/>
          </a:xfrm>
          <a:prstGeom prst="rect">
            <a:avLst/>
          </a:prstGeom>
        </p:spPr>
      </p:pic>
      <p:graphicFrame>
        <p:nvGraphicFramePr>
          <p:cNvPr id="6" name="Table 5">
            <a:extLst>
              <a:ext uri="{FF2B5EF4-FFF2-40B4-BE49-F238E27FC236}">
                <a16:creationId xmlns:a16="http://schemas.microsoft.com/office/drawing/2014/main" id="{5EA70E75-E599-4FC9-B1E5-AC615B529097}"/>
              </a:ext>
            </a:extLst>
          </p:cNvPr>
          <p:cNvGraphicFramePr>
            <a:graphicFrameLocks noGrp="1"/>
          </p:cNvGraphicFramePr>
          <p:nvPr>
            <p:extLst>
              <p:ext uri="{D42A27DB-BD31-4B8C-83A1-F6EECF244321}">
                <p14:modId xmlns:p14="http://schemas.microsoft.com/office/powerpoint/2010/main" val="833616087"/>
              </p:ext>
            </p:extLst>
          </p:nvPr>
        </p:nvGraphicFramePr>
        <p:xfrm>
          <a:off x="5695944" y="2207462"/>
          <a:ext cx="2968440" cy="1226820"/>
        </p:xfrm>
        <a:graphic>
          <a:graphicData uri="http://schemas.openxmlformats.org/drawingml/2006/table">
            <a:tbl>
              <a:tblPr rtl="1" firstRow="1" firstCol="1" bandRow="1">
                <a:tableStyleId>{6AD14FE8-9647-40DD-A8D4-A3D3450DFCBA}</a:tableStyleId>
              </a:tblPr>
              <a:tblGrid>
                <a:gridCol w="1410419">
                  <a:extLst>
                    <a:ext uri="{9D8B030D-6E8A-4147-A177-3AD203B41FA5}">
                      <a16:colId xmlns:a16="http://schemas.microsoft.com/office/drawing/2014/main" val="3107060976"/>
                    </a:ext>
                  </a:extLst>
                </a:gridCol>
                <a:gridCol w="1558021">
                  <a:extLst>
                    <a:ext uri="{9D8B030D-6E8A-4147-A177-3AD203B41FA5}">
                      <a16:colId xmlns:a16="http://schemas.microsoft.com/office/drawing/2014/main" val="2467051425"/>
                    </a:ext>
                  </a:extLst>
                </a:gridCol>
              </a:tblGrid>
              <a:tr h="219075">
                <a:tc>
                  <a:txBody>
                    <a:bodyPr/>
                    <a:lstStyle/>
                    <a:p>
                      <a:pPr algn="ctr" rtl="0">
                        <a:lnSpc>
                          <a:spcPct val="115000"/>
                        </a:lnSpc>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Section</a:t>
                      </a:r>
                      <a:endParaRPr lang="en-US"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C00000"/>
                    </a:solidFill>
                  </a:tcPr>
                </a:tc>
                <a:tc>
                  <a:txBody>
                    <a:bodyPr/>
                    <a:lstStyle/>
                    <a:p>
                      <a:pPr algn="ctr" rtl="0">
                        <a:lnSpc>
                          <a:spcPct val="115000"/>
                        </a:lnSpc>
                        <a:spcAft>
                          <a:spcPts val="0"/>
                        </a:spcAft>
                      </a:pPr>
                      <a:r>
                        <a:rPr lang="en-US" sz="1400" dirty="0">
                          <a:solidFill>
                            <a:schemeClr val="tx1"/>
                          </a:solidFill>
                          <a:effectLst/>
                          <a:latin typeface="Times New Roman" panose="02020603050405020304" pitchFamily="18" charset="0"/>
                          <a:cs typeface="Times New Roman" panose="02020603050405020304" pitchFamily="18" charset="0"/>
                        </a:rPr>
                        <a:t>Group </a:t>
                      </a:r>
                      <a:endParaRPr lang="en-US"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rgbClr val="C00000"/>
                    </a:solidFill>
                  </a:tcPr>
                </a:tc>
                <a:extLst>
                  <a:ext uri="{0D108BD9-81ED-4DB2-BD59-A6C34878D82A}">
                    <a16:rowId xmlns:a16="http://schemas.microsoft.com/office/drawing/2014/main" val="3907933841"/>
                  </a:ext>
                </a:extLst>
              </a:tr>
              <a:tr h="219075">
                <a:tc>
                  <a:txBody>
                    <a:bodyPr/>
                    <a:lstStyle/>
                    <a:p>
                      <a:pPr algn="ctr" rtl="0">
                        <a:lnSpc>
                          <a:spcPct val="115000"/>
                        </a:lnSpc>
                        <a:spcAft>
                          <a:spcPts val="0"/>
                        </a:spcAft>
                      </a:pPr>
                      <a:r>
                        <a:rPr lang="en-US" sz="1400" dirty="0">
                          <a:effectLst/>
                          <a:latin typeface="Times New Roman" panose="02020603050405020304" pitchFamily="18" charset="0"/>
                          <a:cs typeface="Times New Roman" panose="02020603050405020304" pitchFamily="18" charset="0"/>
                        </a:rPr>
                        <a:t>L (40*40*3)</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tc>
                  <a:txBody>
                    <a:bodyPr/>
                    <a:lstStyle/>
                    <a:p>
                      <a:pPr algn="ctr" rtl="0">
                        <a:lnSpc>
                          <a:spcPct val="115000"/>
                        </a:lnSpc>
                        <a:spcAft>
                          <a:spcPts val="0"/>
                        </a:spcAft>
                      </a:pPr>
                      <a:r>
                        <a:rPr lang="en-US" sz="1400" dirty="0">
                          <a:effectLst/>
                          <a:latin typeface="Times New Roman" panose="02020603050405020304" pitchFamily="18" charset="0"/>
                          <a:cs typeface="Times New Roman" panose="02020603050405020304" pitchFamily="18" charset="0"/>
                        </a:rPr>
                        <a:t>Top Cord</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extLst>
                  <a:ext uri="{0D108BD9-81ED-4DB2-BD59-A6C34878D82A}">
                    <a16:rowId xmlns:a16="http://schemas.microsoft.com/office/drawing/2014/main" val="3725368321"/>
                  </a:ext>
                </a:extLst>
              </a:tr>
              <a:tr h="219075">
                <a:tc>
                  <a:txBody>
                    <a:bodyPr/>
                    <a:lstStyle/>
                    <a:p>
                      <a:pPr algn="ctr" rtl="0">
                        <a:lnSpc>
                          <a:spcPct val="115000"/>
                        </a:lnSpc>
                        <a:spcAft>
                          <a:spcPts val="0"/>
                        </a:spcAft>
                      </a:pPr>
                      <a:r>
                        <a:rPr lang="en-US" sz="1400">
                          <a:effectLst/>
                          <a:latin typeface="Times New Roman" panose="02020603050405020304" pitchFamily="18" charset="0"/>
                          <a:cs typeface="Times New Roman" panose="02020603050405020304" pitchFamily="18" charset="0"/>
                        </a:rPr>
                        <a:t>L (40*40*3)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tc>
                  <a:txBody>
                    <a:bodyPr/>
                    <a:lstStyle/>
                    <a:p>
                      <a:pPr algn="ctr" rtl="0">
                        <a:lnSpc>
                          <a:spcPct val="115000"/>
                        </a:lnSpc>
                        <a:spcAft>
                          <a:spcPts val="0"/>
                        </a:spcAft>
                      </a:pPr>
                      <a:r>
                        <a:rPr lang="en-US" sz="1400" dirty="0">
                          <a:effectLst/>
                          <a:latin typeface="Times New Roman" panose="02020603050405020304" pitchFamily="18" charset="0"/>
                          <a:cs typeface="Times New Roman" panose="02020603050405020304" pitchFamily="18" charset="0"/>
                        </a:rPr>
                        <a:t>Bottom Cord</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extLst>
                  <a:ext uri="{0D108BD9-81ED-4DB2-BD59-A6C34878D82A}">
                    <a16:rowId xmlns:a16="http://schemas.microsoft.com/office/drawing/2014/main" val="2972857754"/>
                  </a:ext>
                </a:extLst>
              </a:tr>
              <a:tr h="219075">
                <a:tc>
                  <a:txBody>
                    <a:bodyPr/>
                    <a:lstStyle/>
                    <a:p>
                      <a:pPr algn="ctr" rtl="0">
                        <a:lnSpc>
                          <a:spcPct val="115000"/>
                        </a:lnSpc>
                        <a:spcAft>
                          <a:spcPts val="0"/>
                        </a:spcAft>
                      </a:pPr>
                      <a:r>
                        <a:rPr lang="en-US" sz="1400" dirty="0">
                          <a:effectLst/>
                          <a:latin typeface="Times New Roman" panose="02020603050405020304" pitchFamily="18" charset="0"/>
                          <a:cs typeface="Times New Roman" panose="02020603050405020304" pitchFamily="18" charset="0"/>
                        </a:rPr>
                        <a:t>CHS 88.9 * 3.2</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tc>
                  <a:txBody>
                    <a:bodyPr/>
                    <a:lstStyle/>
                    <a:p>
                      <a:pPr algn="ctr" rtl="0">
                        <a:lnSpc>
                          <a:spcPct val="115000"/>
                        </a:lnSpc>
                        <a:spcAft>
                          <a:spcPts val="0"/>
                        </a:spcAft>
                      </a:pPr>
                      <a:r>
                        <a:rPr lang="en-US" sz="1400" dirty="0">
                          <a:effectLst/>
                          <a:latin typeface="Times New Roman" panose="02020603050405020304" pitchFamily="18" charset="0"/>
                          <a:cs typeface="Times New Roman" panose="02020603050405020304" pitchFamily="18" charset="0"/>
                        </a:rPr>
                        <a:t> Bracing</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extLst>
                  <a:ext uri="{0D108BD9-81ED-4DB2-BD59-A6C34878D82A}">
                    <a16:rowId xmlns:a16="http://schemas.microsoft.com/office/drawing/2014/main" val="791460446"/>
                  </a:ext>
                </a:extLst>
              </a:tr>
              <a:tr h="219075">
                <a:tc>
                  <a:txBody>
                    <a:bodyPr/>
                    <a:lstStyle/>
                    <a:p>
                      <a:pPr algn="ctr" rtl="0">
                        <a:lnSpc>
                          <a:spcPct val="115000"/>
                        </a:lnSpc>
                        <a:spcAft>
                          <a:spcPts val="0"/>
                        </a:spcAft>
                      </a:pPr>
                      <a:r>
                        <a:rPr lang="en-US" sz="1400" dirty="0">
                          <a:effectLst/>
                          <a:latin typeface="Times New Roman" panose="02020603050405020304" pitchFamily="18" charset="0"/>
                          <a:cs typeface="Times New Roman" panose="02020603050405020304" pitchFamily="18" charset="0"/>
                        </a:rPr>
                        <a:t>CHS 323.9 * 6</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tc>
                  <a:txBody>
                    <a:bodyPr/>
                    <a:lstStyle/>
                    <a:p>
                      <a:pPr algn="ctr" rtl="0">
                        <a:lnSpc>
                          <a:spcPct val="115000"/>
                        </a:lnSpc>
                        <a:spcAft>
                          <a:spcPts val="0"/>
                        </a:spcAft>
                      </a:pPr>
                      <a:r>
                        <a:rPr lang="en-US" sz="1400" dirty="0">
                          <a:effectLst/>
                          <a:latin typeface="Times New Roman" panose="02020603050405020304" pitchFamily="18" charset="0"/>
                          <a:cs typeface="Times New Roman" panose="02020603050405020304" pitchFamily="18" charset="0"/>
                        </a:rPr>
                        <a:t> Column</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tx1"/>
                    </a:solidFill>
                  </a:tcPr>
                </a:tc>
                <a:extLst>
                  <a:ext uri="{0D108BD9-81ED-4DB2-BD59-A6C34878D82A}">
                    <a16:rowId xmlns:a16="http://schemas.microsoft.com/office/drawing/2014/main" val="469778895"/>
                  </a:ext>
                </a:extLst>
              </a:tr>
            </a:tbl>
          </a:graphicData>
        </a:graphic>
      </p:graphicFrame>
      <p:sp>
        <p:nvSpPr>
          <p:cNvPr id="7" name="Subtitle 2">
            <a:extLst>
              <a:ext uri="{FF2B5EF4-FFF2-40B4-BE49-F238E27FC236}">
                <a16:creationId xmlns:a16="http://schemas.microsoft.com/office/drawing/2014/main" id="{A22A94F0-23ED-47DA-B487-9DDB23F71EA8}"/>
              </a:ext>
            </a:extLst>
          </p:cNvPr>
          <p:cNvSpPr txBox="1">
            <a:spLocks/>
          </p:cNvSpPr>
          <p:nvPr/>
        </p:nvSpPr>
        <p:spPr>
          <a:xfrm flipH="1">
            <a:off x="0" y="229649"/>
            <a:ext cx="3775587"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sz="3000" b="1" dirty="0">
                <a:solidFill>
                  <a:srgbClr val="C00000"/>
                </a:solidFill>
                <a:latin typeface="Poiret One"/>
                <a:ea typeface="Poiret One"/>
                <a:cs typeface="Poiret One"/>
              </a:rPr>
              <a:t>Steel </a:t>
            </a:r>
            <a:r>
              <a:rPr lang="en-US" sz="3000" b="1" dirty="0" smtClean="0">
                <a:solidFill>
                  <a:srgbClr val="C00000"/>
                </a:solidFill>
                <a:latin typeface="Poiret One"/>
                <a:ea typeface="Poiret One"/>
                <a:cs typeface="Poiret One"/>
              </a:rPr>
              <a:t>structure </a:t>
            </a:r>
            <a:r>
              <a:rPr lang="en-US" sz="3000" b="1" dirty="0">
                <a:solidFill>
                  <a:srgbClr val="C00000"/>
                </a:solidFill>
                <a:latin typeface="Poiret One"/>
                <a:ea typeface="Poiret One"/>
                <a:cs typeface="Poiret One"/>
              </a:rPr>
              <a:t>design  </a:t>
            </a:r>
            <a:endParaRPr lang="ar-SA" sz="3000" b="1" dirty="0">
              <a:solidFill>
                <a:srgbClr val="C00000"/>
              </a:solidFill>
              <a:latin typeface="Poiret One"/>
              <a:ea typeface="Poiret One"/>
              <a:cs typeface="Poiret One"/>
            </a:endParaRPr>
          </a:p>
        </p:txBody>
      </p:sp>
      <p:sp>
        <p:nvSpPr>
          <p:cNvPr id="10" name="Subtitle 2">
            <a:extLst>
              <a:ext uri="{FF2B5EF4-FFF2-40B4-BE49-F238E27FC236}">
                <a16:creationId xmlns:a16="http://schemas.microsoft.com/office/drawing/2014/main" id="{1D0DDEA4-F854-4272-AD16-E5A2E569CF47}"/>
              </a:ext>
            </a:extLst>
          </p:cNvPr>
          <p:cNvSpPr txBox="1">
            <a:spLocks/>
          </p:cNvSpPr>
          <p:nvPr/>
        </p:nvSpPr>
        <p:spPr>
          <a:xfrm flipH="1">
            <a:off x="5870760" y="1707216"/>
            <a:ext cx="3041960"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dirty="0">
                <a:solidFill>
                  <a:schemeClr val="tx1"/>
                </a:solidFill>
                <a:latin typeface="Times New Roman" panose="02020603050405020304" pitchFamily="18" charset="0"/>
                <a:cs typeface="Times New Roman" panose="02020603050405020304" pitchFamily="18" charset="0"/>
              </a:rPr>
              <a:t> Steel section of </a:t>
            </a:r>
            <a:r>
              <a:rPr lang="en-US" dirty="0" smtClean="0">
                <a:solidFill>
                  <a:schemeClr val="tx1"/>
                </a:solidFill>
                <a:latin typeface="Times New Roman" panose="02020603050405020304" pitchFamily="18" charset="0"/>
                <a:cs typeface="Times New Roman" panose="02020603050405020304" pitchFamily="18" charset="0"/>
              </a:rPr>
              <a:t>theater</a:t>
            </a:r>
            <a:endParaRPr lang="ar-SA" dirty="0">
              <a:solidFill>
                <a:schemeClr val="tx1"/>
              </a:solidFill>
              <a:latin typeface="Times New Roman" panose="02020603050405020304" pitchFamily="18" charset="0"/>
              <a:cs typeface="Times New Roman" panose="02020603050405020304" pitchFamily="18" charset="0"/>
            </a:endParaRPr>
          </a:p>
        </p:txBody>
      </p:sp>
      <p:sp>
        <p:nvSpPr>
          <p:cNvPr id="11" name="Subtitle 2">
            <a:extLst>
              <a:ext uri="{FF2B5EF4-FFF2-40B4-BE49-F238E27FC236}">
                <a16:creationId xmlns:a16="http://schemas.microsoft.com/office/drawing/2014/main" id="{E66E85F0-F667-4F0E-AD8A-55D65CA7D8DB}"/>
              </a:ext>
            </a:extLst>
          </p:cNvPr>
          <p:cNvSpPr txBox="1">
            <a:spLocks/>
          </p:cNvSpPr>
          <p:nvPr/>
        </p:nvSpPr>
        <p:spPr>
          <a:xfrm flipH="1">
            <a:off x="1123894" y="3935852"/>
            <a:ext cx="3478481" cy="63789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Overpass Light"/>
              <a:buNone/>
              <a:defRPr sz="1800" b="0" i="0" u="none" strike="noStrike" cap="none">
                <a:solidFill>
                  <a:schemeClr val="dk1"/>
                </a:solidFill>
                <a:latin typeface="Overpass Light"/>
                <a:ea typeface="Overpass Light"/>
                <a:cs typeface="Overpass Light"/>
                <a:sym typeface="Overpass Light"/>
              </a:defRPr>
            </a:lvl1pPr>
            <a:lvl2pPr marL="914400" marR="0" lvl="1"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2pPr>
            <a:lvl3pPr marL="1371600" marR="0" lvl="2"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3pPr>
            <a:lvl4pPr marL="1828800" marR="0" lvl="3"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4pPr>
            <a:lvl5pPr marL="2286000" marR="0" lvl="4"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5pPr>
            <a:lvl6pPr marL="2743200" marR="0" lvl="5"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6pPr>
            <a:lvl7pPr marL="3200400" marR="0" lvl="6"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7pPr>
            <a:lvl8pPr marL="3657600" marR="0" lvl="7"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8pPr>
            <a:lvl9pPr marL="4114800" marR="0" lvl="8" indent="-317500" algn="ctr" rtl="0">
              <a:lnSpc>
                <a:spcPct val="100000"/>
              </a:lnSpc>
              <a:spcBef>
                <a:spcPts val="0"/>
              </a:spcBef>
              <a:spcAft>
                <a:spcPts val="0"/>
              </a:spcAft>
              <a:buClr>
                <a:schemeClr val="dk1"/>
              </a:buClr>
              <a:buSzPts val="1400"/>
              <a:buFont typeface="Overpass Light"/>
              <a:buNone/>
              <a:defRPr sz="1400" b="0" i="0" u="none" strike="noStrike" cap="none">
                <a:solidFill>
                  <a:schemeClr val="dk1"/>
                </a:solidFill>
                <a:latin typeface="Overpass Light"/>
                <a:ea typeface="Overpass Light"/>
                <a:cs typeface="Overpass Light"/>
                <a:sym typeface="Overpass Light"/>
              </a:defRPr>
            </a:lvl9pPr>
          </a:lstStyle>
          <a:p>
            <a:r>
              <a:rPr lang="en-US" dirty="0">
                <a:solidFill>
                  <a:schemeClr val="tx1"/>
                </a:solidFill>
                <a:latin typeface="Times New Roman" panose="02020603050405020304" pitchFamily="18" charset="0"/>
                <a:cs typeface="Times New Roman" panose="02020603050405020304" pitchFamily="18" charset="0"/>
              </a:rPr>
              <a:t>3D view of </a:t>
            </a:r>
            <a:r>
              <a:rPr lang="en-US" dirty="0" smtClean="0">
                <a:solidFill>
                  <a:schemeClr val="tx1"/>
                </a:solidFill>
                <a:latin typeface="Times New Roman" panose="02020603050405020304" pitchFamily="18" charset="0"/>
                <a:cs typeface="Times New Roman" panose="02020603050405020304" pitchFamily="18" charset="0"/>
              </a:rPr>
              <a:t>theater from </a:t>
            </a:r>
            <a:r>
              <a:rPr lang="en-US" dirty="0">
                <a:solidFill>
                  <a:schemeClr val="tx1"/>
                </a:solidFill>
                <a:latin typeface="Times New Roman" panose="02020603050405020304" pitchFamily="18" charset="0"/>
                <a:cs typeface="Times New Roman" panose="02020603050405020304" pitchFamily="18" charset="0"/>
              </a:rPr>
              <a:t>SAP2000 </a:t>
            </a:r>
            <a:endParaRPr lang="ar-SA"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38925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grpSp>
        <p:nvGrpSpPr>
          <p:cNvPr id="1482" name="Google Shape;1482;p30"/>
          <p:cNvGrpSpPr/>
          <p:nvPr/>
        </p:nvGrpSpPr>
        <p:grpSpPr>
          <a:xfrm rot="5400000">
            <a:off x="1486357" y="2427842"/>
            <a:ext cx="58051" cy="1358521"/>
            <a:chOff x="550455" y="1794369"/>
            <a:chExt cx="27314" cy="639214"/>
          </a:xfrm>
        </p:grpSpPr>
        <p:sp>
          <p:nvSpPr>
            <p:cNvPr id="1483" name="Google Shape;1483;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9" name="Google Shape;1489;p30"/>
          <p:cNvGrpSpPr/>
          <p:nvPr/>
        </p:nvGrpSpPr>
        <p:grpSpPr>
          <a:xfrm rot="5400000">
            <a:off x="7591882" y="1162892"/>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Google Shape;1579;p33"/>
          <p:cNvSpPr txBox="1">
            <a:spLocks/>
          </p:cNvSpPr>
          <p:nvPr/>
        </p:nvSpPr>
        <p:spPr>
          <a:xfrm>
            <a:off x="6750147" y="2581803"/>
            <a:ext cx="2165252" cy="110865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2"/>
              </a:buClr>
              <a:buSzPts val="2400"/>
              <a:buFont typeface="Poiret One"/>
              <a:buNone/>
              <a:defRPr sz="3000" b="0" i="0" u="none" strike="noStrike" cap="none">
                <a:solidFill>
                  <a:schemeClr val="dk2"/>
                </a:solidFill>
                <a:latin typeface="Poiret One"/>
                <a:ea typeface="Poiret One"/>
                <a:cs typeface="Poiret One"/>
                <a:sym typeface="Poiret One"/>
              </a:defRPr>
            </a:lvl1pPr>
            <a:lvl2pPr marR="0" lvl="1"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2pPr>
            <a:lvl3pPr marR="0" lvl="2"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3pPr>
            <a:lvl4pPr marR="0" lvl="3"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4pPr>
            <a:lvl5pPr marR="0" lvl="4"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5pPr>
            <a:lvl6pPr marR="0" lvl="5"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6pPr>
            <a:lvl7pPr marR="0" lvl="6"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7pPr>
            <a:lvl8pPr marR="0" lvl="7"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8pPr>
            <a:lvl9pPr marR="0" lvl="8"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9pPr>
          </a:lstStyle>
          <a:p>
            <a:pPr algn="ctr"/>
            <a:r>
              <a:rPr lang="en" sz="9600" dirty="0" smtClean="0">
                <a:solidFill>
                  <a:schemeClr val="tx1"/>
                </a:solidFill>
              </a:rPr>
              <a:t>06</a:t>
            </a:r>
            <a:endParaRPr lang="en" sz="9600" dirty="0">
              <a:solidFill>
                <a:schemeClr val="tx1"/>
              </a:solidFill>
            </a:endParaRPr>
          </a:p>
        </p:txBody>
      </p:sp>
      <p:sp>
        <p:nvSpPr>
          <p:cNvPr id="30" name="Google Shape;1577;p33"/>
          <p:cNvSpPr txBox="1">
            <a:spLocks noGrp="1"/>
          </p:cNvSpPr>
          <p:nvPr>
            <p:ph type="ctrTitle"/>
          </p:nvPr>
        </p:nvSpPr>
        <p:spPr>
          <a:xfrm>
            <a:off x="3196580" y="569515"/>
            <a:ext cx="5986218" cy="888300"/>
          </a:xfrm>
          <a:prstGeom prst="rect">
            <a:avLst/>
          </a:prstGeom>
        </p:spPr>
        <p:txBody>
          <a:bodyPr spcFirstLastPara="1" wrap="square" lIns="91425" tIns="91425" rIns="91425" bIns="91425" anchor="b" anchorCtr="0">
            <a:noAutofit/>
          </a:bodyPr>
          <a:lstStyle/>
          <a:p>
            <a:pPr lvl="0"/>
            <a:r>
              <a:rPr lang="en-US" sz="4000" b="1" dirty="0" smtClean="0">
                <a:solidFill>
                  <a:srgbClr val="C00000"/>
                </a:solidFill>
              </a:rPr>
              <a:t>Electro-Mechanical </a:t>
            </a:r>
            <a:r>
              <a:rPr lang="en-US" sz="4000" b="1" dirty="0">
                <a:solidFill>
                  <a:srgbClr val="C00000"/>
                </a:solidFill>
              </a:rPr>
              <a:t>Design</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053"/>
            <a:ext cx="9143999" cy="5128391"/>
          </a:xfrm>
          <a:prstGeom prst="rtTriangle">
            <a:avLst/>
          </a:prstGeom>
        </p:spPr>
      </p:pic>
    </p:spTree>
    <p:extLst>
      <p:ext uri="{BB962C8B-B14F-4D97-AF65-F5344CB8AC3E}">
        <p14:creationId xmlns:p14="http://schemas.microsoft.com/office/powerpoint/2010/main" val="2383439708"/>
      </p:ext>
    </p:extLst>
  </p:cSld>
  <p:clrMapOvr>
    <a:masterClrMapping/>
  </p:clrMapOvr>
  <p:transition spd="slow">
    <p:push dir="u"/>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587"/>
        <p:cNvGrpSpPr/>
        <p:nvPr/>
      </p:nvGrpSpPr>
      <p:grpSpPr>
        <a:xfrm>
          <a:off x="0" y="0"/>
          <a:ext cx="0" cy="0"/>
          <a:chOff x="0" y="0"/>
          <a:chExt cx="0" cy="0"/>
        </a:xfrm>
      </p:grpSpPr>
      <p:pic>
        <p:nvPicPr>
          <p:cNvPr id="16386" name="Picture 2" descr="C:\Users\user\Desktop\مشروع التخرج 2\توصيل انارة.PNG"/>
          <p:cNvPicPr>
            <a:picLocks noChangeAspect="1" noChangeArrowheads="1"/>
          </p:cNvPicPr>
          <p:nvPr/>
        </p:nvPicPr>
        <p:blipFill>
          <a:blip r:embed="rId3"/>
          <a:srcRect/>
          <a:stretch>
            <a:fillRect/>
          </a:stretch>
        </p:blipFill>
        <p:spPr bwMode="auto">
          <a:xfrm>
            <a:off x="4672403" y="1814374"/>
            <a:ext cx="4471597" cy="3329126"/>
          </a:xfrm>
          <a:prstGeom prst="rect">
            <a:avLst/>
          </a:prstGeom>
          <a:noFill/>
        </p:spPr>
      </p:pic>
      <p:sp>
        <p:nvSpPr>
          <p:cNvPr id="1588" name="Google Shape;1588;p34"/>
          <p:cNvSpPr txBox="1">
            <a:spLocks noGrp="1"/>
          </p:cNvSpPr>
          <p:nvPr>
            <p:ph type="title"/>
          </p:nvPr>
        </p:nvSpPr>
        <p:spPr>
          <a:xfrm>
            <a:off x="219764" y="0"/>
            <a:ext cx="4797000" cy="572700"/>
          </a:xfrm>
          <a:prstGeom prst="rect">
            <a:avLst/>
          </a:prstGeom>
        </p:spPr>
        <p:txBody>
          <a:bodyPr spcFirstLastPara="1" wrap="square" lIns="91425" tIns="91425" rIns="91425" bIns="91425" anchor="t" anchorCtr="0">
            <a:noAutofit/>
          </a:bodyPr>
          <a:lstStyle/>
          <a:p>
            <a:r>
              <a:rPr lang="en-US" dirty="0" smtClean="0">
                <a:solidFill>
                  <a:srgbClr val="C00000"/>
                </a:solidFill>
              </a:rPr>
              <a:t>Artificial lighting </a:t>
            </a:r>
            <a:endParaRPr lang="en-US" dirty="0">
              <a:solidFill>
                <a:srgbClr val="C00000"/>
              </a:solidFill>
            </a:endParaRPr>
          </a:p>
        </p:txBody>
      </p:sp>
      <p:sp>
        <p:nvSpPr>
          <p:cNvPr id="8" name="Google Shape;1588;p34"/>
          <p:cNvSpPr txBox="1">
            <a:spLocks/>
          </p:cNvSpPr>
          <p:nvPr/>
        </p:nvSpPr>
        <p:spPr>
          <a:xfrm>
            <a:off x="62923" y="586821"/>
            <a:ext cx="3576642" cy="373785"/>
          </a:xfrm>
          <a:prstGeom prst="rect">
            <a:avLst/>
          </a:prstGeom>
          <a:noFill/>
          <a:ln>
            <a:noFill/>
          </a:ln>
        </p:spPr>
        <p:txBody>
          <a:bodyPr spcFirstLastPara="1" wrap="square" lIns="91425" tIns="91425" rIns="91425" bIns="91425" anchor="t" anchorCtr="0">
            <a:noAutofit/>
          </a:bodyPr>
          <a:lstStyle/>
          <a:p>
            <a:pPr lvl="0">
              <a:buClr>
                <a:schemeClr val="dk2"/>
              </a:buClr>
              <a:buSzPts val="3000"/>
            </a:pPr>
            <a:r>
              <a:rPr lang="en-GB" b="1" dirty="0" smtClean="0">
                <a:solidFill>
                  <a:schemeClr val="tx1"/>
                </a:solidFill>
                <a:latin typeface="Times New Roman" pitchFamily="18" charset="0"/>
                <a:ea typeface="Poiret One"/>
                <a:cs typeface="Times New Roman" pitchFamily="18" charset="0"/>
                <a:sym typeface="Poiret One"/>
              </a:rPr>
              <a:t>The selected Luminaires</a:t>
            </a:r>
            <a:r>
              <a:rPr lang="en-GB" dirty="0" smtClean="0">
                <a:solidFill>
                  <a:schemeClr val="tx1"/>
                </a:solidFill>
                <a:latin typeface="Times New Roman" pitchFamily="18" charset="0"/>
                <a:cs typeface="Times New Roman" pitchFamily="18" charset="0"/>
              </a:rPr>
              <a:t> </a:t>
            </a:r>
            <a:r>
              <a:rPr lang="en-GB" b="1" dirty="0" smtClean="0">
                <a:solidFill>
                  <a:schemeClr val="tx1"/>
                </a:solidFill>
                <a:latin typeface="Times New Roman" pitchFamily="18" charset="0"/>
                <a:ea typeface="Poiret One"/>
                <a:cs typeface="Times New Roman" pitchFamily="18" charset="0"/>
                <a:sym typeface="Poiret One"/>
              </a:rPr>
              <a:t>inside the building:</a:t>
            </a:r>
            <a:endParaRPr lang="en-US" b="1" dirty="0">
              <a:solidFill>
                <a:schemeClr val="tx1"/>
              </a:solidFill>
              <a:latin typeface="Times New Roman" pitchFamily="18" charset="0"/>
              <a:ea typeface="Poiret One"/>
              <a:cs typeface="Times New Roman" pitchFamily="18" charset="0"/>
              <a:sym typeface="Poiret One"/>
            </a:endParaRPr>
          </a:p>
        </p:txBody>
      </p:sp>
      <p:pic>
        <p:nvPicPr>
          <p:cNvPr id="16387" name="Picture 3" descr="C:\Users\user\Desktop\مشروع التخرج 2\SM400C.jpeg"/>
          <p:cNvPicPr>
            <a:picLocks noChangeAspect="1" noChangeArrowheads="1"/>
          </p:cNvPicPr>
          <p:nvPr/>
        </p:nvPicPr>
        <p:blipFill>
          <a:blip r:embed="rId4"/>
          <a:srcRect/>
          <a:stretch>
            <a:fillRect/>
          </a:stretch>
        </p:blipFill>
        <p:spPr bwMode="auto">
          <a:xfrm>
            <a:off x="201187" y="3951286"/>
            <a:ext cx="883361" cy="883361"/>
          </a:xfrm>
          <a:prstGeom prst="rect">
            <a:avLst/>
          </a:prstGeom>
          <a:noFill/>
        </p:spPr>
      </p:pic>
      <p:sp>
        <p:nvSpPr>
          <p:cNvPr id="12" name="Google Shape;1588;p34"/>
          <p:cNvSpPr txBox="1">
            <a:spLocks/>
          </p:cNvSpPr>
          <p:nvPr/>
        </p:nvSpPr>
        <p:spPr>
          <a:xfrm>
            <a:off x="126460" y="4784317"/>
            <a:ext cx="1017324" cy="359183"/>
          </a:xfrm>
          <a:prstGeom prst="rect">
            <a:avLst/>
          </a:prstGeom>
          <a:noFill/>
          <a:ln>
            <a:noFill/>
          </a:ln>
        </p:spPr>
        <p:txBody>
          <a:bodyPr spcFirstLastPara="1" wrap="square" lIns="91425" tIns="91425" rIns="91425" bIns="91425" anchor="t" anchorCtr="0">
            <a:noAutofit/>
          </a:bodyPr>
          <a:lstStyle/>
          <a:p>
            <a:pPr marL="285750" lvl="0" indent="-285750" algn="ctr">
              <a:buClr>
                <a:schemeClr val="dk2"/>
              </a:buClr>
              <a:buSzPts val="3000"/>
            </a:pPr>
            <a:r>
              <a:rPr lang="en-GB" b="1" dirty="0" smtClean="0">
                <a:solidFill>
                  <a:schemeClr val="tx1"/>
                </a:solidFill>
                <a:latin typeface="Times New Roman" pitchFamily="18" charset="0"/>
                <a:ea typeface="Poiret One"/>
                <a:cs typeface="Times New Roman" pitchFamily="18" charset="0"/>
                <a:sym typeface="Poiret One"/>
              </a:rPr>
              <a:t>SM400C</a:t>
            </a:r>
            <a:endParaRPr lang="en-US" b="1" dirty="0">
              <a:solidFill>
                <a:schemeClr val="tx1"/>
              </a:solidFill>
              <a:latin typeface="Times New Roman" pitchFamily="18" charset="0"/>
              <a:ea typeface="Poiret One"/>
              <a:cs typeface="Times New Roman" pitchFamily="18" charset="0"/>
              <a:sym typeface="Poiret One"/>
            </a:endParaRPr>
          </a:p>
        </p:txBody>
      </p:sp>
      <p:pic>
        <p:nvPicPr>
          <p:cNvPr id="16388" name="Picture 4" descr="C:\Users\user\Desktop\مشروع التخرج 2\SM134V.jpg"/>
          <p:cNvPicPr>
            <a:picLocks noChangeAspect="1" noChangeArrowheads="1"/>
          </p:cNvPicPr>
          <p:nvPr/>
        </p:nvPicPr>
        <p:blipFill>
          <a:blip r:embed="rId5"/>
          <a:srcRect/>
          <a:stretch>
            <a:fillRect/>
          </a:stretch>
        </p:blipFill>
        <p:spPr bwMode="auto">
          <a:xfrm>
            <a:off x="1190505" y="3949431"/>
            <a:ext cx="875144" cy="904672"/>
          </a:xfrm>
          <a:prstGeom prst="rect">
            <a:avLst/>
          </a:prstGeom>
          <a:noFill/>
        </p:spPr>
      </p:pic>
      <p:sp>
        <p:nvSpPr>
          <p:cNvPr id="14" name="Google Shape;1588;p34"/>
          <p:cNvSpPr txBox="1">
            <a:spLocks/>
          </p:cNvSpPr>
          <p:nvPr/>
        </p:nvSpPr>
        <p:spPr>
          <a:xfrm>
            <a:off x="1125166" y="4784317"/>
            <a:ext cx="1017324" cy="359183"/>
          </a:xfrm>
          <a:prstGeom prst="rect">
            <a:avLst/>
          </a:prstGeom>
          <a:noFill/>
          <a:ln>
            <a:noFill/>
          </a:ln>
        </p:spPr>
        <p:txBody>
          <a:bodyPr spcFirstLastPara="1" wrap="square" lIns="91425" tIns="91425" rIns="91425" bIns="91425" anchor="t" anchorCtr="0">
            <a:noAutofit/>
          </a:bodyPr>
          <a:lstStyle/>
          <a:p>
            <a:pPr marL="285750" lvl="0" indent="-285750" algn="ctr">
              <a:buClr>
                <a:schemeClr val="dk2"/>
              </a:buClr>
              <a:buSzPts val="3000"/>
            </a:pPr>
            <a:r>
              <a:rPr lang="en-GB" b="1" dirty="0" smtClean="0">
                <a:solidFill>
                  <a:schemeClr val="tx1"/>
                </a:solidFill>
                <a:latin typeface="Times New Roman" pitchFamily="18" charset="0"/>
                <a:ea typeface="Poiret One"/>
                <a:cs typeface="Times New Roman" pitchFamily="18" charset="0"/>
                <a:sym typeface="Poiret One"/>
              </a:rPr>
              <a:t>SM134V</a:t>
            </a:r>
            <a:endParaRPr lang="en-US" b="1" dirty="0">
              <a:solidFill>
                <a:schemeClr val="tx1"/>
              </a:solidFill>
              <a:latin typeface="Times New Roman" pitchFamily="18" charset="0"/>
              <a:ea typeface="Poiret One"/>
              <a:cs typeface="Times New Roman" pitchFamily="18" charset="0"/>
              <a:sym typeface="Poiret One"/>
            </a:endParaRPr>
          </a:p>
        </p:txBody>
      </p:sp>
      <p:pic>
        <p:nvPicPr>
          <p:cNvPr id="16389" name="Picture 5" descr="C:\Users\user\Desktop\مشروع التخرج 2\Compass_Box_recessed.jpg"/>
          <p:cNvPicPr>
            <a:picLocks noChangeAspect="1" noChangeArrowheads="1"/>
          </p:cNvPicPr>
          <p:nvPr/>
        </p:nvPicPr>
        <p:blipFill>
          <a:blip r:embed="rId6"/>
          <a:srcRect/>
          <a:stretch>
            <a:fillRect/>
          </a:stretch>
        </p:blipFill>
        <p:spPr bwMode="auto">
          <a:xfrm>
            <a:off x="2149813" y="3938332"/>
            <a:ext cx="914400" cy="914400"/>
          </a:xfrm>
          <a:prstGeom prst="rect">
            <a:avLst/>
          </a:prstGeom>
          <a:noFill/>
        </p:spPr>
      </p:pic>
      <p:sp>
        <p:nvSpPr>
          <p:cNvPr id="16" name="Google Shape;1588;p34"/>
          <p:cNvSpPr txBox="1">
            <a:spLocks/>
          </p:cNvSpPr>
          <p:nvPr/>
        </p:nvSpPr>
        <p:spPr>
          <a:xfrm>
            <a:off x="2114145" y="4784317"/>
            <a:ext cx="1017324" cy="359183"/>
          </a:xfrm>
          <a:prstGeom prst="rect">
            <a:avLst/>
          </a:prstGeom>
          <a:noFill/>
          <a:ln>
            <a:noFill/>
          </a:ln>
        </p:spPr>
        <p:txBody>
          <a:bodyPr spcFirstLastPara="1" wrap="square" lIns="91425" tIns="91425" rIns="91425" bIns="91425" anchor="t" anchorCtr="0">
            <a:noAutofit/>
          </a:bodyPr>
          <a:lstStyle/>
          <a:p>
            <a:pPr marL="285750" lvl="0" indent="-285750" algn="ctr">
              <a:buClr>
                <a:schemeClr val="dk2"/>
              </a:buClr>
              <a:buSzPts val="3000"/>
            </a:pPr>
            <a:r>
              <a:rPr lang="en-GB" b="1" dirty="0" smtClean="0">
                <a:solidFill>
                  <a:schemeClr val="tx1"/>
                </a:solidFill>
                <a:latin typeface="Times New Roman" pitchFamily="18" charset="0"/>
                <a:ea typeface="Poiret One"/>
                <a:cs typeface="Times New Roman" pitchFamily="18" charset="0"/>
                <a:sym typeface="Poiret One"/>
              </a:rPr>
              <a:t>Compass</a:t>
            </a:r>
            <a:endParaRPr lang="en-US" b="1" dirty="0">
              <a:solidFill>
                <a:schemeClr val="tx1"/>
              </a:solidFill>
              <a:latin typeface="Times New Roman" pitchFamily="18" charset="0"/>
              <a:ea typeface="Poiret One"/>
              <a:cs typeface="Times New Roman" pitchFamily="18" charset="0"/>
              <a:sym typeface="Poiret One"/>
            </a:endParaRPr>
          </a:p>
        </p:txBody>
      </p:sp>
      <p:pic>
        <p:nvPicPr>
          <p:cNvPr id="16390" name="Picture 6" descr="C:\Users\user\Desktop\مشروع التخرج 2\DN130B.jpg"/>
          <p:cNvPicPr>
            <a:picLocks noChangeAspect="1" noChangeArrowheads="1"/>
          </p:cNvPicPr>
          <p:nvPr/>
        </p:nvPicPr>
        <p:blipFill>
          <a:blip r:embed="rId7"/>
          <a:srcRect/>
          <a:stretch>
            <a:fillRect/>
          </a:stretch>
        </p:blipFill>
        <p:spPr bwMode="auto">
          <a:xfrm>
            <a:off x="3164747" y="3946893"/>
            <a:ext cx="901414" cy="901414"/>
          </a:xfrm>
          <a:prstGeom prst="rect">
            <a:avLst/>
          </a:prstGeom>
          <a:noFill/>
        </p:spPr>
      </p:pic>
      <p:sp>
        <p:nvSpPr>
          <p:cNvPr id="18" name="Google Shape;1588;p34"/>
          <p:cNvSpPr txBox="1">
            <a:spLocks/>
          </p:cNvSpPr>
          <p:nvPr/>
        </p:nvSpPr>
        <p:spPr>
          <a:xfrm>
            <a:off x="3093396" y="4784317"/>
            <a:ext cx="1017324" cy="359183"/>
          </a:xfrm>
          <a:prstGeom prst="rect">
            <a:avLst/>
          </a:prstGeom>
          <a:noFill/>
          <a:ln>
            <a:noFill/>
          </a:ln>
        </p:spPr>
        <p:txBody>
          <a:bodyPr spcFirstLastPara="1" wrap="square" lIns="91425" tIns="91425" rIns="91425" bIns="91425" anchor="t" anchorCtr="0">
            <a:noAutofit/>
          </a:bodyPr>
          <a:lstStyle/>
          <a:p>
            <a:pPr marL="285750" lvl="0" indent="-285750" algn="ctr">
              <a:buClr>
                <a:schemeClr val="dk2"/>
              </a:buClr>
              <a:buSzPts val="3000"/>
            </a:pPr>
            <a:r>
              <a:rPr lang="en-GB" b="1" dirty="0" smtClean="0">
                <a:solidFill>
                  <a:schemeClr val="tx1"/>
                </a:solidFill>
                <a:latin typeface="Times New Roman" pitchFamily="18" charset="0"/>
                <a:ea typeface="Poiret One"/>
                <a:cs typeface="Times New Roman" pitchFamily="18" charset="0"/>
                <a:sym typeface="Poiret One"/>
              </a:rPr>
              <a:t>DN130B</a:t>
            </a:r>
            <a:endParaRPr lang="en-US" b="1" dirty="0">
              <a:solidFill>
                <a:schemeClr val="tx1"/>
              </a:solidFill>
              <a:latin typeface="Times New Roman" pitchFamily="18" charset="0"/>
              <a:ea typeface="Poiret One"/>
              <a:cs typeface="Times New Roman" pitchFamily="18" charset="0"/>
              <a:sym typeface="Poiret One"/>
            </a:endParaRPr>
          </a:p>
        </p:txBody>
      </p:sp>
      <p:pic>
        <p:nvPicPr>
          <p:cNvPr id="16391" name="Picture 7" descr="C:\Users\user\Desktop\مشروع التخرج 2\venus-by-leds-c4.jpg"/>
          <p:cNvPicPr>
            <a:picLocks noChangeAspect="1" noChangeArrowheads="1"/>
          </p:cNvPicPr>
          <p:nvPr/>
        </p:nvPicPr>
        <p:blipFill>
          <a:blip r:embed="rId8"/>
          <a:srcRect/>
          <a:stretch>
            <a:fillRect/>
          </a:stretch>
        </p:blipFill>
        <p:spPr bwMode="auto">
          <a:xfrm>
            <a:off x="4258892" y="126458"/>
            <a:ext cx="612843" cy="6128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392" name="Picture 8" descr="C:\Users\user\Desktop\مشروع التخرج 2\TPS760.jpg"/>
          <p:cNvPicPr>
            <a:picLocks noChangeAspect="1" noChangeArrowheads="1"/>
          </p:cNvPicPr>
          <p:nvPr/>
        </p:nvPicPr>
        <p:blipFill>
          <a:blip r:embed="rId9"/>
          <a:srcRect/>
          <a:stretch>
            <a:fillRect/>
          </a:stretch>
        </p:blipFill>
        <p:spPr bwMode="auto">
          <a:xfrm>
            <a:off x="4960299" y="138985"/>
            <a:ext cx="600317" cy="6003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393" name="Picture 9" descr="C:\Users\user\Desktop\مشروع التخرج 2\SM150C.jpg"/>
          <p:cNvPicPr>
            <a:picLocks noChangeAspect="1" noChangeArrowheads="1"/>
          </p:cNvPicPr>
          <p:nvPr/>
        </p:nvPicPr>
        <p:blipFill>
          <a:blip r:embed="rId10"/>
          <a:srcRect/>
          <a:stretch>
            <a:fillRect/>
          </a:stretch>
        </p:blipFill>
        <p:spPr bwMode="auto">
          <a:xfrm>
            <a:off x="5661499" y="117484"/>
            <a:ext cx="602362" cy="602362"/>
          </a:xfrm>
          <a:prstGeom prst="rect">
            <a:avLst/>
          </a:prstGeom>
          <a:noFill/>
        </p:spPr>
      </p:pic>
      <p:pic>
        <p:nvPicPr>
          <p:cNvPr id="16394" name="Picture 10" descr="C:\Users\user\Desktop\مشروع التخرج 2\18W NS HPF.jpeg"/>
          <p:cNvPicPr>
            <a:picLocks noChangeAspect="1" noChangeArrowheads="1"/>
          </p:cNvPicPr>
          <p:nvPr/>
        </p:nvPicPr>
        <p:blipFill>
          <a:blip r:embed="rId11"/>
          <a:srcRect/>
          <a:stretch>
            <a:fillRect/>
          </a:stretch>
        </p:blipFill>
        <p:spPr bwMode="auto">
          <a:xfrm>
            <a:off x="6355575" y="116732"/>
            <a:ext cx="880020" cy="593385"/>
          </a:xfrm>
          <a:prstGeom prst="rect">
            <a:avLst/>
          </a:prstGeom>
          <a:noFill/>
        </p:spPr>
      </p:pic>
      <p:sp>
        <p:nvSpPr>
          <p:cNvPr id="23" name="Google Shape;1588;p34"/>
          <p:cNvSpPr txBox="1">
            <a:spLocks/>
          </p:cNvSpPr>
          <p:nvPr/>
        </p:nvSpPr>
        <p:spPr>
          <a:xfrm>
            <a:off x="4062919" y="607908"/>
            <a:ext cx="1017324" cy="359183"/>
          </a:xfrm>
          <a:prstGeom prst="rect">
            <a:avLst/>
          </a:prstGeom>
          <a:noFill/>
          <a:ln>
            <a:noFill/>
          </a:ln>
        </p:spPr>
        <p:txBody>
          <a:bodyPr spcFirstLastPara="1" wrap="square" lIns="91425" tIns="91425" rIns="91425" bIns="91425" anchor="t" anchorCtr="0">
            <a:noAutofit/>
          </a:bodyPr>
          <a:lstStyle/>
          <a:p>
            <a:pPr marL="285750" lvl="0" indent="-285750" algn="ctr">
              <a:buClr>
                <a:schemeClr val="dk2"/>
              </a:buClr>
              <a:buSzPts val="3000"/>
            </a:pPr>
            <a:r>
              <a:rPr lang="en-US" b="1" dirty="0" smtClean="0">
                <a:solidFill>
                  <a:schemeClr val="tx1"/>
                </a:solidFill>
                <a:latin typeface="Times New Roman" pitchFamily="18" charset="0"/>
                <a:ea typeface="Poiret One"/>
                <a:cs typeface="Times New Roman" pitchFamily="18" charset="0"/>
                <a:sym typeface="Poiret One"/>
              </a:rPr>
              <a:t>Venus</a:t>
            </a:r>
            <a:endParaRPr lang="en-US" b="1" dirty="0">
              <a:solidFill>
                <a:schemeClr val="tx1"/>
              </a:solidFill>
              <a:latin typeface="Times New Roman" pitchFamily="18" charset="0"/>
              <a:ea typeface="Poiret One"/>
              <a:cs typeface="Times New Roman" pitchFamily="18" charset="0"/>
              <a:sym typeface="Poiret One"/>
            </a:endParaRPr>
          </a:p>
        </p:txBody>
      </p:sp>
      <p:pic>
        <p:nvPicPr>
          <p:cNvPr id="16395" name="Picture 11" descr="C:\Users\user\Desktop\مشروع التخرج 2\PT570P.jpg"/>
          <p:cNvPicPr>
            <a:picLocks noChangeAspect="1" noChangeArrowheads="1"/>
          </p:cNvPicPr>
          <p:nvPr/>
        </p:nvPicPr>
        <p:blipFill>
          <a:blip r:embed="rId12"/>
          <a:srcRect/>
          <a:stretch>
            <a:fillRect/>
          </a:stretch>
        </p:blipFill>
        <p:spPr bwMode="auto">
          <a:xfrm>
            <a:off x="4336071" y="970808"/>
            <a:ext cx="595344" cy="595344"/>
          </a:xfrm>
          <a:prstGeom prst="rect">
            <a:avLst/>
          </a:prstGeom>
          <a:noFill/>
        </p:spPr>
      </p:pic>
      <p:sp>
        <p:nvSpPr>
          <p:cNvPr id="28" name="Google Shape;1588;p34"/>
          <p:cNvSpPr txBox="1">
            <a:spLocks/>
          </p:cNvSpPr>
          <p:nvPr/>
        </p:nvSpPr>
        <p:spPr>
          <a:xfrm>
            <a:off x="4108315" y="1441244"/>
            <a:ext cx="1017324" cy="359183"/>
          </a:xfrm>
          <a:prstGeom prst="rect">
            <a:avLst/>
          </a:prstGeom>
          <a:noFill/>
          <a:ln>
            <a:noFill/>
          </a:ln>
        </p:spPr>
        <p:txBody>
          <a:bodyPr spcFirstLastPara="1" wrap="square" lIns="91425" tIns="91425" rIns="91425" bIns="91425" anchor="t" anchorCtr="0">
            <a:noAutofit/>
          </a:bodyPr>
          <a:lstStyle/>
          <a:p>
            <a:pPr marL="285750" lvl="0" indent="-285750" algn="ctr">
              <a:buClr>
                <a:schemeClr val="dk2"/>
              </a:buClr>
              <a:buSzPts val="3000"/>
            </a:pPr>
            <a:r>
              <a:rPr lang="en-US" b="1" dirty="0" smtClean="0">
                <a:solidFill>
                  <a:schemeClr val="tx1"/>
                </a:solidFill>
                <a:latin typeface="Times New Roman" pitchFamily="18" charset="0"/>
                <a:ea typeface="Poiret One"/>
                <a:cs typeface="Times New Roman" pitchFamily="18" charset="0"/>
                <a:sym typeface="Poiret One"/>
              </a:rPr>
              <a:t>PT570P</a:t>
            </a:r>
            <a:endParaRPr lang="en-US" b="1" dirty="0">
              <a:solidFill>
                <a:schemeClr val="tx1"/>
              </a:solidFill>
              <a:latin typeface="Times New Roman" pitchFamily="18" charset="0"/>
              <a:ea typeface="Poiret One"/>
              <a:cs typeface="Times New Roman" pitchFamily="18" charset="0"/>
              <a:sym typeface="Poiret One"/>
            </a:endParaRPr>
          </a:p>
        </p:txBody>
      </p:sp>
      <p:pic>
        <p:nvPicPr>
          <p:cNvPr id="16396" name="Picture 12" descr="C:\Users\user\Desktop\مشروع التخرج 2\MOD_Lucequadro_LED_VOP.jpg"/>
          <p:cNvPicPr>
            <a:picLocks noChangeAspect="1" noChangeArrowheads="1"/>
          </p:cNvPicPr>
          <p:nvPr/>
        </p:nvPicPr>
        <p:blipFill>
          <a:blip r:embed="rId13"/>
          <a:srcRect/>
          <a:stretch>
            <a:fillRect/>
          </a:stretch>
        </p:blipFill>
        <p:spPr bwMode="auto">
          <a:xfrm>
            <a:off x="5068109" y="963039"/>
            <a:ext cx="622572" cy="622572"/>
          </a:xfrm>
          <a:prstGeom prst="rect">
            <a:avLst/>
          </a:prstGeom>
          <a:noFill/>
        </p:spPr>
      </p:pic>
      <p:sp>
        <p:nvSpPr>
          <p:cNvPr id="30" name="Google Shape;1588;p34"/>
          <p:cNvSpPr txBox="1">
            <a:spLocks/>
          </p:cNvSpPr>
          <p:nvPr/>
        </p:nvSpPr>
        <p:spPr>
          <a:xfrm>
            <a:off x="4883284" y="1447729"/>
            <a:ext cx="1186775" cy="359183"/>
          </a:xfrm>
          <a:prstGeom prst="rect">
            <a:avLst/>
          </a:prstGeom>
          <a:noFill/>
          <a:ln>
            <a:noFill/>
          </a:ln>
        </p:spPr>
        <p:txBody>
          <a:bodyPr spcFirstLastPara="1" wrap="square" lIns="91425" tIns="91425" rIns="91425" bIns="91425" anchor="t" anchorCtr="0">
            <a:noAutofit/>
          </a:bodyPr>
          <a:lstStyle/>
          <a:p>
            <a:pPr marL="285750" lvl="0" indent="-285750" algn="ctr">
              <a:buClr>
                <a:schemeClr val="dk2"/>
              </a:buClr>
              <a:buSzPts val="3000"/>
            </a:pPr>
            <a:r>
              <a:rPr lang="en-US" b="1" dirty="0" smtClean="0">
                <a:solidFill>
                  <a:schemeClr val="tx1"/>
                </a:solidFill>
                <a:latin typeface="Times New Roman" pitchFamily="18" charset="0"/>
                <a:ea typeface="Poiret One"/>
                <a:cs typeface="Times New Roman" pitchFamily="18" charset="0"/>
                <a:sym typeface="Poiret One"/>
              </a:rPr>
              <a:t>Lucequadro</a:t>
            </a:r>
            <a:endParaRPr lang="en-US" b="1" dirty="0">
              <a:solidFill>
                <a:schemeClr val="tx1"/>
              </a:solidFill>
              <a:latin typeface="Times New Roman" pitchFamily="18" charset="0"/>
              <a:ea typeface="Poiret One"/>
              <a:cs typeface="Times New Roman" pitchFamily="18" charset="0"/>
              <a:sym typeface="Poiret One"/>
            </a:endParaRPr>
          </a:p>
        </p:txBody>
      </p:sp>
      <p:sp>
        <p:nvSpPr>
          <p:cNvPr id="31" name="Google Shape;1588;p34"/>
          <p:cNvSpPr txBox="1">
            <a:spLocks/>
          </p:cNvSpPr>
          <p:nvPr/>
        </p:nvSpPr>
        <p:spPr>
          <a:xfrm>
            <a:off x="4711429" y="604666"/>
            <a:ext cx="1017324" cy="359183"/>
          </a:xfrm>
          <a:prstGeom prst="rect">
            <a:avLst/>
          </a:prstGeom>
          <a:noFill/>
          <a:ln>
            <a:noFill/>
          </a:ln>
        </p:spPr>
        <p:txBody>
          <a:bodyPr spcFirstLastPara="1" wrap="square" lIns="91425" tIns="91425" rIns="91425" bIns="91425" anchor="t" anchorCtr="0">
            <a:noAutofit/>
          </a:bodyPr>
          <a:lstStyle/>
          <a:p>
            <a:pPr marL="285750" lvl="0" indent="-285750" algn="ctr">
              <a:buClr>
                <a:schemeClr val="dk2"/>
              </a:buClr>
              <a:buSzPts val="3000"/>
            </a:pPr>
            <a:r>
              <a:rPr lang="en-US" b="1" dirty="0" smtClean="0">
                <a:solidFill>
                  <a:schemeClr val="tx1"/>
                </a:solidFill>
                <a:latin typeface="Times New Roman" pitchFamily="18" charset="0"/>
                <a:ea typeface="Poiret One"/>
                <a:cs typeface="Times New Roman" pitchFamily="18" charset="0"/>
                <a:sym typeface="Poiret One"/>
              </a:rPr>
              <a:t>TPS760</a:t>
            </a:r>
            <a:endParaRPr lang="en-US" b="1" dirty="0">
              <a:solidFill>
                <a:schemeClr val="tx1"/>
              </a:solidFill>
              <a:latin typeface="Times New Roman" pitchFamily="18" charset="0"/>
              <a:ea typeface="Poiret One"/>
              <a:cs typeface="Times New Roman" pitchFamily="18" charset="0"/>
              <a:sym typeface="Poiret One"/>
            </a:endParaRPr>
          </a:p>
        </p:txBody>
      </p:sp>
      <p:sp>
        <p:nvSpPr>
          <p:cNvPr id="32" name="Google Shape;1588;p34"/>
          <p:cNvSpPr txBox="1">
            <a:spLocks/>
          </p:cNvSpPr>
          <p:nvPr/>
        </p:nvSpPr>
        <p:spPr>
          <a:xfrm>
            <a:off x="5466944" y="601423"/>
            <a:ext cx="1017324" cy="359183"/>
          </a:xfrm>
          <a:prstGeom prst="rect">
            <a:avLst/>
          </a:prstGeom>
          <a:noFill/>
          <a:ln>
            <a:noFill/>
          </a:ln>
        </p:spPr>
        <p:txBody>
          <a:bodyPr spcFirstLastPara="1" wrap="square" lIns="91425" tIns="91425" rIns="91425" bIns="91425" anchor="t" anchorCtr="0">
            <a:noAutofit/>
          </a:bodyPr>
          <a:lstStyle/>
          <a:p>
            <a:pPr marL="285750" lvl="0" indent="-285750" algn="ctr">
              <a:buClr>
                <a:schemeClr val="dk2"/>
              </a:buClr>
              <a:buSzPts val="3000"/>
            </a:pPr>
            <a:r>
              <a:rPr lang="en-US" b="1" dirty="0" smtClean="0">
                <a:solidFill>
                  <a:schemeClr val="tx1"/>
                </a:solidFill>
                <a:latin typeface="Times New Roman" pitchFamily="18" charset="0"/>
                <a:ea typeface="Poiret One"/>
                <a:cs typeface="Times New Roman" pitchFamily="18" charset="0"/>
                <a:sym typeface="Poiret One"/>
              </a:rPr>
              <a:t>SM150C</a:t>
            </a:r>
            <a:endParaRPr lang="en-US" b="1" dirty="0">
              <a:solidFill>
                <a:schemeClr val="tx1"/>
              </a:solidFill>
              <a:latin typeface="Times New Roman" pitchFamily="18" charset="0"/>
              <a:ea typeface="Poiret One"/>
              <a:cs typeface="Times New Roman" pitchFamily="18" charset="0"/>
              <a:sym typeface="Poiret One"/>
            </a:endParaRPr>
          </a:p>
        </p:txBody>
      </p:sp>
      <p:sp>
        <p:nvSpPr>
          <p:cNvPr id="33" name="Google Shape;1588;p34"/>
          <p:cNvSpPr txBox="1">
            <a:spLocks/>
          </p:cNvSpPr>
          <p:nvPr/>
        </p:nvSpPr>
        <p:spPr>
          <a:xfrm>
            <a:off x="6310008" y="607907"/>
            <a:ext cx="1017324" cy="359183"/>
          </a:xfrm>
          <a:prstGeom prst="rect">
            <a:avLst/>
          </a:prstGeom>
          <a:noFill/>
          <a:ln>
            <a:noFill/>
          </a:ln>
        </p:spPr>
        <p:txBody>
          <a:bodyPr spcFirstLastPara="1" wrap="square" lIns="91425" tIns="91425" rIns="91425" bIns="91425" anchor="t" anchorCtr="0">
            <a:noAutofit/>
          </a:bodyPr>
          <a:lstStyle/>
          <a:p>
            <a:pPr marL="285750" lvl="0" indent="-285750" algn="ctr">
              <a:buClr>
                <a:schemeClr val="dk2"/>
              </a:buClr>
              <a:buSzPts val="3000"/>
            </a:pPr>
            <a:r>
              <a:rPr lang="en-US" b="1" dirty="0" smtClean="0">
                <a:solidFill>
                  <a:schemeClr val="tx1"/>
                </a:solidFill>
                <a:latin typeface="Times New Roman" pitchFamily="18" charset="0"/>
                <a:ea typeface="Poiret One"/>
                <a:cs typeface="Times New Roman" pitchFamily="18" charset="0"/>
                <a:sym typeface="Poiret One"/>
              </a:rPr>
              <a:t>1/18W NS</a:t>
            </a:r>
            <a:endParaRPr lang="en-US" b="1" dirty="0">
              <a:solidFill>
                <a:schemeClr val="tx1"/>
              </a:solidFill>
              <a:latin typeface="Times New Roman" pitchFamily="18" charset="0"/>
              <a:ea typeface="Poiret One"/>
              <a:cs typeface="Times New Roman" pitchFamily="18" charset="0"/>
              <a:sym typeface="Poiret One"/>
            </a:endParaRPr>
          </a:p>
        </p:txBody>
      </p:sp>
      <p:graphicFrame>
        <p:nvGraphicFramePr>
          <p:cNvPr id="34" name="جدول 33"/>
          <p:cNvGraphicFramePr>
            <a:graphicFrameLocks noGrp="1"/>
          </p:cNvGraphicFramePr>
          <p:nvPr>
            <p:extLst/>
          </p:nvPr>
        </p:nvGraphicFramePr>
        <p:xfrm>
          <a:off x="456660" y="962652"/>
          <a:ext cx="3132847" cy="2856873"/>
        </p:xfrm>
        <a:graphic>
          <a:graphicData uri="http://schemas.openxmlformats.org/drawingml/2006/table">
            <a:tbl>
              <a:tblPr/>
              <a:tblGrid>
                <a:gridCol w="1088155">
                  <a:extLst>
                    <a:ext uri="{9D8B030D-6E8A-4147-A177-3AD203B41FA5}">
                      <a16:colId xmlns:a16="http://schemas.microsoft.com/office/drawing/2014/main" val="20000"/>
                    </a:ext>
                  </a:extLst>
                </a:gridCol>
                <a:gridCol w="916284">
                  <a:extLst>
                    <a:ext uri="{9D8B030D-6E8A-4147-A177-3AD203B41FA5}">
                      <a16:colId xmlns:a16="http://schemas.microsoft.com/office/drawing/2014/main" val="20001"/>
                    </a:ext>
                  </a:extLst>
                </a:gridCol>
                <a:gridCol w="690663">
                  <a:extLst>
                    <a:ext uri="{9D8B030D-6E8A-4147-A177-3AD203B41FA5}">
                      <a16:colId xmlns:a16="http://schemas.microsoft.com/office/drawing/2014/main" val="20002"/>
                    </a:ext>
                  </a:extLst>
                </a:gridCol>
                <a:gridCol w="437745">
                  <a:extLst>
                    <a:ext uri="{9D8B030D-6E8A-4147-A177-3AD203B41FA5}">
                      <a16:colId xmlns:a16="http://schemas.microsoft.com/office/drawing/2014/main" val="20003"/>
                    </a:ext>
                  </a:extLst>
                </a:gridCol>
              </a:tblGrid>
              <a:tr h="219075">
                <a:tc rowSpan="2">
                  <a:txBody>
                    <a:bodyPr/>
                    <a:lstStyle/>
                    <a:p>
                      <a:pPr algn="ctr" fontAlgn="ctr"/>
                      <a:r>
                        <a:rPr lang="en-US" sz="1200" b="0" i="0" u="none" strike="noStrike" dirty="0">
                          <a:solidFill>
                            <a:srgbClr val="FFFFFF"/>
                          </a:solidFill>
                          <a:latin typeface="Times New Roman"/>
                        </a:rPr>
                        <a:t>Article name</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2">
                  <a:txBody>
                    <a:bodyPr/>
                    <a:lstStyle/>
                    <a:p>
                      <a:pPr algn="ctr" fontAlgn="ctr"/>
                      <a:r>
                        <a:rPr lang="en-US" sz="1200" b="0" i="0" u="none" strike="noStrike" dirty="0">
                          <a:solidFill>
                            <a:srgbClr val="FFFFFF"/>
                          </a:solidFill>
                          <a:latin typeface="Times New Roman"/>
                        </a:rPr>
                        <a:t>Manufacturer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Luminous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 Load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219075">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FFFFFF"/>
                          </a:solidFill>
                          <a:latin typeface="Times New Roman"/>
                        </a:rPr>
                        <a:t>Lm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Watt</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1"/>
                  </a:ext>
                </a:extLst>
              </a:tr>
              <a:tr h="219075">
                <a:tc>
                  <a:txBody>
                    <a:bodyPr/>
                    <a:lstStyle/>
                    <a:p>
                      <a:pPr algn="ctr" fontAlgn="ctr"/>
                      <a:r>
                        <a:rPr lang="en-US" sz="1200" b="0" i="0" u="none" strike="noStrike" dirty="0">
                          <a:solidFill>
                            <a:srgbClr val="000000"/>
                          </a:solidFill>
                          <a:latin typeface="Times New Roman"/>
                        </a:rPr>
                        <a:t>SM400C POE</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PHILIPS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4197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39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219075">
                <a:tc>
                  <a:txBody>
                    <a:bodyPr/>
                    <a:lstStyle/>
                    <a:p>
                      <a:pPr algn="ctr" fontAlgn="ctr"/>
                      <a:r>
                        <a:rPr lang="en-US" sz="1200" b="0" i="0" u="none" strike="noStrike" dirty="0">
                          <a:solidFill>
                            <a:srgbClr val="000000"/>
                          </a:solidFill>
                          <a:latin typeface="Times New Roman"/>
                        </a:rPr>
                        <a:t>SM134V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PHILIPS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2699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30.5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r h="219075">
                <a:tc>
                  <a:txBody>
                    <a:bodyPr/>
                    <a:lstStyle/>
                    <a:p>
                      <a:pPr algn="ctr" fontAlgn="ctr"/>
                      <a:r>
                        <a:rPr lang="en-US" sz="1200" b="0" i="0" u="none" strike="noStrike" dirty="0">
                          <a:solidFill>
                            <a:srgbClr val="000000"/>
                          </a:solidFill>
                          <a:latin typeface="Times New Roman"/>
                        </a:rPr>
                        <a:t>COMPASS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FLOS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708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50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r h="219075">
                <a:tc>
                  <a:txBody>
                    <a:bodyPr/>
                    <a:lstStyle/>
                    <a:p>
                      <a:pPr algn="ctr" fontAlgn="ctr"/>
                      <a:r>
                        <a:rPr lang="en-US" sz="1200" b="0" i="0" u="none" strike="noStrike" dirty="0">
                          <a:solidFill>
                            <a:srgbClr val="000000"/>
                          </a:solidFill>
                          <a:latin typeface="Times New Roman"/>
                        </a:rPr>
                        <a:t>DN130B</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PHILIPS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2278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5"/>
                  </a:ext>
                </a:extLst>
              </a:tr>
              <a:tr h="227973">
                <a:tc>
                  <a:txBody>
                    <a:bodyPr/>
                    <a:lstStyle/>
                    <a:p>
                      <a:pPr algn="ctr" fontAlgn="ctr"/>
                      <a:r>
                        <a:rPr lang="en-US" sz="1200" b="0" i="0" u="none" strike="noStrike" dirty="0">
                          <a:solidFill>
                            <a:srgbClr val="000000"/>
                          </a:solidFill>
                          <a:latin typeface="Times New Roman"/>
                        </a:rPr>
                        <a:t>VENUS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LEDS C4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413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6"/>
                  </a:ext>
                </a:extLst>
              </a:tr>
              <a:tr h="219075">
                <a:tc>
                  <a:txBody>
                    <a:bodyPr/>
                    <a:lstStyle/>
                    <a:p>
                      <a:pPr algn="ctr" fontAlgn="ctr"/>
                      <a:r>
                        <a:rPr lang="en-US" sz="1200" b="0" i="0" u="none" strike="noStrike" dirty="0">
                          <a:solidFill>
                            <a:srgbClr val="000000"/>
                          </a:solidFill>
                          <a:latin typeface="Times New Roman"/>
                        </a:rPr>
                        <a:t>TPS760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PHILIPS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4431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7"/>
                  </a:ext>
                </a:extLst>
              </a:tr>
              <a:tr h="219075">
                <a:tc>
                  <a:txBody>
                    <a:bodyPr/>
                    <a:lstStyle/>
                    <a:p>
                      <a:pPr algn="ctr" fontAlgn="ctr"/>
                      <a:r>
                        <a:rPr lang="en-US" sz="1200" b="0" i="0" u="none" strike="noStrike" dirty="0">
                          <a:solidFill>
                            <a:srgbClr val="000000"/>
                          </a:solidFill>
                          <a:latin typeface="Times New Roman"/>
                        </a:rPr>
                        <a:t>SM150C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PHILIPS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4799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45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8"/>
                  </a:ext>
                </a:extLst>
              </a:tr>
              <a:tr h="219075">
                <a:tc>
                  <a:txBody>
                    <a:bodyPr/>
                    <a:lstStyle/>
                    <a:p>
                      <a:pPr algn="ctr" fontAlgn="ctr"/>
                      <a:r>
                        <a:rPr lang="en-US" sz="1200" b="0" i="0" u="none" strike="noStrike">
                          <a:solidFill>
                            <a:srgbClr val="000000"/>
                          </a:solidFill>
                          <a:latin typeface="Times New Roman"/>
                        </a:rPr>
                        <a:t>1/18W NS HPF</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NARDEEN</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810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9"/>
                  </a:ext>
                </a:extLst>
              </a:tr>
              <a:tr h="219075">
                <a:tc>
                  <a:txBody>
                    <a:bodyPr/>
                    <a:lstStyle/>
                    <a:p>
                      <a:pPr algn="ctr" fontAlgn="ctr"/>
                      <a:r>
                        <a:rPr lang="en-US" sz="1200" b="0" i="0" u="none" strike="noStrike">
                          <a:solidFill>
                            <a:srgbClr val="000000"/>
                          </a:solidFill>
                          <a:latin typeface="Times New Roman"/>
                        </a:rPr>
                        <a:t>TPS760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PHILIPS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4431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0"/>
                  </a:ext>
                </a:extLst>
              </a:tr>
              <a:tr h="219075">
                <a:tc>
                  <a:txBody>
                    <a:bodyPr/>
                    <a:lstStyle/>
                    <a:p>
                      <a:pPr algn="ctr" fontAlgn="ctr"/>
                      <a:r>
                        <a:rPr lang="en-US" sz="1200" b="0" i="0" u="none" strike="noStrike">
                          <a:solidFill>
                            <a:srgbClr val="000000"/>
                          </a:solidFill>
                          <a:latin typeface="Times New Roman"/>
                        </a:rPr>
                        <a:t>PT570P</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PHILIPS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2699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25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1"/>
                  </a:ext>
                </a:extLst>
              </a:tr>
              <a:tr h="219075">
                <a:tc>
                  <a:txBody>
                    <a:bodyPr/>
                    <a:lstStyle/>
                    <a:p>
                      <a:pPr algn="ctr" fontAlgn="ctr"/>
                      <a:r>
                        <a:rPr lang="en-US" sz="1200" b="0" i="0" u="none" strike="noStrike" dirty="0">
                          <a:solidFill>
                            <a:srgbClr val="000000"/>
                          </a:solidFill>
                          <a:latin typeface="Times New Roman"/>
                        </a:rPr>
                        <a:t>Lucequadro LED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3F FILIPPI</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1904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28.2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27061187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391"/>
                                        </p:tgtEl>
                                        <p:attrNameLst>
                                          <p:attrName>style.visibility</p:attrName>
                                        </p:attrNameLst>
                                      </p:cBhvr>
                                      <p:to>
                                        <p:strVal val="visible"/>
                                      </p:to>
                                    </p:set>
                                    <p:anim calcmode="lin" valueType="num">
                                      <p:cBhvr additive="base">
                                        <p:cTn id="13" dur="500" fill="hold"/>
                                        <p:tgtEl>
                                          <p:spTgt spid="16391"/>
                                        </p:tgtEl>
                                        <p:attrNameLst>
                                          <p:attrName>ppt_x</p:attrName>
                                        </p:attrNameLst>
                                      </p:cBhvr>
                                      <p:tavLst>
                                        <p:tav tm="0">
                                          <p:val>
                                            <p:strVal val="#ppt_x"/>
                                          </p:val>
                                        </p:tav>
                                        <p:tav tm="100000">
                                          <p:val>
                                            <p:strVal val="#ppt_x"/>
                                          </p:val>
                                        </p:tav>
                                      </p:tavLst>
                                    </p:anim>
                                    <p:anim calcmode="lin" valueType="num">
                                      <p:cBhvr additive="base">
                                        <p:cTn id="14" dur="500" fill="hold"/>
                                        <p:tgtEl>
                                          <p:spTgt spid="16391"/>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6392"/>
                                        </p:tgtEl>
                                        <p:attrNameLst>
                                          <p:attrName>style.visibility</p:attrName>
                                        </p:attrNameLst>
                                      </p:cBhvr>
                                      <p:to>
                                        <p:strVal val="visible"/>
                                      </p:to>
                                    </p:set>
                                    <p:anim calcmode="lin" valueType="num">
                                      <p:cBhvr additive="base">
                                        <p:cTn id="17" dur="500" fill="hold"/>
                                        <p:tgtEl>
                                          <p:spTgt spid="16392"/>
                                        </p:tgtEl>
                                        <p:attrNameLst>
                                          <p:attrName>ppt_x</p:attrName>
                                        </p:attrNameLst>
                                      </p:cBhvr>
                                      <p:tavLst>
                                        <p:tav tm="0">
                                          <p:val>
                                            <p:strVal val="#ppt_x"/>
                                          </p:val>
                                        </p:tav>
                                        <p:tav tm="100000">
                                          <p:val>
                                            <p:strVal val="#ppt_x"/>
                                          </p:val>
                                        </p:tav>
                                      </p:tavLst>
                                    </p:anim>
                                    <p:anim calcmode="lin" valueType="num">
                                      <p:cBhvr additive="base">
                                        <p:cTn id="18" dur="500" fill="hold"/>
                                        <p:tgtEl>
                                          <p:spTgt spid="1639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6393"/>
                                        </p:tgtEl>
                                        <p:attrNameLst>
                                          <p:attrName>style.visibility</p:attrName>
                                        </p:attrNameLst>
                                      </p:cBhvr>
                                      <p:to>
                                        <p:strVal val="visible"/>
                                      </p:to>
                                    </p:set>
                                    <p:anim calcmode="lin" valueType="num">
                                      <p:cBhvr additive="base">
                                        <p:cTn id="21" dur="500" fill="hold"/>
                                        <p:tgtEl>
                                          <p:spTgt spid="16393"/>
                                        </p:tgtEl>
                                        <p:attrNameLst>
                                          <p:attrName>ppt_x</p:attrName>
                                        </p:attrNameLst>
                                      </p:cBhvr>
                                      <p:tavLst>
                                        <p:tav tm="0">
                                          <p:val>
                                            <p:strVal val="#ppt_x"/>
                                          </p:val>
                                        </p:tav>
                                        <p:tav tm="100000">
                                          <p:val>
                                            <p:strVal val="#ppt_x"/>
                                          </p:val>
                                        </p:tav>
                                      </p:tavLst>
                                    </p:anim>
                                    <p:anim calcmode="lin" valueType="num">
                                      <p:cBhvr additive="base">
                                        <p:cTn id="22" dur="500" fill="hold"/>
                                        <p:tgtEl>
                                          <p:spTgt spid="16393"/>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6394"/>
                                        </p:tgtEl>
                                        <p:attrNameLst>
                                          <p:attrName>style.visibility</p:attrName>
                                        </p:attrNameLst>
                                      </p:cBhvr>
                                      <p:to>
                                        <p:strVal val="visible"/>
                                      </p:to>
                                    </p:set>
                                    <p:anim calcmode="lin" valueType="num">
                                      <p:cBhvr additive="base">
                                        <p:cTn id="25" dur="500" fill="hold"/>
                                        <p:tgtEl>
                                          <p:spTgt spid="16394"/>
                                        </p:tgtEl>
                                        <p:attrNameLst>
                                          <p:attrName>ppt_x</p:attrName>
                                        </p:attrNameLst>
                                      </p:cBhvr>
                                      <p:tavLst>
                                        <p:tav tm="0">
                                          <p:val>
                                            <p:strVal val="#ppt_x"/>
                                          </p:val>
                                        </p:tav>
                                        <p:tav tm="100000">
                                          <p:val>
                                            <p:strVal val="#ppt_x"/>
                                          </p:val>
                                        </p:tav>
                                      </p:tavLst>
                                    </p:anim>
                                    <p:anim calcmode="lin" valueType="num">
                                      <p:cBhvr additive="base">
                                        <p:cTn id="26" dur="500" fill="hold"/>
                                        <p:tgtEl>
                                          <p:spTgt spid="1639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ppt_x"/>
                                          </p:val>
                                        </p:tav>
                                        <p:tav tm="100000">
                                          <p:val>
                                            <p:strVal val="#ppt_x"/>
                                          </p:val>
                                        </p:tav>
                                      </p:tavLst>
                                    </p:anim>
                                    <p:anim calcmode="lin" valueType="num">
                                      <p:cBhvr additive="base">
                                        <p:cTn id="30" dur="500" fill="hold"/>
                                        <p:tgtEl>
                                          <p:spTgt spid="3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additive="base">
                                        <p:cTn id="33" dur="500" fill="hold"/>
                                        <p:tgtEl>
                                          <p:spTgt spid="32"/>
                                        </p:tgtEl>
                                        <p:attrNameLst>
                                          <p:attrName>ppt_x</p:attrName>
                                        </p:attrNameLst>
                                      </p:cBhvr>
                                      <p:tavLst>
                                        <p:tav tm="0">
                                          <p:val>
                                            <p:strVal val="#ppt_x"/>
                                          </p:val>
                                        </p:tav>
                                        <p:tav tm="100000">
                                          <p:val>
                                            <p:strVal val="#ppt_x"/>
                                          </p:val>
                                        </p:tav>
                                      </p:tavLst>
                                    </p:anim>
                                    <p:anim calcmode="lin" valueType="num">
                                      <p:cBhvr additive="base">
                                        <p:cTn id="34" dur="500" fill="hold"/>
                                        <p:tgtEl>
                                          <p:spTgt spid="3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ppt_x"/>
                                          </p:val>
                                        </p:tav>
                                        <p:tav tm="100000">
                                          <p:val>
                                            <p:strVal val="#ppt_x"/>
                                          </p:val>
                                        </p:tav>
                                      </p:tavLst>
                                    </p:anim>
                                    <p:anim calcmode="lin" valueType="num">
                                      <p:cBhvr additive="base">
                                        <p:cTn id="42" dur="500" fill="hold"/>
                                        <p:tgtEl>
                                          <p:spTgt spid="23"/>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6395"/>
                                        </p:tgtEl>
                                        <p:attrNameLst>
                                          <p:attrName>style.visibility</p:attrName>
                                        </p:attrNameLst>
                                      </p:cBhvr>
                                      <p:to>
                                        <p:strVal val="visible"/>
                                      </p:to>
                                    </p:set>
                                    <p:anim calcmode="lin" valueType="num">
                                      <p:cBhvr additive="base">
                                        <p:cTn id="45" dur="500" fill="hold"/>
                                        <p:tgtEl>
                                          <p:spTgt spid="16395"/>
                                        </p:tgtEl>
                                        <p:attrNameLst>
                                          <p:attrName>ppt_x</p:attrName>
                                        </p:attrNameLst>
                                      </p:cBhvr>
                                      <p:tavLst>
                                        <p:tav tm="0">
                                          <p:val>
                                            <p:strVal val="#ppt_x"/>
                                          </p:val>
                                        </p:tav>
                                        <p:tav tm="100000">
                                          <p:val>
                                            <p:strVal val="#ppt_x"/>
                                          </p:val>
                                        </p:tav>
                                      </p:tavLst>
                                    </p:anim>
                                    <p:anim calcmode="lin" valueType="num">
                                      <p:cBhvr additive="base">
                                        <p:cTn id="46" dur="500" fill="hold"/>
                                        <p:tgtEl>
                                          <p:spTgt spid="16395"/>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6396"/>
                                        </p:tgtEl>
                                        <p:attrNameLst>
                                          <p:attrName>style.visibility</p:attrName>
                                        </p:attrNameLst>
                                      </p:cBhvr>
                                      <p:to>
                                        <p:strVal val="visible"/>
                                      </p:to>
                                    </p:set>
                                    <p:anim calcmode="lin" valueType="num">
                                      <p:cBhvr additive="base">
                                        <p:cTn id="49" dur="500" fill="hold"/>
                                        <p:tgtEl>
                                          <p:spTgt spid="16396"/>
                                        </p:tgtEl>
                                        <p:attrNameLst>
                                          <p:attrName>ppt_x</p:attrName>
                                        </p:attrNameLst>
                                      </p:cBhvr>
                                      <p:tavLst>
                                        <p:tav tm="0">
                                          <p:val>
                                            <p:strVal val="#ppt_x"/>
                                          </p:val>
                                        </p:tav>
                                        <p:tav tm="100000">
                                          <p:val>
                                            <p:strVal val="#ppt_x"/>
                                          </p:val>
                                        </p:tav>
                                      </p:tavLst>
                                    </p:anim>
                                    <p:anim calcmode="lin" valueType="num">
                                      <p:cBhvr additive="base">
                                        <p:cTn id="50" dur="500" fill="hold"/>
                                        <p:tgtEl>
                                          <p:spTgt spid="1639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ppt_x"/>
                                          </p:val>
                                        </p:tav>
                                        <p:tav tm="100000">
                                          <p:val>
                                            <p:strVal val="#ppt_x"/>
                                          </p:val>
                                        </p:tav>
                                      </p:tavLst>
                                    </p:anim>
                                    <p:anim calcmode="lin" valueType="num">
                                      <p:cBhvr additive="base">
                                        <p:cTn id="54" dur="500" fill="hold"/>
                                        <p:tgtEl>
                                          <p:spTgt spid="3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16390"/>
                                        </p:tgtEl>
                                        <p:attrNameLst>
                                          <p:attrName>style.visibility</p:attrName>
                                        </p:attrNameLst>
                                      </p:cBhvr>
                                      <p:to>
                                        <p:strVal val="visible"/>
                                      </p:to>
                                    </p:set>
                                    <p:anim calcmode="lin" valueType="num">
                                      <p:cBhvr additive="base">
                                        <p:cTn id="61" dur="500" fill="hold"/>
                                        <p:tgtEl>
                                          <p:spTgt spid="16390"/>
                                        </p:tgtEl>
                                        <p:attrNameLst>
                                          <p:attrName>ppt_x</p:attrName>
                                        </p:attrNameLst>
                                      </p:cBhvr>
                                      <p:tavLst>
                                        <p:tav tm="0">
                                          <p:val>
                                            <p:strVal val="#ppt_x"/>
                                          </p:val>
                                        </p:tav>
                                        <p:tav tm="100000">
                                          <p:val>
                                            <p:strVal val="#ppt_x"/>
                                          </p:val>
                                        </p:tav>
                                      </p:tavLst>
                                    </p:anim>
                                    <p:anim calcmode="lin" valueType="num">
                                      <p:cBhvr additive="base">
                                        <p:cTn id="62" dur="500" fill="hold"/>
                                        <p:tgtEl>
                                          <p:spTgt spid="16390"/>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16389"/>
                                        </p:tgtEl>
                                        <p:attrNameLst>
                                          <p:attrName>style.visibility</p:attrName>
                                        </p:attrNameLst>
                                      </p:cBhvr>
                                      <p:to>
                                        <p:strVal val="visible"/>
                                      </p:to>
                                    </p:set>
                                    <p:anim calcmode="lin" valueType="num">
                                      <p:cBhvr additive="base">
                                        <p:cTn id="65" dur="500" fill="hold"/>
                                        <p:tgtEl>
                                          <p:spTgt spid="16389"/>
                                        </p:tgtEl>
                                        <p:attrNameLst>
                                          <p:attrName>ppt_x</p:attrName>
                                        </p:attrNameLst>
                                      </p:cBhvr>
                                      <p:tavLst>
                                        <p:tav tm="0">
                                          <p:val>
                                            <p:strVal val="#ppt_x"/>
                                          </p:val>
                                        </p:tav>
                                        <p:tav tm="100000">
                                          <p:val>
                                            <p:strVal val="#ppt_x"/>
                                          </p:val>
                                        </p:tav>
                                      </p:tavLst>
                                    </p:anim>
                                    <p:anim calcmode="lin" valueType="num">
                                      <p:cBhvr additive="base">
                                        <p:cTn id="66" dur="500" fill="hold"/>
                                        <p:tgtEl>
                                          <p:spTgt spid="16389"/>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16388"/>
                                        </p:tgtEl>
                                        <p:attrNameLst>
                                          <p:attrName>style.visibility</p:attrName>
                                        </p:attrNameLst>
                                      </p:cBhvr>
                                      <p:to>
                                        <p:strVal val="visible"/>
                                      </p:to>
                                    </p:set>
                                    <p:anim calcmode="lin" valueType="num">
                                      <p:cBhvr additive="base">
                                        <p:cTn id="69" dur="500" fill="hold"/>
                                        <p:tgtEl>
                                          <p:spTgt spid="16388"/>
                                        </p:tgtEl>
                                        <p:attrNameLst>
                                          <p:attrName>ppt_x</p:attrName>
                                        </p:attrNameLst>
                                      </p:cBhvr>
                                      <p:tavLst>
                                        <p:tav tm="0">
                                          <p:val>
                                            <p:strVal val="#ppt_x"/>
                                          </p:val>
                                        </p:tav>
                                        <p:tav tm="100000">
                                          <p:val>
                                            <p:strVal val="#ppt_x"/>
                                          </p:val>
                                        </p:tav>
                                      </p:tavLst>
                                    </p:anim>
                                    <p:anim calcmode="lin" valueType="num">
                                      <p:cBhvr additive="base">
                                        <p:cTn id="70" dur="500" fill="hold"/>
                                        <p:tgtEl>
                                          <p:spTgt spid="16388"/>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16387"/>
                                        </p:tgtEl>
                                        <p:attrNameLst>
                                          <p:attrName>style.visibility</p:attrName>
                                        </p:attrNameLst>
                                      </p:cBhvr>
                                      <p:to>
                                        <p:strVal val="visible"/>
                                      </p:to>
                                    </p:set>
                                    <p:anim calcmode="lin" valueType="num">
                                      <p:cBhvr additive="base">
                                        <p:cTn id="73" dur="500" fill="hold"/>
                                        <p:tgtEl>
                                          <p:spTgt spid="16387"/>
                                        </p:tgtEl>
                                        <p:attrNameLst>
                                          <p:attrName>ppt_x</p:attrName>
                                        </p:attrNameLst>
                                      </p:cBhvr>
                                      <p:tavLst>
                                        <p:tav tm="0">
                                          <p:val>
                                            <p:strVal val="#ppt_x"/>
                                          </p:val>
                                        </p:tav>
                                        <p:tav tm="100000">
                                          <p:val>
                                            <p:strVal val="#ppt_x"/>
                                          </p:val>
                                        </p:tav>
                                      </p:tavLst>
                                    </p:anim>
                                    <p:anim calcmode="lin" valueType="num">
                                      <p:cBhvr additive="base">
                                        <p:cTn id="74" dur="500" fill="hold"/>
                                        <p:tgtEl>
                                          <p:spTgt spid="1638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additive="base">
                                        <p:cTn id="77" dur="500" fill="hold"/>
                                        <p:tgtEl>
                                          <p:spTgt spid="12"/>
                                        </p:tgtEl>
                                        <p:attrNameLst>
                                          <p:attrName>ppt_x</p:attrName>
                                        </p:attrNameLst>
                                      </p:cBhvr>
                                      <p:tavLst>
                                        <p:tav tm="0">
                                          <p:val>
                                            <p:strVal val="#ppt_x"/>
                                          </p:val>
                                        </p:tav>
                                        <p:tav tm="100000">
                                          <p:val>
                                            <p:strVal val="#ppt_x"/>
                                          </p:val>
                                        </p:tav>
                                      </p:tavLst>
                                    </p:anim>
                                    <p:anim calcmode="lin" valueType="num">
                                      <p:cBhvr additive="base">
                                        <p:cTn id="78" dur="500" fill="hold"/>
                                        <p:tgtEl>
                                          <p:spTgt spid="12"/>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additive="base">
                                        <p:cTn id="81" dur="500" fill="hold"/>
                                        <p:tgtEl>
                                          <p:spTgt spid="14"/>
                                        </p:tgtEl>
                                        <p:attrNameLst>
                                          <p:attrName>ppt_x</p:attrName>
                                        </p:attrNameLst>
                                      </p:cBhvr>
                                      <p:tavLst>
                                        <p:tav tm="0">
                                          <p:val>
                                            <p:strVal val="#ppt_x"/>
                                          </p:val>
                                        </p:tav>
                                        <p:tav tm="100000">
                                          <p:val>
                                            <p:strVal val="#ppt_x"/>
                                          </p:val>
                                        </p:tav>
                                      </p:tavLst>
                                    </p:anim>
                                    <p:anim calcmode="lin" valueType="num">
                                      <p:cBhvr additive="base">
                                        <p:cTn id="82" dur="500" fill="hold"/>
                                        <p:tgtEl>
                                          <p:spTgt spid="14"/>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 calcmode="lin" valueType="num">
                                      <p:cBhvr additive="base">
                                        <p:cTn id="85" dur="500" fill="hold"/>
                                        <p:tgtEl>
                                          <p:spTgt spid="16"/>
                                        </p:tgtEl>
                                        <p:attrNameLst>
                                          <p:attrName>ppt_x</p:attrName>
                                        </p:attrNameLst>
                                      </p:cBhvr>
                                      <p:tavLst>
                                        <p:tav tm="0">
                                          <p:val>
                                            <p:strVal val="#ppt_x"/>
                                          </p:val>
                                        </p:tav>
                                        <p:tav tm="100000">
                                          <p:val>
                                            <p:strVal val="#ppt_x"/>
                                          </p:val>
                                        </p:tav>
                                      </p:tavLst>
                                    </p:anim>
                                    <p:anim calcmode="lin" valueType="num">
                                      <p:cBhvr additive="base">
                                        <p:cTn id="86" dur="500" fill="hold"/>
                                        <p:tgtEl>
                                          <p:spTgt spid="16"/>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8"/>
                                        </p:tgtEl>
                                        <p:attrNameLst>
                                          <p:attrName>style.visibility</p:attrName>
                                        </p:attrNameLst>
                                      </p:cBhvr>
                                      <p:to>
                                        <p:strVal val="visible"/>
                                      </p:to>
                                    </p:set>
                                    <p:anim calcmode="lin" valueType="num">
                                      <p:cBhvr additive="base">
                                        <p:cTn id="89" dur="500" fill="hold"/>
                                        <p:tgtEl>
                                          <p:spTgt spid="18"/>
                                        </p:tgtEl>
                                        <p:attrNameLst>
                                          <p:attrName>ppt_x</p:attrName>
                                        </p:attrNameLst>
                                      </p:cBhvr>
                                      <p:tavLst>
                                        <p:tav tm="0">
                                          <p:val>
                                            <p:strVal val="#ppt_x"/>
                                          </p:val>
                                        </p:tav>
                                        <p:tav tm="100000">
                                          <p:val>
                                            <p:strVal val="#ppt_x"/>
                                          </p:val>
                                        </p:tav>
                                      </p:tavLst>
                                    </p:anim>
                                    <p:anim calcmode="lin" valueType="num">
                                      <p:cBhvr additive="base">
                                        <p:cTn id="9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nodeType="clickEffect">
                                  <p:stCondLst>
                                    <p:cond delay="0"/>
                                  </p:stCondLst>
                                  <p:childTnLst>
                                    <p:set>
                                      <p:cBhvr>
                                        <p:cTn id="94" dur="1" fill="hold">
                                          <p:stCondLst>
                                            <p:cond delay="0"/>
                                          </p:stCondLst>
                                        </p:cTn>
                                        <p:tgtEl>
                                          <p:spTgt spid="16386"/>
                                        </p:tgtEl>
                                        <p:attrNameLst>
                                          <p:attrName>style.visibility</p:attrName>
                                        </p:attrNameLst>
                                      </p:cBhvr>
                                      <p:to>
                                        <p:strVal val="visible"/>
                                      </p:to>
                                    </p:set>
                                    <p:anim calcmode="lin" valueType="num">
                                      <p:cBhvr additive="base">
                                        <p:cTn id="95" dur="500" fill="hold"/>
                                        <p:tgtEl>
                                          <p:spTgt spid="16386"/>
                                        </p:tgtEl>
                                        <p:attrNameLst>
                                          <p:attrName>ppt_x</p:attrName>
                                        </p:attrNameLst>
                                      </p:cBhvr>
                                      <p:tavLst>
                                        <p:tav tm="0">
                                          <p:val>
                                            <p:strVal val="#ppt_x"/>
                                          </p:val>
                                        </p:tav>
                                        <p:tav tm="100000">
                                          <p:val>
                                            <p:strVal val="#ppt_x"/>
                                          </p:val>
                                        </p:tav>
                                      </p:tavLst>
                                    </p:anim>
                                    <p:anim calcmode="lin" valueType="num">
                                      <p:cBhvr additive="base">
                                        <p:cTn id="96" dur="500" fill="hold"/>
                                        <p:tgtEl>
                                          <p:spTgt spid="163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6" grpId="0"/>
      <p:bldP spid="18" grpId="0"/>
      <p:bldP spid="23" grpId="0"/>
      <p:bldP spid="28" grpId="0"/>
      <p:bldP spid="30" grpId="0"/>
      <p:bldP spid="31" grpId="0"/>
      <p:bldP spid="32" grpId="0"/>
      <p:bldP spid="3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600"/>
        <p:cNvGrpSpPr/>
        <p:nvPr/>
      </p:nvGrpSpPr>
      <p:grpSpPr>
        <a:xfrm>
          <a:off x="0" y="0"/>
          <a:ext cx="0" cy="0"/>
          <a:chOff x="0" y="0"/>
          <a:chExt cx="0" cy="0"/>
        </a:xfrm>
      </p:grpSpPr>
      <p:pic>
        <p:nvPicPr>
          <p:cNvPr id="14337" name="Picture 1" descr="C:\Users\user\Desktop\مشروع التخرج 2\توصيل انارة.PNG خارجية.PNG"/>
          <p:cNvPicPr>
            <a:picLocks noChangeAspect="1" noChangeArrowheads="1"/>
          </p:cNvPicPr>
          <p:nvPr/>
        </p:nvPicPr>
        <p:blipFill>
          <a:blip r:embed="rId3"/>
          <a:srcRect/>
          <a:stretch>
            <a:fillRect/>
          </a:stretch>
        </p:blipFill>
        <p:spPr bwMode="auto">
          <a:xfrm>
            <a:off x="4499252" y="669850"/>
            <a:ext cx="4603572" cy="3963287"/>
          </a:xfrm>
          <a:prstGeom prst="rect">
            <a:avLst/>
          </a:prstGeom>
          <a:noFill/>
        </p:spPr>
      </p:pic>
      <p:sp>
        <p:nvSpPr>
          <p:cNvPr id="1602" name="Google Shape;1602;p35"/>
          <p:cNvSpPr txBox="1">
            <a:spLocks noGrp="1"/>
          </p:cNvSpPr>
          <p:nvPr>
            <p:ph type="title"/>
          </p:nvPr>
        </p:nvSpPr>
        <p:spPr>
          <a:xfrm>
            <a:off x="165178" y="121659"/>
            <a:ext cx="3877292" cy="457138"/>
          </a:xfrm>
          <a:prstGeom prst="rect">
            <a:avLst/>
          </a:prstGeom>
        </p:spPr>
        <p:txBody>
          <a:bodyPr spcFirstLastPara="1" wrap="square" lIns="91425" tIns="91425" rIns="91425" bIns="91425" anchor="t" anchorCtr="0">
            <a:noAutofit/>
          </a:bodyPr>
          <a:lstStyle/>
          <a:p>
            <a:r>
              <a:rPr lang="en-GB" sz="1400" dirty="0" smtClean="0">
                <a:solidFill>
                  <a:schemeClr val="tx1"/>
                </a:solidFill>
                <a:latin typeface="Times New Roman" pitchFamily="18" charset="0"/>
                <a:cs typeface="Times New Roman" pitchFamily="18" charset="0"/>
              </a:rPr>
              <a:t>The selected Luminaires outside the building: </a:t>
            </a:r>
            <a:endParaRPr sz="1400" dirty="0">
              <a:solidFill>
                <a:schemeClr val="tx1"/>
              </a:solidFill>
              <a:latin typeface="Times New Roman" pitchFamily="18" charset="0"/>
              <a:cs typeface="Times New Roman" pitchFamily="18" charset="0"/>
            </a:endParaRPr>
          </a:p>
        </p:txBody>
      </p:sp>
      <p:graphicFrame>
        <p:nvGraphicFramePr>
          <p:cNvPr id="5" name="جدول 4"/>
          <p:cNvGraphicFramePr>
            <a:graphicFrameLocks noGrp="1"/>
          </p:cNvGraphicFramePr>
          <p:nvPr>
            <p:extLst/>
          </p:nvPr>
        </p:nvGraphicFramePr>
        <p:xfrm>
          <a:off x="339968" y="566378"/>
          <a:ext cx="3393064" cy="2190750"/>
        </p:xfrm>
        <a:graphic>
          <a:graphicData uri="http://schemas.openxmlformats.org/drawingml/2006/table">
            <a:tbl>
              <a:tblPr/>
              <a:tblGrid>
                <a:gridCol w="1155700">
                  <a:extLst>
                    <a:ext uri="{9D8B030D-6E8A-4147-A177-3AD203B41FA5}">
                      <a16:colId xmlns:a16="http://schemas.microsoft.com/office/drawing/2014/main" val="20000"/>
                    </a:ext>
                  </a:extLst>
                </a:gridCol>
                <a:gridCol w="921030">
                  <a:extLst>
                    <a:ext uri="{9D8B030D-6E8A-4147-A177-3AD203B41FA5}">
                      <a16:colId xmlns:a16="http://schemas.microsoft.com/office/drawing/2014/main" val="20001"/>
                    </a:ext>
                  </a:extLst>
                </a:gridCol>
                <a:gridCol w="713433">
                  <a:extLst>
                    <a:ext uri="{9D8B030D-6E8A-4147-A177-3AD203B41FA5}">
                      <a16:colId xmlns:a16="http://schemas.microsoft.com/office/drawing/2014/main" val="20002"/>
                    </a:ext>
                  </a:extLst>
                </a:gridCol>
                <a:gridCol w="602901">
                  <a:extLst>
                    <a:ext uri="{9D8B030D-6E8A-4147-A177-3AD203B41FA5}">
                      <a16:colId xmlns:a16="http://schemas.microsoft.com/office/drawing/2014/main" val="20003"/>
                    </a:ext>
                  </a:extLst>
                </a:gridCol>
              </a:tblGrid>
              <a:tr h="219075">
                <a:tc rowSpan="2">
                  <a:txBody>
                    <a:bodyPr/>
                    <a:lstStyle/>
                    <a:p>
                      <a:pPr algn="ctr" fontAlgn="ctr"/>
                      <a:r>
                        <a:rPr lang="en-US" sz="1200" b="0" i="0" u="none" strike="noStrike" dirty="0">
                          <a:solidFill>
                            <a:srgbClr val="FFFFFF"/>
                          </a:solidFill>
                          <a:latin typeface="Times New Roman"/>
                        </a:rPr>
                        <a:t>Article name</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2">
                  <a:txBody>
                    <a:bodyPr/>
                    <a:lstStyle/>
                    <a:p>
                      <a:pPr algn="ctr" fontAlgn="ctr"/>
                      <a:r>
                        <a:rPr lang="en-US" sz="1200" b="0" i="0" u="none" strike="noStrike" dirty="0">
                          <a:solidFill>
                            <a:srgbClr val="FFFFFF"/>
                          </a:solidFill>
                          <a:latin typeface="Times New Roman"/>
                        </a:rPr>
                        <a:t>Manufacturer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a:solidFill>
                            <a:srgbClr val="FFFFFF"/>
                          </a:solidFill>
                          <a:latin typeface="Times New Roman"/>
                        </a:rPr>
                        <a:t>Luminous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a:solidFill>
                            <a:srgbClr val="FFFFFF"/>
                          </a:solidFill>
                          <a:latin typeface="Times New Roman"/>
                        </a:rPr>
                        <a:t> Load</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219075">
                <a:tc vMerge="1">
                  <a:txBody>
                    <a:bodyPr/>
                    <a:lstStyle/>
                    <a:p>
                      <a:endParaRPr lang="en-US"/>
                    </a:p>
                  </a:txBody>
                  <a:tcPr/>
                </a:tc>
                <a:tc vMerge="1">
                  <a:txBody>
                    <a:bodyPr/>
                    <a:lstStyle/>
                    <a:p>
                      <a:endParaRPr lang="en-US"/>
                    </a:p>
                  </a:txBody>
                  <a:tcPr/>
                </a:tc>
                <a:tc>
                  <a:txBody>
                    <a:bodyPr/>
                    <a:lstStyle/>
                    <a:p>
                      <a:pPr algn="ctr" fontAlgn="ctr"/>
                      <a:r>
                        <a:rPr lang="en-US" sz="1200" b="0" i="0" u="none" strike="noStrike" dirty="0">
                          <a:solidFill>
                            <a:srgbClr val="FFFFFF"/>
                          </a:solidFill>
                          <a:latin typeface="Times New Roman"/>
                        </a:rPr>
                        <a:t>Lm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Watt</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1"/>
                  </a:ext>
                </a:extLst>
              </a:tr>
              <a:tr h="219075">
                <a:tc>
                  <a:txBody>
                    <a:bodyPr/>
                    <a:lstStyle/>
                    <a:p>
                      <a:pPr algn="ctr" fontAlgn="ctr"/>
                      <a:r>
                        <a:rPr lang="en-US" sz="1200" b="0" i="0" u="none" strike="noStrike" dirty="0">
                          <a:solidFill>
                            <a:srgbClr val="000000"/>
                          </a:solidFill>
                          <a:latin typeface="Times New Roman"/>
                        </a:rPr>
                        <a:t>MVP506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PHILIPS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21057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227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219075">
                <a:tc>
                  <a:txBody>
                    <a:bodyPr/>
                    <a:lstStyle/>
                    <a:p>
                      <a:pPr algn="ctr" fontAlgn="ctr"/>
                      <a:r>
                        <a:rPr lang="en-US" sz="1200" b="0" i="0" u="none" strike="noStrike" dirty="0">
                          <a:solidFill>
                            <a:srgbClr val="000000"/>
                          </a:solidFill>
                          <a:latin typeface="Times New Roman"/>
                        </a:rPr>
                        <a:t>kamino130 led</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ARES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144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5.8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r h="219075">
                <a:tc>
                  <a:txBody>
                    <a:bodyPr/>
                    <a:lstStyle/>
                    <a:p>
                      <a:pPr algn="ctr" fontAlgn="ctr"/>
                      <a:r>
                        <a:rPr lang="en-US" sz="1200" b="0" i="0" u="none" strike="noStrike" dirty="0">
                          <a:solidFill>
                            <a:srgbClr val="000000"/>
                          </a:solidFill>
                          <a:latin typeface="Times New Roman"/>
                        </a:rPr>
                        <a:t>SPARKS 12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SIMES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159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44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r h="219075">
                <a:tc>
                  <a:txBody>
                    <a:bodyPr/>
                    <a:lstStyle/>
                    <a:p>
                      <a:pPr algn="ctr" fontAlgn="ctr"/>
                      <a:r>
                        <a:rPr lang="en-US" sz="1200" b="0" i="0" u="none" strike="noStrike" dirty="0">
                          <a:solidFill>
                            <a:srgbClr val="000000"/>
                          </a:solidFill>
                          <a:latin typeface="Times New Roman"/>
                        </a:rPr>
                        <a:t>SGS101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PHILIPS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3060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61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5"/>
                  </a:ext>
                </a:extLst>
              </a:tr>
              <a:tr h="219075">
                <a:tc>
                  <a:txBody>
                    <a:bodyPr/>
                    <a:lstStyle/>
                    <a:p>
                      <a:pPr algn="ctr" fontAlgn="ctr"/>
                      <a:r>
                        <a:rPr lang="en-US" sz="1200" b="0" i="0" u="none" strike="noStrike" dirty="0">
                          <a:solidFill>
                            <a:srgbClr val="000000"/>
                          </a:solidFill>
                          <a:latin typeface="Times New Roman"/>
                        </a:rPr>
                        <a:t>KTY234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WEEF</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409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6"/>
                  </a:ext>
                </a:extLst>
              </a:tr>
              <a:tr h="219075">
                <a:tc>
                  <a:txBody>
                    <a:bodyPr/>
                    <a:lstStyle/>
                    <a:p>
                      <a:pPr algn="ctr" fontAlgn="ctr"/>
                      <a:r>
                        <a:rPr lang="en-US" sz="1200" b="0" i="0" u="none" strike="noStrike">
                          <a:solidFill>
                            <a:srgbClr val="000000"/>
                          </a:solidFill>
                          <a:latin typeface="Times New Roman"/>
                        </a:rPr>
                        <a:t>Flex Strip</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PROLED</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120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7"/>
                  </a:ext>
                </a:extLst>
              </a:tr>
              <a:tr h="219075">
                <a:tc>
                  <a:txBody>
                    <a:bodyPr/>
                    <a:lstStyle/>
                    <a:p>
                      <a:pPr algn="ctr" fontAlgn="ctr"/>
                      <a:r>
                        <a:rPr lang="en-US" sz="1200" b="0" i="0" u="none" strike="noStrike">
                          <a:solidFill>
                            <a:srgbClr val="000000"/>
                          </a:solidFill>
                          <a:latin typeface="Times New Roman"/>
                        </a:rPr>
                        <a:t>COMPASS BOX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FLOS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425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50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8"/>
                  </a:ext>
                </a:extLst>
              </a:tr>
              <a:tr h="219075">
                <a:tc>
                  <a:txBody>
                    <a:bodyPr/>
                    <a:lstStyle/>
                    <a:p>
                      <a:pPr algn="ctr" fontAlgn="ctr"/>
                      <a:r>
                        <a:rPr lang="en-US" sz="1200" b="0" i="0" u="none" strike="noStrike">
                          <a:solidFill>
                            <a:srgbClr val="000000"/>
                          </a:solidFill>
                          <a:latin typeface="Times New Roman"/>
                        </a:rPr>
                        <a:t>MaxiTube-Wall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UNILAMP</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895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84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9"/>
                  </a:ext>
                </a:extLst>
              </a:tr>
            </a:tbl>
          </a:graphicData>
        </a:graphic>
      </p:graphicFrame>
      <p:sp>
        <p:nvSpPr>
          <p:cNvPr id="6" name="TextBox 33">
            <a:extLst>
              <a:ext uri="{FF2B5EF4-FFF2-40B4-BE49-F238E27FC236}">
                <a16:creationId xmlns:a16="http://schemas.microsoft.com/office/drawing/2014/main" id="{816C6990-C5A5-4545-A14B-1759D7A82BE3}"/>
              </a:ext>
            </a:extLst>
          </p:cNvPr>
          <p:cNvSpPr txBox="1"/>
          <p:nvPr/>
        </p:nvSpPr>
        <p:spPr>
          <a:xfrm>
            <a:off x="229436" y="3750261"/>
            <a:ext cx="838199" cy="276999"/>
          </a:xfrm>
          <a:prstGeom prst="rect">
            <a:avLst/>
          </a:prstGeom>
          <a:noFill/>
        </p:spPr>
        <p:txBody>
          <a:bodyPr wrap="square" rtlCol="0">
            <a:spAutoFit/>
          </a:bodyPr>
          <a:lstStyle/>
          <a:p>
            <a:pPr marL="285750" indent="-285750" algn="ctr"/>
            <a:r>
              <a:rPr lang="en-US" sz="1200" b="1" dirty="0" smtClean="0">
                <a:solidFill>
                  <a:schemeClr val="tx1"/>
                </a:solidFill>
                <a:latin typeface="Times New Roman" pitchFamily="18" charset="0"/>
                <a:ea typeface="Poiret One"/>
                <a:cs typeface="Times New Roman" pitchFamily="18" charset="0"/>
                <a:sym typeface="Poiret One"/>
              </a:rPr>
              <a:t>MV P506</a:t>
            </a:r>
            <a:endParaRPr lang="en-US" sz="1200" b="1" dirty="0">
              <a:solidFill>
                <a:schemeClr val="tx1"/>
              </a:solidFill>
              <a:latin typeface="Times New Roman" pitchFamily="18" charset="0"/>
              <a:ea typeface="Poiret One"/>
              <a:cs typeface="Times New Roman" pitchFamily="18" charset="0"/>
              <a:sym typeface="Poiret One"/>
            </a:endParaRPr>
          </a:p>
        </p:txBody>
      </p:sp>
      <p:pic>
        <p:nvPicPr>
          <p:cNvPr id="7" name="Picture 2" descr="C:\Users\user\Desktop\مشروع التخرج 2\MVP506 O.png"/>
          <p:cNvPicPr>
            <a:picLocks noChangeAspect="1" noChangeArrowheads="1"/>
          </p:cNvPicPr>
          <p:nvPr/>
        </p:nvPicPr>
        <p:blipFill>
          <a:blip r:embed="rId4" cstate="print"/>
          <a:srcRect/>
          <a:stretch>
            <a:fillRect/>
          </a:stretch>
        </p:blipFill>
        <p:spPr bwMode="auto">
          <a:xfrm>
            <a:off x="339968" y="3150709"/>
            <a:ext cx="778816" cy="685800"/>
          </a:xfrm>
          <a:prstGeom prst="rect">
            <a:avLst/>
          </a:prstGeom>
          <a:noFill/>
        </p:spPr>
      </p:pic>
      <p:pic>
        <p:nvPicPr>
          <p:cNvPr id="8" name="Picture 3" descr="C:\Users\user\Desktop\مشروع التخرج 2\kamino130 led O.jpeg"/>
          <p:cNvPicPr>
            <a:picLocks noChangeAspect="1" noChangeArrowheads="1"/>
          </p:cNvPicPr>
          <p:nvPr/>
        </p:nvPicPr>
        <p:blipFill>
          <a:blip r:embed="rId5" cstate="print"/>
          <a:srcRect/>
          <a:stretch>
            <a:fillRect/>
          </a:stretch>
        </p:blipFill>
        <p:spPr bwMode="auto">
          <a:xfrm>
            <a:off x="1254368" y="3226909"/>
            <a:ext cx="533400" cy="533400"/>
          </a:xfrm>
          <a:prstGeom prst="rect">
            <a:avLst/>
          </a:prstGeom>
          <a:noFill/>
        </p:spPr>
      </p:pic>
      <p:sp>
        <p:nvSpPr>
          <p:cNvPr id="9" name="TextBox 33">
            <a:extLst>
              <a:ext uri="{FF2B5EF4-FFF2-40B4-BE49-F238E27FC236}">
                <a16:creationId xmlns:a16="http://schemas.microsoft.com/office/drawing/2014/main" id="{816C6990-C5A5-4545-A14B-1759D7A82BE3}"/>
              </a:ext>
            </a:extLst>
          </p:cNvPr>
          <p:cNvSpPr txBox="1"/>
          <p:nvPr/>
        </p:nvSpPr>
        <p:spPr>
          <a:xfrm>
            <a:off x="1101968" y="3760309"/>
            <a:ext cx="838199" cy="276999"/>
          </a:xfrm>
          <a:prstGeom prst="rect">
            <a:avLst/>
          </a:prstGeom>
          <a:noFill/>
        </p:spPr>
        <p:txBody>
          <a:bodyPr wrap="square" rtlCol="0">
            <a:spAutoFit/>
          </a:bodyPr>
          <a:lstStyle/>
          <a:p>
            <a:pPr marL="285750" indent="-285750" algn="ctr"/>
            <a:r>
              <a:rPr lang="en-US" sz="1200" b="1" dirty="0" err="1" smtClean="0">
                <a:solidFill>
                  <a:schemeClr val="tx1"/>
                </a:solidFill>
                <a:latin typeface="Times New Roman" pitchFamily="18" charset="0"/>
                <a:ea typeface="Poiret One"/>
                <a:cs typeface="Times New Roman" pitchFamily="18" charset="0"/>
                <a:sym typeface="Poiret One"/>
              </a:rPr>
              <a:t>kamino</a:t>
            </a:r>
            <a:endParaRPr lang="en-US" b="1" dirty="0">
              <a:solidFill>
                <a:schemeClr val="tx1"/>
              </a:solidFill>
              <a:latin typeface="Times New Roman" pitchFamily="18" charset="0"/>
              <a:ea typeface="Poiret One"/>
              <a:cs typeface="Times New Roman" pitchFamily="18" charset="0"/>
              <a:sym typeface="Poiret One"/>
            </a:endParaRPr>
          </a:p>
        </p:txBody>
      </p:sp>
      <p:pic>
        <p:nvPicPr>
          <p:cNvPr id="10" name="Picture 4" descr="C:\Users\user\Desktop\مشروع التخرج 2\SPARKS 12 O.jpg"/>
          <p:cNvPicPr>
            <a:picLocks noChangeAspect="1" noChangeArrowheads="1"/>
          </p:cNvPicPr>
          <p:nvPr/>
        </p:nvPicPr>
        <p:blipFill>
          <a:blip r:embed="rId6" cstate="print"/>
          <a:srcRect/>
          <a:stretch>
            <a:fillRect/>
          </a:stretch>
        </p:blipFill>
        <p:spPr bwMode="auto">
          <a:xfrm>
            <a:off x="1940168" y="3226909"/>
            <a:ext cx="533399" cy="533399"/>
          </a:xfrm>
          <a:prstGeom prst="rect">
            <a:avLst/>
          </a:prstGeom>
          <a:noFill/>
        </p:spPr>
      </p:pic>
      <p:sp>
        <p:nvSpPr>
          <p:cNvPr id="11" name="TextBox 33">
            <a:extLst>
              <a:ext uri="{FF2B5EF4-FFF2-40B4-BE49-F238E27FC236}">
                <a16:creationId xmlns:a16="http://schemas.microsoft.com/office/drawing/2014/main" id="{816C6990-C5A5-4545-A14B-1759D7A82BE3}"/>
              </a:ext>
            </a:extLst>
          </p:cNvPr>
          <p:cNvSpPr txBox="1"/>
          <p:nvPr/>
        </p:nvSpPr>
        <p:spPr>
          <a:xfrm>
            <a:off x="1626995" y="3750260"/>
            <a:ext cx="1065964" cy="276999"/>
          </a:xfrm>
          <a:prstGeom prst="rect">
            <a:avLst/>
          </a:prstGeom>
          <a:noFill/>
        </p:spPr>
        <p:txBody>
          <a:bodyPr wrap="square" rtlCol="0">
            <a:spAutoFit/>
          </a:bodyPr>
          <a:lstStyle/>
          <a:p>
            <a:pPr marL="285750" indent="-285750" algn="ctr"/>
            <a:r>
              <a:rPr lang="en-US" sz="1200" b="1" dirty="0" smtClean="0">
                <a:solidFill>
                  <a:schemeClr val="tx1"/>
                </a:solidFill>
                <a:latin typeface="Times New Roman" pitchFamily="18" charset="0"/>
                <a:ea typeface="Poiret One"/>
                <a:cs typeface="Times New Roman" pitchFamily="18" charset="0"/>
                <a:sym typeface="Poiret One"/>
              </a:rPr>
              <a:t>Spark S12</a:t>
            </a:r>
            <a:endParaRPr lang="en-US" sz="1200" b="1" dirty="0">
              <a:solidFill>
                <a:schemeClr val="tx1"/>
              </a:solidFill>
              <a:latin typeface="Times New Roman" pitchFamily="18" charset="0"/>
              <a:ea typeface="Poiret One"/>
              <a:cs typeface="Times New Roman" pitchFamily="18" charset="0"/>
              <a:sym typeface="Poiret One"/>
            </a:endParaRPr>
          </a:p>
        </p:txBody>
      </p:sp>
      <p:sp>
        <p:nvSpPr>
          <p:cNvPr id="12" name="TextBox 33">
            <a:extLst>
              <a:ext uri="{FF2B5EF4-FFF2-40B4-BE49-F238E27FC236}">
                <a16:creationId xmlns:a16="http://schemas.microsoft.com/office/drawing/2014/main" id="{816C6990-C5A5-4545-A14B-1759D7A82BE3}"/>
              </a:ext>
            </a:extLst>
          </p:cNvPr>
          <p:cNvSpPr txBox="1"/>
          <p:nvPr/>
        </p:nvSpPr>
        <p:spPr>
          <a:xfrm>
            <a:off x="2549768" y="3760309"/>
            <a:ext cx="838199" cy="276999"/>
          </a:xfrm>
          <a:prstGeom prst="rect">
            <a:avLst/>
          </a:prstGeom>
          <a:noFill/>
        </p:spPr>
        <p:txBody>
          <a:bodyPr wrap="square" rtlCol="0">
            <a:spAutoFit/>
          </a:bodyPr>
          <a:lstStyle/>
          <a:p>
            <a:pPr marL="285750" indent="-285750" algn="ctr"/>
            <a:r>
              <a:rPr lang="en-US" sz="1200" b="1" dirty="0" smtClean="0">
                <a:solidFill>
                  <a:schemeClr val="tx1"/>
                </a:solidFill>
                <a:latin typeface="Times New Roman" pitchFamily="18" charset="0"/>
                <a:ea typeface="Poiret One"/>
                <a:cs typeface="Times New Roman" pitchFamily="18" charset="0"/>
                <a:sym typeface="Poiret One"/>
              </a:rPr>
              <a:t>SGS101</a:t>
            </a:r>
            <a:endParaRPr lang="en-US" sz="1200" b="1" dirty="0">
              <a:solidFill>
                <a:schemeClr val="tx1"/>
              </a:solidFill>
              <a:latin typeface="Times New Roman" pitchFamily="18" charset="0"/>
              <a:ea typeface="Poiret One"/>
              <a:cs typeface="Times New Roman" pitchFamily="18" charset="0"/>
              <a:sym typeface="Poiret One"/>
            </a:endParaRPr>
          </a:p>
        </p:txBody>
      </p:sp>
      <p:pic>
        <p:nvPicPr>
          <p:cNvPr id="13" name="Picture 6" descr="C:\Users\user\Desktop\مشروع التخرج 2\KTY234 O.png"/>
          <p:cNvPicPr>
            <a:picLocks noChangeAspect="1" noChangeArrowheads="1"/>
          </p:cNvPicPr>
          <p:nvPr/>
        </p:nvPicPr>
        <p:blipFill>
          <a:blip r:embed="rId7" cstate="print"/>
          <a:srcRect/>
          <a:stretch>
            <a:fillRect/>
          </a:stretch>
        </p:blipFill>
        <p:spPr bwMode="auto">
          <a:xfrm>
            <a:off x="2625968" y="3150709"/>
            <a:ext cx="609600" cy="609600"/>
          </a:xfrm>
          <a:prstGeom prst="rect">
            <a:avLst/>
          </a:prstGeom>
          <a:noFill/>
        </p:spPr>
      </p:pic>
      <p:sp>
        <p:nvSpPr>
          <p:cNvPr id="14" name="TextBox 33">
            <a:extLst>
              <a:ext uri="{FF2B5EF4-FFF2-40B4-BE49-F238E27FC236}">
                <a16:creationId xmlns:a16="http://schemas.microsoft.com/office/drawing/2014/main" id="{816C6990-C5A5-4545-A14B-1759D7A82BE3}"/>
              </a:ext>
            </a:extLst>
          </p:cNvPr>
          <p:cNvSpPr txBox="1"/>
          <p:nvPr/>
        </p:nvSpPr>
        <p:spPr>
          <a:xfrm>
            <a:off x="3440724" y="4357007"/>
            <a:ext cx="838199" cy="276999"/>
          </a:xfrm>
          <a:prstGeom prst="rect">
            <a:avLst/>
          </a:prstGeom>
          <a:noFill/>
        </p:spPr>
        <p:txBody>
          <a:bodyPr wrap="square" rtlCol="0">
            <a:spAutoFit/>
          </a:bodyPr>
          <a:lstStyle/>
          <a:p>
            <a:pPr marL="285750" indent="-285750" algn="ctr"/>
            <a:r>
              <a:rPr lang="en-US" sz="1200" b="1" dirty="0" smtClean="0">
                <a:solidFill>
                  <a:schemeClr val="tx1"/>
                </a:solidFill>
                <a:latin typeface="Times New Roman" pitchFamily="18" charset="0"/>
                <a:ea typeface="Poiret One"/>
                <a:cs typeface="Times New Roman" pitchFamily="18" charset="0"/>
                <a:sym typeface="Poiret One"/>
              </a:rPr>
              <a:t>KTY234</a:t>
            </a:r>
            <a:endParaRPr lang="en-US" sz="1200" b="1" dirty="0">
              <a:solidFill>
                <a:schemeClr val="tx1"/>
              </a:solidFill>
              <a:latin typeface="Times New Roman" pitchFamily="18" charset="0"/>
              <a:ea typeface="Poiret One"/>
              <a:cs typeface="Times New Roman" pitchFamily="18" charset="0"/>
              <a:sym typeface="Poiret One"/>
            </a:endParaRPr>
          </a:p>
        </p:txBody>
      </p:sp>
      <p:pic>
        <p:nvPicPr>
          <p:cNvPr id="15" name="Picture 7" descr="C:\Users\user\Desktop\مشروع التخرج 2\Flex Strip O.png"/>
          <p:cNvPicPr>
            <a:picLocks noChangeAspect="1" noChangeArrowheads="1"/>
          </p:cNvPicPr>
          <p:nvPr/>
        </p:nvPicPr>
        <p:blipFill>
          <a:blip r:embed="rId8" cstate="print"/>
          <a:srcRect/>
          <a:stretch>
            <a:fillRect/>
          </a:stretch>
        </p:blipFill>
        <p:spPr bwMode="auto">
          <a:xfrm>
            <a:off x="269630" y="4175641"/>
            <a:ext cx="914400" cy="667512"/>
          </a:xfrm>
          <a:prstGeom prst="rect">
            <a:avLst/>
          </a:prstGeom>
          <a:noFill/>
        </p:spPr>
      </p:pic>
      <p:sp>
        <p:nvSpPr>
          <p:cNvPr id="16" name="TextBox 33">
            <a:extLst>
              <a:ext uri="{FF2B5EF4-FFF2-40B4-BE49-F238E27FC236}">
                <a16:creationId xmlns:a16="http://schemas.microsoft.com/office/drawing/2014/main" id="{816C6990-C5A5-4545-A14B-1759D7A82BE3}"/>
              </a:ext>
            </a:extLst>
          </p:cNvPr>
          <p:cNvSpPr txBox="1"/>
          <p:nvPr/>
        </p:nvSpPr>
        <p:spPr>
          <a:xfrm>
            <a:off x="360065" y="4866501"/>
            <a:ext cx="838199" cy="276999"/>
          </a:xfrm>
          <a:prstGeom prst="rect">
            <a:avLst/>
          </a:prstGeom>
          <a:noFill/>
        </p:spPr>
        <p:txBody>
          <a:bodyPr wrap="square" rtlCol="0">
            <a:spAutoFit/>
          </a:bodyPr>
          <a:lstStyle/>
          <a:p>
            <a:pPr marL="285750" indent="-285750" algn="ctr"/>
            <a:r>
              <a:rPr lang="en-US" sz="1200" b="1" dirty="0" smtClean="0">
                <a:solidFill>
                  <a:schemeClr val="tx1"/>
                </a:solidFill>
                <a:latin typeface="Times New Roman" pitchFamily="18" charset="0"/>
                <a:ea typeface="Poiret One"/>
                <a:cs typeface="Times New Roman" pitchFamily="18" charset="0"/>
                <a:sym typeface="Poiret One"/>
              </a:rPr>
              <a:t>Flex Strip</a:t>
            </a:r>
            <a:endParaRPr lang="en-US" sz="1200" b="1" dirty="0">
              <a:solidFill>
                <a:schemeClr val="tx1"/>
              </a:solidFill>
              <a:latin typeface="Times New Roman" pitchFamily="18" charset="0"/>
              <a:ea typeface="Poiret One"/>
              <a:cs typeface="Times New Roman" pitchFamily="18" charset="0"/>
              <a:sym typeface="Poiret One"/>
            </a:endParaRPr>
          </a:p>
        </p:txBody>
      </p:sp>
      <p:pic>
        <p:nvPicPr>
          <p:cNvPr id="17" name="Picture 8" descr="C:\Users\user\Desktop\مشروع التخرج 2\Compass_Box_recessed.jpg"/>
          <p:cNvPicPr>
            <a:picLocks noChangeAspect="1" noChangeArrowheads="1"/>
          </p:cNvPicPr>
          <p:nvPr/>
        </p:nvPicPr>
        <p:blipFill>
          <a:blip r:embed="rId9" cstate="print"/>
          <a:srcRect/>
          <a:stretch>
            <a:fillRect/>
          </a:stretch>
        </p:blipFill>
        <p:spPr bwMode="auto">
          <a:xfrm>
            <a:off x="1314658" y="4069295"/>
            <a:ext cx="825641" cy="825641"/>
          </a:xfrm>
          <a:prstGeom prst="rect">
            <a:avLst/>
          </a:prstGeom>
          <a:noFill/>
        </p:spPr>
      </p:pic>
      <p:sp>
        <p:nvSpPr>
          <p:cNvPr id="18" name="TextBox 33">
            <a:extLst>
              <a:ext uri="{FF2B5EF4-FFF2-40B4-BE49-F238E27FC236}">
                <a16:creationId xmlns:a16="http://schemas.microsoft.com/office/drawing/2014/main" id="{816C6990-C5A5-4545-A14B-1759D7A82BE3}"/>
              </a:ext>
            </a:extLst>
          </p:cNvPr>
          <p:cNvSpPr txBox="1"/>
          <p:nvPr/>
        </p:nvSpPr>
        <p:spPr>
          <a:xfrm>
            <a:off x="1148023" y="4866501"/>
            <a:ext cx="1143000" cy="276999"/>
          </a:xfrm>
          <a:prstGeom prst="rect">
            <a:avLst/>
          </a:prstGeom>
          <a:noFill/>
        </p:spPr>
        <p:txBody>
          <a:bodyPr wrap="square" rtlCol="0">
            <a:spAutoFit/>
          </a:bodyPr>
          <a:lstStyle/>
          <a:p>
            <a:pPr marL="285750" indent="-285750" algn="ctr"/>
            <a:r>
              <a:rPr lang="en-US" sz="1200" b="1" dirty="0" smtClean="0">
                <a:solidFill>
                  <a:schemeClr val="tx1"/>
                </a:solidFill>
                <a:latin typeface="Times New Roman" pitchFamily="18" charset="0"/>
                <a:ea typeface="Poiret One"/>
                <a:cs typeface="Times New Roman" pitchFamily="18" charset="0"/>
                <a:sym typeface="Poiret One"/>
              </a:rPr>
              <a:t>Compass box</a:t>
            </a:r>
            <a:endParaRPr lang="en-US" sz="1200" b="1" dirty="0">
              <a:solidFill>
                <a:schemeClr val="tx1"/>
              </a:solidFill>
              <a:latin typeface="Times New Roman" pitchFamily="18" charset="0"/>
              <a:ea typeface="Poiret One"/>
              <a:cs typeface="Times New Roman" pitchFamily="18" charset="0"/>
              <a:sym typeface="Poiret One"/>
            </a:endParaRPr>
          </a:p>
        </p:txBody>
      </p:sp>
      <p:pic>
        <p:nvPicPr>
          <p:cNvPr id="19" name="Picture 9" descr="C:\Users\user\Desktop\مشروع التخرج 2\MaxiTube Wall O.jpg"/>
          <p:cNvPicPr>
            <a:picLocks noChangeAspect="1" noChangeArrowheads="1"/>
          </p:cNvPicPr>
          <p:nvPr/>
        </p:nvPicPr>
        <p:blipFill>
          <a:blip r:embed="rId10" cstate="print"/>
          <a:srcRect/>
          <a:stretch>
            <a:fillRect/>
          </a:stretch>
        </p:blipFill>
        <p:spPr bwMode="auto">
          <a:xfrm>
            <a:off x="2397368" y="4065109"/>
            <a:ext cx="838200" cy="838200"/>
          </a:xfrm>
          <a:prstGeom prst="rect">
            <a:avLst/>
          </a:prstGeom>
          <a:noFill/>
        </p:spPr>
      </p:pic>
      <p:sp>
        <p:nvSpPr>
          <p:cNvPr id="20" name="TextBox 33">
            <a:extLst>
              <a:ext uri="{FF2B5EF4-FFF2-40B4-BE49-F238E27FC236}">
                <a16:creationId xmlns:a16="http://schemas.microsoft.com/office/drawing/2014/main" id="{816C6990-C5A5-4545-A14B-1759D7A82BE3}"/>
              </a:ext>
            </a:extLst>
          </p:cNvPr>
          <p:cNvSpPr txBox="1"/>
          <p:nvPr/>
        </p:nvSpPr>
        <p:spPr>
          <a:xfrm>
            <a:off x="2331216" y="4866501"/>
            <a:ext cx="914400" cy="276999"/>
          </a:xfrm>
          <a:prstGeom prst="rect">
            <a:avLst/>
          </a:prstGeom>
          <a:noFill/>
        </p:spPr>
        <p:txBody>
          <a:bodyPr wrap="square" rtlCol="0">
            <a:spAutoFit/>
          </a:bodyPr>
          <a:lstStyle/>
          <a:p>
            <a:pPr marL="285750" indent="-285750" algn="ctr"/>
            <a:r>
              <a:rPr lang="en-US" sz="1200" b="1" dirty="0" smtClean="0">
                <a:solidFill>
                  <a:schemeClr val="tx1"/>
                </a:solidFill>
                <a:latin typeface="Times New Roman" pitchFamily="18" charset="0"/>
                <a:ea typeface="Poiret One"/>
                <a:cs typeface="Times New Roman" pitchFamily="18" charset="0"/>
                <a:sym typeface="Poiret One"/>
              </a:rPr>
              <a:t>Maxi Tube</a:t>
            </a:r>
            <a:endParaRPr lang="en-US" b="1" dirty="0">
              <a:solidFill>
                <a:schemeClr val="tx1"/>
              </a:solidFill>
              <a:latin typeface="Times New Roman" pitchFamily="18" charset="0"/>
              <a:ea typeface="Poiret One"/>
              <a:cs typeface="Times New Roman" pitchFamily="18" charset="0"/>
              <a:sym typeface="Poiret One"/>
            </a:endParaRPr>
          </a:p>
        </p:txBody>
      </p:sp>
      <p:pic>
        <p:nvPicPr>
          <p:cNvPr id="21" name="Picture 5" descr="C:\Users\user\Desktop\مشروع التخرج 2\SGS101 O.jpg"/>
          <p:cNvPicPr>
            <a:picLocks noChangeAspect="1" noChangeArrowheads="1"/>
          </p:cNvPicPr>
          <p:nvPr/>
        </p:nvPicPr>
        <p:blipFill>
          <a:blip r:embed="rId11" cstate="print"/>
          <a:srcRect/>
          <a:stretch>
            <a:fillRect/>
          </a:stretch>
        </p:blipFill>
        <p:spPr bwMode="auto">
          <a:xfrm>
            <a:off x="3422301" y="3426698"/>
            <a:ext cx="914400" cy="914400"/>
          </a:xfrm>
          <a:prstGeom prst="rect">
            <a:avLst/>
          </a:prstGeom>
          <a:noFill/>
        </p:spPr>
      </p:pic>
    </p:spTree>
    <p:extLst>
      <p:ext uri="{BB962C8B-B14F-4D97-AF65-F5344CB8AC3E}">
        <p14:creationId xmlns:p14="http://schemas.microsoft.com/office/powerpoint/2010/main" val="15019333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ppt_x"/>
                                          </p:val>
                                        </p:tav>
                                        <p:tav tm="100000">
                                          <p:val>
                                            <p:strVal val="#ppt_x"/>
                                          </p:val>
                                        </p:tav>
                                      </p:tavLst>
                                    </p:anim>
                                    <p:anim calcmode="lin" valueType="num">
                                      <p:cBhvr additive="base">
                                        <p:cTn id="46" dur="500" fill="hold"/>
                                        <p:tgtEl>
                                          <p:spTgt spid="6"/>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ppt_x"/>
                                          </p:val>
                                        </p:tav>
                                        <p:tav tm="100000">
                                          <p:val>
                                            <p:strVal val="#ppt_x"/>
                                          </p:val>
                                        </p:tav>
                                      </p:tavLst>
                                    </p:anim>
                                    <p:anim calcmode="lin" valueType="num">
                                      <p:cBhvr additive="base">
                                        <p:cTn id="50" dur="500" fill="hold"/>
                                        <p:tgtEl>
                                          <p:spTgt spid="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ppt_x"/>
                                          </p:val>
                                        </p:tav>
                                        <p:tav tm="100000">
                                          <p:val>
                                            <p:strVal val="#ppt_x"/>
                                          </p:val>
                                        </p:tav>
                                      </p:tavLst>
                                    </p:anim>
                                    <p:anim calcmode="lin" valueType="num">
                                      <p:cBhvr additive="base">
                                        <p:cTn id="54" dur="500" fill="hold"/>
                                        <p:tgtEl>
                                          <p:spTgt spid="1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fill="hold"/>
                                        <p:tgtEl>
                                          <p:spTgt spid="12"/>
                                        </p:tgtEl>
                                        <p:attrNameLst>
                                          <p:attrName>ppt_x</p:attrName>
                                        </p:attrNameLst>
                                      </p:cBhvr>
                                      <p:tavLst>
                                        <p:tav tm="0">
                                          <p:val>
                                            <p:strVal val="#ppt_x"/>
                                          </p:val>
                                        </p:tav>
                                        <p:tav tm="100000">
                                          <p:val>
                                            <p:strVal val="#ppt_x"/>
                                          </p:val>
                                        </p:tav>
                                      </p:tavLst>
                                    </p:anim>
                                    <p:anim calcmode="lin" valueType="num">
                                      <p:cBhvr additive="base">
                                        <p:cTn id="58" dur="500" fill="hold"/>
                                        <p:tgtEl>
                                          <p:spTgt spid="12"/>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500" fill="hold"/>
                                        <p:tgtEl>
                                          <p:spTgt spid="20"/>
                                        </p:tgtEl>
                                        <p:attrNameLst>
                                          <p:attrName>ppt_x</p:attrName>
                                        </p:attrNameLst>
                                      </p:cBhvr>
                                      <p:tavLst>
                                        <p:tav tm="0">
                                          <p:val>
                                            <p:strVal val="#ppt_x"/>
                                          </p:val>
                                        </p:tav>
                                        <p:tav tm="100000">
                                          <p:val>
                                            <p:strVal val="#ppt_x"/>
                                          </p:val>
                                        </p:tav>
                                      </p:tavLst>
                                    </p:anim>
                                    <p:anim calcmode="lin" valueType="num">
                                      <p:cBhvr additive="base">
                                        <p:cTn id="66" dur="500" fill="hold"/>
                                        <p:tgtEl>
                                          <p:spTgt spid="2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fill="hold"/>
                                        <p:tgtEl>
                                          <p:spTgt spid="18"/>
                                        </p:tgtEl>
                                        <p:attrNameLst>
                                          <p:attrName>ppt_x</p:attrName>
                                        </p:attrNameLst>
                                      </p:cBhvr>
                                      <p:tavLst>
                                        <p:tav tm="0">
                                          <p:val>
                                            <p:strVal val="#ppt_x"/>
                                          </p:val>
                                        </p:tav>
                                        <p:tav tm="100000">
                                          <p:val>
                                            <p:strVal val="#ppt_x"/>
                                          </p:val>
                                        </p:tav>
                                      </p:tavLst>
                                    </p:anim>
                                    <p:anim calcmode="lin" valueType="num">
                                      <p:cBhvr additive="base">
                                        <p:cTn id="70" dur="500" fill="hold"/>
                                        <p:tgtEl>
                                          <p:spTgt spid="18"/>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additive="base">
                                        <p:cTn id="73" dur="500" fill="hold"/>
                                        <p:tgtEl>
                                          <p:spTgt spid="16"/>
                                        </p:tgtEl>
                                        <p:attrNameLst>
                                          <p:attrName>ppt_x</p:attrName>
                                        </p:attrNameLst>
                                      </p:cBhvr>
                                      <p:tavLst>
                                        <p:tav tm="0">
                                          <p:val>
                                            <p:strVal val="#ppt_x"/>
                                          </p:val>
                                        </p:tav>
                                        <p:tav tm="100000">
                                          <p:val>
                                            <p:strVal val="#ppt_x"/>
                                          </p:val>
                                        </p:tav>
                                      </p:tavLst>
                                    </p:anim>
                                    <p:anim calcmode="lin" valueType="num">
                                      <p:cBhvr additive="base">
                                        <p:cTn id="7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1" grpId="0"/>
      <p:bldP spid="12" grpId="0"/>
      <p:bldP spid="14" grpId="0"/>
      <p:bldP spid="16" grpId="0"/>
      <p:bldP spid="18" grpId="0"/>
      <p:bldP spid="20"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622"/>
        <p:cNvGrpSpPr/>
        <p:nvPr/>
      </p:nvGrpSpPr>
      <p:grpSpPr>
        <a:xfrm>
          <a:off x="0" y="0"/>
          <a:ext cx="0" cy="0"/>
          <a:chOff x="0" y="0"/>
          <a:chExt cx="0" cy="0"/>
        </a:xfrm>
      </p:grpSpPr>
      <p:pic>
        <p:nvPicPr>
          <p:cNvPr id="8" name="صورة 7" descr="C:\Users\user\Desktop\مشروع التخرج 2\Final\DIALUX\Done\Photos\General Off\res wp1.PNG"/>
          <p:cNvPicPr/>
          <p:nvPr/>
        </p:nvPicPr>
        <p:blipFill>
          <a:blip r:embed="rId3"/>
          <a:srcRect/>
          <a:stretch>
            <a:fillRect/>
          </a:stretch>
        </p:blipFill>
        <p:spPr bwMode="auto">
          <a:xfrm>
            <a:off x="3560325" y="538903"/>
            <a:ext cx="5583675" cy="1309352"/>
          </a:xfrm>
          <a:prstGeom prst="rect">
            <a:avLst/>
          </a:prstGeom>
          <a:noFill/>
          <a:ln w="9525">
            <a:noFill/>
            <a:miter lim="800000"/>
            <a:headEnd/>
            <a:tailEnd/>
          </a:ln>
        </p:spPr>
      </p:pic>
      <p:pic>
        <p:nvPicPr>
          <p:cNvPr id="12289" name="Picture 1" descr="ill res"/>
          <p:cNvPicPr>
            <a:picLocks noChangeAspect="1" noChangeArrowheads="1"/>
          </p:cNvPicPr>
          <p:nvPr/>
        </p:nvPicPr>
        <p:blipFill>
          <a:blip r:embed="rId4"/>
          <a:srcRect/>
          <a:stretch>
            <a:fillRect/>
          </a:stretch>
        </p:blipFill>
        <p:spPr bwMode="auto">
          <a:xfrm>
            <a:off x="0" y="533821"/>
            <a:ext cx="3618782" cy="3221056"/>
          </a:xfrm>
          <a:prstGeom prst="rect">
            <a:avLst/>
          </a:prstGeom>
          <a:noFill/>
          <a:ln w="9525">
            <a:noFill/>
            <a:miter lim="800000"/>
            <a:headEnd/>
            <a:tailEnd/>
          </a:ln>
        </p:spPr>
      </p:pic>
      <p:pic>
        <p:nvPicPr>
          <p:cNvPr id="12290" name="Picture 2" descr="ugr2"/>
          <p:cNvPicPr>
            <a:picLocks noChangeAspect="1" noChangeArrowheads="1"/>
          </p:cNvPicPr>
          <p:nvPr/>
        </p:nvPicPr>
        <p:blipFill>
          <a:blip r:embed="rId5"/>
          <a:srcRect/>
          <a:stretch>
            <a:fillRect/>
          </a:stretch>
        </p:blipFill>
        <p:spPr bwMode="auto">
          <a:xfrm>
            <a:off x="0" y="3750591"/>
            <a:ext cx="1712068" cy="1392909"/>
          </a:xfrm>
          <a:prstGeom prst="rect">
            <a:avLst/>
          </a:prstGeom>
          <a:noFill/>
          <a:ln w="9525">
            <a:noFill/>
            <a:miter lim="800000"/>
            <a:headEnd/>
            <a:tailEnd/>
          </a:ln>
        </p:spPr>
      </p:pic>
      <p:pic>
        <p:nvPicPr>
          <p:cNvPr id="12291" name="Picture 3" descr="ugr 1"/>
          <p:cNvPicPr>
            <a:picLocks noChangeAspect="1" noChangeArrowheads="1"/>
          </p:cNvPicPr>
          <p:nvPr/>
        </p:nvPicPr>
        <p:blipFill>
          <a:blip r:embed="rId6"/>
          <a:srcRect/>
          <a:stretch>
            <a:fillRect/>
          </a:stretch>
        </p:blipFill>
        <p:spPr bwMode="auto">
          <a:xfrm>
            <a:off x="1712069" y="3747244"/>
            <a:ext cx="1896893" cy="1396256"/>
          </a:xfrm>
          <a:prstGeom prst="rect">
            <a:avLst/>
          </a:prstGeom>
          <a:noFill/>
          <a:ln w="9525">
            <a:noFill/>
            <a:miter lim="800000"/>
            <a:headEnd/>
            <a:tailEnd/>
          </a:ln>
        </p:spPr>
      </p:pic>
      <p:pic>
        <p:nvPicPr>
          <p:cNvPr id="12292" name="Picture 4" descr="General Offices 2"/>
          <p:cNvPicPr>
            <a:picLocks noChangeAspect="1" noChangeArrowheads="1"/>
          </p:cNvPicPr>
          <p:nvPr/>
        </p:nvPicPr>
        <p:blipFill>
          <a:blip r:embed="rId7"/>
          <a:srcRect/>
          <a:stretch>
            <a:fillRect/>
          </a:stretch>
        </p:blipFill>
        <p:spPr bwMode="auto">
          <a:xfrm>
            <a:off x="6293010" y="3022498"/>
            <a:ext cx="2850990" cy="2121002"/>
          </a:xfrm>
          <a:prstGeom prst="rect">
            <a:avLst/>
          </a:prstGeom>
          <a:noFill/>
          <a:ln w="9525">
            <a:noFill/>
            <a:miter lim="800000"/>
            <a:headEnd/>
            <a:tailEnd/>
          </a:ln>
        </p:spPr>
      </p:pic>
      <p:pic>
        <p:nvPicPr>
          <p:cNvPr id="12293" name="Picture 5" descr="General Offices 1"/>
          <p:cNvPicPr>
            <a:picLocks noChangeAspect="1" noChangeArrowheads="1"/>
          </p:cNvPicPr>
          <p:nvPr/>
        </p:nvPicPr>
        <p:blipFill>
          <a:blip r:embed="rId8"/>
          <a:srcRect/>
          <a:stretch>
            <a:fillRect/>
          </a:stretch>
        </p:blipFill>
        <p:spPr bwMode="auto">
          <a:xfrm>
            <a:off x="3603286" y="3090756"/>
            <a:ext cx="2739147" cy="2052744"/>
          </a:xfrm>
          <a:prstGeom prst="rect">
            <a:avLst/>
          </a:prstGeom>
          <a:noFill/>
          <a:ln w="9525">
            <a:noFill/>
            <a:miter lim="800000"/>
            <a:headEnd/>
            <a:tailEnd/>
          </a:ln>
        </p:spPr>
      </p:pic>
      <p:pic>
        <p:nvPicPr>
          <p:cNvPr id="12294" name="Picture 6" descr="Luminaire List"/>
          <p:cNvPicPr>
            <a:picLocks noChangeAspect="1" noChangeArrowheads="1"/>
          </p:cNvPicPr>
          <p:nvPr/>
        </p:nvPicPr>
        <p:blipFill>
          <a:blip r:embed="rId9"/>
          <a:srcRect/>
          <a:stretch>
            <a:fillRect/>
          </a:stretch>
        </p:blipFill>
        <p:spPr bwMode="auto">
          <a:xfrm>
            <a:off x="3617575" y="1782764"/>
            <a:ext cx="5526425" cy="1427364"/>
          </a:xfrm>
          <a:prstGeom prst="rect">
            <a:avLst/>
          </a:prstGeom>
          <a:noFill/>
          <a:ln w="9525">
            <a:noFill/>
            <a:miter lim="800000"/>
            <a:headEnd/>
            <a:tailEnd/>
          </a:ln>
        </p:spPr>
      </p:pic>
      <p:sp>
        <p:nvSpPr>
          <p:cNvPr id="1632" name="Google Shape;1632;p37"/>
          <p:cNvSpPr/>
          <p:nvPr/>
        </p:nvSpPr>
        <p:spPr>
          <a:xfrm rot="5400000">
            <a:off x="4533451" y="2638632"/>
            <a:ext cx="58049" cy="49689"/>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37"/>
          <p:cNvSpPr txBox="1">
            <a:spLocks noGrp="1"/>
          </p:cNvSpPr>
          <p:nvPr>
            <p:ph type="title" idx="6"/>
          </p:nvPr>
        </p:nvSpPr>
        <p:spPr>
          <a:xfrm>
            <a:off x="186901" y="123439"/>
            <a:ext cx="4785958" cy="318667"/>
          </a:xfrm>
          <a:prstGeom prst="rect">
            <a:avLst/>
          </a:prstGeom>
        </p:spPr>
        <p:txBody>
          <a:bodyPr spcFirstLastPara="1" wrap="square" lIns="91425" tIns="91425" rIns="91425" bIns="91425" anchor="t" anchorCtr="0">
            <a:noAutofit/>
          </a:bodyPr>
          <a:lstStyle/>
          <a:p>
            <a:pPr lvl="0"/>
            <a:r>
              <a:rPr lang="en-US" sz="1400" dirty="0" err="1" smtClean="0">
                <a:solidFill>
                  <a:schemeClr val="tx1"/>
                </a:solidFill>
                <a:latin typeface="Times New Roman" pitchFamily="18" charset="0"/>
                <a:cs typeface="Times New Roman" pitchFamily="18" charset="0"/>
              </a:rPr>
              <a:t>Illuminance</a:t>
            </a:r>
            <a:r>
              <a:rPr lang="en-US" sz="1400" dirty="0" smtClean="0">
                <a:solidFill>
                  <a:schemeClr val="tx1"/>
                </a:solidFill>
                <a:latin typeface="Times New Roman" pitchFamily="18" charset="0"/>
                <a:cs typeface="Times New Roman" pitchFamily="18" charset="0"/>
              </a:rPr>
              <a:t> results from DIALux</a:t>
            </a:r>
            <a:r>
              <a:rPr lang="en-US" sz="1400" dirty="0">
                <a:solidFill>
                  <a:schemeClr val="tx1"/>
                </a:solidFill>
                <a:latin typeface="Times New Roman" pitchFamily="18" charset="0"/>
                <a:cs typeface="Times New Roman" pitchFamily="18" charset="0"/>
              </a:rPr>
              <a:t>.</a:t>
            </a:r>
            <a:r>
              <a:rPr lang="en-US" sz="1400" dirty="0" smtClean="0">
                <a:solidFill>
                  <a:schemeClr val="tx1"/>
                </a:solidFill>
                <a:latin typeface="Times New Roman" pitchFamily="18" charset="0"/>
                <a:cs typeface="Times New Roman" pitchFamily="18" charset="0"/>
              </a:rPr>
              <a:t>evo for the general offices</a:t>
            </a:r>
            <a:endParaRPr sz="1400" dirty="0">
              <a:solidFill>
                <a:schemeClr val="tx1"/>
              </a:solidFill>
            </a:endParaRPr>
          </a:p>
        </p:txBody>
      </p:sp>
      <p:sp>
        <p:nvSpPr>
          <p:cNvPr id="1631" name="Google Shape;1631;p37"/>
          <p:cNvSpPr/>
          <p:nvPr/>
        </p:nvSpPr>
        <p:spPr>
          <a:xfrm rot="5400000">
            <a:off x="1928626" y="2638632"/>
            <a:ext cx="58049" cy="49689"/>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37"/>
          <p:cNvSpPr/>
          <p:nvPr/>
        </p:nvSpPr>
        <p:spPr>
          <a:xfrm rot="5400000">
            <a:off x="7162835" y="2638632"/>
            <a:ext cx="58049" cy="49689"/>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95686157"/>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33"/>
        <p:cNvGrpSpPr/>
        <p:nvPr/>
      </p:nvGrpSpPr>
      <p:grpSpPr>
        <a:xfrm>
          <a:off x="0" y="0"/>
          <a:ext cx="0" cy="0"/>
          <a:chOff x="0" y="0"/>
          <a:chExt cx="0" cy="0"/>
        </a:xfrm>
      </p:grpSpPr>
      <p:pic>
        <p:nvPicPr>
          <p:cNvPr id="26" name="Picture 25">
            <a:extLst>
              <a:ext uri="{FF2B5EF4-FFF2-40B4-BE49-F238E27FC236}">
                <a16:creationId xmlns:a16="http://schemas.microsoft.com/office/drawing/2014/main" id="{CC44E4B9-899A-49EA-A049-38D71835FAAA}"/>
              </a:ext>
            </a:extLst>
          </p:cNvPr>
          <p:cNvPicPr>
            <a:picLocks noChangeAspect="1"/>
          </p:cNvPicPr>
          <p:nvPr/>
        </p:nvPicPr>
        <p:blipFill rotWithShape="1">
          <a:blip r:embed="rId3"/>
          <a:srcRect l="6491" t="753" r="7667" b="12457"/>
          <a:stretch/>
        </p:blipFill>
        <p:spPr>
          <a:xfrm>
            <a:off x="3443592" y="400795"/>
            <a:ext cx="5592982" cy="4648388"/>
          </a:xfrm>
          <a:prstGeom prst="rect">
            <a:avLst/>
          </a:prstGeom>
        </p:spPr>
      </p:pic>
      <p:cxnSp>
        <p:nvCxnSpPr>
          <p:cNvPr id="4" name="Straight Connector 3"/>
          <p:cNvCxnSpPr>
            <a:cxnSpLocks/>
          </p:cNvCxnSpPr>
          <p:nvPr/>
        </p:nvCxnSpPr>
        <p:spPr>
          <a:xfrm>
            <a:off x="-116732" y="1371600"/>
            <a:ext cx="3003735" cy="396888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cxnSpLocks/>
          </p:cNvCxnSpPr>
          <p:nvPr/>
        </p:nvCxnSpPr>
        <p:spPr>
          <a:xfrm flipH="1">
            <a:off x="-116732" y="-77821"/>
            <a:ext cx="4591455" cy="483464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itle 6"/>
          <p:cNvSpPr>
            <a:spLocks noGrp="1"/>
          </p:cNvSpPr>
          <p:nvPr>
            <p:ph type="title"/>
          </p:nvPr>
        </p:nvSpPr>
        <p:spPr>
          <a:xfrm>
            <a:off x="238954" y="324297"/>
            <a:ext cx="3204637" cy="572700"/>
          </a:xfrm>
        </p:spPr>
        <p:txBody>
          <a:bodyPr/>
          <a:lstStyle/>
          <a:p>
            <a:r>
              <a:rPr lang="en-US" sz="3200" dirty="0">
                <a:solidFill>
                  <a:schemeClr val="tx1"/>
                </a:solidFill>
              </a:rPr>
              <a:t>The </a:t>
            </a:r>
            <a:r>
              <a:rPr lang="en-US" sz="3200" dirty="0" smtClean="0">
                <a:solidFill>
                  <a:schemeClr val="tx1"/>
                </a:solidFill>
              </a:rPr>
              <a:t>site-before </a:t>
            </a:r>
            <a:endParaRPr lang="en-US" sz="3200" dirty="0">
              <a:solidFill>
                <a:schemeClr val="tx1"/>
              </a:solidFill>
            </a:endParaRPr>
          </a:p>
        </p:txBody>
      </p:sp>
      <p:sp>
        <p:nvSpPr>
          <p:cNvPr id="2" name="Rectangle 1">
            <a:extLst>
              <a:ext uri="{FF2B5EF4-FFF2-40B4-BE49-F238E27FC236}">
                <a16:creationId xmlns:a16="http://schemas.microsoft.com/office/drawing/2014/main" id="{F90A93EF-99B7-47CC-95D0-EA7C110744B7}"/>
              </a:ext>
            </a:extLst>
          </p:cNvPr>
          <p:cNvSpPr/>
          <p:nvPr/>
        </p:nvSpPr>
        <p:spPr>
          <a:xfrm>
            <a:off x="5342704" y="3172855"/>
            <a:ext cx="1659835" cy="71561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Arrow: Down 2">
            <a:extLst>
              <a:ext uri="{FF2B5EF4-FFF2-40B4-BE49-F238E27FC236}">
                <a16:creationId xmlns:a16="http://schemas.microsoft.com/office/drawing/2014/main" id="{FA7B2AFB-B3DE-4EAB-AB92-36D96ED67008}"/>
              </a:ext>
            </a:extLst>
          </p:cNvPr>
          <p:cNvSpPr/>
          <p:nvPr/>
        </p:nvSpPr>
        <p:spPr>
          <a:xfrm>
            <a:off x="6031361" y="2012144"/>
            <a:ext cx="172794" cy="415163"/>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7050762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anim calcmode="lin" valueType="num">
                                      <p:cBhvr>
                                        <p:cTn id="14" dur="2000" fill="hold"/>
                                        <p:tgtEl>
                                          <p:spTgt spid="3"/>
                                        </p:tgtEl>
                                        <p:attrNameLst>
                                          <p:attrName>ppt_w</p:attrName>
                                        </p:attrNameLst>
                                      </p:cBhvr>
                                      <p:tavLst>
                                        <p:tav tm="0" fmla="#ppt_w*sin(2.5*pi*$)">
                                          <p:val>
                                            <p:fltVal val="0"/>
                                          </p:val>
                                        </p:tav>
                                        <p:tav tm="100000">
                                          <p:val>
                                            <p:fltVal val="1"/>
                                          </p:val>
                                        </p:tav>
                                      </p:tavLst>
                                    </p:anim>
                                    <p:anim calcmode="lin" valueType="num">
                                      <p:cBhvr>
                                        <p:cTn id="15"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622"/>
        <p:cNvGrpSpPr/>
        <p:nvPr/>
      </p:nvGrpSpPr>
      <p:grpSpPr>
        <a:xfrm>
          <a:off x="0" y="0"/>
          <a:ext cx="0" cy="0"/>
          <a:chOff x="0" y="0"/>
          <a:chExt cx="0" cy="0"/>
        </a:xfrm>
      </p:grpSpPr>
      <p:pic>
        <p:nvPicPr>
          <p:cNvPr id="52225" name="Picture 1" descr="Watch Offiece 1"/>
          <p:cNvPicPr>
            <a:picLocks noChangeAspect="1" noChangeArrowheads="1"/>
          </p:cNvPicPr>
          <p:nvPr/>
        </p:nvPicPr>
        <p:blipFill>
          <a:blip r:embed="rId3"/>
          <a:srcRect/>
          <a:stretch>
            <a:fillRect/>
          </a:stretch>
        </p:blipFill>
        <p:spPr bwMode="auto">
          <a:xfrm>
            <a:off x="0" y="2945110"/>
            <a:ext cx="2932230" cy="2198389"/>
          </a:xfrm>
          <a:prstGeom prst="rect">
            <a:avLst/>
          </a:prstGeom>
          <a:noFill/>
          <a:ln w="9525">
            <a:noFill/>
            <a:miter lim="800000"/>
            <a:headEnd/>
            <a:tailEnd/>
          </a:ln>
        </p:spPr>
      </p:pic>
      <p:pic>
        <p:nvPicPr>
          <p:cNvPr id="52226" name="Picture 2" descr="Reception2"/>
          <p:cNvPicPr>
            <a:picLocks noChangeAspect="1" noChangeArrowheads="1"/>
          </p:cNvPicPr>
          <p:nvPr/>
        </p:nvPicPr>
        <p:blipFill>
          <a:blip r:embed="rId4"/>
          <a:srcRect/>
          <a:stretch>
            <a:fillRect/>
          </a:stretch>
        </p:blipFill>
        <p:spPr bwMode="auto">
          <a:xfrm>
            <a:off x="2682877" y="2953578"/>
            <a:ext cx="2887653" cy="2189922"/>
          </a:xfrm>
          <a:prstGeom prst="rect">
            <a:avLst/>
          </a:prstGeom>
          <a:noFill/>
          <a:ln w="9525">
            <a:noFill/>
            <a:miter lim="800000"/>
            <a:headEnd/>
            <a:tailEnd/>
          </a:ln>
        </p:spPr>
      </p:pic>
      <p:pic>
        <p:nvPicPr>
          <p:cNvPr id="52227" name="Picture 3" descr="W"/>
          <p:cNvPicPr>
            <a:picLocks noChangeAspect="1" noChangeArrowheads="1"/>
          </p:cNvPicPr>
          <p:nvPr/>
        </p:nvPicPr>
        <p:blipFill>
          <a:blip r:embed="rId5"/>
          <a:srcRect/>
          <a:stretch>
            <a:fillRect/>
          </a:stretch>
        </p:blipFill>
        <p:spPr bwMode="auto">
          <a:xfrm>
            <a:off x="5080837" y="2974019"/>
            <a:ext cx="1621414" cy="2169481"/>
          </a:xfrm>
          <a:prstGeom prst="rect">
            <a:avLst/>
          </a:prstGeom>
          <a:noFill/>
          <a:ln w="9525">
            <a:noFill/>
            <a:miter lim="800000"/>
            <a:headEnd/>
            <a:tailEnd/>
          </a:ln>
        </p:spPr>
      </p:pic>
      <p:pic>
        <p:nvPicPr>
          <p:cNvPr id="52228" name="Picture 4" descr="Sanetry1"/>
          <p:cNvPicPr>
            <a:picLocks noChangeAspect="1" noChangeArrowheads="1"/>
          </p:cNvPicPr>
          <p:nvPr/>
        </p:nvPicPr>
        <p:blipFill>
          <a:blip r:embed="rId6"/>
          <a:srcRect/>
          <a:stretch>
            <a:fillRect/>
          </a:stretch>
        </p:blipFill>
        <p:spPr bwMode="auto">
          <a:xfrm>
            <a:off x="6697838" y="3305908"/>
            <a:ext cx="2446162" cy="1837592"/>
          </a:xfrm>
          <a:prstGeom prst="rect">
            <a:avLst/>
          </a:prstGeom>
          <a:noFill/>
          <a:ln w="9525">
            <a:noFill/>
            <a:miter lim="800000"/>
            <a:headEnd/>
            <a:tailEnd/>
          </a:ln>
        </p:spPr>
      </p:pic>
      <p:pic>
        <p:nvPicPr>
          <p:cNvPr id="52229" name="Picture 5" descr="Stairs4"/>
          <p:cNvPicPr>
            <a:picLocks noChangeAspect="1" noChangeArrowheads="1"/>
          </p:cNvPicPr>
          <p:nvPr/>
        </p:nvPicPr>
        <p:blipFill>
          <a:blip r:embed="rId7"/>
          <a:srcRect/>
          <a:stretch>
            <a:fillRect/>
          </a:stretch>
        </p:blipFill>
        <p:spPr bwMode="auto">
          <a:xfrm>
            <a:off x="6712085" y="1925434"/>
            <a:ext cx="2431915" cy="1822600"/>
          </a:xfrm>
          <a:prstGeom prst="rect">
            <a:avLst/>
          </a:prstGeom>
          <a:noFill/>
          <a:ln w="9525">
            <a:noFill/>
            <a:miter lim="800000"/>
            <a:headEnd/>
            <a:tailEnd/>
          </a:ln>
        </p:spPr>
      </p:pic>
      <p:pic>
        <p:nvPicPr>
          <p:cNvPr id="52230" name="Picture 6" descr="Parking"/>
          <p:cNvPicPr>
            <a:picLocks noChangeAspect="1" noChangeArrowheads="1"/>
          </p:cNvPicPr>
          <p:nvPr/>
        </p:nvPicPr>
        <p:blipFill>
          <a:blip r:embed="rId8"/>
          <a:srcRect/>
          <a:stretch>
            <a:fillRect/>
          </a:stretch>
        </p:blipFill>
        <p:spPr bwMode="auto">
          <a:xfrm>
            <a:off x="6709656" y="0"/>
            <a:ext cx="2434344" cy="1926075"/>
          </a:xfrm>
          <a:prstGeom prst="rect">
            <a:avLst/>
          </a:prstGeom>
          <a:noFill/>
          <a:ln w="9525">
            <a:noFill/>
            <a:miter lim="800000"/>
            <a:headEnd/>
            <a:tailEnd/>
          </a:ln>
        </p:spPr>
      </p:pic>
      <p:sp>
        <p:nvSpPr>
          <p:cNvPr id="1623" name="Google Shape;1623;p37"/>
          <p:cNvSpPr txBox="1">
            <a:spLocks noGrp="1"/>
          </p:cNvSpPr>
          <p:nvPr>
            <p:ph type="title" idx="6"/>
          </p:nvPr>
        </p:nvSpPr>
        <p:spPr>
          <a:xfrm>
            <a:off x="156104" y="143411"/>
            <a:ext cx="4868668" cy="410917"/>
          </a:xfrm>
          <a:prstGeom prst="rect">
            <a:avLst/>
          </a:prstGeom>
        </p:spPr>
        <p:txBody>
          <a:bodyPr spcFirstLastPara="1" wrap="square" lIns="91425" tIns="91425" rIns="91425" bIns="91425" anchor="t" anchorCtr="0">
            <a:noAutofit/>
          </a:bodyPr>
          <a:lstStyle/>
          <a:p>
            <a:pPr lvl="0"/>
            <a:r>
              <a:rPr lang="en-US" sz="1400" dirty="0" smtClean="0">
                <a:solidFill>
                  <a:schemeClr val="tx1"/>
                </a:solidFill>
                <a:latin typeface="Times New Roman" pitchFamily="18" charset="0"/>
                <a:cs typeface="Times New Roman" pitchFamily="18" charset="0"/>
              </a:rPr>
              <a:t> </a:t>
            </a:r>
            <a:r>
              <a:rPr lang="en-US" sz="1400" dirty="0" err="1" smtClean="0">
                <a:solidFill>
                  <a:schemeClr val="tx1"/>
                </a:solidFill>
                <a:latin typeface="Times New Roman" pitchFamily="18" charset="0"/>
                <a:cs typeface="Times New Roman" pitchFamily="18" charset="0"/>
              </a:rPr>
              <a:t>Illuminance</a:t>
            </a:r>
            <a:r>
              <a:rPr lang="en-US" sz="1400" dirty="0" smtClean="0">
                <a:solidFill>
                  <a:schemeClr val="tx1"/>
                </a:solidFill>
                <a:latin typeface="Times New Roman" pitchFamily="18" charset="0"/>
                <a:cs typeface="Times New Roman" pitchFamily="18" charset="0"/>
              </a:rPr>
              <a:t> results from DIALux</a:t>
            </a:r>
            <a:r>
              <a:rPr lang="en-US" sz="1400" dirty="0">
                <a:solidFill>
                  <a:schemeClr val="tx1"/>
                </a:solidFill>
                <a:latin typeface="Times New Roman" pitchFamily="18" charset="0"/>
                <a:cs typeface="Times New Roman" pitchFamily="18" charset="0"/>
              </a:rPr>
              <a:t>.</a:t>
            </a:r>
            <a:r>
              <a:rPr lang="en-US" sz="1400" dirty="0" smtClean="0">
                <a:solidFill>
                  <a:schemeClr val="tx1"/>
                </a:solidFill>
                <a:latin typeface="Times New Roman" pitchFamily="18" charset="0"/>
                <a:cs typeface="Times New Roman" pitchFamily="18" charset="0"/>
              </a:rPr>
              <a:t>evo for the ground floor</a:t>
            </a:r>
            <a:endParaRPr sz="1400" dirty="0">
              <a:solidFill>
                <a:schemeClr val="tx1"/>
              </a:solidFill>
            </a:endParaRPr>
          </a:p>
        </p:txBody>
      </p:sp>
      <p:sp>
        <p:nvSpPr>
          <p:cNvPr id="1631" name="Google Shape;1631;p37"/>
          <p:cNvSpPr/>
          <p:nvPr/>
        </p:nvSpPr>
        <p:spPr>
          <a:xfrm rot="5400000">
            <a:off x="1928626" y="2638632"/>
            <a:ext cx="58049" cy="49689"/>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37"/>
          <p:cNvSpPr/>
          <p:nvPr/>
        </p:nvSpPr>
        <p:spPr>
          <a:xfrm rot="5400000">
            <a:off x="4533451" y="2638632"/>
            <a:ext cx="58049" cy="49689"/>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37"/>
          <p:cNvSpPr/>
          <p:nvPr/>
        </p:nvSpPr>
        <p:spPr>
          <a:xfrm rot="5400000">
            <a:off x="7162835" y="2638632"/>
            <a:ext cx="58049" cy="49689"/>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15" name="جدول 14"/>
          <p:cNvGraphicFramePr>
            <a:graphicFrameLocks noGrp="1"/>
          </p:cNvGraphicFramePr>
          <p:nvPr>
            <p:extLst/>
          </p:nvPr>
        </p:nvGraphicFramePr>
        <p:xfrm>
          <a:off x="155643" y="815405"/>
          <a:ext cx="6371617" cy="1752600"/>
        </p:xfrm>
        <a:graphic>
          <a:graphicData uri="http://schemas.openxmlformats.org/drawingml/2006/table">
            <a:tbl>
              <a:tblPr/>
              <a:tblGrid>
                <a:gridCol w="1279525">
                  <a:extLst>
                    <a:ext uri="{9D8B030D-6E8A-4147-A177-3AD203B41FA5}">
                      <a16:colId xmlns:a16="http://schemas.microsoft.com/office/drawing/2014/main" val="20000"/>
                    </a:ext>
                  </a:extLst>
                </a:gridCol>
                <a:gridCol w="445220">
                  <a:extLst>
                    <a:ext uri="{9D8B030D-6E8A-4147-A177-3AD203B41FA5}">
                      <a16:colId xmlns:a16="http://schemas.microsoft.com/office/drawing/2014/main" val="20001"/>
                    </a:ext>
                  </a:extLst>
                </a:gridCol>
                <a:gridCol w="1015176">
                  <a:extLst>
                    <a:ext uri="{9D8B030D-6E8A-4147-A177-3AD203B41FA5}">
                      <a16:colId xmlns:a16="http://schemas.microsoft.com/office/drawing/2014/main" val="20002"/>
                    </a:ext>
                  </a:extLst>
                </a:gridCol>
                <a:gridCol w="781492">
                  <a:extLst>
                    <a:ext uri="{9D8B030D-6E8A-4147-A177-3AD203B41FA5}">
                      <a16:colId xmlns:a16="http://schemas.microsoft.com/office/drawing/2014/main" val="20003"/>
                    </a:ext>
                  </a:extLst>
                </a:gridCol>
                <a:gridCol w="1381327">
                  <a:extLst>
                    <a:ext uri="{9D8B030D-6E8A-4147-A177-3AD203B41FA5}">
                      <a16:colId xmlns:a16="http://schemas.microsoft.com/office/drawing/2014/main" val="20004"/>
                    </a:ext>
                  </a:extLst>
                </a:gridCol>
                <a:gridCol w="379379">
                  <a:extLst>
                    <a:ext uri="{9D8B030D-6E8A-4147-A177-3AD203B41FA5}">
                      <a16:colId xmlns:a16="http://schemas.microsoft.com/office/drawing/2014/main" val="20005"/>
                    </a:ext>
                  </a:extLst>
                </a:gridCol>
                <a:gridCol w="1089498">
                  <a:extLst>
                    <a:ext uri="{9D8B030D-6E8A-4147-A177-3AD203B41FA5}">
                      <a16:colId xmlns:a16="http://schemas.microsoft.com/office/drawing/2014/main" val="20006"/>
                    </a:ext>
                  </a:extLst>
                </a:gridCol>
              </a:tblGrid>
              <a:tr h="219075">
                <a:tc>
                  <a:txBody>
                    <a:bodyPr/>
                    <a:lstStyle/>
                    <a:p>
                      <a:pPr algn="ctr" fontAlgn="ctr"/>
                      <a:r>
                        <a:rPr lang="en-US" sz="1200" b="0" i="0" u="none" strike="noStrike" dirty="0">
                          <a:solidFill>
                            <a:srgbClr val="FFFFFF"/>
                          </a:solidFill>
                          <a:latin typeface="Times New Roman"/>
                        </a:rPr>
                        <a:t>Space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 </a:t>
                      </a:r>
                      <a:r>
                        <a:rPr lang="en-US" sz="1200" b="0" i="0" u="none" strike="noStrike" dirty="0" err="1">
                          <a:solidFill>
                            <a:srgbClr val="FFFFFF"/>
                          </a:solidFill>
                          <a:latin typeface="Times New Roman"/>
                        </a:rPr>
                        <a:t>Lux</a:t>
                      </a:r>
                      <a:endParaRPr lang="en-US" sz="1200" b="0" i="0" u="none" strike="noStrike" dirty="0">
                        <a:solidFill>
                          <a:srgbClr val="FFFFFF"/>
                        </a:solidFill>
                        <a:latin typeface="Times New Roman"/>
                      </a:endParaRP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Required  Lux</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Uniformity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Required Uniformity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UGR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Required UGR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219075">
                <a:tc>
                  <a:txBody>
                    <a:bodyPr/>
                    <a:lstStyle/>
                    <a:p>
                      <a:pPr algn="ctr" fontAlgn="ctr"/>
                      <a:r>
                        <a:rPr lang="en-US" sz="1200" b="0" i="0" u="none" strike="noStrike" dirty="0">
                          <a:solidFill>
                            <a:srgbClr val="000000"/>
                          </a:solidFill>
                          <a:latin typeface="Times New Roman"/>
                        </a:rPr>
                        <a:t>General Offices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541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500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0.62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15.9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1"/>
                  </a:ext>
                </a:extLst>
              </a:tr>
              <a:tr h="219075">
                <a:tc>
                  <a:txBody>
                    <a:bodyPr/>
                    <a:lstStyle/>
                    <a:p>
                      <a:pPr algn="ctr" fontAlgn="ctr"/>
                      <a:r>
                        <a:rPr lang="en-US" sz="1200" b="0" i="0" u="none" strike="noStrike" dirty="0">
                          <a:solidFill>
                            <a:srgbClr val="000000"/>
                          </a:solidFill>
                          <a:latin typeface="Times New Roman"/>
                        </a:rPr>
                        <a:t>Watch Office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636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500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0.54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15.1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219075">
                <a:tc>
                  <a:txBody>
                    <a:bodyPr/>
                    <a:lstStyle/>
                    <a:p>
                      <a:pPr algn="ctr" fontAlgn="ctr"/>
                      <a:r>
                        <a:rPr lang="en-US" sz="1200" b="0" i="0" u="none" strike="noStrike" dirty="0">
                          <a:solidFill>
                            <a:srgbClr val="000000"/>
                          </a:solidFill>
                          <a:latin typeface="Times New Roman"/>
                        </a:rPr>
                        <a:t>Parking</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204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150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0.10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r h="219075">
                <a:tc>
                  <a:txBody>
                    <a:bodyPr/>
                    <a:lstStyle/>
                    <a:p>
                      <a:pPr algn="ctr" fontAlgn="ctr"/>
                      <a:r>
                        <a:rPr lang="en-US" sz="1200" b="0" i="0" u="none" strike="noStrike" dirty="0" smtClean="0">
                          <a:solidFill>
                            <a:srgbClr val="000000"/>
                          </a:solidFill>
                          <a:latin typeface="Times New Roman"/>
                        </a:rPr>
                        <a:t>Reception Corridor </a:t>
                      </a:r>
                      <a:endParaRPr lang="en-US" sz="1200" b="0" i="0" u="none" strike="noStrike" dirty="0">
                        <a:solidFill>
                          <a:srgbClr val="000000"/>
                        </a:solidFill>
                        <a:latin typeface="Times New Roman"/>
                      </a:endParaRP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223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0.42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19.8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r h="219075">
                <a:tc>
                  <a:txBody>
                    <a:bodyPr/>
                    <a:lstStyle/>
                    <a:p>
                      <a:pPr algn="ctr" fontAlgn="ctr"/>
                      <a:r>
                        <a:rPr lang="en-US" sz="1200" b="0" i="0" u="none" strike="noStrike">
                          <a:solidFill>
                            <a:srgbClr val="000000"/>
                          </a:solidFill>
                          <a:latin typeface="Times New Roman"/>
                        </a:rPr>
                        <a:t>Sanitary</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289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0.53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 -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5"/>
                  </a:ext>
                </a:extLst>
              </a:tr>
              <a:tr h="219075">
                <a:tc>
                  <a:txBody>
                    <a:bodyPr/>
                    <a:lstStyle/>
                    <a:p>
                      <a:pPr algn="ctr" fontAlgn="ctr"/>
                      <a:r>
                        <a:rPr lang="en-US" sz="1200" b="0" i="0" u="none" strike="noStrike">
                          <a:solidFill>
                            <a:srgbClr val="000000"/>
                          </a:solidFill>
                          <a:latin typeface="Times New Roman"/>
                        </a:rPr>
                        <a:t>WC</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249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200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0.80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 -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25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6"/>
                  </a:ext>
                </a:extLst>
              </a:tr>
              <a:tr h="219075">
                <a:tc>
                  <a:txBody>
                    <a:bodyPr/>
                    <a:lstStyle/>
                    <a:p>
                      <a:pPr algn="ctr" fontAlgn="ctr"/>
                      <a:r>
                        <a:rPr lang="en-US" sz="1200" b="0" i="0" u="none" strike="noStrike">
                          <a:solidFill>
                            <a:srgbClr val="000000"/>
                          </a:solidFill>
                          <a:latin typeface="Times New Roman"/>
                        </a:rPr>
                        <a:t>Stairs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155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150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0.01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 -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25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10946584"/>
      </p:ext>
    </p:extLst>
  </p:cSld>
  <p:clrMapOvr>
    <a:masterClrMapping/>
  </p:clrMapOvr>
  <p:transition spd="slow">
    <p:push dir="u"/>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622"/>
        <p:cNvGrpSpPr/>
        <p:nvPr/>
      </p:nvGrpSpPr>
      <p:grpSpPr>
        <a:xfrm>
          <a:off x="0" y="0"/>
          <a:ext cx="0" cy="0"/>
          <a:chOff x="0" y="0"/>
          <a:chExt cx="0" cy="0"/>
        </a:xfrm>
      </p:grpSpPr>
      <p:pic>
        <p:nvPicPr>
          <p:cNvPr id="54273" name="Picture 1" descr="Bed Room 2"/>
          <p:cNvPicPr>
            <a:picLocks noChangeAspect="1" noChangeArrowheads="1"/>
          </p:cNvPicPr>
          <p:nvPr/>
        </p:nvPicPr>
        <p:blipFill>
          <a:blip r:embed="rId3"/>
          <a:srcRect/>
          <a:stretch>
            <a:fillRect/>
          </a:stretch>
        </p:blipFill>
        <p:spPr bwMode="auto">
          <a:xfrm>
            <a:off x="0" y="3306567"/>
            <a:ext cx="2431915" cy="1836933"/>
          </a:xfrm>
          <a:prstGeom prst="rect">
            <a:avLst/>
          </a:prstGeom>
          <a:noFill/>
          <a:ln w="9525">
            <a:noFill/>
            <a:miter lim="800000"/>
            <a:headEnd/>
            <a:tailEnd/>
          </a:ln>
        </p:spPr>
      </p:pic>
      <p:pic>
        <p:nvPicPr>
          <p:cNvPr id="54274" name="Picture 2" descr="Dining Room"/>
          <p:cNvPicPr>
            <a:picLocks noChangeAspect="1" noChangeArrowheads="1"/>
          </p:cNvPicPr>
          <p:nvPr/>
        </p:nvPicPr>
        <p:blipFill>
          <a:blip r:embed="rId4"/>
          <a:srcRect/>
          <a:stretch>
            <a:fillRect/>
          </a:stretch>
        </p:blipFill>
        <p:spPr bwMode="auto">
          <a:xfrm>
            <a:off x="4863829" y="3298703"/>
            <a:ext cx="2441643" cy="1844797"/>
          </a:xfrm>
          <a:prstGeom prst="rect">
            <a:avLst/>
          </a:prstGeom>
          <a:noFill/>
          <a:ln w="9525">
            <a:noFill/>
            <a:miter lim="800000"/>
            <a:headEnd/>
            <a:tailEnd/>
          </a:ln>
        </p:spPr>
      </p:pic>
      <p:pic>
        <p:nvPicPr>
          <p:cNvPr id="54275" name="Picture 3" descr="3"/>
          <p:cNvPicPr>
            <a:picLocks noChangeAspect="1" noChangeArrowheads="1"/>
          </p:cNvPicPr>
          <p:nvPr/>
        </p:nvPicPr>
        <p:blipFill>
          <a:blip r:embed="rId5"/>
          <a:srcRect/>
          <a:stretch>
            <a:fillRect/>
          </a:stretch>
        </p:blipFill>
        <p:spPr bwMode="auto">
          <a:xfrm>
            <a:off x="2435665" y="3314126"/>
            <a:ext cx="2438680" cy="1829374"/>
          </a:xfrm>
          <a:prstGeom prst="rect">
            <a:avLst/>
          </a:prstGeom>
          <a:noFill/>
          <a:ln w="9525">
            <a:noFill/>
            <a:miter lim="800000"/>
            <a:headEnd/>
            <a:tailEnd/>
          </a:ln>
        </p:spPr>
      </p:pic>
      <p:pic>
        <p:nvPicPr>
          <p:cNvPr id="54276" name="Picture 4" descr="First Aid"/>
          <p:cNvPicPr>
            <a:picLocks noChangeAspect="1" noChangeArrowheads="1"/>
          </p:cNvPicPr>
          <p:nvPr/>
        </p:nvPicPr>
        <p:blipFill>
          <a:blip r:embed="rId6"/>
          <a:srcRect/>
          <a:stretch>
            <a:fillRect/>
          </a:stretch>
        </p:blipFill>
        <p:spPr bwMode="auto">
          <a:xfrm>
            <a:off x="6627865" y="2148521"/>
            <a:ext cx="2516135" cy="1859273"/>
          </a:xfrm>
          <a:prstGeom prst="rect">
            <a:avLst/>
          </a:prstGeom>
          <a:noFill/>
          <a:ln w="9525">
            <a:noFill/>
            <a:miter lim="800000"/>
            <a:headEnd/>
            <a:tailEnd/>
          </a:ln>
        </p:spPr>
      </p:pic>
      <p:pic>
        <p:nvPicPr>
          <p:cNvPr id="54277" name="Picture 5" descr="Storey 2"/>
          <p:cNvPicPr>
            <a:picLocks noChangeAspect="1" noChangeArrowheads="1"/>
          </p:cNvPicPr>
          <p:nvPr/>
        </p:nvPicPr>
        <p:blipFill>
          <a:blip r:embed="rId7"/>
          <a:srcRect/>
          <a:stretch>
            <a:fillRect/>
          </a:stretch>
        </p:blipFill>
        <p:spPr bwMode="auto">
          <a:xfrm>
            <a:off x="6253163" y="0"/>
            <a:ext cx="2890837" cy="2165350"/>
          </a:xfrm>
          <a:prstGeom prst="rect">
            <a:avLst/>
          </a:prstGeom>
          <a:noFill/>
          <a:ln w="9525">
            <a:noFill/>
            <a:miter lim="800000"/>
            <a:headEnd/>
            <a:tailEnd/>
          </a:ln>
        </p:spPr>
      </p:pic>
      <p:sp>
        <p:nvSpPr>
          <p:cNvPr id="1623" name="Google Shape;1623;p37"/>
          <p:cNvSpPr txBox="1">
            <a:spLocks noGrp="1"/>
          </p:cNvSpPr>
          <p:nvPr>
            <p:ph type="title" idx="6"/>
          </p:nvPr>
        </p:nvSpPr>
        <p:spPr>
          <a:xfrm>
            <a:off x="351032" y="143411"/>
            <a:ext cx="5222915" cy="572700"/>
          </a:xfrm>
          <a:prstGeom prst="rect">
            <a:avLst/>
          </a:prstGeom>
        </p:spPr>
        <p:txBody>
          <a:bodyPr spcFirstLastPara="1" wrap="square" lIns="91425" tIns="91425" rIns="91425" bIns="91425" anchor="t" anchorCtr="0">
            <a:noAutofit/>
          </a:bodyPr>
          <a:lstStyle/>
          <a:p>
            <a:pPr lvl="0"/>
            <a:r>
              <a:rPr lang="en-US" sz="1400" dirty="0" smtClean="0">
                <a:solidFill>
                  <a:schemeClr val="tx1"/>
                </a:solidFill>
                <a:latin typeface="Times New Roman" pitchFamily="18" charset="0"/>
                <a:cs typeface="Times New Roman" pitchFamily="18" charset="0"/>
              </a:rPr>
              <a:t>Illuminance result from </a:t>
            </a:r>
            <a:r>
              <a:rPr lang="en-US" sz="1400" dirty="0" err="1" smtClean="0">
                <a:solidFill>
                  <a:schemeClr val="tx1"/>
                </a:solidFill>
                <a:latin typeface="Times New Roman" pitchFamily="18" charset="0"/>
                <a:cs typeface="Times New Roman" pitchFamily="18" charset="0"/>
              </a:rPr>
              <a:t>DIALux</a:t>
            </a:r>
            <a:r>
              <a:rPr lang="en-US" sz="1400" dirty="0" err="1">
                <a:solidFill>
                  <a:schemeClr val="tx1"/>
                </a:solidFill>
                <a:latin typeface="Times New Roman" pitchFamily="18" charset="0"/>
                <a:cs typeface="Times New Roman" pitchFamily="18" charset="0"/>
              </a:rPr>
              <a:t>.</a:t>
            </a:r>
            <a:r>
              <a:rPr lang="en-US" sz="1400" dirty="0" err="1" smtClean="0">
                <a:solidFill>
                  <a:schemeClr val="tx1"/>
                </a:solidFill>
                <a:latin typeface="Times New Roman" pitchFamily="18" charset="0"/>
                <a:cs typeface="Times New Roman" pitchFamily="18" charset="0"/>
              </a:rPr>
              <a:t>evo</a:t>
            </a:r>
            <a:r>
              <a:rPr lang="en-US" sz="1400" dirty="0" smtClean="0">
                <a:solidFill>
                  <a:schemeClr val="tx1"/>
                </a:solidFill>
                <a:latin typeface="Times New Roman" pitchFamily="18" charset="0"/>
                <a:cs typeface="Times New Roman" pitchFamily="18" charset="0"/>
              </a:rPr>
              <a:t> for the first floor</a:t>
            </a:r>
            <a:endParaRPr sz="1400" dirty="0">
              <a:solidFill>
                <a:schemeClr val="tx1"/>
              </a:solidFill>
            </a:endParaRPr>
          </a:p>
        </p:txBody>
      </p:sp>
      <p:sp>
        <p:nvSpPr>
          <p:cNvPr id="1631" name="Google Shape;1631;p37"/>
          <p:cNvSpPr/>
          <p:nvPr/>
        </p:nvSpPr>
        <p:spPr>
          <a:xfrm rot="5400000">
            <a:off x="1928626" y="2638632"/>
            <a:ext cx="58049" cy="49689"/>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37"/>
          <p:cNvSpPr/>
          <p:nvPr/>
        </p:nvSpPr>
        <p:spPr>
          <a:xfrm rot="5400000">
            <a:off x="4533451" y="2638632"/>
            <a:ext cx="58049" cy="49689"/>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37"/>
          <p:cNvSpPr/>
          <p:nvPr/>
        </p:nvSpPr>
        <p:spPr>
          <a:xfrm rot="5400000">
            <a:off x="7162835" y="2638632"/>
            <a:ext cx="58049" cy="49689"/>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16" name="جدول 15"/>
          <p:cNvGraphicFramePr>
            <a:graphicFrameLocks noGrp="1"/>
          </p:cNvGraphicFramePr>
          <p:nvPr>
            <p:extLst/>
          </p:nvPr>
        </p:nvGraphicFramePr>
        <p:xfrm>
          <a:off x="208333" y="515404"/>
          <a:ext cx="5867400" cy="2750820"/>
        </p:xfrm>
        <a:graphic>
          <a:graphicData uri="http://schemas.openxmlformats.org/drawingml/2006/table">
            <a:tbl>
              <a:tblPr/>
              <a:tblGrid>
                <a:gridCol w="1154451">
                  <a:extLst>
                    <a:ext uri="{9D8B030D-6E8A-4147-A177-3AD203B41FA5}">
                      <a16:colId xmlns:a16="http://schemas.microsoft.com/office/drawing/2014/main" val="20000"/>
                    </a:ext>
                  </a:extLst>
                </a:gridCol>
                <a:gridCol w="447191">
                  <a:extLst>
                    <a:ext uri="{9D8B030D-6E8A-4147-A177-3AD203B41FA5}">
                      <a16:colId xmlns:a16="http://schemas.microsoft.com/office/drawing/2014/main" val="20001"/>
                    </a:ext>
                  </a:extLst>
                </a:gridCol>
                <a:gridCol w="913411">
                  <a:extLst>
                    <a:ext uri="{9D8B030D-6E8A-4147-A177-3AD203B41FA5}">
                      <a16:colId xmlns:a16="http://schemas.microsoft.com/office/drawing/2014/main" val="20002"/>
                    </a:ext>
                  </a:extLst>
                </a:gridCol>
                <a:gridCol w="788299">
                  <a:extLst>
                    <a:ext uri="{9D8B030D-6E8A-4147-A177-3AD203B41FA5}">
                      <a16:colId xmlns:a16="http://schemas.microsoft.com/office/drawing/2014/main" val="20003"/>
                    </a:ext>
                  </a:extLst>
                </a:gridCol>
                <a:gridCol w="1190759">
                  <a:extLst>
                    <a:ext uri="{9D8B030D-6E8A-4147-A177-3AD203B41FA5}">
                      <a16:colId xmlns:a16="http://schemas.microsoft.com/office/drawing/2014/main" val="20004"/>
                    </a:ext>
                  </a:extLst>
                </a:gridCol>
                <a:gridCol w="431333">
                  <a:extLst>
                    <a:ext uri="{9D8B030D-6E8A-4147-A177-3AD203B41FA5}">
                      <a16:colId xmlns:a16="http://schemas.microsoft.com/office/drawing/2014/main" val="20005"/>
                    </a:ext>
                  </a:extLst>
                </a:gridCol>
                <a:gridCol w="941956">
                  <a:extLst>
                    <a:ext uri="{9D8B030D-6E8A-4147-A177-3AD203B41FA5}">
                      <a16:colId xmlns:a16="http://schemas.microsoft.com/office/drawing/2014/main" val="20006"/>
                    </a:ext>
                  </a:extLst>
                </a:gridCol>
              </a:tblGrid>
              <a:tr h="219075">
                <a:tc>
                  <a:txBody>
                    <a:bodyPr/>
                    <a:lstStyle/>
                    <a:p>
                      <a:pPr algn="ctr" fontAlgn="ctr"/>
                      <a:r>
                        <a:rPr lang="en-US" sz="1200" b="0" i="0" u="none" strike="noStrike" dirty="0">
                          <a:solidFill>
                            <a:srgbClr val="FFFFFF"/>
                          </a:solidFill>
                          <a:latin typeface="Times New Roman"/>
                        </a:rPr>
                        <a:t>Space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 Lux</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Required  Lux</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Uniformity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Required Uniformity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a:solidFill>
                            <a:srgbClr val="FFFFFF"/>
                          </a:solidFill>
                          <a:latin typeface="Times New Roman"/>
                        </a:rPr>
                        <a:t>UGR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Required UGR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219075">
                <a:tc>
                  <a:txBody>
                    <a:bodyPr/>
                    <a:lstStyle/>
                    <a:p>
                      <a:pPr algn="ctr" fontAlgn="ctr"/>
                      <a:r>
                        <a:rPr lang="en-US" sz="1200" b="0" i="0" u="none" strike="noStrike" dirty="0">
                          <a:solidFill>
                            <a:srgbClr val="000000"/>
                          </a:solidFill>
                          <a:latin typeface="Times New Roman"/>
                        </a:rPr>
                        <a:t>Bed Room</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380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300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0.53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1"/>
                  </a:ext>
                </a:extLst>
              </a:tr>
              <a:tr h="219075">
                <a:tc>
                  <a:txBody>
                    <a:bodyPr/>
                    <a:lstStyle/>
                    <a:p>
                      <a:pPr algn="ctr" fontAlgn="ctr"/>
                      <a:r>
                        <a:rPr lang="en-US" sz="1200" b="0" i="0" u="none" strike="noStrike" dirty="0">
                          <a:solidFill>
                            <a:srgbClr val="000000"/>
                          </a:solidFill>
                          <a:latin typeface="Times New Roman"/>
                        </a:rPr>
                        <a:t>Dinning Room</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61.6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50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0.16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0.01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15.2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219075">
                <a:tc>
                  <a:txBody>
                    <a:bodyPr/>
                    <a:lstStyle/>
                    <a:p>
                      <a:pPr algn="ctr" fontAlgn="ctr"/>
                      <a:r>
                        <a:rPr lang="en-US" sz="1200" b="0" i="0" u="none" strike="noStrike" dirty="0">
                          <a:solidFill>
                            <a:srgbClr val="000000"/>
                          </a:solidFill>
                          <a:latin typeface="Times New Roman"/>
                        </a:rPr>
                        <a:t>Kitchen</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568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500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0.58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16.3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r h="219075">
                <a:tc>
                  <a:txBody>
                    <a:bodyPr/>
                    <a:lstStyle/>
                    <a:p>
                      <a:pPr algn="ctr" fontAlgn="ctr"/>
                      <a:r>
                        <a:rPr lang="en-US" sz="1200" b="0" i="0" u="none" strike="noStrike">
                          <a:solidFill>
                            <a:srgbClr val="000000"/>
                          </a:solidFill>
                          <a:latin typeface="Times New Roman"/>
                        </a:rPr>
                        <a:t>Theater Workplane</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503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500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0.004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17.2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r h="419100">
                <a:tc>
                  <a:txBody>
                    <a:bodyPr/>
                    <a:lstStyle/>
                    <a:p>
                      <a:pPr algn="ctr" fontAlgn="ctr"/>
                      <a:r>
                        <a:rPr lang="en-US" sz="1200" b="0" i="0" u="none" strike="noStrike">
                          <a:solidFill>
                            <a:srgbClr val="000000"/>
                          </a:solidFill>
                          <a:latin typeface="Times New Roman"/>
                        </a:rPr>
                        <a:t>Theater  Inclined  surface </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734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500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0.73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5"/>
                  </a:ext>
                </a:extLst>
              </a:tr>
              <a:tr h="219075">
                <a:tc>
                  <a:txBody>
                    <a:bodyPr/>
                    <a:lstStyle/>
                    <a:p>
                      <a:pPr algn="ctr" fontAlgn="ctr"/>
                      <a:r>
                        <a:rPr lang="en-US" sz="1200" b="0" i="0" u="none" strike="noStrike">
                          <a:solidFill>
                            <a:srgbClr val="000000"/>
                          </a:solidFill>
                          <a:latin typeface="Times New Roman"/>
                        </a:rPr>
                        <a:t> Theater Top </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582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500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0.73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6"/>
                  </a:ext>
                </a:extLst>
              </a:tr>
              <a:tr h="266700">
                <a:tc>
                  <a:txBody>
                    <a:bodyPr/>
                    <a:lstStyle/>
                    <a:p>
                      <a:pPr algn="ctr" fontAlgn="ctr"/>
                      <a:r>
                        <a:rPr lang="en-US" sz="1200" b="0" i="0" u="none" strike="noStrike">
                          <a:solidFill>
                            <a:srgbClr val="000000"/>
                          </a:solidFill>
                          <a:latin typeface="Times New Roman"/>
                        </a:rPr>
                        <a:t>Theater between</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788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500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0.86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7"/>
                  </a:ext>
                </a:extLst>
              </a:tr>
              <a:tr h="219075">
                <a:tc>
                  <a:txBody>
                    <a:bodyPr/>
                    <a:lstStyle/>
                    <a:p>
                      <a:pPr algn="ctr" fontAlgn="ctr"/>
                      <a:r>
                        <a:rPr lang="en-US" sz="1200" b="0" i="0" u="none" strike="noStrike">
                          <a:solidFill>
                            <a:srgbClr val="000000"/>
                          </a:solidFill>
                          <a:latin typeface="Times New Roman"/>
                        </a:rPr>
                        <a:t>Theater Bottom</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784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500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0.85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8"/>
                  </a:ext>
                </a:extLst>
              </a:tr>
              <a:tr h="219075">
                <a:tc>
                  <a:txBody>
                    <a:bodyPr/>
                    <a:lstStyle/>
                    <a:p>
                      <a:pPr algn="ctr" fontAlgn="ctr"/>
                      <a:r>
                        <a:rPr lang="en-US" sz="1200" b="0" i="0" u="none" strike="noStrike" dirty="0">
                          <a:solidFill>
                            <a:srgbClr val="000000"/>
                          </a:solidFill>
                          <a:latin typeface="Times New Roman"/>
                        </a:rPr>
                        <a:t>First Aid</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662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500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0.63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15.2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754724546"/>
      </p:ext>
    </p:extLst>
  </p:cSld>
  <p:clrMapOvr>
    <a:masterClrMapping/>
  </p:clrMapOvr>
  <p:transition spd="slow">
    <p:push dir="u"/>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622"/>
        <p:cNvGrpSpPr/>
        <p:nvPr/>
      </p:nvGrpSpPr>
      <p:grpSpPr>
        <a:xfrm>
          <a:off x="0" y="0"/>
          <a:ext cx="0" cy="0"/>
          <a:chOff x="0" y="0"/>
          <a:chExt cx="0" cy="0"/>
        </a:xfrm>
      </p:grpSpPr>
      <p:pic>
        <p:nvPicPr>
          <p:cNvPr id="56321" name="Picture 1" descr="Storey 3"/>
          <p:cNvPicPr>
            <a:picLocks noChangeAspect="1" noChangeArrowheads="1"/>
          </p:cNvPicPr>
          <p:nvPr/>
        </p:nvPicPr>
        <p:blipFill>
          <a:blip r:embed="rId3"/>
          <a:srcRect/>
          <a:stretch>
            <a:fillRect/>
          </a:stretch>
        </p:blipFill>
        <p:spPr bwMode="auto">
          <a:xfrm>
            <a:off x="515566" y="1828800"/>
            <a:ext cx="4143068" cy="3100691"/>
          </a:xfrm>
          <a:prstGeom prst="rect">
            <a:avLst/>
          </a:prstGeom>
          <a:ln>
            <a:noFill/>
          </a:ln>
          <a:effectLst>
            <a:outerShdw blurRad="292100" dist="139700" dir="2700000" algn="tl" rotWithShape="0">
              <a:srgbClr val="333333">
                <a:alpha val="65000"/>
              </a:srgbClr>
            </a:outerShdw>
          </a:effectLst>
        </p:spPr>
      </p:pic>
      <p:pic>
        <p:nvPicPr>
          <p:cNvPr id="56322" name="Picture 2" descr="Store2"/>
          <p:cNvPicPr>
            <a:picLocks noChangeAspect="1" noChangeArrowheads="1"/>
          </p:cNvPicPr>
          <p:nvPr/>
        </p:nvPicPr>
        <p:blipFill>
          <a:blip r:embed="rId4"/>
          <a:srcRect/>
          <a:stretch>
            <a:fillRect/>
          </a:stretch>
        </p:blipFill>
        <p:spPr bwMode="auto">
          <a:xfrm>
            <a:off x="4805461" y="1819070"/>
            <a:ext cx="4198166" cy="3083669"/>
          </a:xfrm>
          <a:prstGeom prst="rect">
            <a:avLst/>
          </a:prstGeom>
          <a:ln>
            <a:noFill/>
          </a:ln>
          <a:effectLst>
            <a:outerShdw blurRad="292100" dist="139700" dir="2700000" algn="tl" rotWithShape="0">
              <a:srgbClr val="333333">
                <a:alpha val="65000"/>
              </a:srgbClr>
            </a:outerShdw>
          </a:effectLst>
        </p:spPr>
      </p:pic>
      <p:sp>
        <p:nvSpPr>
          <p:cNvPr id="1623" name="Google Shape;1623;p37"/>
          <p:cNvSpPr txBox="1">
            <a:spLocks noGrp="1"/>
          </p:cNvSpPr>
          <p:nvPr>
            <p:ph type="title" idx="6"/>
          </p:nvPr>
        </p:nvSpPr>
        <p:spPr>
          <a:xfrm>
            <a:off x="351033" y="143411"/>
            <a:ext cx="4614668" cy="572700"/>
          </a:xfrm>
          <a:prstGeom prst="rect">
            <a:avLst/>
          </a:prstGeom>
        </p:spPr>
        <p:txBody>
          <a:bodyPr spcFirstLastPara="1" wrap="square" lIns="91425" tIns="91425" rIns="91425" bIns="91425" anchor="t" anchorCtr="0">
            <a:noAutofit/>
          </a:bodyPr>
          <a:lstStyle/>
          <a:p>
            <a:pPr lvl="0"/>
            <a:r>
              <a:rPr lang="en-US" sz="1400" dirty="0" err="1" smtClean="0">
                <a:solidFill>
                  <a:schemeClr val="tx1"/>
                </a:solidFill>
                <a:latin typeface="Times New Roman" pitchFamily="18" charset="0"/>
                <a:cs typeface="Times New Roman" pitchFamily="18" charset="0"/>
              </a:rPr>
              <a:t>Illuminance</a:t>
            </a:r>
            <a:r>
              <a:rPr lang="en-US" sz="1400" dirty="0" smtClean="0">
                <a:solidFill>
                  <a:schemeClr val="tx1"/>
                </a:solidFill>
                <a:latin typeface="Times New Roman" pitchFamily="18" charset="0"/>
                <a:cs typeface="Times New Roman" pitchFamily="18" charset="0"/>
              </a:rPr>
              <a:t> results from DIALux</a:t>
            </a:r>
            <a:r>
              <a:rPr lang="en-US" sz="1400" dirty="0">
                <a:solidFill>
                  <a:schemeClr val="tx1"/>
                </a:solidFill>
                <a:latin typeface="Times New Roman" pitchFamily="18" charset="0"/>
                <a:cs typeface="Times New Roman" pitchFamily="18" charset="0"/>
              </a:rPr>
              <a:t>.</a:t>
            </a:r>
            <a:r>
              <a:rPr lang="en-US" sz="1400" dirty="0" smtClean="0">
                <a:solidFill>
                  <a:schemeClr val="tx1"/>
                </a:solidFill>
                <a:latin typeface="Times New Roman" pitchFamily="18" charset="0"/>
                <a:cs typeface="Times New Roman" pitchFamily="18" charset="0"/>
              </a:rPr>
              <a:t>evo  for the second floor</a:t>
            </a:r>
            <a:endParaRPr sz="1400" dirty="0">
              <a:solidFill>
                <a:schemeClr val="tx1"/>
              </a:solidFill>
            </a:endParaRPr>
          </a:p>
        </p:txBody>
      </p:sp>
      <p:sp>
        <p:nvSpPr>
          <p:cNvPr id="1631" name="Google Shape;1631;p37"/>
          <p:cNvSpPr/>
          <p:nvPr/>
        </p:nvSpPr>
        <p:spPr>
          <a:xfrm rot="5400000">
            <a:off x="1928626" y="2638632"/>
            <a:ext cx="58049" cy="49689"/>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37"/>
          <p:cNvSpPr/>
          <p:nvPr/>
        </p:nvSpPr>
        <p:spPr>
          <a:xfrm rot="5400000">
            <a:off x="4533451" y="2638632"/>
            <a:ext cx="58049" cy="49689"/>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37"/>
          <p:cNvSpPr/>
          <p:nvPr/>
        </p:nvSpPr>
        <p:spPr>
          <a:xfrm rot="5400000">
            <a:off x="7162835" y="2638632"/>
            <a:ext cx="58049" cy="49689"/>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14" name="جدول 13"/>
          <p:cNvGraphicFramePr>
            <a:graphicFrameLocks noGrp="1"/>
          </p:cNvGraphicFramePr>
          <p:nvPr>
            <p:extLst/>
          </p:nvPr>
        </p:nvGraphicFramePr>
        <p:xfrm>
          <a:off x="535826" y="768749"/>
          <a:ext cx="5505856" cy="657225"/>
        </p:xfrm>
        <a:graphic>
          <a:graphicData uri="http://schemas.openxmlformats.org/drawingml/2006/table">
            <a:tbl>
              <a:tblPr/>
              <a:tblGrid>
                <a:gridCol w="564204">
                  <a:extLst>
                    <a:ext uri="{9D8B030D-6E8A-4147-A177-3AD203B41FA5}">
                      <a16:colId xmlns:a16="http://schemas.microsoft.com/office/drawing/2014/main" val="20000"/>
                    </a:ext>
                  </a:extLst>
                </a:gridCol>
                <a:gridCol w="428017">
                  <a:extLst>
                    <a:ext uri="{9D8B030D-6E8A-4147-A177-3AD203B41FA5}">
                      <a16:colId xmlns:a16="http://schemas.microsoft.com/office/drawing/2014/main" val="20001"/>
                    </a:ext>
                  </a:extLst>
                </a:gridCol>
                <a:gridCol w="939800">
                  <a:extLst>
                    <a:ext uri="{9D8B030D-6E8A-4147-A177-3AD203B41FA5}">
                      <a16:colId xmlns:a16="http://schemas.microsoft.com/office/drawing/2014/main" val="20002"/>
                    </a:ext>
                  </a:extLst>
                </a:gridCol>
                <a:gridCol w="772269">
                  <a:extLst>
                    <a:ext uri="{9D8B030D-6E8A-4147-A177-3AD203B41FA5}">
                      <a16:colId xmlns:a16="http://schemas.microsoft.com/office/drawing/2014/main" val="20003"/>
                    </a:ext>
                  </a:extLst>
                </a:gridCol>
                <a:gridCol w="1400783">
                  <a:extLst>
                    <a:ext uri="{9D8B030D-6E8A-4147-A177-3AD203B41FA5}">
                      <a16:colId xmlns:a16="http://schemas.microsoft.com/office/drawing/2014/main" val="20004"/>
                    </a:ext>
                  </a:extLst>
                </a:gridCol>
                <a:gridCol w="340468">
                  <a:extLst>
                    <a:ext uri="{9D8B030D-6E8A-4147-A177-3AD203B41FA5}">
                      <a16:colId xmlns:a16="http://schemas.microsoft.com/office/drawing/2014/main" val="20005"/>
                    </a:ext>
                  </a:extLst>
                </a:gridCol>
                <a:gridCol w="1060315">
                  <a:extLst>
                    <a:ext uri="{9D8B030D-6E8A-4147-A177-3AD203B41FA5}">
                      <a16:colId xmlns:a16="http://schemas.microsoft.com/office/drawing/2014/main" val="20006"/>
                    </a:ext>
                  </a:extLst>
                </a:gridCol>
              </a:tblGrid>
              <a:tr h="219075">
                <a:tc>
                  <a:txBody>
                    <a:bodyPr/>
                    <a:lstStyle/>
                    <a:p>
                      <a:pPr algn="ctr" fontAlgn="ctr"/>
                      <a:r>
                        <a:rPr lang="en-US" sz="1200" b="0" i="0" u="none" strike="noStrike" dirty="0" smtClean="0">
                          <a:solidFill>
                            <a:srgbClr val="FFFFFF"/>
                          </a:solidFill>
                          <a:latin typeface="Times New Roman"/>
                        </a:rPr>
                        <a:t>Space </a:t>
                      </a:r>
                      <a:endParaRPr lang="en-US" sz="1200" b="0" i="0" u="none" strike="noStrike" dirty="0">
                        <a:solidFill>
                          <a:srgbClr val="FFFFFF"/>
                        </a:solidFill>
                        <a:latin typeface="Times New Roman"/>
                      </a:endParaRP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 </a:t>
                      </a:r>
                      <a:r>
                        <a:rPr lang="en-US" sz="1200" b="0" i="0" u="none" strike="noStrike" dirty="0" err="1">
                          <a:solidFill>
                            <a:srgbClr val="FFFFFF"/>
                          </a:solidFill>
                          <a:latin typeface="Times New Roman"/>
                        </a:rPr>
                        <a:t>Lux</a:t>
                      </a:r>
                      <a:endParaRPr lang="en-US" sz="1200" b="0" i="0" u="none" strike="noStrike" dirty="0">
                        <a:solidFill>
                          <a:srgbClr val="FFFFFF"/>
                        </a:solidFill>
                        <a:latin typeface="Times New Roman"/>
                      </a:endParaRP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Required  </a:t>
                      </a:r>
                      <a:r>
                        <a:rPr lang="en-US" sz="1200" b="0" i="0" u="none" strike="noStrike" dirty="0" err="1">
                          <a:solidFill>
                            <a:srgbClr val="FFFFFF"/>
                          </a:solidFill>
                          <a:latin typeface="Times New Roman"/>
                        </a:rPr>
                        <a:t>Lux</a:t>
                      </a:r>
                      <a:endParaRPr lang="en-US" sz="1200" b="0" i="0" u="none" strike="noStrike" dirty="0">
                        <a:solidFill>
                          <a:srgbClr val="FFFFFF"/>
                        </a:solidFill>
                        <a:latin typeface="Times New Roman"/>
                      </a:endParaRP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Uniformity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 Required Uniformity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UGR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Required UGR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219075">
                <a:tc>
                  <a:txBody>
                    <a:bodyPr/>
                    <a:lstStyle/>
                    <a:p>
                      <a:pPr algn="ctr" fontAlgn="ctr"/>
                      <a:r>
                        <a:rPr lang="en-US" sz="1200" b="0" i="0" u="none" strike="noStrike" dirty="0">
                          <a:solidFill>
                            <a:srgbClr val="000000"/>
                          </a:solidFill>
                          <a:latin typeface="Times New Roman"/>
                        </a:rPr>
                        <a:t>Gym</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401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300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0.065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11.4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1"/>
                  </a:ext>
                </a:extLst>
              </a:tr>
              <a:tr h="219075">
                <a:tc>
                  <a:txBody>
                    <a:bodyPr/>
                    <a:lstStyle/>
                    <a:p>
                      <a:pPr algn="ctr" fontAlgn="ctr"/>
                      <a:r>
                        <a:rPr lang="en-US" sz="1200" b="0" i="0" u="none" strike="noStrike" dirty="0">
                          <a:solidFill>
                            <a:srgbClr val="000000"/>
                          </a:solidFill>
                          <a:latin typeface="Times New Roman"/>
                        </a:rPr>
                        <a:t>Store</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149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25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012603465"/>
      </p:ext>
    </p:extLst>
  </p:cSld>
  <p:clrMapOvr>
    <a:masterClrMapping/>
  </p:clrMapOvr>
  <p:transition spd="slow">
    <p:push dir="u"/>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622"/>
        <p:cNvGrpSpPr/>
        <p:nvPr/>
      </p:nvGrpSpPr>
      <p:grpSpPr>
        <a:xfrm>
          <a:off x="0" y="0"/>
          <a:ext cx="0" cy="0"/>
          <a:chOff x="0" y="0"/>
          <a:chExt cx="0" cy="0"/>
        </a:xfrm>
      </p:grpSpPr>
      <p:pic>
        <p:nvPicPr>
          <p:cNvPr id="12" name="صورة 11" descr="C:\Users\user\AppData\Local\Microsoft\Windows\INetCache\Content.Word\03403618-3f89-44d7-b3e0-aa2d00c6858c.jpg"/>
          <p:cNvPicPr/>
          <p:nvPr/>
        </p:nvPicPr>
        <p:blipFill>
          <a:blip r:embed="rId3"/>
          <a:srcRect/>
          <a:stretch>
            <a:fillRect/>
          </a:stretch>
        </p:blipFill>
        <p:spPr bwMode="auto">
          <a:xfrm>
            <a:off x="2740183" y="2645696"/>
            <a:ext cx="1420539" cy="2091447"/>
          </a:xfrm>
          <a:prstGeom prst="rect">
            <a:avLst/>
          </a:prstGeom>
          <a:ln>
            <a:noFill/>
          </a:ln>
          <a:effectLst>
            <a:outerShdw blurRad="292100" dist="139700" dir="2700000" algn="tl" rotWithShape="0">
              <a:srgbClr val="333333">
                <a:alpha val="65000"/>
              </a:srgbClr>
            </a:outerShdw>
          </a:effectLst>
        </p:spPr>
      </p:pic>
      <p:pic>
        <p:nvPicPr>
          <p:cNvPr id="58369" name="Picture 1" descr="TCW060_2_xs"/>
          <p:cNvPicPr>
            <a:picLocks noChangeAspect="1" noChangeArrowheads="1"/>
          </p:cNvPicPr>
          <p:nvPr/>
        </p:nvPicPr>
        <p:blipFill>
          <a:blip r:embed="rId4"/>
          <a:srcRect/>
          <a:stretch>
            <a:fillRect/>
          </a:stretch>
        </p:blipFill>
        <p:spPr bwMode="auto">
          <a:xfrm>
            <a:off x="4645066" y="2666961"/>
            <a:ext cx="1766366" cy="2081719"/>
          </a:xfrm>
          <a:prstGeom prst="rect">
            <a:avLst/>
          </a:prstGeom>
          <a:ln>
            <a:noFill/>
          </a:ln>
          <a:effectLst>
            <a:outerShdw blurRad="292100" dist="139700" dir="2700000" algn="tl" rotWithShape="0">
              <a:srgbClr val="333333">
                <a:alpha val="65000"/>
              </a:srgbClr>
            </a:outerShdw>
          </a:effectLst>
        </p:spPr>
      </p:pic>
      <p:sp>
        <p:nvSpPr>
          <p:cNvPr id="1623" name="Google Shape;1623;p37"/>
          <p:cNvSpPr txBox="1">
            <a:spLocks noGrp="1"/>
          </p:cNvSpPr>
          <p:nvPr>
            <p:ph type="title" idx="6"/>
          </p:nvPr>
        </p:nvSpPr>
        <p:spPr>
          <a:xfrm>
            <a:off x="1318596" y="196574"/>
            <a:ext cx="2328372" cy="572700"/>
          </a:xfrm>
          <a:prstGeom prst="rect">
            <a:avLst/>
          </a:prstGeom>
        </p:spPr>
        <p:txBody>
          <a:bodyPr spcFirstLastPara="1" wrap="square" lIns="91425" tIns="91425" rIns="91425" bIns="91425" anchor="t" anchorCtr="0">
            <a:noAutofit/>
          </a:bodyPr>
          <a:lstStyle/>
          <a:p>
            <a:pPr lvl="0"/>
            <a:r>
              <a:rPr lang="en-US" sz="2000" dirty="0" smtClean="0">
                <a:solidFill>
                  <a:schemeClr val="tx1"/>
                </a:solidFill>
                <a:latin typeface="Times New Roman" pitchFamily="18" charset="0"/>
                <a:cs typeface="Times New Roman" pitchFamily="18" charset="0"/>
              </a:rPr>
              <a:t>Emergency Lights </a:t>
            </a:r>
            <a:endParaRPr sz="2000" dirty="0">
              <a:solidFill>
                <a:schemeClr val="tx1"/>
              </a:solidFill>
            </a:endParaRPr>
          </a:p>
        </p:txBody>
      </p:sp>
      <p:sp>
        <p:nvSpPr>
          <p:cNvPr id="1631" name="Google Shape;1631;p37"/>
          <p:cNvSpPr/>
          <p:nvPr/>
        </p:nvSpPr>
        <p:spPr>
          <a:xfrm rot="5400000">
            <a:off x="1928626" y="2638632"/>
            <a:ext cx="58049" cy="49689"/>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37"/>
          <p:cNvSpPr/>
          <p:nvPr/>
        </p:nvSpPr>
        <p:spPr>
          <a:xfrm rot="5400000">
            <a:off x="4533451" y="2638632"/>
            <a:ext cx="58049" cy="49689"/>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37"/>
          <p:cNvSpPr/>
          <p:nvPr/>
        </p:nvSpPr>
        <p:spPr>
          <a:xfrm rot="5400000">
            <a:off x="7162835" y="2638632"/>
            <a:ext cx="58049" cy="49689"/>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11" name="جدول 10"/>
          <p:cNvGraphicFramePr>
            <a:graphicFrameLocks noGrp="1"/>
          </p:cNvGraphicFramePr>
          <p:nvPr>
            <p:extLst/>
          </p:nvPr>
        </p:nvGraphicFramePr>
        <p:xfrm>
          <a:off x="925033" y="1044362"/>
          <a:ext cx="7113181" cy="1197588"/>
        </p:xfrm>
        <a:graphic>
          <a:graphicData uri="http://schemas.openxmlformats.org/drawingml/2006/table">
            <a:tbl>
              <a:tblPr/>
              <a:tblGrid>
                <a:gridCol w="3179134">
                  <a:extLst>
                    <a:ext uri="{9D8B030D-6E8A-4147-A177-3AD203B41FA5}">
                      <a16:colId xmlns:a16="http://schemas.microsoft.com/office/drawing/2014/main" val="20000"/>
                    </a:ext>
                  </a:extLst>
                </a:gridCol>
                <a:gridCol w="1169582">
                  <a:extLst>
                    <a:ext uri="{9D8B030D-6E8A-4147-A177-3AD203B41FA5}">
                      <a16:colId xmlns:a16="http://schemas.microsoft.com/office/drawing/2014/main" val="20001"/>
                    </a:ext>
                  </a:extLst>
                </a:gridCol>
                <a:gridCol w="1275907">
                  <a:extLst>
                    <a:ext uri="{9D8B030D-6E8A-4147-A177-3AD203B41FA5}">
                      <a16:colId xmlns:a16="http://schemas.microsoft.com/office/drawing/2014/main" val="20002"/>
                    </a:ext>
                  </a:extLst>
                </a:gridCol>
                <a:gridCol w="1488558">
                  <a:extLst>
                    <a:ext uri="{9D8B030D-6E8A-4147-A177-3AD203B41FA5}">
                      <a16:colId xmlns:a16="http://schemas.microsoft.com/office/drawing/2014/main" val="20003"/>
                    </a:ext>
                  </a:extLst>
                </a:gridCol>
              </a:tblGrid>
              <a:tr h="338603">
                <a:tc rowSpan="2">
                  <a:txBody>
                    <a:bodyPr/>
                    <a:lstStyle/>
                    <a:p>
                      <a:pPr algn="ctr" fontAlgn="ctr"/>
                      <a:r>
                        <a:rPr lang="en-US" sz="1100" b="0" i="0" u="none" strike="noStrike" dirty="0">
                          <a:solidFill>
                            <a:srgbClr val="FFFFFF"/>
                          </a:solidFill>
                          <a:latin typeface="Times New Roman"/>
                        </a:rPr>
                        <a:t>Article name</a:t>
                      </a:r>
                    </a:p>
                  </a:txBody>
                  <a:tcPr marL="8594" marR="8594" marT="859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2">
                  <a:txBody>
                    <a:bodyPr/>
                    <a:lstStyle/>
                    <a:p>
                      <a:pPr algn="ctr" fontAlgn="ctr"/>
                      <a:r>
                        <a:rPr lang="en-US" sz="1100" b="0" i="0" u="none" strike="noStrike" dirty="0">
                          <a:solidFill>
                            <a:srgbClr val="FFFFFF"/>
                          </a:solidFill>
                          <a:latin typeface="Times New Roman"/>
                        </a:rPr>
                        <a:t>Manufacturer</a:t>
                      </a:r>
                    </a:p>
                  </a:txBody>
                  <a:tcPr marL="8594" marR="8594" marT="859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100" b="0" i="0" u="none" strike="noStrike" dirty="0">
                          <a:solidFill>
                            <a:srgbClr val="FFFFFF"/>
                          </a:solidFill>
                          <a:latin typeface="Times New Roman"/>
                        </a:rPr>
                        <a:t>Luminous Flux </a:t>
                      </a:r>
                    </a:p>
                  </a:txBody>
                  <a:tcPr marL="8594" marR="8594" marT="859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100" b="0" i="0" u="none" strike="noStrike" dirty="0">
                          <a:solidFill>
                            <a:srgbClr val="FFFFFF"/>
                          </a:solidFill>
                          <a:latin typeface="Times New Roman"/>
                        </a:rPr>
                        <a:t>Connected Load</a:t>
                      </a:r>
                    </a:p>
                  </a:txBody>
                  <a:tcPr marL="8594" marR="8594" marT="859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197662">
                <a:tc vMerge="1">
                  <a:txBody>
                    <a:bodyPr/>
                    <a:lstStyle/>
                    <a:p>
                      <a:endParaRPr lang="en-US"/>
                    </a:p>
                  </a:txBody>
                  <a:tcPr/>
                </a:tc>
                <a:tc vMerge="1">
                  <a:txBody>
                    <a:bodyPr/>
                    <a:lstStyle/>
                    <a:p>
                      <a:endParaRPr lang="en-US"/>
                    </a:p>
                  </a:txBody>
                  <a:tcPr/>
                </a:tc>
                <a:tc>
                  <a:txBody>
                    <a:bodyPr/>
                    <a:lstStyle/>
                    <a:p>
                      <a:pPr algn="ctr" fontAlgn="ctr"/>
                      <a:r>
                        <a:rPr lang="en-US" sz="1100" b="0" i="0" u="none" strike="noStrike" dirty="0">
                          <a:solidFill>
                            <a:srgbClr val="FFFFFF"/>
                          </a:solidFill>
                          <a:latin typeface="Times New Roman"/>
                        </a:rPr>
                        <a:t>Lm </a:t>
                      </a:r>
                    </a:p>
                  </a:txBody>
                  <a:tcPr marL="8594" marR="8594" marT="859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100" b="0" i="0" u="none" strike="noStrike" dirty="0">
                          <a:solidFill>
                            <a:srgbClr val="FFFFFF"/>
                          </a:solidFill>
                          <a:latin typeface="Times New Roman"/>
                        </a:rPr>
                        <a:t>Watt</a:t>
                      </a:r>
                    </a:p>
                  </a:txBody>
                  <a:tcPr marL="8594" marR="8594" marT="859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1"/>
                  </a:ext>
                </a:extLst>
              </a:tr>
              <a:tr h="327352">
                <a:tc>
                  <a:txBody>
                    <a:bodyPr/>
                    <a:lstStyle/>
                    <a:p>
                      <a:pPr algn="ctr" fontAlgn="ctr"/>
                      <a:r>
                        <a:rPr lang="en-US" sz="1100" b="0" i="0" u="none" strike="noStrike" dirty="0">
                          <a:solidFill>
                            <a:srgbClr val="000000"/>
                          </a:solidFill>
                          <a:latin typeface="Times New Roman"/>
                        </a:rPr>
                        <a:t>Emergency downlight EM120B</a:t>
                      </a:r>
                    </a:p>
                  </a:txBody>
                  <a:tcPr marL="8594" marR="8594" marT="859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100" b="0" i="0" u="none" strike="noStrike" dirty="0">
                          <a:solidFill>
                            <a:srgbClr val="000000"/>
                          </a:solidFill>
                          <a:latin typeface="Times New Roman"/>
                        </a:rPr>
                        <a:t>PHILIPS</a:t>
                      </a:r>
                    </a:p>
                  </a:txBody>
                  <a:tcPr marL="8594" marR="8594" marT="859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100" b="0" i="0" u="none" strike="noStrike">
                          <a:solidFill>
                            <a:srgbClr val="000000"/>
                          </a:solidFill>
                          <a:latin typeface="Times New Roman"/>
                        </a:rPr>
                        <a:t>180</a:t>
                      </a:r>
                    </a:p>
                  </a:txBody>
                  <a:tcPr marL="8594" marR="8594" marT="859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100" b="0" i="0" u="none" strike="noStrike">
                          <a:solidFill>
                            <a:srgbClr val="000000"/>
                          </a:solidFill>
                          <a:latin typeface="Times New Roman"/>
                        </a:rPr>
                        <a:t>4</a:t>
                      </a:r>
                    </a:p>
                  </a:txBody>
                  <a:tcPr marL="8594" marR="8594" marT="859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333971">
                <a:tc>
                  <a:txBody>
                    <a:bodyPr/>
                    <a:lstStyle/>
                    <a:p>
                      <a:pPr algn="ctr" fontAlgn="ctr"/>
                      <a:r>
                        <a:rPr lang="pt-BR" sz="1100" b="0" i="0" u="none" strike="noStrike" dirty="0">
                          <a:solidFill>
                            <a:srgbClr val="000000"/>
                          </a:solidFill>
                          <a:latin typeface="Times New Roman"/>
                        </a:rPr>
                        <a:t>TCW060 2x36W 2H FLUORESCENT LAMP</a:t>
                      </a:r>
                    </a:p>
                  </a:txBody>
                  <a:tcPr marL="8594" marR="8594" marT="859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100" b="0" i="0" u="none" strike="noStrike" dirty="0">
                          <a:solidFill>
                            <a:srgbClr val="000000"/>
                          </a:solidFill>
                          <a:latin typeface="Times New Roman"/>
                        </a:rPr>
                        <a:t>PHILIPS</a:t>
                      </a:r>
                    </a:p>
                  </a:txBody>
                  <a:tcPr marL="8594" marR="8594" marT="859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100" b="0" i="0" u="none" strike="noStrike" dirty="0">
                          <a:solidFill>
                            <a:srgbClr val="000000"/>
                          </a:solidFill>
                          <a:latin typeface="Times New Roman"/>
                        </a:rPr>
                        <a:t>3906</a:t>
                      </a:r>
                    </a:p>
                  </a:txBody>
                  <a:tcPr marL="8594" marR="8594" marT="859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100" b="0" i="0" u="none" strike="noStrike" dirty="0">
                          <a:solidFill>
                            <a:srgbClr val="000000"/>
                          </a:solidFill>
                          <a:latin typeface="Times New Roman"/>
                        </a:rPr>
                        <a:t>72</a:t>
                      </a:r>
                    </a:p>
                  </a:txBody>
                  <a:tcPr marL="8594" marR="8594" marT="8594"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bl>
          </a:graphicData>
        </a:graphic>
      </p:graphicFrame>
      <p:sp>
        <p:nvSpPr>
          <p:cNvPr id="15" name="Google Shape;1588;p34"/>
          <p:cNvSpPr txBox="1">
            <a:spLocks/>
          </p:cNvSpPr>
          <p:nvPr/>
        </p:nvSpPr>
        <p:spPr>
          <a:xfrm>
            <a:off x="2892660" y="4784317"/>
            <a:ext cx="1017324" cy="359183"/>
          </a:xfrm>
          <a:prstGeom prst="rect">
            <a:avLst/>
          </a:prstGeom>
          <a:noFill/>
          <a:ln>
            <a:noFill/>
          </a:ln>
        </p:spPr>
        <p:txBody>
          <a:bodyPr spcFirstLastPara="1" wrap="square" lIns="91425" tIns="91425" rIns="91425" bIns="91425" anchor="t" anchorCtr="0">
            <a:noAutofit/>
          </a:bodyPr>
          <a:lstStyle/>
          <a:p>
            <a:pPr marL="285750" lvl="0" indent="-285750" algn="ctr">
              <a:buClr>
                <a:schemeClr val="dk2"/>
              </a:buClr>
              <a:buSzPts val="3000"/>
            </a:pPr>
            <a:r>
              <a:rPr lang="en-US" b="1" dirty="0" smtClean="0">
                <a:solidFill>
                  <a:schemeClr val="dk2"/>
                </a:solidFill>
                <a:latin typeface="Times New Roman" pitchFamily="18" charset="0"/>
                <a:ea typeface="Poiret One"/>
                <a:cs typeface="Times New Roman" pitchFamily="18" charset="0"/>
                <a:sym typeface="Poiret One"/>
              </a:rPr>
              <a:t>EM120B</a:t>
            </a:r>
            <a:endParaRPr lang="en-US" b="1" dirty="0">
              <a:solidFill>
                <a:schemeClr val="dk2"/>
              </a:solidFill>
              <a:latin typeface="Times New Roman" pitchFamily="18" charset="0"/>
              <a:ea typeface="Poiret One"/>
              <a:cs typeface="Times New Roman" pitchFamily="18" charset="0"/>
              <a:sym typeface="Poiret One"/>
            </a:endParaRPr>
          </a:p>
        </p:txBody>
      </p:sp>
      <p:sp>
        <p:nvSpPr>
          <p:cNvPr id="16" name="Google Shape;1588;p34"/>
          <p:cNvSpPr txBox="1">
            <a:spLocks/>
          </p:cNvSpPr>
          <p:nvPr/>
        </p:nvSpPr>
        <p:spPr>
          <a:xfrm>
            <a:off x="4974304" y="4784317"/>
            <a:ext cx="1017324" cy="359183"/>
          </a:xfrm>
          <a:prstGeom prst="rect">
            <a:avLst/>
          </a:prstGeom>
          <a:noFill/>
          <a:ln>
            <a:noFill/>
          </a:ln>
        </p:spPr>
        <p:txBody>
          <a:bodyPr spcFirstLastPara="1" wrap="square" lIns="91425" tIns="91425" rIns="91425" bIns="91425" anchor="t" anchorCtr="0">
            <a:noAutofit/>
          </a:bodyPr>
          <a:lstStyle/>
          <a:p>
            <a:pPr marL="285750" lvl="0" indent="-285750" algn="ctr">
              <a:buClr>
                <a:schemeClr val="dk2"/>
              </a:buClr>
              <a:buSzPts val="3000"/>
            </a:pPr>
            <a:r>
              <a:rPr lang="en-US" b="1" dirty="0" smtClean="0">
                <a:solidFill>
                  <a:schemeClr val="dk2"/>
                </a:solidFill>
                <a:latin typeface="Times New Roman" pitchFamily="18" charset="0"/>
                <a:ea typeface="Poiret One"/>
                <a:cs typeface="Times New Roman" pitchFamily="18" charset="0"/>
                <a:sym typeface="Poiret One"/>
              </a:rPr>
              <a:t>TCW060</a:t>
            </a:r>
            <a:endParaRPr lang="en-US" b="1" dirty="0">
              <a:solidFill>
                <a:schemeClr val="dk2"/>
              </a:solidFill>
              <a:latin typeface="Times New Roman" pitchFamily="18" charset="0"/>
              <a:ea typeface="Poiret One"/>
              <a:cs typeface="Times New Roman" pitchFamily="18" charset="0"/>
              <a:sym typeface="Poiret One"/>
            </a:endParaRPr>
          </a:p>
        </p:txBody>
      </p:sp>
    </p:spTree>
    <p:extLst>
      <p:ext uri="{BB962C8B-B14F-4D97-AF65-F5344CB8AC3E}">
        <p14:creationId xmlns:p14="http://schemas.microsoft.com/office/powerpoint/2010/main" val="3630097393"/>
      </p:ext>
    </p:extLst>
  </p:cSld>
  <p:clrMapOvr>
    <a:masterClrMapping/>
  </p:clrMapOvr>
  <p:transition spd="slow">
    <p:push dir="u"/>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638"/>
        <p:cNvGrpSpPr/>
        <p:nvPr/>
      </p:nvGrpSpPr>
      <p:grpSpPr>
        <a:xfrm>
          <a:off x="0" y="0"/>
          <a:ext cx="0" cy="0"/>
          <a:chOff x="0" y="0"/>
          <a:chExt cx="0" cy="0"/>
        </a:xfrm>
      </p:grpSpPr>
      <p:pic>
        <p:nvPicPr>
          <p:cNvPr id="10" name="Picture 2" descr="C:\Users\user\Desktop\مشروع التخرج 2\طوارئ.PNG"/>
          <p:cNvPicPr>
            <a:picLocks noChangeAspect="1" noChangeArrowheads="1"/>
          </p:cNvPicPr>
          <p:nvPr/>
        </p:nvPicPr>
        <p:blipFill>
          <a:blip r:embed="rId3"/>
          <a:srcRect/>
          <a:stretch>
            <a:fillRect/>
          </a:stretch>
        </p:blipFill>
        <p:spPr bwMode="auto">
          <a:xfrm>
            <a:off x="2977116" y="236378"/>
            <a:ext cx="5954232" cy="4641307"/>
          </a:xfrm>
          <a:prstGeom prst="rect">
            <a:avLst/>
          </a:prstGeom>
          <a:noFill/>
        </p:spPr>
      </p:pic>
      <p:grpSp>
        <p:nvGrpSpPr>
          <p:cNvPr id="1641" name="Google Shape;1641;p38"/>
          <p:cNvGrpSpPr/>
          <p:nvPr/>
        </p:nvGrpSpPr>
        <p:grpSpPr>
          <a:xfrm rot="5400000">
            <a:off x="7715707" y="-16033"/>
            <a:ext cx="58051" cy="1358521"/>
            <a:chOff x="550455" y="1794369"/>
            <a:chExt cx="27314" cy="639214"/>
          </a:xfrm>
        </p:grpSpPr>
        <p:sp>
          <p:nvSpPr>
            <p:cNvPr id="1642" name="Google Shape;1642;p38"/>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38"/>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38"/>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38"/>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38"/>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38"/>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 name="Title 6"/>
          <p:cNvSpPr>
            <a:spLocks noGrp="1"/>
          </p:cNvSpPr>
          <p:nvPr>
            <p:ph type="title"/>
          </p:nvPr>
        </p:nvSpPr>
        <p:spPr>
          <a:xfrm>
            <a:off x="307528" y="566121"/>
            <a:ext cx="2488836" cy="572700"/>
          </a:xfrm>
        </p:spPr>
        <p:txBody>
          <a:bodyPr/>
          <a:lstStyle/>
          <a:p>
            <a:r>
              <a:rPr lang="en-US" sz="2000" dirty="0" smtClean="0">
                <a:solidFill>
                  <a:schemeClr val="tx1"/>
                </a:solidFill>
                <a:latin typeface="Times New Roman" pitchFamily="18" charset="0"/>
                <a:cs typeface="Times New Roman" pitchFamily="18" charset="0"/>
              </a:rPr>
              <a:t>Emergency Light </a:t>
            </a:r>
            <a:endParaRPr lang="en-US" sz="2000" dirty="0">
              <a:solidFill>
                <a:schemeClr val="tx1"/>
              </a:solidFill>
              <a:latin typeface="Times New Roman" pitchFamily="18" charset="0"/>
              <a:cs typeface="Times New Roman" pitchFamily="18" charset="0"/>
            </a:endParaRPr>
          </a:p>
        </p:txBody>
      </p:sp>
      <p:pic>
        <p:nvPicPr>
          <p:cNvPr id="15" name="Picture 3" descr="C:\Users\user\Desktop\مشروع التخرج 2\SYMPOLS.PNG"/>
          <p:cNvPicPr>
            <a:picLocks noChangeAspect="1" noChangeArrowheads="1"/>
          </p:cNvPicPr>
          <p:nvPr/>
        </p:nvPicPr>
        <p:blipFill>
          <a:blip r:embed="rId4"/>
          <a:srcRect/>
          <a:stretch>
            <a:fillRect/>
          </a:stretch>
        </p:blipFill>
        <p:spPr bwMode="auto">
          <a:xfrm>
            <a:off x="51539" y="1892594"/>
            <a:ext cx="2895111" cy="12652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84217861"/>
      </p:ext>
    </p:extLst>
  </p:cSld>
  <p:clrMapOvr>
    <a:masterClrMapping/>
  </p:clrMapOvr>
  <p:transition spd="slow">
    <p:push dir="u"/>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652"/>
        <p:cNvGrpSpPr/>
        <p:nvPr/>
      </p:nvGrpSpPr>
      <p:grpSpPr>
        <a:xfrm>
          <a:off x="0" y="0"/>
          <a:ext cx="0" cy="0"/>
          <a:chOff x="0" y="0"/>
          <a:chExt cx="0" cy="0"/>
        </a:xfrm>
      </p:grpSpPr>
      <p:pic>
        <p:nvPicPr>
          <p:cNvPr id="59394" name="Picture 2" descr="C:\Users\user\Desktop\مشروع التخرج 2\ele room.PNG"/>
          <p:cNvPicPr>
            <a:picLocks noChangeAspect="1" noChangeArrowheads="1"/>
          </p:cNvPicPr>
          <p:nvPr/>
        </p:nvPicPr>
        <p:blipFill>
          <a:blip r:embed="rId3"/>
          <a:srcRect/>
          <a:stretch>
            <a:fillRect/>
          </a:stretch>
        </p:blipFill>
        <p:spPr bwMode="auto">
          <a:xfrm>
            <a:off x="645024" y="1224588"/>
            <a:ext cx="7963804" cy="2961703"/>
          </a:xfrm>
          <a:prstGeom prst="rect">
            <a:avLst/>
          </a:prstGeom>
          <a:noFill/>
        </p:spPr>
      </p:pic>
      <p:sp>
        <p:nvSpPr>
          <p:cNvPr id="1653" name="Google Shape;1653;p39"/>
          <p:cNvSpPr txBox="1">
            <a:spLocks noGrp="1"/>
          </p:cNvSpPr>
          <p:nvPr>
            <p:ph type="title"/>
          </p:nvPr>
        </p:nvSpPr>
        <p:spPr>
          <a:xfrm>
            <a:off x="645024" y="351345"/>
            <a:ext cx="6174876" cy="572700"/>
          </a:xfrm>
          <a:prstGeom prst="rect">
            <a:avLst/>
          </a:prstGeom>
        </p:spPr>
        <p:txBody>
          <a:bodyPr spcFirstLastPara="1" wrap="square" lIns="91425" tIns="91425" rIns="91425" bIns="91425" anchor="t" anchorCtr="0">
            <a:noAutofit/>
          </a:bodyPr>
          <a:lstStyle/>
          <a:p>
            <a:pPr marL="0" lvl="0" indent="0"/>
            <a:r>
              <a:rPr lang="en" sz="3200" b="0" dirty="0" smtClean="0">
                <a:solidFill>
                  <a:srgbClr val="C00000"/>
                </a:solidFill>
                <a:latin typeface="Poiret One" panose="020B0604020202020204" charset="0"/>
                <a:cs typeface="Times New Roman" pitchFamily="18" charset="0"/>
              </a:rPr>
              <a:t>Main Distrubiton Boards Locations </a:t>
            </a:r>
            <a:endParaRPr lang="en-US" sz="3200" b="0" dirty="0">
              <a:solidFill>
                <a:srgbClr val="C00000"/>
              </a:solidFill>
              <a:latin typeface="Poiret One" panose="020B0604020202020204" charset="0"/>
              <a:cs typeface="Times New Roman" pitchFamily="18" charset="0"/>
            </a:endParaRPr>
          </a:p>
        </p:txBody>
      </p:sp>
    </p:spTree>
    <p:extLst>
      <p:ext uri="{BB962C8B-B14F-4D97-AF65-F5344CB8AC3E}">
        <p14:creationId xmlns:p14="http://schemas.microsoft.com/office/powerpoint/2010/main" val="4294538781"/>
      </p:ext>
    </p:extLst>
  </p:cSld>
  <p:clrMapOvr>
    <a:masterClrMapping/>
  </p:clrMapOvr>
  <p:transition spd="slow">
    <p:push dir="u"/>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652"/>
        <p:cNvGrpSpPr/>
        <p:nvPr/>
      </p:nvGrpSpPr>
      <p:grpSpPr>
        <a:xfrm>
          <a:off x="0" y="0"/>
          <a:ext cx="0" cy="0"/>
          <a:chOff x="0" y="0"/>
          <a:chExt cx="0" cy="0"/>
        </a:xfrm>
      </p:grpSpPr>
      <p:pic>
        <p:nvPicPr>
          <p:cNvPr id="8193" name="Picture 1" descr="Soc"/>
          <p:cNvPicPr>
            <a:picLocks noChangeAspect="1" noChangeArrowheads="1"/>
          </p:cNvPicPr>
          <p:nvPr/>
        </p:nvPicPr>
        <p:blipFill>
          <a:blip r:embed="rId3"/>
          <a:srcRect/>
          <a:stretch>
            <a:fillRect/>
          </a:stretch>
        </p:blipFill>
        <p:spPr bwMode="auto">
          <a:xfrm>
            <a:off x="201846" y="2560209"/>
            <a:ext cx="2889115" cy="1635517"/>
          </a:xfrm>
          <a:prstGeom prst="rect">
            <a:avLst/>
          </a:prstGeom>
          <a:ln>
            <a:noFill/>
          </a:ln>
          <a:effectLst>
            <a:outerShdw blurRad="292100" dist="139700" dir="2700000" algn="tl" rotWithShape="0">
              <a:srgbClr val="333333">
                <a:alpha val="65000"/>
              </a:srgbClr>
            </a:outerShdw>
          </a:effectLst>
        </p:spPr>
      </p:pic>
      <p:pic>
        <p:nvPicPr>
          <p:cNvPr id="8194" name="Picture 2" descr="C:\Users\user\Desktop\مشروع التخرج 2\sockets.PNG"/>
          <p:cNvPicPr>
            <a:picLocks noChangeAspect="1" noChangeArrowheads="1"/>
          </p:cNvPicPr>
          <p:nvPr/>
        </p:nvPicPr>
        <p:blipFill>
          <a:blip r:embed="rId4"/>
          <a:srcRect/>
          <a:stretch>
            <a:fillRect/>
          </a:stretch>
        </p:blipFill>
        <p:spPr bwMode="auto">
          <a:xfrm>
            <a:off x="3212434" y="419315"/>
            <a:ext cx="5782922" cy="4403731"/>
          </a:xfrm>
          <a:prstGeom prst="rect">
            <a:avLst/>
          </a:prstGeom>
          <a:ln>
            <a:noFill/>
          </a:ln>
          <a:effectLst>
            <a:outerShdw blurRad="292100" dist="139700" dir="2700000" algn="tl" rotWithShape="0">
              <a:srgbClr val="333333">
                <a:alpha val="65000"/>
              </a:srgbClr>
            </a:outerShdw>
          </a:effectLst>
        </p:spPr>
      </p:pic>
      <p:sp>
        <p:nvSpPr>
          <p:cNvPr id="1653" name="Google Shape;1653;p39"/>
          <p:cNvSpPr txBox="1">
            <a:spLocks noGrp="1"/>
          </p:cNvSpPr>
          <p:nvPr>
            <p:ph type="title"/>
          </p:nvPr>
        </p:nvSpPr>
        <p:spPr>
          <a:xfrm>
            <a:off x="604857" y="568261"/>
            <a:ext cx="1701503"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dirty="0" smtClean="0">
                <a:solidFill>
                  <a:schemeClr val="tx1"/>
                </a:solidFill>
                <a:latin typeface="Times New Roman" pitchFamily="18" charset="0"/>
                <a:cs typeface="Times New Roman" pitchFamily="18" charset="0"/>
              </a:rPr>
              <a:t>Sockets Plans</a:t>
            </a:r>
            <a:endParaRPr sz="2000" dirty="0">
              <a:solidFill>
                <a:schemeClr val="tx1"/>
              </a:solidFill>
              <a:latin typeface="Times New Roman" pitchFamily="18" charset="0"/>
              <a:cs typeface="Times New Roman" pitchFamily="18" charset="0"/>
            </a:endParaRPr>
          </a:p>
        </p:txBody>
      </p:sp>
      <p:sp>
        <p:nvSpPr>
          <p:cNvPr id="6" name="Google Shape;1653;p39"/>
          <p:cNvSpPr txBox="1">
            <a:spLocks/>
          </p:cNvSpPr>
          <p:nvPr/>
        </p:nvSpPr>
        <p:spPr>
          <a:xfrm>
            <a:off x="390799" y="1193562"/>
            <a:ext cx="3163893" cy="424037"/>
          </a:xfrm>
          <a:prstGeom prst="rect">
            <a:avLst/>
          </a:prstGeom>
          <a:noFill/>
          <a:ln>
            <a:noFill/>
          </a:ln>
        </p:spPr>
        <p:txBody>
          <a:bodyPr spcFirstLastPara="1" wrap="square" lIns="91425" tIns="91425" rIns="91425" bIns="91425" anchor="t" anchorCtr="0">
            <a:noAutofit/>
          </a:bodyPr>
          <a:lstStyle/>
          <a:p>
            <a:pPr>
              <a:buClr>
                <a:schemeClr val="dk2"/>
              </a:buClr>
              <a:buSzPts val="3000"/>
            </a:pPr>
            <a:r>
              <a:rPr lang="en-US" b="1" dirty="0" smtClean="0">
                <a:solidFill>
                  <a:schemeClr val="tx1"/>
                </a:solidFill>
                <a:latin typeface="Times New Roman" pitchFamily="18" charset="0"/>
                <a:ea typeface="Poiret One"/>
                <a:cs typeface="Times New Roman" pitchFamily="18" charset="0"/>
                <a:sym typeface="Poiret One"/>
              </a:rPr>
              <a:t>Distribution sockets in GF</a:t>
            </a:r>
          </a:p>
        </p:txBody>
      </p:sp>
    </p:spTree>
    <p:extLst>
      <p:ext uri="{BB962C8B-B14F-4D97-AF65-F5344CB8AC3E}">
        <p14:creationId xmlns:p14="http://schemas.microsoft.com/office/powerpoint/2010/main" val="3605444962"/>
      </p:ext>
    </p:extLst>
  </p:cSld>
  <p:clrMapOvr>
    <a:masterClrMapping/>
  </p:clrMapOvr>
  <p:transition spd="slow">
    <p:push dir="u"/>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828"/>
        <p:cNvGrpSpPr/>
        <p:nvPr/>
      </p:nvGrpSpPr>
      <p:grpSpPr>
        <a:xfrm>
          <a:off x="0" y="0"/>
          <a:ext cx="0" cy="0"/>
          <a:chOff x="0" y="0"/>
          <a:chExt cx="0" cy="0"/>
        </a:xfrm>
      </p:grpSpPr>
      <p:graphicFrame>
        <p:nvGraphicFramePr>
          <p:cNvPr id="8" name="جدول 7"/>
          <p:cNvGraphicFramePr>
            <a:graphicFrameLocks noGrp="1"/>
          </p:cNvGraphicFramePr>
          <p:nvPr>
            <p:extLst/>
          </p:nvPr>
        </p:nvGraphicFramePr>
        <p:xfrm>
          <a:off x="499731" y="850688"/>
          <a:ext cx="8048847" cy="2194592"/>
        </p:xfrm>
        <a:graphic>
          <a:graphicData uri="http://schemas.openxmlformats.org/drawingml/2006/table">
            <a:tbl>
              <a:tblPr/>
              <a:tblGrid>
                <a:gridCol w="648585">
                  <a:extLst>
                    <a:ext uri="{9D8B030D-6E8A-4147-A177-3AD203B41FA5}">
                      <a16:colId xmlns:a16="http://schemas.microsoft.com/office/drawing/2014/main" val="20000"/>
                    </a:ext>
                  </a:extLst>
                </a:gridCol>
                <a:gridCol w="435935">
                  <a:extLst>
                    <a:ext uri="{9D8B030D-6E8A-4147-A177-3AD203B41FA5}">
                      <a16:colId xmlns:a16="http://schemas.microsoft.com/office/drawing/2014/main" val="20001"/>
                    </a:ext>
                  </a:extLst>
                </a:gridCol>
                <a:gridCol w="574158">
                  <a:extLst>
                    <a:ext uri="{9D8B030D-6E8A-4147-A177-3AD203B41FA5}">
                      <a16:colId xmlns:a16="http://schemas.microsoft.com/office/drawing/2014/main" val="20002"/>
                    </a:ext>
                  </a:extLst>
                </a:gridCol>
                <a:gridCol w="637954">
                  <a:extLst>
                    <a:ext uri="{9D8B030D-6E8A-4147-A177-3AD203B41FA5}">
                      <a16:colId xmlns:a16="http://schemas.microsoft.com/office/drawing/2014/main" val="20003"/>
                    </a:ext>
                  </a:extLst>
                </a:gridCol>
                <a:gridCol w="574158">
                  <a:extLst>
                    <a:ext uri="{9D8B030D-6E8A-4147-A177-3AD203B41FA5}">
                      <a16:colId xmlns:a16="http://schemas.microsoft.com/office/drawing/2014/main" val="20004"/>
                    </a:ext>
                  </a:extLst>
                </a:gridCol>
                <a:gridCol w="659219">
                  <a:extLst>
                    <a:ext uri="{9D8B030D-6E8A-4147-A177-3AD203B41FA5}">
                      <a16:colId xmlns:a16="http://schemas.microsoft.com/office/drawing/2014/main" val="20005"/>
                    </a:ext>
                  </a:extLst>
                </a:gridCol>
                <a:gridCol w="404037">
                  <a:extLst>
                    <a:ext uri="{9D8B030D-6E8A-4147-A177-3AD203B41FA5}">
                      <a16:colId xmlns:a16="http://schemas.microsoft.com/office/drawing/2014/main" val="20006"/>
                    </a:ext>
                  </a:extLst>
                </a:gridCol>
                <a:gridCol w="350874">
                  <a:extLst>
                    <a:ext uri="{9D8B030D-6E8A-4147-A177-3AD203B41FA5}">
                      <a16:colId xmlns:a16="http://schemas.microsoft.com/office/drawing/2014/main" val="20007"/>
                    </a:ext>
                  </a:extLst>
                </a:gridCol>
                <a:gridCol w="457200">
                  <a:extLst>
                    <a:ext uri="{9D8B030D-6E8A-4147-A177-3AD203B41FA5}">
                      <a16:colId xmlns:a16="http://schemas.microsoft.com/office/drawing/2014/main" val="20008"/>
                    </a:ext>
                  </a:extLst>
                </a:gridCol>
                <a:gridCol w="446568">
                  <a:extLst>
                    <a:ext uri="{9D8B030D-6E8A-4147-A177-3AD203B41FA5}">
                      <a16:colId xmlns:a16="http://schemas.microsoft.com/office/drawing/2014/main" val="20009"/>
                    </a:ext>
                  </a:extLst>
                </a:gridCol>
                <a:gridCol w="1020725">
                  <a:extLst>
                    <a:ext uri="{9D8B030D-6E8A-4147-A177-3AD203B41FA5}">
                      <a16:colId xmlns:a16="http://schemas.microsoft.com/office/drawing/2014/main" val="20010"/>
                    </a:ext>
                  </a:extLst>
                </a:gridCol>
                <a:gridCol w="903768">
                  <a:extLst>
                    <a:ext uri="{9D8B030D-6E8A-4147-A177-3AD203B41FA5}">
                      <a16:colId xmlns:a16="http://schemas.microsoft.com/office/drawing/2014/main" val="20011"/>
                    </a:ext>
                  </a:extLst>
                </a:gridCol>
                <a:gridCol w="935666">
                  <a:extLst>
                    <a:ext uri="{9D8B030D-6E8A-4147-A177-3AD203B41FA5}">
                      <a16:colId xmlns:a16="http://schemas.microsoft.com/office/drawing/2014/main" val="20012"/>
                    </a:ext>
                  </a:extLst>
                </a:gridCol>
              </a:tblGrid>
              <a:tr h="148135">
                <a:tc rowSpan="3">
                  <a:txBody>
                    <a:bodyPr/>
                    <a:lstStyle/>
                    <a:p>
                      <a:pPr algn="ctr" fontAlgn="ctr"/>
                      <a:r>
                        <a:rPr lang="en-US" sz="800" b="0" i="0" u="none" strike="noStrike" dirty="0">
                          <a:solidFill>
                            <a:srgbClr val="FFFFFF"/>
                          </a:solidFill>
                          <a:latin typeface="Times New Roman"/>
                        </a:rPr>
                        <a:t>Phases</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3">
                  <a:txBody>
                    <a:bodyPr/>
                    <a:lstStyle/>
                    <a:p>
                      <a:pPr algn="ctr" fontAlgn="ctr"/>
                      <a:r>
                        <a:rPr lang="en-US" sz="800" b="0" i="0" u="none" strike="noStrike" dirty="0">
                          <a:solidFill>
                            <a:srgbClr val="FFFFFF"/>
                          </a:solidFill>
                          <a:latin typeface="Times New Roman"/>
                        </a:rPr>
                        <a:t>Floors</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3">
                  <a:txBody>
                    <a:bodyPr/>
                    <a:lstStyle/>
                    <a:p>
                      <a:pPr algn="ctr" fontAlgn="ctr"/>
                      <a:r>
                        <a:rPr lang="en-US" sz="800" b="0" i="0" u="none" strike="noStrike" dirty="0">
                          <a:solidFill>
                            <a:srgbClr val="FFFFFF"/>
                          </a:solidFill>
                          <a:latin typeface="Times New Roman"/>
                        </a:rPr>
                        <a:t>D.B</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2">
                  <a:txBody>
                    <a:bodyPr/>
                    <a:lstStyle/>
                    <a:p>
                      <a:pPr algn="ctr" fontAlgn="ctr"/>
                      <a:r>
                        <a:rPr lang="en-US" sz="800" b="0" i="0" u="none" strike="noStrike" dirty="0">
                          <a:solidFill>
                            <a:srgbClr val="FFFFFF"/>
                          </a:solidFill>
                          <a:latin typeface="Times New Roman"/>
                        </a:rPr>
                        <a:t>Normal Load</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2">
                  <a:txBody>
                    <a:bodyPr/>
                    <a:lstStyle/>
                    <a:p>
                      <a:pPr algn="ctr" fontAlgn="ctr"/>
                      <a:r>
                        <a:rPr lang="en-US" sz="800" b="0" i="0" u="none" strike="noStrike" dirty="0">
                          <a:solidFill>
                            <a:srgbClr val="FFFFFF"/>
                          </a:solidFill>
                          <a:latin typeface="Times New Roman"/>
                        </a:rPr>
                        <a:t>Light Load</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2">
                  <a:txBody>
                    <a:bodyPr/>
                    <a:lstStyle/>
                    <a:p>
                      <a:pPr algn="ctr" fontAlgn="ctr"/>
                      <a:r>
                        <a:rPr lang="en-US" sz="800" b="0" i="0" u="none" strike="noStrike" dirty="0">
                          <a:solidFill>
                            <a:srgbClr val="FFFFFF"/>
                          </a:solidFill>
                          <a:latin typeface="Times New Roman"/>
                        </a:rPr>
                        <a:t>Total Power </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2">
                  <a:txBody>
                    <a:bodyPr/>
                    <a:lstStyle/>
                    <a:p>
                      <a:pPr algn="ctr" fontAlgn="ctr"/>
                      <a:r>
                        <a:rPr lang="en-US" sz="800" b="0" i="0" u="none" strike="noStrike" dirty="0">
                          <a:solidFill>
                            <a:srgbClr val="FFFFFF"/>
                          </a:solidFill>
                          <a:latin typeface="Times New Roman"/>
                        </a:rPr>
                        <a:t>I Load</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2">
                  <a:txBody>
                    <a:bodyPr/>
                    <a:lstStyle/>
                    <a:p>
                      <a:pPr algn="ctr" fontAlgn="ctr"/>
                      <a:r>
                        <a:rPr lang="en-US" sz="800" b="0" i="0" u="none" strike="noStrike" dirty="0">
                          <a:solidFill>
                            <a:srgbClr val="FFFFFF"/>
                          </a:solidFill>
                          <a:latin typeface="Times New Roman"/>
                        </a:rPr>
                        <a:t>I C.B</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2">
                  <a:txBody>
                    <a:bodyPr/>
                    <a:lstStyle/>
                    <a:p>
                      <a:pPr algn="ctr" fontAlgn="ctr"/>
                      <a:r>
                        <a:rPr lang="en-US" sz="800" b="0" i="0" u="none" strike="noStrike" dirty="0">
                          <a:solidFill>
                            <a:srgbClr val="FFFFFF"/>
                          </a:solidFill>
                          <a:latin typeface="Times New Roman"/>
                        </a:rPr>
                        <a:t>I cable</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2">
                  <a:txBody>
                    <a:bodyPr/>
                    <a:lstStyle/>
                    <a:p>
                      <a:pPr algn="ctr" fontAlgn="ctr"/>
                      <a:r>
                        <a:rPr lang="en-US" sz="800" b="0" i="0" u="none" strike="noStrike" dirty="0">
                          <a:solidFill>
                            <a:srgbClr val="FFFFFF"/>
                          </a:solidFill>
                          <a:latin typeface="Times New Roman"/>
                        </a:rPr>
                        <a:t>C.B</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3">
                  <a:txBody>
                    <a:bodyPr/>
                    <a:lstStyle/>
                    <a:p>
                      <a:pPr algn="ctr" fontAlgn="ctr"/>
                      <a:r>
                        <a:rPr lang="en-US" sz="800" b="0" i="0" u="none" strike="noStrike" dirty="0">
                          <a:solidFill>
                            <a:srgbClr val="FFFFFF"/>
                          </a:solidFill>
                          <a:latin typeface="Times New Roman"/>
                        </a:rPr>
                        <a:t>Cable (IEC)</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800" b="0" i="0" u="none" strike="noStrike" dirty="0">
                          <a:solidFill>
                            <a:srgbClr val="FFFFFF"/>
                          </a:solidFill>
                          <a:latin typeface="Times New Roman"/>
                        </a:rPr>
                        <a:t># of power branch </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800" b="0" i="0" u="none" strike="noStrike" dirty="0">
                          <a:solidFill>
                            <a:srgbClr val="FFFFFF"/>
                          </a:solidFill>
                          <a:latin typeface="Times New Roman"/>
                        </a:rPr>
                        <a:t># of light branch </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185241">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pPr algn="ctr" fontAlgn="ctr"/>
                      <a:endParaRPr lang="en-US" sz="700" b="0" i="0" u="none" strike="noStrike">
                        <a:solidFill>
                          <a:srgbClr val="FFFFFF"/>
                        </a:solidFill>
                        <a:latin typeface="Times New Roman"/>
                      </a:endParaRP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90033"/>
                    </a:solidFill>
                  </a:tcPr>
                </a:tc>
                <a:tc vMerge="1">
                  <a:txBody>
                    <a:bodyPr/>
                    <a:lstStyle/>
                    <a:p>
                      <a:pPr algn="ctr" fontAlgn="ctr"/>
                      <a:endParaRPr lang="en-US" sz="700" b="0" i="0" u="none" strike="noStrike">
                        <a:solidFill>
                          <a:srgbClr val="FFFFFF"/>
                        </a:solidFill>
                        <a:latin typeface="Times New Roman"/>
                      </a:endParaRP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90033"/>
                    </a:solidFill>
                  </a:tcPr>
                </a:tc>
                <a:tc vMerge="1">
                  <a:txBody>
                    <a:bodyPr/>
                    <a:lstStyle/>
                    <a:p>
                      <a:pPr algn="ctr" fontAlgn="ctr"/>
                      <a:endParaRPr lang="en-US" sz="700" b="0" i="0" u="none" strike="noStrike">
                        <a:solidFill>
                          <a:srgbClr val="FFFFFF"/>
                        </a:solidFill>
                        <a:latin typeface="Times New Roman"/>
                      </a:endParaRP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90033"/>
                    </a:solidFill>
                  </a:tcPr>
                </a:tc>
                <a:tc vMerge="1">
                  <a:txBody>
                    <a:bodyPr/>
                    <a:lstStyle/>
                    <a:p>
                      <a:pPr algn="ctr" fontAlgn="ctr"/>
                      <a:endParaRPr lang="en-US" sz="700" b="0" i="0" u="none" strike="noStrike">
                        <a:solidFill>
                          <a:srgbClr val="FFFFFF"/>
                        </a:solidFill>
                        <a:latin typeface="Times New Roman"/>
                      </a:endParaRP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90033"/>
                    </a:solidFill>
                  </a:tcPr>
                </a:tc>
                <a:tc vMerge="1">
                  <a:txBody>
                    <a:bodyPr/>
                    <a:lstStyle/>
                    <a:p>
                      <a:pPr algn="ctr" fontAlgn="ctr"/>
                      <a:endParaRPr lang="en-US" sz="700" b="0" i="0" u="none" strike="noStrike">
                        <a:solidFill>
                          <a:srgbClr val="FFFFFF"/>
                        </a:solidFill>
                        <a:latin typeface="Times New Roman"/>
                      </a:endParaRP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90033"/>
                    </a:solidFill>
                  </a:tcPr>
                </a:tc>
                <a:tc vMerge="1">
                  <a:txBody>
                    <a:bodyPr/>
                    <a:lstStyle/>
                    <a:p>
                      <a:pPr algn="ctr" fontAlgn="ctr"/>
                      <a:endParaRPr lang="en-US" sz="700" b="0" i="0" u="none" strike="noStrike">
                        <a:solidFill>
                          <a:srgbClr val="FFFFFF"/>
                        </a:solidFill>
                        <a:latin typeface="Times New Roman"/>
                      </a:endParaRP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90033"/>
                    </a:solidFill>
                  </a:tcPr>
                </a:tc>
                <a:tc vMerge="1">
                  <a:txBody>
                    <a:bodyPr/>
                    <a:lstStyle/>
                    <a:p>
                      <a:pPr algn="ctr" fontAlgn="ctr"/>
                      <a:endParaRPr lang="en-US" sz="700" b="0" i="0" u="none" strike="noStrike">
                        <a:solidFill>
                          <a:srgbClr val="FFFFFF"/>
                        </a:solidFill>
                        <a:latin typeface="Times New Roman"/>
                      </a:endParaRP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90033"/>
                    </a:solidFill>
                  </a:tcPr>
                </a:tc>
                <a:tc vMerge="1">
                  <a:txBody>
                    <a:bodyPr/>
                    <a:lstStyle/>
                    <a:p>
                      <a:endParaRPr lang="en-US"/>
                    </a:p>
                  </a:txBody>
                  <a:tcPr/>
                </a:tc>
                <a:tc rowSpan="2">
                  <a:txBody>
                    <a:bodyPr/>
                    <a:lstStyle/>
                    <a:p>
                      <a:pPr algn="ctr" fontAlgn="ctr"/>
                      <a:r>
                        <a:rPr lang="en-US" sz="800" b="0" i="0" u="none" strike="noStrike" dirty="0">
                          <a:solidFill>
                            <a:srgbClr val="FFFFFF"/>
                          </a:solidFill>
                          <a:latin typeface="Times New Roman"/>
                        </a:rPr>
                        <a:t>16 A,2.5 mm^2</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2">
                  <a:txBody>
                    <a:bodyPr/>
                    <a:lstStyle/>
                    <a:p>
                      <a:pPr algn="ctr" fontAlgn="ctr"/>
                      <a:r>
                        <a:rPr lang="en-US" sz="800" b="0" i="0" u="none" strike="noStrike" dirty="0">
                          <a:solidFill>
                            <a:srgbClr val="FFFFFF"/>
                          </a:solidFill>
                          <a:latin typeface="Times New Roman"/>
                        </a:rPr>
                        <a:t>10 A,1.5 mm^2</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1"/>
                  </a:ext>
                </a:extLst>
              </a:tr>
              <a:tr h="214008">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ctr"/>
                      <a:r>
                        <a:rPr lang="en-US" sz="800" b="0" i="0" u="none" strike="noStrike" dirty="0">
                          <a:solidFill>
                            <a:srgbClr val="FFFFFF"/>
                          </a:solidFill>
                          <a:latin typeface="Times New Roman"/>
                        </a:rPr>
                        <a:t>Watt</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800" b="0" i="0" u="none" strike="noStrike" dirty="0">
                          <a:solidFill>
                            <a:srgbClr val="FFFFFF"/>
                          </a:solidFill>
                          <a:latin typeface="Times New Roman"/>
                        </a:rPr>
                        <a:t>Watt</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800" b="0" i="0" u="none" strike="noStrike" dirty="0">
                          <a:solidFill>
                            <a:srgbClr val="FFFFFF"/>
                          </a:solidFill>
                          <a:latin typeface="Times New Roman"/>
                        </a:rPr>
                        <a:t>Watt</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800" b="0" i="0" u="none" strike="noStrike">
                          <a:solidFill>
                            <a:srgbClr val="FFFFFF"/>
                          </a:solidFill>
                          <a:latin typeface="Times New Roman"/>
                        </a:rPr>
                        <a:t>Amp</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800" b="0" i="0" u="none" strike="noStrike">
                          <a:solidFill>
                            <a:srgbClr val="FFFFFF"/>
                          </a:solidFill>
                          <a:latin typeface="Times New Roman"/>
                        </a:rPr>
                        <a:t>Amp</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800" b="0" i="0" u="none" strike="noStrike" dirty="0">
                          <a:solidFill>
                            <a:srgbClr val="FFFFFF"/>
                          </a:solidFill>
                          <a:latin typeface="Times New Roman"/>
                        </a:rPr>
                        <a:t>Amp</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800" b="0" i="0" u="none" strike="noStrike" dirty="0">
                          <a:solidFill>
                            <a:srgbClr val="FFFFFF"/>
                          </a:solidFill>
                          <a:latin typeface="Times New Roman"/>
                        </a:rPr>
                        <a:t>Amp</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264950">
                <a:tc rowSpan="5">
                  <a:txBody>
                    <a:bodyPr/>
                    <a:lstStyle/>
                    <a:p>
                      <a:pPr algn="ctr" fontAlgn="ctr"/>
                      <a:r>
                        <a:rPr lang="en-US" sz="800" b="0" i="0" u="none" strike="noStrike" dirty="0">
                          <a:solidFill>
                            <a:srgbClr val="000000"/>
                          </a:solidFill>
                          <a:latin typeface="Times New Roman"/>
                        </a:rPr>
                        <a:t>1 Phase</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rowSpan="2">
                  <a:txBody>
                    <a:bodyPr/>
                    <a:lstStyle/>
                    <a:p>
                      <a:pPr algn="ctr" fontAlgn="ctr"/>
                      <a:r>
                        <a:rPr lang="en-US" sz="800" b="0" i="0" u="none" strike="noStrike" dirty="0">
                          <a:solidFill>
                            <a:srgbClr val="000000"/>
                          </a:solidFill>
                          <a:latin typeface="Times New Roman"/>
                        </a:rPr>
                        <a:t>GF</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D.B 1</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8000</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1566.5</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3655.2</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18.46</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21.23</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24.41</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30</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(36 A) , 6 mm^2</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11</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7</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r h="247383">
                <a:tc vMerge="1">
                  <a:txBody>
                    <a:bodyPr/>
                    <a:lstStyle/>
                    <a:p>
                      <a:endParaRPr lang="en-US"/>
                    </a:p>
                  </a:txBody>
                  <a:tcPr/>
                </a:tc>
                <a:tc vMerge="1">
                  <a:txBody>
                    <a:bodyPr/>
                    <a:lstStyle/>
                    <a:p>
                      <a:endParaRPr lang="en-US"/>
                    </a:p>
                  </a:txBody>
                  <a:tcPr/>
                </a:tc>
                <a:tc>
                  <a:txBody>
                    <a:bodyPr/>
                    <a:lstStyle/>
                    <a:p>
                      <a:pPr algn="ctr" fontAlgn="ctr"/>
                      <a:r>
                        <a:rPr lang="en-US" sz="800" b="0" i="0" u="none" strike="noStrike" dirty="0">
                          <a:solidFill>
                            <a:srgbClr val="000000"/>
                          </a:solidFill>
                          <a:latin typeface="Times New Roman"/>
                        </a:rPr>
                        <a:t>D.B 2</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3000</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4920.5</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4877.4</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24.63</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28.32</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32.57</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36</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(50 A) , 10 mm^2</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5</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10</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r h="258999">
                <a:tc vMerge="1">
                  <a:txBody>
                    <a:bodyPr/>
                    <a:lstStyle/>
                    <a:p>
                      <a:endParaRPr lang="en-US"/>
                    </a:p>
                  </a:txBody>
                  <a:tcPr/>
                </a:tc>
                <a:tc rowSpan="2">
                  <a:txBody>
                    <a:bodyPr/>
                    <a:lstStyle/>
                    <a:p>
                      <a:pPr algn="ctr" fontAlgn="ctr"/>
                      <a:r>
                        <a:rPr lang="en-US" sz="800" b="0" i="0" u="none" strike="noStrike">
                          <a:solidFill>
                            <a:srgbClr val="000000"/>
                          </a:solidFill>
                          <a:latin typeface="Times New Roman"/>
                        </a:rPr>
                        <a:t>FF</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D.B 1</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6750</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1787</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3956.6</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19.98</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22.98</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26.43</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30</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(36 A) , 6mm^2</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9</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8</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5"/>
                  </a:ext>
                </a:extLst>
              </a:tr>
              <a:tr h="299798">
                <a:tc vMerge="1">
                  <a:txBody>
                    <a:bodyPr/>
                    <a:lstStyle/>
                    <a:p>
                      <a:endParaRPr lang="en-US"/>
                    </a:p>
                  </a:txBody>
                  <a:tcPr/>
                </a:tc>
                <a:tc vMerge="1">
                  <a:txBody>
                    <a:bodyPr/>
                    <a:lstStyle/>
                    <a:p>
                      <a:endParaRPr lang="en-US"/>
                    </a:p>
                  </a:txBody>
                  <a:tcPr/>
                </a:tc>
                <a:tc>
                  <a:txBody>
                    <a:bodyPr/>
                    <a:lstStyle/>
                    <a:p>
                      <a:pPr algn="ctr" fontAlgn="ctr"/>
                      <a:r>
                        <a:rPr lang="en-US" sz="800" b="0" i="0" u="none" strike="noStrike">
                          <a:solidFill>
                            <a:srgbClr val="000000"/>
                          </a:solidFill>
                          <a:latin typeface="Times New Roman"/>
                        </a:rPr>
                        <a:t>D.B 2</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14500</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2132</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6089.6</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30.76</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35.37</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40.68</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50</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(66 A) , 16 mm^2</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23</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28</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6"/>
                  </a:ext>
                </a:extLst>
              </a:tr>
              <a:tr h="272503">
                <a:tc vMerge="1">
                  <a:txBody>
                    <a:bodyPr/>
                    <a:lstStyle/>
                    <a:p>
                      <a:endParaRPr lang="en-US"/>
                    </a:p>
                  </a:txBody>
                  <a:tcPr/>
                </a:tc>
                <a:tc>
                  <a:txBody>
                    <a:bodyPr/>
                    <a:lstStyle/>
                    <a:p>
                      <a:pPr algn="ctr" fontAlgn="ctr"/>
                      <a:r>
                        <a:rPr lang="en-US" sz="800" b="0" i="0" u="none" strike="noStrike">
                          <a:solidFill>
                            <a:srgbClr val="000000"/>
                          </a:solidFill>
                          <a:latin typeface="Times New Roman"/>
                        </a:rPr>
                        <a:t>SF</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D.B </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7750</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1389.4</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3445.52</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17.4</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20.01</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23.01</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25</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(28 A) , 4 mm^2</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11</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13</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7"/>
                  </a:ext>
                </a:extLst>
              </a:tr>
              <a:tr h="303575">
                <a:tc>
                  <a:txBody>
                    <a:bodyPr/>
                    <a:lstStyle/>
                    <a:p>
                      <a:pPr algn="ctr" fontAlgn="ctr"/>
                      <a:r>
                        <a:rPr lang="en-US" sz="800" b="0" i="0" u="none" strike="noStrike">
                          <a:solidFill>
                            <a:srgbClr val="000000"/>
                          </a:solidFill>
                          <a:latin typeface="Times New Roman"/>
                        </a:rPr>
                        <a:t>3 Phases</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Final</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gridSpan="3">
                  <a:txBody>
                    <a:bodyPr/>
                    <a:lstStyle/>
                    <a:p>
                      <a:pPr algn="ctr" fontAlgn="ctr"/>
                      <a:r>
                        <a:rPr lang="en-US" sz="800" b="0" i="0" u="none" strike="noStrike" dirty="0" smtClean="0">
                          <a:solidFill>
                            <a:srgbClr val="000000"/>
                          </a:solidFill>
                          <a:latin typeface="Times New Roman"/>
                        </a:rPr>
                        <a:t>M.D.B (IN)</a:t>
                      </a:r>
                      <a:endParaRPr lang="en-US" sz="800" b="0" i="0" u="none" strike="noStrike" dirty="0">
                        <a:solidFill>
                          <a:srgbClr val="000000"/>
                        </a:solidFill>
                        <a:latin typeface="Times New Roman"/>
                      </a:endParaRP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hMerge="1">
                  <a:txBody>
                    <a:bodyPr/>
                    <a:lstStyle/>
                    <a:p>
                      <a:endParaRPr lang="en-US"/>
                    </a:p>
                  </a:txBody>
                  <a:tcPr/>
                </a:tc>
                <a:tc hMerge="1">
                  <a:txBody>
                    <a:bodyPr/>
                    <a:lstStyle/>
                    <a:p>
                      <a:endParaRPr lang="en-US"/>
                    </a:p>
                  </a:txBody>
                  <a:tcPr/>
                </a:tc>
                <a:tc>
                  <a:txBody>
                    <a:bodyPr/>
                    <a:lstStyle/>
                    <a:p>
                      <a:pPr algn="ctr" fontAlgn="ctr"/>
                      <a:r>
                        <a:rPr lang="en-US" sz="800" b="0" i="0" u="none" strike="noStrike">
                          <a:solidFill>
                            <a:srgbClr val="000000"/>
                          </a:solidFill>
                          <a:latin typeface="Times New Roman"/>
                        </a:rPr>
                        <a:t>22024.32</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37.181</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42.76</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49.17</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50</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(59 A) , 16 mm^2</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a:solidFill>
                            <a:srgbClr val="000000"/>
                          </a:solidFill>
                          <a:latin typeface="Times New Roman"/>
                        </a:rPr>
                        <a:t>5</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800" b="0" i="0" u="none" strike="noStrike" dirty="0">
                          <a:solidFill>
                            <a:srgbClr val="000000"/>
                          </a:solidFill>
                          <a:latin typeface="Times New Roman"/>
                        </a:rPr>
                        <a:t>-</a:t>
                      </a:r>
                    </a:p>
                  </a:txBody>
                  <a:tcPr marL="5839" marR="5839" marT="583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8"/>
                  </a:ext>
                </a:extLst>
              </a:tr>
            </a:tbl>
          </a:graphicData>
        </a:graphic>
      </p:graphicFrame>
      <p:pic>
        <p:nvPicPr>
          <p:cNvPr id="4097" name="Picture 1" descr="d"/>
          <p:cNvPicPr>
            <a:picLocks noChangeAspect="1" noChangeArrowheads="1"/>
          </p:cNvPicPr>
          <p:nvPr/>
        </p:nvPicPr>
        <p:blipFill>
          <a:blip r:embed="rId3"/>
          <a:srcRect/>
          <a:stretch>
            <a:fillRect/>
          </a:stretch>
        </p:blipFill>
        <p:spPr bwMode="auto">
          <a:xfrm>
            <a:off x="928378" y="3227546"/>
            <a:ext cx="6951002" cy="17777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833" name="Google Shape;1833;p43"/>
          <p:cNvSpPr txBox="1">
            <a:spLocks noGrp="1"/>
          </p:cNvSpPr>
          <p:nvPr>
            <p:ph type="title"/>
          </p:nvPr>
        </p:nvSpPr>
        <p:spPr>
          <a:xfrm>
            <a:off x="348539" y="182868"/>
            <a:ext cx="5699282" cy="572700"/>
          </a:xfrm>
          <a:prstGeom prst="rect">
            <a:avLst/>
          </a:prstGeom>
        </p:spPr>
        <p:txBody>
          <a:bodyPr spcFirstLastPara="1" wrap="square" lIns="91425" tIns="91425" rIns="91425" bIns="91425" anchor="t" anchorCtr="0">
            <a:noAutofit/>
          </a:bodyPr>
          <a:lstStyle/>
          <a:p>
            <a:r>
              <a:rPr lang="en-US" sz="1400" dirty="0" smtClean="0">
                <a:solidFill>
                  <a:schemeClr val="tx1"/>
                </a:solidFill>
                <a:latin typeface="Times New Roman" pitchFamily="18" charset="0"/>
                <a:cs typeface="Times New Roman" pitchFamily="18" charset="0"/>
              </a:rPr>
              <a:t>The table shows the electrical load of power, lighting and speakers system in the building</a:t>
            </a:r>
            <a:br>
              <a:rPr lang="en-US" sz="1400" dirty="0" smtClean="0">
                <a:solidFill>
                  <a:schemeClr val="tx1"/>
                </a:solidFill>
                <a:latin typeface="Times New Roman" pitchFamily="18" charset="0"/>
                <a:cs typeface="Times New Roman" pitchFamily="18" charset="0"/>
              </a:rPr>
            </a:br>
            <a:endParaRPr sz="1400" dirty="0">
              <a:solidFill>
                <a:schemeClr val="tx1"/>
              </a:solidFill>
              <a:latin typeface="Times New Roman" pitchFamily="18" charset="0"/>
              <a:cs typeface="Times New Roman" pitchFamily="18" charset="0"/>
            </a:endParaRPr>
          </a:p>
        </p:txBody>
      </p:sp>
      <p:sp>
        <p:nvSpPr>
          <p:cNvPr id="1839" name="Google Shape;1839;p43"/>
          <p:cNvSpPr/>
          <p:nvPr/>
        </p:nvSpPr>
        <p:spPr>
          <a:xfrm>
            <a:off x="6636336" y="4194996"/>
            <a:ext cx="44439" cy="43988"/>
          </a:xfrm>
          <a:custGeom>
            <a:avLst/>
            <a:gdLst/>
            <a:ahLst/>
            <a:cxnLst/>
            <a:rect l="l" t="t" r="r" b="b"/>
            <a:pathLst>
              <a:path w="2436" h="2436" extrusionOk="0">
                <a:moveTo>
                  <a:pt x="1235" y="1"/>
                </a:moveTo>
                <a:cubicBezTo>
                  <a:pt x="568" y="1"/>
                  <a:pt x="1" y="535"/>
                  <a:pt x="1" y="1202"/>
                </a:cubicBezTo>
                <a:cubicBezTo>
                  <a:pt x="1" y="1902"/>
                  <a:pt x="568" y="2436"/>
                  <a:pt x="1235" y="2436"/>
                </a:cubicBezTo>
                <a:cubicBezTo>
                  <a:pt x="1902" y="2436"/>
                  <a:pt x="2436" y="1902"/>
                  <a:pt x="2436" y="1202"/>
                </a:cubicBezTo>
                <a:cubicBezTo>
                  <a:pt x="2436" y="535"/>
                  <a:pt x="1902" y="1"/>
                  <a:pt x="12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43"/>
          <p:cNvSpPr/>
          <p:nvPr/>
        </p:nvSpPr>
        <p:spPr>
          <a:xfrm>
            <a:off x="2410816" y="3462189"/>
            <a:ext cx="51832" cy="51302"/>
          </a:xfrm>
          <a:custGeom>
            <a:avLst/>
            <a:gdLst/>
            <a:ahLst/>
            <a:cxnLst/>
            <a:rect l="l" t="t" r="r" b="b"/>
            <a:pathLst>
              <a:path w="2436" h="2436" extrusionOk="0">
                <a:moveTo>
                  <a:pt x="1235" y="1"/>
                </a:moveTo>
                <a:cubicBezTo>
                  <a:pt x="568" y="1"/>
                  <a:pt x="1" y="535"/>
                  <a:pt x="1" y="1202"/>
                </a:cubicBezTo>
                <a:cubicBezTo>
                  <a:pt x="1" y="1902"/>
                  <a:pt x="568" y="2436"/>
                  <a:pt x="1235" y="2436"/>
                </a:cubicBezTo>
                <a:cubicBezTo>
                  <a:pt x="1902" y="2436"/>
                  <a:pt x="2436" y="1902"/>
                  <a:pt x="2436" y="1202"/>
                </a:cubicBezTo>
                <a:cubicBezTo>
                  <a:pt x="2436" y="535"/>
                  <a:pt x="1902" y="1"/>
                  <a:pt x="12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67854577"/>
      </p:ext>
    </p:extLst>
  </p:cSld>
  <p:clrMapOvr>
    <a:masterClrMapping/>
  </p:clrMapOvr>
  <p:transition spd="slow">
    <p:push dir="u"/>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828"/>
        <p:cNvGrpSpPr/>
        <p:nvPr/>
      </p:nvGrpSpPr>
      <p:grpSpPr>
        <a:xfrm>
          <a:off x="0" y="0"/>
          <a:ext cx="0" cy="0"/>
          <a:chOff x="0" y="0"/>
          <a:chExt cx="0" cy="0"/>
        </a:xfrm>
      </p:grpSpPr>
      <p:sp>
        <p:nvSpPr>
          <p:cNvPr id="1833" name="Google Shape;1833;p43"/>
          <p:cNvSpPr txBox="1">
            <a:spLocks noGrp="1"/>
          </p:cNvSpPr>
          <p:nvPr>
            <p:ph type="title"/>
          </p:nvPr>
        </p:nvSpPr>
        <p:spPr>
          <a:xfrm>
            <a:off x="299770" y="2646329"/>
            <a:ext cx="5806575" cy="572700"/>
          </a:xfrm>
          <a:prstGeom prst="rect">
            <a:avLst/>
          </a:prstGeom>
        </p:spPr>
        <p:txBody>
          <a:bodyPr spcFirstLastPara="1" wrap="square" lIns="91425" tIns="91425" rIns="91425" bIns="91425" anchor="t" anchorCtr="0">
            <a:noAutofit/>
          </a:bodyPr>
          <a:lstStyle/>
          <a:p>
            <a:r>
              <a:rPr lang="en-US" sz="1400" dirty="0" smtClean="0">
                <a:solidFill>
                  <a:schemeClr val="tx1"/>
                </a:solidFill>
                <a:latin typeface="Times New Roman" pitchFamily="18" charset="0"/>
                <a:cs typeface="Times New Roman" pitchFamily="18" charset="0"/>
              </a:rPr>
              <a:t>The table show the electrical load of lighting in the outdoor of the building [M.D.B (OUT)]</a:t>
            </a:r>
            <a:r>
              <a:rPr lang="en-US" sz="1400" dirty="0" smtClean="0">
                <a:solidFill>
                  <a:schemeClr val="tx1"/>
                </a:solidFill>
              </a:rPr>
              <a:t/>
            </a:r>
            <a:br>
              <a:rPr lang="en-US" sz="1400" dirty="0" smtClean="0">
                <a:solidFill>
                  <a:schemeClr val="tx1"/>
                </a:solidFill>
              </a:rPr>
            </a:br>
            <a:r>
              <a:rPr lang="en-US" sz="1400" dirty="0" smtClean="0">
                <a:solidFill>
                  <a:schemeClr val="tx1"/>
                </a:solidFill>
                <a:latin typeface="Times New Roman" pitchFamily="18" charset="0"/>
                <a:cs typeface="Times New Roman" pitchFamily="18" charset="0"/>
              </a:rPr>
              <a:t/>
            </a:r>
            <a:br>
              <a:rPr lang="en-US" sz="1400" dirty="0" smtClean="0">
                <a:solidFill>
                  <a:schemeClr val="tx1"/>
                </a:solidFill>
                <a:latin typeface="Times New Roman" pitchFamily="18" charset="0"/>
                <a:cs typeface="Times New Roman" pitchFamily="18" charset="0"/>
              </a:rPr>
            </a:br>
            <a:endParaRPr sz="1400" dirty="0">
              <a:solidFill>
                <a:schemeClr val="tx1"/>
              </a:solidFill>
              <a:latin typeface="Times New Roman" pitchFamily="18" charset="0"/>
              <a:cs typeface="Times New Roman" pitchFamily="18" charset="0"/>
            </a:endParaRPr>
          </a:p>
        </p:txBody>
      </p:sp>
      <p:sp>
        <p:nvSpPr>
          <p:cNvPr id="1839" name="Google Shape;1839;p43"/>
          <p:cNvSpPr/>
          <p:nvPr/>
        </p:nvSpPr>
        <p:spPr>
          <a:xfrm>
            <a:off x="6636336" y="4194996"/>
            <a:ext cx="44439" cy="43988"/>
          </a:xfrm>
          <a:custGeom>
            <a:avLst/>
            <a:gdLst/>
            <a:ahLst/>
            <a:cxnLst/>
            <a:rect l="l" t="t" r="r" b="b"/>
            <a:pathLst>
              <a:path w="2436" h="2436" extrusionOk="0">
                <a:moveTo>
                  <a:pt x="1235" y="1"/>
                </a:moveTo>
                <a:cubicBezTo>
                  <a:pt x="568" y="1"/>
                  <a:pt x="1" y="535"/>
                  <a:pt x="1" y="1202"/>
                </a:cubicBezTo>
                <a:cubicBezTo>
                  <a:pt x="1" y="1902"/>
                  <a:pt x="568" y="2436"/>
                  <a:pt x="1235" y="2436"/>
                </a:cubicBezTo>
                <a:cubicBezTo>
                  <a:pt x="1902" y="2436"/>
                  <a:pt x="2436" y="1902"/>
                  <a:pt x="2436" y="1202"/>
                </a:cubicBezTo>
                <a:cubicBezTo>
                  <a:pt x="2436" y="535"/>
                  <a:pt x="1902" y="1"/>
                  <a:pt x="12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43"/>
          <p:cNvSpPr/>
          <p:nvPr/>
        </p:nvSpPr>
        <p:spPr>
          <a:xfrm>
            <a:off x="2410816" y="3462189"/>
            <a:ext cx="51832" cy="51302"/>
          </a:xfrm>
          <a:custGeom>
            <a:avLst/>
            <a:gdLst/>
            <a:ahLst/>
            <a:cxnLst/>
            <a:rect l="l" t="t" r="r" b="b"/>
            <a:pathLst>
              <a:path w="2436" h="2436" extrusionOk="0">
                <a:moveTo>
                  <a:pt x="1235" y="1"/>
                </a:moveTo>
                <a:cubicBezTo>
                  <a:pt x="568" y="1"/>
                  <a:pt x="1" y="535"/>
                  <a:pt x="1" y="1202"/>
                </a:cubicBezTo>
                <a:cubicBezTo>
                  <a:pt x="1" y="1902"/>
                  <a:pt x="568" y="2436"/>
                  <a:pt x="1235" y="2436"/>
                </a:cubicBezTo>
                <a:cubicBezTo>
                  <a:pt x="1902" y="2436"/>
                  <a:pt x="2436" y="1902"/>
                  <a:pt x="2436" y="1202"/>
                </a:cubicBezTo>
                <a:cubicBezTo>
                  <a:pt x="2436" y="535"/>
                  <a:pt x="1902" y="1"/>
                  <a:pt x="12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9" name="جدول 8"/>
          <p:cNvGraphicFramePr>
            <a:graphicFrameLocks noGrp="1"/>
          </p:cNvGraphicFramePr>
          <p:nvPr>
            <p:extLst/>
          </p:nvPr>
        </p:nvGraphicFramePr>
        <p:xfrm>
          <a:off x="1275093" y="3401918"/>
          <a:ext cx="6275639" cy="1132104"/>
        </p:xfrm>
        <a:graphic>
          <a:graphicData uri="http://schemas.openxmlformats.org/drawingml/2006/table">
            <a:tbl>
              <a:tblPr/>
              <a:tblGrid>
                <a:gridCol w="534250">
                  <a:extLst>
                    <a:ext uri="{9D8B030D-6E8A-4147-A177-3AD203B41FA5}">
                      <a16:colId xmlns:a16="http://schemas.microsoft.com/office/drawing/2014/main" val="20000"/>
                    </a:ext>
                  </a:extLst>
                </a:gridCol>
                <a:gridCol w="507430">
                  <a:extLst>
                    <a:ext uri="{9D8B030D-6E8A-4147-A177-3AD203B41FA5}">
                      <a16:colId xmlns:a16="http://schemas.microsoft.com/office/drawing/2014/main" val="20001"/>
                    </a:ext>
                  </a:extLst>
                </a:gridCol>
                <a:gridCol w="750473">
                  <a:extLst>
                    <a:ext uri="{9D8B030D-6E8A-4147-A177-3AD203B41FA5}">
                      <a16:colId xmlns:a16="http://schemas.microsoft.com/office/drawing/2014/main" val="20002"/>
                    </a:ext>
                  </a:extLst>
                </a:gridCol>
                <a:gridCol w="654519">
                  <a:extLst>
                    <a:ext uri="{9D8B030D-6E8A-4147-A177-3AD203B41FA5}">
                      <a16:colId xmlns:a16="http://schemas.microsoft.com/office/drawing/2014/main" val="20003"/>
                    </a:ext>
                  </a:extLst>
                </a:gridCol>
                <a:gridCol w="644292">
                  <a:extLst>
                    <a:ext uri="{9D8B030D-6E8A-4147-A177-3AD203B41FA5}">
                      <a16:colId xmlns:a16="http://schemas.microsoft.com/office/drawing/2014/main" val="20004"/>
                    </a:ext>
                  </a:extLst>
                </a:gridCol>
                <a:gridCol w="593157">
                  <a:extLst>
                    <a:ext uri="{9D8B030D-6E8A-4147-A177-3AD203B41FA5}">
                      <a16:colId xmlns:a16="http://schemas.microsoft.com/office/drawing/2014/main" val="20005"/>
                    </a:ext>
                  </a:extLst>
                </a:gridCol>
                <a:gridCol w="501115">
                  <a:extLst>
                    <a:ext uri="{9D8B030D-6E8A-4147-A177-3AD203B41FA5}">
                      <a16:colId xmlns:a16="http://schemas.microsoft.com/office/drawing/2014/main" val="20006"/>
                    </a:ext>
                  </a:extLst>
                </a:gridCol>
                <a:gridCol w="460208">
                  <a:extLst>
                    <a:ext uri="{9D8B030D-6E8A-4147-A177-3AD203B41FA5}">
                      <a16:colId xmlns:a16="http://schemas.microsoft.com/office/drawing/2014/main" val="20007"/>
                    </a:ext>
                  </a:extLst>
                </a:gridCol>
                <a:gridCol w="501834">
                  <a:extLst>
                    <a:ext uri="{9D8B030D-6E8A-4147-A177-3AD203B41FA5}">
                      <a16:colId xmlns:a16="http://schemas.microsoft.com/office/drawing/2014/main" val="20008"/>
                    </a:ext>
                  </a:extLst>
                </a:gridCol>
                <a:gridCol w="1128361">
                  <a:extLst>
                    <a:ext uri="{9D8B030D-6E8A-4147-A177-3AD203B41FA5}">
                      <a16:colId xmlns:a16="http://schemas.microsoft.com/office/drawing/2014/main" val="20009"/>
                    </a:ext>
                  </a:extLst>
                </a:gridCol>
              </a:tblGrid>
              <a:tr h="398960">
                <a:tc>
                  <a:txBody>
                    <a:bodyPr/>
                    <a:lstStyle/>
                    <a:p>
                      <a:pPr algn="ctr" fontAlgn="ctr"/>
                      <a:r>
                        <a:rPr lang="en-US" sz="1000" b="0" i="0" u="none" strike="noStrike" dirty="0">
                          <a:solidFill>
                            <a:srgbClr val="FFFFFF"/>
                          </a:solidFill>
                          <a:latin typeface="Times New Roman"/>
                        </a:rPr>
                        <a:t>Phases</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gridSpan="2">
                  <a:txBody>
                    <a:bodyPr/>
                    <a:lstStyle/>
                    <a:p>
                      <a:pPr algn="ctr" fontAlgn="ctr"/>
                      <a:r>
                        <a:rPr lang="en-US" sz="1000" b="0" i="0" u="none" strike="noStrike" dirty="0">
                          <a:solidFill>
                            <a:srgbClr val="FFFFFF"/>
                          </a:solidFill>
                          <a:latin typeface="Times New Roman"/>
                        </a:rPr>
                        <a:t> </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hMerge="1">
                  <a:txBody>
                    <a:bodyPr/>
                    <a:lstStyle/>
                    <a:p>
                      <a:endParaRPr lang="en-US"/>
                    </a:p>
                  </a:txBody>
                  <a:tcPr/>
                </a:tc>
                <a:tc>
                  <a:txBody>
                    <a:bodyPr/>
                    <a:lstStyle/>
                    <a:p>
                      <a:pPr algn="ctr" fontAlgn="ctr"/>
                      <a:r>
                        <a:rPr lang="en-US" sz="1000" b="0" i="0" u="none" strike="noStrike" dirty="0">
                          <a:solidFill>
                            <a:srgbClr val="FFFFFF"/>
                          </a:solidFill>
                          <a:latin typeface="Times New Roman"/>
                        </a:rPr>
                        <a:t>Light Load</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000" b="0" i="0" u="none" strike="noStrike" dirty="0">
                          <a:solidFill>
                            <a:srgbClr val="FFFFFF"/>
                          </a:solidFill>
                          <a:latin typeface="Times New Roman"/>
                        </a:rPr>
                        <a:t>Total Power </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000" b="0" i="0" u="none" strike="noStrike" dirty="0">
                          <a:solidFill>
                            <a:srgbClr val="FFFFFF"/>
                          </a:solidFill>
                          <a:latin typeface="Times New Roman"/>
                        </a:rPr>
                        <a:t>I Load</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000" b="0" i="0" u="none" strike="noStrike" dirty="0">
                          <a:solidFill>
                            <a:srgbClr val="FFFFFF"/>
                          </a:solidFill>
                          <a:latin typeface="Times New Roman"/>
                        </a:rPr>
                        <a:t>I C.B</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000" b="0" i="0" u="none" strike="noStrike" dirty="0">
                          <a:solidFill>
                            <a:srgbClr val="FFFFFF"/>
                          </a:solidFill>
                          <a:latin typeface="Times New Roman"/>
                        </a:rPr>
                        <a:t>I cable</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000" b="0" i="0" u="none" strike="noStrike" dirty="0">
                          <a:solidFill>
                            <a:srgbClr val="FFFFFF"/>
                          </a:solidFill>
                          <a:latin typeface="Times New Roman"/>
                        </a:rPr>
                        <a:t>C.B</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2">
                  <a:txBody>
                    <a:bodyPr/>
                    <a:lstStyle/>
                    <a:p>
                      <a:pPr algn="ctr" fontAlgn="ctr"/>
                      <a:r>
                        <a:rPr lang="en-US" sz="1000" b="0" i="0" u="none" strike="noStrike" dirty="0">
                          <a:solidFill>
                            <a:srgbClr val="FFFFFF"/>
                          </a:solidFill>
                          <a:latin typeface="Times New Roman"/>
                        </a:rPr>
                        <a:t>Cable (IEC)</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324072">
                <a:tc rowSpan="2">
                  <a:txBody>
                    <a:bodyPr/>
                    <a:lstStyle/>
                    <a:p>
                      <a:pPr algn="ctr" fontAlgn="ctr"/>
                      <a:r>
                        <a:rPr lang="en-US" sz="1000" b="0" i="0" u="none" strike="noStrike" dirty="0">
                          <a:solidFill>
                            <a:srgbClr val="000000"/>
                          </a:solidFill>
                          <a:latin typeface="Times New Roman"/>
                        </a:rPr>
                        <a:t>1 Phase</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rowSpan="2">
                  <a:txBody>
                    <a:bodyPr/>
                    <a:lstStyle/>
                    <a:p>
                      <a:pPr algn="ctr" fontAlgn="ctr"/>
                      <a:r>
                        <a:rPr lang="en-US" sz="1000" b="0" i="0" u="none" strike="noStrike" dirty="0">
                          <a:solidFill>
                            <a:srgbClr val="000000"/>
                          </a:solidFill>
                          <a:latin typeface="Times New Roman"/>
                        </a:rPr>
                        <a:t>Outdoor</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rowSpan="2">
                  <a:txBody>
                    <a:bodyPr/>
                    <a:lstStyle/>
                    <a:p>
                      <a:pPr algn="ctr" fontAlgn="ctr"/>
                      <a:r>
                        <a:rPr lang="en-US" sz="1000" b="0" i="0" u="none" strike="noStrike" dirty="0" smtClean="0">
                          <a:solidFill>
                            <a:srgbClr val="000000"/>
                          </a:solidFill>
                          <a:latin typeface="Times New Roman"/>
                        </a:rPr>
                        <a:t>M.D.B(OUT)</a:t>
                      </a:r>
                      <a:endParaRPr lang="en-US" sz="1000" b="0" i="0" u="none" strike="noStrike" dirty="0">
                        <a:solidFill>
                          <a:srgbClr val="000000"/>
                        </a:solidFill>
                        <a:latin typeface="Times New Roman"/>
                      </a:endParaRP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000" b="0" i="0" u="none" strike="noStrike" dirty="0">
                          <a:solidFill>
                            <a:srgbClr val="FFFFFF"/>
                          </a:solidFill>
                          <a:latin typeface="Times New Roman"/>
                        </a:rPr>
                        <a:t>Watt</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000" b="0" i="0" u="none" strike="noStrike" dirty="0">
                          <a:solidFill>
                            <a:srgbClr val="FFFFFF"/>
                          </a:solidFill>
                          <a:latin typeface="Times New Roman"/>
                        </a:rPr>
                        <a:t>Watt</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000" b="0" i="0" u="none" strike="noStrike" dirty="0">
                          <a:solidFill>
                            <a:srgbClr val="FFFFFF"/>
                          </a:solidFill>
                          <a:latin typeface="Times New Roman"/>
                        </a:rPr>
                        <a:t>Amp</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000" b="0" i="0" u="none" strike="noStrike" dirty="0">
                          <a:solidFill>
                            <a:srgbClr val="FFFFFF"/>
                          </a:solidFill>
                          <a:latin typeface="Times New Roman"/>
                        </a:rPr>
                        <a:t>Amp</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000" b="0" i="0" u="none" strike="noStrike" dirty="0">
                          <a:solidFill>
                            <a:srgbClr val="FFFFFF"/>
                          </a:solidFill>
                          <a:latin typeface="Times New Roman"/>
                        </a:rPr>
                        <a:t>Amp</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000" b="0" i="0" u="none" strike="noStrike" dirty="0">
                          <a:solidFill>
                            <a:srgbClr val="FFFFFF"/>
                          </a:solidFill>
                          <a:latin typeface="Times New Roman"/>
                        </a:rPr>
                        <a:t>Amp</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vMerge="1">
                  <a:txBody>
                    <a:bodyPr/>
                    <a:lstStyle/>
                    <a:p>
                      <a:endParaRPr lang="en-US"/>
                    </a:p>
                  </a:txBody>
                  <a:tcPr/>
                </a:tc>
                <a:extLst>
                  <a:ext uri="{0D108BD9-81ED-4DB2-BD59-A6C34878D82A}">
                    <a16:rowId xmlns:a16="http://schemas.microsoft.com/office/drawing/2014/main" val="10001"/>
                  </a:ext>
                </a:extLst>
              </a:tr>
              <a:tr h="409072">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ctr"/>
                      <a:r>
                        <a:rPr lang="en-US" sz="1000" b="0" i="0" u="none" strike="noStrike" dirty="0">
                          <a:solidFill>
                            <a:srgbClr val="000000"/>
                          </a:solidFill>
                          <a:latin typeface="Times New Roman"/>
                        </a:rPr>
                        <a:t>9080.2</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000" b="0" i="0" u="none" strike="noStrike" dirty="0">
                          <a:solidFill>
                            <a:srgbClr val="000000"/>
                          </a:solidFill>
                          <a:latin typeface="Times New Roman"/>
                        </a:rPr>
                        <a:t>7264.16</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000" b="0" i="0" u="none" strike="noStrike" dirty="0">
                          <a:solidFill>
                            <a:srgbClr val="000000"/>
                          </a:solidFill>
                          <a:latin typeface="Times New Roman"/>
                        </a:rPr>
                        <a:t>36.69</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000" b="0" i="0" u="none" strike="noStrike" dirty="0">
                          <a:solidFill>
                            <a:srgbClr val="000000"/>
                          </a:solidFill>
                          <a:latin typeface="Times New Roman"/>
                        </a:rPr>
                        <a:t>42.19</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000" b="0" i="0" u="none" strike="noStrike" dirty="0">
                          <a:solidFill>
                            <a:srgbClr val="000000"/>
                          </a:solidFill>
                          <a:latin typeface="Times New Roman"/>
                        </a:rPr>
                        <a:t>48.52</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000" b="0" i="0" u="none" strike="noStrike" dirty="0">
                          <a:solidFill>
                            <a:srgbClr val="000000"/>
                          </a:solidFill>
                          <a:latin typeface="Times New Roman"/>
                        </a:rPr>
                        <a:t>50</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000" b="0" i="0" u="none" strike="noStrike" dirty="0">
                          <a:solidFill>
                            <a:srgbClr val="000000"/>
                          </a:solidFill>
                          <a:latin typeface="Times New Roman"/>
                        </a:rPr>
                        <a:t>(66 A) , 16 mm^2</a:t>
                      </a:r>
                    </a:p>
                  </a:txBody>
                  <a:tcPr marL="7483" marR="7483" marT="748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bl>
          </a:graphicData>
        </a:graphic>
      </p:graphicFrame>
      <p:graphicFrame>
        <p:nvGraphicFramePr>
          <p:cNvPr id="12" name="جدول 11"/>
          <p:cNvGraphicFramePr>
            <a:graphicFrameLocks noGrp="1"/>
          </p:cNvGraphicFramePr>
          <p:nvPr>
            <p:extLst/>
          </p:nvPr>
        </p:nvGraphicFramePr>
        <p:xfrm>
          <a:off x="925033" y="1203466"/>
          <a:ext cx="7006855" cy="1259975"/>
        </p:xfrm>
        <a:graphic>
          <a:graphicData uri="http://schemas.openxmlformats.org/drawingml/2006/table">
            <a:tbl>
              <a:tblPr/>
              <a:tblGrid>
                <a:gridCol w="2519328">
                  <a:extLst>
                    <a:ext uri="{9D8B030D-6E8A-4147-A177-3AD203B41FA5}">
                      <a16:colId xmlns:a16="http://schemas.microsoft.com/office/drawing/2014/main" val="20000"/>
                    </a:ext>
                  </a:extLst>
                </a:gridCol>
                <a:gridCol w="851846">
                  <a:extLst>
                    <a:ext uri="{9D8B030D-6E8A-4147-A177-3AD203B41FA5}">
                      <a16:colId xmlns:a16="http://schemas.microsoft.com/office/drawing/2014/main" val="20001"/>
                    </a:ext>
                  </a:extLst>
                </a:gridCol>
                <a:gridCol w="658565">
                  <a:extLst>
                    <a:ext uri="{9D8B030D-6E8A-4147-A177-3AD203B41FA5}">
                      <a16:colId xmlns:a16="http://schemas.microsoft.com/office/drawing/2014/main" val="20002"/>
                    </a:ext>
                  </a:extLst>
                </a:gridCol>
                <a:gridCol w="999461">
                  <a:extLst>
                    <a:ext uri="{9D8B030D-6E8A-4147-A177-3AD203B41FA5}">
                      <a16:colId xmlns:a16="http://schemas.microsoft.com/office/drawing/2014/main" val="20003"/>
                    </a:ext>
                  </a:extLst>
                </a:gridCol>
                <a:gridCol w="925032">
                  <a:extLst>
                    <a:ext uri="{9D8B030D-6E8A-4147-A177-3AD203B41FA5}">
                      <a16:colId xmlns:a16="http://schemas.microsoft.com/office/drawing/2014/main" val="20004"/>
                    </a:ext>
                  </a:extLst>
                </a:gridCol>
                <a:gridCol w="1052623">
                  <a:extLst>
                    <a:ext uri="{9D8B030D-6E8A-4147-A177-3AD203B41FA5}">
                      <a16:colId xmlns:a16="http://schemas.microsoft.com/office/drawing/2014/main" val="20005"/>
                    </a:ext>
                  </a:extLst>
                </a:gridCol>
              </a:tblGrid>
              <a:tr h="212225">
                <a:tc rowSpan="2" gridSpan="2">
                  <a:txBody>
                    <a:bodyPr/>
                    <a:lstStyle/>
                    <a:p>
                      <a:pPr algn="ctr" fontAlgn="ctr"/>
                      <a:r>
                        <a:rPr lang="en-US" sz="1200" b="0" i="0" u="none" strike="noStrike" dirty="0">
                          <a:solidFill>
                            <a:srgbClr val="FFFFFF"/>
                          </a:solidFill>
                          <a:latin typeface="Times New Roman"/>
                        </a:rPr>
                        <a:t>Units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2" hMerge="1">
                  <a:txBody>
                    <a:bodyPr/>
                    <a:lstStyle/>
                    <a:p>
                      <a:endParaRPr lang="en-US"/>
                    </a:p>
                  </a:txBody>
                  <a:tcPr/>
                </a:tc>
                <a:tc rowSpan="2">
                  <a:txBody>
                    <a:bodyPr/>
                    <a:lstStyle/>
                    <a:p>
                      <a:pPr algn="ctr" fontAlgn="ctr"/>
                      <a:r>
                        <a:rPr lang="en-US" sz="1200" b="0" i="0" u="none" strike="noStrike" dirty="0">
                          <a:solidFill>
                            <a:srgbClr val="FFFFFF"/>
                          </a:solidFill>
                          <a:latin typeface="Times New Roman"/>
                        </a:rPr>
                        <a:t>Quantity</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a:solidFill>
                            <a:srgbClr val="FFFFFF"/>
                          </a:solidFill>
                          <a:latin typeface="Times New Roman"/>
                        </a:rPr>
                        <a:t>Power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a:solidFill>
                            <a:srgbClr val="FFFFFF"/>
                          </a:solidFill>
                          <a:latin typeface="Times New Roman"/>
                        </a:rPr>
                        <a:t>Total Power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a:solidFill>
                            <a:srgbClr val="FFFFFF"/>
                          </a:solidFill>
                          <a:latin typeface="Times New Roman"/>
                        </a:rPr>
                        <a:t>Total Power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209550">
                <a:tc gridSpan="2"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p>
                      <a:pPr algn="ctr" fontAlgn="ctr"/>
                      <a:r>
                        <a:rPr lang="en-US" sz="1200" b="0" i="0" u="none" strike="noStrike" dirty="0">
                          <a:solidFill>
                            <a:srgbClr val="FFFFFF"/>
                          </a:solidFill>
                          <a:latin typeface="Times New Roman"/>
                        </a:rPr>
                        <a:t>Watt</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Watt</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Watt</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1"/>
                  </a:ext>
                </a:extLst>
              </a:tr>
              <a:tr h="209550">
                <a:tc gridSpan="2">
                  <a:txBody>
                    <a:bodyPr/>
                    <a:lstStyle/>
                    <a:p>
                      <a:pPr algn="ctr" fontAlgn="ctr"/>
                      <a:r>
                        <a:rPr lang="en-US" sz="1200" b="0" i="0" u="none" strike="noStrike" dirty="0">
                          <a:solidFill>
                            <a:srgbClr val="000000"/>
                          </a:solidFill>
                          <a:latin typeface="Times New Roman"/>
                        </a:rPr>
                        <a:t>Emergency </a:t>
                      </a:r>
                      <a:r>
                        <a:rPr lang="en-US" sz="1200" b="0" i="0" u="none" strike="noStrike" dirty="0" err="1">
                          <a:solidFill>
                            <a:srgbClr val="000000"/>
                          </a:solidFill>
                          <a:latin typeface="Times New Roman"/>
                        </a:rPr>
                        <a:t>downlight</a:t>
                      </a:r>
                      <a:r>
                        <a:rPr lang="en-US" sz="1200" b="0" i="0" u="none" strike="noStrike" dirty="0">
                          <a:solidFill>
                            <a:srgbClr val="000000"/>
                          </a:solidFill>
                          <a:latin typeface="Times New Roman"/>
                        </a:rPr>
                        <a:t> EM120B</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hMerge="1">
                  <a:txBody>
                    <a:bodyPr/>
                    <a:lstStyle/>
                    <a:p>
                      <a:endParaRPr lang="en-US"/>
                    </a:p>
                  </a:txBody>
                  <a:tcPr/>
                </a:tc>
                <a:tc>
                  <a:txBody>
                    <a:bodyPr/>
                    <a:lstStyle/>
                    <a:p>
                      <a:pPr algn="ctr" fontAlgn="ctr"/>
                      <a:r>
                        <a:rPr lang="en-US" sz="1200" b="0" i="0" u="none" strike="noStrike">
                          <a:solidFill>
                            <a:srgbClr val="000000"/>
                          </a:solidFill>
                          <a:latin typeface="Times New Roman"/>
                        </a:rPr>
                        <a:t>34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136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rowSpan="2">
                  <a:txBody>
                    <a:bodyPr/>
                    <a:lstStyle/>
                    <a:p>
                      <a:pPr algn="ctr" fontAlgn="ctr"/>
                      <a:r>
                        <a:rPr lang="en-US" sz="1200" b="0" i="0" u="none" strike="noStrike" dirty="0">
                          <a:solidFill>
                            <a:srgbClr val="000000"/>
                          </a:solidFill>
                          <a:latin typeface="Times New Roman"/>
                        </a:rPr>
                        <a:t>1504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209550">
                <a:tc gridSpan="2">
                  <a:txBody>
                    <a:bodyPr/>
                    <a:lstStyle/>
                    <a:p>
                      <a:pPr algn="ctr" fontAlgn="ctr"/>
                      <a:r>
                        <a:rPr lang="pt-BR" sz="1200" b="0" i="0" u="none" strike="noStrike" dirty="0">
                          <a:solidFill>
                            <a:srgbClr val="000000"/>
                          </a:solidFill>
                          <a:latin typeface="Times New Roman"/>
                        </a:rPr>
                        <a:t>TCW060 2x36W 2H FLUORESCENT LAMP</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hMerge="1">
                  <a:txBody>
                    <a:bodyPr/>
                    <a:lstStyle/>
                    <a:p>
                      <a:endParaRPr lang="en-US"/>
                    </a:p>
                  </a:txBody>
                  <a:tcPr/>
                </a:tc>
                <a:tc>
                  <a:txBody>
                    <a:bodyPr/>
                    <a:lstStyle/>
                    <a:p>
                      <a:pPr algn="ctr" fontAlgn="ctr"/>
                      <a:r>
                        <a:rPr lang="en-US" sz="1200" b="0" i="0" u="none" strike="noStrike" dirty="0">
                          <a:solidFill>
                            <a:srgbClr val="000000"/>
                          </a:solidFill>
                          <a:latin typeface="Times New Roman"/>
                        </a:rPr>
                        <a:t>19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72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1368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vMerge="1">
                  <a:txBody>
                    <a:bodyPr/>
                    <a:lstStyle/>
                    <a:p>
                      <a:endParaRPr lang="en-US"/>
                    </a:p>
                  </a:txBody>
                  <a:tcPr/>
                </a:tc>
                <a:extLst>
                  <a:ext uri="{0D108BD9-81ED-4DB2-BD59-A6C34878D82A}">
                    <a16:rowId xmlns:a16="http://schemas.microsoft.com/office/drawing/2014/main" val="10003"/>
                  </a:ext>
                </a:extLst>
              </a:tr>
              <a:tr h="209550">
                <a:tc rowSpan="2">
                  <a:txBody>
                    <a:bodyPr/>
                    <a:lstStyle/>
                    <a:p>
                      <a:pPr algn="ctr" fontAlgn="ctr"/>
                      <a:r>
                        <a:rPr lang="en-US" sz="1200" b="0" i="0" u="none" strike="noStrike">
                          <a:solidFill>
                            <a:srgbClr val="000000"/>
                          </a:solidFill>
                          <a:latin typeface="Times New Roman"/>
                        </a:rPr>
                        <a:t>Doors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W = 4.65m</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745.7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1491.4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rowSpan="2">
                  <a:txBody>
                    <a:bodyPr/>
                    <a:lstStyle/>
                    <a:p>
                      <a:pPr algn="ctr" fontAlgn="ctr"/>
                      <a:r>
                        <a:rPr lang="en-US" sz="1200" b="0" i="0" u="none" strike="noStrike">
                          <a:solidFill>
                            <a:srgbClr val="000000"/>
                          </a:solidFill>
                          <a:latin typeface="Times New Roman"/>
                        </a:rPr>
                        <a:t>4847.2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r h="209550">
                <a:tc vMerge="1">
                  <a:txBody>
                    <a:bodyPr/>
                    <a:lstStyle/>
                    <a:p>
                      <a:endParaRPr lang="en-US"/>
                    </a:p>
                  </a:txBody>
                  <a:tcPr/>
                </a:tc>
                <a:tc>
                  <a:txBody>
                    <a:bodyPr/>
                    <a:lstStyle/>
                    <a:p>
                      <a:pPr algn="ctr" fontAlgn="ctr"/>
                      <a:r>
                        <a:rPr lang="en-US" sz="1200" b="0" i="0" u="none" strike="noStrike">
                          <a:solidFill>
                            <a:srgbClr val="000000"/>
                          </a:solidFill>
                          <a:latin typeface="Times New Roman"/>
                        </a:rPr>
                        <a:t>W = 5.65m</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559.3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3355.8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13" name="Google Shape;1833;p43"/>
          <p:cNvSpPr txBox="1">
            <a:spLocks/>
          </p:cNvSpPr>
          <p:nvPr/>
        </p:nvSpPr>
        <p:spPr>
          <a:xfrm>
            <a:off x="299770" y="301668"/>
            <a:ext cx="5806575" cy="5727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chemeClr val="dk2"/>
              </a:buClr>
              <a:buSzPts val="3000"/>
              <a:buFont typeface="Poiret One"/>
              <a:buNone/>
              <a:tabLst/>
              <a:defRPr/>
            </a:pPr>
            <a:r>
              <a:rPr kumimoji="0" lang="en-US" sz="1400" b="1" i="0" u="none" strike="noStrike" kern="0" cap="none" spc="0" normalizeH="0" baseline="0" noProof="0" dirty="0" smtClean="0">
                <a:ln>
                  <a:noFill/>
                </a:ln>
                <a:solidFill>
                  <a:schemeClr val="tx1"/>
                </a:solidFill>
                <a:effectLst/>
                <a:uLnTx/>
                <a:uFillTx/>
                <a:latin typeface="Times New Roman" pitchFamily="18" charset="0"/>
                <a:ea typeface="Poiret One"/>
                <a:cs typeface="Times New Roman" pitchFamily="18" charset="0"/>
                <a:sym typeface="Poiret One"/>
              </a:rPr>
              <a:t>The table shows the electrical load of emergency lighting and doors [M.D.B(IN)]</a:t>
            </a:r>
            <a:r>
              <a:rPr kumimoji="0" lang="en-US" sz="1400" b="1" i="0" u="none" strike="noStrike" kern="0" cap="none" spc="0" normalizeH="0" baseline="0" noProof="0" dirty="0" smtClean="0">
                <a:ln>
                  <a:noFill/>
                </a:ln>
                <a:solidFill>
                  <a:schemeClr val="tx1"/>
                </a:solidFill>
                <a:effectLst/>
                <a:uLnTx/>
                <a:uFillTx/>
                <a:latin typeface="Poiret One"/>
                <a:ea typeface="Poiret One"/>
                <a:cs typeface="Poiret One"/>
                <a:sym typeface="Poiret One"/>
              </a:rPr>
              <a:t/>
            </a:r>
            <a:br>
              <a:rPr kumimoji="0" lang="en-US" sz="1400" b="1" i="0" u="none" strike="noStrike" kern="0" cap="none" spc="0" normalizeH="0" baseline="0" noProof="0" dirty="0" smtClean="0">
                <a:ln>
                  <a:noFill/>
                </a:ln>
                <a:solidFill>
                  <a:schemeClr val="tx1"/>
                </a:solidFill>
                <a:effectLst/>
                <a:uLnTx/>
                <a:uFillTx/>
                <a:latin typeface="Poiret One"/>
                <a:ea typeface="Poiret One"/>
                <a:cs typeface="Poiret One"/>
                <a:sym typeface="Poiret One"/>
              </a:rPr>
            </a:br>
            <a:r>
              <a:rPr kumimoji="0" lang="en-US" sz="1400" b="1" i="0" u="none" strike="noStrike" kern="0" cap="none" spc="0" normalizeH="0" baseline="0" noProof="0" dirty="0" smtClean="0">
                <a:ln>
                  <a:noFill/>
                </a:ln>
                <a:solidFill>
                  <a:schemeClr val="tx1"/>
                </a:solidFill>
                <a:effectLst/>
                <a:uLnTx/>
                <a:uFillTx/>
                <a:latin typeface="Times New Roman" pitchFamily="18" charset="0"/>
                <a:ea typeface="Poiret One"/>
                <a:cs typeface="Times New Roman" pitchFamily="18" charset="0"/>
                <a:sym typeface="Poiret One"/>
              </a:rPr>
              <a:t/>
            </a:r>
            <a:br>
              <a:rPr kumimoji="0" lang="en-US" sz="1400" b="1" i="0" u="none" strike="noStrike" kern="0" cap="none" spc="0" normalizeH="0" baseline="0" noProof="0" dirty="0" smtClean="0">
                <a:ln>
                  <a:noFill/>
                </a:ln>
                <a:solidFill>
                  <a:schemeClr val="tx1"/>
                </a:solidFill>
                <a:effectLst/>
                <a:uLnTx/>
                <a:uFillTx/>
                <a:latin typeface="Times New Roman" pitchFamily="18" charset="0"/>
                <a:ea typeface="Poiret One"/>
                <a:cs typeface="Times New Roman" pitchFamily="18" charset="0"/>
                <a:sym typeface="Poiret One"/>
              </a:rPr>
            </a:br>
            <a:endParaRPr kumimoji="0" lang="en-US" sz="1400" b="1" i="0" u="none" strike="noStrike" kern="0" cap="none" spc="0" normalizeH="0" baseline="0" noProof="0" dirty="0">
              <a:ln>
                <a:noFill/>
              </a:ln>
              <a:solidFill>
                <a:schemeClr val="tx1"/>
              </a:solidFill>
              <a:effectLst/>
              <a:uLnTx/>
              <a:uFillTx/>
              <a:latin typeface="Times New Roman" pitchFamily="18" charset="0"/>
              <a:ea typeface="Poiret One"/>
              <a:cs typeface="Times New Roman" pitchFamily="18" charset="0"/>
              <a:sym typeface="Poiret One"/>
            </a:endParaRPr>
          </a:p>
        </p:txBody>
      </p:sp>
    </p:spTree>
    <p:extLst>
      <p:ext uri="{BB962C8B-B14F-4D97-AF65-F5344CB8AC3E}">
        <p14:creationId xmlns:p14="http://schemas.microsoft.com/office/powerpoint/2010/main" val="4182770973"/>
      </p:ext>
    </p:extLst>
  </p:cSld>
  <p:clrMapOvr>
    <a:masterClrMapping/>
  </p:clrMapOvr>
  <p:transition spd="slow">
    <p:push dir="u"/>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828"/>
        <p:cNvGrpSpPr/>
        <p:nvPr/>
      </p:nvGrpSpPr>
      <p:grpSpPr>
        <a:xfrm>
          <a:off x="0" y="0"/>
          <a:ext cx="0" cy="0"/>
          <a:chOff x="0" y="0"/>
          <a:chExt cx="0" cy="0"/>
        </a:xfrm>
      </p:grpSpPr>
      <p:sp>
        <p:nvSpPr>
          <p:cNvPr id="1839" name="Google Shape;1839;p43"/>
          <p:cNvSpPr/>
          <p:nvPr/>
        </p:nvSpPr>
        <p:spPr>
          <a:xfrm>
            <a:off x="6636336" y="4194996"/>
            <a:ext cx="44439" cy="43988"/>
          </a:xfrm>
          <a:custGeom>
            <a:avLst/>
            <a:gdLst/>
            <a:ahLst/>
            <a:cxnLst/>
            <a:rect l="l" t="t" r="r" b="b"/>
            <a:pathLst>
              <a:path w="2436" h="2436" extrusionOk="0">
                <a:moveTo>
                  <a:pt x="1235" y="1"/>
                </a:moveTo>
                <a:cubicBezTo>
                  <a:pt x="568" y="1"/>
                  <a:pt x="1" y="535"/>
                  <a:pt x="1" y="1202"/>
                </a:cubicBezTo>
                <a:cubicBezTo>
                  <a:pt x="1" y="1902"/>
                  <a:pt x="568" y="2436"/>
                  <a:pt x="1235" y="2436"/>
                </a:cubicBezTo>
                <a:cubicBezTo>
                  <a:pt x="1902" y="2436"/>
                  <a:pt x="2436" y="1902"/>
                  <a:pt x="2436" y="1202"/>
                </a:cubicBezTo>
                <a:cubicBezTo>
                  <a:pt x="2436" y="535"/>
                  <a:pt x="1902" y="1"/>
                  <a:pt x="12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13" name="جدول 12"/>
          <p:cNvGraphicFramePr>
            <a:graphicFrameLocks noGrp="1"/>
          </p:cNvGraphicFramePr>
          <p:nvPr>
            <p:extLst/>
          </p:nvPr>
        </p:nvGraphicFramePr>
        <p:xfrm>
          <a:off x="1264597" y="4085617"/>
          <a:ext cx="5856050" cy="683085"/>
        </p:xfrm>
        <a:graphic>
          <a:graphicData uri="http://schemas.openxmlformats.org/drawingml/2006/table">
            <a:tbl>
              <a:tblPr/>
              <a:tblGrid>
                <a:gridCol w="1461976">
                  <a:extLst>
                    <a:ext uri="{9D8B030D-6E8A-4147-A177-3AD203B41FA5}">
                      <a16:colId xmlns:a16="http://schemas.microsoft.com/office/drawing/2014/main" val="20000"/>
                    </a:ext>
                  </a:extLst>
                </a:gridCol>
                <a:gridCol w="697564">
                  <a:extLst>
                    <a:ext uri="{9D8B030D-6E8A-4147-A177-3AD203B41FA5}">
                      <a16:colId xmlns:a16="http://schemas.microsoft.com/office/drawing/2014/main" val="20001"/>
                    </a:ext>
                  </a:extLst>
                </a:gridCol>
                <a:gridCol w="700391">
                  <a:extLst>
                    <a:ext uri="{9D8B030D-6E8A-4147-A177-3AD203B41FA5}">
                      <a16:colId xmlns:a16="http://schemas.microsoft.com/office/drawing/2014/main" val="20002"/>
                    </a:ext>
                  </a:extLst>
                </a:gridCol>
                <a:gridCol w="749030">
                  <a:extLst>
                    <a:ext uri="{9D8B030D-6E8A-4147-A177-3AD203B41FA5}">
                      <a16:colId xmlns:a16="http://schemas.microsoft.com/office/drawing/2014/main" val="20003"/>
                    </a:ext>
                  </a:extLst>
                </a:gridCol>
                <a:gridCol w="836579">
                  <a:extLst>
                    <a:ext uri="{9D8B030D-6E8A-4147-A177-3AD203B41FA5}">
                      <a16:colId xmlns:a16="http://schemas.microsoft.com/office/drawing/2014/main" val="20004"/>
                    </a:ext>
                  </a:extLst>
                </a:gridCol>
                <a:gridCol w="768485">
                  <a:extLst>
                    <a:ext uri="{9D8B030D-6E8A-4147-A177-3AD203B41FA5}">
                      <a16:colId xmlns:a16="http://schemas.microsoft.com/office/drawing/2014/main" val="20005"/>
                    </a:ext>
                  </a:extLst>
                </a:gridCol>
                <a:gridCol w="642025">
                  <a:extLst>
                    <a:ext uri="{9D8B030D-6E8A-4147-A177-3AD203B41FA5}">
                      <a16:colId xmlns:a16="http://schemas.microsoft.com/office/drawing/2014/main" val="20006"/>
                    </a:ext>
                  </a:extLst>
                </a:gridCol>
              </a:tblGrid>
              <a:tr h="321013">
                <a:tc rowSpan="2">
                  <a:txBody>
                    <a:bodyPr/>
                    <a:lstStyle/>
                    <a:p>
                      <a:pPr algn="ctr" fontAlgn="ctr"/>
                      <a:r>
                        <a:rPr lang="en-US" sz="1200" b="0" i="0" u="none" strike="noStrike" dirty="0">
                          <a:solidFill>
                            <a:srgbClr val="FFFFFF"/>
                          </a:solidFill>
                          <a:latin typeface="Times New Roman"/>
                        </a:rPr>
                        <a:t>Total Power for </a:t>
                      </a:r>
                      <a:r>
                        <a:rPr lang="en-US" sz="1200" b="0" i="0" u="none" strike="noStrike" dirty="0" smtClean="0">
                          <a:solidFill>
                            <a:srgbClr val="FFFFFF"/>
                          </a:solidFill>
                          <a:latin typeface="Times New Roman"/>
                        </a:rPr>
                        <a:t>Generator</a:t>
                      </a:r>
                      <a:endParaRPr lang="en-US" sz="1200" b="0" i="0" u="none" strike="noStrike" dirty="0">
                        <a:solidFill>
                          <a:srgbClr val="FFFFFF"/>
                        </a:solidFill>
                        <a:latin typeface="Times New Roman"/>
                      </a:endParaRP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a:solidFill>
                            <a:srgbClr val="FFFFFF"/>
                          </a:solidFill>
                          <a:latin typeface="Times New Roman"/>
                        </a:rPr>
                        <a:t>W</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KW</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a:solidFill>
                            <a:srgbClr val="FFFFFF"/>
                          </a:solidFill>
                          <a:latin typeface="Times New Roman"/>
                        </a:rPr>
                        <a:t>Amp</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a:solidFill>
                            <a:srgbClr val="FFFFFF"/>
                          </a:solidFill>
                          <a:latin typeface="Times New Roman"/>
                        </a:rPr>
                        <a:t>VA</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a:solidFill>
                            <a:srgbClr val="FFFFFF"/>
                          </a:solidFill>
                          <a:latin typeface="Times New Roman"/>
                        </a:rPr>
                        <a:t>KVA</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KVA</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362072">
                <a:tc vMerge="1">
                  <a:txBody>
                    <a:bodyPr/>
                    <a:lstStyle/>
                    <a:p>
                      <a:endParaRPr lang="en-US"/>
                    </a:p>
                  </a:txBody>
                  <a:tcPr/>
                </a:tc>
                <a:tc>
                  <a:txBody>
                    <a:bodyPr/>
                    <a:lstStyle/>
                    <a:p>
                      <a:pPr algn="ctr" fontAlgn="ctr"/>
                      <a:r>
                        <a:rPr lang="en-US" sz="1200" b="0" i="0" u="none" strike="noStrike" dirty="0">
                          <a:solidFill>
                            <a:srgbClr val="000000"/>
                          </a:solidFill>
                          <a:latin typeface="Times New Roman"/>
                        </a:rPr>
                        <a:t>44640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44.64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75.45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49658.44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49.66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50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1"/>
                  </a:ext>
                </a:extLst>
              </a:tr>
            </a:tbl>
          </a:graphicData>
        </a:graphic>
      </p:graphicFrame>
      <p:graphicFrame>
        <p:nvGraphicFramePr>
          <p:cNvPr id="14" name="جدول 13"/>
          <p:cNvGraphicFramePr>
            <a:graphicFrameLocks noGrp="1"/>
          </p:cNvGraphicFramePr>
          <p:nvPr>
            <p:extLst/>
          </p:nvPr>
        </p:nvGraphicFramePr>
        <p:xfrm>
          <a:off x="2601944" y="3154059"/>
          <a:ext cx="2675106" cy="667561"/>
        </p:xfrm>
        <a:graphic>
          <a:graphicData uri="http://schemas.openxmlformats.org/drawingml/2006/table">
            <a:tbl>
              <a:tblPr/>
              <a:tblGrid>
                <a:gridCol w="1108953">
                  <a:extLst>
                    <a:ext uri="{9D8B030D-6E8A-4147-A177-3AD203B41FA5}">
                      <a16:colId xmlns:a16="http://schemas.microsoft.com/office/drawing/2014/main" val="20000"/>
                    </a:ext>
                  </a:extLst>
                </a:gridCol>
                <a:gridCol w="765513">
                  <a:extLst>
                    <a:ext uri="{9D8B030D-6E8A-4147-A177-3AD203B41FA5}">
                      <a16:colId xmlns:a16="http://schemas.microsoft.com/office/drawing/2014/main" val="20001"/>
                    </a:ext>
                  </a:extLst>
                </a:gridCol>
                <a:gridCol w="800640">
                  <a:extLst>
                    <a:ext uri="{9D8B030D-6E8A-4147-A177-3AD203B41FA5}">
                      <a16:colId xmlns:a16="http://schemas.microsoft.com/office/drawing/2014/main" val="20002"/>
                    </a:ext>
                  </a:extLst>
                </a:gridCol>
              </a:tblGrid>
              <a:tr h="366873">
                <a:tc rowSpan="2">
                  <a:txBody>
                    <a:bodyPr/>
                    <a:lstStyle/>
                    <a:p>
                      <a:pPr algn="ctr" fontAlgn="ctr"/>
                      <a:r>
                        <a:rPr lang="en-US" sz="1200" b="0" i="0" u="none" strike="noStrike" dirty="0">
                          <a:solidFill>
                            <a:srgbClr val="FFFFFF"/>
                          </a:solidFill>
                          <a:latin typeface="Times New Roman"/>
                        </a:rPr>
                        <a:t>Total Power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W</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KW</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300688">
                <a:tc vMerge="1">
                  <a:txBody>
                    <a:bodyPr/>
                    <a:lstStyle/>
                    <a:p>
                      <a:endParaRPr lang="en-US"/>
                    </a:p>
                  </a:txBody>
                  <a:tcPr/>
                </a:tc>
                <a:tc>
                  <a:txBody>
                    <a:bodyPr/>
                    <a:lstStyle/>
                    <a:p>
                      <a:pPr algn="ctr" fontAlgn="ctr"/>
                      <a:r>
                        <a:rPr lang="en-US" sz="1200" b="0" i="0" u="none" strike="noStrike" dirty="0">
                          <a:solidFill>
                            <a:srgbClr val="000000"/>
                          </a:solidFill>
                          <a:latin typeface="Times New Roman"/>
                        </a:rPr>
                        <a:t>164213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164.21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1"/>
                  </a:ext>
                </a:extLst>
              </a:tr>
            </a:tbl>
          </a:graphicData>
        </a:graphic>
      </p:graphicFrame>
      <p:graphicFrame>
        <p:nvGraphicFramePr>
          <p:cNvPr id="15" name="جدول 14"/>
          <p:cNvGraphicFramePr>
            <a:graphicFrameLocks noGrp="1"/>
          </p:cNvGraphicFramePr>
          <p:nvPr>
            <p:extLst/>
          </p:nvPr>
        </p:nvGraphicFramePr>
        <p:xfrm>
          <a:off x="978195" y="1031357"/>
          <a:ext cx="6711406" cy="1971979"/>
        </p:xfrm>
        <a:graphic>
          <a:graphicData uri="http://schemas.openxmlformats.org/drawingml/2006/table">
            <a:tbl>
              <a:tblPr/>
              <a:tblGrid>
                <a:gridCol w="946297">
                  <a:extLst>
                    <a:ext uri="{9D8B030D-6E8A-4147-A177-3AD203B41FA5}">
                      <a16:colId xmlns:a16="http://schemas.microsoft.com/office/drawing/2014/main" val="20000"/>
                    </a:ext>
                  </a:extLst>
                </a:gridCol>
                <a:gridCol w="96905">
                  <a:extLst>
                    <a:ext uri="{9D8B030D-6E8A-4147-A177-3AD203B41FA5}">
                      <a16:colId xmlns:a16="http://schemas.microsoft.com/office/drawing/2014/main" val="20007"/>
                    </a:ext>
                  </a:extLst>
                </a:gridCol>
                <a:gridCol w="402826">
                  <a:extLst>
                    <a:ext uri="{9D8B030D-6E8A-4147-A177-3AD203B41FA5}">
                      <a16:colId xmlns:a16="http://schemas.microsoft.com/office/drawing/2014/main" val="20001"/>
                    </a:ext>
                  </a:extLst>
                </a:gridCol>
                <a:gridCol w="829340">
                  <a:extLst>
                    <a:ext uri="{9D8B030D-6E8A-4147-A177-3AD203B41FA5}">
                      <a16:colId xmlns:a16="http://schemas.microsoft.com/office/drawing/2014/main" val="20002"/>
                    </a:ext>
                  </a:extLst>
                </a:gridCol>
                <a:gridCol w="839972">
                  <a:extLst>
                    <a:ext uri="{9D8B030D-6E8A-4147-A177-3AD203B41FA5}">
                      <a16:colId xmlns:a16="http://schemas.microsoft.com/office/drawing/2014/main" val="20003"/>
                    </a:ext>
                  </a:extLst>
                </a:gridCol>
                <a:gridCol w="568390">
                  <a:extLst>
                    <a:ext uri="{9D8B030D-6E8A-4147-A177-3AD203B41FA5}">
                      <a16:colId xmlns:a16="http://schemas.microsoft.com/office/drawing/2014/main" val="20004"/>
                    </a:ext>
                  </a:extLst>
                </a:gridCol>
                <a:gridCol w="712709">
                  <a:extLst>
                    <a:ext uri="{9D8B030D-6E8A-4147-A177-3AD203B41FA5}">
                      <a16:colId xmlns:a16="http://schemas.microsoft.com/office/drawing/2014/main" val="20005"/>
                    </a:ext>
                  </a:extLst>
                </a:gridCol>
                <a:gridCol w="643394">
                  <a:extLst>
                    <a:ext uri="{9D8B030D-6E8A-4147-A177-3AD203B41FA5}">
                      <a16:colId xmlns:a16="http://schemas.microsoft.com/office/drawing/2014/main" val="20006"/>
                    </a:ext>
                  </a:extLst>
                </a:gridCol>
                <a:gridCol w="34159">
                  <a:extLst>
                    <a:ext uri="{9D8B030D-6E8A-4147-A177-3AD203B41FA5}">
                      <a16:colId xmlns:a16="http://schemas.microsoft.com/office/drawing/2014/main" val="20008"/>
                    </a:ext>
                  </a:extLst>
                </a:gridCol>
                <a:gridCol w="404037">
                  <a:extLst>
                    <a:ext uri="{9D8B030D-6E8A-4147-A177-3AD203B41FA5}">
                      <a16:colId xmlns:a16="http://schemas.microsoft.com/office/drawing/2014/main" val="20009"/>
                    </a:ext>
                  </a:extLst>
                </a:gridCol>
                <a:gridCol w="1233377">
                  <a:extLst>
                    <a:ext uri="{9D8B030D-6E8A-4147-A177-3AD203B41FA5}">
                      <a16:colId xmlns:a16="http://schemas.microsoft.com/office/drawing/2014/main" val="20010"/>
                    </a:ext>
                  </a:extLst>
                </a:gridCol>
              </a:tblGrid>
              <a:tr h="342462">
                <a:tc rowSpan="2" gridSpan="2">
                  <a:txBody>
                    <a:bodyPr/>
                    <a:lstStyle/>
                    <a:p>
                      <a:pPr algn="ctr" fontAlgn="ctr"/>
                      <a:r>
                        <a:rPr lang="en-US" sz="1100" b="0" i="0" u="none" strike="noStrike" dirty="0">
                          <a:solidFill>
                            <a:srgbClr val="FFFFFF"/>
                          </a:solidFill>
                          <a:latin typeface="Times New Roman"/>
                        </a:rPr>
                        <a:t>Units</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rowSpan="2" hMerge="1">
                  <a:txBody>
                    <a:bodyPr/>
                    <a:lstStyle/>
                    <a:p>
                      <a:endParaRPr lang="en-US"/>
                    </a:p>
                  </a:txBody>
                  <a:tcPr/>
                </a:tc>
                <a:tc rowSpan="2">
                  <a:txBody>
                    <a:bodyPr/>
                    <a:lstStyle/>
                    <a:p>
                      <a:pPr algn="ctr" fontAlgn="ctr"/>
                      <a:r>
                        <a:rPr lang="en-US" sz="1100" b="0" i="0" u="none" strike="noStrike" dirty="0">
                          <a:solidFill>
                            <a:srgbClr val="FFFFFF"/>
                          </a:solidFill>
                          <a:latin typeface="Times New Roman"/>
                        </a:rPr>
                        <a:t>Units</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100" b="0" i="0" u="none" strike="noStrike">
                          <a:solidFill>
                            <a:srgbClr val="FFFFFF"/>
                          </a:solidFill>
                          <a:latin typeface="Times New Roman"/>
                        </a:rPr>
                        <a:t>Power </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100" b="0" i="0" u="none" strike="noStrike">
                          <a:solidFill>
                            <a:srgbClr val="FFFFFF"/>
                          </a:solidFill>
                          <a:latin typeface="Times New Roman"/>
                        </a:rPr>
                        <a:t>Total Power</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100" b="0" i="0" u="none" strike="noStrike">
                          <a:solidFill>
                            <a:srgbClr val="FFFFFF"/>
                          </a:solidFill>
                          <a:latin typeface="Times New Roman"/>
                        </a:rPr>
                        <a:t>I Load</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100" b="0" i="0" u="none" strike="noStrike" dirty="0">
                          <a:solidFill>
                            <a:srgbClr val="FFFFFF"/>
                          </a:solidFill>
                          <a:latin typeface="Times New Roman"/>
                        </a:rPr>
                        <a:t>I C.B</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100" b="0" i="0" u="none" strike="noStrike">
                          <a:solidFill>
                            <a:srgbClr val="FFFFFF"/>
                          </a:solidFill>
                          <a:latin typeface="Times New Roman"/>
                        </a:rPr>
                        <a:t>I cable</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gridSpan="2">
                  <a:txBody>
                    <a:bodyPr/>
                    <a:lstStyle/>
                    <a:p>
                      <a:pPr algn="ctr" fontAlgn="ctr"/>
                      <a:r>
                        <a:rPr lang="en-US" sz="1100" b="0" i="0" u="none" strike="noStrike">
                          <a:solidFill>
                            <a:srgbClr val="FFFFFF"/>
                          </a:solidFill>
                          <a:latin typeface="Times New Roman"/>
                        </a:rPr>
                        <a:t>C.B</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hMerge="1">
                  <a:txBody>
                    <a:bodyPr/>
                    <a:lstStyle/>
                    <a:p>
                      <a:endParaRPr lang="en-US"/>
                    </a:p>
                  </a:txBody>
                  <a:tcPr/>
                </a:tc>
                <a:tc rowSpan="2">
                  <a:txBody>
                    <a:bodyPr/>
                    <a:lstStyle/>
                    <a:p>
                      <a:pPr algn="ctr" fontAlgn="ctr"/>
                      <a:r>
                        <a:rPr lang="en-US" sz="1100" b="0" i="0" u="none" strike="noStrike" dirty="0">
                          <a:solidFill>
                            <a:srgbClr val="FFFFFF"/>
                          </a:solidFill>
                          <a:latin typeface="Times New Roman"/>
                        </a:rPr>
                        <a:t>Cable (IEC)</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192690">
                <a:tc gridSpan="2"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p>
                      <a:pPr algn="ctr" fontAlgn="ctr"/>
                      <a:r>
                        <a:rPr lang="en-US" sz="1100" b="0" i="0" u="none" strike="noStrike" dirty="0">
                          <a:solidFill>
                            <a:srgbClr val="FFFFFF"/>
                          </a:solidFill>
                          <a:latin typeface="Times New Roman"/>
                        </a:rPr>
                        <a:t>Watt</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100" b="0" i="0" u="none" strike="noStrike" dirty="0">
                          <a:solidFill>
                            <a:srgbClr val="FFFFFF"/>
                          </a:solidFill>
                          <a:latin typeface="Times New Roman"/>
                        </a:rPr>
                        <a:t>Watt</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100" b="0" i="0" u="none" strike="noStrike" dirty="0">
                          <a:solidFill>
                            <a:srgbClr val="FFFFFF"/>
                          </a:solidFill>
                          <a:latin typeface="Times New Roman"/>
                        </a:rPr>
                        <a:t>Amp</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100" b="0" i="0" u="none" strike="noStrike" dirty="0">
                          <a:solidFill>
                            <a:srgbClr val="FFFFFF"/>
                          </a:solidFill>
                          <a:latin typeface="Times New Roman"/>
                        </a:rPr>
                        <a:t>Amp</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100" b="0" i="0" u="none" strike="noStrike" dirty="0">
                          <a:solidFill>
                            <a:srgbClr val="FFFFFF"/>
                          </a:solidFill>
                          <a:latin typeface="Times New Roman"/>
                        </a:rPr>
                        <a:t>Amp</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gridSpan="2">
                  <a:txBody>
                    <a:bodyPr/>
                    <a:lstStyle/>
                    <a:p>
                      <a:pPr algn="ctr" fontAlgn="ctr"/>
                      <a:r>
                        <a:rPr lang="en-US" sz="1100" b="0" i="0" u="none" strike="noStrike" dirty="0">
                          <a:solidFill>
                            <a:srgbClr val="FFFFFF"/>
                          </a:solidFill>
                          <a:latin typeface="Times New Roman"/>
                        </a:rPr>
                        <a:t>Amp</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0001"/>
                  </a:ext>
                </a:extLst>
              </a:tr>
              <a:tr h="306630">
                <a:tc gridSpan="3">
                  <a:txBody>
                    <a:bodyPr/>
                    <a:lstStyle/>
                    <a:p>
                      <a:pPr algn="ctr" fontAlgn="ctr"/>
                      <a:r>
                        <a:rPr lang="en-US" sz="1100" b="0" i="0" u="none" strike="noStrike" dirty="0">
                          <a:solidFill>
                            <a:srgbClr val="000000"/>
                          </a:solidFill>
                          <a:latin typeface="Times New Roman"/>
                        </a:rPr>
                        <a:t>Elevators </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hMerge="1">
                  <a:txBody>
                    <a:bodyPr/>
                    <a:lstStyle/>
                    <a:p>
                      <a:endParaRPr lang="en-US"/>
                    </a:p>
                  </a:txBody>
                  <a:tcPr/>
                </a:tc>
                <a:tc hMerge="1">
                  <a:txBody>
                    <a:bodyPr/>
                    <a:lstStyle/>
                    <a:p>
                      <a:endParaRPr lang="en-US"/>
                    </a:p>
                  </a:txBody>
                  <a:tcPr/>
                </a:tc>
                <a:tc>
                  <a:txBody>
                    <a:bodyPr/>
                    <a:lstStyle/>
                    <a:p>
                      <a:pPr algn="ctr" fontAlgn="ctr"/>
                      <a:r>
                        <a:rPr lang="en-US" sz="1100" b="0" i="0" u="none" strike="noStrike" dirty="0">
                          <a:solidFill>
                            <a:srgbClr val="000000"/>
                          </a:solidFill>
                          <a:latin typeface="Times New Roman"/>
                        </a:rPr>
                        <a:t>9000</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rowSpan="3">
                  <a:txBody>
                    <a:bodyPr/>
                    <a:lstStyle/>
                    <a:p>
                      <a:pPr algn="ctr" fontAlgn="ctr"/>
                      <a:r>
                        <a:rPr lang="en-US" sz="1100" b="0" i="0" u="none" strike="noStrike" dirty="0">
                          <a:solidFill>
                            <a:srgbClr val="000000"/>
                          </a:solidFill>
                          <a:latin typeface="Times New Roman"/>
                        </a:rPr>
                        <a:t>128572.9</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rowSpan="3" gridSpan="6">
                  <a:txBody>
                    <a:bodyPr/>
                    <a:lstStyle/>
                    <a:p>
                      <a:pPr algn="ctr" fontAlgn="ctr"/>
                      <a:r>
                        <a:rPr lang="en-US" sz="1100" b="0" i="0" u="none" strike="noStrike" dirty="0">
                          <a:solidFill>
                            <a:srgbClr val="000000"/>
                          </a:solidFill>
                          <a:latin typeface="Times New Roman"/>
                        </a:rPr>
                        <a:t>-</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rowSpan="3" hMerge="1">
                  <a:txBody>
                    <a:bodyPr/>
                    <a:lstStyle/>
                    <a:p>
                      <a:endParaRPr lang="en-US"/>
                    </a:p>
                  </a:txBody>
                  <a:tcPr/>
                </a:tc>
                <a:tc rowSpan="3" hMerge="1">
                  <a:txBody>
                    <a:bodyPr/>
                    <a:lstStyle/>
                    <a:p>
                      <a:endParaRPr lang="en-US"/>
                    </a:p>
                  </a:txBody>
                  <a:tcPr/>
                </a:tc>
                <a:tc rowSpan="3" hMerge="1">
                  <a:txBody>
                    <a:bodyPr/>
                    <a:lstStyle/>
                    <a:p>
                      <a:endParaRPr lang="en-US"/>
                    </a:p>
                  </a:txBody>
                  <a:tcPr/>
                </a:tc>
                <a:tc rowSpan="3" hMerge="1">
                  <a:txBody>
                    <a:bodyPr/>
                    <a:lstStyle/>
                    <a:p>
                      <a:endParaRPr lang="en-US"/>
                    </a:p>
                  </a:txBody>
                  <a:tcPr/>
                </a:tc>
                <a:tc rowSpan="3" hMerge="1">
                  <a:txBody>
                    <a:bodyPr/>
                    <a:lstStyle/>
                    <a:p>
                      <a:endParaRPr lang="en-US"/>
                    </a:p>
                  </a:txBody>
                  <a:tcPr/>
                </a:tc>
                <a:extLst>
                  <a:ext uri="{0D108BD9-81ED-4DB2-BD59-A6C34878D82A}">
                    <a16:rowId xmlns:a16="http://schemas.microsoft.com/office/drawing/2014/main" val="10002"/>
                  </a:ext>
                </a:extLst>
              </a:tr>
              <a:tr h="301557">
                <a:tc rowSpan="2">
                  <a:txBody>
                    <a:bodyPr/>
                    <a:lstStyle/>
                    <a:p>
                      <a:pPr algn="ctr" fontAlgn="ctr"/>
                      <a:r>
                        <a:rPr lang="en-US" sz="1100" b="0" i="0" u="none" strike="noStrike" dirty="0">
                          <a:solidFill>
                            <a:srgbClr val="000000"/>
                          </a:solidFill>
                          <a:latin typeface="Times New Roman"/>
                        </a:rPr>
                        <a:t>HVAC Outdoor</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gridSpan="2">
                  <a:txBody>
                    <a:bodyPr/>
                    <a:lstStyle/>
                    <a:p>
                      <a:pPr algn="ctr" fontAlgn="ctr"/>
                      <a:r>
                        <a:rPr lang="en-US" sz="1100" b="0" i="0" u="none" strike="noStrike" dirty="0">
                          <a:solidFill>
                            <a:srgbClr val="000000"/>
                          </a:solidFill>
                          <a:latin typeface="Times New Roman"/>
                        </a:rPr>
                        <a:t>Single</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hMerge="1">
                  <a:txBody>
                    <a:bodyPr/>
                    <a:lstStyle/>
                    <a:p>
                      <a:pPr algn="ctr" fontAlgn="ctr"/>
                      <a:endParaRPr lang="en-US" sz="1100" b="0" i="0" u="none" strike="noStrike" dirty="0">
                        <a:solidFill>
                          <a:srgbClr val="000000"/>
                        </a:solidFill>
                        <a:latin typeface="Times New Roman"/>
                      </a:endParaRP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100" b="0" i="0" u="none" strike="noStrike">
                          <a:solidFill>
                            <a:srgbClr val="000000"/>
                          </a:solidFill>
                          <a:latin typeface="Times New Roman"/>
                        </a:rPr>
                        <a:t>35168.5</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vMerge="1">
                  <a:txBody>
                    <a:bodyPr/>
                    <a:lstStyle/>
                    <a:p>
                      <a:endParaRPr lang="en-US"/>
                    </a:p>
                  </a:txBody>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03"/>
                  </a:ext>
                </a:extLst>
              </a:tr>
              <a:tr h="282102">
                <a:tc vMerge="1">
                  <a:txBody>
                    <a:bodyPr/>
                    <a:lstStyle/>
                    <a:p>
                      <a:endParaRPr lang="en-US"/>
                    </a:p>
                  </a:txBody>
                  <a:tcPr/>
                </a:tc>
                <a:tc gridSpan="2">
                  <a:txBody>
                    <a:bodyPr/>
                    <a:lstStyle/>
                    <a:p>
                      <a:pPr algn="ctr" fontAlgn="ctr"/>
                      <a:r>
                        <a:rPr lang="en-US" sz="1100" b="0" i="0" u="none" strike="noStrike" dirty="0">
                          <a:solidFill>
                            <a:srgbClr val="000000"/>
                          </a:solidFill>
                          <a:latin typeface="Times New Roman"/>
                        </a:rPr>
                        <a:t>Double</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hMerge="1">
                  <a:txBody>
                    <a:bodyPr/>
                    <a:lstStyle/>
                    <a:p>
                      <a:pPr algn="ctr" fontAlgn="ctr"/>
                      <a:endParaRPr lang="en-US" sz="1100" b="0" i="0" u="none" strike="noStrike" dirty="0">
                        <a:solidFill>
                          <a:srgbClr val="000000"/>
                        </a:solidFill>
                        <a:latin typeface="Times New Roman"/>
                      </a:endParaRP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100" b="0" i="0" u="none" strike="noStrike" dirty="0">
                          <a:solidFill>
                            <a:srgbClr val="000000"/>
                          </a:solidFill>
                          <a:latin typeface="Times New Roman"/>
                        </a:rPr>
                        <a:t>84404.4</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vMerge="1">
                  <a:txBody>
                    <a:bodyPr/>
                    <a:lstStyle/>
                    <a:p>
                      <a:endParaRPr lang="en-US"/>
                    </a:p>
                  </a:txBody>
                  <a:tcPr/>
                </a:tc>
                <a:tc gridSpan="6"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04"/>
                  </a:ext>
                </a:extLst>
              </a:tr>
              <a:tr h="201448">
                <a:tc rowSpan="2">
                  <a:txBody>
                    <a:bodyPr/>
                    <a:lstStyle/>
                    <a:p>
                      <a:pPr algn="ctr" fontAlgn="ctr"/>
                      <a:r>
                        <a:rPr lang="en-US" sz="1100" b="0" i="0" u="none" strike="noStrike">
                          <a:solidFill>
                            <a:srgbClr val="000000"/>
                          </a:solidFill>
                          <a:latin typeface="Times New Roman"/>
                        </a:rPr>
                        <a:t>Phases</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gridSpan="3">
                  <a:txBody>
                    <a:bodyPr/>
                    <a:lstStyle/>
                    <a:p>
                      <a:pPr algn="ctr" fontAlgn="ctr"/>
                      <a:r>
                        <a:rPr lang="en-US" sz="1100" b="0" i="0" u="none" strike="noStrike" dirty="0">
                          <a:solidFill>
                            <a:srgbClr val="000000"/>
                          </a:solidFill>
                          <a:latin typeface="Times New Roman"/>
                        </a:rPr>
                        <a:t>3 Phase</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hMerge="1">
                  <a:txBody>
                    <a:bodyPr/>
                    <a:lstStyle/>
                    <a:p>
                      <a:pPr algn="ctr" fontAlgn="ctr"/>
                      <a:endParaRPr lang="en-US" sz="1100" b="0" i="0" u="none" strike="noStrike" dirty="0">
                        <a:solidFill>
                          <a:srgbClr val="000000"/>
                        </a:solidFill>
                        <a:latin typeface="Times New Roman"/>
                      </a:endParaRP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hMerge="1">
                  <a:txBody>
                    <a:bodyPr/>
                    <a:lstStyle/>
                    <a:p>
                      <a:endParaRPr lang="en-US"/>
                    </a:p>
                  </a:txBody>
                  <a:tcPr/>
                </a:tc>
                <a:tc>
                  <a:txBody>
                    <a:bodyPr/>
                    <a:lstStyle/>
                    <a:p>
                      <a:pPr algn="ctr" fontAlgn="ctr"/>
                      <a:r>
                        <a:rPr lang="en-US" sz="1100" b="0" i="0" u="none" strike="noStrike">
                          <a:solidFill>
                            <a:srgbClr val="000000"/>
                          </a:solidFill>
                          <a:latin typeface="Times New Roman"/>
                        </a:rPr>
                        <a:t>128572.9</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100" b="0" i="0" u="none" strike="noStrike">
                          <a:solidFill>
                            <a:srgbClr val="000000"/>
                          </a:solidFill>
                          <a:latin typeface="Times New Roman"/>
                        </a:rPr>
                        <a:t>217.05</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100" b="0" i="0" u="none" strike="noStrike">
                          <a:solidFill>
                            <a:srgbClr val="000000"/>
                          </a:solidFill>
                          <a:latin typeface="Times New Roman"/>
                        </a:rPr>
                        <a:t>249.61</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gridSpan="2">
                  <a:txBody>
                    <a:bodyPr/>
                    <a:lstStyle/>
                    <a:p>
                      <a:pPr algn="ctr" fontAlgn="ctr"/>
                      <a:r>
                        <a:rPr lang="en-US" sz="1100" b="0" i="0" u="none" strike="noStrike">
                          <a:solidFill>
                            <a:srgbClr val="000000"/>
                          </a:solidFill>
                          <a:latin typeface="Times New Roman"/>
                        </a:rPr>
                        <a:t>287.05</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hMerge="1">
                  <a:txBody>
                    <a:bodyPr/>
                    <a:lstStyle/>
                    <a:p>
                      <a:endParaRPr lang="en-US"/>
                    </a:p>
                  </a:txBody>
                  <a:tcPr/>
                </a:tc>
                <a:tc rowSpan="2">
                  <a:txBody>
                    <a:bodyPr/>
                    <a:lstStyle/>
                    <a:p>
                      <a:pPr algn="ctr" fontAlgn="ctr"/>
                      <a:r>
                        <a:rPr lang="en-US" sz="1100" b="0" i="0" u="none" strike="noStrike" dirty="0">
                          <a:solidFill>
                            <a:srgbClr val="000000"/>
                          </a:solidFill>
                          <a:latin typeface="Times New Roman"/>
                        </a:rPr>
                        <a:t>400</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100" b="0" i="0" u="none" strike="noStrike">
                          <a:solidFill>
                            <a:srgbClr val="000000"/>
                          </a:solidFill>
                          <a:latin typeface="Times New Roman"/>
                        </a:rPr>
                        <a:t>-</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5"/>
                  </a:ext>
                </a:extLst>
              </a:tr>
              <a:tr h="345090">
                <a:tc vMerge="1">
                  <a:txBody>
                    <a:bodyPr/>
                    <a:lstStyle/>
                    <a:p>
                      <a:endParaRPr lang="en-US"/>
                    </a:p>
                  </a:txBody>
                  <a:tcPr/>
                </a:tc>
                <a:tc gridSpan="3">
                  <a:txBody>
                    <a:bodyPr/>
                    <a:lstStyle/>
                    <a:p>
                      <a:pPr algn="ctr" fontAlgn="ctr"/>
                      <a:r>
                        <a:rPr lang="en-US" sz="1100" b="0" i="0" u="none" strike="noStrike" dirty="0">
                          <a:solidFill>
                            <a:srgbClr val="000000"/>
                          </a:solidFill>
                          <a:latin typeface="Times New Roman"/>
                        </a:rPr>
                        <a:t>1 Phase</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hMerge="1">
                  <a:txBody>
                    <a:bodyPr/>
                    <a:lstStyle/>
                    <a:p>
                      <a:pPr algn="ctr" fontAlgn="ctr"/>
                      <a:endParaRPr lang="en-US" sz="1100" b="0" i="0" u="none" strike="noStrike" dirty="0">
                        <a:solidFill>
                          <a:srgbClr val="000000"/>
                        </a:solidFill>
                        <a:latin typeface="Times New Roman"/>
                      </a:endParaRP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hMerge="1">
                  <a:txBody>
                    <a:bodyPr/>
                    <a:lstStyle/>
                    <a:p>
                      <a:endParaRPr lang="en-US"/>
                    </a:p>
                  </a:txBody>
                  <a:tcPr/>
                </a:tc>
                <a:tc>
                  <a:txBody>
                    <a:bodyPr/>
                    <a:lstStyle/>
                    <a:p>
                      <a:pPr algn="ctr" fontAlgn="ctr"/>
                      <a:r>
                        <a:rPr lang="en-US" sz="1100" b="0" i="0" u="none" strike="noStrike" dirty="0">
                          <a:solidFill>
                            <a:srgbClr val="000000"/>
                          </a:solidFill>
                          <a:latin typeface="Times New Roman"/>
                        </a:rPr>
                        <a:t>42857.63</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100" b="0" i="0" u="none" strike="noStrike" dirty="0">
                          <a:solidFill>
                            <a:srgbClr val="000000"/>
                          </a:solidFill>
                          <a:latin typeface="Times New Roman"/>
                        </a:rPr>
                        <a:t>68.73</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100" b="0" i="0" u="none" strike="noStrike" dirty="0">
                          <a:solidFill>
                            <a:srgbClr val="000000"/>
                          </a:solidFill>
                          <a:latin typeface="Times New Roman"/>
                        </a:rPr>
                        <a:t>79.04</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gridSpan="2">
                  <a:txBody>
                    <a:bodyPr/>
                    <a:lstStyle/>
                    <a:p>
                      <a:pPr algn="ctr" fontAlgn="ctr"/>
                      <a:r>
                        <a:rPr lang="en-US" sz="1100" b="0" i="0" u="none" strike="noStrike" dirty="0">
                          <a:solidFill>
                            <a:srgbClr val="000000"/>
                          </a:solidFill>
                          <a:latin typeface="Times New Roman"/>
                        </a:rPr>
                        <a:t>90.9</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hMerge="1">
                  <a:txBody>
                    <a:bodyPr/>
                    <a:lstStyle/>
                    <a:p>
                      <a:endParaRPr lang="en-US"/>
                    </a:p>
                  </a:txBody>
                  <a:tcPr/>
                </a:tc>
                <a:tc vMerge="1">
                  <a:txBody>
                    <a:bodyPr/>
                    <a:lstStyle/>
                    <a:p>
                      <a:endParaRPr lang="en-US"/>
                    </a:p>
                  </a:txBody>
                  <a:tcPr/>
                </a:tc>
                <a:tc>
                  <a:txBody>
                    <a:bodyPr/>
                    <a:lstStyle/>
                    <a:p>
                      <a:pPr algn="ctr" fontAlgn="ctr"/>
                      <a:r>
                        <a:rPr lang="en-US" sz="1100" b="0" i="0" u="none" strike="noStrike" dirty="0">
                          <a:solidFill>
                            <a:srgbClr val="000000"/>
                          </a:solidFill>
                          <a:latin typeface="Times New Roman"/>
                        </a:rPr>
                        <a:t>(93 A ) , 25 mm2</a:t>
                      </a:r>
                    </a:p>
                  </a:txBody>
                  <a:tcPr marL="8759" marR="8759" marT="8759"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6"/>
                  </a:ext>
                </a:extLst>
              </a:tr>
            </a:tbl>
          </a:graphicData>
        </a:graphic>
      </p:graphicFrame>
      <p:sp>
        <p:nvSpPr>
          <p:cNvPr id="16" name="Google Shape;1833;p43"/>
          <p:cNvSpPr txBox="1">
            <a:spLocks/>
          </p:cNvSpPr>
          <p:nvPr/>
        </p:nvSpPr>
        <p:spPr>
          <a:xfrm>
            <a:off x="291498" y="280638"/>
            <a:ext cx="6344838" cy="572700"/>
          </a:xfrm>
          <a:prstGeom prst="rect">
            <a:avLst/>
          </a:prstGeom>
          <a:noFill/>
          <a:ln>
            <a:noFill/>
          </a:ln>
        </p:spPr>
        <p:txBody>
          <a:bodyPr spcFirstLastPara="1" wrap="square" lIns="91425" tIns="91425" rIns="91425" bIns="91425" anchor="t" anchorCtr="0">
            <a:noAutofit/>
          </a:bodyPr>
          <a:lstStyle/>
          <a:p>
            <a:pPr lvl="0">
              <a:buClr>
                <a:schemeClr val="dk2"/>
              </a:buClr>
              <a:buSzPts val="3000"/>
            </a:pPr>
            <a:r>
              <a:rPr kumimoji="0" lang="en-US" sz="1400" b="1" i="0" u="none" strike="noStrike" kern="0" cap="none" spc="0" normalizeH="0" baseline="0" noProof="0" dirty="0" smtClean="0">
                <a:ln>
                  <a:noFill/>
                </a:ln>
                <a:solidFill>
                  <a:schemeClr val="tx1"/>
                </a:solidFill>
                <a:effectLst/>
                <a:uLnTx/>
                <a:uFillTx/>
                <a:latin typeface="Times New Roman" pitchFamily="18" charset="0"/>
                <a:ea typeface="Poiret One"/>
                <a:cs typeface="Times New Roman" pitchFamily="18" charset="0"/>
                <a:sym typeface="Poiret One"/>
              </a:rPr>
              <a:t>The table shows t</a:t>
            </a:r>
            <a:r>
              <a:rPr lang="en-US" b="1" dirty="0" smtClean="0">
                <a:solidFill>
                  <a:schemeClr val="tx1"/>
                </a:solidFill>
                <a:latin typeface="Times New Roman" pitchFamily="18" charset="0"/>
                <a:ea typeface="Poiret One"/>
                <a:cs typeface="Times New Roman" pitchFamily="18" charset="0"/>
                <a:sym typeface="Poiret One"/>
              </a:rPr>
              <a:t>he electrical load of Elevator &amp; HVAC system in the building [M.D.B (Elevator &amp; HVAC)]</a:t>
            </a:r>
            <a:r>
              <a:rPr kumimoji="0" lang="en-US" sz="1400" b="1" i="0" u="none" strike="noStrike" kern="0" cap="none" spc="0" normalizeH="0" baseline="0" noProof="0" dirty="0" smtClean="0">
                <a:ln>
                  <a:noFill/>
                </a:ln>
                <a:solidFill>
                  <a:schemeClr val="tx1"/>
                </a:solidFill>
                <a:effectLst/>
                <a:uLnTx/>
                <a:uFillTx/>
                <a:latin typeface="Poiret One"/>
                <a:ea typeface="Poiret One"/>
                <a:cs typeface="Poiret One"/>
                <a:sym typeface="Poiret One"/>
              </a:rPr>
              <a:t/>
            </a:r>
            <a:br>
              <a:rPr kumimoji="0" lang="en-US" sz="1400" b="1" i="0" u="none" strike="noStrike" kern="0" cap="none" spc="0" normalizeH="0" baseline="0" noProof="0" dirty="0" smtClean="0">
                <a:ln>
                  <a:noFill/>
                </a:ln>
                <a:solidFill>
                  <a:schemeClr val="tx1"/>
                </a:solidFill>
                <a:effectLst/>
                <a:uLnTx/>
                <a:uFillTx/>
                <a:latin typeface="Poiret One"/>
                <a:ea typeface="Poiret One"/>
                <a:cs typeface="Poiret One"/>
                <a:sym typeface="Poiret One"/>
              </a:rPr>
            </a:br>
            <a:r>
              <a:rPr kumimoji="0" lang="en-US" sz="1400" b="1" i="0" u="none" strike="noStrike" kern="0" cap="none" spc="0" normalizeH="0" baseline="0" noProof="0" dirty="0" smtClean="0">
                <a:ln>
                  <a:noFill/>
                </a:ln>
                <a:solidFill>
                  <a:schemeClr val="dk2"/>
                </a:solidFill>
                <a:effectLst/>
                <a:uLnTx/>
                <a:uFillTx/>
                <a:latin typeface="Times New Roman" pitchFamily="18" charset="0"/>
                <a:ea typeface="Poiret One"/>
                <a:cs typeface="Times New Roman" pitchFamily="18" charset="0"/>
                <a:sym typeface="Poiret One"/>
              </a:rPr>
              <a:t/>
            </a:r>
            <a:br>
              <a:rPr kumimoji="0" lang="en-US" sz="1400" b="1" i="0" u="none" strike="noStrike" kern="0" cap="none" spc="0" normalizeH="0" baseline="0" noProof="0" dirty="0" smtClean="0">
                <a:ln>
                  <a:noFill/>
                </a:ln>
                <a:solidFill>
                  <a:schemeClr val="dk2"/>
                </a:solidFill>
                <a:effectLst/>
                <a:uLnTx/>
                <a:uFillTx/>
                <a:latin typeface="Times New Roman" pitchFamily="18" charset="0"/>
                <a:ea typeface="Poiret One"/>
                <a:cs typeface="Times New Roman" pitchFamily="18" charset="0"/>
                <a:sym typeface="Poiret One"/>
              </a:rPr>
            </a:br>
            <a:endParaRPr kumimoji="0" lang="en-US" sz="1400" b="1" i="0" u="none" strike="noStrike" kern="0" cap="none" spc="0" normalizeH="0" baseline="0" noProof="0" dirty="0">
              <a:ln>
                <a:noFill/>
              </a:ln>
              <a:solidFill>
                <a:schemeClr val="dk2"/>
              </a:solidFill>
              <a:effectLst/>
              <a:uLnTx/>
              <a:uFillTx/>
              <a:latin typeface="Times New Roman" pitchFamily="18" charset="0"/>
              <a:ea typeface="Poiret One"/>
              <a:cs typeface="Times New Roman" pitchFamily="18" charset="0"/>
              <a:sym typeface="Poiret One"/>
            </a:endParaRPr>
          </a:p>
        </p:txBody>
      </p:sp>
    </p:spTree>
    <p:extLst>
      <p:ext uri="{BB962C8B-B14F-4D97-AF65-F5344CB8AC3E}">
        <p14:creationId xmlns:p14="http://schemas.microsoft.com/office/powerpoint/2010/main" val="3562003092"/>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33"/>
        <p:cNvGrpSpPr/>
        <p:nvPr/>
      </p:nvGrpSpPr>
      <p:grpSpPr>
        <a:xfrm>
          <a:off x="0" y="0"/>
          <a:ext cx="0" cy="0"/>
          <a:chOff x="0" y="0"/>
          <a:chExt cx="0" cy="0"/>
        </a:xfrm>
      </p:grpSpPr>
      <p:pic>
        <p:nvPicPr>
          <p:cNvPr id="2" name="Picture 1">
            <a:extLst>
              <a:ext uri="{FF2B5EF4-FFF2-40B4-BE49-F238E27FC236}">
                <a16:creationId xmlns:a16="http://schemas.microsoft.com/office/drawing/2014/main" id="{3F55FFD3-A89F-49E3-BDED-DBA3A0A285A7}"/>
              </a:ext>
            </a:extLst>
          </p:cNvPr>
          <p:cNvPicPr>
            <a:picLocks noChangeAspect="1"/>
          </p:cNvPicPr>
          <p:nvPr/>
        </p:nvPicPr>
        <p:blipFill>
          <a:blip r:embed="rId3"/>
          <a:stretch>
            <a:fillRect/>
          </a:stretch>
        </p:blipFill>
        <p:spPr>
          <a:xfrm>
            <a:off x="3079384" y="177677"/>
            <a:ext cx="5959672" cy="4915023"/>
          </a:xfrm>
          <a:prstGeom prst="rect">
            <a:avLst/>
          </a:prstGeom>
        </p:spPr>
      </p:pic>
      <p:cxnSp>
        <p:nvCxnSpPr>
          <p:cNvPr id="4" name="Straight Connector 3"/>
          <p:cNvCxnSpPr>
            <a:cxnSpLocks/>
          </p:cNvCxnSpPr>
          <p:nvPr/>
        </p:nvCxnSpPr>
        <p:spPr>
          <a:xfrm>
            <a:off x="0" y="1304818"/>
            <a:ext cx="2891819" cy="396757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cxnSpLocks/>
          </p:cNvCxnSpPr>
          <p:nvPr/>
        </p:nvCxnSpPr>
        <p:spPr>
          <a:xfrm flipH="1">
            <a:off x="1" y="0"/>
            <a:ext cx="3756330" cy="444871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itle 6"/>
          <p:cNvSpPr>
            <a:spLocks noGrp="1"/>
          </p:cNvSpPr>
          <p:nvPr>
            <p:ph type="title"/>
          </p:nvPr>
        </p:nvSpPr>
        <p:spPr>
          <a:xfrm>
            <a:off x="159807" y="321152"/>
            <a:ext cx="2657358" cy="572700"/>
          </a:xfrm>
        </p:spPr>
        <p:txBody>
          <a:bodyPr/>
          <a:lstStyle/>
          <a:p>
            <a:r>
              <a:rPr lang="en-US" sz="3200" dirty="0">
                <a:solidFill>
                  <a:schemeClr val="tx1"/>
                </a:solidFill>
              </a:rPr>
              <a:t>The </a:t>
            </a:r>
            <a:r>
              <a:rPr lang="en-US" sz="3200" dirty="0" smtClean="0">
                <a:solidFill>
                  <a:schemeClr val="tx1"/>
                </a:solidFill>
              </a:rPr>
              <a:t>site-after </a:t>
            </a:r>
            <a:endParaRPr lang="en-US" sz="3200" dirty="0">
              <a:solidFill>
                <a:schemeClr val="tx1"/>
              </a:solidFill>
            </a:endParaRPr>
          </a:p>
        </p:txBody>
      </p:sp>
      <p:sp>
        <p:nvSpPr>
          <p:cNvPr id="15" name="Right Arrow 10">
            <a:extLst>
              <a:ext uri="{FF2B5EF4-FFF2-40B4-BE49-F238E27FC236}">
                <a16:creationId xmlns:a16="http://schemas.microsoft.com/office/drawing/2014/main" id="{FD1FA832-AAF0-4074-946E-CA38401BF758}"/>
              </a:ext>
            </a:extLst>
          </p:cNvPr>
          <p:cNvSpPr/>
          <p:nvPr/>
        </p:nvSpPr>
        <p:spPr>
          <a:xfrm rot="5823762">
            <a:off x="6371406" y="3054572"/>
            <a:ext cx="347917" cy="171450"/>
          </a:xfrm>
          <a:prstGeom prst="rightArrow">
            <a:avLst/>
          </a:prstGeom>
          <a:solidFill>
            <a:schemeClr val="tx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0">
            <a:extLst>
              <a:ext uri="{FF2B5EF4-FFF2-40B4-BE49-F238E27FC236}">
                <a16:creationId xmlns:a16="http://schemas.microsoft.com/office/drawing/2014/main" id="{3A6E139F-545D-48B3-BB0F-36B85E08B319}"/>
              </a:ext>
            </a:extLst>
          </p:cNvPr>
          <p:cNvSpPr/>
          <p:nvPr/>
        </p:nvSpPr>
        <p:spPr>
          <a:xfrm rot="6102391">
            <a:off x="4853054" y="2717659"/>
            <a:ext cx="347917" cy="171450"/>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0">
            <a:extLst>
              <a:ext uri="{FF2B5EF4-FFF2-40B4-BE49-F238E27FC236}">
                <a16:creationId xmlns:a16="http://schemas.microsoft.com/office/drawing/2014/main" id="{B7CD997A-195F-4310-91A3-036A08722007}"/>
              </a:ext>
            </a:extLst>
          </p:cNvPr>
          <p:cNvSpPr/>
          <p:nvPr/>
        </p:nvSpPr>
        <p:spPr>
          <a:xfrm rot="5400000">
            <a:off x="5149407" y="1766531"/>
            <a:ext cx="485775" cy="226496"/>
          </a:xfrm>
          <a:prstGeom prst="rightArrow">
            <a:avLst/>
          </a:prstGeom>
          <a:solidFill>
            <a:srgbClr val="00B0F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10">
            <a:extLst>
              <a:ext uri="{FF2B5EF4-FFF2-40B4-BE49-F238E27FC236}">
                <a16:creationId xmlns:a16="http://schemas.microsoft.com/office/drawing/2014/main" id="{6C2491D9-1489-4192-994F-E992A03EA8FD}"/>
              </a:ext>
            </a:extLst>
          </p:cNvPr>
          <p:cNvSpPr/>
          <p:nvPr/>
        </p:nvSpPr>
        <p:spPr>
          <a:xfrm rot="5001405">
            <a:off x="4664888" y="2003218"/>
            <a:ext cx="485775" cy="171450"/>
          </a:xfrm>
          <a:prstGeom prst="rightArrow">
            <a:avLst/>
          </a:prstGeom>
          <a:solidFill>
            <a:srgbClr val="00206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10">
            <a:extLst>
              <a:ext uri="{FF2B5EF4-FFF2-40B4-BE49-F238E27FC236}">
                <a16:creationId xmlns:a16="http://schemas.microsoft.com/office/drawing/2014/main" id="{22449D65-7B53-4C3C-B67F-56462C1D8D5D}"/>
              </a:ext>
            </a:extLst>
          </p:cNvPr>
          <p:cNvSpPr/>
          <p:nvPr/>
        </p:nvSpPr>
        <p:spPr>
          <a:xfrm rot="10800000">
            <a:off x="7246491" y="4565650"/>
            <a:ext cx="485775" cy="171450"/>
          </a:xfrm>
          <a:prstGeom prst="rightArrow">
            <a:avLst/>
          </a:prstGeom>
          <a:solidFill>
            <a:srgbClr val="00B05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50">
            <a:extLst>
              <a:ext uri="{FF2B5EF4-FFF2-40B4-BE49-F238E27FC236}">
                <a16:creationId xmlns:a16="http://schemas.microsoft.com/office/drawing/2014/main" id="{A3B89359-4FA9-4882-B1B2-77388EE525B4}"/>
              </a:ext>
            </a:extLst>
          </p:cNvPr>
          <p:cNvSpPr/>
          <p:nvPr/>
        </p:nvSpPr>
        <p:spPr>
          <a:xfrm rot="10800000">
            <a:off x="3308584" y="4565651"/>
            <a:ext cx="485775" cy="171450"/>
          </a:xfrm>
          <a:prstGeom prst="rightArrow">
            <a:avLst/>
          </a:prstGeom>
          <a:solidFill>
            <a:srgbClr val="FFC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10">
            <a:extLst>
              <a:ext uri="{FF2B5EF4-FFF2-40B4-BE49-F238E27FC236}">
                <a16:creationId xmlns:a16="http://schemas.microsoft.com/office/drawing/2014/main" id="{50167D2E-9B0E-4B81-BB61-D36FEBB2E140}"/>
              </a:ext>
            </a:extLst>
          </p:cNvPr>
          <p:cNvSpPr/>
          <p:nvPr/>
        </p:nvSpPr>
        <p:spPr>
          <a:xfrm rot="5400000">
            <a:off x="5863244" y="2057058"/>
            <a:ext cx="485775" cy="93822"/>
          </a:xfrm>
          <a:prstGeom prst="rightArrow">
            <a:avLst/>
          </a:prstGeom>
          <a:solidFill>
            <a:schemeClr val="accent6">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28033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ppt_x"/>
                                          </p:val>
                                        </p:tav>
                                        <p:tav tm="100000">
                                          <p:val>
                                            <p:strVal val="#ppt_x"/>
                                          </p:val>
                                        </p:tav>
                                      </p:tavLst>
                                    </p:anim>
                                    <p:anim calcmode="lin" valueType="num">
                                      <p:cBhvr additive="base">
                                        <p:cTn id="49"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21" grpId="0" animBg="1"/>
      <p:bldP spid="22" grpId="0" animBg="1"/>
      <p:bldP spid="24"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828"/>
        <p:cNvGrpSpPr/>
        <p:nvPr/>
      </p:nvGrpSpPr>
      <p:grpSpPr>
        <a:xfrm>
          <a:off x="0" y="0"/>
          <a:ext cx="0" cy="0"/>
          <a:chOff x="0" y="0"/>
          <a:chExt cx="0" cy="0"/>
        </a:xfrm>
      </p:grpSpPr>
      <p:sp>
        <p:nvSpPr>
          <p:cNvPr id="1839" name="Google Shape;1839;p43"/>
          <p:cNvSpPr/>
          <p:nvPr/>
        </p:nvSpPr>
        <p:spPr>
          <a:xfrm>
            <a:off x="6636336" y="4194996"/>
            <a:ext cx="44439" cy="43988"/>
          </a:xfrm>
          <a:custGeom>
            <a:avLst/>
            <a:gdLst/>
            <a:ahLst/>
            <a:cxnLst/>
            <a:rect l="l" t="t" r="r" b="b"/>
            <a:pathLst>
              <a:path w="2436" h="2436" extrusionOk="0">
                <a:moveTo>
                  <a:pt x="1235" y="1"/>
                </a:moveTo>
                <a:cubicBezTo>
                  <a:pt x="568" y="1"/>
                  <a:pt x="1" y="535"/>
                  <a:pt x="1" y="1202"/>
                </a:cubicBezTo>
                <a:cubicBezTo>
                  <a:pt x="1" y="1902"/>
                  <a:pt x="568" y="2436"/>
                  <a:pt x="1235" y="2436"/>
                </a:cubicBezTo>
                <a:cubicBezTo>
                  <a:pt x="1902" y="2436"/>
                  <a:pt x="2436" y="1902"/>
                  <a:pt x="2436" y="1202"/>
                </a:cubicBezTo>
                <a:cubicBezTo>
                  <a:pt x="2436" y="535"/>
                  <a:pt x="1902" y="1"/>
                  <a:pt x="12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833;p43"/>
          <p:cNvSpPr txBox="1">
            <a:spLocks/>
          </p:cNvSpPr>
          <p:nvPr/>
        </p:nvSpPr>
        <p:spPr>
          <a:xfrm>
            <a:off x="0" y="405866"/>
            <a:ext cx="3141088" cy="1474839"/>
          </a:xfrm>
          <a:prstGeom prst="rect">
            <a:avLst/>
          </a:prstGeom>
          <a:noFill/>
          <a:ln>
            <a:noFill/>
          </a:ln>
        </p:spPr>
        <p:txBody>
          <a:bodyPr spcFirstLastPara="1" wrap="square" lIns="91425" tIns="91425" rIns="91425" bIns="91425" anchor="t" anchorCtr="0">
            <a:noAutofit/>
          </a:bodyPr>
          <a:lstStyle/>
          <a:p>
            <a:pPr lvl="0" algn="ctr">
              <a:buClr>
                <a:schemeClr val="dk2"/>
              </a:buClr>
              <a:buSzPts val="3000"/>
            </a:pPr>
            <a:r>
              <a:rPr lang="en-US" sz="3000" b="1" dirty="0">
                <a:solidFill>
                  <a:srgbClr val="C00000"/>
                </a:solidFill>
                <a:latin typeface="Poiret One"/>
                <a:ea typeface="Poiret One"/>
                <a:cs typeface="Poiret One"/>
                <a:sym typeface="Poiret One"/>
              </a:rPr>
              <a:t>Mechanical System </a:t>
            </a:r>
            <a:r>
              <a:rPr kumimoji="0" lang="en-US" sz="2000" b="1" i="0" u="none" strike="noStrike" kern="0" cap="none" spc="0" normalizeH="0" baseline="0" noProof="0" dirty="0" smtClean="0">
                <a:ln>
                  <a:noFill/>
                </a:ln>
                <a:solidFill>
                  <a:schemeClr val="dk2"/>
                </a:solidFill>
                <a:effectLst/>
                <a:uLnTx/>
                <a:uFillTx/>
                <a:latin typeface="Poiret One"/>
                <a:ea typeface="Poiret One"/>
                <a:cs typeface="Poiret One"/>
                <a:sym typeface="Poiret One"/>
              </a:rPr>
              <a:t/>
            </a:r>
            <a:br>
              <a:rPr kumimoji="0" lang="en-US" sz="2000" b="1" i="0" u="none" strike="noStrike" kern="0" cap="none" spc="0" normalizeH="0" baseline="0" noProof="0" dirty="0" smtClean="0">
                <a:ln>
                  <a:noFill/>
                </a:ln>
                <a:solidFill>
                  <a:schemeClr val="dk2"/>
                </a:solidFill>
                <a:effectLst/>
                <a:uLnTx/>
                <a:uFillTx/>
                <a:latin typeface="Poiret One"/>
                <a:ea typeface="Poiret One"/>
                <a:cs typeface="Poiret One"/>
                <a:sym typeface="Poiret One"/>
              </a:rPr>
            </a:br>
            <a:r>
              <a:rPr kumimoji="0" lang="en-US" sz="2000" b="1" i="0" u="none" strike="noStrike" kern="0" cap="none" spc="0" normalizeH="0" baseline="0" noProof="0" dirty="0" smtClean="0">
                <a:ln>
                  <a:noFill/>
                </a:ln>
                <a:solidFill>
                  <a:schemeClr val="dk2"/>
                </a:solidFill>
                <a:effectLst/>
                <a:uLnTx/>
                <a:uFillTx/>
                <a:latin typeface="Times New Roman" pitchFamily="18" charset="0"/>
                <a:ea typeface="Poiret One"/>
                <a:cs typeface="Times New Roman" pitchFamily="18" charset="0"/>
                <a:sym typeface="Poiret One"/>
              </a:rPr>
              <a:t/>
            </a:r>
            <a:br>
              <a:rPr kumimoji="0" lang="en-US" sz="2000" b="1" i="0" u="none" strike="noStrike" kern="0" cap="none" spc="0" normalizeH="0" baseline="0" noProof="0" dirty="0" smtClean="0">
                <a:ln>
                  <a:noFill/>
                </a:ln>
                <a:solidFill>
                  <a:schemeClr val="dk2"/>
                </a:solidFill>
                <a:effectLst/>
                <a:uLnTx/>
                <a:uFillTx/>
                <a:latin typeface="Times New Roman" pitchFamily="18" charset="0"/>
                <a:ea typeface="Poiret One"/>
                <a:cs typeface="Times New Roman" pitchFamily="18" charset="0"/>
                <a:sym typeface="Poiret One"/>
              </a:rPr>
            </a:br>
            <a:endParaRPr kumimoji="0" lang="en-US" sz="2000" b="1" i="0" u="none" strike="noStrike" kern="0" cap="none" spc="0" normalizeH="0" baseline="0" noProof="0" dirty="0">
              <a:ln>
                <a:noFill/>
              </a:ln>
              <a:solidFill>
                <a:schemeClr val="dk2"/>
              </a:solidFill>
              <a:effectLst/>
              <a:uLnTx/>
              <a:uFillTx/>
              <a:latin typeface="Times New Roman" pitchFamily="18" charset="0"/>
              <a:ea typeface="Poiret One"/>
              <a:cs typeface="Times New Roman" pitchFamily="18" charset="0"/>
              <a:sym typeface="Poiret One"/>
            </a:endParaRPr>
          </a:p>
        </p:txBody>
      </p:sp>
      <p:sp>
        <p:nvSpPr>
          <p:cNvPr id="10" name="Google Shape;1833;p43"/>
          <p:cNvSpPr txBox="1">
            <a:spLocks/>
          </p:cNvSpPr>
          <p:nvPr/>
        </p:nvSpPr>
        <p:spPr>
          <a:xfrm>
            <a:off x="564756" y="2261582"/>
            <a:ext cx="2573746" cy="407824"/>
          </a:xfrm>
          <a:prstGeom prst="rect">
            <a:avLst/>
          </a:prstGeom>
          <a:noFill/>
          <a:ln>
            <a:noFill/>
          </a:ln>
        </p:spPr>
        <p:txBody>
          <a:bodyPr spcFirstLastPara="1" wrap="square" lIns="91425" tIns="91425" rIns="91425" bIns="91425" anchor="t" anchorCtr="0">
            <a:noAutofit/>
          </a:bodyPr>
          <a:lstStyle/>
          <a:p>
            <a:pPr lvl="0">
              <a:buClr>
                <a:schemeClr val="dk2"/>
              </a:buClr>
              <a:buSzPts val="3000"/>
            </a:pPr>
            <a:r>
              <a:rPr lang="en-US" b="1" dirty="0" smtClean="0">
                <a:solidFill>
                  <a:schemeClr val="tx1"/>
                </a:solidFill>
                <a:latin typeface="Times New Roman" pitchFamily="18" charset="0"/>
                <a:ea typeface="Poiret One"/>
                <a:cs typeface="Times New Roman" pitchFamily="18" charset="0"/>
                <a:sym typeface="Poiret One"/>
              </a:rPr>
              <a:t>Manholes on the site </a:t>
            </a:r>
            <a:r>
              <a:rPr kumimoji="0" lang="en-US" b="1" i="0" u="none" strike="noStrike" kern="0" cap="none" spc="0" normalizeH="0" baseline="0" noProof="0" dirty="0" smtClean="0">
                <a:ln>
                  <a:noFill/>
                </a:ln>
                <a:solidFill>
                  <a:schemeClr val="dk2"/>
                </a:solidFill>
                <a:effectLst/>
                <a:uLnTx/>
                <a:uFillTx/>
                <a:latin typeface="Poiret One"/>
                <a:ea typeface="Poiret One"/>
                <a:cs typeface="Poiret One"/>
                <a:sym typeface="Poiret One"/>
              </a:rPr>
              <a:t/>
            </a:r>
            <a:br>
              <a:rPr kumimoji="0" lang="en-US" b="1" i="0" u="none" strike="noStrike" kern="0" cap="none" spc="0" normalizeH="0" baseline="0" noProof="0" dirty="0" smtClean="0">
                <a:ln>
                  <a:noFill/>
                </a:ln>
                <a:solidFill>
                  <a:schemeClr val="dk2"/>
                </a:solidFill>
                <a:effectLst/>
                <a:uLnTx/>
                <a:uFillTx/>
                <a:latin typeface="Poiret One"/>
                <a:ea typeface="Poiret One"/>
                <a:cs typeface="Poiret One"/>
                <a:sym typeface="Poiret One"/>
              </a:rPr>
            </a:br>
            <a:r>
              <a:rPr kumimoji="0" lang="en-US" b="1" i="0" u="none" strike="noStrike" kern="0" cap="none" spc="0" normalizeH="0" baseline="0" noProof="0" dirty="0" smtClean="0">
                <a:ln>
                  <a:noFill/>
                </a:ln>
                <a:solidFill>
                  <a:schemeClr val="dk2"/>
                </a:solidFill>
                <a:effectLst/>
                <a:uLnTx/>
                <a:uFillTx/>
                <a:latin typeface="Times New Roman" pitchFamily="18" charset="0"/>
                <a:ea typeface="Poiret One"/>
                <a:cs typeface="Times New Roman" pitchFamily="18" charset="0"/>
                <a:sym typeface="Poiret One"/>
              </a:rPr>
              <a:t/>
            </a:r>
            <a:br>
              <a:rPr kumimoji="0" lang="en-US" b="1" i="0" u="none" strike="noStrike" kern="0" cap="none" spc="0" normalizeH="0" baseline="0" noProof="0" dirty="0" smtClean="0">
                <a:ln>
                  <a:noFill/>
                </a:ln>
                <a:solidFill>
                  <a:schemeClr val="dk2"/>
                </a:solidFill>
                <a:effectLst/>
                <a:uLnTx/>
                <a:uFillTx/>
                <a:latin typeface="Times New Roman" pitchFamily="18" charset="0"/>
                <a:ea typeface="Poiret One"/>
                <a:cs typeface="Times New Roman" pitchFamily="18" charset="0"/>
                <a:sym typeface="Poiret One"/>
              </a:rPr>
            </a:br>
            <a:endParaRPr kumimoji="0" lang="en-US" b="1" i="0" u="none" strike="noStrike" kern="0" cap="none" spc="0" normalizeH="0" baseline="0" noProof="0" dirty="0">
              <a:ln>
                <a:noFill/>
              </a:ln>
              <a:solidFill>
                <a:schemeClr val="dk2"/>
              </a:solidFill>
              <a:effectLst/>
              <a:uLnTx/>
              <a:uFillTx/>
              <a:latin typeface="Times New Roman" pitchFamily="18" charset="0"/>
              <a:ea typeface="Poiret One"/>
              <a:cs typeface="Times New Roman" pitchFamily="18" charset="0"/>
              <a:sym typeface="Poiret One"/>
            </a:endParaRPr>
          </a:p>
        </p:txBody>
      </p:sp>
      <p:pic>
        <p:nvPicPr>
          <p:cNvPr id="65538" name="Picture 2" descr="5"/>
          <p:cNvPicPr>
            <a:picLocks noChangeAspect="1" noChangeArrowheads="1"/>
          </p:cNvPicPr>
          <p:nvPr/>
        </p:nvPicPr>
        <p:blipFill>
          <a:blip r:embed="rId3"/>
          <a:srcRect/>
          <a:stretch>
            <a:fillRect/>
          </a:stretch>
        </p:blipFill>
        <p:spPr bwMode="auto">
          <a:xfrm>
            <a:off x="2806995" y="18669"/>
            <a:ext cx="6058397" cy="5124832"/>
          </a:xfrm>
          <a:prstGeom prst="rect">
            <a:avLst/>
          </a:prstGeom>
          <a:noFill/>
          <a:ln w="9525">
            <a:noFill/>
            <a:miter lim="800000"/>
            <a:headEnd/>
            <a:tailEnd/>
          </a:ln>
        </p:spPr>
      </p:pic>
    </p:spTree>
    <p:extLst>
      <p:ext uri="{BB962C8B-B14F-4D97-AF65-F5344CB8AC3E}">
        <p14:creationId xmlns:p14="http://schemas.microsoft.com/office/powerpoint/2010/main" val="3768231923"/>
      </p:ext>
    </p:extLst>
  </p:cSld>
  <p:clrMapOvr>
    <a:masterClrMapping/>
  </p:clrMapOvr>
  <p:transition spd="slow">
    <p:push dir="u"/>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828"/>
        <p:cNvGrpSpPr/>
        <p:nvPr/>
      </p:nvGrpSpPr>
      <p:grpSpPr>
        <a:xfrm>
          <a:off x="0" y="0"/>
          <a:ext cx="0" cy="0"/>
          <a:chOff x="0" y="0"/>
          <a:chExt cx="0" cy="0"/>
        </a:xfrm>
      </p:grpSpPr>
      <p:sp>
        <p:nvSpPr>
          <p:cNvPr id="1839" name="Google Shape;1839;p43"/>
          <p:cNvSpPr/>
          <p:nvPr/>
        </p:nvSpPr>
        <p:spPr>
          <a:xfrm>
            <a:off x="6636336" y="4194996"/>
            <a:ext cx="44439" cy="43988"/>
          </a:xfrm>
          <a:custGeom>
            <a:avLst/>
            <a:gdLst/>
            <a:ahLst/>
            <a:cxnLst/>
            <a:rect l="l" t="t" r="r" b="b"/>
            <a:pathLst>
              <a:path w="2436" h="2436" extrusionOk="0">
                <a:moveTo>
                  <a:pt x="1235" y="1"/>
                </a:moveTo>
                <a:cubicBezTo>
                  <a:pt x="568" y="1"/>
                  <a:pt x="1" y="535"/>
                  <a:pt x="1" y="1202"/>
                </a:cubicBezTo>
                <a:cubicBezTo>
                  <a:pt x="1" y="1902"/>
                  <a:pt x="568" y="2436"/>
                  <a:pt x="1235" y="2436"/>
                </a:cubicBezTo>
                <a:cubicBezTo>
                  <a:pt x="1902" y="2436"/>
                  <a:pt x="2436" y="1902"/>
                  <a:pt x="2436" y="1202"/>
                </a:cubicBezTo>
                <a:cubicBezTo>
                  <a:pt x="2436" y="535"/>
                  <a:pt x="1902" y="1"/>
                  <a:pt x="12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833;p43"/>
          <p:cNvSpPr txBox="1">
            <a:spLocks/>
          </p:cNvSpPr>
          <p:nvPr/>
        </p:nvSpPr>
        <p:spPr>
          <a:xfrm>
            <a:off x="383462" y="1109694"/>
            <a:ext cx="2174912" cy="407822"/>
          </a:xfrm>
          <a:prstGeom prst="rect">
            <a:avLst/>
          </a:prstGeom>
          <a:noFill/>
          <a:ln>
            <a:noFill/>
          </a:ln>
        </p:spPr>
        <p:txBody>
          <a:bodyPr spcFirstLastPara="1" wrap="square" lIns="91425" tIns="91425" rIns="91425" bIns="91425" anchor="t" anchorCtr="0">
            <a:noAutofit/>
          </a:bodyPr>
          <a:lstStyle/>
          <a:p>
            <a:pPr lvl="0">
              <a:buClr>
                <a:schemeClr val="dk2"/>
              </a:buClr>
              <a:buSzPts val="3000"/>
            </a:pPr>
            <a:r>
              <a:rPr lang="en-US" b="1" dirty="0" smtClean="0">
                <a:solidFill>
                  <a:schemeClr val="tx1"/>
                </a:solidFill>
                <a:latin typeface="Times New Roman" pitchFamily="18" charset="0"/>
                <a:ea typeface="Poiret One"/>
                <a:cs typeface="Times New Roman" pitchFamily="18" charset="0"/>
                <a:sym typeface="Poiret One"/>
              </a:rPr>
              <a:t>Manholes Calculations </a:t>
            </a:r>
            <a:r>
              <a:rPr kumimoji="0" lang="en-US" b="1" i="0" u="none" strike="noStrike" kern="0" cap="none" spc="0" normalizeH="0" baseline="0" noProof="0" dirty="0" smtClean="0">
                <a:ln>
                  <a:noFill/>
                </a:ln>
                <a:solidFill>
                  <a:schemeClr val="tx1"/>
                </a:solidFill>
                <a:effectLst/>
                <a:uLnTx/>
                <a:uFillTx/>
                <a:latin typeface="Poiret One"/>
                <a:ea typeface="Poiret One"/>
                <a:cs typeface="Poiret One"/>
                <a:sym typeface="Poiret One"/>
              </a:rPr>
              <a:t/>
            </a:r>
            <a:br>
              <a:rPr kumimoji="0" lang="en-US" b="1" i="0" u="none" strike="noStrike" kern="0" cap="none" spc="0" normalizeH="0" baseline="0" noProof="0" dirty="0" smtClean="0">
                <a:ln>
                  <a:noFill/>
                </a:ln>
                <a:solidFill>
                  <a:schemeClr val="tx1"/>
                </a:solidFill>
                <a:effectLst/>
                <a:uLnTx/>
                <a:uFillTx/>
                <a:latin typeface="Poiret One"/>
                <a:ea typeface="Poiret One"/>
                <a:cs typeface="Poiret One"/>
                <a:sym typeface="Poiret One"/>
              </a:rPr>
            </a:br>
            <a:r>
              <a:rPr kumimoji="0" lang="en-US" b="1" i="0" u="none" strike="noStrike" kern="0" cap="none" spc="0" normalizeH="0" baseline="0" noProof="0" dirty="0" smtClean="0">
                <a:ln>
                  <a:noFill/>
                </a:ln>
                <a:solidFill>
                  <a:schemeClr val="tx1"/>
                </a:solidFill>
                <a:effectLst/>
                <a:uLnTx/>
                <a:uFillTx/>
                <a:latin typeface="Times New Roman" pitchFamily="18" charset="0"/>
                <a:ea typeface="Poiret One"/>
                <a:cs typeface="Times New Roman" pitchFamily="18" charset="0"/>
                <a:sym typeface="Poiret One"/>
              </a:rPr>
              <a:t/>
            </a:r>
            <a:br>
              <a:rPr kumimoji="0" lang="en-US" b="1" i="0" u="none" strike="noStrike" kern="0" cap="none" spc="0" normalizeH="0" baseline="0" noProof="0" dirty="0" smtClean="0">
                <a:ln>
                  <a:noFill/>
                </a:ln>
                <a:solidFill>
                  <a:schemeClr val="tx1"/>
                </a:solidFill>
                <a:effectLst/>
                <a:uLnTx/>
                <a:uFillTx/>
                <a:latin typeface="Times New Roman" pitchFamily="18" charset="0"/>
                <a:ea typeface="Poiret One"/>
                <a:cs typeface="Times New Roman" pitchFamily="18" charset="0"/>
                <a:sym typeface="Poiret One"/>
              </a:rPr>
            </a:br>
            <a:endParaRPr kumimoji="0" lang="en-US" b="1" i="0" u="none" strike="noStrike" kern="0" cap="none" spc="0" normalizeH="0" baseline="0" noProof="0" dirty="0">
              <a:ln>
                <a:noFill/>
              </a:ln>
              <a:solidFill>
                <a:schemeClr val="tx1"/>
              </a:solidFill>
              <a:effectLst/>
              <a:uLnTx/>
              <a:uFillTx/>
              <a:latin typeface="Times New Roman" pitchFamily="18" charset="0"/>
              <a:ea typeface="Poiret One"/>
              <a:cs typeface="Times New Roman" pitchFamily="18" charset="0"/>
              <a:sym typeface="Poiret One"/>
            </a:endParaRPr>
          </a:p>
        </p:txBody>
      </p:sp>
      <p:graphicFrame>
        <p:nvGraphicFramePr>
          <p:cNvPr id="12" name="جدول 11"/>
          <p:cNvGraphicFramePr>
            <a:graphicFrameLocks noGrp="1"/>
          </p:cNvGraphicFramePr>
          <p:nvPr>
            <p:extLst/>
          </p:nvPr>
        </p:nvGraphicFramePr>
        <p:xfrm>
          <a:off x="5778228" y="661480"/>
          <a:ext cx="2947482" cy="3967363"/>
        </p:xfrm>
        <a:graphic>
          <a:graphicData uri="http://schemas.openxmlformats.org/drawingml/2006/table">
            <a:tbl>
              <a:tblPr/>
              <a:tblGrid>
                <a:gridCol w="584742">
                  <a:extLst>
                    <a:ext uri="{9D8B030D-6E8A-4147-A177-3AD203B41FA5}">
                      <a16:colId xmlns:a16="http://schemas.microsoft.com/office/drawing/2014/main" val="20000"/>
                    </a:ext>
                  </a:extLst>
                </a:gridCol>
                <a:gridCol w="758825">
                  <a:extLst>
                    <a:ext uri="{9D8B030D-6E8A-4147-A177-3AD203B41FA5}">
                      <a16:colId xmlns:a16="http://schemas.microsoft.com/office/drawing/2014/main" val="20001"/>
                    </a:ext>
                  </a:extLst>
                </a:gridCol>
                <a:gridCol w="739302">
                  <a:extLst>
                    <a:ext uri="{9D8B030D-6E8A-4147-A177-3AD203B41FA5}">
                      <a16:colId xmlns:a16="http://schemas.microsoft.com/office/drawing/2014/main" val="20002"/>
                    </a:ext>
                  </a:extLst>
                </a:gridCol>
                <a:gridCol w="496111">
                  <a:extLst>
                    <a:ext uri="{9D8B030D-6E8A-4147-A177-3AD203B41FA5}">
                      <a16:colId xmlns:a16="http://schemas.microsoft.com/office/drawing/2014/main" val="20003"/>
                    </a:ext>
                  </a:extLst>
                </a:gridCol>
                <a:gridCol w="368502">
                  <a:extLst>
                    <a:ext uri="{9D8B030D-6E8A-4147-A177-3AD203B41FA5}">
                      <a16:colId xmlns:a16="http://schemas.microsoft.com/office/drawing/2014/main" val="20004"/>
                    </a:ext>
                  </a:extLst>
                </a:gridCol>
              </a:tblGrid>
              <a:tr h="243088">
                <a:tc gridSpan="5">
                  <a:txBody>
                    <a:bodyPr/>
                    <a:lstStyle/>
                    <a:p>
                      <a:pPr algn="ctr" fontAlgn="ctr"/>
                      <a:r>
                        <a:rPr lang="en-US" sz="1200" b="0" i="0" u="none" strike="noStrike" dirty="0">
                          <a:solidFill>
                            <a:srgbClr val="FFFFFF"/>
                          </a:solidFill>
                          <a:latin typeface="Times New Roman"/>
                        </a:rPr>
                        <a:t>Table of Manholes (Black)</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19075">
                <a:tc>
                  <a:txBody>
                    <a:bodyPr/>
                    <a:lstStyle/>
                    <a:p>
                      <a:pPr algn="ctr" fontAlgn="ctr"/>
                      <a:r>
                        <a:rPr lang="en-US" sz="1200" b="0" i="0" u="none" strike="noStrike" dirty="0">
                          <a:solidFill>
                            <a:srgbClr val="FFFFFF"/>
                          </a:solidFill>
                          <a:latin typeface="Times New Roman"/>
                        </a:rPr>
                        <a:t>Depth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Invert level</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Top Level</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L (m)</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MH's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1"/>
                  </a:ext>
                </a:extLst>
              </a:tr>
              <a:tr h="219075">
                <a:tc>
                  <a:txBody>
                    <a:bodyPr/>
                    <a:lstStyle/>
                    <a:p>
                      <a:pPr algn="ctr" fontAlgn="ctr"/>
                      <a:r>
                        <a:rPr lang="en-US" sz="1200" b="0" i="0" u="none" strike="noStrike" dirty="0">
                          <a:solidFill>
                            <a:srgbClr val="000000"/>
                          </a:solidFill>
                          <a:latin typeface="Times New Roman"/>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219075">
                <a:tc>
                  <a:txBody>
                    <a:bodyPr/>
                    <a:lstStyle/>
                    <a:p>
                      <a:pPr algn="ctr" fontAlgn="ctr"/>
                      <a:r>
                        <a:rPr lang="en-US" sz="1200" b="0" i="0" u="none" strike="noStrike" dirty="0">
                          <a:solidFill>
                            <a:srgbClr val="000000"/>
                          </a:solidFill>
                          <a:latin typeface="Times New Roman"/>
                        </a:rPr>
                        <a:t>0.61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102.39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1.17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r h="219075">
                <a:tc>
                  <a:txBody>
                    <a:bodyPr/>
                    <a:lstStyle/>
                    <a:p>
                      <a:pPr algn="ctr" fontAlgn="ctr"/>
                      <a:r>
                        <a:rPr lang="en-US" sz="1200" b="0" i="0" u="none" strike="noStrike" dirty="0">
                          <a:solidFill>
                            <a:srgbClr val="000000"/>
                          </a:solidFill>
                          <a:latin typeface="Times New Roman"/>
                        </a:rPr>
                        <a:t>0.67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102.33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6.08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r h="219075">
                <a:tc>
                  <a:txBody>
                    <a:bodyPr/>
                    <a:lstStyle/>
                    <a:p>
                      <a:pPr algn="ctr" fontAlgn="ctr"/>
                      <a:r>
                        <a:rPr lang="en-US" sz="1200" b="0" i="0" u="none" strike="noStrike" dirty="0">
                          <a:solidFill>
                            <a:srgbClr val="000000"/>
                          </a:solidFill>
                          <a:latin typeface="Times New Roman"/>
                        </a:rPr>
                        <a:t>0.7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102.3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3.26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5"/>
                  </a:ext>
                </a:extLst>
              </a:tr>
              <a:tr h="219075">
                <a:tc>
                  <a:txBody>
                    <a:bodyPr/>
                    <a:lstStyle/>
                    <a:p>
                      <a:pPr algn="ctr" fontAlgn="ctr"/>
                      <a:r>
                        <a:rPr lang="en-US" sz="1200" b="0" i="0" u="none" strike="noStrike" dirty="0">
                          <a:solidFill>
                            <a:srgbClr val="000000"/>
                          </a:solidFill>
                          <a:latin typeface="Times New Roman"/>
                        </a:rPr>
                        <a:t>0.78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102.22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7.86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6"/>
                  </a:ext>
                </a:extLst>
              </a:tr>
              <a:tr h="219075">
                <a:tc>
                  <a:txBody>
                    <a:bodyPr/>
                    <a:lstStyle/>
                    <a:p>
                      <a:pPr algn="ctr" fontAlgn="ctr"/>
                      <a:r>
                        <a:rPr lang="en-US" sz="1200" b="0" i="0" u="none" strike="noStrike" dirty="0">
                          <a:solidFill>
                            <a:srgbClr val="000000"/>
                          </a:solidFill>
                          <a:latin typeface="Times New Roman"/>
                        </a:rPr>
                        <a:t>0.82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102.18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4.23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7"/>
                  </a:ext>
                </a:extLst>
              </a:tr>
              <a:tr h="219075">
                <a:tc>
                  <a:txBody>
                    <a:bodyPr/>
                    <a:lstStyle/>
                    <a:p>
                      <a:pPr algn="ctr" fontAlgn="ctr"/>
                      <a:r>
                        <a:rPr lang="en-US" sz="1200" b="0" i="0" u="none" strike="noStrike">
                          <a:solidFill>
                            <a:srgbClr val="000000"/>
                          </a:solidFill>
                          <a:latin typeface="Times New Roman"/>
                        </a:rPr>
                        <a:t>0.89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102.11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7.49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8"/>
                  </a:ext>
                </a:extLst>
              </a:tr>
              <a:tr h="219075">
                <a:tc>
                  <a:txBody>
                    <a:bodyPr/>
                    <a:lstStyle/>
                    <a:p>
                      <a:pPr algn="ctr" fontAlgn="ctr"/>
                      <a:r>
                        <a:rPr lang="en-US" sz="1200" b="0" i="0" u="none" strike="noStrike">
                          <a:solidFill>
                            <a:srgbClr val="000000"/>
                          </a:solidFill>
                          <a:latin typeface="Times New Roman"/>
                        </a:rPr>
                        <a:t>0.96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102.04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6.95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9"/>
                  </a:ext>
                </a:extLst>
              </a:tr>
              <a:tr h="219075">
                <a:tc>
                  <a:txBody>
                    <a:bodyPr/>
                    <a:lstStyle/>
                    <a:p>
                      <a:pPr algn="ctr" fontAlgn="ctr"/>
                      <a:r>
                        <a:rPr lang="en-US" sz="1200" b="0" i="0" u="none" strike="noStrike">
                          <a:solidFill>
                            <a:srgbClr val="000000"/>
                          </a:solidFill>
                          <a:latin typeface="Times New Roman"/>
                        </a:rPr>
                        <a:t>1.05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101.95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8.73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0"/>
                  </a:ext>
                </a:extLst>
              </a:tr>
              <a:tr h="219075">
                <a:tc>
                  <a:txBody>
                    <a:bodyPr/>
                    <a:lstStyle/>
                    <a:p>
                      <a:pPr algn="ctr" fontAlgn="ctr"/>
                      <a:r>
                        <a:rPr lang="en-US" sz="1200" b="0" i="0" u="none" strike="noStrike">
                          <a:solidFill>
                            <a:srgbClr val="000000"/>
                          </a:solidFill>
                          <a:latin typeface="Times New Roman"/>
                        </a:rPr>
                        <a:t>1.17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101.83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11.89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1"/>
                  </a:ext>
                </a:extLst>
              </a:tr>
              <a:tr h="219075">
                <a:tc>
                  <a:txBody>
                    <a:bodyPr/>
                    <a:lstStyle/>
                    <a:p>
                      <a:pPr algn="ctr" fontAlgn="ctr"/>
                      <a:r>
                        <a:rPr lang="en-US" sz="1200" b="0" i="0" u="none" strike="noStrike">
                          <a:solidFill>
                            <a:srgbClr val="000000"/>
                          </a:solidFill>
                          <a:latin typeface="Times New Roman"/>
                        </a:rPr>
                        <a:t>1.3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101.7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12.67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2"/>
                  </a:ext>
                </a:extLst>
              </a:tr>
              <a:tr h="219075">
                <a:tc>
                  <a:txBody>
                    <a:bodyPr/>
                    <a:lstStyle/>
                    <a:p>
                      <a:pPr algn="ctr" fontAlgn="ctr"/>
                      <a:r>
                        <a:rPr lang="en-US" sz="1200" b="0" i="0" u="none" strike="noStrike">
                          <a:solidFill>
                            <a:srgbClr val="000000"/>
                          </a:solidFill>
                          <a:latin typeface="Times New Roman"/>
                        </a:rPr>
                        <a:t>1.44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101.56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13.78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3"/>
                  </a:ext>
                </a:extLst>
              </a:tr>
              <a:tr h="219075">
                <a:tc>
                  <a:txBody>
                    <a:bodyPr/>
                    <a:lstStyle/>
                    <a:p>
                      <a:pPr algn="ctr" fontAlgn="ctr"/>
                      <a:r>
                        <a:rPr lang="en-US" sz="1200" b="0" i="0" u="none" strike="noStrike">
                          <a:solidFill>
                            <a:srgbClr val="000000"/>
                          </a:solidFill>
                          <a:latin typeface="Times New Roman"/>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4"/>
                  </a:ext>
                </a:extLst>
              </a:tr>
              <a:tr h="219075">
                <a:tc>
                  <a:txBody>
                    <a:bodyPr/>
                    <a:lstStyle/>
                    <a:p>
                      <a:pPr algn="ctr" fontAlgn="ctr"/>
                      <a:r>
                        <a:rPr lang="en-US" sz="1200" b="0" i="0" u="none" strike="noStrike">
                          <a:solidFill>
                            <a:srgbClr val="000000"/>
                          </a:solidFill>
                          <a:latin typeface="Times New Roman"/>
                        </a:rPr>
                        <a:t>0.68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102.32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8.09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5"/>
                  </a:ext>
                </a:extLst>
              </a:tr>
              <a:tr h="219075">
                <a:tc>
                  <a:txBody>
                    <a:bodyPr/>
                    <a:lstStyle/>
                    <a:p>
                      <a:pPr algn="ctr" fontAlgn="ctr"/>
                      <a:r>
                        <a:rPr lang="en-US" sz="1200" b="0" i="0" u="none" strike="noStrike">
                          <a:solidFill>
                            <a:srgbClr val="000000"/>
                          </a:solidFill>
                          <a:latin typeface="Times New Roman"/>
                        </a:rPr>
                        <a:t>0.76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102.24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8.33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6"/>
                  </a:ext>
                </a:extLst>
              </a:tr>
              <a:tr h="219075">
                <a:tc>
                  <a:txBody>
                    <a:bodyPr/>
                    <a:lstStyle/>
                    <a:p>
                      <a:pPr algn="ctr" fontAlgn="ctr"/>
                      <a:r>
                        <a:rPr lang="en-US" sz="1200" b="0" i="0" u="none" strike="noStrike" dirty="0">
                          <a:solidFill>
                            <a:srgbClr val="000000"/>
                          </a:solidFill>
                          <a:latin typeface="Times New Roman"/>
                        </a:rPr>
                        <a:t>0.9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102.1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13.64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7"/>
                  </a:ext>
                </a:extLst>
              </a:tr>
            </a:tbl>
          </a:graphicData>
        </a:graphic>
      </p:graphicFrame>
      <p:graphicFrame>
        <p:nvGraphicFramePr>
          <p:cNvPr id="11" name="جدول 10"/>
          <p:cNvGraphicFramePr>
            <a:graphicFrameLocks noGrp="1"/>
          </p:cNvGraphicFramePr>
          <p:nvPr>
            <p:extLst/>
          </p:nvPr>
        </p:nvGraphicFramePr>
        <p:xfrm>
          <a:off x="2732389" y="668169"/>
          <a:ext cx="2812376" cy="3943350"/>
        </p:xfrm>
        <a:graphic>
          <a:graphicData uri="http://schemas.openxmlformats.org/drawingml/2006/table">
            <a:tbl>
              <a:tblPr/>
              <a:tblGrid>
                <a:gridCol w="545831">
                  <a:extLst>
                    <a:ext uri="{9D8B030D-6E8A-4147-A177-3AD203B41FA5}">
                      <a16:colId xmlns:a16="http://schemas.microsoft.com/office/drawing/2014/main" val="20000"/>
                    </a:ext>
                  </a:extLst>
                </a:gridCol>
                <a:gridCol w="749030">
                  <a:extLst>
                    <a:ext uri="{9D8B030D-6E8A-4147-A177-3AD203B41FA5}">
                      <a16:colId xmlns:a16="http://schemas.microsoft.com/office/drawing/2014/main" val="20001"/>
                    </a:ext>
                  </a:extLst>
                </a:gridCol>
                <a:gridCol w="690664">
                  <a:extLst>
                    <a:ext uri="{9D8B030D-6E8A-4147-A177-3AD203B41FA5}">
                      <a16:colId xmlns:a16="http://schemas.microsoft.com/office/drawing/2014/main" val="20002"/>
                    </a:ext>
                  </a:extLst>
                </a:gridCol>
                <a:gridCol w="409575">
                  <a:extLst>
                    <a:ext uri="{9D8B030D-6E8A-4147-A177-3AD203B41FA5}">
                      <a16:colId xmlns:a16="http://schemas.microsoft.com/office/drawing/2014/main" val="20003"/>
                    </a:ext>
                  </a:extLst>
                </a:gridCol>
                <a:gridCol w="417276">
                  <a:extLst>
                    <a:ext uri="{9D8B030D-6E8A-4147-A177-3AD203B41FA5}">
                      <a16:colId xmlns:a16="http://schemas.microsoft.com/office/drawing/2014/main" val="20004"/>
                    </a:ext>
                  </a:extLst>
                </a:gridCol>
              </a:tblGrid>
              <a:tr h="219075">
                <a:tc gridSpan="5">
                  <a:txBody>
                    <a:bodyPr/>
                    <a:lstStyle/>
                    <a:p>
                      <a:pPr algn="ctr" fontAlgn="ctr"/>
                      <a:r>
                        <a:rPr lang="en-US" sz="1200" b="0" i="0" u="none" strike="noStrike" dirty="0">
                          <a:solidFill>
                            <a:srgbClr val="FFFFFF"/>
                          </a:solidFill>
                          <a:latin typeface="Times New Roman"/>
                        </a:rPr>
                        <a:t>Table of Manholes (Gray)</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19075">
                <a:tc>
                  <a:txBody>
                    <a:bodyPr/>
                    <a:lstStyle/>
                    <a:p>
                      <a:pPr algn="ctr" fontAlgn="ctr"/>
                      <a:r>
                        <a:rPr lang="en-US" sz="1200" b="0" i="0" u="none" strike="noStrike">
                          <a:solidFill>
                            <a:srgbClr val="FFFFFF"/>
                          </a:solidFill>
                          <a:latin typeface="Times New Roman"/>
                        </a:rPr>
                        <a:t>Depth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smtClean="0">
                          <a:solidFill>
                            <a:srgbClr val="FFFFFF"/>
                          </a:solidFill>
                          <a:latin typeface="Times New Roman"/>
                        </a:rPr>
                        <a:t>Invert </a:t>
                      </a:r>
                      <a:r>
                        <a:rPr lang="en-US" sz="1200" b="0" i="0" u="none" strike="noStrike" dirty="0">
                          <a:solidFill>
                            <a:srgbClr val="FFFFFF"/>
                          </a:solidFill>
                          <a:latin typeface="Times New Roman"/>
                        </a:rPr>
                        <a:t>level</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Top Level</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L (m)</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MH's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1"/>
                  </a:ext>
                </a:extLst>
              </a:tr>
              <a:tr h="219075">
                <a:tc>
                  <a:txBody>
                    <a:bodyPr/>
                    <a:lstStyle/>
                    <a:p>
                      <a:pPr algn="ctr" fontAlgn="ctr"/>
                      <a:r>
                        <a:rPr lang="en-US" sz="1200" b="0" i="0" u="none" strike="noStrike" dirty="0">
                          <a:solidFill>
                            <a:srgbClr val="000000"/>
                          </a:solidFill>
                          <a:latin typeface="Times New Roman"/>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219075">
                <a:tc>
                  <a:txBody>
                    <a:bodyPr/>
                    <a:lstStyle/>
                    <a:p>
                      <a:pPr algn="ctr" fontAlgn="ctr"/>
                      <a:r>
                        <a:rPr lang="en-US" sz="1200" b="0" i="0" u="none" strike="noStrike" dirty="0">
                          <a:solidFill>
                            <a:srgbClr val="000000"/>
                          </a:solidFill>
                          <a:latin typeface="Times New Roman"/>
                        </a:rPr>
                        <a:t>0.64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102.36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4.47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r h="219075">
                <a:tc>
                  <a:txBody>
                    <a:bodyPr/>
                    <a:lstStyle/>
                    <a:p>
                      <a:pPr algn="ctr" fontAlgn="ctr"/>
                      <a:r>
                        <a:rPr lang="en-US" sz="1200" b="0" i="0" u="none" strike="noStrike" dirty="0">
                          <a:solidFill>
                            <a:srgbClr val="000000"/>
                          </a:solidFill>
                          <a:latin typeface="Times New Roman"/>
                        </a:rPr>
                        <a:t>0.76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102.24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12.27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r h="219075">
                <a:tc>
                  <a:txBody>
                    <a:bodyPr/>
                    <a:lstStyle/>
                    <a:p>
                      <a:pPr algn="ctr" fontAlgn="ctr"/>
                      <a:r>
                        <a:rPr lang="en-US" sz="1200" b="0" i="0" u="none" strike="noStrike" dirty="0">
                          <a:solidFill>
                            <a:srgbClr val="000000"/>
                          </a:solidFill>
                          <a:latin typeface="Times New Roman"/>
                        </a:rPr>
                        <a:t>0.8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102.2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4.28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5"/>
                  </a:ext>
                </a:extLst>
              </a:tr>
              <a:tr h="219075">
                <a:tc>
                  <a:txBody>
                    <a:bodyPr/>
                    <a:lstStyle/>
                    <a:p>
                      <a:pPr algn="ctr" fontAlgn="ctr"/>
                      <a:r>
                        <a:rPr lang="en-US" sz="1200" b="0" i="0" u="none" strike="noStrike">
                          <a:solidFill>
                            <a:srgbClr val="000000"/>
                          </a:solidFill>
                          <a:latin typeface="Times New Roman"/>
                        </a:rPr>
                        <a:t>0.94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13.63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6"/>
                  </a:ext>
                </a:extLst>
              </a:tr>
              <a:tr h="219075">
                <a:tc>
                  <a:txBody>
                    <a:bodyPr/>
                    <a:lstStyle/>
                    <a:p>
                      <a:pPr algn="ctr" fontAlgn="ctr"/>
                      <a:r>
                        <a:rPr lang="en-US" sz="1200" b="0" i="0" u="none" strike="noStrike">
                          <a:solidFill>
                            <a:srgbClr val="000000"/>
                          </a:solidFill>
                          <a:latin typeface="Times New Roman"/>
                        </a:rPr>
                        <a:t>1.07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101.93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12.65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7"/>
                  </a:ext>
                </a:extLst>
              </a:tr>
              <a:tr h="219075">
                <a:tc>
                  <a:txBody>
                    <a:bodyPr/>
                    <a:lstStyle/>
                    <a:p>
                      <a:pPr algn="ctr" fontAlgn="ctr"/>
                      <a:r>
                        <a:rPr lang="en-US" sz="1200" b="0" i="0" u="none" strike="noStrike">
                          <a:solidFill>
                            <a:srgbClr val="000000"/>
                          </a:solidFill>
                          <a:latin typeface="Times New Roman"/>
                        </a:rPr>
                        <a:t>1.21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101.79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13.75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8"/>
                  </a:ext>
                </a:extLst>
              </a:tr>
              <a:tr h="219075">
                <a:tc>
                  <a:txBody>
                    <a:bodyPr/>
                    <a:lstStyle/>
                    <a:p>
                      <a:pPr algn="ctr" fontAlgn="ctr"/>
                      <a:r>
                        <a:rPr lang="en-US" sz="1200" b="0" i="0" u="none" strike="noStrike">
                          <a:solidFill>
                            <a:srgbClr val="000000"/>
                          </a:solidFill>
                          <a:latin typeface="Times New Roman"/>
                        </a:rPr>
                        <a:t>1.35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101.65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13.6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9"/>
                  </a:ext>
                </a:extLst>
              </a:tr>
              <a:tr h="219075">
                <a:tc>
                  <a:txBody>
                    <a:bodyPr/>
                    <a:lstStyle/>
                    <a:p>
                      <a:pPr algn="ctr" fontAlgn="ctr"/>
                      <a:r>
                        <a:rPr lang="en-US" sz="1200" b="0" i="0" u="none" strike="noStrike">
                          <a:solidFill>
                            <a:srgbClr val="000000"/>
                          </a:solidFill>
                          <a:latin typeface="Times New Roman"/>
                        </a:rPr>
                        <a:t>1.43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101.57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8.39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0"/>
                  </a:ext>
                </a:extLst>
              </a:tr>
              <a:tr h="219075">
                <a:tc>
                  <a:txBody>
                    <a:bodyPr/>
                    <a:lstStyle/>
                    <a:p>
                      <a:pPr algn="ctr" fontAlgn="ctr"/>
                      <a:r>
                        <a:rPr lang="en-US" sz="1200" b="0" i="0" u="none" strike="noStrike">
                          <a:solidFill>
                            <a:srgbClr val="000000"/>
                          </a:solidFill>
                          <a:latin typeface="Times New Roman"/>
                        </a:rPr>
                        <a:t>0.6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1"/>
                  </a:ext>
                </a:extLst>
              </a:tr>
              <a:tr h="219075">
                <a:tc>
                  <a:txBody>
                    <a:bodyPr/>
                    <a:lstStyle/>
                    <a:p>
                      <a:pPr algn="ctr" fontAlgn="ctr"/>
                      <a:r>
                        <a:rPr lang="en-US" sz="1200" b="0" i="0" u="none" strike="noStrike">
                          <a:solidFill>
                            <a:srgbClr val="000000"/>
                          </a:solidFill>
                          <a:latin typeface="Times New Roman"/>
                        </a:rPr>
                        <a:t>0.64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102.36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3.95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2"/>
                  </a:ext>
                </a:extLst>
              </a:tr>
              <a:tr h="219075">
                <a:tc>
                  <a:txBody>
                    <a:bodyPr/>
                    <a:lstStyle/>
                    <a:p>
                      <a:pPr algn="ctr" fontAlgn="ctr"/>
                      <a:r>
                        <a:rPr lang="en-US" sz="1200" b="0" i="0" u="none" strike="noStrike">
                          <a:solidFill>
                            <a:srgbClr val="000000"/>
                          </a:solidFill>
                          <a:latin typeface="Times New Roman"/>
                        </a:rPr>
                        <a:t>0.67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102.33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2.68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3"/>
                  </a:ext>
                </a:extLst>
              </a:tr>
              <a:tr h="219075">
                <a:tc>
                  <a:txBody>
                    <a:bodyPr/>
                    <a:lstStyle/>
                    <a:p>
                      <a:pPr algn="ctr" fontAlgn="ctr"/>
                      <a:r>
                        <a:rPr lang="en-US" sz="1200" b="0" i="0" u="none" strike="noStrike">
                          <a:solidFill>
                            <a:srgbClr val="000000"/>
                          </a:solidFill>
                          <a:latin typeface="Times New Roman"/>
                        </a:rPr>
                        <a:t>0.77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102.23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10.32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4"/>
                  </a:ext>
                </a:extLst>
              </a:tr>
              <a:tr h="219075">
                <a:tc>
                  <a:txBody>
                    <a:bodyPr/>
                    <a:lstStyle/>
                    <a:p>
                      <a:pPr algn="ctr" fontAlgn="ctr"/>
                      <a:r>
                        <a:rPr lang="en-US" sz="1200" b="0" i="0" u="none" strike="noStrike">
                          <a:solidFill>
                            <a:srgbClr val="000000"/>
                          </a:solidFill>
                          <a:latin typeface="Times New Roman"/>
                        </a:rPr>
                        <a:t>0.79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102.21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1.65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5"/>
                  </a:ext>
                </a:extLst>
              </a:tr>
              <a:tr h="219075">
                <a:tc>
                  <a:txBody>
                    <a:bodyPr/>
                    <a:lstStyle/>
                    <a:p>
                      <a:pPr algn="ctr" fontAlgn="ctr"/>
                      <a:r>
                        <a:rPr lang="en-US" sz="1200" b="0" i="0" u="none" strike="noStrike">
                          <a:solidFill>
                            <a:srgbClr val="000000"/>
                          </a:solidFill>
                          <a:latin typeface="Times New Roman"/>
                        </a:rPr>
                        <a:t>0.89</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102.11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6"/>
                  </a:ext>
                </a:extLst>
              </a:tr>
              <a:tr h="219075">
                <a:tc>
                  <a:txBody>
                    <a:bodyPr/>
                    <a:lstStyle/>
                    <a:p>
                      <a:pPr algn="ctr" fontAlgn="ctr"/>
                      <a:r>
                        <a:rPr lang="en-US" sz="1200" b="0" i="0" u="none" strike="noStrike">
                          <a:solidFill>
                            <a:srgbClr val="000000"/>
                          </a:solidFill>
                          <a:latin typeface="Times New Roman"/>
                        </a:rPr>
                        <a:t>0.98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102.02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8.93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17"/>
                  </a:ext>
                </a:extLst>
              </a:tr>
            </a:tbl>
          </a:graphicData>
        </a:graphic>
      </p:graphicFrame>
      <p:graphicFrame>
        <p:nvGraphicFramePr>
          <p:cNvPr id="13" name="جدول 12"/>
          <p:cNvGraphicFramePr>
            <a:graphicFrameLocks noGrp="1"/>
          </p:cNvGraphicFramePr>
          <p:nvPr>
            <p:extLst/>
          </p:nvPr>
        </p:nvGraphicFramePr>
        <p:xfrm>
          <a:off x="117273" y="2199160"/>
          <a:ext cx="2465387" cy="1095375"/>
        </p:xfrm>
        <a:graphic>
          <a:graphicData uri="http://schemas.openxmlformats.org/drawingml/2006/table">
            <a:tbl>
              <a:tblPr/>
              <a:tblGrid>
                <a:gridCol w="687387">
                  <a:extLst>
                    <a:ext uri="{9D8B030D-6E8A-4147-A177-3AD203B41FA5}">
                      <a16:colId xmlns:a16="http://schemas.microsoft.com/office/drawing/2014/main" val="20000"/>
                    </a:ext>
                  </a:extLst>
                </a:gridCol>
                <a:gridCol w="654050">
                  <a:extLst>
                    <a:ext uri="{9D8B030D-6E8A-4147-A177-3AD203B41FA5}">
                      <a16:colId xmlns:a16="http://schemas.microsoft.com/office/drawing/2014/main" val="20001"/>
                    </a:ext>
                  </a:extLst>
                </a:gridCol>
                <a:gridCol w="565150">
                  <a:extLst>
                    <a:ext uri="{9D8B030D-6E8A-4147-A177-3AD203B41FA5}">
                      <a16:colId xmlns:a16="http://schemas.microsoft.com/office/drawing/2014/main" val="20002"/>
                    </a:ext>
                  </a:extLst>
                </a:gridCol>
                <a:gridCol w="558800">
                  <a:extLst>
                    <a:ext uri="{9D8B030D-6E8A-4147-A177-3AD203B41FA5}">
                      <a16:colId xmlns:a16="http://schemas.microsoft.com/office/drawing/2014/main" val="20003"/>
                    </a:ext>
                  </a:extLst>
                </a:gridCol>
              </a:tblGrid>
              <a:tr h="219075">
                <a:tc>
                  <a:txBody>
                    <a:bodyPr/>
                    <a:lstStyle/>
                    <a:p>
                      <a:pPr algn="ctr" fontAlgn="ctr"/>
                      <a:r>
                        <a:rPr lang="en-US" sz="1200" b="0" i="0" u="none" strike="noStrike" dirty="0">
                          <a:solidFill>
                            <a:srgbClr val="FFFFFF"/>
                          </a:solidFill>
                          <a:latin typeface="Times New Roman"/>
                        </a:rPr>
                        <a:t>T(w) CM)</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T(b) CM)</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H (CM)</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hy-AM" sz="1200" b="0" i="0" u="none" strike="noStrike" dirty="0">
                          <a:solidFill>
                            <a:srgbClr val="FFFFFF"/>
                          </a:solidFill>
                          <a:latin typeface="Arial"/>
                        </a:rPr>
                        <a:t>Փ (</a:t>
                      </a:r>
                      <a:r>
                        <a:rPr lang="en-US" sz="1200" b="0" i="0" u="none" strike="noStrike" dirty="0">
                          <a:solidFill>
                            <a:srgbClr val="FFFFFF"/>
                          </a:solidFill>
                          <a:latin typeface="Arial"/>
                        </a:rPr>
                        <a:t>CM)</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219075">
                <a:tc>
                  <a:txBody>
                    <a:bodyPr/>
                    <a:lstStyle/>
                    <a:p>
                      <a:pPr algn="ctr" fontAlgn="ctr"/>
                      <a:r>
                        <a:rPr lang="en-US" sz="1200" b="0" i="0" u="none" strike="noStrike" dirty="0">
                          <a:solidFill>
                            <a:srgbClr val="000000"/>
                          </a:solidFill>
                          <a:latin typeface="Times New Roman"/>
                        </a:rPr>
                        <a:t>7.5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50-100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60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1"/>
                  </a:ext>
                </a:extLst>
              </a:tr>
              <a:tr h="219075">
                <a:tc>
                  <a:txBody>
                    <a:bodyPr/>
                    <a:lstStyle/>
                    <a:p>
                      <a:pPr algn="ctr" fontAlgn="ctr"/>
                      <a:r>
                        <a:rPr lang="en-US" sz="1200" b="0" i="0" u="none" strike="noStrike" dirty="0">
                          <a:solidFill>
                            <a:srgbClr val="000000"/>
                          </a:solidFill>
                          <a:latin typeface="Times New Roman"/>
                        </a:rPr>
                        <a:t>12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100-150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80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219075">
                <a:tc>
                  <a:txBody>
                    <a:bodyPr/>
                    <a:lstStyle/>
                    <a:p>
                      <a:pPr algn="ctr" fontAlgn="ctr"/>
                      <a:r>
                        <a:rPr lang="en-US" sz="1200" b="0" i="0" u="none" strike="noStrike" dirty="0">
                          <a:solidFill>
                            <a:srgbClr val="000000"/>
                          </a:solidFill>
                          <a:latin typeface="Times New Roman"/>
                        </a:rPr>
                        <a:t>14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150-250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100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r h="219075">
                <a:tc>
                  <a:txBody>
                    <a:bodyPr/>
                    <a:lstStyle/>
                    <a:p>
                      <a:pPr algn="ctr" fontAlgn="ctr"/>
                      <a:r>
                        <a:rPr lang="en-US" sz="1200" b="0" i="0" u="none" strike="noStrike" dirty="0">
                          <a:solidFill>
                            <a:srgbClr val="000000"/>
                          </a:solidFill>
                          <a:latin typeface="Times New Roman"/>
                        </a:rPr>
                        <a:t>14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&gt;250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120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737498937"/>
      </p:ext>
    </p:extLst>
  </p:cSld>
  <p:clrMapOvr>
    <a:masterClrMapping/>
  </p:clrMapOvr>
  <p:transition spd="slow">
    <p:push dir="u"/>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828"/>
        <p:cNvGrpSpPr/>
        <p:nvPr/>
      </p:nvGrpSpPr>
      <p:grpSpPr>
        <a:xfrm>
          <a:off x="0" y="0"/>
          <a:ext cx="0" cy="0"/>
          <a:chOff x="0" y="0"/>
          <a:chExt cx="0" cy="0"/>
        </a:xfrm>
      </p:grpSpPr>
      <p:sp>
        <p:nvSpPr>
          <p:cNvPr id="1839" name="Google Shape;1839;p43"/>
          <p:cNvSpPr/>
          <p:nvPr/>
        </p:nvSpPr>
        <p:spPr>
          <a:xfrm>
            <a:off x="6636336" y="4194996"/>
            <a:ext cx="44439" cy="43988"/>
          </a:xfrm>
          <a:custGeom>
            <a:avLst/>
            <a:gdLst/>
            <a:ahLst/>
            <a:cxnLst/>
            <a:rect l="l" t="t" r="r" b="b"/>
            <a:pathLst>
              <a:path w="2436" h="2436" extrusionOk="0">
                <a:moveTo>
                  <a:pt x="1235" y="1"/>
                </a:moveTo>
                <a:cubicBezTo>
                  <a:pt x="568" y="1"/>
                  <a:pt x="1" y="535"/>
                  <a:pt x="1" y="1202"/>
                </a:cubicBezTo>
                <a:cubicBezTo>
                  <a:pt x="1" y="1902"/>
                  <a:pt x="568" y="2436"/>
                  <a:pt x="1235" y="2436"/>
                </a:cubicBezTo>
                <a:cubicBezTo>
                  <a:pt x="1902" y="2436"/>
                  <a:pt x="2436" y="1902"/>
                  <a:pt x="2436" y="1202"/>
                </a:cubicBezTo>
                <a:cubicBezTo>
                  <a:pt x="2436" y="535"/>
                  <a:pt x="1902" y="1"/>
                  <a:pt x="12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43"/>
          <p:cNvSpPr/>
          <p:nvPr/>
        </p:nvSpPr>
        <p:spPr>
          <a:xfrm>
            <a:off x="2410816" y="3462189"/>
            <a:ext cx="51832" cy="51302"/>
          </a:xfrm>
          <a:custGeom>
            <a:avLst/>
            <a:gdLst/>
            <a:ahLst/>
            <a:cxnLst/>
            <a:rect l="l" t="t" r="r" b="b"/>
            <a:pathLst>
              <a:path w="2436" h="2436" extrusionOk="0">
                <a:moveTo>
                  <a:pt x="1235" y="1"/>
                </a:moveTo>
                <a:cubicBezTo>
                  <a:pt x="568" y="1"/>
                  <a:pt x="1" y="535"/>
                  <a:pt x="1" y="1202"/>
                </a:cubicBezTo>
                <a:cubicBezTo>
                  <a:pt x="1" y="1902"/>
                  <a:pt x="568" y="2436"/>
                  <a:pt x="1235" y="2436"/>
                </a:cubicBezTo>
                <a:cubicBezTo>
                  <a:pt x="1902" y="2436"/>
                  <a:pt x="2436" y="1902"/>
                  <a:pt x="2436" y="1202"/>
                </a:cubicBezTo>
                <a:cubicBezTo>
                  <a:pt x="2436" y="535"/>
                  <a:pt x="1902" y="1"/>
                  <a:pt x="12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833;p43"/>
          <p:cNvSpPr txBox="1">
            <a:spLocks/>
          </p:cNvSpPr>
          <p:nvPr/>
        </p:nvSpPr>
        <p:spPr>
          <a:xfrm>
            <a:off x="325097" y="905413"/>
            <a:ext cx="2174912" cy="407822"/>
          </a:xfrm>
          <a:prstGeom prst="rect">
            <a:avLst/>
          </a:prstGeom>
          <a:noFill/>
          <a:ln>
            <a:noFill/>
          </a:ln>
        </p:spPr>
        <p:txBody>
          <a:bodyPr spcFirstLastPara="1" wrap="square" lIns="91425" tIns="91425" rIns="91425" bIns="91425" anchor="t" anchorCtr="0">
            <a:noAutofit/>
          </a:bodyPr>
          <a:lstStyle/>
          <a:p>
            <a:pPr lvl="0">
              <a:buClr>
                <a:schemeClr val="dk2"/>
              </a:buClr>
              <a:buSzPts val="3000"/>
            </a:pPr>
            <a:r>
              <a:rPr lang="en-US" b="1" dirty="0" smtClean="0">
                <a:solidFill>
                  <a:schemeClr val="tx1"/>
                </a:solidFill>
                <a:latin typeface="Times New Roman" pitchFamily="18" charset="0"/>
                <a:ea typeface="Poiret One"/>
                <a:cs typeface="Times New Roman" pitchFamily="18" charset="0"/>
                <a:sym typeface="Poiret One"/>
              </a:rPr>
              <a:t>Pipes Diameter </a:t>
            </a:r>
            <a:r>
              <a:rPr kumimoji="0" lang="en-US" b="1" i="0" u="none" strike="noStrike" kern="0" cap="none" spc="0" normalizeH="0" baseline="0" noProof="0" dirty="0" smtClean="0">
                <a:ln>
                  <a:noFill/>
                </a:ln>
                <a:solidFill>
                  <a:schemeClr val="tx1"/>
                </a:solidFill>
                <a:effectLst/>
                <a:uLnTx/>
                <a:uFillTx/>
                <a:latin typeface="Poiret One"/>
                <a:ea typeface="Poiret One"/>
                <a:cs typeface="Poiret One"/>
                <a:sym typeface="Poiret One"/>
              </a:rPr>
              <a:t/>
            </a:r>
            <a:br>
              <a:rPr kumimoji="0" lang="en-US" b="1" i="0" u="none" strike="noStrike" kern="0" cap="none" spc="0" normalizeH="0" baseline="0" noProof="0" dirty="0" smtClean="0">
                <a:ln>
                  <a:noFill/>
                </a:ln>
                <a:solidFill>
                  <a:schemeClr val="tx1"/>
                </a:solidFill>
                <a:effectLst/>
                <a:uLnTx/>
                <a:uFillTx/>
                <a:latin typeface="Poiret One"/>
                <a:ea typeface="Poiret One"/>
                <a:cs typeface="Poiret One"/>
                <a:sym typeface="Poiret One"/>
              </a:rPr>
            </a:br>
            <a:r>
              <a:rPr kumimoji="0" lang="en-US" b="1" i="0" u="none" strike="noStrike" kern="0" cap="none" spc="0" normalizeH="0" baseline="0" noProof="0" dirty="0" smtClean="0">
                <a:ln>
                  <a:noFill/>
                </a:ln>
                <a:solidFill>
                  <a:schemeClr val="tx1"/>
                </a:solidFill>
                <a:effectLst/>
                <a:uLnTx/>
                <a:uFillTx/>
                <a:latin typeface="Times New Roman" pitchFamily="18" charset="0"/>
                <a:ea typeface="Poiret One"/>
                <a:cs typeface="Times New Roman" pitchFamily="18" charset="0"/>
                <a:sym typeface="Poiret One"/>
              </a:rPr>
              <a:t/>
            </a:r>
            <a:br>
              <a:rPr kumimoji="0" lang="en-US" b="1" i="0" u="none" strike="noStrike" kern="0" cap="none" spc="0" normalizeH="0" baseline="0" noProof="0" dirty="0" smtClean="0">
                <a:ln>
                  <a:noFill/>
                </a:ln>
                <a:solidFill>
                  <a:schemeClr val="tx1"/>
                </a:solidFill>
                <a:effectLst/>
                <a:uLnTx/>
                <a:uFillTx/>
                <a:latin typeface="Times New Roman" pitchFamily="18" charset="0"/>
                <a:ea typeface="Poiret One"/>
                <a:cs typeface="Times New Roman" pitchFamily="18" charset="0"/>
                <a:sym typeface="Poiret One"/>
              </a:rPr>
            </a:br>
            <a:endParaRPr kumimoji="0" lang="en-US" b="1" i="0" u="none" strike="noStrike" kern="0" cap="none" spc="0" normalizeH="0" baseline="0" noProof="0" dirty="0">
              <a:ln>
                <a:noFill/>
              </a:ln>
              <a:solidFill>
                <a:schemeClr val="tx1"/>
              </a:solidFill>
              <a:effectLst/>
              <a:uLnTx/>
              <a:uFillTx/>
              <a:latin typeface="Times New Roman" pitchFamily="18" charset="0"/>
              <a:ea typeface="Poiret One"/>
              <a:cs typeface="Times New Roman" pitchFamily="18" charset="0"/>
              <a:sym typeface="Poiret One"/>
            </a:endParaRPr>
          </a:p>
        </p:txBody>
      </p:sp>
      <p:pic>
        <p:nvPicPr>
          <p:cNvPr id="69634" name="Picture 2" descr="C:\Users\user\Desktop\مشروع التخرج 2\Drainage.PNG"/>
          <p:cNvPicPr>
            <a:picLocks noChangeAspect="1" noChangeArrowheads="1"/>
          </p:cNvPicPr>
          <p:nvPr/>
        </p:nvPicPr>
        <p:blipFill>
          <a:blip r:embed="rId3"/>
          <a:srcRect/>
          <a:stretch>
            <a:fillRect/>
          </a:stretch>
        </p:blipFill>
        <p:spPr bwMode="auto">
          <a:xfrm>
            <a:off x="5746754" y="136187"/>
            <a:ext cx="3231876" cy="4278497"/>
          </a:xfrm>
          <a:prstGeom prst="rect">
            <a:avLst/>
          </a:prstGeom>
          <a:ln>
            <a:noFill/>
          </a:ln>
          <a:effectLst>
            <a:outerShdw blurRad="292100" dist="139700" dir="2700000" algn="tl" rotWithShape="0">
              <a:srgbClr val="333333">
                <a:alpha val="65000"/>
              </a:srgbClr>
            </a:outerShdw>
          </a:effectLst>
        </p:spPr>
      </p:pic>
      <p:pic>
        <p:nvPicPr>
          <p:cNvPr id="69635" name="Picture 3" descr="C:\Users\user\Desktop\مشروع التخرج 2\Drainage 2.PNG"/>
          <p:cNvPicPr>
            <a:picLocks noChangeAspect="1" noChangeArrowheads="1"/>
          </p:cNvPicPr>
          <p:nvPr/>
        </p:nvPicPr>
        <p:blipFill>
          <a:blip r:embed="rId4"/>
          <a:srcRect/>
          <a:stretch>
            <a:fillRect/>
          </a:stretch>
        </p:blipFill>
        <p:spPr bwMode="auto">
          <a:xfrm>
            <a:off x="325097" y="2386432"/>
            <a:ext cx="5000017" cy="2607371"/>
          </a:xfrm>
          <a:prstGeom prst="rect">
            <a:avLst/>
          </a:prstGeom>
          <a:ln>
            <a:noFill/>
          </a:ln>
          <a:effectLst>
            <a:outerShdw blurRad="292100" dist="139700" dir="2700000" algn="tl" rotWithShape="0">
              <a:srgbClr val="333333">
                <a:alpha val="65000"/>
              </a:srgbClr>
            </a:outerShdw>
          </a:effectLst>
        </p:spPr>
      </p:pic>
      <p:graphicFrame>
        <p:nvGraphicFramePr>
          <p:cNvPr id="14" name="جدول 13"/>
          <p:cNvGraphicFramePr>
            <a:graphicFrameLocks noGrp="1"/>
          </p:cNvGraphicFramePr>
          <p:nvPr>
            <p:extLst/>
          </p:nvPr>
        </p:nvGraphicFramePr>
        <p:xfrm>
          <a:off x="2136843" y="959572"/>
          <a:ext cx="2629710" cy="1095375"/>
        </p:xfrm>
        <a:graphic>
          <a:graphicData uri="http://schemas.openxmlformats.org/drawingml/2006/table">
            <a:tbl>
              <a:tblPr/>
              <a:tblGrid>
                <a:gridCol w="1533525">
                  <a:extLst>
                    <a:ext uri="{9D8B030D-6E8A-4147-A177-3AD203B41FA5}">
                      <a16:colId xmlns:a16="http://schemas.microsoft.com/office/drawing/2014/main" val="20000"/>
                    </a:ext>
                  </a:extLst>
                </a:gridCol>
                <a:gridCol w="288789">
                  <a:extLst>
                    <a:ext uri="{9D8B030D-6E8A-4147-A177-3AD203B41FA5}">
                      <a16:colId xmlns:a16="http://schemas.microsoft.com/office/drawing/2014/main" val="20001"/>
                    </a:ext>
                  </a:extLst>
                </a:gridCol>
                <a:gridCol w="350196">
                  <a:extLst>
                    <a:ext uri="{9D8B030D-6E8A-4147-A177-3AD203B41FA5}">
                      <a16:colId xmlns:a16="http://schemas.microsoft.com/office/drawing/2014/main" val="20002"/>
                    </a:ext>
                  </a:extLst>
                </a:gridCol>
                <a:gridCol w="457200">
                  <a:extLst>
                    <a:ext uri="{9D8B030D-6E8A-4147-A177-3AD203B41FA5}">
                      <a16:colId xmlns:a16="http://schemas.microsoft.com/office/drawing/2014/main" val="20003"/>
                    </a:ext>
                  </a:extLst>
                </a:gridCol>
              </a:tblGrid>
              <a:tr h="219075">
                <a:tc>
                  <a:txBody>
                    <a:bodyPr/>
                    <a:lstStyle/>
                    <a:p>
                      <a:pPr algn="ctr" fontAlgn="ctr"/>
                      <a:r>
                        <a:rPr lang="en-US" sz="1200" b="0" i="0" u="none" strike="noStrike" dirty="0">
                          <a:solidFill>
                            <a:srgbClr val="FFFFFF"/>
                          </a:solidFill>
                          <a:latin typeface="Times New Roman"/>
                        </a:rPr>
                        <a:t>Fixture</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D</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Arial"/>
                        </a:rPr>
                        <a:t>Pipe</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219075">
                <a:tc>
                  <a:txBody>
                    <a:bodyPr/>
                    <a:lstStyle/>
                    <a:p>
                      <a:pPr algn="ctr" fontAlgn="ctr"/>
                      <a:r>
                        <a:rPr lang="en-US" sz="1200" b="0" i="0" u="none" strike="noStrike" dirty="0">
                          <a:solidFill>
                            <a:srgbClr val="000000"/>
                          </a:solidFill>
                          <a:latin typeface="Times New Roman"/>
                        </a:rPr>
                        <a:t>Sewer</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rowSpan="4">
                  <a:txBody>
                    <a:bodyPr/>
                    <a:lstStyle/>
                    <a:p>
                      <a:pPr algn="ctr" fontAlgn="ctr"/>
                      <a:r>
                        <a:rPr lang="en-US" sz="1200" b="0" i="0" u="none" strike="noStrike">
                          <a:solidFill>
                            <a:srgbClr val="000000"/>
                          </a:solidFill>
                          <a:latin typeface="Times New Roman"/>
                        </a:rPr>
                        <a:t>PVC</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1"/>
                  </a:ext>
                </a:extLst>
              </a:tr>
              <a:tr h="219075">
                <a:tc>
                  <a:txBody>
                    <a:bodyPr/>
                    <a:lstStyle/>
                    <a:p>
                      <a:pPr algn="ctr" fontAlgn="ctr"/>
                      <a:r>
                        <a:rPr lang="en-US" sz="1200" b="0" i="0" u="none" strike="noStrike" dirty="0">
                          <a:solidFill>
                            <a:srgbClr val="000000"/>
                          </a:solidFill>
                          <a:latin typeface="Times New Roman"/>
                        </a:rPr>
                        <a:t>Drainage</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vMerge="1">
                  <a:txBody>
                    <a:bodyPr/>
                    <a:lstStyle/>
                    <a:p>
                      <a:endParaRPr lang="en-US"/>
                    </a:p>
                  </a:txBody>
                  <a:tcPr/>
                </a:tc>
                <a:extLst>
                  <a:ext uri="{0D108BD9-81ED-4DB2-BD59-A6C34878D82A}">
                    <a16:rowId xmlns:a16="http://schemas.microsoft.com/office/drawing/2014/main" val="10002"/>
                  </a:ext>
                </a:extLst>
              </a:tr>
              <a:tr h="219075">
                <a:tc>
                  <a:txBody>
                    <a:bodyPr/>
                    <a:lstStyle/>
                    <a:p>
                      <a:pPr algn="ctr" fontAlgn="ctr"/>
                      <a:r>
                        <a:rPr lang="en-US" sz="1200" b="0" i="0" u="none" strike="noStrike" dirty="0">
                          <a:solidFill>
                            <a:srgbClr val="000000"/>
                          </a:solidFill>
                          <a:latin typeface="Times New Roman"/>
                        </a:rPr>
                        <a:t>Stack</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vMerge="1">
                  <a:txBody>
                    <a:bodyPr/>
                    <a:lstStyle/>
                    <a:p>
                      <a:endParaRPr lang="en-US"/>
                    </a:p>
                  </a:txBody>
                  <a:tcPr/>
                </a:tc>
                <a:extLst>
                  <a:ext uri="{0D108BD9-81ED-4DB2-BD59-A6C34878D82A}">
                    <a16:rowId xmlns:a16="http://schemas.microsoft.com/office/drawing/2014/main" val="10003"/>
                  </a:ext>
                </a:extLst>
              </a:tr>
              <a:tr h="219075">
                <a:tc>
                  <a:txBody>
                    <a:bodyPr/>
                    <a:lstStyle/>
                    <a:p>
                      <a:pPr algn="ctr" fontAlgn="ctr"/>
                      <a:r>
                        <a:rPr lang="en-US" sz="1200" b="0" i="0" u="none" strike="noStrike" dirty="0">
                          <a:solidFill>
                            <a:srgbClr val="000000"/>
                          </a:solidFill>
                          <a:latin typeface="Times New Roman"/>
                        </a:rPr>
                        <a:t>Drainage between MH's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vMerge="1">
                  <a:txBody>
                    <a:bodyPr/>
                    <a:lstStyle/>
                    <a:p>
                      <a:endParaRPr lang="en-US"/>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099540227"/>
      </p:ext>
    </p:extLst>
  </p:cSld>
  <p:clrMapOvr>
    <a:masterClrMapping/>
  </p:clrMapOvr>
  <p:transition spd="slow">
    <p:push dir="u"/>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828"/>
        <p:cNvGrpSpPr/>
        <p:nvPr/>
      </p:nvGrpSpPr>
      <p:grpSpPr>
        <a:xfrm>
          <a:off x="0" y="0"/>
          <a:ext cx="0" cy="0"/>
          <a:chOff x="0" y="0"/>
          <a:chExt cx="0" cy="0"/>
        </a:xfrm>
      </p:grpSpPr>
      <p:pic>
        <p:nvPicPr>
          <p:cNvPr id="72716" name="Picture 12" descr="1"/>
          <p:cNvPicPr>
            <a:picLocks noChangeAspect="1" noChangeArrowheads="1"/>
          </p:cNvPicPr>
          <p:nvPr/>
        </p:nvPicPr>
        <p:blipFill>
          <a:blip r:embed="rId3"/>
          <a:srcRect/>
          <a:stretch>
            <a:fillRect/>
          </a:stretch>
        </p:blipFill>
        <p:spPr bwMode="auto">
          <a:xfrm>
            <a:off x="3051543" y="307712"/>
            <a:ext cx="5922335" cy="4582032"/>
          </a:xfrm>
          <a:prstGeom prst="rect">
            <a:avLst/>
          </a:prstGeom>
          <a:ln>
            <a:noFill/>
          </a:ln>
          <a:effectLst>
            <a:outerShdw blurRad="292100" dist="139700" dir="2700000" algn="tl" rotWithShape="0">
              <a:srgbClr val="333333">
                <a:alpha val="65000"/>
              </a:srgbClr>
            </a:outerShdw>
          </a:effectLst>
        </p:spPr>
      </p:pic>
      <p:sp>
        <p:nvSpPr>
          <p:cNvPr id="1839" name="Google Shape;1839;p43"/>
          <p:cNvSpPr/>
          <p:nvPr/>
        </p:nvSpPr>
        <p:spPr>
          <a:xfrm>
            <a:off x="6636336" y="4194996"/>
            <a:ext cx="44439" cy="43988"/>
          </a:xfrm>
          <a:custGeom>
            <a:avLst/>
            <a:gdLst/>
            <a:ahLst/>
            <a:cxnLst/>
            <a:rect l="l" t="t" r="r" b="b"/>
            <a:pathLst>
              <a:path w="2436" h="2436" extrusionOk="0">
                <a:moveTo>
                  <a:pt x="1235" y="1"/>
                </a:moveTo>
                <a:cubicBezTo>
                  <a:pt x="568" y="1"/>
                  <a:pt x="1" y="535"/>
                  <a:pt x="1" y="1202"/>
                </a:cubicBezTo>
                <a:cubicBezTo>
                  <a:pt x="1" y="1902"/>
                  <a:pt x="568" y="2436"/>
                  <a:pt x="1235" y="2436"/>
                </a:cubicBezTo>
                <a:cubicBezTo>
                  <a:pt x="1902" y="2436"/>
                  <a:pt x="2436" y="1902"/>
                  <a:pt x="2436" y="1202"/>
                </a:cubicBezTo>
                <a:cubicBezTo>
                  <a:pt x="2436" y="535"/>
                  <a:pt x="1902" y="1"/>
                  <a:pt x="12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43"/>
          <p:cNvSpPr/>
          <p:nvPr/>
        </p:nvSpPr>
        <p:spPr>
          <a:xfrm>
            <a:off x="2410816" y="3462189"/>
            <a:ext cx="51832" cy="51302"/>
          </a:xfrm>
          <a:custGeom>
            <a:avLst/>
            <a:gdLst/>
            <a:ahLst/>
            <a:cxnLst/>
            <a:rect l="l" t="t" r="r" b="b"/>
            <a:pathLst>
              <a:path w="2436" h="2436" extrusionOk="0">
                <a:moveTo>
                  <a:pt x="1235" y="1"/>
                </a:moveTo>
                <a:cubicBezTo>
                  <a:pt x="568" y="1"/>
                  <a:pt x="1" y="535"/>
                  <a:pt x="1" y="1202"/>
                </a:cubicBezTo>
                <a:cubicBezTo>
                  <a:pt x="1" y="1902"/>
                  <a:pt x="568" y="2436"/>
                  <a:pt x="1235" y="2436"/>
                </a:cubicBezTo>
                <a:cubicBezTo>
                  <a:pt x="1902" y="2436"/>
                  <a:pt x="2436" y="1902"/>
                  <a:pt x="2436" y="1202"/>
                </a:cubicBezTo>
                <a:cubicBezTo>
                  <a:pt x="2436" y="535"/>
                  <a:pt x="1902" y="1"/>
                  <a:pt x="12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833;p43"/>
          <p:cNvSpPr txBox="1">
            <a:spLocks/>
          </p:cNvSpPr>
          <p:nvPr/>
        </p:nvSpPr>
        <p:spPr>
          <a:xfrm>
            <a:off x="325097" y="769225"/>
            <a:ext cx="2174912" cy="407822"/>
          </a:xfrm>
          <a:prstGeom prst="rect">
            <a:avLst/>
          </a:prstGeom>
          <a:noFill/>
          <a:ln>
            <a:noFill/>
          </a:ln>
        </p:spPr>
        <p:txBody>
          <a:bodyPr spcFirstLastPara="1" wrap="square" lIns="91425" tIns="91425" rIns="91425" bIns="91425" anchor="t" anchorCtr="0">
            <a:noAutofit/>
          </a:bodyPr>
          <a:lstStyle/>
          <a:p>
            <a:pPr lvl="0">
              <a:buClr>
                <a:schemeClr val="dk2"/>
              </a:buClr>
              <a:buSzPts val="3000"/>
            </a:pPr>
            <a:r>
              <a:rPr lang="en-US" sz="1600" b="1" dirty="0" smtClean="0">
                <a:solidFill>
                  <a:schemeClr val="tx1"/>
                </a:solidFill>
                <a:latin typeface="Times New Roman" pitchFamily="18" charset="0"/>
                <a:ea typeface="Poiret One"/>
                <a:cs typeface="Times New Roman" pitchFamily="18" charset="0"/>
                <a:sym typeface="Poiret One"/>
              </a:rPr>
              <a:t>Water Supply</a:t>
            </a:r>
            <a:r>
              <a:rPr kumimoji="0" lang="en-US" sz="1600" b="1" i="0" u="none" strike="noStrike" kern="0" cap="none" spc="0" normalizeH="0" baseline="0" noProof="0" dirty="0" smtClean="0">
                <a:ln>
                  <a:noFill/>
                </a:ln>
                <a:solidFill>
                  <a:schemeClr val="tx1"/>
                </a:solidFill>
                <a:effectLst/>
                <a:uLnTx/>
                <a:uFillTx/>
                <a:latin typeface="Poiret One"/>
                <a:ea typeface="Poiret One"/>
                <a:cs typeface="Poiret One"/>
                <a:sym typeface="Poiret One"/>
              </a:rPr>
              <a:t/>
            </a:r>
            <a:br>
              <a:rPr kumimoji="0" lang="en-US" sz="1600" b="1" i="0" u="none" strike="noStrike" kern="0" cap="none" spc="0" normalizeH="0" baseline="0" noProof="0" dirty="0" smtClean="0">
                <a:ln>
                  <a:noFill/>
                </a:ln>
                <a:solidFill>
                  <a:schemeClr val="tx1"/>
                </a:solidFill>
                <a:effectLst/>
                <a:uLnTx/>
                <a:uFillTx/>
                <a:latin typeface="Poiret One"/>
                <a:ea typeface="Poiret One"/>
                <a:cs typeface="Poiret One"/>
                <a:sym typeface="Poiret One"/>
              </a:rPr>
            </a:br>
            <a:r>
              <a:rPr kumimoji="0" lang="en-US" sz="1600" b="1" i="0" u="none" strike="noStrike" kern="0" cap="none" spc="0" normalizeH="0" baseline="0" noProof="0" dirty="0" smtClean="0">
                <a:ln>
                  <a:noFill/>
                </a:ln>
                <a:solidFill>
                  <a:schemeClr val="tx1"/>
                </a:solidFill>
                <a:effectLst/>
                <a:uLnTx/>
                <a:uFillTx/>
                <a:latin typeface="Times New Roman" pitchFamily="18" charset="0"/>
                <a:ea typeface="Poiret One"/>
                <a:cs typeface="Times New Roman" pitchFamily="18" charset="0"/>
                <a:sym typeface="Poiret One"/>
              </a:rPr>
              <a:t/>
            </a:r>
            <a:br>
              <a:rPr kumimoji="0" lang="en-US" sz="1600" b="1" i="0" u="none" strike="noStrike" kern="0" cap="none" spc="0" normalizeH="0" baseline="0" noProof="0" dirty="0" smtClean="0">
                <a:ln>
                  <a:noFill/>
                </a:ln>
                <a:solidFill>
                  <a:schemeClr val="tx1"/>
                </a:solidFill>
                <a:effectLst/>
                <a:uLnTx/>
                <a:uFillTx/>
                <a:latin typeface="Times New Roman" pitchFamily="18" charset="0"/>
                <a:ea typeface="Poiret One"/>
                <a:cs typeface="Times New Roman" pitchFamily="18" charset="0"/>
                <a:sym typeface="Poiret One"/>
              </a:rPr>
            </a:br>
            <a:endParaRPr kumimoji="0" lang="en-US" sz="1600" b="1" i="0" u="none" strike="noStrike" kern="0" cap="none" spc="0" normalizeH="0" baseline="0" noProof="0" dirty="0">
              <a:ln>
                <a:noFill/>
              </a:ln>
              <a:solidFill>
                <a:schemeClr val="tx1"/>
              </a:solidFill>
              <a:effectLst/>
              <a:uLnTx/>
              <a:uFillTx/>
              <a:latin typeface="Times New Roman" pitchFamily="18" charset="0"/>
              <a:ea typeface="Poiret One"/>
              <a:cs typeface="Times New Roman" pitchFamily="18" charset="0"/>
              <a:sym typeface="Poiret One"/>
            </a:endParaRPr>
          </a:p>
        </p:txBody>
      </p:sp>
      <p:sp>
        <p:nvSpPr>
          <p:cNvPr id="23" name="Google Shape;1833;p43"/>
          <p:cNvSpPr txBox="1">
            <a:spLocks/>
          </p:cNvSpPr>
          <p:nvPr/>
        </p:nvSpPr>
        <p:spPr>
          <a:xfrm>
            <a:off x="0" y="1348032"/>
            <a:ext cx="3284720" cy="1985103"/>
          </a:xfrm>
          <a:prstGeom prst="rect">
            <a:avLst/>
          </a:prstGeom>
          <a:noFill/>
          <a:ln>
            <a:noFill/>
          </a:ln>
        </p:spPr>
        <p:txBody>
          <a:bodyPr spcFirstLastPara="1" wrap="square" lIns="91425" tIns="91425" rIns="91425" bIns="91425" anchor="t" anchorCtr="0">
            <a:noAutofit/>
          </a:bodyPr>
          <a:lstStyle/>
          <a:p>
            <a:r>
              <a:rPr lang="en-US" sz="1200" b="1" dirty="0" smtClean="0">
                <a:solidFill>
                  <a:schemeClr val="tx1"/>
                </a:solidFill>
                <a:latin typeface="Times New Roman" pitchFamily="18" charset="0"/>
                <a:ea typeface="Poiret One"/>
                <a:cs typeface="Times New Roman" pitchFamily="18" charset="0"/>
                <a:sym typeface="Poiret One"/>
              </a:rPr>
              <a:t>The fresh water consumption for the fireman </a:t>
            </a:r>
          </a:p>
          <a:p>
            <a:r>
              <a:rPr lang="en-US" sz="1200" b="1" dirty="0" smtClean="0">
                <a:solidFill>
                  <a:schemeClr val="tx1"/>
                </a:solidFill>
                <a:latin typeface="Times New Roman" pitchFamily="18" charset="0"/>
                <a:ea typeface="Poiret One"/>
                <a:cs typeface="Times New Roman" pitchFamily="18" charset="0"/>
                <a:sym typeface="Poiret One"/>
              </a:rPr>
              <a:t> = (80 L/day/person )  </a:t>
            </a:r>
          </a:p>
          <a:p>
            <a:r>
              <a:rPr lang="en-US" sz="1200" b="1" dirty="0" smtClean="0">
                <a:solidFill>
                  <a:schemeClr val="tx1"/>
                </a:solidFill>
                <a:latin typeface="Times New Roman" pitchFamily="18" charset="0"/>
                <a:ea typeface="Poiret One"/>
                <a:cs typeface="Times New Roman" pitchFamily="18" charset="0"/>
                <a:sym typeface="Poiret One"/>
              </a:rPr>
              <a:t> for the staff  = (15 L/day/person )</a:t>
            </a:r>
          </a:p>
          <a:p>
            <a:endParaRPr lang="en-US" sz="1200" b="1" dirty="0" smtClean="0">
              <a:solidFill>
                <a:schemeClr val="tx1"/>
              </a:solidFill>
              <a:latin typeface="Times New Roman" pitchFamily="18" charset="0"/>
              <a:ea typeface="Poiret One"/>
              <a:cs typeface="Times New Roman" pitchFamily="18" charset="0"/>
              <a:sym typeface="Poiret One"/>
            </a:endParaRPr>
          </a:p>
          <a:p>
            <a:r>
              <a:rPr lang="en-US" sz="1200" b="1" dirty="0" smtClean="0">
                <a:solidFill>
                  <a:schemeClr val="tx1"/>
                </a:solidFill>
                <a:latin typeface="Times New Roman" pitchFamily="18" charset="0"/>
                <a:ea typeface="Poiret One"/>
                <a:cs typeface="Times New Roman" pitchFamily="18" charset="0"/>
                <a:sym typeface="Poiret One"/>
              </a:rPr>
              <a:t>Daily Demand = (40×80 ) +(6×15 )</a:t>
            </a:r>
          </a:p>
          <a:p>
            <a:r>
              <a:rPr lang="en-US" sz="1200" b="1" dirty="0" smtClean="0">
                <a:solidFill>
                  <a:schemeClr val="tx1"/>
                </a:solidFill>
                <a:latin typeface="Times New Roman" pitchFamily="18" charset="0"/>
                <a:ea typeface="Poiret One"/>
                <a:cs typeface="Times New Roman" pitchFamily="18" charset="0"/>
                <a:sym typeface="Poiret One"/>
              </a:rPr>
              <a:t> = 3200 + 90 = 3290 L/day = 3.29 ̴ 3.5 L</a:t>
            </a:r>
          </a:p>
          <a:p>
            <a:endParaRPr lang="en-US" sz="1200" b="1" dirty="0" smtClean="0">
              <a:solidFill>
                <a:schemeClr val="tx1"/>
              </a:solidFill>
              <a:latin typeface="Times New Roman" pitchFamily="18" charset="0"/>
              <a:ea typeface="Poiret One"/>
              <a:cs typeface="Times New Roman" pitchFamily="18" charset="0"/>
              <a:sym typeface="Poiret One"/>
            </a:endParaRPr>
          </a:p>
          <a:p>
            <a:r>
              <a:rPr lang="en-US" sz="1200" b="1" dirty="0" smtClean="0">
                <a:solidFill>
                  <a:schemeClr val="tx1"/>
                </a:solidFill>
                <a:latin typeface="Times New Roman" pitchFamily="18" charset="0"/>
                <a:ea typeface="Poiret One"/>
                <a:cs typeface="Times New Roman" pitchFamily="18" charset="0"/>
                <a:sym typeface="Poiret One"/>
              </a:rPr>
              <a:t>We will need 3 tanks ( 1 , 1 , 1.5 ) L</a:t>
            </a:r>
          </a:p>
          <a:p>
            <a:r>
              <a:rPr lang="en-US" sz="1200" b="1" dirty="0" smtClean="0">
                <a:solidFill>
                  <a:schemeClr val="tx1"/>
                </a:solidFill>
                <a:latin typeface="Times New Roman" pitchFamily="18" charset="0"/>
                <a:ea typeface="Poiret One"/>
                <a:cs typeface="Times New Roman" pitchFamily="18" charset="0"/>
                <a:sym typeface="Poiret One"/>
              </a:rPr>
              <a:t>Block 1 ( 1 L)</a:t>
            </a:r>
          </a:p>
          <a:p>
            <a:r>
              <a:rPr lang="en-US" sz="1200" b="1" dirty="0" smtClean="0">
                <a:solidFill>
                  <a:schemeClr val="tx1"/>
                </a:solidFill>
                <a:latin typeface="Times New Roman" pitchFamily="18" charset="0"/>
                <a:ea typeface="Poiret One"/>
                <a:cs typeface="Times New Roman" pitchFamily="18" charset="0"/>
                <a:sym typeface="Poiret One"/>
              </a:rPr>
              <a:t>Block 2 ( 1 , 1.5 )L</a:t>
            </a:r>
          </a:p>
          <a:p>
            <a:endParaRPr lang="en-US" sz="1200" b="1" dirty="0" smtClean="0">
              <a:solidFill>
                <a:schemeClr val="dk2"/>
              </a:solidFill>
              <a:latin typeface="Times New Roman" pitchFamily="18" charset="0"/>
              <a:ea typeface="Poiret One"/>
              <a:cs typeface="Times New Roman" pitchFamily="18" charset="0"/>
              <a:sym typeface="Poiret One"/>
            </a:endParaRPr>
          </a:p>
          <a:p>
            <a:endParaRPr kumimoji="0" lang="en-US" b="1" i="0" u="none" strike="noStrike" kern="0" cap="none" spc="0" normalizeH="0" baseline="0" noProof="0" dirty="0">
              <a:ln>
                <a:noFill/>
              </a:ln>
              <a:solidFill>
                <a:schemeClr val="dk2"/>
              </a:solidFill>
              <a:effectLst/>
              <a:uLnTx/>
              <a:uFillTx/>
              <a:latin typeface="Times New Roman" pitchFamily="18" charset="0"/>
              <a:ea typeface="Poiret One"/>
              <a:cs typeface="Times New Roman" pitchFamily="18" charset="0"/>
              <a:sym typeface="Poiret One"/>
            </a:endParaRPr>
          </a:p>
        </p:txBody>
      </p:sp>
    </p:spTree>
    <p:extLst>
      <p:ext uri="{BB962C8B-B14F-4D97-AF65-F5344CB8AC3E}">
        <p14:creationId xmlns:p14="http://schemas.microsoft.com/office/powerpoint/2010/main" val="4100672417"/>
      </p:ext>
    </p:extLst>
  </p:cSld>
  <p:clrMapOvr>
    <a:masterClrMapping/>
  </p:clrMapOvr>
  <p:transition spd="slow">
    <p:push dir="u"/>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828"/>
        <p:cNvGrpSpPr/>
        <p:nvPr/>
      </p:nvGrpSpPr>
      <p:grpSpPr>
        <a:xfrm>
          <a:off x="0" y="0"/>
          <a:ext cx="0" cy="0"/>
          <a:chOff x="0" y="0"/>
          <a:chExt cx="0" cy="0"/>
        </a:xfrm>
      </p:grpSpPr>
      <p:pic>
        <p:nvPicPr>
          <p:cNvPr id="11" name="صورة 10" descr="987.PNG"/>
          <p:cNvPicPr/>
          <p:nvPr/>
        </p:nvPicPr>
        <p:blipFill>
          <a:blip r:embed="rId3"/>
          <a:stretch>
            <a:fillRect/>
          </a:stretch>
        </p:blipFill>
        <p:spPr>
          <a:xfrm>
            <a:off x="4752975" y="1765005"/>
            <a:ext cx="4114578" cy="3245145"/>
          </a:xfrm>
          <a:prstGeom prst="rect">
            <a:avLst/>
          </a:prstGeom>
          <a:ln>
            <a:noFill/>
          </a:ln>
          <a:effectLst>
            <a:outerShdw blurRad="292100" dist="139700" dir="2700000" algn="tl" rotWithShape="0">
              <a:srgbClr val="333333">
                <a:alpha val="65000"/>
              </a:srgbClr>
            </a:outerShdw>
          </a:effectLst>
        </p:spPr>
      </p:pic>
      <p:pic>
        <p:nvPicPr>
          <p:cNvPr id="20" name="صورة 19" descr="11.PNG"/>
          <p:cNvPicPr/>
          <p:nvPr/>
        </p:nvPicPr>
        <p:blipFill>
          <a:blip r:embed="rId4"/>
          <a:stretch>
            <a:fillRect/>
          </a:stretch>
        </p:blipFill>
        <p:spPr>
          <a:xfrm>
            <a:off x="148856" y="2137144"/>
            <a:ext cx="4338084" cy="2863481"/>
          </a:xfrm>
          <a:prstGeom prst="rect">
            <a:avLst/>
          </a:prstGeom>
          <a:ln>
            <a:noFill/>
          </a:ln>
          <a:effectLst>
            <a:outerShdw blurRad="292100" dist="139700" dir="2700000" algn="tl" rotWithShape="0">
              <a:srgbClr val="333333">
                <a:alpha val="65000"/>
              </a:srgbClr>
            </a:outerShdw>
          </a:effectLst>
        </p:spPr>
      </p:pic>
      <p:sp>
        <p:nvSpPr>
          <p:cNvPr id="1839" name="Google Shape;1839;p43"/>
          <p:cNvSpPr/>
          <p:nvPr/>
        </p:nvSpPr>
        <p:spPr>
          <a:xfrm>
            <a:off x="6636336" y="4194996"/>
            <a:ext cx="44439" cy="43988"/>
          </a:xfrm>
          <a:custGeom>
            <a:avLst/>
            <a:gdLst/>
            <a:ahLst/>
            <a:cxnLst/>
            <a:rect l="l" t="t" r="r" b="b"/>
            <a:pathLst>
              <a:path w="2436" h="2436" extrusionOk="0">
                <a:moveTo>
                  <a:pt x="1235" y="1"/>
                </a:moveTo>
                <a:cubicBezTo>
                  <a:pt x="568" y="1"/>
                  <a:pt x="1" y="535"/>
                  <a:pt x="1" y="1202"/>
                </a:cubicBezTo>
                <a:cubicBezTo>
                  <a:pt x="1" y="1902"/>
                  <a:pt x="568" y="2436"/>
                  <a:pt x="1235" y="2436"/>
                </a:cubicBezTo>
                <a:cubicBezTo>
                  <a:pt x="1902" y="2436"/>
                  <a:pt x="2436" y="1902"/>
                  <a:pt x="2436" y="1202"/>
                </a:cubicBezTo>
                <a:cubicBezTo>
                  <a:pt x="2436" y="535"/>
                  <a:pt x="1902" y="1"/>
                  <a:pt x="12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43"/>
          <p:cNvSpPr/>
          <p:nvPr/>
        </p:nvSpPr>
        <p:spPr>
          <a:xfrm>
            <a:off x="2410816" y="3462189"/>
            <a:ext cx="51832" cy="51302"/>
          </a:xfrm>
          <a:custGeom>
            <a:avLst/>
            <a:gdLst/>
            <a:ahLst/>
            <a:cxnLst/>
            <a:rect l="l" t="t" r="r" b="b"/>
            <a:pathLst>
              <a:path w="2436" h="2436" extrusionOk="0">
                <a:moveTo>
                  <a:pt x="1235" y="1"/>
                </a:moveTo>
                <a:cubicBezTo>
                  <a:pt x="568" y="1"/>
                  <a:pt x="1" y="535"/>
                  <a:pt x="1" y="1202"/>
                </a:cubicBezTo>
                <a:cubicBezTo>
                  <a:pt x="1" y="1902"/>
                  <a:pt x="568" y="2436"/>
                  <a:pt x="1235" y="2436"/>
                </a:cubicBezTo>
                <a:cubicBezTo>
                  <a:pt x="1902" y="2436"/>
                  <a:pt x="2436" y="1902"/>
                  <a:pt x="2436" y="1202"/>
                </a:cubicBezTo>
                <a:cubicBezTo>
                  <a:pt x="2436" y="535"/>
                  <a:pt x="1902" y="1"/>
                  <a:pt x="12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833;p43"/>
          <p:cNvSpPr txBox="1">
            <a:spLocks/>
          </p:cNvSpPr>
          <p:nvPr/>
        </p:nvSpPr>
        <p:spPr>
          <a:xfrm>
            <a:off x="339356" y="216512"/>
            <a:ext cx="2608603" cy="407822"/>
          </a:xfrm>
          <a:prstGeom prst="rect">
            <a:avLst/>
          </a:prstGeom>
          <a:noFill/>
          <a:ln>
            <a:noFill/>
          </a:ln>
        </p:spPr>
        <p:txBody>
          <a:bodyPr spcFirstLastPara="1" wrap="square" lIns="91425" tIns="91425" rIns="91425" bIns="91425" anchor="t" anchorCtr="0">
            <a:noAutofit/>
          </a:bodyPr>
          <a:lstStyle/>
          <a:p>
            <a:pPr lvl="0">
              <a:buClr>
                <a:schemeClr val="dk2"/>
              </a:buClr>
              <a:buSzPts val="3000"/>
            </a:pPr>
            <a:r>
              <a:rPr lang="en-US" b="1" dirty="0" smtClean="0">
                <a:solidFill>
                  <a:schemeClr val="tx1"/>
                </a:solidFill>
                <a:latin typeface="Times New Roman" pitchFamily="18" charset="0"/>
                <a:ea typeface="Poiret One"/>
                <a:cs typeface="Times New Roman" pitchFamily="18" charset="0"/>
                <a:sym typeface="Poiret One"/>
              </a:rPr>
              <a:t>Fixture Units &amp; Collectors </a:t>
            </a:r>
            <a:r>
              <a:rPr kumimoji="0" lang="en-US" b="1" i="0" u="none" strike="noStrike" kern="0" cap="none" spc="0" normalizeH="0" baseline="0" noProof="0" dirty="0" smtClean="0">
                <a:ln>
                  <a:noFill/>
                </a:ln>
                <a:solidFill>
                  <a:schemeClr val="tx1"/>
                </a:solidFill>
                <a:effectLst/>
                <a:uLnTx/>
                <a:uFillTx/>
                <a:latin typeface="Poiret One"/>
                <a:ea typeface="Poiret One"/>
                <a:cs typeface="Poiret One"/>
                <a:sym typeface="Poiret One"/>
              </a:rPr>
              <a:t/>
            </a:r>
            <a:br>
              <a:rPr kumimoji="0" lang="en-US" b="1" i="0" u="none" strike="noStrike" kern="0" cap="none" spc="0" normalizeH="0" baseline="0" noProof="0" dirty="0" smtClean="0">
                <a:ln>
                  <a:noFill/>
                </a:ln>
                <a:solidFill>
                  <a:schemeClr val="tx1"/>
                </a:solidFill>
                <a:effectLst/>
                <a:uLnTx/>
                <a:uFillTx/>
                <a:latin typeface="Poiret One"/>
                <a:ea typeface="Poiret One"/>
                <a:cs typeface="Poiret One"/>
                <a:sym typeface="Poiret One"/>
              </a:rPr>
            </a:br>
            <a:r>
              <a:rPr kumimoji="0" lang="en-US" b="1" i="0" u="none" strike="noStrike" kern="0" cap="none" spc="0" normalizeH="0" baseline="0" noProof="0" dirty="0" smtClean="0">
                <a:ln>
                  <a:noFill/>
                </a:ln>
                <a:solidFill>
                  <a:schemeClr val="tx1"/>
                </a:solidFill>
                <a:effectLst/>
                <a:uLnTx/>
                <a:uFillTx/>
                <a:latin typeface="Times New Roman" pitchFamily="18" charset="0"/>
                <a:ea typeface="Poiret One"/>
                <a:cs typeface="Times New Roman" pitchFamily="18" charset="0"/>
                <a:sym typeface="Poiret One"/>
              </a:rPr>
              <a:t/>
            </a:r>
            <a:br>
              <a:rPr kumimoji="0" lang="en-US" b="1" i="0" u="none" strike="noStrike" kern="0" cap="none" spc="0" normalizeH="0" baseline="0" noProof="0" dirty="0" smtClean="0">
                <a:ln>
                  <a:noFill/>
                </a:ln>
                <a:solidFill>
                  <a:schemeClr val="tx1"/>
                </a:solidFill>
                <a:effectLst/>
                <a:uLnTx/>
                <a:uFillTx/>
                <a:latin typeface="Times New Roman" pitchFamily="18" charset="0"/>
                <a:ea typeface="Poiret One"/>
                <a:cs typeface="Times New Roman" pitchFamily="18" charset="0"/>
                <a:sym typeface="Poiret One"/>
              </a:rPr>
            </a:br>
            <a:endParaRPr kumimoji="0" lang="en-US" b="1" i="0" u="none" strike="noStrike" kern="0" cap="none" spc="0" normalizeH="0" baseline="0" noProof="0" dirty="0">
              <a:ln>
                <a:noFill/>
              </a:ln>
              <a:solidFill>
                <a:schemeClr val="tx1"/>
              </a:solidFill>
              <a:effectLst/>
              <a:uLnTx/>
              <a:uFillTx/>
              <a:latin typeface="Times New Roman" pitchFamily="18" charset="0"/>
              <a:ea typeface="Poiret One"/>
              <a:cs typeface="Times New Roman" pitchFamily="18" charset="0"/>
              <a:sym typeface="Poiret One"/>
            </a:endParaRPr>
          </a:p>
        </p:txBody>
      </p:sp>
      <p:sp>
        <p:nvSpPr>
          <p:cNvPr id="13" name="Google Shape;1833;p43"/>
          <p:cNvSpPr txBox="1">
            <a:spLocks/>
          </p:cNvSpPr>
          <p:nvPr/>
        </p:nvSpPr>
        <p:spPr>
          <a:xfrm>
            <a:off x="4801911" y="162956"/>
            <a:ext cx="1427503" cy="407822"/>
          </a:xfrm>
          <a:prstGeom prst="rect">
            <a:avLst/>
          </a:prstGeom>
          <a:noFill/>
          <a:ln>
            <a:noFill/>
          </a:ln>
        </p:spPr>
        <p:txBody>
          <a:bodyPr spcFirstLastPara="1" wrap="square" lIns="91425" tIns="91425" rIns="91425" bIns="91425" anchor="t" anchorCtr="0">
            <a:noAutofit/>
          </a:bodyPr>
          <a:lstStyle/>
          <a:p>
            <a:pPr lvl="0">
              <a:buClr>
                <a:schemeClr val="dk2"/>
              </a:buClr>
              <a:buSzPts val="3000"/>
            </a:pPr>
            <a:r>
              <a:rPr lang="en-US" b="1" dirty="0" smtClean="0">
                <a:solidFill>
                  <a:schemeClr val="tx1"/>
                </a:solidFill>
                <a:latin typeface="Times New Roman" pitchFamily="18" charset="0"/>
                <a:ea typeface="Poiret One"/>
                <a:cs typeface="Times New Roman" pitchFamily="18" charset="0"/>
                <a:sym typeface="Poiret One"/>
              </a:rPr>
              <a:t>Fixture Units </a:t>
            </a:r>
            <a:r>
              <a:rPr kumimoji="0" lang="en-US" b="1" i="0" u="none" strike="noStrike" kern="0" cap="none" spc="0" normalizeH="0" baseline="0" noProof="0" dirty="0" smtClean="0">
                <a:ln>
                  <a:noFill/>
                </a:ln>
                <a:solidFill>
                  <a:schemeClr val="tx1"/>
                </a:solidFill>
                <a:effectLst/>
                <a:uLnTx/>
                <a:uFillTx/>
                <a:latin typeface="Poiret One"/>
                <a:ea typeface="Poiret One"/>
                <a:cs typeface="Poiret One"/>
                <a:sym typeface="Poiret One"/>
              </a:rPr>
              <a:t/>
            </a:r>
            <a:br>
              <a:rPr kumimoji="0" lang="en-US" b="1" i="0" u="none" strike="noStrike" kern="0" cap="none" spc="0" normalizeH="0" baseline="0" noProof="0" dirty="0" smtClean="0">
                <a:ln>
                  <a:noFill/>
                </a:ln>
                <a:solidFill>
                  <a:schemeClr val="tx1"/>
                </a:solidFill>
                <a:effectLst/>
                <a:uLnTx/>
                <a:uFillTx/>
                <a:latin typeface="Poiret One"/>
                <a:ea typeface="Poiret One"/>
                <a:cs typeface="Poiret One"/>
                <a:sym typeface="Poiret One"/>
              </a:rPr>
            </a:br>
            <a:r>
              <a:rPr kumimoji="0" lang="en-US" b="1" i="0" u="none" strike="noStrike" kern="0" cap="none" spc="0" normalizeH="0" baseline="0" noProof="0" dirty="0" smtClean="0">
                <a:ln>
                  <a:noFill/>
                </a:ln>
                <a:solidFill>
                  <a:schemeClr val="tx1"/>
                </a:solidFill>
                <a:effectLst/>
                <a:uLnTx/>
                <a:uFillTx/>
                <a:latin typeface="Times New Roman" pitchFamily="18" charset="0"/>
                <a:ea typeface="Poiret One"/>
                <a:cs typeface="Times New Roman" pitchFamily="18" charset="0"/>
                <a:sym typeface="Poiret One"/>
              </a:rPr>
              <a:t/>
            </a:r>
            <a:br>
              <a:rPr kumimoji="0" lang="en-US" b="1" i="0" u="none" strike="noStrike" kern="0" cap="none" spc="0" normalizeH="0" baseline="0" noProof="0" dirty="0" smtClean="0">
                <a:ln>
                  <a:noFill/>
                </a:ln>
                <a:solidFill>
                  <a:schemeClr val="tx1"/>
                </a:solidFill>
                <a:effectLst/>
                <a:uLnTx/>
                <a:uFillTx/>
                <a:latin typeface="Times New Roman" pitchFamily="18" charset="0"/>
                <a:ea typeface="Poiret One"/>
                <a:cs typeface="Times New Roman" pitchFamily="18" charset="0"/>
                <a:sym typeface="Poiret One"/>
              </a:rPr>
            </a:br>
            <a:endParaRPr kumimoji="0" lang="en-US" b="1" i="0" u="none" strike="noStrike" kern="0" cap="none" spc="0" normalizeH="0" baseline="0" noProof="0" dirty="0">
              <a:ln>
                <a:noFill/>
              </a:ln>
              <a:solidFill>
                <a:schemeClr val="tx1"/>
              </a:solidFill>
              <a:effectLst/>
              <a:uLnTx/>
              <a:uFillTx/>
              <a:latin typeface="Times New Roman" pitchFamily="18" charset="0"/>
              <a:ea typeface="Poiret One"/>
              <a:cs typeface="Times New Roman" pitchFamily="18" charset="0"/>
              <a:sym typeface="Poiret One"/>
            </a:endParaRPr>
          </a:p>
        </p:txBody>
      </p:sp>
      <p:sp>
        <p:nvSpPr>
          <p:cNvPr id="15" name="Google Shape;1833;p43"/>
          <p:cNvSpPr txBox="1">
            <a:spLocks/>
          </p:cNvSpPr>
          <p:nvPr/>
        </p:nvSpPr>
        <p:spPr>
          <a:xfrm>
            <a:off x="387785" y="837314"/>
            <a:ext cx="1427503" cy="407822"/>
          </a:xfrm>
          <a:prstGeom prst="rect">
            <a:avLst/>
          </a:prstGeom>
          <a:noFill/>
          <a:ln>
            <a:noFill/>
          </a:ln>
        </p:spPr>
        <p:txBody>
          <a:bodyPr spcFirstLastPara="1" wrap="square" lIns="91425" tIns="91425" rIns="91425" bIns="91425" anchor="t" anchorCtr="0">
            <a:noAutofit/>
          </a:bodyPr>
          <a:lstStyle/>
          <a:p>
            <a:pPr lvl="0">
              <a:buClr>
                <a:schemeClr val="dk2"/>
              </a:buClr>
              <a:buSzPts val="3000"/>
            </a:pPr>
            <a:r>
              <a:rPr lang="en-US" b="1" dirty="0" smtClean="0">
                <a:solidFill>
                  <a:schemeClr val="tx1"/>
                </a:solidFill>
                <a:latin typeface="Times New Roman" pitchFamily="18" charset="0"/>
                <a:ea typeface="Poiret One"/>
                <a:cs typeface="Times New Roman" pitchFamily="18" charset="0"/>
                <a:sym typeface="Poiret One"/>
              </a:rPr>
              <a:t>Collectors</a:t>
            </a:r>
            <a:endParaRPr kumimoji="0" lang="en-US" b="1" i="0" u="none" strike="noStrike" kern="0" cap="none" spc="0" normalizeH="0" baseline="0" noProof="0" dirty="0">
              <a:ln>
                <a:noFill/>
              </a:ln>
              <a:solidFill>
                <a:schemeClr val="tx1"/>
              </a:solidFill>
              <a:effectLst/>
              <a:uLnTx/>
              <a:uFillTx/>
              <a:latin typeface="Times New Roman" pitchFamily="18" charset="0"/>
              <a:ea typeface="Poiret One"/>
              <a:cs typeface="Times New Roman" pitchFamily="18" charset="0"/>
              <a:sym typeface="Poiret One"/>
            </a:endParaRPr>
          </a:p>
        </p:txBody>
      </p:sp>
      <p:graphicFrame>
        <p:nvGraphicFramePr>
          <p:cNvPr id="19" name="جدول 18"/>
          <p:cNvGraphicFramePr>
            <a:graphicFrameLocks noGrp="1"/>
          </p:cNvGraphicFramePr>
          <p:nvPr>
            <p:extLst/>
          </p:nvPr>
        </p:nvGraphicFramePr>
        <p:xfrm>
          <a:off x="390524" y="1194834"/>
          <a:ext cx="2847976" cy="876300"/>
        </p:xfrm>
        <a:graphic>
          <a:graphicData uri="http://schemas.openxmlformats.org/drawingml/2006/table">
            <a:tbl>
              <a:tblPr/>
              <a:tblGrid>
                <a:gridCol w="863333">
                  <a:extLst>
                    <a:ext uri="{9D8B030D-6E8A-4147-A177-3AD203B41FA5}">
                      <a16:colId xmlns:a16="http://schemas.microsoft.com/office/drawing/2014/main" val="20000"/>
                    </a:ext>
                  </a:extLst>
                </a:gridCol>
                <a:gridCol w="1984643">
                  <a:extLst>
                    <a:ext uri="{9D8B030D-6E8A-4147-A177-3AD203B41FA5}">
                      <a16:colId xmlns:a16="http://schemas.microsoft.com/office/drawing/2014/main" val="20001"/>
                    </a:ext>
                  </a:extLst>
                </a:gridCol>
              </a:tblGrid>
              <a:tr h="219075">
                <a:tc>
                  <a:txBody>
                    <a:bodyPr/>
                    <a:lstStyle/>
                    <a:p>
                      <a:pPr algn="ctr" fontAlgn="ctr"/>
                      <a:r>
                        <a:rPr lang="en-US" sz="1200" b="0" i="0" u="none" strike="noStrike" dirty="0">
                          <a:solidFill>
                            <a:srgbClr val="FFFFFF"/>
                          </a:solidFill>
                          <a:latin typeface="Times New Roman"/>
                        </a:rPr>
                        <a:t>Floors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No. of Collectors(Fresh)</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219075">
                <a:tc>
                  <a:txBody>
                    <a:bodyPr/>
                    <a:lstStyle/>
                    <a:p>
                      <a:pPr algn="ctr" fontAlgn="ctr"/>
                      <a:r>
                        <a:rPr lang="en-US" sz="1200" b="0" i="0" u="none" strike="noStrike" dirty="0">
                          <a:solidFill>
                            <a:srgbClr val="000000"/>
                          </a:solidFill>
                          <a:latin typeface="Times New Roman"/>
                        </a:rPr>
                        <a:t>GF</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1"/>
                  </a:ext>
                </a:extLst>
              </a:tr>
              <a:tr h="219075">
                <a:tc>
                  <a:txBody>
                    <a:bodyPr/>
                    <a:lstStyle/>
                    <a:p>
                      <a:pPr algn="ctr" fontAlgn="ctr"/>
                      <a:r>
                        <a:rPr lang="en-US" sz="1200" b="0" i="0" u="none" strike="noStrike">
                          <a:solidFill>
                            <a:srgbClr val="000000"/>
                          </a:solidFill>
                          <a:latin typeface="Times New Roman"/>
                        </a:rPr>
                        <a:t>FF</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219075">
                <a:tc>
                  <a:txBody>
                    <a:bodyPr/>
                    <a:lstStyle/>
                    <a:p>
                      <a:pPr algn="ctr" fontAlgn="ctr"/>
                      <a:r>
                        <a:rPr lang="en-US" sz="1200" b="0" i="0" u="none" strike="noStrike" dirty="0">
                          <a:solidFill>
                            <a:srgbClr val="000000"/>
                          </a:solidFill>
                          <a:latin typeface="Times New Roman"/>
                        </a:rPr>
                        <a:t>SF</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bl>
          </a:graphicData>
        </a:graphic>
      </p:graphicFrame>
      <p:graphicFrame>
        <p:nvGraphicFramePr>
          <p:cNvPr id="21" name="جدول 20"/>
          <p:cNvGraphicFramePr>
            <a:graphicFrameLocks noGrp="1"/>
          </p:cNvGraphicFramePr>
          <p:nvPr>
            <p:extLst/>
          </p:nvPr>
        </p:nvGraphicFramePr>
        <p:xfrm>
          <a:off x="4716851" y="588344"/>
          <a:ext cx="3051175" cy="1095375"/>
        </p:xfrm>
        <a:graphic>
          <a:graphicData uri="http://schemas.openxmlformats.org/drawingml/2006/table">
            <a:tbl>
              <a:tblPr/>
              <a:tblGrid>
                <a:gridCol w="741363">
                  <a:extLst>
                    <a:ext uri="{9D8B030D-6E8A-4147-A177-3AD203B41FA5}">
                      <a16:colId xmlns:a16="http://schemas.microsoft.com/office/drawing/2014/main" val="20000"/>
                    </a:ext>
                  </a:extLst>
                </a:gridCol>
                <a:gridCol w="538162">
                  <a:extLst>
                    <a:ext uri="{9D8B030D-6E8A-4147-A177-3AD203B41FA5}">
                      <a16:colId xmlns:a16="http://schemas.microsoft.com/office/drawing/2014/main" val="20001"/>
                    </a:ext>
                  </a:extLst>
                </a:gridCol>
                <a:gridCol w="542925">
                  <a:extLst>
                    <a:ext uri="{9D8B030D-6E8A-4147-A177-3AD203B41FA5}">
                      <a16:colId xmlns:a16="http://schemas.microsoft.com/office/drawing/2014/main" val="20002"/>
                    </a:ext>
                  </a:extLst>
                </a:gridCol>
                <a:gridCol w="1228725">
                  <a:extLst>
                    <a:ext uri="{9D8B030D-6E8A-4147-A177-3AD203B41FA5}">
                      <a16:colId xmlns:a16="http://schemas.microsoft.com/office/drawing/2014/main" val="20003"/>
                    </a:ext>
                  </a:extLst>
                </a:gridCol>
              </a:tblGrid>
              <a:tr h="219075">
                <a:tc>
                  <a:txBody>
                    <a:bodyPr/>
                    <a:lstStyle/>
                    <a:p>
                      <a:pPr algn="ctr" fontAlgn="ctr"/>
                      <a:r>
                        <a:rPr lang="en-US" sz="1200" b="0" i="0" u="none" strike="noStrike" dirty="0">
                          <a:solidFill>
                            <a:srgbClr val="FFFFFF"/>
                          </a:solidFill>
                          <a:latin typeface="Times New Roman"/>
                        </a:rPr>
                        <a:t>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Floors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err="1">
                          <a:solidFill>
                            <a:srgbClr val="FFFFFF"/>
                          </a:solidFill>
                          <a:latin typeface="Times New Roman"/>
                        </a:rPr>
                        <a:t>Wfu's</a:t>
                      </a:r>
                      <a:r>
                        <a:rPr lang="en-US" sz="1200" b="0" i="0" u="none" strike="noStrike" dirty="0">
                          <a:solidFill>
                            <a:srgbClr val="FFFFFF"/>
                          </a:solidFill>
                          <a:latin typeface="Times New Roman"/>
                        </a:rPr>
                        <a:t>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Demand (</a:t>
                      </a:r>
                      <a:r>
                        <a:rPr lang="en-US" sz="1200" b="0" i="0" u="none" strike="noStrike" dirty="0" err="1">
                          <a:solidFill>
                            <a:srgbClr val="FFFFFF"/>
                          </a:solidFill>
                          <a:latin typeface="Times New Roman"/>
                        </a:rPr>
                        <a:t>gpm</a:t>
                      </a:r>
                      <a:r>
                        <a:rPr lang="en-US" sz="1200" b="0" i="0" u="none" strike="noStrike" dirty="0">
                          <a:solidFill>
                            <a:srgbClr val="FFFFFF"/>
                          </a:solidFill>
                          <a:latin typeface="Times New Roman"/>
                        </a:rPr>
                        <a:t>)</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219075">
                <a:tc>
                  <a:txBody>
                    <a:bodyPr/>
                    <a:lstStyle/>
                    <a:p>
                      <a:pPr algn="ctr" fontAlgn="ctr"/>
                      <a:r>
                        <a:rPr lang="en-US" sz="1200" b="0" i="0" u="none" strike="noStrike" dirty="0">
                          <a:solidFill>
                            <a:srgbClr val="000000"/>
                          </a:solidFill>
                          <a:latin typeface="Times New Roman"/>
                        </a:rPr>
                        <a:t>Vertical</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all</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176</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63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1"/>
                  </a:ext>
                </a:extLst>
              </a:tr>
              <a:tr h="219075">
                <a:tc rowSpan="3">
                  <a:txBody>
                    <a:bodyPr/>
                    <a:lstStyle/>
                    <a:p>
                      <a:pPr algn="ctr" fontAlgn="ctr"/>
                      <a:r>
                        <a:rPr lang="en-US" sz="1200" b="0" i="0" u="none" strike="noStrike" dirty="0" smtClean="0">
                          <a:solidFill>
                            <a:srgbClr val="000000"/>
                          </a:solidFill>
                          <a:latin typeface="Times New Roman"/>
                        </a:rPr>
                        <a:t>Horizontal </a:t>
                      </a:r>
                      <a:endParaRPr lang="en-US" sz="1200" b="0" i="0" u="none" strike="noStrike" dirty="0">
                        <a:solidFill>
                          <a:srgbClr val="000000"/>
                        </a:solidFill>
                        <a:latin typeface="Times New Roman"/>
                      </a:endParaRP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GF</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2"/>
                  </a:ext>
                </a:extLst>
              </a:tr>
              <a:tr h="219075">
                <a:tc vMerge="1">
                  <a:txBody>
                    <a:bodyPr/>
                    <a:lstStyle/>
                    <a:p>
                      <a:endParaRPr lang="en-US"/>
                    </a:p>
                  </a:txBody>
                  <a:tcPr/>
                </a:tc>
                <a:tc>
                  <a:txBody>
                    <a:bodyPr/>
                    <a:lstStyle/>
                    <a:p>
                      <a:pPr algn="ctr" fontAlgn="ctr"/>
                      <a:r>
                        <a:rPr lang="en-US" sz="1200" b="0" i="0" u="none" strike="noStrike" dirty="0">
                          <a:solidFill>
                            <a:srgbClr val="000000"/>
                          </a:solidFill>
                          <a:latin typeface="Times New Roman"/>
                        </a:rPr>
                        <a:t>FF</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138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14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3"/>
                  </a:ext>
                </a:extLst>
              </a:tr>
              <a:tr h="219075">
                <a:tc vMerge="1">
                  <a:txBody>
                    <a:bodyPr/>
                    <a:lstStyle/>
                    <a:p>
                      <a:endParaRPr lang="en-US"/>
                    </a:p>
                  </a:txBody>
                  <a:tcPr/>
                </a:tc>
                <a:tc>
                  <a:txBody>
                    <a:bodyPr/>
                    <a:lstStyle/>
                    <a:p>
                      <a:pPr algn="ctr" fontAlgn="ctr"/>
                      <a:r>
                        <a:rPr lang="en-US" sz="1200" b="0" i="0" u="none" strike="noStrike">
                          <a:solidFill>
                            <a:srgbClr val="000000"/>
                          </a:solidFill>
                          <a:latin typeface="Times New Roman"/>
                        </a:rPr>
                        <a:t>SF</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20</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8D8D8"/>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726988121"/>
      </p:ext>
    </p:extLst>
  </p:cSld>
  <p:clrMapOvr>
    <a:masterClrMapping/>
  </p:clrMapOvr>
  <p:transition spd="slow">
    <p:push dir="u"/>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828"/>
        <p:cNvGrpSpPr/>
        <p:nvPr/>
      </p:nvGrpSpPr>
      <p:grpSpPr>
        <a:xfrm>
          <a:off x="0" y="0"/>
          <a:ext cx="0" cy="0"/>
          <a:chOff x="0" y="0"/>
          <a:chExt cx="0" cy="0"/>
        </a:xfrm>
      </p:grpSpPr>
      <p:pic>
        <p:nvPicPr>
          <p:cNvPr id="78849" name="Picture 1" descr="587"/>
          <p:cNvPicPr>
            <a:picLocks noChangeAspect="1" noChangeArrowheads="1"/>
          </p:cNvPicPr>
          <p:nvPr/>
        </p:nvPicPr>
        <p:blipFill>
          <a:blip r:embed="rId3"/>
          <a:srcRect/>
          <a:stretch>
            <a:fillRect/>
          </a:stretch>
        </p:blipFill>
        <p:spPr bwMode="auto">
          <a:xfrm>
            <a:off x="4579211" y="1162355"/>
            <a:ext cx="4564789" cy="3590398"/>
          </a:xfrm>
          <a:prstGeom prst="rect">
            <a:avLst/>
          </a:prstGeom>
          <a:ln>
            <a:noFill/>
          </a:ln>
          <a:effectLst>
            <a:outerShdw blurRad="292100" dist="139700" dir="2700000" algn="tl" rotWithShape="0">
              <a:srgbClr val="333333">
                <a:alpha val="65000"/>
              </a:srgbClr>
            </a:outerShdw>
          </a:effectLst>
        </p:spPr>
      </p:pic>
      <p:sp>
        <p:nvSpPr>
          <p:cNvPr id="1839" name="Google Shape;1839;p43"/>
          <p:cNvSpPr/>
          <p:nvPr/>
        </p:nvSpPr>
        <p:spPr>
          <a:xfrm>
            <a:off x="6636336" y="4194996"/>
            <a:ext cx="44439" cy="43988"/>
          </a:xfrm>
          <a:custGeom>
            <a:avLst/>
            <a:gdLst/>
            <a:ahLst/>
            <a:cxnLst/>
            <a:rect l="l" t="t" r="r" b="b"/>
            <a:pathLst>
              <a:path w="2436" h="2436" extrusionOk="0">
                <a:moveTo>
                  <a:pt x="1235" y="1"/>
                </a:moveTo>
                <a:cubicBezTo>
                  <a:pt x="568" y="1"/>
                  <a:pt x="1" y="535"/>
                  <a:pt x="1" y="1202"/>
                </a:cubicBezTo>
                <a:cubicBezTo>
                  <a:pt x="1" y="1902"/>
                  <a:pt x="568" y="2436"/>
                  <a:pt x="1235" y="2436"/>
                </a:cubicBezTo>
                <a:cubicBezTo>
                  <a:pt x="1902" y="2436"/>
                  <a:pt x="2436" y="1902"/>
                  <a:pt x="2436" y="1202"/>
                </a:cubicBezTo>
                <a:cubicBezTo>
                  <a:pt x="2436" y="535"/>
                  <a:pt x="1902" y="1"/>
                  <a:pt x="12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43"/>
          <p:cNvSpPr/>
          <p:nvPr/>
        </p:nvSpPr>
        <p:spPr>
          <a:xfrm>
            <a:off x="2410816" y="3462189"/>
            <a:ext cx="51832" cy="51302"/>
          </a:xfrm>
          <a:custGeom>
            <a:avLst/>
            <a:gdLst/>
            <a:ahLst/>
            <a:cxnLst/>
            <a:rect l="l" t="t" r="r" b="b"/>
            <a:pathLst>
              <a:path w="2436" h="2436" extrusionOk="0">
                <a:moveTo>
                  <a:pt x="1235" y="1"/>
                </a:moveTo>
                <a:cubicBezTo>
                  <a:pt x="568" y="1"/>
                  <a:pt x="1" y="535"/>
                  <a:pt x="1" y="1202"/>
                </a:cubicBezTo>
                <a:cubicBezTo>
                  <a:pt x="1" y="1902"/>
                  <a:pt x="568" y="2436"/>
                  <a:pt x="1235" y="2436"/>
                </a:cubicBezTo>
                <a:cubicBezTo>
                  <a:pt x="1902" y="2436"/>
                  <a:pt x="2436" y="1902"/>
                  <a:pt x="2436" y="1202"/>
                </a:cubicBezTo>
                <a:cubicBezTo>
                  <a:pt x="2436" y="535"/>
                  <a:pt x="1902" y="1"/>
                  <a:pt x="12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833;p43"/>
          <p:cNvSpPr txBox="1">
            <a:spLocks/>
          </p:cNvSpPr>
          <p:nvPr/>
        </p:nvSpPr>
        <p:spPr>
          <a:xfrm>
            <a:off x="222399" y="269675"/>
            <a:ext cx="1543050" cy="407822"/>
          </a:xfrm>
          <a:prstGeom prst="rect">
            <a:avLst/>
          </a:prstGeom>
          <a:noFill/>
          <a:ln>
            <a:noFill/>
          </a:ln>
        </p:spPr>
        <p:txBody>
          <a:bodyPr spcFirstLastPara="1" wrap="square" lIns="91425" tIns="91425" rIns="91425" bIns="91425" anchor="t" anchorCtr="0">
            <a:noAutofit/>
          </a:bodyPr>
          <a:lstStyle/>
          <a:p>
            <a:pPr lvl="0">
              <a:buClr>
                <a:schemeClr val="dk2"/>
              </a:buClr>
              <a:buSzPts val="3000"/>
            </a:pPr>
            <a:r>
              <a:rPr lang="en-US" b="1" dirty="0" smtClean="0">
                <a:solidFill>
                  <a:schemeClr val="tx1"/>
                </a:solidFill>
                <a:latin typeface="Times New Roman" pitchFamily="18" charset="0"/>
                <a:ea typeface="Poiret One"/>
                <a:cs typeface="Times New Roman" pitchFamily="18" charset="0"/>
                <a:sym typeface="Poiret One"/>
              </a:rPr>
              <a:t>Pipe Diameters </a:t>
            </a:r>
            <a:r>
              <a:rPr kumimoji="0" lang="en-US" b="1" i="0" u="none" strike="noStrike" kern="0" cap="none" spc="0" normalizeH="0" baseline="0" noProof="0" dirty="0" smtClean="0">
                <a:ln>
                  <a:noFill/>
                </a:ln>
                <a:solidFill>
                  <a:schemeClr val="tx1"/>
                </a:solidFill>
                <a:effectLst/>
                <a:uLnTx/>
                <a:uFillTx/>
                <a:latin typeface="Poiret One"/>
                <a:ea typeface="Poiret One"/>
                <a:cs typeface="Poiret One"/>
                <a:sym typeface="Poiret One"/>
              </a:rPr>
              <a:t/>
            </a:r>
            <a:br>
              <a:rPr kumimoji="0" lang="en-US" b="1" i="0" u="none" strike="noStrike" kern="0" cap="none" spc="0" normalizeH="0" baseline="0" noProof="0" dirty="0" smtClean="0">
                <a:ln>
                  <a:noFill/>
                </a:ln>
                <a:solidFill>
                  <a:schemeClr val="tx1"/>
                </a:solidFill>
                <a:effectLst/>
                <a:uLnTx/>
                <a:uFillTx/>
                <a:latin typeface="Poiret One"/>
                <a:ea typeface="Poiret One"/>
                <a:cs typeface="Poiret One"/>
                <a:sym typeface="Poiret One"/>
              </a:rPr>
            </a:br>
            <a:r>
              <a:rPr kumimoji="0" lang="en-US" b="1" i="0" u="none" strike="noStrike" kern="0" cap="none" spc="0" normalizeH="0" baseline="0" noProof="0" dirty="0" smtClean="0">
                <a:ln>
                  <a:noFill/>
                </a:ln>
                <a:solidFill>
                  <a:schemeClr val="tx1"/>
                </a:solidFill>
                <a:effectLst/>
                <a:uLnTx/>
                <a:uFillTx/>
                <a:latin typeface="Times New Roman" pitchFamily="18" charset="0"/>
                <a:ea typeface="Poiret One"/>
                <a:cs typeface="Times New Roman" pitchFamily="18" charset="0"/>
                <a:sym typeface="Poiret One"/>
              </a:rPr>
              <a:t/>
            </a:r>
            <a:br>
              <a:rPr kumimoji="0" lang="en-US" b="1" i="0" u="none" strike="noStrike" kern="0" cap="none" spc="0" normalizeH="0" baseline="0" noProof="0" dirty="0" smtClean="0">
                <a:ln>
                  <a:noFill/>
                </a:ln>
                <a:solidFill>
                  <a:schemeClr val="tx1"/>
                </a:solidFill>
                <a:effectLst/>
                <a:uLnTx/>
                <a:uFillTx/>
                <a:latin typeface="Times New Roman" pitchFamily="18" charset="0"/>
                <a:ea typeface="Poiret One"/>
                <a:cs typeface="Times New Roman" pitchFamily="18" charset="0"/>
                <a:sym typeface="Poiret One"/>
              </a:rPr>
            </a:br>
            <a:endParaRPr kumimoji="0" lang="en-US" b="1" i="0" u="none" strike="noStrike" kern="0" cap="none" spc="0" normalizeH="0" baseline="0" noProof="0" dirty="0">
              <a:ln>
                <a:noFill/>
              </a:ln>
              <a:solidFill>
                <a:schemeClr val="tx1"/>
              </a:solidFill>
              <a:effectLst/>
              <a:uLnTx/>
              <a:uFillTx/>
              <a:latin typeface="Times New Roman" pitchFamily="18" charset="0"/>
              <a:ea typeface="Poiret One"/>
              <a:cs typeface="Times New Roman" pitchFamily="18" charset="0"/>
              <a:sym typeface="Poiret One"/>
            </a:endParaRPr>
          </a:p>
        </p:txBody>
      </p:sp>
      <p:sp>
        <p:nvSpPr>
          <p:cNvPr id="15" name="Google Shape;1833;p43"/>
          <p:cNvSpPr txBox="1">
            <a:spLocks/>
          </p:cNvSpPr>
          <p:nvPr/>
        </p:nvSpPr>
        <p:spPr>
          <a:xfrm>
            <a:off x="334622" y="1028700"/>
            <a:ext cx="1427503" cy="407822"/>
          </a:xfrm>
          <a:prstGeom prst="rect">
            <a:avLst/>
          </a:prstGeom>
          <a:noFill/>
          <a:ln>
            <a:noFill/>
          </a:ln>
        </p:spPr>
        <p:txBody>
          <a:bodyPr spcFirstLastPara="1" wrap="square" lIns="91425" tIns="91425" rIns="91425" bIns="91425" anchor="t" anchorCtr="0">
            <a:noAutofit/>
          </a:bodyPr>
          <a:lstStyle/>
          <a:p>
            <a:pPr lvl="0">
              <a:buClr>
                <a:schemeClr val="dk2"/>
              </a:buClr>
              <a:buSzPts val="3000"/>
            </a:pPr>
            <a:endParaRPr kumimoji="0" lang="en-US" b="1" i="0" u="none" strike="noStrike" kern="0" cap="none" spc="0" normalizeH="0" baseline="0" noProof="0" dirty="0">
              <a:ln>
                <a:noFill/>
              </a:ln>
              <a:solidFill>
                <a:schemeClr val="dk2"/>
              </a:solidFill>
              <a:effectLst/>
              <a:uLnTx/>
              <a:uFillTx/>
              <a:latin typeface="Times New Roman" pitchFamily="18" charset="0"/>
              <a:ea typeface="Poiret One"/>
              <a:cs typeface="Times New Roman" pitchFamily="18" charset="0"/>
              <a:sym typeface="Poiret One"/>
            </a:endParaRPr>
          </a:p>
        </p:txBody>
      </p:sp>
      <p:pic>
        <p:nvPicPr>
          <p:cNvPr id="78850" name="Picture 2" descr="sf"/>
          <p:cNvPicPr>
            <a:picLocks noChangeAspect="1" noChangeArrowheads="1"/>
          </p:cNvPicPr>
          <p:nvPr/>
        </p:nvPicPr>
        <p:blipFill>
          <a:blip r:embed="rId4"/>
          <a:srcRect/>
          <a:stretch>
            <a:fillRect/>
          </a:stretch>
        </p:blipFill>
        <p:spPr bwMode="auto">
          <a:xfrm>
            <a:off x="0" y="2530547"/>
            <a:ext cx="4453814" cy="2445489"/>
          </a:xfrm>
          <a:prstGeom prst="rect">
            <a:avLst/>
          </a:prstGeom>
          <a:ln>
            <a:noFill/>
          </a:ln>
          <a:effectLst>
            <a:outerShdw blurRad="292100" dist="139700" dir="2700000" algn="tl" rotWithShape="0">
              <a:srgbClr val="333333">
                <a:alpha val="65000"/>
              </a:srgbClr>
            </a:outerShdw>
          </a:effectLst>
        </p:spPr>
      </p:pic>
      <p:graphicFrame>
        <p:nvGraphicFramePr>
          <p:cNvPr id="17" name="جدول 16"/>
          <p:cNvGraphicFramePr>
            <a:graphicFrameLocks noGrp="1"/>
          </p:cNvGraphicFramePr>
          <p:nvPr>
            <p:extLst/>
          </p:nvPr>
        </p:nvGraphicFramePr>
        <p:xfrm>
          <a:off x="612775" y="957262"/>
          <a:ext cx="3235325" cy="1095375"/>
        </p:xfrm>
        <a:graphic>
          <a:graphicData uri="http://schemas.openxmlformats.org/drawingml/2006/table">
            <a:tbl>
              <a:tblPr/>
              <a:tblGrid>
                <a:gridCol w="1101725">
                  <a:extLst>
                    <a:ext uri="{9D8B030D-6E8A-4147-A177-3AD203B41FA5}">
                      <a16:colId xmlns:a16="http://schemas.microsoft.com/office/drawing/2014/main" val="20000"/>
                    </a:ext>
                  </a:extLst>
                </a:gridCol>
                <a:gridCol w="1009650">
                  <a:extLst>
                    <a:ext uri="{9D8B030D-6E8A-4147-A177-3AD203B41FA5}">
                      <a16:colId xmlns:a16="http://schemas.microsoft.com/office/drawing/2014/main" val="20001"/>
                    </a:ext>
                  </a:extLst>
                </a:gridCol>
                <a:gridCol w="1123950">
                  <a:extLst>
                    <a:ext uri="{9D8B030D-6E8A-4147-A177-3AD203B41FA5}">
                      <a16:colId xmlns:a16="http://schemas.microsoft.com/office/drawing/2014/main" val="20002"/>
                    </a:ext>
                  </a:extLst>
                </a:gridCol>
              </a:tblGrid>
              <a:tr h="219075">
                <a:tc>
                  <a:txBody>
                    <a:bodyPr/>
                    <a:lstStyle/>
                    <a:p>
                      <a:pPr algn="ctr" fontAlgn="ctr"/>
                      <a:r>
                        <a:rPr lang="en-US" sz="1200" b="0" i="0" u="none" strike="noStrike" dirty="0">
                          <a:solidFill>
                            <a:srgbClr val="C00000"/>
                          </a:solidFill>
                          <a:latin typeface="Times New Roman"/>
                        </a:rPr>
                        <a:t> </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chemeClr val="tx1"/>
                          </a:solidFill>
                          <a:latin typeface="Times New Roman"/>
                        </a:rPr>
                        <a:t>Pipes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chemeClr val="tx1"/>
                          </a:solidFill>
                          <a:latin typeface="Times New Roman"/>
                        </a:rPr>
                        <a:t>Loss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219075">
                <a:tc>
                  <a:txBody>
                    <a:bodyPr/>
                    <a:lstStyle/>
                    <a:p>
                      <a:pPr algn="ctr" fontAlgn="ctr"/>
                      <a:r>
                        <a:rPr lang="en-US" sz="1200" b="0" i="0" u="none" strike="noStrike" dirty="0">
                          <a:solidFill>
                            <a:srgbClr val="000000"/>
                          </a:solidFill>
                          <a:latin typeface="Times New Roman"/>
                        </a:rPr>
                        <a:t>Vertical</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2.5''</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3.53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1"/>
                  </a:ext>
                </a:extLst>
              </a:tr>
              <a:tr h="219075">
                <a:tc>
                  <a:txBody>
                    <a:bodyPr/>
                    <a:lstStyle/>
                    <a:p>
                      <a:pPr algn="ctr" fontAlgn="ctr"/>
                      <a:r>
                        <a:rPr lang="en-US" sz="1200" b="0" i="0" u="none" strike="noStrike" dirty="0" smtClean="0">
                          <a:solidFill>
                            <a:srgbClr val="000000"/>
                          </a:solidFill>
                          <a:latin typeface="Times New Roman"/>
                        </a:rPr>
                        <a:t>Horizontal </a:t>
                      </a:r>
                      <a:endParaRPr lang="en-US" sz="1200" b="0" i="0" u="none" strike="noStrike" dirty="0">
                        <a:solidFill>
                          <a:srgbClr val="000000"/>
                        </a:solidFill>
                        <a:latin typeface="Times New Roman"/>
                      </a:endParaRP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a:solidFill>
                            <a:srgbClr val="000000"/>
                          </a:solidFill>
                          <a:latin typeface="Times New Roman"/>
                        </a:rPr>
                        <a:t>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0.38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219075">
                <a:tc>
                  <a:txBody>
                    <a:bodyPr/>
                    <a:lstStyle/>
                    <a:p>
                      <a:pPr algn="ctr" fontAlgn="ctr"/>
                      <a:r>
                        <a:rPr lang="en-US" sz="1200" b="0" i="0" u="none" strike="noStrike" dirty="0">
                          <a:solidFill>
                            <a:srgbClr val="000000"/>
                          </a:solidFill>
                          <a:latin typeface="Times New Roman"/>
                        </a:rPr>
                        <a:t>Branch</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1200" b="0" i="0" u="none" strike="noStrike" dirty="0">
                          <a:solidFill>
                            <a:srgbClr val="000000"/>
                          </a:solidFill>
                          <a:latin typeface="Times New Roman"/>
                        </a:rPr>
                        <a:t>0.03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r h="219075">
                <a:tc gridSpan="2">
                  <a:txBody>
                    <a:bodyPr/>
                    <a:lstStyle/>
                    <a:p>
                      <a:pPr algn="ctr" fontAlgn="ctr"/>
                      <a:r>
                        <a:rPr lang="en-US" sz="1200" b="0" i="0" u="none" strike="noStrike" dirty="0">
                          <a:solidFill>
                            <a:srgbClr val="000000"/>
                          </a:solidFill>
                          <a:latin typeface="Arial"/>
                        </a:rPr>
                        <a:t>∑</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hMerge="1">
                  <a:txBody>
                    <a:bodyPr/>
                    <a:lstStyle/>
                    <a:p>
                      <a:endParaRPr lang="en-US"/>
                    </a:p>
                  </a:txBody>
                  <a:tcPr/>
                </a:tc>
                <a:tc>
                  <a:txBody>
                    <a:bodyPr/>
                    <a:lstStyle/>
                    <a:p>
                      <a:pPr algn="ctr" fontAlgn="ctr"/>
                      <a:r>
                        <a:rPr lang="en-US" sz="1200" b="0" i="0" u="none" strike="noStrike" dirty="0">
                          <a:solidFill>
                            <a:srgbClr val="000000"/>
                          </a:solidFill>
                          <a:latin typeface="Times New Roman"/>
                        </a:rPr>
                        <a:t>3.94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163377923"/>
      </p:ext>
    </p:extLst>
  </p:cSld>
  <p:clrMapOvr>
    <a:masterClrMapping/>
  </p:clrMapOvr>
  <p:transition spd="slow">
    <p:push dir="u"/>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1652"/>
        <p:cNvGrpSpPr/>
        <p:nvPr/>
      </p:nvGrpSpPr>
      <p:grpSpPr>
        <a:xfrm>
          <a:off x="0" y="0"/>
          <a:ext cx="0" cy="0"/>
          <a:chOff x="0" y="0"/>
          <a:chExt cx="0" cy="0"/>
        </a:xfrm>
      </p:grpSpPr>
      <p:pic>
        <p:nvPicPr>
          <p:cNvPr id="7" name="صورة 11" descr="f1.PNG"/>
          <p:cNvPicPr/>
          <p:nvPr/>
        </p:nvPicPr>
        <p:blipFill>
          <a:blip r:embed="rId3"/>
          <a:stretch>
            <a:fillRect/>
          </a:stretch>
        </p:blipFill>
        <p:spPr>
          <a:xfrm>
            <a:off x="1047985" y="1041888"/>
            <a:ext cx="2109788" cy="3233738"/>
          </a:xfrm>
          <a:prstGeom prst="rect">
            <a:avLst/>
          </a:prstGeom>
          <a:ln>
            <a:noFill/>
          </a:ln>
          <a:effectLst>
            <a:outerShdw blurRad="292100" dist="139700" dir="2700000" algn="tl" rotWithShape="0">
              <a:srgbClr val="333333">
                <a:alpha val="65000"/>
              </a:srgbClr>
            </a:outerShdw>
          </a:effectLst>
        </p:spPr>
      </p:pic>
      <p:sp>
        <p:nvSpPr>
          <p:cNvPr id="6" name="Google Shape;1833;p43"/>
          <p:cNvSpPr txBox="1">
            <a:spLocks/>
          </p:cNvSpPr>
          <p:nvPr/>
        </p:nvSpPr>
        <p:spPr>
          <a:xfrm>
            <a:off x="627130" y="137280"/>
            <a:ext cx="1535539" cy="642061"/>
          </a:xfrm>
          <a:prstGeom prst="rect">
            <a:avLst/>
          </a:prstGeom>
          <a:noFill/>
          <a:ln>
            <a:noFill/>
          </a:ln>
        </p:spPr>
        <p:txBody>
          <a:bodyPr spcFirstLastPara="1" wrap="square" lIns="91425" tIns="91425" rIns="91425" bIns="91425" anchor="t" anchorCtr="0">
            <a:noAutofit/>
          </a:bodyPr>
          <a:lstStyle/>
          <a:p>
            <a:pPr lvl="0">
              <a:buClr>
                <a:schemeClr val="dk2"/>
              </a:buClr>
              <a:buSzPts val="3000"/>
            </a:pPr>
            <a:r>
              <a:rPr lang="en-US" sz="3000" dirty="0">
                <a:solidFill>
                  <a:srgbClr val="C00000"/>
                </a:solidFill>
                <a:latin typeface="Poiret One"/>
                <a:ea typeface="Poiret One"/>
                <a:cs typeface="Poiret One"/>
                <a:sym typeface="Poiret One"/>
              </a:rPr>
              <a:t>Elevator</a:t>
            </a:r>
          </a:p>
        </p:txBody>
      </p:sp>
      <p:pic>
        <p:nvPicPr>
          <p:cNvPr id="8" name="صورة 12" descr="C:\Users\user\AppData\Local\Microsoft\Windows\INetCache\Content.Word\residential-building-lift-779.jpg"/>
          <p:cNvPicPr/>
          <p:nvPr/>
        </p:nvPicPr>
        <p:blipFill>
          <a:blip r:embed="rId4"/>
          <a:srcRect/>
          <a:stretch>
            <a:fillRect/>
          </a:stretch>
        </p:blipFill>
        <p:spPr bwMode="auto">
          <a:xfrm>
            <a:off x="4362449" y="779341"/>
            <a:ext cx="4381501" cy="36099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59245059"/>
      </p:ext>
    </p:extLst>
  </p:cSld>
  <p:clrMapOvr>
    <a:masterClrMapping/>
  </p:clrMapOvr>
  <p:transition spd="slow">
    <p:push dir="u"/>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2092"/>
        <p:cNvGrpSpPr/>
        <p:nvPr/>
      </p:nvGrpSpPr>
      <p:grpSpPr>
        <a:xfrm>
          <a:off x="0" y="0"/>
          <a:ext cx="0" cy="0"/>
          <a:chOff x="0" y="0"/>
          <a:chExt cx="0" cy="0"/>
        </a:xfrm>
      </p:grpSpPr>
      <p:sp>
        <p:nvSpPr>
          <p:cNvPr id="2093" name="Google Shape;2093;p48"/>
          <p:cNvSpPr txBox="1">
            <a:spLocks noGrp="1"/>
          </p:cNvSpPr>
          <p:nvPr>
            <p:ph type="title"/>
          </p:nvPr>
        </p:nvSpPr>
        <p:spPr>
          <a:xfrm>
            <a:off x="251325" y="147675"/>
            <a:ext cx="2923675" cy="572700"/>
          </a:xfrm>
          <a:prstGeom prst="rect">
            <a:avLst/>
          </a:prstGeom>
        </p:spPr>
        <p:txBody>
          <a:bodyPr spcFirstLastPara="1" wrap="square" lIns="91425" tIns="91425" rIns="91425" bIns="91425" anchor="t" anchorCtr="0">
            <a:noAutofit/>
          </a:bodyPr>
          <a:lstStyle/>
          <a:p>
            <a:r>
              <a:rPr lang="en-US" b="0" dirty="0">
                <a:solidFill>
                  <a:srgbClr val="C00000"/>
                </a:solidFill>
                <a:latin typeface="Poiret One" panose="020B0604020202020204" charset="0"/>
                <a:cs typeface="Times New Roman" pitchFamily="18" charset="0"/>
              </a:rPr>
              <a:t>HVAC </a:t>
            </a:r>
            <a:r>
              <a:rPr lang="en-US" b="0" dirty="0" smtClean="0">
                <a:solidFill>
                  <a:srgbClr val="C00000"/>
                </a:solidFill>
                <a:latin typeface="Poiret One" panose="020B0604020202020204" charset="0"/>
                <a:cs typeface="Times New Roman" pitchFamily="18" charset="0"/>
              </a:rPr>
              <a:t>system</a:t>
            </a:r>
            <a:endParaRPr b="0" dirty="0">
              <a:solidFill>
                <a:srgbClr val="C00000"/>
              </a:solidFill>
              <a:latin typeface="Poiret One" panose="020B0604020202020204" charset="0"/>
            </a:endParaRPr>
          </a:p>
        </p:txBody>
      </p:sp>
      <p:sp>
        <p:nvSpPr>
          <p:cNvPr id="3" name="Rectangle 2"/>
          <p:cNvSpPr/>
          <p:nvPr/>
        </p:nvSpPr>
        <p:spPr>
          <a:xfrm>
            <a:off x="38100" y="720375"/>
            <a:ext cx="8026400" cy="738664"/>
          </a:xfrm>
          <a:prstGeom prst="rect">
            <a:avLst/>
          </a:prstGeom>
        </p:spPr>
        <p:txBody>
          <a:bodyPr wrap="square">
            <a:spAutoFit/>
          </a:bodyPr>
          <a:lstStyle/>
          <a:p>
            <a:pPr algn="just">
              <a:lnSpc>
                <a:spcPct val="150000"/>
              </a:lnSpc>
            </a:pPr>
            <a:r>
              <a:rPr lang="en-US" dirty="0">
                <a:solidFill>
                  <a:schemeClr val="tx1"/>
                </a:solidFill>
                <a:latin typeface="Times New Roman" pitchFamily="18" charset="0"/>
                <a:cs typeface="Times New Roman" pitchFamily="18" charset="0"/>
              </a:rPr>
              <a:t>The system that was used is VRF system with cassette </a:t>
            </a:r>
            <a:r>
              <a:rPr lang="en-US" dirty="0" smtClean="0">
                <a:solidFill>
                  <a:schemeClr val="tx1"/>
                </a:solidFill>
                <a:latin typeface="Times New Roman" pitchFamily="18" charset="0"/>
                <a:cs typeface="Times New Roman" pitchFamily="18" charset="0"/>
              </a:rPr>
              <a:t>units and </a:t>
            </a:r>
            <a:r>
              <a:rPr lang="en-US" dirty="0">
                <a:solidFill>
                  <a:schemeClr val="tx1"/>
                </a:solidFill>
                <a:latin typeface="Times New Roman" pitchFamily="18" charset="0"/>
                <a:cs typeface="Times New Roman" pitchFamily="18" charset="0"/>
              </a:rPr>
              <a:t>the maximum cooling load </a:t>
            </a:r>
            <a:r>
              <a:rPr lang="en-US" dirty="0" smtClean="0">
                <a:solidFill>
                  <a:schemeClr val="tx1"/>
                </a:solidFill>
                <a:latin typeface="Times New Roman" pitchFamily="18" charset="0"/>
                <a:cs typeface="Times New Roman" pitchFamily="18" charset="0"/>
              </a:rPr>
              <a:t>equal 119.6 kW</a:t>
            </a:r>
            <a:r>
              <a:rPr lang="en-US" dirty="0">
                <a:solidFill>
                  <a:schemeClr val="tx1"/>
                </a:solidFill>
                <a:latin typeface="Times New Roman" pitchFamily="18" charset="0"/>
                <a:cs typeface="Times New Roman" pitchFamily="18" charset="0"/>
              </a:rPr>
              <a:t>.</a:t>
            </a:r>
          </a:p>
          <a:p>
            <a:pPr algn="just">
              <a:lnSpc>
                <a:spcPct val="150000"/>
              </a:lnSpc>
            </a:pPr>
            <a:r>
              <a:rPr lang="en-US" dirty="0">
                <a:solidFill>
                  <a:schemeClr val="tx1"/>
                </a:solidFill>
                <a:latin typeface="Times New Roman" pitchFamily="18" charset="0"/>
                <a:cs typeface="Times New Roman" pitchFamily="18" charset="0"/>
              </a:rPr>
              <a:t>The components of this system is from </a:t>
            </a:r>
            <a:r>
              <a:rPr lang="en-US" dirty="0" smtClean="0">
                <a:solidFill>
                  <a:schemeClr val="tx1"/>
                </a:solidFill>
                <a:latin typeface="Times New Roman" pitchFamily="18" charset="0"/>
                <a:cs typeface="Times New Roman" pitchFamily="18" charset="0"/>
              </a:rPr>
              <a:t>YORK company</a:t>
            </a:r>
            <a:r>
              <a:rPr lang="en-US" dirty="0">
                <a:solidFill>
                  <a:schemeClr val="tx1"/>
                </a:solidFill>
                <a:latin typeface="Times New Roman" pitchFamily="18" charset="0"/>
                <a:cs typeface="Times New Roman" pitchFamily="18" charset="0"/>
              </a:rPr>
              <a:t>.</a:t>
            </a:r>
          </a:p>
        </p:txBody>
      </p:sp>
      <p:pic>
        <p:nvPicPr>
          <p:cNvPr id="4" name="Picture 3"/>
          <p:cNvPicPr>
            <a:picLocks noChangeAspect="1"/>
          </p:cNvPicPr>
          <p:nvPr/>
        </p:nvPicPr>
        <p:blipFill>
          <a:blip r:embed="rId3"/>
          <a:stretch>
            <a:fillRect/>
          </a:stretch>
        </p:blipFill>
        <p:spPr>
          <a:xfrm>
            <a:off x="2296023" y="1553604"/>
            <a:ext cx="2656975" cy="1406282"/>
          </a:xfrm>
          <a:prstGeom prst="rect">
            <a:avLst/>
          </a:prstGeom>
        </p:spPr>
      </p:pic>
      <p:pic>
        <p:nvPicPr>
          <p:cNvPr id="6" name="Picture 5"/>
          <p:cNvPicPr>
            <a:picLocks noChangeAspect="1"/>
          </p:cNvPicPr>
          <p:nvPr/>
        </p:nvPicPr>
        <p:blipFill>
          <a:blip r:embed="rId4"/>
          <a:stretch>
            <a:fillRect/>
          </a:stretch>
        </p:blipFill>
        <p:spPr>
          <a:xfrm>
            <a:off x="5389562" y="1553604"/>
            <a:ext cx="3213100" cy="2493749"/>
          </a:xfrm>
          <a:prstGeom prst="rect">
            <a:avLst/>
          </a:prstGeom>
        </p:spPr>
      </p:pic>
      <p:pic>
        <p:nvPicPr>
          <p:cNvPr id="7" name="Picture 6"/>
          <p:cNvPicPr>
            <a:picLocks noChangeAspect="1"/>
          </p:cNvPicPr>
          <p:nvPr/>
        </p:nvPicPr>
        <p:blipFill>
          <a:blip r:embed="rId5"/>
          <a:stretch>
            <a:fillRect/>
          </a:stretch>
        </p:blipFill>
        <p:spPr>
          <a:xfrm>
            <a:off x="2464047" y="3054450"/>
            <a:ext cx="2320925" cy="1859866"/>
          </a:xfrm>
          <a:prstGeom prst="rect">
            <a:avLst/>
          </a:prstGeom>
        </p:spPr>
      </p:pic>
      <p:sp>
        <p:nvSpPr>
          <p:cNvPr id="8" name="TextBox 7"/>
          <p:cNvSpPr txBox="1"/>
          <p:nvPr/>
        </p:nvSpPr>
        <p:spPr>
          <a:xfrm>
            <a:off x="149723" y="1779691"/>
            <a:ext cx="2146300" cy="954107"/>
          </a:xfrm>
          <a:prstGeom prst="rect">
            <a:avLst/>
          </a:prstGeom>
          <a:noFill/>
        </p:spPr>
        <p:txBody>
          <a:bodyPr wrap="square" rtlCol="0">
            <a:spAutoFit/>
          </a:bodyPr>
          <a:lstStyle/>
          <a:p>
            <a:pPr algn="ctr"/>
            <a:r>
              <a:rPr lang="en-US" dirty="0" smtClean="0">
                <a:solidFill>
                  <a:schemeClr val="tx1"/>
                </a:solidFill>
                <a:latin typeface="Times New Roman" pitchFamily="18" charset="0"/>
                <a:cs typeface="Times New Roman" pitchFamily="18" charset="0"/>
              </a:rPr>
              <a:t>1-Way Cassette units </a:t>
            </a:r>
            <a:r>
              <a:rPr lang="en-US" dirty="0">
                <a:solidFill>
                  <a:schemeClr val="tx1"/>
                </a:solidFill>
                <a:latin typeface="Times New Roman" pitchFamily="18" charset="0"/>
                <a:cs typeface="Times New Roman" pitchFamily="18" charset="0"/>
              </a:rPr>
              <a:t>with a capacity of</a:t>
            </a:r>
            <a:r>
              <a:rPr lang="ar-SA" dirty="0">
                <a:solidFill>
                  <a:schemeClr val="tx1"/>
                </a:solidFill>
                <a:latin typeface="Times New Roman" pitchFamily="18" charset="0"/>
                <a:cs typeface="Times New Roman" pitchFamily="18" charset="0"/>
              </a:rPr>
              <a:t> </a:t>
            </a:r>
            <a:r>
              <a:rPr lang="en-US" dirty="0" smtClean="0">
                <a:solidFill>
                  <a:schemeClr val="tx1"/>
                </a:solidFill>
                <a:latin typeface="Times New Roman" pitchFamily="18" charset="0"/>
                <a:cs typeface="Times New Roman" pitchFamily="18" charset="0"/>
              </a:rPr>
              <a:t> 1.76</a:t>
            </a:r>
            <a:r>
              <a:rPr lang="en-US" dirty="0">
                <a:solidFill>
                  <a:schemeClr val="tx1"/>
                </a:solidFill>
                <a:latin typeface="Times New Roman" pitchFamily="18" charset="0"/>
                <a:cs typeface="Times New Roman" pitchFamily="18" charset="0"/>
              </a:rPr>
              <a:t> </a:t>
            </a:r>
            <a:r>
              <a:rPr lang="en-US" dirty="0" smtClean="0">
                <a:solidFill>
                  <a:schemeClr val="tx1"/>
                </a:solidFill>
                <a:latin typeface="Times New Roman" pitchFamily="18" charset="0"/>
                <a:cs typeface="Times New Roman" pitchFamily="18" charset="0"/>
              </a:rPr>
              <a:t>kW and 4-Way </a:t>
            </a:r>
            <a:r>
              <a:rPr lang="en-US" dirty="0">
                <a:solidFill>
                  <a:schemeClr val="tx1"/>
                </a:solidFill>
                <a:latin typeface="Times New Roman" pitchFamily="18" charset="0"/>
                <a:cs typeface="Times New Roman" pitchFamily="18" charset="0"/>
              </a:rPr>
              <a:t>Cassette </a:t>
            </a:r>
            <a:r>
              <a:rPr lang="en-US" dirty="0" smtClean="0">
                <a:solidFill>
                  <a:schemeClr val="tx1"/>
                </a:solidFill>
                <a:latin typeface="Times New Roman" pitchFamily="18" charset="0"/>
                <a:cs typeface="Times New Roman" pitchFamily="18" charset="0"/>
              </a:rPr>
              <a:t>units </a:t>
            </a:r>
            <a:r>
              <a:rPr lang="en-US" dirty="0">
                <a:solidFill>
                  <a:schemeClr val="tx1"/>
                </a:solidFill>
                <a:latin typeface="Times New Roman" pitchFamily="18" charset="0"/>
                <a:cs typeface="Times New Roman" pitchFamily="18" charset="0"/>
              </a:rPr>
              <a:t>with a capacity of</a:t>
            </a:r>
            <a:r>
              <a:rPr lang="ar-SA" dirty="0">
                <a:solidFill>
                  <a:schemeClr val="tx1"/>
                </a:solidFill>
                <a:latin typeface="Times New Roman" pitchFamily="18" charset="0"/>
                <a:cs typeface="Times New Roman" pitchFamily="18" charset="0"/>
              </a:rPr>
              <a:t> </a:t>
            </a:r>
            <a:r>
              <a:rPr lang="en-US" dirty="0">
                <a:solidFill>
                  <a:schemeClr val="tx1"/>
                </a:solidFill>
                <a:latin typeface="Times New Roman" pitchFamily="18" charset="0"/>
                <a:cs typeface="Times New Roman" pitchFamily="18" charset="0"/>
              </a:rPr>
              <a:t> </a:t>
            </a:r>
            <a:r>
              <a:rPr lang="en-US" dirty="0" smtClean="0">
                <a:solidFill>
                  <a:schemeClr val="tx1"/>
                </a:solidFill>
                <a:latin typeface="Times New Roman" pitchFamily="18" charset="0"/>
                <a:cs typeface="Times New Roman" pitchFamily="18" charset="0"/>
              </a:rPr>
              <a:t>7 kW.</a:t>
            </a:r>
            <a:endParaRPr lang="en-US" dirty="0">
              <a:solidFill>
                <a:schemeClr val="tx1"/>
              </a:solidFill>
              <a:latin typeface="Times New Roman" pitchFamily="18" charset="0"/>
              <a:cs typeface="Times New Roman" pitchFamily="18" charset="0"/>
            </a:endParaRPr>
          </a:p>
        </p:txBody>
      </p:sp>
      <p:sp>
        <p:nvSpPr>
          <p:cNvPr id="9" name="Rectangle 8"/>
          <p:cNvSpPr/>
          <p:nvPr/>
        </p:nvSpPr>
        <p:spPr>
          <a:xfrm>
            <a:off x="5033961" y="4141918"/>
            <a:ext cx="3924302" cy="523220"/>
          </a:xfrm>
          <a:prstGeom prst="rect">
            <a:avLst/>
          </a:prstGeom>
        </p:spPr>
        <p:txBody>
          <a:bodyPr wrap="square">
            <a:spAutoFit/>
          </a:bodyPr>
          <a:lstStyle/>
          <a:p>
            <a:pPr algn="ctr"/>
            <a:r>
              <a:rPr lang="en-US" dirty="0" smtClean="0">
                <a:solidFill>
                  <a:schemeClr val="tx1"/>
                </a:solidFill>
                <a:latin typeface="Times New Roman" pitchFamily="18" charset="0"/>
                <a:cs typeface="Times New Roman" pitchFamily="18" charset="0"/>
              </a:rPr>
              <a:t>Single </a:t>
            </a:r>
            <a:r>
              <a:rPr lang="en-US" dirty="0">
                <a:solidFill>
                  <a:schemeClr val="tx1"/>
                </a:solidFill>
                <a:latin typeface="Times New Roman" pitchFamily="18" charset="0"/>
                <a:cs typeface="Times New Roman" pitchFamily="18" charset="0"/>
              </a:rPr>
              <a:t>unit </a:t>
            </a:r>
            <a:r>
              <a:rPr lang="en-US" dirty="0" smtClean="0">
                <a:solidFill>
                  <a:schemeClr val="tx1"/>
                </a:solidFill>
                <a:latin typeface="Times New Roman" pitchFamily="18" charset="0"/>
                <a:cs typeface="Times New Roman" pitchFamily="18" charset="0"/>
              </a:rPr>
              <a:t>system with </a:t>
            </a:r>
            <a:r>
              <a:rPr lang="en-US" dirty="0">
                <a:solidFill>
                  <a:schemeClr val="tx1"/>
                </a:solidFill>
                <a:latin typeface="Times New Roman" pitchFamily="18" charset="0"/>
                <a:cs typeface="Times New Roman" pitchFamily="18" charset="0"/>
              </a:rPr>
              <a:t>a capacity </a:t>
            </a:r>
            <a:r>
              <a:rPr lang="en-US" dirty="0" smtClean="0">
                <a:solidFill>
                  <a:schemeClr val="tx1"/>
                </a:solidFill>
                <a:latin typeface="Times New Roman" pitchFamily="18" charset="0"/>
                <a:cs typeface="Times New Roman" pitchFamily="18" charset="0"/>
              </a:rPr>
              <a:t>of</a:t>
            </a:r>
            <a:r>
              <a:rPr lang="ar-SA" dirty="0" smtClean="0">
                <a:solidFill>
                  <a:schemeClr val="tx1"/>
                </a:solidFill>
                <a:latin typeface="Times New Roman" pitchFamily="18" charset="0"/>
                <a:cs typeface="Times New Roman" pitchFamily="18" charset="0"/>
              </a:rPr>
              <a:t> </a:t>
            </a:r>
            <a:r>
              <a:rPr lang="en-US" dirty="0" smtClean="0">
                <a:solidFill>
                  <a:schemeClr val="tx1"/>
                </a:solidFill>
                <a:latin typeface="Times New Roman" pitchFamily="18" charset="0"/>
                <a:cs typeface="Times New Roman" pitchFamily="18" charset="0"/>
              </a:rPr>
              <a:t> 35.17</a:t>
            </a:r>
            <a:r>
              <a:rPr lang="ar-SA" dirty="0" smtClean="0">
                <a:solidFill>
                  <a:schemeClr val="tx1"/>
                </a:solidFill>
                <a:latin typeface="Times New Roman" pitchFamily="18" charset="0"/>
                <a:cs typeface="Times New Roman" pitchFamily="18" charset="0"/>
              </a:rPr>
              <a:t> </a:t>
            </a:r>
            <a:r>
              <a:rPr lang="en-US" dirty="0" smtClean="0">
                <a:solidFill>
                  <a:schemeClr val="tx1"/>
                </a:solidFill>
                <a:latin typeface="Times New Roman" pitchFamily="18" charset="0"/>
                <a:cs typeface="Times New Roman" pitchFamily="18" charset="0"/>
              </a:rPr>
              <a:t>kW and double module </a:t>
            </a:r>
            <a:r>
              <a:rPr lang="en-US" dirty="0">
                <a:solidFill>
                  <a:schemeClr val="tx1"/>
                </a:solidFill>
                <a:latin typeface="Times New Roman" pitchFamily="18" charset="0"/>
                <a:cs typeface="Times New Roman" pitchFamily="18" charset="0"/>
              </a:rPr>
              <a:t>system with a capacity of</a:t>
            </a:r>
            <a:r>
              <a:rPr lang="ar-SA" dirty="0">
                <a:solidFill>
                  <a:schemeClr val="tx1"/>
                </a:solidFill>
                <a:latin typeface="Times New Roman" pitchFamily="18" charset="0"/>
                <a:cs typeface="Times New Roman" pitchFamily="18" charset="0"/>
              </a:rPr>
              <a:t> </a:t>
            </a:r>
            <a:r>
              <a:rPr lang="en-US" dirty="0">
                <a:solidFill>
                  <a:schemeClr val="tx1"/>
                </a:solidFill>
                <a:latin typeface="Times New Roman" pitchFamily="18" charset="0"/>
                <a:cs typeface="Times New Roman" pitchFamily="18" charset="0"/>
              </a:rPr>
              <a:t> </a:t>
            </a:r>
            <a:r>
              <a:rPr lang="en-US" dirty="0" smtClean="0">
                <a:solidFill>
                  <a:schemeClr val="tx1"/>
                </a:solidFill>
                <a:latin typeface="Times New Roman" pitchFamily="18" charset="0"/>
                <a:cs typeface="Times New Roman" pitchFamily="18" charset="0"/>
              </a:rPr>
              <a:t>84.4</a:t>
            </a:r>
            <a:r>
              <a:rPr lang="ar-SA" dirty="0" smtClean="0">
                <a:solidFill>
                  <a:schemeClr val="tx1"/>
                </a:solidFill>
                <a:latin typeface="Times New Roman" pitchFamily="18" charset="0"/>
                <a:cs typeface="Times New Roman" pitchFamily="18" charset="0"/>
              </a:rPr>
              <a:t> </a:t>
            </a:r>
            <a:r>
              <a:rPr lang="en-US" dirty="0" smtClean="0">
                <a:solidFill>
                  <a:schemeClr val="tx1"/>
                </a:solidFill>
                <a:latin typeface="Times New Roman" pitchFamily="18" charset="0"/>
                <a:cs typeface="Times New Roman" pitchFamily="18" charset="0"/>
              </a:rPr>
              <a:t>kW.</a:t>
            </a:r>
            <a:endParaRPr lang="en-US" dirty="0">
              <a:solidFill>
                <a:schemeClr val="tx1"/>
              </a:solidFill>
              <a:latin typeface="Times New Roman" pitchFamily="18" charset="0"/>
              <a:cs typeface="Times New Roman" pitchFamily="18" charset="0"/>
            </a:endParaRPr>
          </a:p>
        </p:txBody>
      </p:sp>
      <p:sp>
        <p:nvSpPr>
          <p:cNvPr id="13" name="TextBox 12"/>
          <p:cNvSpPr txBox="1"/>
          <p:nvPr/>
        </p:nvSpPr>
        <p:spPr>
          <a:xfrm>
            <a:off x="193253" y="3722773"/>
            <a:ext cx="2146300" cy="523220"/>
          </a:xfrm>
          <a:prstGeom prst="rect">
            <a:avLst/>
          </a:prstGeom>
          <a:noFill/>
        </p:spPr>
        <p:txBody>
          <a:bodyPr wrap="square" rtlCol="0">
            <a:spAutoFit/>
          </a:bodyPr>
          <a:lstStyle/>
          <a:p>
            <a:pPr algn="ctr"/>
            <a:r>
              <a:rPr lang="en-US" dirty="0" smtClean="0">
                <a:solidFill>
                  <a:schemeClr val="tx1"/>
                </a:solidFill>
                <a:latin typeface="Times New Roman" pitchFamily="18" charset="0"/>
                <a:cs typeface="Times New Roman" pitchFamily="18" charset="0"/>
              </a:rPr>
              <a:t>We used 5 change over boxes: 4,8 and 12 port.</a:t>
            </a:r>
            <a:endParaRPr lang="en-US" dirty="0">
              <a:solidFill>
                <a:schemeClr val="tx1"/>
              </a:solidFill>
              <a:latin typeface="Times New Roman"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2092"/>
        <p:cNvGrpSpPr/>
        <p:nvPr/>
      </p:nvGrpSpPr>
      <p:grpSpPr>
        <a:xfrm>
          <a:off x="0" y="0"/>
          <a:ext cx="0" cy="0"/>
          <a:chOff x="0" y="0"/>
          <a:chExt cx="0" cy="0"/>
        </a:xfrm>
      </p:grpSpPr>
      <p:sp>
        <p:nvSpPr>
          <p:cNvPr id="2093" name="Google Shape;2093;p48"/>
          <p:cNvSpPr txBox="1">
            <a:spLocks noGrp="1"/>
          </p:cNvSpPr>
          <p:nvPr>
            <p:ph type="title"/>
          </p:nvPr>
        </p:nvSpPr>
        <p:spPr>
          <a:xfrm>
            <a:off x="202164" y="15214"/>
            <a:ext cx="2923675" cy="572700"/>
          </a:xfrm>
          <a:prstGeom prst="rect">
            <a:avLst/>
          </a:prstGeom>
        </p:spPr>
        <p:txBody>
          <a:bodyPr spcFirstLastPara="1" wrap="square" lIns="91425" tIns="91425" rIns="91425" bIns="91425" anchor="t" anchorCtr="0">
            <a:noAutofit/>
          </a:bodyPr>
          <a:lstStyle/>
          <a:p>
            <a:r>
              <a:rPr lang="en-US" b="0" dirty="0">
                <a:solidFill>
                  <a:srgbClr val="C00000"/>
                </a:solidFill>
                <a:latin typeface="Poiret One" panose="020B0604020202020204" charset="0"/>
                <a:cs typeface="Times New Roman" pitchFamily="18" charset="0"/>
              </a:rPr>
              <a:t>HVAC </a:t>
            </a:r>
            <a:r>
              <a:rPr lang="en-US" b="0" dirty="0" smtClean="0">
                <a:solidFill>
                  <a:srgbClr val="C00000"/>
                </a:solidFill>
                <a:latin typeface="Poiret One" panose="020B0604020202020204" charset="0"/>
                <a:cs typeface="Times New Roman" pitchFamily="18" charset="0"/>
              </a:rPr>
              <a:t>system</a:t>
            </a:r>
            <a:endParaRPr b="0" dirty="0">
              <a:solidFill>
                <a:srgbClr val="C00000"/>
              </a:solidFill>
              <a:latin typeface="Poiret One" panose="020B0604020202020204" charset="0"/>
            </a:endParaRPr>
          </a:p>
        </p:txBody>
      </p:sp>
      <p:sp>
        <p:nvSpPr>
          <p:cNvPr id="3" name="Rectangle 2"/>
          <p:cNvSpPr/>
          <p:nvPr/>
        </p:nvSpPr>
        <p:spPr>
          <a:xfrm>
            <a:off x="0" y="654144"/>
            <a:ext cx="4483100" cy="307777"/>
          </a:xfrm>
          <a:prstGeom prst="rect">
            <a:avLst/>
          </a:prstGeom>
        </p:spPr>
        <p:txBody>
          <a:bodyPr wrap="square">
            <a:spAutoFit/>
          </a:bodyPr>
          <a:lstStyle/>
          <a:p>
            <a:r>
              <a:rPr lang="en-US" dirty="0">
                <a:solidFill>
                  <a:schemeClr val="tx1"/>
                </a:solidFill>
                <a:latin typeface="Times New Roman" pitchFamily="18" charset="0"/>
                <a:cs typeface="Times New Roman" pitchFamily="18" charset="0"/>
              </a:rPr>
              <a:t>The distribution of the </a:t>
            </a:r>
            <a:r>
              <a:rPr lang="en-US" dirty="0" smtClean="0">
                <a:solidFill>
                  <a:schemeClr val="tx1"/>
                </a:solidFill>
                <a:latin typeface="Times New Roman" pitchFamily="18" charset="0"/>
                <a:cs typeface="Times New Roman" pitchFamily="18" charset="0"/>
              </a:rPr>
              <a:t>cassette units in </a:t>
            </a:r>
            <a:r>
              <a:rPr lang="en-US" dirty="0">
                <a:solidFill>
                  <a:schemeClr val="tx1"/>
                </a:solidFill>
                <a:latin typeface="Times New Roman" pitchFamily="18" charset="0"/>
                <a:cs typeface="Times New Roman" pitchFamily="18" charset="0"/>
              </a:rPr>
              <a:t>the </a:t>
            </a:r>
            <a:r>
              <a:rPr lang="en-US" dirty="0" smtClean="0">
                <a:solidFill>
                  <a:schemeClr val="tx1"/>
                </a:solidFill>
                <a:latin typeface="Times New Roman" pitchFamily="18" charset="0"/>
                <a:cs typeface="Times New Roman" pitchFamily="18" charset="0"/>
              </a:rPr>
              <a:t>first floor:</a:t>
            </a:r>
            <a:endParaRPr lang="en-US" i="1" dirty="0">
              <a:solidFill>
                <a:schemeClr val="tx1"/>
              </a:solidFill>
              <a:latin typeface="Times New Roman" pitchFamily="18" charset="0"/>
              <a:cs typeface="Times New Roman" pitchFamily="18" charset="0"/>
            </a:endParaRPr>
          </a:p>
        </p:txBody>
      </p:sp>
      <p:pic>
        <p:nvPicPr>
          <p:cNvPr id="2" name="Picture 1"/>
          <p:cNvPicPr>
            <a:picLocks noChangeAspect="1"/>
          </p:cNvPicPr>
          <p:nvPr/>
        </p:nvPicPr>
        <p:blipFill>
          <a:blip r:embed="rId3"/>
          <a:stretch>
            <a:fillRect/>
          </a:stretch>
        </p:blipFill>
        <p:spPr>
          <a:xfrm>
            <a:off x="4790238" y="1118124"/>
            <a:ext cx="4252163" cy="3262348"/>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2964962403"/>
              </p:ext>
            </p:extLst>
          </p:nvPr>
        </p:nvGraphicFramePr>
        <p:xfrm>
          <a:off x="78339" y="1028151"/>
          <a:ext cx="4599576" cy="3438046"/>
        </p:xfrm>
        <a:graphic>
          <a:graphicData uri="http://schemas.openxmlformats.org/drawingml/2006/table">
            <a:tbl>
              <a:tblPr/>
              <a:tblGrid>
                <a:gridCol w="766596">
                  <a:extLst>
                    <a:ext uri="{9D8B030D-6E8A-4147-A177-3AD203B41FA5}">
                      <a16:colId xmlns:a16="http://schemas.microsoft.com/office/drawing/2014/main" val="820934977"/>
                    </a:ext>
                  </a:extLst>
                </a:gridCol>
                <a:gridCol w="766596">
                  <a:extLst>
                    <a:ext uri="{9D8B030D-6E8A-4147-A177-3AD203B41FA5}">
                      <a16:colId xmlns:a16="http://schemas.microsoft.com/office/drawing/2014/main" val="2555043695"/>
                    </a:ext>
                  </a:extLst>
                </a:gridCol>
                <a:gridCol w="766596">
                  <a:extLst>
                    <a:ext uri="{9D8B030D-6E8A-4147-A177-3AD203B41FA5}">
                      <a16:colId xmlns:a16="http://schemas.microsoft.com/office/drawing/2014/main" val="4182076743"/>
                    </a:ext>
                  </a:extLst>
                </a:gridCol>
                <a:gridCol w="766596">
                  <a:extLst>
                    <a:ext uri="{9D8B030D-6E8A-4147-A177-3AD203B41FA5}">
                      <a16:colId xmlns:a16="http://schemas.microsoft.com/office/drawing/2014/main" val="389474619"/>
                    </a:ext>
                  </a:extLst>
                </a:gridCol>
                <a:gridCol w="766596">
                  <a:extLst>
                    <a:ext uri="{9D8B030D-6E8A-4147-A177-3AD203B41FA5}">
                      <a16:colId xmlns:a16="http://schemas.microsoft.com/office/drawing/2014/main" val="289443503"/>
                    </a:ext>
                  </a:extLst>
                </a:gridCol>
                <a:gridCol w="766596">
                  <a:extLst>
                    <a:ext uri="{9D8B030D-6E8A-4147-A177-3AD203B41FA5}">
                      <a16:colId xmlns:a16="http://schemas.microsoft.com/office/drawing/2014/main" val="4210448549"/>
                    </a:ext>
                  </a:extLst>
                </a:gridCol>
              </a:tblGrid>
              <a:tr h="276346">
                <a:tc>
                  <a:txBody>
                    <a:bodyPr/>
                    <a:lstStyle/>
                    <a:p>
                      <a:pPr algn="ctr" fontAlgn="ctr"/>
                      <a:r>
                        <a:rPr lang="en-US" sz="900" b="0" i="0" u="none" strike="noStrike" dirty="0">
                          <a:solidFill>
                            <a:srgbClr val="FFFFFF"/>
                          </a:solidFill>
                          <a:effectLst/>
                          <a:latin typeface="Times New Roman" panose="02020603050405020304" pitchFamily="18" charset="0"/>
                        </a:rPr>
                        <a:t>Zone</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900" b="0" i="0" u="none" strike="noStrike" dirty="0">
                          <a:solidFill>
                            <a:srgbClr val="FFFFFF"/>
                          </a:solidFill>
                          <a:effectLst/>
                          <a:latin typeface="Times New Roman" panose="02020603050405020304" pitchFamily="18" charset="0"/>
                        </a:rPr>
                        <a:t>Design Capacity (kW)</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900" b="0" i="0" u="none" strike="noStrike" dirty="0">
                          <a:solidFill>
                            <a:srgbClr val="FFFFFF"/>
                          </a:solidFill>
                          <a:effectLst/>
                          <a:latin typeface="Times New Roman" panose="02020603050405020304" pitchFamily="18" charset="0"/>
                        </a:rPr>
                        <a:t>Design Capacity (ton)</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900" b="0" i="0" u="none" strike="noStrike" dirty="0">
                          <a:solidFill>
                            <a:srgbClr val="FFFFFF"/>
                          </a:solidFill>
                          <a:effectLst/>
                          <a:latin typeface="Times New Roman" panose="02020603050405020304" pitchFamily="18" charset="0"/>
                        </a:rPr>
                        <a:t>Model</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900" b="0" i="0" u="none" strike="noStrike" dirty="0">
                          <a:solidFill>
                            <a:srgbClr val="FFFFFF"/>
                          </a:solidFill>
                          <a:effectLst/>
                          <a:latin typeface="Times New Roman" panose="02020603050405020304" pitchFamily="18" charset="0"/>
                        </a:rPr>
                        <a:t>Design flow rate (m</a:t>
                      </a:r>
                      <a:r>
                        <a:rPr lang="en-US" sz="900" b="0" i="0" u="none" strike="noStrike" baseline="30000" dirty="0">
                          <a:solidFill>
                            <a:srgbClr val="FFFFFF"/>
                          </a:solidFill>
                          <a:effectLst/>
                          <a:latin typeface="Times New Roman" panose="02020603050405020304" pitchFamily="18" charset="0"/>
                        </a:rPr>
                        <a:t>3</a:t>
                      </a:r>
                      <a:r>
                        <a:rPr lang="en-US" sz="900" b="0" i="0" u="none" strike="noStrike" dirty="0">
                          <a:solidFill>
                            <a:srgbClr val="FFFFFF"/>
                          </a:solidFill>
                          <a:effectLst/>
                          <a:latin typeface="Times New Roman" panose="02020603050405020304" pitchFamily="18" charset="0"/>
                        </a:rPr>
                        <a:t>/min)</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900" b="0" i="0" u="none" strike="noStrike" dirty="0">
                          <a:solidFill>
                            <a:srgbClr val="FFFFFF"/>
                          </a:solidFill>
                          <a:effectLst/>
                          <a:latin typeface="Times New Roman" panose="02020603050405020304" pitchFamily="18" charset="0"/>
                        </a:rPr>
                        <a:t>Num. of cassette units </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2800576320"/>
                  </a:ext>
                </a:extLst>
              </a:tr>
              <a:tr h="204014">
                <a:tc>
                  <a:txBody>
                    <a:bodyPr/>
                    <a:lstStyle/>
                    <a:p>
                      <a:pPr algn="ctr" fontAlgn="ctr"/>
                      <a:r>
                        <a:rPr lang="en-US" sz="900" b="0" i="0" u="none" strike="noStrike">
                          <a:solidFill>
                            <a:srgbClr val="000000"/>
                          </a:solidFill>
                          <a:effectLst/>
                          <a:latin typeface="Times New Roman" panose="02020603050405020304" pitchFamily="18" charset="0"/>
                        </a:rPr>
                        <a:t>Bedroom1</a:t>
                      </a:r>
                    </a:p>
                  </a:txBody>
                  <a:tcPr marL="9273" marR="9273" marT="9273" marB="0" anchor="ctr">
                    <a:lnL>
                      <a:noFill/>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900" b="0" i="0" u="none" strike="noStrike" dirty="0">
                          <a:solidFill>
                            <a:srgbClr val="000000"/>
                          </a:solidFill>
                          <a:effectLst/>
                          <a:latin typeface="Times New Roman" panose="02020603050405020304" pitchFamily="18" charset="0"/>
                        </a:rPr>
                        <a:t>2.59</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0.74</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rowSpan="7">
                  <a:txBody>
                    <a:bodyPr/>
                    <a:lstStyle/>
                    <a:p>
                      <a:pPr algn="ctr" fontAlgn="ctr"/>
                      <a:r>
                        <a:rPr lang="en-US" sz="900" b="0" i="0" u="none" strike="noStrike">
                          <a:solidFill>
                            <a:srgbClr val="000000"/>
                          </a:solidFill>
                          <a:effectLst/>
                          <a:latin typeface="Times New Roman" panose="02020603050405020304" pitchFamily="18" charset="0"/>
                        </a:rPr>
                        <a:t>1-Way Cassette Indoor Unit</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10.1</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2</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3760169376"/>
                  </a:ext>
                </a:extLst>
              </a:tr>
              <a:tr h="315294">
                <a:tc>
                  <a:txBody>
                    <a:bodyPr/>
                    <a:lstStyle/>
                    <a:p>
                      <a:pPr algn="ctr" fontAlgn="ctr"/>
                      <a:r>
                        <a:rPr lang="en-US" sz="900" b="0" i="0" u="none" strike="noStrike">
                          <a:solidFill>
                            <a:srgbClr val="000000"/>
                          </a:solidFill>
                          <a:effectLst/>
                          <a:latin typeface="Times New Roman" panose="02020603050405020304" pitchFamily="18" charset="0"/>
                        </a:rPr>
                        <a:t>Bedroom2</a:t>
                      </a:r>
                    </a:p>
                  </a:txBody>
                  <a:tcPr marL="9273" marR="9273" marT="9273" marB="0" anchor="ctr">
                    <a:lnL>
                      <a:noFill/>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900" b="0" i="0" u="none" strike="noStrike" dirty="0">
                          <a:solidFill>
                            <a:srgbClr val="000000"/>
                          </a:solidFill>
                          <a:effectLst/>
                          <a:latin typeface="Times New Roman" panose="02020603050405020304" pitchFamily="18" charset="0"/>
                        </a:rPr>
                        <a:t>4.28</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dirty="0">
                          <a:solidFill>
                            <a:srgbClr val="000000"/>
                          </a:solidFill>
                          <a:effectLst/>
                          <a:latin typeface="Times New Roman" panose="02020603050405020304" pitchFamily="18" charset="0"/>
                        </a:rPr>
                        <a:t>1.22</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vMerge="1">
                  <a:txBody>
                    <a:bodyPr/>
                    <a:lstStyle/>
                    <a:p>
                      <a:endParaRPr lang="en-US"/>
                    </a:p>
                  </a:txBody>
                  <a:tcPr/>
                </a:tc>
                <a:tc>
                  <a:txBody>
                    <a:bodyPr/>
                    <a:lstStyle/>
                    <a:p>
                      <a:pPr algn="ctr" fontAlgn="ctr"/>
                      <a:r>
                        <a:rPr lang="en-US" sz="900" b="0" i="0" u="none" strike="noStrike">
                          <a:solidFill>
                            <a:srgbClr val="000000"/>
                          </a:solidFill>
                          <a:effectLst/>
                          <a:latin typeface="Times New Roman" panose="02020603050405020304" pitchFamily="18" charset="0"/>
                        </a:rPr>
                        <a:t>17</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3</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521955564"/>
                  </a:ext>
                </a:extLst>
              </a:tr>
              <a:tr h="204014">
                <a:tc>
                  <a:txBody>
                    <a:bodyPr/>
                    <a:lstStyle/>
                    <a:p>
                      <a:pPr algn="ctr" fontAlgn="ctr"/>
                      <a:r>
                        <a:rPr lang="en-US" sz="900" b="0" i="0" u="none" strike="noStrike">
                          <a:solidFill>
                            <a:srgbClr val="000000"/>
                          </a:solidFill>
                          <a:effectLst/>
                          <a:latin typeface="Times New Roman" panose="02020603050405020304" pitchFamily="18" charset="0"/>
                        </a:rPr>
                        <a:t>Bedroom3</a:t>
                      </a:r>
                    </a:p>
                  </a:txBody>
                  <a:tcPr marL="9273" marR="9273" marT="9273" marB="0" anchor="ctr">
                    <a:lnL>
                      <a:noFill/>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900" b="0" i="0" u="none" strike="noStrike">
                          <a:solidFill>
                            <a:srgbClr val="000000"/>
                          </a:solidFill>
                          <a:effectLst/>
                          <a:latin typeface="Times New Roman" panose="02020603050405020304" pitchFamily="18" charset="0"/>
                        </a:rPr>
                        <a:t>3.18</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dirty="0">
                          <a:solidFill>
                            <a:srgbClr val="000000"/>
                          </a:solidFill>
                          <a:effectLst/>
                          <a:latin typeface="Times New Roman" panose="02020603050405020304" pitchFamily="18" charset="0"/>
                        </a:rPr>
                        <a:t>0.9</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vMerge="1">
                  <a:txBody>
                    <a:bodyPr/>
                    <a:lstStyle/>
                    <a:p>
                      <a:endParaRPr lang="en-US"/>
                    </a:p>
                  </a:txBody>
                  <a:tcPr/>
                </a:tc>
                <a:tc>
                  <a:txBody>
                    <a:bodyPr/>
                    <a:lstStyle/>
                    <a:p>
                      <a:pPr algn="ctr" fontAlgn="ctr"/>
                      <a:r>
                        <a:rPr lang="en-US" sz="900" b="0" i="0" u="none" strike="noStrike">
                          <a:solidFill>
                            <a:srgbClr val="000000"/>
                          </a:solidFill>
                          <a:effectLst/>
                          <a:latin typeface="Times New Roman" panose="02020603050405020304" pitchFamily="18" charset="0"/>
                        </a:rPr>
                        <a:t>14.3</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2</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3738850874"/>
                  </a:ext>
                </a:extLst>
              </a:tr>
              <a:tr h="204014">
                <a:tc>
                  <a:txBody>
                    <a:bodyPr/>
                    <a:lstStyle/>
                    <a:p>
                      <a:pPr algn="ctr" fontAlgn="ctr"/>
                      <a:r>
                        <a:rPr lang="en-US" sz="900" b="0" i="0" u="none" strike="noStrike">
                          <a:solidFill>
                            <a:srgbClr val="000000"/>
                          </a:solidFill>
                          <a:effectLst/>
                          <a:latin typeface="Times New Roman" panose="02020603050405020304" pitchFamily="18" charset="0"/>
                        </a:rPr>
                        <a:t>Bedroom4</a:t>
                      </a:r>
                    </a:p>
                  </a:txBody>
                  <a:tcPr marL="9273" marR="9273" marT="9273" marB="0" anchor="ctr">
                    <a:lnL>
                      <a:noFill/>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900" b="0" i="0" u="none" strike="noStrike">
                          <a:solidFill>
                            <a:srgbClr val="000000"/>
                          </a:solidFill>
                          <a:effectLst/>
                          <a:latin typeface="Times New Roman" panose="02020603050405020304" pitchFamily="18" charset="0"/>
                        </a:rPr>
                        <a:t>3.17</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dirty="0">
                          <a:solidFill>
                            <a:srgbClr val="000000"/>
                          </a:solidFill>
                          <a:effectLst/>
                          <a:latin typeface="Times New Roman" panose="02020603050405020304" pitchFamily="18" charset="0"/>
                        </a:rPr>
                        <a:t>0.9</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vMerge="1">
                  <a:txBody>
                    <a:bodyPr/>
                    <a:lstStyle/>
                    <a:p>
                      <a:endParaRPr lang="en-US"/>
                    </a:p>
                  </a:txBody>
                  <a:tcPr/>
                </a:tc>
                <a:tc>
                  <a:txBody>
                    <a:bodyPr/>
                    <a:lstStyle/>
                    <a:p>
                      <a:pPr algn="ctr" fontAlgn="ctr"/>
                      <a:r>
                        <a:rPr lang="en-US" sz="900" b="0" i="0" u="none" strike="noStrike">
                          <a:solidFill>
                            <a:srgbClr val="000000"/>
                          </a:solidFill>
                          <a:effectLst/>
                          <a:latin typeface="Times New Roman" panose="02020603050405020304" pitchFamily="18" charset="0"/>
                        </a:rPr>
                        <a:t>13.1</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2</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076775763"/>
                  </a:ext>
                </a:extLst>
              </a:tr>
              <a:tr h="315294">
                <a:tc>
                  <a:txBody>
                    <a:bodyPr/>
                    <a:lstStyle/>
                    <a:p>
                      <a:pPr algn="ctr" fontAlgn="ctr"/>
                      <a:r>
                        <a:rPr lang="en-US" sz="900" b="0" i="0" u="none" strike="noStrike">
                          <a:solidFill>
                            <a:srgbClr val="000000"/>
                          </a:solidFill>
                          <a:effectLst/>
                          <a:latin typeface="Times New Roman" panose="02020603050405020304" pitchFamily="18" charset="0"/>
                        </a:rPr>
                        <a:t>Bedroom5</a:t>
                      </a:r>
                    </a:p>
                  </a:txBody>
                  <a:tcPr marL="9273" marR="9273" marT="9273" marB="0" anchor="ctr">
                    <a:lnL>
                      <a:noFill/>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900" b="0" i="0" u="none" strike="noStrike">
                          <a:solidFill>
                            <a:srgbClr val="000000"/>
                          </a:solidFill>
                          <a:effectLst/>
                          <a:latin typeface="Times New Roman" panose="02020603050405020304" pitchFamily="18" charset="0"/>
                        </a:rPr>
                        <a:t>3.38</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dirty="0">
                          <a:solidFill>
                            <a:srgbClr val="000000"/>
                          </a:solidFill>
                          <a:effectLst/>
                          <a:latin typeface="Times New Roman" panose="02020603050405020304" pitchFamily="18" charset="0"/>
                        </a:rPr>
                        <a:t>0.96</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vMerge="1">
                  <a:txBody>
                    <a:bodyPr/>
                    <a:lstStyle/>
                    <a:p>
                      <a:endParaRPr lang="en-US"/>
                    </a:p>
                  </a:txBody>
                  <a:tcPr/>
                </a:tc>
                <a:tc>
                  <a:txBody>
                    <a:bodyPr/>
                    <a:lstStyle/>
                    <a:p>
                      <a:pPr algn="ctr" fontAlgn="ctr"/>
                      <a:r>
                        <a:rPr lang="en-US" sz="900" b="0" i="0" u="none" strike="noStrike">
                          <a:solidFill>
                            <a:srgbClr val="000000"/>
                          </a:solidFill>
                          <a:effectLst/>
                          <a:latin typeface="Times New Roman" panose="02020603050405020304" pitchFamily="18" charset="0"/>
                        </a:rPr>
                        <a:t>14</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2</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3516793819"/>
                  </a:ext>
                </a:extLst>
              </a:tr>
              <a:tr h="315294">
                <a:tc>
                  <a:txBody>
                    <a:bodyPr/>
                    <a:lstStyle/>
                    <a:p>
                      <a:pPr algn="ctr" fontAlgn="ctr"/>
                      <a:r>
                        <a:rPr lang="en-US" sz="900" b="0" i="0" u="none" strike="noStrike">
                          <a:solidFill>
                            <a:srgbClr val="000000"/>
                          </a:solidFill>
                          <a:effectLst/>
                          <a:latin typeface="Times New Roman" panose="02020603050405020304" pitchFamily="18" charset="0"/>
                        </a:rPr>
                        <a:t>Study room</a:t>
                      </a:r>
                    </a:p>
                  </a:txBody>
                  <a:tcPr marL="9273" marR="9273" marT="9273" marB="0" anchor="ctr">
                    <a:lnL>
                      <a:noFill/>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900" b="0" i="0" u="none" strike="noStrike">
                          <a:solidFill>
                            <a:srgbClr val="000000"/>
                          </a:solidFill>
                          <a:effectLst/>
                          <a:latin typeface="Times New Roman" panose="02020603050405020304" pitchFamily="18" charset="0"/>
                        </a:rPr>
                        <a:t>3.35</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dirty="0">
                          <a:solidFill>
                            <a:srgbClr val="000000"/>
                          </a:solidFill>
                          <a:effectLst/>
                          <a:latin typeface="Times New Roman" panose="02020603050405020304" pitchFamily="18" charset="0"/>
                        </a:rPr>
                        <a:t>0.95</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vMerge="1">
                  <a:txBody>
                    <a:bodyPr/>
                    <a:lstStyle/>
                    <a:p>
                      <a:endParaRPr lang="en-US"/>
                    </a:p>
                  </a:txBody>
                  <a:tcPr/>
                </a:tc>
                <a:tc>
                  <a:txBody>
                    <a:bodyPr/>
                    <a:lstStyle/>
                    <a:p>
                      <a:pPr algn="ctr" fontAlgn="ctr"/>
                      <a:r>
                        <a:rPr lang="en-US" sz="900" b="0" i="0" u="none" strike="noStrike">
                          <a:solidFill>
                            <a:srgbClr val="000000"/>
                          </a:solidFill>
                          <a:effectLst/>
                          <a:latin typeface="Times New Roman" panose="02020603050405020304" pitchFamily="18" charset="0"/>
                        </a:rPr>
                        <a:t>12.4</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2</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759021533"/>
                  </a:ext>
                </a:extLst>
              </a:tr>
              <a:tr h="204014">
                <a:tc>
                  <a:txBody>
                    <a:bodyPr/>
                    <a:lstStyle/>
                    <a:p>
                      <a:pPr algn="ctr" fontAlgn="ctr"/>
                      <a:r>
                        <a:rPr lang="en-US" sz="900" b="0" i="0" u="none" strike="noStrike">
                          <a:solidFill>
                            <a:srgbClr val="000000"/>
                          </a:solidFill>
                          <a:effectLst/>
                          <a:latin typeface="Times New Roman" panose="02020603050405020304" pitchFamily="18" charset="0"/>
                        </a:rPr>
                        <a:t>Bedroom6</a:t>
                      </a:r>
                    </a:p>
                  </a:txBody>
                  <a:tcPr marL="9273" marR="9273" marT="9273" marB="0" anchor="ctr">
                    <a:lnL>
                      <a:noFill/>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900" b="0" i="0" u="none" strike="noStrike">
                          <a:solidFill>
                            <a:srgbClr val="000000"/>
                          </a:solidFill>
                          <a:effectLst/>
                          <a:latin typeface="Times New Roman" panose="02020603050405020304" pitchFamily="18" charset="0"/>
                        </a:rPr>
                        <a:t>2.42</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dirty="0">
                          <a:solidFill>
                            <a:srgbClr val="000000"/>
                          </a:solidFill>
                          <a:effectLst/>
                          <a:latin typeface="Times New Roman" panose="02020603050405020304" pitchFamily="18" charset="0"/>
                        </a:rPr>
                        <a:t>0.69</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vMerge="1">
                  <a:txBody>
                    <a:bodyPr/>
                    <a:lstStyle/>
                    <a:p>
                      <a:endParaRPr lang="en-US"/>
                    </a:p>
                  </a:txBody>
                  <a:tcPr/>
                </a:tc>
                <a:tc>
                  <a:txBody>
                    <a:bodyPr/>
                    <a:lstStyle/>
                    <a:p>
                      <a:pPr algn="ctr" fontAlgn="ctr"/>
                      <a:r>
                        <a:rPr lang="en-US" sz="900" b="0" i="0" u="none" strike="noStrike">
                          <a:solidFill>
                            <a:srgbClr val="000000"/>
                          </a:solidFill>
                          <a:effectLst/>
                          <a:latin typeface="Times New Roman" panose="02020603050405020304" pitchFamily="18" charset="0"/>
                        </a:rPr>
                        <a:t>9.7</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2</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3398121465"/>
                  </a:ext>
                </a:extLst>
              </a:tr>
              <a:tr h="142809">
                <a:tc>
                  <a:txBody>
                    <a:bodyPr/>
                    <a:lstStyle/>
                    <a:p>
                      <a:pPr algn="ctr" fontAlgn="ctr"/>
                      <a:r>
                        <a:rPr lang="en-US" sz="900" b="0" i="0" u="none" strike="noStrike">
                          <a:solidFill>
                            <a:srgbClr val="000000"/>
                          </a:solidFill>
                          <a:effectLst/>
                          <a:latin typeface="Times New Roman" panose="02020603050405020304" pitchFamily="18" charset="0"/>
                        </a:rPr>
                        <a:t>Dining Room</a:t>
                      </a:r>
                    </a:p>
                  </a:txBody>
                  <a:tcPr marL="9273" marR="9273" marT="9273" marB="0" anchor="ctr">
                    <a:lnL>
                      <a:noFill/>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900" b="0" i="0" u="none" strike="noStrike">
                          <a:solidFill>
                            <a:srgbClr val="000000"/>
                          </a:solidFill>
                          <a:effectLst/>
                          <a:latin typeface="Times New Roman" panose="02020603050405020304" pitchFamily="18" charset="0"/>
                        </a:rPr>
                        <a:t>16.58</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4.71</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rowSpan="2">
                  <a:txBody>
                    <a:bodyPr/>
                    <a:lstStyle/>
                    <a:p>
                      <a:pPr algn="ctr" fontAlgn="ctr"/>
                      <a:r>
                        <a:rPr lang="en-US" sz="900" b="0" i="0" u="none" strike="noStrike" dirty="0">
                          <a:solidFill>
                            <a:srgbClr val="000000"/>
                          </a:solidFill>
                          <a:effectLst/>
                          <a:latin typeface="Times New Roman" panose="02020603050405020304" pitchFamily="18" charset="0"/>
                        </a:rPr>
                        <a:t>4-Way Cassette Indoor Unit</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31.8</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3</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309922218"/>
                  </a:ext>
                </a:extLst>
              </a:tr>
              <a:tr h="204014">
                <a:tc>
                  <a:txBody>
                    <a:bodyPr/>
                    <a:lstStyle/>
                    <a:p>
                      <a:pPr algn="ctr" fontAlgn="ctr"/>
                      <a:r>
                        <a:rPr lang="en-US" sz="900" b="0" i="0" u="none" strike="noStrike">
                          <a:solidFill>
                            <a:srgbClr val="000000"/>
                          </a:solidFill>
                          <a:effectLst/>
                          <a:latin typeface="Times New Roman" panose="02020603050405020304" pitchFamily="18" charset="0"/>
                        </a:rPr>
                        <a:t>Corridor 1</a:t>
                      </a:r>
                    </a:p>
                  </a:txBody>
                  <a:tcPr marL="9273" marR="9273" marT="9273" marB="0" anchor="ctr">
                    <a:lnL>
                      <a:noFill/>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900" b="0" i="0" u="none" strike="noStrike">
                          <a:solidFill>
                            <a:srgbClr val="000000"/>
                          </a:solidFill>
                          <a:effectLst/>
                          <a:latin typeface="Times New Roman" panose="02020603050405020304" pitchFamily="18" charset="0"/>
                        </a:rPr>
                        <a:t>7.15</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2.03</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vMerge="1">
                  <a:txBody>
                    <a:bodyPr/>
                    <a:lstStyle/>
                    <a:p>
                      <a:endParaRPr lang="en-US"/>
                    </a:p>
                  </a:txBody>
                  <a:tcPr/>
                </a:tc>
                <a:tc>
                  <a:txBody>
                    <a:bodyPr/>
                    <a:lstStyle/>
                    <a:p>
                      <a:pPr algn="ctr" fontAlgn="ctr"/>
                      <a:r>
                        <a:rPr lang="en-US" sz="900" b="0" i="0" u="none" strike="noStrike" dirty="0">
                          <a:solidFill>
                            <a:srgbClr val="000000"/>
                          </a:solidFill>
                          <a:effectLst/>
                          <a:latin typeface="Times New Roman" panose="02020603050405020304" pitchFamily="18" charset="0"/>
                        </a:rPr>
                        <a:t>26.5</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1</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834914907"/>
                  </a:ext>
                </a:extLst>
              </a:tr>
              <a:tr h="142809">
                <a:tc>
                  <a:txBody>
                    <a:bodyPr/>
                    <a:lstStyle/>
                    <a:p>
                      <a:pPr algn="ctr" fontAlgn="ctr"/>
                      <a:r>
                        <a:rPr lang="en-US" sz="900" b="0" i="0" u="none" strike="noStrike">
                          <a:solidFill>
                            <a:srgbClr val="000000"/>
                          </a:solidFill>
                          <a:effectLst/>
                          <a:latin typeface="Times New Roman" panose="02020603050405020304" pitchFamily="18" charset="0"/>
                        </a:rPr>
                        <a:t>Kitchen</a:t>
                      </a:r>
                    </a:p>
                  </a:txBody>
                  <a:tcPr marL="9273" marR="9273" marT="9273" marB="0" anchor="ctr">
                    <a:lnL>
                      <a:noFill/>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900" b="0" i="0" u="none" strike="noStrike">
                          <a:solidFill>
                            <a:srgbClr val="000000"/>
                          </a:solidFill>
                          <a:effectLst/>
                          <a:latin typeface="Times New Roman" panose="02020603050405020304" pitchFamily="18" charset="0"/>
                        </a:rPr>
                        <a:t>2.58</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0.73</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rowSpan="2">
                  <a:txBody>
                    <a:bodyPr/>
                    <a:lstStyle/>
                    <a:p>
                      <a:pPr algn="ctr" fontAlgn="ctr"/>
                      <a:r>
                        <a:rPr lang="en-US" sz="900" b="0" i="0" u="none" strike="noStrike">
                          <a:solidFill>
                            <a:srgbClr val="000000"/>
                          </a:solidFill>
                          <a:effectLst/>
                          <a:latin typeface="Times New Roman" panose="02020603050405020304" pitchFamily="18" charset="0"/>
                        </a:rPr>
                        <a:t>1-Way Cassette Indoor Unit</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dirty="0">
                          <a:solidFill>
                            <a:srgbClr val="000000"/>
                          </a:solidFill>
                          <a:effectLst/>
                          <a:latin typeface="Times New Roman" panose="02020603050405020304" pitchFamily="18" charset="0"/>
                        </a:rPr>
                        <a:t>9.4</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2</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723831157"/>
                  </a:ext>
                </a:extLst>
              </a:tr>
              <a:tr h="204014">
                <a:tc>
                  <a:txBody>
                    <a:bodyPr/>
                    <a:lstStyle/>
                    <a:p>
                      <a:pPr algn="ctr" fontAlgn="ctr"/>
                      <a:r>
                        <a:rPr lang="en-US" sz="900" b="0" i="0" u="none" strike="noStrike">
                          <a:solidFill>
                            <a:srgbClr val="000000"/>
                          </a:solidFill>
                          <a:effectLst/>
                          <a:latin typeface="Times New Roman" panose="02020603050405020304" pitchFamily="18" charset="0"/>
                        </a:rPr>
                        <a:t>Corridor 2</a:t>
                      </a:r>
                    </a:p>
                  </a:txBody>
                  <a:tcPr marL="9273" marR="9273" marT="9273" marB="0" anchor="ctr">
                    <a:lnL>
                      <a:noFill/>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900" b="0" i="0" u="none" strike="noStrike">
                          <a:solidFill>
                            <a:srgbClr val="000000"/>
                          </a:solidFill>
                          <a:effectLst/>
                          <a:latin typeface="Times New Roman" panose="02020603050405020304" pitchFamily="18" charset="0"/>
                        </a:rPr>
                        <a:t>0.81</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0.23</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vMerge="1">
                  <a:txBody>
                    <a:bodyPr/>
                    <a:lstStyle/>
                    <a:p>
                      <a:endParaRPr lang="en-US"/>
                    </a:p>
                  </a:txBody>
                  <a:tcPr/>
                </a:tc>
                <a:tc>
                  <a:txBody>
                    <a:bodyPr/>
                    <a:lstStyle/>
                    <a:p>
                      <a:pPr algn="ctr" fontAlgn="ctr"/>
                      <a:r>
                        <a:rPr lang="en-US" sz="900" b="0" i="0" u="none" strike="noStrike" dirty="0">
                          <a:solidFill>
                            <a:srgbClr val="000000"/>
                          </a:solidFill>
                          <a:effectLst/>
                          <a:latin typeface="Times New Roman" panose="02020603050405020304" pitchFamily="18" charset="0"/>
                        </a:rPr>
                        <a:t>3</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1</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20331901"/>
                  </a:ext>
                </a:extLst>
              </a:tr>
              <a:tr h="276346">
                <a:tc>
                  <a:txBody>
                    <a:bodyPr/>
                    <a:lstStyle/>
                    <a:p>
                      <a:pPr algn="ctr" fontAlgn="ctr"/>
                      <a:r>
                        <a:rPr lang="en-US" sz="900" b="0" i="0" u="none" strike="noStrike">
                          <a:solidFill>
                            <a:srgbClr val="000000"/>
                          </a:solidFill>
                          <a:effectLst/>
                          <a:latin typeface="Times New Roman" panose="02020603050405020304" pitchFamily="18" charset="0"/>
                        </a:rPr>
                        <a:t>Theater</a:t>
                      </a:r>
                    </a:p>
                  </a:txBody>
                  <a:tcPr marL="9273" marR="9273" marT="9273" marB="0" anchor="ctr">
                    <a:lnL>
                      <a:noFill/>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900" b="0" i="0" u="none" strike="noStrike">
                          <a:solidFill>
                            <a:srgbClr val="000000"/>
                          </a:solidFill>
                          <a:effectLst/>
                          <a:latin typeface="Times New Roman" panose="02020603050405020304" pitchFamily="18" charset="0"/>
                        </a:rPr>
                        <a:t>13.23</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3.76</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4-Way Cassette Indoor Unit</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dirty="0">
                          <a:solidFill>
                            <a:srgbClr val="000000"/>
                          </a:solidFill>
                          <a:effectLst/>
                          <a:latin typeface="Times New Roman" panose="02020603050405020304" pitchFamily="18" charset="0"/>
                        </a:rPr>
                        <a:t>40.7</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dirty="0">
                          <a:solidFill>
                            <a:srgbClr val="000000"/>
                          </a:solidFill>
                          <a:effectLst/>
                          <a:latin typeface="Times New Roman" panose="02020603050405020304" pitchFamily="18" charset="0"/>
                        </a:rPr>
                        <a:t>2</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23156325"/>
                  </a:ext>
                </a:extLst>
              </a:tr>
              <a:tr h="204014">
                <a:tc>
                  <a:txBody>
                    <a:bodyPr/>
                    <a:lstStyle/>
                    <a:p>
                      <a:pPr algn="ctr" fontAlgn="ctr"/>
                      <a:r>
                        <a:rPr lang="en-US" sz="900" b="0" i="0" u="none" strike="noStrike">
                          <a:solidFill>
                            <a:srgbClr val="000000"/>
                          </a:solidFill>
                          <a:effectLst/>
                          <a:latin typeface="Times New Roman" panose="02020603050405020304" pitchFamily="18" charset="0"/>
                        </a:rPr>
                        <a:t>First Aid Room</a:t>
                      </a:r>
                    </a:p>
                  </a:txBody>
                  <a:tcPr marL="9273" marR="9273" marT="9273" marB="0" anchor="ctr">
                    <a:lnL>
                      <a:noFill/>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900" b="0" i="0" u="none" strike="noStrike">
                          <a:solidFill>
                            <a:srgbClr val="000000"/>
                          </a:solidFill>
                          <a:effectLst/>
                          <a:latin typeface="Times New Roman" panose="02020603050405020304" pitchFamily="18" charset="0"/>
                        </a:rPr>
                        <a:t>2.01</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0.57</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rowSpan="2">
                  <a:txBody>
                    <a:bodyPr/>
                    <a:lstStyle/>
                    <a:p>
                      <a:pPr algn="ctr" fontAlgn="ctr"/>
                      <a:r>
                        <a:rPr lang="en-US" sz="900" b="0" i="0" u="none" strike="noStrike">
                          <a:solidFill>
                            <a:srgbClr val="000000"/>
                          </a:solidFill>
                          <a:effectLst/>
                          <a:latin typeface="Times New Roman" panose="02020603050405020304" pitchFamily="18" charset="0"/>
                        </a:rPr>
                        <a:t>1-Way Cassette Indoor Unit</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7.6</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dirty="0">
                          <a:solidFill>
                            <a:srgbClr val="000000"/>
                          </a:solidFill>
                          <a:effectLst/>
                          <a:latin typeface="Times New Roman" panose="02020603050405020304" pitchFamily="18" charset="0"/>
                        </a:rPr>
                        <a:t>2</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540613825"/>
                  </a:ext>
                </a:extLst>
              </a:tr>
              <a:tr h="204014">
                <a:tc>
                  <a:txBody>
                    <a:bodyPr/>
                    <a:lstStyle/>
                    <a:p>
                      <a:pPr algn="ctr" fontAlgn="ctr"/>
                      <a:r>
                        <a:rPr lang="en-US" sz="900" b="0" i="0" u="none" strike="noStrike">
                          <a:solidFill>
                            <a:srgbClr val="000000"/>
                          </a:solidFill>
                          <a:effectLst/>
                          <a:latin typeface="Times New Roman" panose="02020603050405020304" pitchFamily="18" charset="0"/>
                        </a:rPr>
                        <a:t>Corridor 3</a:t>
                      </a:r>
                    </a:p>
                  </a:txBody>
                  <a:tcPr marL="9273" marR="9273" marT="9273" marB="0" anchor="ctr">
                    <a:lnL>
                      <a:noFill/>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D9D9"/>
                    </a:solidFill>
                  </a:tcPr>
                </a:tc>
                <a:tc>
                  <a:txBody>
                    <a:bodyPr/>
                    <a:lstStyle/>
                    <a:p>
                      <a:pPr algn="ctr" fontAlgn="ctr"/>
                      <a:r>
                        <a:rPr lang="en-US" sz="900" b="0" i="0" u="none" strike="noStrike">
                          <a:solidFill>
                            <a:srgbClr val="000000"/>
                          </a:solidFill>
                          <a:effectLst/>
                          <a:latin typeface="Times New Roman" panose="02020603050405020304" pitchFamily="18" charset="0"/>
                        </a:rPr>
                        <a:t>2.1</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a:solidFill>
                            <a:srgbClr val="000000"/>
                          </a:solidFill>
                          <a:effectLst/>
                          <a:latin typeface="Times New Roman" panose="02020603050405020304" pitchFamily="18" charset="0"/>
                        </a:rPr>
                        <a:t>0.6</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vMerge="1">
                  <a:txBody>
                    <a:bodyPr/>
                    <a:lstStyle/>
                    <a:p>
                      <a:endParaRPr lang="en-US"/>
                    </a:p>
                  </a:txBody>
                  <a:tcPr/>
                </a:tc>
                <a:tc>
                  <a:txBody>
                    <a:bodyPr/>
                    <a:lstStyle/>
                    <a:p>
                      <a:pPr algn="ctr" fontAlgn="ctr"/>
                      <a:r>
                        <a:rPr lang="en-US" sz="900" b="0" i="0" u="none" strike="noStrike">
                          <a:solidFill>
                            <a:srgbClr val="000000"/>
                          </a:solidFill>
                          <a:effectLst/>
                          <a:latin typeface="Times New Roman" panose="02020603050405020304" pitchFamily="18" charset="0"/>
                        </a:rPr>
                        <a:t>7.1</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ctr"/>
                      <a:r>
                        <a:rPr lang="en-US" sz="900" b="0" i="0" u="none" strike="noStrike" dirty="0">
                          <a:solidFill>
                            <a:srgbClr val="000000"/>
                          </a:solidFill>
                          <a:effectLst/>
                          <a:latin typeface="Times New Roman" panose="02020603050405020304" pitchFamily="18" charset="0"/>
                        </a:rPr>
                        <a:t>2</a:t>
                      </a:r>
                    </a:p>
                  </a:txBody>
                  <a:tcPr marL="9273" marR="9273" marT="9273"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60551856"/>
                  </a:ext>
                </a:extLst>
              </a:tr>
            </a:tbl>
          </a:graphicData>
        </a:graphic>
      </p:graphicFrame>
    </p:spTree>
    <p:extLst>
      <p:ext uri="{BB962C8B-B14F-4D97-AF65-F5344CB8AC3E}">
        <p14:creationId xmlns:p14="http://schemas.microsoft.com/office/powerpoint/2010/main" val="3535232265"/>
      </p:ext>
    </p:extLst>
  </p:cSld>
  <p:clrMapOvr>
    <a:masterClrMapping/>
  </p:clrMapOvr>
  <p:transition spd="slow">
    <p:push dir="u"/>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2092"/>
        <p:cNvGrpSpPr/>
        <p:nvPr/>
      </p:nvGrpSpPr>
      <p:grpSpPr>
        <a:xfrm>
          <a:off x="0" y="0"/>
          <a:ext cx="0" cy="0"/>
          <a:chOff x="0" y="0"/>
          <a:chExt cx="0" cy="0"/>
        </a:xfrm>
      </p:grpSpPr>
      <p:sp>
        <p:nvSpPr>
          <p:cNvPr id="2093" name="Google Shape;2093;p48"/>
          <p:cNvSpPr txBox="1">
            <a:spLocks noGrp="1"/>
          </p:cNvSpPr>
          <p:nvPr>
            <p:ph type="title"/>
          </p:nvPr>
        </p:nvSpPr>
        <p:spPr>
          <a:xfrm>
            <a:off x="202164" y="15214"/>
            <a:ext cx="2923675" cy="572700"/>
          </a:xfrm>
          <a:prstGeom prst="rect">
            <a:avLst/>
          </a:prstGeom>
        </p:spPr>
        <p:txBody>
          <a:bodyPr spcFirstLastPara="1" wrap="square" lIns="91425" tIns="91425" rIns="91425" bIns="91425" anchor="t" anchorCtr="0">
            <a:noAutofit/>
          </a:bodyPr>
          <a:lstStyle/>
          <a:p>
            <a:r>
              <a:rPr lang="en-US" b="0" dirty="0" smtClean="0">
                <a:solidFill>
                  <a:srgbClr val="C00000"/>
                </a:solidFill>
                <a:latin typeface="Poiret One" panose="020B0604020202020204" charset="0"/>
                <a:cs typeface="Times New Roman" pitchFamily="18" charset="0"/>
              </a:rPr>
              <a:t>Speaker system</a:t>
            </a:r>
            <a:endParaRPr b="0" dirty="0">
              <a:solidFill>
                <a:srgbClr val="C00000"/>
              </a:solidFill>
              <a:latin typeface="Poiret One" panose="020B0604020202020204" charset="0"/>
            </a:endParaRPr>
          </a:p>
        </p:txBody>
      </p:sp>
      <p:sp>
        <p:nvSpPr>
          <p:cNvPr id="3" name="Rectangle 2"/>
          <p:cNvSpPr/>
          <p:nvPr/>
        </p:nvSpPr>
        <p:spPr>
          <a:xfrm>
            <a:off x="0" y="654144"/>
            <a:ext cx="4483100" cy="307777"/>
          </a:xfrm>
          <a:prstGeom prst="rect">
            <a:avLst/>
          </a:prstGeom>
        </p:spPr>
        <p:txBody>
          <a:bodyPr wrap="square">
            <a:spAutoFit/>
          </a:bodyPr>
          <a:lstStyle/>
          <a:p>
            <a:r>
              <a:rPr lang="en-US" dirty="0">
                <a:solidFill>
                  <a:schemeClr val="tx1"/>
                </a:solidFill>
                <a:latin typeface="Times New Roman" pitchFamily="18" charset="0"/>
                <a:cs typeface="Times New Roman" pitchFamily="18" charset="0"/>
              </a:rPr>
              <a:t>The </a:t>
            </a:r>
            <a:r>
              <a:rPr lang="en-US" dirty="0" smtClean="0">
                <a:solidFill>
                  <a:schemeClr val="tx1"/>
                </a:solidFill>
                <a:latin typeface="Times New Roman" pitchFamily="18" charset="0"/>
                <a:cs typeface="Times New Roman" pitchFamily="18" charset="0"/>
              </a:rPr>
              <a:t>types of speakers used in the station:</a:t>
            </a:r>
            <a:endParaRPr lang="en-US" i="1" dirty="0">
              <a:solidFill>
                <a:schemeClr val="tx1"/>
              </a:solidFill>
              <a:latin typeface="Times New Roman" pitchFamily="18" charset="0"/>
              <a:cs typeface="Times New Roman" pitchFamily="18" charset="0"/>
            </a:endParaRPr>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695325" y="1709738"/>
            <a:ext cx="1762125" cy="1728788"/>
          </a:xfrm>
          <a:prstGeom prst="rect">
            <a:avLst/>
          </a:prstGeom>
        </p:spPr>
      </p:pic>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2995136" y="1207294"/>
            <a:ext cx="2733675" cy="2733675"/>
          </a:xfrm>
          <a:prstGeom prst="rect">
            <a:avLst/>
          </a:prstGeom>
        </p:spPr>
      </p:pic>
      <p:pic>
        <p:nvPicPr>
          <p:cNvPr id="8" name="Picture 7"/>
          <p:cNvPicPr/>
          <p:nvPr/>
        </p:nvPicPr>
        <p:blipFill>
          <a:blip r:embed="rId5">
            <a:extLst>
              <a:ext uri="{28A0092B-C50C-407E-A947-70E740481C1C}">
                <a14:useLocalDpi xmlns:a14="http://schemas.microsoft.com/office/drawing/2010/main" val="0"/>
              </a:ext>
            </a:extLst>
          </a:blip>
          <a:stretch>
            <a:fillRect/>
          </a:stretch>
        </p:blipFill>
        <p:spPr>
          <a:xfrm>
            <a:off x="6266497" y="1709738"/>
            <a:ext cx="2516505" cy="2021839"/>
          </a:xfrm>
          <a:prstGeom prst="rect">
            <a:avLst/>
          </a:prstGeom>
        </p:spPr>
      </p:pic>
      <p:sp>
        <p:nvSpPr>
          <p:cNvPr id="4" name="Rectangle 3"/>
          <p:cNvSpPr/>
          <p:nvPr/>
        </p:nvSpPr>
        <p:spPr>
          <a:xfrm>
            <a:off x="6516299" y="3929063"/>
            <a:ext cx="2241319" cy="307777"/>
          </a:xfrm>
          <a:prstGeom prst="rect">
            <a:avLst/>
          </a:prstGeom>
        </p:spPr>
        <p:txBody>
          <a:bodyPr wrap="none">
            <a:spAutoFit/>
          </a:bodyPr>
          <a:lstStyle/>
          <a:p>
            <a:r>
              <a:rPr lang="en-US"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Cornered Audio C6 </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speaker </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5" name="Rectangle 4"/>
          <p:cNvSpPr/>
          <p:nvPr/>
        </p:nvSpPr>
        <p:spPr>
          <a:xfrm>
            <a:off x="3280152" y="3890174"/>
            <a:ext cx="2731838" cy="307777"/>
          </a:xfrm>
          <a:prstGeom prst="rect">
            <a:avLst/>
          </a:prstGeom>
        </p:spPr>
        <p:txBody>
          <a:bodyPr wrap="none">
            <a:spAutoFit/>
          </a:bodyPr>
          <a:lstStyle/>
          <a:p>
            <a:r>
              <a:rPr lang="en-US" dirty="0">
                <a:solidFill>
                  <a:schemeClr val="tx1"/>
                </a:solidFill>
                <a:latin typeface="Times New Roman" panose="02020603050405020304" pitchFamily="18" charset="0"/>
                <a:ea typeface="Times New Roman" panose="02020603050405020304" pitchFamily="18" charset="0"/>
              </a:rPr>
              <a:t>The G2 </a:t>
            </a:r>
            <a:r>
              <a:rPr lang="en-US" dirty="0" err="1">
                <a:solidFill>
                  <a:schemeClr val="tx1"/>
                </a:solidFill>
                <a:latin typeface="Times New Roman" panose="02020603050405020304" pitchFamily="18" charset="0"/>
                <a:ea typeface="Times New Roman" panose="02020603050405020304" pitchFamily="18" charset="0"/>
              </a:rPr>
              <a:t>OmniAlert</a:t>
            </a:r>
            <a:r>
              <a:rPr lang="en-US" dirty="0">
                <a:solidFill>
                  <a:schemeClr val="tx1"/>
                </a:solidFill>
                <a:latin typeface="Times New Roman" panose="02020603050405020304" pitchFamily="18" charset="0"/>
                <a:ea typeface="Times New Roman" panose="02020603050405020304" pitchFamily="18" charset="0"/>
              </a:rPr>
              <a:t> Strobe Speaker </a:t>
            </a:r>
            <a:endParaRPr lang="en-US" dirty="0">
              <a:solidFill>
                <a:schemeClr val="tx1"/>
              </a:solidFill>
            </a:endParaRPr>
          </a:p>
        </p:txBody>
      </p:sp>
      <p:sp>
        <p:nvSpPr>
          <p:cNvPr id="9" name="Rectangle 8"/>
          <p:cNvSpPr/>
          <p:nvPr/>
        </p:nvSpPr>
        <p:spPr>
          <a:xfrm>
            <a:off x="552158" y="3890175"/>
            <a:ext cx="2223686" cy="307777"/>
          </a:xfrm>
          <a:prstGeom prst="rect">
            <a:avLst/>
          </a:prstGeom>
        </p:spPr>
        <p:txBody>
          <a:bodyPr wrap="none">
            <a:spAutoFit/>
          </a:bodyPr>
          <a:lstStyle/>
          <a:p>
            <a:r>
              <a:rPr lang="en-US" dirty="0">
                <a:solidFill>
                  <a:schemeClr val="tx1"/>
                </a:solidFill>
                <a:latin typeface="Times New Roman" panose="02020603050405020304" pitchFamily="18" charset="0"/>
                <a:ea typeface="Times New Roman" panose="02020603050405020304" pitchFamily="18" charset="0"/>
              </a:rPr>
              <a:t>The G2 Illuminated Speaker</a:t>
            </a:r>
            <a:endParaRPr lang="en-US" dirty="0">
              <a:solidFill>
                <a:schemeClr val="tx1"/>
              </a:solidFill>
            </a:endParaRPr>
          </a:p>
        </p:txBody>
      </p:sp>
    </p:spTree>
    <p:extLst>
      <p:ext uri="{BB962C8B-B14F-4D97-AF65-F5344CB8AC3E}">
        <p14:creationId xmlns:p14="http://schemas.microsoft.com/office/powerpoint/2010/main" val="574948254"/>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pic>
        <p:nvPicPr>
          <p:cNvPr id="2" name="Picture 1">
            <a:extLst>
              <a:ext uri="{FF2B5EF4-FFF2-40B4-BE49-F238E27FC236}">
                <a16:creationId xmlns:a16="http://schemas.microsoft.com/office/drawing/2014/main" id="{67FEC9CC-0284-4BD9-B765-54B63932FA14}"/>
              </a:ext>
            </a:extLst>
          </p:cNvPr>
          <p:cNvPicPr>
            <a:picLocks noChangeAspect="1"/>
          </p:cNvPicPr>
          <p:nvPr/>
        </p:nvPicPr>
        <p:blipFill rotWithShape="1">
          <a:blip r:embed="rId3"/>
          <a:srcRect l="1676" r="3816" b="16731"/>
          <a:stretch/>
        </p:blipFill>
        <p:spPr>
          <a:xfrm>
            <a:off x="268640" y="1397179"/>
            <a:ext cx="6248892" cy="2867604"/>
          </a:xfrm>
          <a:prstGeom prst="rect">
            <a:avLst/>
          </a:prstGeom>
        </p:spPr>
      </p:pic>
      <p:grpSp>
        <p:nvGrpSpPr>
          <p:cNvPr id="1489" name="Google Shape;1489;p30"/>
          <p:cNvGrpSpPr/>
          <p:nvPr/>
        </p:nvGrpSpPr>
        <p:grpSpPr>
          <a:xfrm rot="5400000">
            <a:off x="7773336" y="4071247"/>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 name="Straight Connector 6"/>
          <p:cNvCxnSpPr>
            <a:cxnSpLocks/>
          </p:cNvCxnSpPr>
          <p:nvPr/>
        </p:nvCxnSpPr>
        <p:spPr>
          <a:xfrm flipH="1">
            <a:off x="5603132" y="0"/>
            <a:ext cx="3540869" cy="534048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p:nvCxnSpPr>
        <p:spPr>
          <a:xfrm>
            <a:off x="5375863" y="0"/>
            <a:ext cx="2582364" cy="525293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6" name="Title 6">
            <a:extLst>
              <a:ext uri="{FF2B5EF4-FFF2-40B4-BE49-F238E27FC236}">
                <a16:creationId xmlns:a16="http://schemas.microsoft.com/office/drawing/2014/main" id="{7586D0A2-F16F-4921-8835-848159786A85}"/>
              </a:ext>
            </a:extLst>
          </p:cNvPr>
          <p:cNvSpPr txBox="1">
            <a:spLocks/>
          </p:cNvSpPr>
          <p:nvPr/>
        </p:nvSpPr>
        <p:spPr>
          <a:xfrm>
            <a:off x="122725" y="228420"/>
            <a:ext cx="4278987" cy="5727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400"/>
              <a:buFont typeface="Poiret One"/>
              <a:buNone/>
              <a:defRPr sz="3000" b="0" i="0" u="none" strike="noStrike" cap="none">
                <a:solidFill>
                  <a:schemeClr val="accent3"/>
                </a:solidFill>
                <a:latin typeface="Poiret One"/>
                <a:ea typeface="Poiret One"/>
                <a:cs typeface="Poiret One"/>
                <a:sym typeface="Poiret One"/>
              </a:defRPr>
            </a:lvl1pPr>
            <a:lvl2pPr marR="0" lvl="1"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2pPr>
            <a:lvl3pPr marR="0" lvl="2"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3pPr>
            <a:lvl4pPr marR="0" lvl="3"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4pPr>
            <a:lvl5pPr marR="0" lvl="4"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5pPr>
            <a:lvl6pPr marR="0" lvl="5"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6pPr>
            <a:lvl7pPr marR="0" lvl="6"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7pPr>
            <a:lvl8pPr marR="0" lvl="7"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8pPr>
            <a:lvl9pPr marR="0" lvl="8"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9pPr>
          </a:lstStyle>
          <a:p>
            <a:r>
              <a:rPr lang="en-US" sz="3200" dirty="0">
                <a:solidFill>
                  <a:schemeClr val="tx1"/>
                </a:solidFill>
              </a:rPr>
              <a:t>Ground </a:t>
            </a:r>
            <a:r>
              <a:rPr lang="en-US" sz="3200" dirty="0" smtClean="0">
                <a:solidFill>
                  <a:schemeClr val="tx1"/>
                </a:solidFill>
              </a:rPr>
              <a:t>floor-before </a:t>
            </a:r>
            <a:endParaRPr lang="en-US" sz="3200" dirty="0">
              <a:solidFill>
                <a:schemeClr val="tx1"/>
              </a:solidFill>
            </a:endParaRPr>
          </a:p>
        </p:txBody>
      </p:sp>
    </p:spTree>
    <p:extLst>
      <p:ext uri="{BB962C8B-B14F-4D97-AF65-F5344CB8AC3E}">
        <p14:creationId xmlns:p14="http://schemas.microsoft.com/office/powerpoint/2010/main" val="3056609887"/>
      </p:ext>
    </p:extLst>
  </p:cSld>
  <p:clrMapOvr>
    <a:masterClrMapping/>
  </p:clrMapOvr>
  <p:transition spd="slow">
    <p:push dir="u"/>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grpSp>
        <p:nvGrpSpPr>
          <p:cNvPr id="3" name="Google Shape;1489;p30"/>
          <p:cNvGrpSpPr/>
          <p:nvPr/>
        </p:nvGrpSpPr>
        <p:grpSpPr>
          <a:xfrm rot="5400000">
            <a:off x="8172088" y="-294632"/>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Google Shape;1579;p33"/>
          <p:cNvSpPr txBox="1">
            <a:spLocks/>
          </p:cNvSpPr>
          <p:nvPr/>
        </p:nvSpPr>
        <p:spPr>
          <a:xfrm>
            <a:off x="7012438" y="3945130"/>
            <a:ext cx="2165252" cy="110865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2"/>
              </a:buClr>
              <a:buSzPts val="2400"/>
              <a:buFont typeface="Poiret One"/>
              <a:buNone/>
              <a:defRPr sz="3000" b="0" i="0" u="none" strike="noStrike" cap="none">
                <a:solidFill>
                  <a:schemeClr val="dk2"/>
                </a:solidFill>
                <a:latin typeface="Poiret One"/>
                <a:ea typeface="Poiret One"/>
                <a:cs typeface="Poiret One"/>
                <a:sym typeface="Poiret One"/>
              </a:defRPr>
            </a:lvl1pPr>
            <a:lvl2pPr marR="0" lvl="1"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2pPr>
            <a:lvl3pPr marR="0" lvl="2"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3pPr>
            <a:lvl4pPr marR="0" lvl="3"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4pPr>
            <a:lvl5pPr marR="0" lvl="4"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5pPr>
            <a:lvl6pPr marR="0" lvl="5"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6pPr>
            <a:lvl7pPr marR="0" lvl="6"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7pPr>
            <a:lvl8pPr marR="0" lvl="7"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8pPr>
            <a:lvl9pPr marR="0" lvl="8"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9pPr>
          </a:lstStyle>
          <a:p>
            <a:pPr algn="ctr"/>
            <a:r>
              <a:rPr lang="en" sz="9600" dirty="0" smtClean="0">
                <a:solidFill>
                  <a:schemeClr val="tx1"/>
                </a:solidFill>
              </a:rPr>
              <a:t>07</a:t>
            </a:r>
            <a:endParaRPr lang="en" sz="9600" dirty="0">
              <a:solidFill>
                <a:schemeClr val="tx1"/>
              </a:solidFill>
            </a:endParaRPr>
          </a:p>
        </p:txBody>
      </p:sp>
      <p:sp>
        <p:nvSpPr>
          <p:cNvPr id="30" name="Google Shape;1577;p33"/>
          <p:cNvSpPr txBox="1">
            <a:spLocks noGrp="1"/>
          </p:cNvSpPr>
          <p:nvPr>
            <p:ph type="ctrTitle"/>
          </p:nvPr>
        </p:nvSpPr>
        <p:spPr>
          <a:xfrm>
            <a:off x="91982" y="234527"/>
            <a:ext cx="4460214" cy="682963"/>
          </a:xfrm>
          <a:prstGeom prst="rect">
            <a:avLst/>
          </a:prstGeom>
        </p:spPr>
        <p:txBody>
          <a:bodyPr spcFirstLastPara="1" wrap="square" lIns="91425" tIns="91425" rIns="91425" bIns="91425" anchor="b" anchorCtr="0">
            <a:noAutofit/>
          </a:bodyPr>
          <a:lstStyle/>
          <a:p>
            <a:pPr lvl="0" algn="ctr"/>
            <a:r>
              <a:rPr lang="en-US" sz="4000" b="1" dirty="0" smtClean="0">
                <a:solidFill>
                  <a:srgbClr val="C00000"/>
                </a:solidFill>
              </a:rPr>
              <a:t>Fire &amp; Safety Design</a:t>
            </a:r>
            <a:endParaRPr lang="en-US" sz="4000" b="1" dirty="0">
              <a:solidFill>
                <a:srgbClr val="C0000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139215"/>
            <a:ext cx="7118731" cy="4004286"/>
          </a:xfrm>
          <a:prstGeom prst="flowChartDelay">
            <a:avLst/>
          </a:prstGeom>
        </p:spPr>
      </p:pic>
    </p:spTree>
    <p:extLst>
      <p:ext uri="{BB962C8B-B14F-4D97-AF65-F5344CB8AC3E}">
        <p14:creationId xmlns:p14="http://schemas.microsoft.com/office/powerpoint/2010/main" val="1811250471"/>
      </p:ext>
    </p:extLst>
  </p:cSld>
  <p:clrMapOvr>
    <a:masterClrMapping/>
  </p:clrMapOvr>
  <p:transition spd="slow">
    <p:push dir="u"/>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grpSp>
        <p:nvGrpSpPr>
          <p:cNvPr id="2" name="Google Shape;1482;p30"/>
          <p:cNvGrpSpPr/>
          <p:nvPr/>
        </p:nvGrpSpPr>
        <p:grpSpPr>
          <a:xfrm rot="5400000">
            <a:off x="806982" y="4278015"/>
            <a:ext cx="58051" cy="1358521"/>
            <a:chOff x="550455" y="1794369"/>
            <a:chExt cx="27314" cy="639214"/>
          </a:xfrm>
        </p:grpSpPr>
        <p:sp>
          <p:nvSpPr>
            <p:cNvPr id="1483" name="Google Shape;1483;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 name="Google Shape;1489;p30"/>
          <p:cNvGrpSpPr/>
          <p:nvPr/>
        </p:nvGrpSpPr>
        <p:grpSpPr>
          <a:xfrm rot="5400000">
            <a:off x="8268629" y="-459297"/>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Rectangle 7"/>
          <p:cNvSpPr/>
          <p:nvPr/>
        </p:nvSpPr>
        <p:spPr>
          <a:xfrm>
            <a:off x="0" y="152872"/>
            <a:ext cx="3550972" cy="276999"/>
          </a:xfrm>
          <a:prstGeom prst="rect">
            <a:avLst/>
          </a:prstGeom>
        </p:spPr>
        <p:txBody>
          <a:bodyPr wrap="none">
            <a:spAutoFit/>
          </a:bodyPr>
          <a:lstStyle/>
          <a:p>
            <a:r>
              <a:rPr lang="en-US" sz="1200" dirty="0">
                <a:solidFill>
                  <a:schemeClr val="tx1"/>
                </a:solidFill>
                <a:latin typeface="Times New Roman" pitchFamily="18" charset="0"/>
                <a:cs typeface="Times New Roman" pitchFamily="18" charset="0"/>
              </a:rPr>
              <a:t>The symbols for the detection and notification </a:t>
            </a:r>
            <a:r>
              <a:rPr lang="en-US" sz="1200" dirty="0" smtClean="0">
                <a:solidFill>
                  <a:schemeClr val="tx1"/>
                </a:solidFill>
                <a:latin typeface="Times New Roman" pitchFamily="18" charset="0"/>
                <a:cs typeface="Times New Roman" pitchFamily="18" charset="0"/>
              </a:rPr>
              <a:t>system:</a:t>
            </a:r>
            <a:endParaRPr lang="en-US" sz="1200" dirty="0">
              <a:solidFill>
                <a:schemeClr val="tx1"/>
              </a:solidFill>
              <a:latin typeface="Times New Roman" pitchFamily="18" charset="0"/>
              <a:cs typeface="Times New Roman" pitchFamily="18" charset="0"/>
            </a:endParaRPr>
          </a:p>
        </p:txBody>
      </p:sp>
      <p:pic>
        <p:nvPicPr>
          <p:cNvPr id="4" name="Picture 3"/>
          <p:cNvPicPr>
            <a:picLocks noChangeAspect="1"/>
          </p:cNvPicPr>
          <p:nvPr/>
        </p:nvPicPr>
        <p:blipFill>
          <a:blip r:embed="rId3"/>
          <a:stretch>
            <a:fillRect/>
          </a:stretch>
        </p:blipFill>
        <p:spPr>
          <a:xfrm>
            <a:off x="3686775" y="932261"/>
            <a:ext cx="5390246" cy="4121150"/>
          </a:xfrm>
          <a:prstGeom prst="rect">
            <a:avLst/>
          </a:prstGeom>
        </p:spPr>
      </p:pic>
      <p:pic>
        <p:nvPicPr>
          <p:cNvPr id="5" name="Picture 4"/>
          <p:cNvPicPr>
            <a:picLocks noChangeAspect="1"/>
          </p:cNvPicPr>
          <p:nvPr/>
        </p:nvPicPr>
        <p:blipFill>
          <a:blip r:embed="rId4"/>
          <a:stretch>
            <a:fillRect/>
          </a:stretch>
        </p:blipFill>
        <p:spPr>
          <a:xfrm>
            <a:off x="581823" y="491426"/>
            <a:ext cx="2448125" cy="1896097"/>
          </a:xfrm>
          <a:prstGeom prst="rect">
            <a:avLst/>
          </a:prstGeom>
        </p:spPr>
      </p:pic>
      <p:pic>
        <p:nvPicPr>
          <p:cNvPr id="6" name="Picture 5"/>
          <p:cNvPicPr>
            <a:picLocks noChangeAspect="1"/>
          </p:cNvPicPr>
          <p:nvPr/>
        </p:nvPicPr>
        <p:blipFill>
          <a:blip r:embed="rId5"/>
          <a:stretch>
            <a:fillRect/>
          </a:stretch>
        </p:blipFill>
        <p:spPr>
          <a:xfrm>
            <a:off x="581823" y="2901992"/>
            <a:ext cx="2451159" cy="1825331"/>
          </a:xfrm>
          <a:prstGeom prst="rect">
            <a:avLst/>
          </a:prstGeom>
        </p:spPr>
      </p:pic>
      <p:sp>
        <p:nvSpPr>
          <p:cNvPr id="22" name="Rectangle 21"/>
          <p:cNvSpPr/>
          <p:nvPr/>
        </p:nvSpPr>
        <p:spPr>
          <a:xfrm>
            <a:off x="-13442" y="2545986"/>
            <a:ext cx="3395481" cy="276999"/>
          </a:xfrm>
          <a:prstGeom prst="rect">
            <a:avLst/>
          </a:prstGeom>
        </p:spPr>
        <p:txBody>
          <a:bodyPr wrap="none">
            <a:spAutoFit/>
          </a:bodyPr>
          <a:lstStyle/>
          <a:p>
            <a:r>
              <a:rPr lang="en-US" sz="1200" dirty="0">
                <a:solidFill>
                  <a:schemeClr val="tx1"/>
                </a:solidFill>
                <a:latin typeface="Times New Roman" pitchFamily="18" charset="0"/>
                <a:cs typeface="Times New Roman" pitchFamily="18" charset="0"/>
              </a:rPr>
              <a:t>The symbols of the suppression system in the </a:t>
            </a:r>
            <a:r>
              <a:rPr lang="en-US" sz="1200" dirty="0" smtClean="0">
                <a:solidFill>
                  <a:schemeClr val="tx1"/>
                </a:solidFill>
                <a:latin typeface="Times New Roman" pitchFamily="18" charset="0"/>
                <a:cs typeface="Times New Roman" pitchFamily="18" charset="0"/>
              </a:rPr>
              <a:t>plans:</a:t>
            </a:r>
            <a:endParaRPr lang="en-US" sz="1200" dirty="0">
              <a:solidFill>
                <a:schemeClr val="tx1"/>
              </a:solidFill>
              <a:latin typeface="Times New Roman" pitchFamily="18" charset="0"/>
              <a:cs typeface="Times New Roman" pitchFamily="18" charset="0"/>
            </a:endParaRPr>
          </a:p>
        </p:txBody>
      </p:sp>
      <p:cxnSp>
        <p:nvCxnSpPr>
          <p:cNvPr id="10" name="Straight Connector 9"/>
          <p:cNvCxnSpPr/>
          <p:nvPr/>
        </p:nvCxnSpPr>
        <p:spPr>
          <a:xfrm flipH="1">
            <a:off x="3480619" y="0"/>
            <a:ext cx="540775" cy="51435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4021395" y="516479"/>
            <a:ext cx="2750662" cy="307777"/>
          </a:xfrm>
          <a:prstGeom prst="rect">
            <a:avLst/>
          </a:prstGeom>
        </p:spPr>
        <p:txBody>
          <a:bodyPr wrap="square">
            <a:spAutoFit/>
          </a:bodyPr>
          <a:lstStyle/>
          <a:p>
            <a:r>
              <a:rPr lang="en-US" dirty="0">
                <a:solidFill>
                  <a:schemeClr val="tx1"/>
                </a:solidFill>
                <a:latin typeface="Times New Roman" pitchFamily="18" charset="0"/>
                <a:cs typeface="Times New Roman" pitchFamily="18" charset="0"/>
              </a:rPr>
              <a:t>F</a:t>
            </a:r>
            <a:r>
              <a:rPr lang="en-US" dirty="0" smtClean="0">
                <a:solidFill>
                  <a:schemeClr val="tx1"/>
                </a:solidFill>
                <a:latin typeface="Times New Roman" pitchFamily="18" charset="0"/>
                <a:cs typeface="Times New Roman" pitchFamily="18" charset="0"/>
              </a:rPr>
              <a:t>irefighting </a:t>
            </a:r>
            <a:r>
              <a:rPr lang="en-US" dirty="0">
                <a:solidFill>
                  <a:schemeClr val="tx1"/>
                </a:solidFill>
                <a:latin typeface="Times New Roman" pitchFamily="18" charset="0"/>
                <a:cs typeface="Times New Roman" pitchFamily="18" charset="0"/>
              </a:rPr>
              <a:t>plan for the </a:t>
            </a:r>
            <a:r>
              <a:rPr lang="en-US" dirty="0" smtClean="0">
                <a:solidFill>
                  <a:schemeClr val="tx1"/>
                </a:solidFill>
                <a:latin typeface="Times New Roman" pitchFamily="18" charset="0"/>
                <a:cs typeface="Times New Roman" pitchFamily="18" charset="0"/>
              </a:rPr>
              <a:t>first floor:</a:t>
            </a:r>
            <a:endParaRPr lang="en-US" i="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680896098"/>
      </p:ext>
    </p:extLst>
  </p:cSld>
  <p:clrMapOvr>
    <a:masterClrMapping/>
  </p:clrMapOvr>
  <p:transition spd="slow">
    <p:push dir="u"/>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grpSp>
        <p:nvGrpSpPr>
          <p:cNvPr id="2" name="Google Shape;1482;p30"/>
          <p:cNvGrpSpPr/>
          <p:nvPr/>
        </p:nvGrpSpPr>
        <p:grpSpPr>
          <a:xfrm rot="5400000">
            <a:off x="1035582" y="4011315"/>
            <a:ext cx="58051" cy="1358521"/>
            <a:chOff x="550455" y="1794369"/>
            <a:chExt cx="27314" cy="639214"/>
          </a:xfrm>
        </p:grpSpPr>
        <p:sp>
          <p:nvSpPr>
            <p:cNvPr id="1483" name="Google Shape;1483;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 name="Google Shape;1489;p30"/>
          <p:cNvGrpSpPr/>
          <p:nvPr/>
        </p:nvGrpSpPr>
        <p:grpSpPr>
          <a:xfrm rot="5400000">
            <a:off x="8140810" y="-216860"/>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Rectangle 7"/>
          <p:cNvSpPr/>
          <p:nvPr/>
        </p:nvSpPr>
        <p:spPr>
          <a:xfrm>
            <a:off x="11104" y="188644"/>
            <a:ext cx="4519186" cy="338554"/>
          </a:xfrm>
          <a:prstGeom prst="rect">
            <a:avLst/>
          </a:prstGeom>
        </p:spPr>
        <p:txBody>
          <a:bodyPr wrap="none">
            <a:spAutoFit/>
          </a:bodyPr>
          <a:lstStyle/>
          <a:p>
            <a:r>
              <a:rPr lang="en-US" sz="1600" dirty="0">
                <a:solidFill>
                  <a:schemeClr val="tx1"/>
                </a:solidFill>
                <a:latin typeface="Times New Roman" pitchFamily="18" charset="0"/>
                <a:cs typeface="Times New Roman" pitchFamily="18" charset="0"/>
              </a:rPr>
              <a:t>The different types of the </a:t>
            </a:r>
            <a:r>
              <a:rPr lang="en-US" sz="1600" dirty="0" smtClean="0">
                <a:solidFill>
                  <a:schemeClr val="tx1"/>
                </a:solidFill>
                <a:latin typeface="Times New Roman" pitchFamily="18" charset="0"/>
                <a:cs typeface="Times New Roman" pitchFamily="18" charset="0"/>
              </a:rPr>
              <a:t>extinguisher in the station:</a:t>
            </a:r>
            <a:endParaRPr lang="en-US" sz="1600" i="1" dirty="0">
              <a:solidFill>
                <a:schemeClr val="tx1"/>
              </a:solidFill>
              <a:latin typeface="Times New Roman" pitchFamily="18" charset="0"/>
              <a:cs typeface="Times New Roman"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215556813"/>
              </p:ext>
            </p:extLst>
          </p:nvPr>
        </p:nvGraphicFramePr>
        <p:xfrm>
          <a:off x="143160" y="707420"/>
          <a:ext cx="3429000" cy="1714500"/>
        </p:xfrm>
        <a:graphic>
          <a:graphicData uri="http://schemas.openxmlformats.org/drawingml/2006/table">
            <a:tbl>
              <a:tblPr/>
              <a:tblGrid>
                <a:gridCol w="1132426">
                  <a:extLst>
                    <a:ext uri="{9D8B030D-6E8A-4147-A177-3AD203B41FA5}">
                      <a16:colId xmlns:a16="http://schemas.microsoft.com/office/drawing/2014/main" val="2624279004"/>
                    </a:ext>
                  </a:extLst>
                </a:gridCol>
                <a:gridCol w="2296574">
                  <a:extLst>
                    <a:ext uri="{9D8B030D-6E8A-4147-A177-3AD203B41FA5}">
                      <a16:colId xmlns:a16="http://schemas.microsoft.com/office/drawing/2014/main" val="4122819916"/>
                    </a:ext>
                  </a:extLst>
                </a:gridCol>
              </a:tblGrid>
              <a:tr h="219075">
                <a:tc>
                  <a:txBody>
                    <a:bodyPr/>
                    <a:lstStyle/>
                    <a:p>
                      <a:pPr algn="ctr" fontAlgn="ctr"/>
                      <a:r>
                        <a:rPr lang="en-US" sz="1200" b="0" i="0" u="none" strike="noStrike" dirty="0">
                          <a:solidFill>
                            <a:srgbClr val="FFFFFF"/>
                          </a:solidFill>
                          <a:effectLst/>
                          <a:latin typeface="Times New Roman" panose="02020603050405020304" pitchFamily="18" charset="0"/>
                        </a:rPr>
                        <a:t>Space</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buClr>
                          <a:srgbClr val="FFFFFF"/>
                        </a:buClr>
                        <a:buSzPts val="1200"/>
                        <a:buFont typeface="Times New Roman" panose="02020603050405020304" pitchFamily="18" charset="0"/>
                        <a:buNone/>
                      </a:pPr>
                      <a:r>
                        <a:rPr lang="en-US" sz="1200" b="0" i="0" u="none" strike="noStrike" dirty="0" smtClean="0">
                          <a:solidFill>
                            <a:schemeClr val="tx1"/>
                          </a:solidFill>
                          <a:effectLst/>
                          <a:latin typeface="Times New Roman" panose="02020603050405020304" pitchFamily="18" charset="0"/>
                        </a:rPr>
                        <a:t>Extinguisher type</a:t>
                      </a:r>
                      <a:endParaRPr lang="en-US" sz="1200" b="0" i="0" u="none" strike="noStrike" dirty="0">
                        <a:solidFill>
                          <a:schemeClr val="tx1"/>
                        </a:solidFill>
                        <a:effectLst/>
                        <a:latin typeface="Times New Roman" panose="02020603050405020304" pitchFamily="18" charset="0"/>
                      </a:endParaRP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882821504"/>
                  </a:ext>
                </a:extLst>
              </a:tr>
              <a:tr h="219075">
                <a:tc>
                  <a:txBody>
                    <a:bodyPr/>
                    <a:lstStyle/>
                    <a:p>
                      <a:pPr algn="ctr" fontAlgn="b"/>
                      <a:r>
                        <a:rPr lang="en-US" sz="1100" b="0" i="0" u="none" strike="noStrike" dirty="0">
                          <a:solidFill>
                            <a:srgbClr val="000000"/>
                          </a:solidFill>
                          <a:effectLst/>
                          <a:latin typeface="Times New Roman" panose="02020603050405020304" pitchFamily="18" charset="0"/>
                        </a:rPr>
                        <a:t>Office</a:t>
                      </a: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rgbClr val="000000"/>
                          </a:solidFill>
                          <a:effectLst/>
                          <a:latin typeface="Times New Roman" panose="02020603050405020304" pitchFamily="18" charset="0"/>
                        </a:rPr>
                        <a:t>CO2 &amp; water fire extinguishers</a:t>
                      </a: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990641437"/>
                  </a:ext>
                </a:extLst>
              </a:tr>
              <a:tr h="219075">
                <a:tc>
                  <a:txBody>
                    <a:bodyPr/>
                    <a:lstStyle/>
                    <a:p>
                      <a:pPr algn="ctr" fontAlgn="b"/>
                      <a:r>
                        <a:rPr lang="en-US" sz="1100" b="0" i="0" u="none" strike="noStrike" dirty="0">
                          <a:solidFill>
                            <a:srgbClr val="000000"/>
                          </a:solidFill>
                          <a:effectLst/>
                          <a:latin typeface="Times New Roman" panose="02020603050405020304" pitchFamily="18" charset="0"/>
                        </a:rPr>
                        <a:t>Theater</a:t>
                      </a: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rgbClr val="000000"/>
                          </a:solidFill>
                          <a:effectLst/>
                          <a:latin typeface="Times New Roman" panose="02020603050405020304" pitchFamily="18" charset="0"/>
                        </a:rPr>
                        <a:t>CO2, DCP &amp; water fire extinguishers</a:t>
                      </a: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022198802"/>
                  </a:ext>
                </a:extLst>
              </a:tr>
              <a:tr h="219075">
                <a:tc>
                  <a:txBody>
                    <a:bodyPr/>
                    <a:lstStyle/>
                    <a:p>
                      <a:pPr algn="ctr" fontAlgn="b"/>
                      <a:r>
                        <a:rPr lang="en-US" sz="1100" b="0" i="0" u="none" strike="noStrike">
                          <a:solidFill>
                            <a:srgbClr val="000000"/>
                          </a:solidFill>
                          <a:effectLst/>
                          <a:latin typeface="Times New Roman" panose="02020603050405020304" pitchFamily="18" charset="0"/>
                        </a:rPr>
                        <a:t>Bedroom</a:t>
                      </a: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rgbClr val="000000"/>
                          </a:solidFill>
                          <a:effectLst/>
                          <a:latin typeface="Times New Roman" panose="02020603050405020304" pitchFamily="18" charset="0"/>
                        </a:rPr>
                        <a:t>CO2, DCP &amp; water fire extinguishers</a:t>
                      </a: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144553790"/>
                  </a:ext>
                </a:extLst>
              </a:tr>
              <a:tr h="209550">
                <a:tc>
                  <a:txBody>
                    <a:bodyPr/>
                    <a:lstStyle/>
                    <a:p>
                      <a:pPr algn="ctr" fontAlgn="b"/>
                      <a:r>
                        <a:rPr lang="en-US" sz="1100" b="0" i="0" u="none" strike="noStrike">
                          <a:solidFill>
                            <a:srgbClr val="000000"/>
                          </a:solidFill>
                          <a:effectLst/>
                          <a:latin typeface="Times New Roman" panose="02020603050405020304" pitchFamily="18" charset="0"/>
                        </a:rPr>
                        <a:t>Kitchen</a:t>
                      </a: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rgbClr val="000000"/>
                          </a:solidFill>
                          <a:effectLst/>
                          <a:latin typeface="Times New Roman" panose="02020603050405020304" pitchFamily="18" charset="0"/>
                        </a:rPr>
                        <a:t>CO2 &amp; K-type fire extinguishers</a:t>
                      </a: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308748793"/>
                  </a:ext>
                </a:extLst>
              </a:tr>
              <a:tr h="209550">
                <a:tc>
                  <a:txBody>
                    <a:bodyPr/>
                    <a:lstStyle/>
                    <a:p>
                      <a:pPr algn="ctr" fontAlgn="b"/>
                      <a:r>
                        <a:rPr lang="en-US" sz="1100" b="0" i="0" u="none" strike="noStrike">
                          <a:solidFill>
                            <a:srgbClr val="000000"/>
                          </a:solidFill>
                          <a:effectLst/>
                          <a:latin typeface="Times New Roman" panose="02020603050405020304" pitchFamily="18" charset="0"/>
                        </a:rPr>
                        <a:t>Dining Room </a:t>
                      </a: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rgbClr val="000000"/>
                          </a:solidFill>
                          <a:effectLst/>
                          <a:latin typeface="Times New Roman" panose="02020603050405020304" pitchFamily="18" charset="0"/>
                        </a:rPr>
                        <a:t>CO2 &amp; water fire extinguishers</a:t>
                      </a: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400467235"/>
                  </a:ext>
                </a:extLst>
              </a:tr>
              <a:tr h="209550">
                <a:tc>
                  <a:txBody>
                    <a:bodyPr/>
                    <a:lstStyle/>
                    <a:p>
                      <a:pPr algn="ctr" fontAlgn="b"/>
                      <a:r>
                        <a:rPr lang="en-US" sz="1100" b="0" i="0" u="none" strike="noStrike">
                          <a:solidFill>
                            <a:srgbClr val="000000"/>
                          </a:solidFill>
                          <a:effectLst/>
                          <a:latin typeface="Times New Roman" panose="02020603050405020304" pitchFamily="18" charset="0"/>
                        </a:rPr>
                        <a:t>Parking</a:t>
                      </a: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rgbClr val="000000"/>
                          </a:solidFill>
                          <a:effectLst/>
                          <a:latin typeface="Times New Roman" panose="02020603050405020304" pitchFamily="18" charset="0"/>
                        </a:rPr>
                        <a:t>CO2 &amp; DCP fire extinguishers</a:t>
                      </a: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582861115"/>
                  </a:ext>
                </a:extLst>
              </a:tr>
              <a:tr h="209550">
                <a:tc>
                  <a:txBody>
                    <a:bodyPr/>
                    <a:lstStyle/>
                    <a:p>
                      <a:pPr algn="ctr" fontAlgn="b"/>
                      <a:r>
                        <a:rPr lang="en-US" sz="1100" b="0" i="0" u="none" strike="noStrike">
                          <a:solidFill>
                            <a:srgbClr val="000000"/>
                          </a:solidFill>
                          <a:effectLst/>
                          <a:latin typeface="Times New Roman" panose="02020603050405020304" pitchFamily="18" charset="0"/>
                        </a:rPr>
                        <a:t>Gym</a:t>
                      </a: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fontAlgn="b"/>
                      <a:r>
                        <a:rPr lang="en-US" sz="1100" b="0" i="0" u="none" strike="noStrike" dirty="0">
                          <a:solidFill>
                            <a:srgbClr val="000000"/>
                          </a:solidFill>
                          <a:effectLst/>
                          <a:latin typeface="Times New Roman" panose="02020603050405020304" pitchFamily="18" charset="0"/>
                        </a:rPr>
                        <a:t>DCP &amp; water fire extinguishers</a:t>
                      </a:r>
                    </a:p>
                  </a:txBody>
                  <a:tcPr marL="9525" marR="9525" marT="9525"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978802375"/>
                  </a:ext>
                </a:extLst>
              </a:tr>
            </a:tbl>
          </a:graphicData>
        </a:graphic>
      </p:graphicFrame>
      <p:pic>
        <p:nvPicPr>
          <p:cNvPr id="23" name="Picture 22"/>
          <p:cNvPicPr/>
          <p:nvPr/>
        </p:nvPicPr>
        <p:blipFill rotWithShape="1">
          <a:blip r:embed="rId3" cstate="print">
            <a:extLst>
              <a:ext uri="{28A0092B-C50C-407E-A947-70E740481C1C}">
                <a14:useLocalDpi xmlns:a14="http://schemas.microsoft.com/office/drawing/2010/main" val="0"/>
              </a:ext>
            </a:extLst>
          </a:blip>
          <a:srcRect l="10007" r="8583"/>
          <a:stretch/>
        </p:blipFill>
        <p:spPr>
          <a:xfrm>
            <a:off x="4951971" y="716945"/>
            <a:ext cx="1504335" cy="1695450"/>
          </a:xfrm>
          <a:prstGeom prst="rect">
            <a:avLst/>
          </a:prstGeom>
        </p:spPr>
      </p:pic>
      <p:pic>
        <p:nvPicPr>
          <p:cNvPr id="24" name="Picture 23"/>
          <p:cNvPicPr/>
          <p:nvPr/>
        </p:nvPicPr>
        <p:blipFill rotWithShape="1">
          <a:blip r:embed="rId4">
            <a:extLst>
              <a:ext uri="{28A0092B-C50C-407E-A947-70E740481C1C}">
                <a14:useLocalDpi xmlns:a14="http://schemas.microsoft.com/office/drawing/2010/main" val="0"/>
              </a:ext>
            </a:extLst>
          </a:blip>
          <a:srcRect l="18099" r="15102"/>
          <a:stretch/>
        </p:blipFill>
        <p:spPr>
          <a:xfrm>
            <a:off x="6644498" y="716945"/>
            <a:ext cx="1107995" cy="1695450"/>
          </a:xfrm>
          <a:prstGeom prst="rect">
            <a:avLst/>
          </a:prstGeom>
        </p:spPr>
      </p:pic>
      <p:pic>
        <p:nvPicPr>
          <p:cNvPr id="25" name="Picture 24"/>
          <p:cNvPicPr/>
          <p:nvPr/>
        </p:nvPicPr>
        <p:blipFill rotWithShape="1">
          <a:blip r:embed="rId5" cstate="print">
            <a:extLst>
              <a:ext uri="{28A0092B-C50C-407E-A947-70E740481C1C}">
                <a14:useLocalDpi xmlns:a14="http://schemas.microsoft.com/office/drawing/2010/main" val="0"/>
              </a:ext>
            </a:extLst>
          </a:blip>
          <a:srcRect l="17742" r="20088"/>
          <a:stretch/>
        </p:blipFill>
        <p:spPr>
          <a:xfrm>
            <a:off x="7940685" y="716945"/>
            <a:ext cx="1029337" cy="1686452"/>
          </a:xfrm>
          <a:prstGeom prst="rect">
            <a:avLst/>
          </a:prstGeom>
        </p:spPr>
      </p:pic>
      <p:pic>
        <p:nvPicPr>
          <p:cNvPr id="26" name="Picture 25"/>
          <p:cNvPicPr/>
          <p:nvPr/>
        </p:nvPicPr>
        <p:blipFill rotWithShape="1">
          <a:blip r:embed="rId6" cstate="print">
            <a:extLst>
              <a:ext uri="{28A0092B-C50C-407E-A947-70E740481C1C}">
                <a14:useLocalDpi xmlns:a14="http://schemas.microsoft.com/office/drawing/2010/main" val="0"/>
              </a:ext>
            </a:extLst>
          </a:blip>
          <a:srcRect l="20337" r="24781"/>
          <a:stretch/>
        </p:blipFill>
        <p:spPr>
          <a:xfrm>
            <a:off x="3797546" y="721444"/>
            <a:ext cx="966655" cy="1686452"/>
          </a:xfrm>
          <a:prstGeom prst="rect">
            <a:avLst/>
          </a:prstGeom>
        </p:spPr>
      </p:pic>
      <p:pic>
        <p:nvPicPr>
          <p:cNvPr id="9" name="Picture 8"/>
          <p:cNvPicPr>
            <a:picLocks noChangeAspect="1"/>
          </p:cNvPicPr>
          <p:nvPr/>
        </p:nvPicPr>
        <p:blipFill rotWithShape="1">
          <a:blip r:embed="rId7">
            <a:extLst>
              <a:ext uri="{28A0092B-C50C-407E-A947-70E740481C1C}">
                <a14:useLocalDpi xmlns:a14="http://schemas.microsoft.com/office/drawing/2010/main" val="0"/>
              </a:ext>
            </a:extLst>
          </a:blip>
          <a:srcRect l="7422" t="15217" r="8287" b="15281"/>
          <a:stretch/>
        </p:blipFill>
        <p:spPr>
          <a:xfrm>
            <a:off x="143023" y="3007038"/>
            <a:ext cx="1770961" cy="1460266"/>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12271" y="3007038"/>
            <a:ext cx="2190398" cy="1460266"/>
          </a:xfrm>
          <a:prstGeom prst="rect">
            <a:avLst/>
          </a:prstGeom>
        </p:spPr>
      </p:pic>
      <p:pic>
        <p:nvPicPr>
          <p:cNvPr id="11" name="Picture 10"/>
          <p:cNvPicPr>
            <a:picLocks noChangeAspect="1"/>
          </p:cNvPicPr>
          <p:nvPr/>
        </p:nvPicPr>
        <p:blipFill rotWithShape="1">
          <a:blip r:embed="rId9">
            <a:extLst>
              <a:ext uri="{28A0092B-C50C-407E-A947-70E740481C1C}">
                <a14:useLocalDpi xmlns:a14="http://schemas.microsoft.com/office/drawing/2010/main" val="0"/>
              </a:ext>
            </a:extLst>
          </a:blip>
          <a:srcRect l="18029" t="14944" r="16971" b="23707"/>
          <a:stretch/>
        </p:blipFill>
        <p:spPr>
          <a:xfrm>
            <a:off x="4500956" y="3007038"/>
            <a:ext cx="2320780" cy="1460266"/>
          </a:xfrm>
          <a:prstGeom prst="rect">
            <a:avLst/>
          </a:prstGeom>
        </p:spPr>
      </p:pic>
      <p:pic>
        <p:nvPicPr>
          <p:cNvPr id="1026" name="Picture 2" descr="Spazio LED Exit Sign - Wall – Livecopper"/>
          <p:cNvPicPr>
            <a:picLocks noChangeAspect="1" noChangeArrowheads="1"/>
          </p:cNvPicPr>
          <p:nvPr/>
        </p:nvPicPr>
        <p:blipFill rotWithShape="1">
          <a:blip r:embed="rId10">
            <a:extLst>
              <a:ext uri="{28A0092B-C50C-407E-A947-70E740481C1C}">
                <a14:useLocalDpi xmlns:a14="http://schemas.microsoft.com/office/drawing/2010/main" val="0"/>
              </a:ext>
            </a:extLst>
          </a:blip>
          <a:srcRect l="4896" t="13188" r="3343" b="18455"/>
          <a:stretch/>
        </p:blipFill>
        <p:spPr bwMode="auto">
          <a:xfrm>
            <a:off x="7034190" y="3007038"/>
            <a:ext cx="1960248" cy="1460266"/>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11104" y="2545202"/>
            <a:ext cx="5763116" cy="338554"/>
          </a:xfrm>
          <a:prstGeom prst="rect">
            <a:avLst/>
          </a:prstGeom>
        </p:spPr>
        <p:txBody>
          <a:bodyPr wrap="none">
            <a:spAutoFit/>
          </a:bodyPr>
          <a:lstStyle/>
          <a:p>
            <a:r>
              <a:rPr lang="en-US" sz="1600" dirty="0">
                <a:solidFill>
                  <a:schemeClr val="tx1"/>
                </a:solidFill>
                <a:latin typeface="Times New Roman" pitchFamily="18" charset="0"/>
                <a:cs typeface="Times New Roman" pitchFamily="18" charset="0"/>
              </a:rPr>
              <a:t>The emergency </a:t>
            </a:r>
            <a:r>
              <a:rPr lang="en-US" sz="1600" dirty="0" smtClean="0">
                <a:solidFill>
                  <a:schemeClr val="tx1"/>
                </a:solidFill>
                <a:latin typeface="Times New Roman" pitchFamily="18" charset="0"/>
                <a:cs typeface="Times New Roman" pitchFamily="18" charset="0"/>
              </a:rPr>
              <a:t>lights and signs &amp; the detectors used in the station: </a:t>
            </a:r>
            <a:endParaRPr lang="en-US" sz="1600" i="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871590516"/>
      </p:ext>
    </p:extLst>
  </p:cSld>
  <p:clrMapOvr>
    <a:masterClrMapping/>
  </p:clrMapOvr>
  <p:transition spd="slow">
    <p:push dir="u"/>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grpSp>
        <p:nvGrpSpPr>
          <p:cNvPr id="2" name="Google Shape;1482;p30"/>
          <p:cNvGrpSpPr/>
          <p:nvPr/>
        </p:nvGrpSpPr>
        <p:grpSpPr>
          <a:xfrm rot="5400000">
            <a:off x="1035582" y="4011315"/>
            <a:ext cx="58051" cy="1358521"/>
            <a:chOff x="550455" y="1794369"/>
            <a:chExt cx="27314" cy="639214"/>
          </a:xfrm>
        </p:grpSpPr>
        <p:sp>
          <p:nvSpPr>
            <p:cNvPr id="1483" name="Google Shape;1483;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 name="Google Shape;1489;p30"/>
          <p:cNvGrpSpPr/>
          <p:nvPr/>
        </p:nvGrpSpPr>
        <p:grpSpPr>
          <a:xfrm rot="5400000">
            <a:off x="8150335" y="-415162"/>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Rectangle 7"/>
          <p:cNvSpPr/>
          <p:nvPr/>
        </p:nvSpPr>
        <p:spPr>
          <a:xfrm>
            <a:off x="110439" y="293124"/>
            <a:ext cx="2220066" cy="584775"/>
          </a:xfrm>
          <a:prstGeom prst="rect">
            <a:avLst/>
          </a:prstGeom>
        </p:spPr>
        <p:txBody>
          <a:bodyPr wrap="square">
            <a:spAutoFit/>
          </a:bodyPr>
          <a:lstStyle/>
          <a:p>
            <a:r>
              <a:rPr lang="en-US" sz="1600" dirty="0">
                <a:solidFill>
                  <a:schemeClr val="tx1"/>
                </a:solidFill>
                <a:latin typeface="Times New Roman" pitchFamily="18" charset="0"/>
                <a:cs typeface="Times New Roman" pitchFamily="18" charset="0"/>
              </a:rPr>
              <a:t>Reflected false ceiling for </a:t>
            </a:r>
            <a:r>
              <a:rPr lang="en-US" sz="1600" dirty="0" smtClean="0">
                <a:solidFill>
                  <a:schemeClr val="tx1"/>
                </a:solidFill>
                <a:latin typeface="Times New Roman" pitchFamily="18" charset="0"/>
                <a:cs typeface="Times New Roman" pitchFamily="18" charset="0"/>
              </a:rPr>
              <a:t>first floor:</a:t>
            </a:r>
            <a:endParaRPr lang="en-US" sz="1600" i="1" dirty="0">
              <a:solidFill>
                <a:schemeClr val="tx1"/>
              </a:solidFill>
              <a:latin typeface="Times New Roman" pitchFamily="18" charset="0"/>
              <a:cs typeface="Times New Roman" pitchFamily="18" charset="0"/>
            </a:endParaRPr>
          </a:p>
        </p:txBody>
      </p:sp>
      <p:pic>
        <p:nvPicPr>
          <p:cNvPr id="7" name="Picture 6"/>
          <p:cNvPicPr>
            <a:picLocks noChangeAspect="1"/>
          </p:cNvPicPr>
          <p:nvPr/>
        </p:nvPicPr>
        <p:blipFill>
          <a:blip r:embed="rId3"/>
          <a:stretch>
            <a:fillRect/>
          </a:stretch>
        </p:blipFill>
        <p:spPr>
          <a:xfrm>
            <a:off x="2442655" y="0"/>
            <a:ext cx="6701346" cy="5143500"/>
          </a:xfrm>
          <a:prstGeom prst="rect">
            <a:avLst/>
          </a:prstGeom>
        </p:spPr>
      </p:pic>
      <p:cxnSp>
        <p:nvCxnSpPr>
          <p:cNvPr id="10" name="Straight Connector 9"/>
          <p:cNvCxnSpPr/>
          <p:nvPr/>
        </p:nvCxnSpPr>
        <p:spPr>
          <a:xfrm flipH="1">
            <a:off x="1986116" y="0"/>
            <a:ext cx="924232" cy="526025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17987" y="0"/>
            <a:ext cx="3824748" cy="30480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0118043"/>
      </p:ext>
    </p:extLst>
  </p:cSld>
  <p:clrMapOvr>
    <a:masterClrMapping/>
  </p:clrMapOvr>
  <p:transition spd="slow">
    <p:push dir="u"/>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grpSp>
        <p:nvGrpSpPr>
          <p:cNvPr id="3" name="Google Shape;1489;p30"/>
          <p:cNvGrpSpPr/>
          <p:nvPr/>
        </p:nvGrpSpPr>
        <p:grpSpPr>
          <a:xfrm rot="5400000">
            <a:off x="7581722" y="1740769"/>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Google Shape;1579;p33"/>
          <p:cNvSpPr txBox="1">
            <a:spLocks/>
          </p:cNvSpPr>
          <p:nvPr/>
        </p:nvSpPr>
        <p:spPr>
          <a:xfrm>
            <a:off x="6496544" y="515085"/>
            <a:ext cx="2165252" cy="110865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2"/>
              </a:buClr>
              <a:buSzPts val="2400"/>
              <a:buFont typeface="Poiret One"/>
              <a:buNone/>
              <a:defRPr sz="3000" b="0" i="0" u="none" strike="noStrike" cap="none">
                <a:solidFill>
                  <a:schemeClr val="dk2"/>
                </a:solidFill>
                <a:latin typeface="Poiret One"/>
                <a:ea typeface="Poiret One"/>
                <a:cs typeface="Poiret One"/>
                <a:sym typeface="Poiret One"/>
              </a:defRPr>
            </a:lvl1pPr>
            <a:lvl2pPr marR="0" lvl="1"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2pPr>
            <a:lvl3pPr marR="0" lvl="2"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3pPr>
            <a:lvl4pPr marR="0" lvl="3"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4pPr>
            <a:lvl5pPr marR="0" lvl="4"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5pPr>
            <a:lvl6pPr marR="0" lvl="5"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6pPr>
            <a:lvl7pPr marR="0" lvl="6"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7pPr>
            <a:lvl8pPr marR="0" lvl="7"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8pPr>
            <a:lvl9pPr marR="0" lvl="8"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9pPr>
          </a:lstStyle>
          <a:p>
            <a:pPr algn="ctr"/>
            <a:r>
              <a:rPr lang="en" sz="9600" dirty="0" smtClean="0">
                <a:solidFill>
                  <a:schemeClr val="tx1"/>
                </a:solidFill>
              </a:rPr>
              <a:t>08</a:t>
            </a:r>
            <a:endParaRPr lang="en" sz="9600" dirty="0">
              <a:solidFill>
                <a:schemeClr val="tx1"/>
              </a:solidFill>
            </a:endParaRPr>
          </a:p>
        </p:txBody>
      </p:sp>
      <p:sp>
        <p:nvSpPr>
          <p:cNvPr id="30" name="Google Shape;1577;p33"/>
          <p:cNvSpPr txBox="1">
            <a:spLocks noGrp="1"/>
          </p:cNvSpPr>
          <p:nvPr>
            <p:ph type="ctrTitle"/>
          </p:nvPr>
        </p:nvSpPr>
        <p:spPr>
          <a:xfrm>
            <a:off x="4654537" y="3517407"/>
            <a:ext cx="4652717" cy="1255775"/>
          </a:xfrm>
          <a:prstGeom prst="rect">
            <a:avLst/>
          </a:prstGeom>
        </p:spPr>
        <p:txBody>
          <a:bodyPr spcFirstLastPara="1" wrap="square" lIns="91425" tIns="91425" rIns="91425" bIns="91425" anchor="b" anchorCtr="0">
            <a:noAutofit/>
          </a:bodyPr>
          <a:lstStyle/>
          <a:p>
            <a:pPr lvl="0" algn="ctr"/>
            <a:r>
              <a:rPr lang="en-US" sz="4000" b="1" dirty="0">
                <a:solidFill>
                  <a:srgbClr val="C00000"/>
                </a:solidFill>
              </a:rPr>
              <a:t>Quantity Surveying &amp; Cost Estimation </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588" y="0"/>
            <a:ext cx="6856065" cy="5143500"/>
          </a:xfrm>
          <a:prstGeom prst="parallelogram">
            <a:avLst>
              <a:gd name="adj" fmla="val 34175"/>
            </a:avLst>
          </a:prstGeom>
        </p:spPr>
      </p:pic>
    </p:spTree>
    <p:extLst>
      <p:ext uri="{BB962C8B-B14F-4D97-AF65-F5344CB8AC3E}">
        <p14:creationId xmlns:p14="http://schemas.microsoft.com/office/powerpoint/2010/main" val="1762821820"/>
      </p:ext>
    </p:extLst>
  </p:cSld>
  <p:clrMapOvr>
    <a:masterClrMapping/>
  </p:clrMapOvr>
  <p:transition spd="slow">
    <p:push dir="u"/>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grpSp>
        <p:nvGrpSpPr>
          <p:cNvPr id="2" name="Google Shape;1482;p30"/>
          <p:cNvGrpSpPr/>
          <p:nvPr/>
        </p:nvGrpSpPr>
        <p:grpSpPr>
          <a:xfrm rot="5400000">
            <a:off x="1035582" y="4011315"/>
            <a:ext cx="58051" cy="1358521"/>
            <a:chOff x="550455" y="1794369"/>
            <a:chExt cx="27314" cy="639214"/>
          </a:xfrm>
        </p:grpSpPr>
        <p:sp>
          <p:nvSpPr>
            <p:cNvPr id="1483" name="Google Shape;1483;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 name="Google Shape;1489;p30"/>
          <p:cNvGrpSpPr/>
          <p:nvPr/>
        </p:nvGrpSpPr>
        <p:grpSpPr>
          <a:xfrm rot="5400000">
            <a:off x="8140810" y="-216860"/>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 name="Rectangle 6"/>
          <p:cNvSpPr/>
          <p:nvPr/>
        </p:nvSpPr>
        <p:spPr>
          <a:xfrm>
            <a:off x="4729875" y="1499539"/>
            <a:ext cx="4258007" cy="1569660"/>
          </a:xfrm>
          <a:prstGeom prst="rect">
            <a:avLst/>
          </a:prstGeom>
        </p:spPr>
        <p:txBody>
          <a:bodyPr wrap="square">
            <a:spAutoFit/>
          </a:bodyPr>
          <a:lstStyle/>
          <a:p>
            <a:endParaRPr lang="en-US" sz="1600" b="1" dirty="0">
              <a:solidFill>
                <a:schemeClr val="tx1"/>
              </a:solidFill>
              <a:latin typeface="Times New Roman" pitchFamily="18" charset="0"/>
              <a:ea typeface="Poiret One"/>
              <a:cs typeface="Times New Roman" pitchFamily="18" charset="0"/>
              <a:sym typeface="Poiret One"/>
            </a:endParaRPr>
          </a:p>
          <a:p>
            <a:r>
              <a:rPr lang="en-US" sz="1600" dirty="0">
                <a:solidFill>
                  <a:schemeClr val="tx1"/>
                </a:solidFill>
                <a:latin typeface="Times New Roman" pitchFamily="18" charset="0"/>
                <a:ea typeface="Poiret One"/>
                <a:cs typeface="Times New Roman" pitchFamily="18" charset="0"/>
                <a:sym typeface="Poiret One"/>
              </a:rPr>
              <a:t>Total area of building = 2519.37 m</a:t>
            </a:r>
            <a:r>
              <a:rPr lang="en-US" sz="1600" baseline="30000" dirty="0">
                <a:solidFill>
                  <a:schemeClr val="tx1"/>
                </a:solidFill>
                <a:latin typeface="Times New Roman" pitchFamily="18" charset="0"/>
                <a:ea typeface="Poiret One"/>
                <a:cs typeface="Times New Roman" pitchFamily="18" charset="0"/>
                <a:sym typeface="Poiret One"/>
              </a:rPr>
              <a:t>2</a:t>
            </a:r>
          </a:p>
          <a:p>
            <a:endParaRPr lang="en-US" sz="1600" dirty="0">
              <a:solidFill>
                <a:schemeClr val="tx1"/>
              </a:solidFill>
              <a:latin typeface="Times New Roman" pitchFamily="18" charset="0"/>
              <a:ea typeface="Poiret One"/>
              <a:cs typeface="Times New Roman" pitchFamily="18" charset="0"/>
              <a:sym typeface="Poiret One"/>
            </a:endParaRPr>
          </a:p>
          <a:p>
            <a:r>
              <a:rPr lang="en-US" sz="1600" dirty="0">
                <a:solidFill>
                  <a:schemeClr val="tx1"/>
                </a:solidFill>
                <a:latin typeface="Times New Roman" pitchFamily="18" charset="0"/>
                <a:ea typeface="Poiret One"/>
                <a:cs typeface="Times New Roman" pitchFamily="18" charset="0"/>
                <a:sym typeface="Poiret One"/>
              </a:rPr>
              <a:t>Total cost of the project = 10316978 NIS</a:t>
            </a:r>
          </a:p>
          <a:p>
            <a:endParaRPr lang="en-US" sz="1600" dirty="0">
              <a:solidFill>
                <a:schemeClr val="tx1"/>
              </a:solidFill>
              <a:latin typeface="Times New Roman" pitchFamily="18" charset="0"/>
              <a:ea typeface="Poiret One"/>
              <a:cs typeface="Times New Roman" pitchFamily="18" charset="0"/>
              <a:sym typeface="Poiret One"/>
            </a:endParaRPr>
          </a:p>
          <a:p>
            <a:r>
              <a:rPr lang="en-US" sz="1600" dirty="0">
                <a:solidFill>
                  <a:schemeClr val="tx1"/>
                </a:solidFill>
                <a:latin typeface="Times New Roman" pitchFamily="18" charset="0"/>
                <a:ea typeface="Poiret One"/>
                <a:cs typeface="Times New Roman" pitchFamily="18" charset="0"/>
                <a:sym typeface="Poiret One"/>
              </a:rPr>
              <a:t>Cost / </a:t>
            </a:r>
            <a:r>
              <a:rPr lang="en-US" sz="1600" dirty="0" smtClean="0">
                <a:solidFill>
                  <a:schemeClr val="tx1"/>
                </a:solidFill>
                <a:latin typeface="Times New Roman" pitchFamily="18" charset="0"/>
                <a:ea typeface="Poiret One"/>
                <a:cs typeface="Times New Roman" pitchFamily="18" charset="0"/>
                <a:sym typeface="Poiret One"/>
              </a:rPr>
              <a:t>Area </a:t>
            </a:r>
            <a:r>
              <a:rPr lang="en-US" sz="1600" dirty="0">
                <a:solidFill>
                  <a:schemeClr val="tx1"/>
                </a:solidFill>
                <a:latin typeface="Times New Roman" pitchFamily="18" charset="0"/>
                <a:ea typeface="Poiret One"/>
                <a:cs typeface="Times New Roman" pitchFamily="18" charset="0"/>
                <a:sym typeface="Poiret One"/>
              </a:rPr>
              <a:t>= </a:t>
            </a:r>
            <a:r>
              <a:rPr lang="en-US" sz="1600" dirty="0" smtClean="0">
                <a:solidFill>
                  <a:schemeClr val="tx1"/>
                </a:solidFill>
                <a:latin typeface="Times New Roman" pitchFamily="18" charset="0"/>
                <a:ea typeface="Poiret One"/>
                <a:cs typeface="Times New Roman" pitchFamily="18" charset="0"/>
                <a:sym typeface="Poiret One"/>
              </a:rPr>
              <a:t>10316978/2519.37</a:t>
            </a:r>
            <a:r>
              <a:rPr lang="ar-SA" sz="1600" dirty="0" smtClean="0">
                <a:solidFill>
                  <a:schemeClr val="tx1"/>
                </a:solidFill>
                <a:latin typeface="Times New Roman" pitchFamily="18" charset="0"/>
                <a:ea typeface="Poiret One"/>
                <a:cs typeface="Times New Roman" pitchFamily="18" charset="0"/>
                <a:sym typeface="Poiret One"/>
              </a:rPr>
              <a:t> </a:t>
            </a:r>
            <a:r>
              <a:rPr lang="en-US" sz="1600" dirty="0" smtClean="0">
                <a:solidFill>
                  <a:schemeClr val="tx1"/>
                </a:solidFill>
                <a:latin typeface="Times New Roman" pitchFamily="18" charset="0"/>
                <a:ea typeface="Poiret One"/>
                <a:cs typeface="Times New Roman" pitchFamily="18" charset="0"/>
                <a:sym typeface="Poiret One"/>
              </a:rPr>
              <a:t>=</a:t>
            </a:r>
            <a:r>
              <a:rPr lang="ar-SA" sz="1600" dirty="0" smtClean="0">
                <a:solidFill>
                  <a:schemeClr val="tx1"/>
                </a:solidFill>
                <a:latin typeface="Times New Roman" pitchFamily="18" charset="0"/>
                <a:ea typeface="Poiret One"/>
                <a:cs typeface="Times New Roman" pitchFamily="18" charset="0"/>
                <a:sym typeface="Poiret One"/>
              </a:rPr>
              <a:t> </a:t>
            </a:r>
            <a:r>
              <a:rPr lang="en-US" sz="1600" dirty="0" smtClean="0">
                <a:solidFill>
                  <a:schemeClr val="tx1"/>
                </a:solidFill>
                <a:latin typeface="Times New Roman" pitchFamily="18" charset="0"/>
                <a:ea typeface="Poiret One"/>
                <a:cs typeface="Times New Roman" pitchFamily="18" charset="0"/>
                <a:sym typeface="Poiret One"/>
              </a:rPr>
              <a:t>4095 </a:t>
            </a:r>
            <a:r>
              <a:rPr lang="en-US" sz="1600" dirty="0">
                <a:solidFill>
                  <a:schemeClr val="tx1"/>
                </a:solidFill>
                <a:latin typeface="Times New Roman" pitchFamily="18" charset="0"/>
                <a:ea typeface="Poiret One"/>
                <a:cs typeface="Times New Roman" pitchFamily="18" charset="0"/>
                <a:sym typeface="Poiret One"/>
              </a:rPr>
              <a:t>NIS/ m</a:t>
            </a:r>
            <a:r>
              <a:rPr lang="en-US" sz="1600" baseline="30000" dirty="0">
                <a:solidFill>
                  <a:schemeClr val="tx1"/>
                </a:solidFill>
                <a:latin typeface="Times New Roman" pitchFamily="18" charset="0"/>
                <a:ea typeface="Poiret One"/>
                <a:cs typeface="Times New Roman" pitchFamily="18" charset="0"/>
                <a:sym typeface="Poiret One"/>
              </a:rPr>
              <a:t>2</a:t>
            </a:r>
          </a:p>
        </p:txBody>
      </p:sp>
      <p:graphicFrame>
        <p:nvGraphicFramePr>
          <p:cNvPr id="24" name="جدول 8"/>
          <p:cNvGraphicFramePr>
            <a:graphicFrameLocks noGrp="1"/>
          </p:cNvGraphicFramePr>
          <p:nvPr/>
        </p:nvGraphicFramePr>
        <p:xfrm>
          <a:off x="265955" y="1085880"/>
          <a:ext cx="3272253" cy="2981754"/>
        </p:xfrm>
        <a:graphic>
          <a:graphicData uri="http://schemas.openxmlformats.org/drawingml/2006/table">
            <a:tbl>
              <a:tblPr/>
              <a:tblGrid>
                <a:gridCol w="1795218">
                  <a:extLst>
                    <a:ext uri="{9D8B030D-6E8A-4147-A177-3AD203B41FA5}">
                      <a16:colId xmlns:a16="http://schemas.microsoft.com/office/drawing/2014/main" val="20000"/>
                    </a:ext>
                  </a:extLst>
                </a:gridCol>
                <a:gridCol w="1477035">
                  <a:extLst>
                    <a:ext uri="{9D8B030D-6E8A-4147-A177-3AD203B41FA5}">
                      <a16:colId xmlns:a16="http://schemas.microsoft.com/office/drawing/2014/main" val="20001"/>
                    </a:ext>
                  </a:extLst>
                </a:gridCol>
              </a:tblGrid>
              <a:tr h="418519">
                <a:tc>
                  <a:txBody>
                    <a:bodyPr/>
                    <a:lstStyle/>
                    <a:p>
                      <a:pPr algn="ctr" fontAlgn="ctr"/>
                      <a:r>
                        <a:rPr lang="en-US" sz="1200" b="0" i="0" u="none" strike="noStrike" dirty="0">
                          <a:solidFill>
                            <a:srgbClr val="FFFFFF"/>
                          </a:solidFill>
                          <a:latin typeface="Times New Roman"/>
                        </a:rPr>
                        <a:t>Items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tc>
                  <a:txBody>
                    <a:bodyPr/>
                    <a:lstStyle/>
                    <a:p>
                      <a:pPr algn="ctr" fontAlgn="ctr"/>
                      <a:r>
                        <a:rPr lang="en-US" sz="1200" b="0" i="0" u="none" strike="noStrike" dirty="0">
                          <a:solidFill>
                            <a:srgbClr val="FFFFFF"/>
                          </a:solidFill>
                          <a:latin typeface="Times New Roman"/>
                        </a:rPr>
                        <a:t>Total Cost</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10000"/>
                  </a:ext>
                </a:extLst>
              </a:tr>
              <a:tr h="309750">
                <a:tc>
                  <a:txBody>
                    <a:bodyPr/>
                    <a:lstStyle/>
                    <a:p>
                      <a:pPr algn="ctr" rtl="0" fontAlgn="ctr"/>
                      <a:r>
                        <a:rPr lang="en-US" sz="1200" b="0" i="0" u="none" strike="noStrike" dirty="0">
                          <a:solidFill>
                            <a:srgbClr val="000000"/>
                          </a:solidFill>
                          <a:latin typeface="Times New Roman"/>
                        </a:rPr>
                        <a:t>Earth works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rtl="0" fontAlgn="ctr"/>
                      <a:r>
                        <a:rPr lang="en-US" sz="1200" b="0" i="0" u="none" strike="noStrike">
                          <a:solidFill>
                            <a:srgbClr val="000000"/>
                          </a:solidFill>
                          <a:latin typeface="Times New Roman"/>
                        </a:rPr>
                        <a:t>150939.4</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1"/>
                  </a:ext>
                </a:extLst>
              </a:tr>
              <a:tr h="394985">
                <a:tc>
                  <a:txBody>
                    <a:bodyPr/>
                    <a:lstStyle/>
                    <a:p>
                      <a:pPr algn="ctr" rtl="0" fontAlgn="ctr"/>
                      <a:r>
                        <a:rPr lang="en-US" sz="1200" b="0" i="0" u="none" strike="noStrike" dirty="0" smtClean="0">
                          <a:solidFill>
                            <a:srgbClr val="000000"/>
                          </a:solidFill>
                          <a:latin typeface="Times New Roman"/>
                        </a:rPr>
                        <a:t>Structural </a:t>
                      </a:r>
                      <a:r>
                        <a:rPr lang="en-US" sz="1200" b="0" i="0" u="none" strike="noStrike" dirty="0">
                          <a:solidFill>
                            <a:srgbClr val="000000"/>
                          </a:solidFill>
                          <a:latin typeface="Times New Roman"/>
                        </a:rPr>
                        <a:t>w</a:t>
                      </a:r>
                      <a:r>
                        <a:rPr lang="en-US" sz="1200" b="0" i="0" u="none" strike="noStrike" dirty="0" smtClean="0">
                          <a:solidFill>
                            <a:srgbClr val="000000"/>
                          </a:solidFill>
                          <a:latin typeface="Times New Roman"/>
                        </a:rPr>
                        <a:t>orks</a:t>
                      </a:r>
                      <a:endParaRPr lang="en-US" sz="1200" b="0" i="0" u="none" strike="noStrike" dirty="0">
                        <a:solidFill>
                          <a:srgbClr val="000000"/>
                        </a:solidFill>
                        <a:latin typeface="Times New Roman"/>
                      </a:endParaRP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rtl="0" fontAlgn="ctr"/>
                      <a:r>
                        <a:rPr lang="en-US" sz="1200" b="0" i="0" u="none" strike="noStrike" dirty="0">
                          <a:solidFill>
                            <a:srgbClr val="000000"/>
                          </a:solidFill>
                          <a:latin typeface="Times New Roman"/>
                        </a:rPr>
                        <a:t>4827359.3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309750">
                <a:tc>
                  <a:txBody>
                    <a:bodyPr/>
                    <a:lstStyle/>
                    <a:p>
                      <a:pPr algn="ctr" rtl="0" fontAlgn="ctr"/>
                      <a:r>
                        <a:rPr lang="en-US" sz="1200" b="0" i="0" u="none" strike="noStrike" dirty="0">
                          <a:solidFill>
                            <a:srgbClr val="000000"/>
                          </a:solidFill>
                          <a:latin typeface="Times New Roman"/>
                        </a:rPr>
                        <a:t>Site </a:t>
                      </a:r>
                      <a:r>
                        <a:rPr lang="en-US" sz="1200" b="0" i="0" u="none" strike="noStrike" dirty="0" smtClean="0">
                          <a:solidFill>
                            <a:srgbClr val="000000"/>
                          </a:solidFill>
                          <a:latin typeface="Times New Roman"/>
                        </a:rPr>
                        <a:t>works</a:t>
                      </a:r>
                      <a:endParaRPr lang="en-US" sz="1200" b="0" i="0" u="none" strike="noStrike" dirty="0">
                        <a:solidFill>
                          <a:srgbClr val="000000"/>
                        </a:solidFill>
                        <a:latin typeface="Times New Roman"/>
                      </a:endParaRP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rtl="0" fontAlgn="ctr"/>
                      <a:r>
                        <a:rPr lang="en-US" sz="1200" b="0" i="0" u="none" strike="noStrike" dirty="0">
                          <a:solidFill>
                            <a:srgbClr val="000000"/>
                          </a:solidFill>
                          <a:latin typeface="Times New Roman"/>
                        </a:rPr>
                        <a:t>1309814.7</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3"/>
                  </a:ext>
                </a:extLst>
              </a:tr>
              <a:tr h="309750">
                <a:tc>
                  <a:txBody>
                    <a:bodyPr/>
                    <a:lstStyle/>
                    <a:p>
                      <a:pPr algn="ctr" rtl="0" fontAlgn="ctr"/>
                      <a:r>
                        <a:rPr lang="en-US" sz="1200" b="0" i="0" u="none" strike="noStrike" dirty="0">
                          <a:solidFill>
                            <a:srgbClr val="000000"/>
                          </a:solidFill>
                          <a:latin typeface="Times New Roman"/>
                        </a:rPr>
                        <a:t>Finishes </a:t>
                      </a:r>
                      <a:r>
                        <a:rPr lang="en-US" sz="1200" b="0" i="0" u="none" strike="noStrike" dirty="0" smtClean="0">
                          <a:solidFill>
                            <a:srgbClr val="000000"/>
                          </a:solidFill>
                          <a:latin typeface="Times New Roman"/>
                        </a:rPr>
                        <a:t>works</a:t>
                      </a:r>
                      <a:endParaRPr lang="en-US" sz="1200" b="0" i="0" u="none" strike="noStrike" dirty="0">
                        <a:solidFill>
                          <a:srgbClr val="000000"/>
                        </a:solidFill>
                        <a:latin typeface="Times New Roman"/>
                      </a:endParaRP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rtl="0" fontAlgn="ctr"/>
                      <a:r>
                        <a:rPr lang="en-US" sz="1200" b="0" i="0" u="none" strike="noStrike">
                          <a:solidFill>
                            <a:srgbClr val="000000"/>
                          </a:solidFill>
                          <a:latin typeface="Times New Roman"/>
                        </a:rPr>
                        <a:t>2725746.8</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4"/>
                  </a:ext>
                </a:extLst>
              </a:tr>
              <a:tr h="309750">
                <a:tc>
                  <a:txBody>
                    <a:bodyPr/>
                    <a:lstStyle/>
                    <a:p>
                      <a:pPr algn="ctr" rtl="0" fontAlgn="ctr"/>
                      <a:r>
                        <a:rPr lang="en-US" sz="1200" b="0" i="0" u="none" strike="noStrike" dirty="0" smtClean="0">
                          <a:solidFill>
                            <a:srgbClr val="000000"/>
                          </a:solidFill>
                          <a:latin typeface="Times New Roman"/>
                        </a:rPr>
                        <a:t>Fire &amp; Safety </a:t>
                      </a:r>
                      <a:r>
                        <a:rPr lang="en-US" sz="1200" b="0" i="0" u="none" strike="noStrike" dirty="0">
                          <a:solidFill>
                            <a:srgbClr val="000000"/>
                          </a:solidFill>
                          <a:latin typeface="Times New Roman"/>
                        </a:rPr>
                        <a:t>works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rtl="0" fontAlgn="ctr"/>
                      <a:r>
                        <a:rPr lang="en-US" sz="1200" b="0" i="0" u="none" strike="noStrike" dirty="0">
                          <a:solidFill>
                            <a:srgbClr val="000000"/>
                          </a:solidFill>
                          <a:latin typeface="Times New Roman"/>
                        </a:rPr>
                        <a:t>162268.2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5"/>
                  </a:ext>
                </a:extLst>
              </a:tr>
              <a:tr h="309750">
                <a:tc>
                  <a:txBody>
                    <a:bodyPr/>
                    <a:lstStyle/>
                    <a:p>
                      <a:pPr algn="ctr" rtl="0" fontAlgn="ctr"/>
                      <a:r>
                        <a:rPr lang="en-US" sz="1200" b="0" i="0" u="none" strike="noStrike" dirty="0">
                          <a:solidFill>
                            <a:srgbClr val="000000"/>
                          </a:solidFill>
                          <a:latin typeface="Times New Roman"/>
                        </a:rPr>
                        <a:t>Electrical works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rtl="0" fontAlgn="ctr"/>
                      <a:r>
                        <a:rPr lang="en-US" sz="1200" b="0" i="0" u="none" strike="noStrike" dirty="0">
                          <a:solidFill>
                            <a:srgbClr val="000000"/>
                          </a:solidFill>
                          <a:latin typeface="Times New Roman"/>
                        </a:rPr>
                        <a:t>269197.1</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6"/>
                  </a:ext>
                </a:extLst>
              </a:tr>
              <a:tr h="309750">
                <a:tc>
                  <a:txBody>
                    <a:bodyPr/>
                    <a:lstStyle/>
                    <a:p>
                      <a:pPr algn="ctr" rtl="0" fontAlgn="ctr"/>
                      <a:r>
                        <a:rPr lang="en-US" sz="1200" b="0" i="0" u="none" strike="noStrike" dirty="0">
                          <a:solidFill>
                            <a:srgbClr val="000000"/>
                          </a:solidFill>
                          <a:latin typeface="Times New Roman"/>
                        </a:rPr>
                        <a:t>Mechanical works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rtl="0" fontAlgn="ctr"/>
                      <a:r>
                        <a:rPr lang="en-US" sz="1200" b="0" i="0" u="none" strike="noStrike" dirty="0">
                          <a:solidFill>
                            <a:srgbClr val="000000"/>
                          </a:solidFill>
                          <a:latin typeface="Times New Roman"/>
                        </a:rPr>
                        <a:t>433311.3</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7"/>
                  </a:ext>
                </a:extLst>
              </a:tr>
              <a:tr h="309750">
                <a:tc>
                  <a:txBody>
                    <a:bodyPr/>
                    <a:lstStyle/>
                    <a:p>
                      <a:pPr algn="ctr" rtl="0" fontAlgn="ctr"/>
                      <a:r>
                        <a:rPr lang="en-US" sz="1200" b="0" i="0" u="none" strike="noStrike" dirty="0">
                          <a:solidFill>
                            <a:srgbClr val="000000"/>
                          </a:solidFill>
                          <a:latin typeface="Times New Roman"/>
                        </a:rPr>
                        <a:t>HVAC works</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tc>
                  <a:txBody>
                    <a:bodyPr/>
                    <a:lstStyle/>
                    <a:p>
                      <a:pPr algn="ctr" rtl="0" fontAlgn="ctr"/>
                      <a:r>
                        <a:rPr lang="en-US" sz="1200" b="0" i="0" u="none" strike="noStrike" dirty="0">
                          <a:solidFill>
                            <a:srgbClr val="000000"/>
                          </a:solidFill>
                          <a:latin typeface="Times New Roman"/>
                        </a:rPr>
                        <a:t>438341.2</a:t>
                      </a: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10008"/>
                  </a:ext>
                </a:extLst>
              </a:tr>
            </a:tbl>
          </a:graphicData>
        </a:graphic>
      </p:graphicFrame>
      <p:sp>
        <p:nvSpPr>
          <p:cNvPr id="8" name="Rectangle 7"/>
          <p:cNvSpPr/>
          <p:nvPr/>
        </p:nvSpPr>
        <p:spPr>
          <a:xfrm>
            <a:off x="237490" y="293123"/>
            <a:ext cx="3682418" cy="338554"/>
          </a:xfrm>
          <a:prstGeom prst="rect">
            <a:avLst/>
          </a:prstGeom>
        </p:spPr>
        <p:txBody>
          <a:bodyPr wrap="none">
            <a:spAutoFit/>
          </a:bodyPr>
          <a:lstStyle/>
          <a:p>
            <a:r>
              <a:rPr lang="en-US" sz="1600" dirty="0">
                <a:solidFill>
                  <a:schemeClr val="tx1"/>
                </a:solidFill>
                <a:latin typeface="Times New Roman" pitchFamily="18" charset="0"/>
                <a:ea typeface="Poiret One"/>
                <a:cs typeface="Times New Roman" pitchFamily="18" charset="0"/>
              </a:rPr>
              <a:t>The total cost for each work of the </a:t>
            </a:r>
            <a:r>
              <a:rPr lang="en-US" sz="1600" dirty="0" smtClean="0">
                <a:solidFill>
                  <a:schemeClr val="tx1"/>
                </a:solidFill>
                <a:latin typeface="Times New Roman" pitchFamily="18" charset="0"/>
                <a:ea typeface="Poiret One"/>
                <a:cs typeface="Times New Roman" pitchFamily="18" charset="0"/>
              </a:rPr>
              <a:t>station</a:t>
            </a:r>
            <a:r>
              <a:rPr lang="ar-SA" sz="1600" dirty="0" smtClean="0">
                <a:solidFill>
                  <a:schemeClr val="tx1"/>
                </a:solidFill>
                <a:latin typeface="Times New Roman" pitchFamily="18" charset="0"/>
                <a:ea typeface="Poiret One"/>
                <a:cs typeface="Times New Roman" pitchFamily="18" charset="0"/>
              </a:rPr>
              <a:t>:</a:t>
            </a:r>
            <a:endParaRPr lang="en-US" sz="1600" dirty="0">
              <a:solidFill>
                <a:schemeClr val="tx1"/>
              </a:solidFill>
              <a:latin typeface="Times New Roman" pitchFamily="18" charset="0"/>
              <a:ea typeface="Poiret One"/>
              <a:cs typeface="Times New Roman" pitchFamily="18" charset="0"/>
            </a:endParaRPr>
          </a:p>
        </p:txBody>
      </p:sp>
    </p:spTree>
    <p:extLst>
      <p:ext uri="{BB962C8B-B14F-4D97-AF65-F5344CB8AC3E}">
        <p14:creationId xmlns:p14="http://schemas.microsoft.com/office/powerpoint/2010/main" val="2707093828"/>
      </p:ext>
    </p:extLst>
  </p:cSld>
  <p:clrMapOvr>
    <a:masterClrMapping/>
  </p:clrMapOvr>
  <p:transition spd="slow">
    <p:push dir="u"/>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grpSp>
        <p:nvGrpSpPr>
          <p:cNvPr id="2" name="Google Shape;1482;p30"/>
          <p:cNvGrpSpPr/>
          <p:nvPr/>
        </p:nvGrpSpPr>
        <p:grpSpPr>
          <a:xfrm rot="5400000">
            <a:off x="876757" y="4079661"/>
            <a:ext cx="58051" cy="1358521"/>
            <a:chOff x="550455" y="1794369"/>
            <a:chExt cx="27314" cy="639214"/>
          </a:xfrm>
        </p:grpSpPr>
        <p:sp>
          <p:nvSpPr>
            <p:cNvPr id="1483" name="Google Shape;1483;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 name="Google Shape;1489;p30"/>
          <p:cNvGrpSpPr/>
          <p:nvPr/>
        </p:nvGrpSpPr>
        <p:grpSpPr>
          <a:xfrm rot="5400000">
            <a:off x="7739366" y="-272617"/>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18" name="مخطط 7"/>
          <p:cNvGraphicFramePr/>
          <p:nvPr/>
        </p:nvGraphicFramePr>
        <p:xfrm>
          <a:off x="1535384" y="542065"/>
          <a:ext cx="6812920" cy="4784315"/>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angle 3"/>
          <p:cNvSpPr/>
          <p:nvPr/>
        </p:nvSpPr>
        <p:spPr>
          <a:xfrm>
            <a:off x="130446" y="176961"/>
            <a:ext cx="4769254" cy="338554"/>
          </a:xfrm>
          <a:prstGeom prst="rect">
            <a:avLst/>
          </a:prstGeom>
        </p:spPr>
        <p:txBody>
          <a:bodyPr wrap="none">
            <a:spAutoFit/>
          </a:bodyPr>
          <a:lstStyle/>
          <a:p>
            <a:r>
              <a:rPr lang="en-US" sz="1600" dirty="0">
                <a:solidFill>
                  <a:schemeClr val="tx1"/>
                </a:solidFill>
                <a:latin typeface="Times New Roman" pitchFamily="18" charset="0"/>
                <a:cs typeface="Times New Roman" pitchFamily="18" charset="0"/>
              </a:rPr>
              <a:t>Percentage for each work from total cost of the </a:t>
            </a:r>
            <a:r>
              <a:rPr lang="en-US" sz="1600" dirty="0" smtClean="0">
                <a:solidFill>
                  <a:schemeClr val="tx1"/>
                </a:solidFill>
                <a:latin typeface="Times New Roman" pitchFamily="18" charset="0"/>
                <a:cs typeface="Times New Roman" pitchFamily="18" charset="0"/>
              </a:rPr>
              <a:t>station: </a:t>
            </a:r>
            <a:endParaRPr lang="en-US" sz="16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852336864"/>
      </p:ext>
    </p:extLst>
  </p:cSld>
  <p:clrMapOvr>
    <a:masterClrMapping/>
  </p:clrMapOvr>
  <p:transition spd="slow">
    <p:push dir="u"/>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1576"/>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5205" y="0"/>
            <a:ext cx="9144000" cy="5143500"/>
          </a:xfrm>
          <a:prstGeom prst="parallelogram">
            <a:avLst>
              <a:gd name="adj" fmla="val 47011"/>
            </a:avLst>
          </a:prstGeom>
        </p:spPr>
      </p:pic>
      <p:sp>
        <p:nvSpPr>
          <p:cNvPr id="1577" name="Google Shape;1577;p33"/>
          <p:cNvSpPr txBox="1">
            <a:spLocks noGrp="1"/>
          </p:cNvSpPr>
          <p:nvPr>
            <p:ph type="ctrTitle"/>
          </p:nvPr>
        </p:nvSpPr>
        <p:spPr>
          <a:xfrm>
            <a:off x="5007804" y="3636127"/>
            <a:ext cx="3506276" cy="1297823"/>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smtClean="0">
                <a:solidFill>
                  <a:schemeClr val="tx1"/>
                </a:solidFill>
              </a:rPr>
              <a:t>Thanks for </a:t>
            </a:r>
            <a:r>
              <a:rPr lang="en-US" dirty="0" smtClean="0">
                <a:solidFill>
                  <a:schemeClr val="tx1"/>
                </a:solidFill>
              </a:rPr>
              <a:t>your </a:t>
            </a:r>
            <a:r>
              <a:rPr lang="en" dirty="0" smtClean="0">
                <a:solidFill>
                  <a:schemeClr val="tx1"/>
                </a:solidFill>
              </a:rPr>
              <a:t>Attention</a:t>
            </a:r>
            <a:endParaRPr dirty="0">
              <a:solidFill>
                <a:schemeClr val="tx1"/>
              </a:solidFill>
            </a:endParaRPr>
          </a:p>
        </p:txBody>
      </p:sp>
      <p:grpSp>
        <p:nvGrpSpPr>
          <p:cNvPr id="1581" name="Google Shape;1581;p33"/>
          <p:cNvGrpSpPr/>
          <p:nvPr/>
        </p:nvGrpSpPr>
        <p:grpSpPr>
          <a:xfrm>
            <a:off x="2695575" y="-276225"/>
            <a:ext cx="7715400" cy="5714700"/>
            <a:chOff x="2695575" y="-276225"/>
            <a:chExt cx="7715400" cy="5714700"/>
          </a:xfrm>
        </p:grpSpPr>
        <p:cxnSp>
          <p:nvCxnSpPr>
            <p:cNvPr id="1582" name="Google Shape;1582;p33"/>
            <p:cNvCxnSpPr/>
            <p:nvPr/>
          </p:nvCxnSpPr>
          <p:spPr>
            <a:xfrm rot="10800000" flipH="1">
              <a:off x="2695575" y="904950"/>
              <a:ext cx="7715400" cy="4029000"/>
            </a:xfrm>
            <a:prstGeom prst="straightConnector1">
              <a:avLst/>
            </a:prstGeom>
            <a:noFill/>
            <a:ln w="9525" cap="flat" cmpd="sng">
              <a:solidFill>
                <a:srgbClr val="C00000"/>
              </a:solidFill>
              <a:prstDash val="solid"/>
              <a:round/>
              <a:headEnd type="none" w="med" len="med"/>
              <a:tailEnd type="none" w="med" len="med"/>
            </a:ln>
          </p:spPr>
        </p:cxnSp>
        <p:cxnSp>
          <p:nvCxnSpPr>
            <p:cNvPr id="1583" name="Google Shape;1583;p33"/>
            <p:cNvCxnSpPr/>
            <p:nvPr/>
          </p:nvCxnSpPr>
          <p:spPr>
            <a:xfrm>
              <a:off x="7408575" y="-276225"/>
              <a:ext cx="1424700" cy="5714700"/>
            </a:xfrm>
            <a:prstGeom prst="straightConnector1">
              <a:avLst/>
            </a:prstGeom>
            <a:noFill/>
            <a:ln w="9525" cap="flat" cmpd="sng">
              <a:solidFill>
                <a:srgbClr val="C00000"/>
              </a:solidFill>
              <a:prstDash val="solid"/>
              <a:round/>
              <a:headEnd type="none" w="med" len="med"/>
              <a:tailEnd type="none" w="med" len="med"/>
            </a:ln>
          </p:spPr>
        </p:cxnSp>
      </p:grpSp>
    </p:spTree>
    <p:extLst>
      <p:ext uri="{BB962C8B-B14F-4D97-AF65-F5344CB8AC3E}">
        <p14:creationId xmlns:p14="http://schemas.microsoft.com/office/powerpoint/2010/main" val="493137269"/>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76"/>
        <p:cNvGrpSpPr/>
        <p:nvPr/>
      </p:nvGrpSpPr>
      <p:grpSpPr>
        <a:xfrm>
          <a:off x="0" y="0"/>
          <a:ext cx="0" cy="0"/>
          <a:chOff x="0" y="0"/>
          <a:chExt cx="0" cy="0"/>
        </a:xfrm>
      </p:grpSpPr>
      <p:pic>
        <p:nvPicPr>
          <p:cNvPr id="3" name="Picture 2">
            <a:extLst>
              <a:ext uri="{FF2B5EF4-FFF2-40B4-BE49-F238E27FC236}">
                <a16:creationId xmlns:a16="http://schemas.microsoft.com/office/drawing/2014/main" id="{53AB978A-0126-487F-BF31-546D1A37581D}"/>
              </a:ext>
            </a:extLst>
          </p:cNvPr>
          <p:cNvPicPr>
            <a:picLocks noChangeAspect="1"/>
          </p:cNvPicPr>
          <p:nvPr/>
        </p:nvPicPr>
        <p:blipFill>
          <a:blip r:embed="rId3"/>
          <a:stretch>
            <a:fillRect/>
          </a:stretch>
        </p:blipFill>
        <p:spPr>
          <a:xfrm>
            <a:off x="0" y="725557"/>
            <a:ext cx="6460724" cy="4417944"/>
          </a:xfrm>
          <a:prstGeom prst="rect">
            <a:avLst/>
          </a:prstGeom>
        </p:spPr>
      </p:pic>
      <p:grpSp>
        <p:nvGrpSpPr>
          <p:cNvPr id="1489" name="Google Shape;1489;p30"/>
          <p:cNvGrpSpPr/>
          <p:nvPr/>
        </p:nvGrpSpPr>
        <p:grpSpPr>
          <a:xfrm rot="5400000">
            <a:off x="7773336" y="4071247"/>
            <a:ext cx="58051" cy="1358521"/>
            <a:chOff x="550455" y="1794369"/>
            <a:chExt cx="27314" cy="639214"/>
          </a:xfrm>
        </p:grpSpPr>
        <p:sp>
          <p:nvSpPr>
            <p:cNvPr id="1490" name="Google Shape;1490;p30"/>
            <p:cNvSpPr/>
            <p:nvPr/>
          </p:nvSpPr>
          <p:spPr>
            <a:xfrm>
              <a:off x="550455" y="1794369"/>
              <a:ext cx="27314" cy="23174"/>
            </a:xfrm>
            <a:custGeom>
              <a:avLst/>
              <a:gdLst/>
              <a:ahLst/>
              <a:cxnLst/>
              <a:rect l="l" t="t" r="r" b="b"/>
              <a:pathLst>
                <a:path w="1854" h="1573" extrusionOk="0">
                  <a:moveTo>
                    <a:pt x="1060" y="1"/>
                  </a:moveTo>
                  <a:cubicBezTo>
                    <a:pt x="358" y="1"/>
                    <a:pt x="1" y="848"/>
                    <a:pt x="504" y="1337"/>
                  </a:cubicBezTo>
                  <a:cubicBezTo>
                    <a:pt x="667" y="1500"/>
                    <a:pt x="865" y="1573"/>
                    <a:pt x="1060" y="1573"/>
                  </a:cubicBezTo>
                  <a:cubicBezTo>
                    <a:pt x="1466" y="1573"/>
                    <a:pt x="1854" y="1256"/>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550455" y="1917592"/>
              <a:ext cx="27314" cy="23189"/>
            </a:xfrm>
            <a:custGeom>
              <a:avLst/>
              <a:gdLst/>
              <a:ahLst/>
              <a:cxnLst/>
              <a:rect l="l" t="t" r="r" b="b"/>
              <a:pathLst>
                <a:path w="1854" h="1574" extrusionOk="0">
                  <a:moveTo>
                    <a:pt x="1083" y="1"/>
                  </a:moveTo>
                  <a:cubicBezTo>
                    <a:pt x="1075" y="1"/>
                    <a:pt x="1067" y="1"/>
                    <a:pt x="1060" y="1"/>
                  </a:cubicBezTo>
                  <a:cubicBezTo>
                    <a:pt x="358" y="1"/>
                    <a:pt x="1" y="848"/>
                    <a:pt x="504" y="1338"/>
                  </a:cubicBezTo>
                  <a:cubicBezTo>
                    <a:pt x="667" y="1501"/>
                    <a:pt x="865" y="1574"/>
                    <a:pt x="1060" y="1574"/>
                  </a:cubicBezTo>
                  <a:cubicBezTo>
                    <a:pt x="1466" y="1574"/>
                    <a:pt x="1854" y="1257"/>
                    <a:pt x="1854" y="782"/>
                  </a:cubicBezTo>
                  <a:cubicBezTo>
                    <a:pt x="1854" y="353"/>
                    <a:pt x="1509" y="1"/>
                    <a:pt x="1083"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550455" y="2040638"/>
              <a:ext cx="27314" cy="23380"/>
            </a:xfrm>
            <a:custGeom>
              <a:avLst/>
              <a:gdLst/>
              <a:ahLst/>
              <a:cxnLst/>
              <a:rect l="l" t="t" r="r" b="b"/>
              <a:pathLst>
                <a:path w="1854" h="1587" extrusionOk="0">
                  <a:moveTo>
                    <a:pt x="1060" y="1"/>
                  </a:moveTo>
                  <a:cubicBezTo>
                    <a:pt x="358" y="1"/>
                    <a:pt x="1" y="861"/>
                    <a:pt x="504" y="1351"/>
                  </a:cubicBezTo>
                  <a:cubicBezTo>
                    <a:pt x="667" y="1514"/>
                    <a:pt x="865" y="1586"/>
                    <a:pt x="1060" y="1586"/>
                  </a:cubicBezTo>
                  <a:cubicBezTo>
                    <a:pt x="1466" y="1586"/>
                    <a:pt x="1854" y="1269"/>
                    <a:pt x="1854" y="795"/>
                  </a:cubicBezTo>
                  <a:cubicBezTo>
                    <a:pt x="1854" y="358"/>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550455" y="2163875"/>
              <a:ext cx="27314" cy="23277"/>
            </a:xfrm>
            <a:custGeom>
              <a:avLst/>
              <a:gdLst/>
              <a:ahLst/>
              <a:cxnLst/>
              <a:rect l="l" t="t" r="r" b="b"/>
              <a:pathLst>
                <a:path w="1854" h="1580" extrusionOk="0">
                  <a:moveTo>
                    <a:pt x="1060" y="0"/>
                  </a:moveTo>
                  <a:cubicBezTo>
                    <a:pt x="358" y="0"/>
                    <a:pt x="1" y="847"/>
                    <a:pt x="504" y="1350"/>
                  </a:cubicBezTo>
                  <a:cubicBezTo>
                    <a:pt x="666" y="1509"/>
                    <a:pt x="865" y="1580"/>
                    <a:pt x="1060" y="1580"/>
                  </a:cubicBezTo>
                  <a:cubicBezTo>
                    <a:pt x="1466" y="1580"/>
                    <a:pt x="1854" y="1269"/>
                    <a:pt x="1854" y="795"/>
                  </a:cubicBezTo>
                  <a:cubicBezTo>
                    <a:pt x="1854" y="358"/>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550455" y="2287112"/>
              <a:ext cx="27314" cy="23233"/>
            </a:xfrm>
            <a:custGeom>
              <a:avLst/>
              <a:gdLst/>
              <a:ahLst/>
              <a:cxnLst/>
              <a:rect l="l" t="t" r="r" b="b"/>
              <a:pathLst>
                <a:path w="1854" h="1577" extrusionOk="0">
                  <a:moveTo>
                    <a:pt x="1060" y="0"/>
                  </a:moveTo>
                  <a:cubicBezTo>
                    <a:pt x="358" y="0"/>
                    <a:pt x="1" y="847"/>
                    <a:pt x="504" y="1350"/>
                  </a:cubicBezTo>
                  <a:cubicBezTo>
                    <a:pt x="664" y="1506"/>
                    <a:pt x="860" y="1576"/>
                    <a:pt x="1052" y="1576"/>
                  </a:cubicBezTo>
                  <a:cubicBezTo>
                    <a:pt x="1461" y="1576"/>
                    <a:pt x="1854" y="1258"/>
                    <a:pt x="1854" y="781"/>
                  </a:cubicBezTo>
                  <a:cubicBezTo>
                    <a:pt x="1840" y="344"/>
                    <a:pt x="1496" y="0"/>
                    <a:pt x="1060" y="0"/>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550455" y="2410335"/>
              <a:ext cx="27314" cy="23248"/>
            </a:xfrm>
            <a:custGeom>
              <a:avLst/>
              <a:gdLst/>
              <a:ahLst/>
              <a:cxnLst/>
              <a:rect l="l" t="t" r="r" b="b"/>
              <a:pathLst>
                <a:path w="1854" h="1578" extrusionOk="0">
                  <a:moveTo>
                    <a:pt x="1060" y="1"/>
                  </a:moveTo>
                  <a:cubicBezTo>
                    <a:pt x="358" y="1"/>
                    <a:pt x="1" y="848"/>
                    <a:pt x="504" y="1351"/>
                  </a:cubicBezTo>
                  <a:cubicBezTo>
                    <a:pt x="664" y="1507"/>
                    <a:pt x="860" y="1577"/>
                    <a:pt x="1052" y="1577"/>
                  </a:cubicBezTo>
                  <a:cubicBezTo>
                    <a:pt x="1461" y="1577"/>
                    <a:pt x="1854" y="1259"/>
                    <a:pt x="1854" y="782"/>
                  </a:cubicBezTo>
                  <a:cubicBezTo>
                    <a:pt x="1840" y="345"/>
                    <a:pt x="1496" y="1"/>
                    <a:pt x="1060" y="1"/>
                  </a:cubicBezTo>
                  <a:close/>
                </a:path>
              </a:pathLst>
            </a:custGeom>
            <a:solidFill>
              <a:srgbClr val="F5CDB2">
                <a:alpha val="657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 name="Straight Connector 6"/>
          <p:cNvCxnSpPr>
            <a:cxnSpLocks/>
          </p:cNvCxnSpPr>
          <p:nvPr/>
        </p:nvCxnSpPr>
        <p:spPr>
          <a:xfrm flipH="1">
            <a:off x="5858516" y="0"/>
            <a:ext cx="3285486" cy="527239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p:nvCxnSpPr>
        <p:spPr>
          <a:xfrm>
            <a:off x="5375863" y="0"/>
            <a:ext cx="3768137" cy="51435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6" name="Title 6">
            <a:extLst>
              <a:ext uri="{FF2B5EF4-FFF2-40B4-BE49-F238E27FC236}">
                <a16:creationId xmlns:a16="http://schemas.microsoft.com/office/drawing/2014/main" id="{7586D0A2-F16F-4921-8835-848159786A85}"/>
              </a:ext>
            </a:extLst>
          </p:cNvPr>
          <p:cNvSpPr txBox="1">
            <a:spLocks/>
          </p:cNvSpPr>
          <p:nvPr/>
        </p:nvSpPr>
        <p:spPr>
          <a:xfrm>
            <a:off x="148822" y="190128"/>
            <a:ext cx="3517314" cy="5727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2"/>
              </a:buClr>
              <a:buSzPts val="2400"/>
              <a:buFont typeface="Poiret One"/>
              <a:buNone/>
              <a:defRPr sz="3000" b="0" i="0" u="none" strike="noStrike" cap="none">
                <a:solidFill>
                  <a:schemeClr val="accent3"/>
                </a:solidFill>
                <a:latin typeface="Poiret One"/>
                <a:ea typeface="Poiret One"/>
                <a:cs typeface="Poiret One"/>
                <a:sym typeface="Poiret One"/>
              </a:defRPr>
            </a:lvl1pPr>
            <a:lvl2pPr marR="0" lvl="1"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2pPr>
            <a:lvl3pPr marR="0" lvl="2"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3pPr>
            <a:lvl4pPr marR="0" lvl="3"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4pPr>
            <a:lvl5pPr marR="0" lvl="4"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5pPr>
            <a:lvl6pPr marR="0" lvl="5"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6pPr>
            <a:lvl7pPr marR="0" lvl="6"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7pPr>
            <a:lvl8pPr marR="0" lvl="7"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8pPr>
            <a:lvl9pPr marR="0" lvl="8" algn="ctr" rtl="0">
              <a:lnSpc>
                <a:spcPct val="100000"/>
              </a:lnSpc>
              <a:spcBef>
                <a:spcPts val="0"/>
              </a:spcBef>
              <a:spcAft>
                <a:spcPts val="0"/>
              </a:spcAft>
              <a:buClr>
                <a:schemeClr val="dk2"/>
              </a:buClr>
              <a:buSzPts val="1800"/>
              <a:buFont typeface="Poiret One"/>
              <a:buNone/>
              <a:defRPr sz="1800" b="1" i="0" u="none" strike="noStrike" cap="none">
                <a:solidFill>
                  <a:schemeClr val="dk2"/>
                </a:solidFill>
                <a:latin typeface="Poiret One"/>
                <a:ea typeface="Poiret One"/>
                <a:cs typeface="Poiret One"/>
                <a:sym typeface="Poiret One"/>
              </a:defRPr>
            </a:lvl9pPr>
          </a:lstStyle>
          <a:p>
            <a:r>
              <a:rPr lang="en-US" sz="3200" dirty="0">
                <a:solidFill>
                  <a:schemeClr val="tx1"/>
                </a:solidFill>
              </a:rPr>
              <a:t>Ground </a:t>
            </a:r>
            <a:r>
              <a:rPr lang="en-US" sz="3200" dirty="0" smtClean="0">
                <a:solidFill>
                  <a:schemeClr val="tx1"/>
                </a:solidFill>
              </a:rPr>
              <a:t>floor–after </a:t>
            </a:r>
            <a:endParaRPr lang="en-US" sz="3200" dirty="0">
              <a:solidFill>
                <a:schemeClr val="tx1"/>
              </a:solidFill>
            </a:endParaRPr>
          </a:p>
        </p:txBody>
      </p:sp>
      <p:sp>
        <p:nvSpPr>
          <p:cNvPr id="6" name="Rectangle 5">
            <a:extLst>
              <a:ext uri="{FF2B5EF4-FFF2-40B4-BE49-F238E27FC236}">
                <a16:creationId xmlns:a16="http://schemas.microsoft.com/office/drawing/2014/main" id="{54DFB54C-5F02-4D02-A59E-91B44D0BEF88}"/>
              </a:ext>
            </a:extLst>
          </p:cNvPr>
          <p:cNvSpPr/>
          <p:nvPr/>
        </p:nvSpPr>
        <p:spPr>
          <a:xfrm>
            <a:off x="3995530" y="840031"/>
            <a:ext cx="1928192" cy="1962804"/>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Arrow: Down 7">
            <a:extLst>
              <a:ext uri="{FF2B5EF4-FFF2-40B4-BE49-F238E27FC236}">
                <a16:creationId xmlns:a16="http://schemas.microsoft.com/office/drawing/2014/main" id="{E9B45A5B-4D5F-4187-AF62-69D61C1204F4}"/>
              </a:ext>
            </a:extLst>
          </p:cNvPr>
          <p:cNvSpPr/>
          <p:nvPr/>
        </p:nvSpPr>
        <p:spPr>
          <a:xfrm rot="16200000">
            <a:off x="3464386" y="2071704"/>
            <a:ext cx="227392" cy="496957"/>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Arrow: Down 17">
            <a:extLst>
              <a:ext uri="{FF2B5EF4-FFF2-40B4-BE49-F238E27FC236}">
                <a16:creationId xmlns:a16="http://schemas.microsoft.com/office/drawing/2014/main" id="{BB9E314F-A0AC-423B-85B2-7B4E6DFC55E9}"/>
              </a:ext>
            </a:extLst>
          </p:cNvPr>
          <p:cNvSpPr/>
          <p:nvPr/>
        </p:nvSpPr>
        <p:spPr>
          <a:xfrm rot="5400000">
            <a:off x="5496341" y="2745256"/>
            <a:ext cx="227392" cy="496957"/>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Arrow: Down 10">
            <a:extLst>
              <a:ext uri="{FF2B5EF4-FFF2-40B4-BE49-F238E27FC236}">
                <a16:creationId xmlns:a16="http://schemas.microsoft.com/office/drawing/2014/main" id="{A5050092-3937-4673-84F7-D968DEE06DDE}"/>
              </a:ext>
            </a:extLst>
          </p:cNvPr>
          <p:cNvSpPr/>
          <p:nvPr/>
        </p:nvSpPr>
        <p:spPr>
          <a:xfrm rot="10800000">
            <a:off x="2857957" y="4423082"/>
            <a:ext cx="274349" cy="596799"/>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914281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8" grpId="0" animBg="1"/>
      <p:bldP spid="11" grpId="0" animBg="1"/>
    </p:bldLst>
  </p:timing>
</p:sld>
</file>

<file path=ppt/theme/theme1.xml><?xml version="1.0" encoding="utf-8"?>
<a:theme xmlns:a="http://schemas.openxmlformats.org/drawingml/2006/main" name="Asian Food Workshop by Slidesgo">
  <a:themeElements>
    <a:clrScheme name="Simple Light">
      <a:dk1>
        <a:srgbClr val="FFFFFF"/>
      </a:dk1>
      <a:lt1>
        <a:srgbClr val="1B1B1B"/>
      </a:lt1>
      <a:dk2>
        <a:srgbClr val="F5CDB2"/>
      </a:dk2>
      <a:lt2>
        <a:srgbClr val="EEEEEE"/>
      </a:lt2>
      <a:accent1>
        <a:srgbClr val="FFE6D5"/>
      </a:accent1>
      <a:accent2>
        <a:srgbClr val="FFCFAF"/>
      </a:accent2>
      <a:accent3>
        <a:srgbClr val="F8C7A5"/>
      </a:accent3>
      <a:accent4>
        <a:srgbClr val="A78F7E"/>
      </a:accent4>
      <a:accent5>
        <a:srgbClr val="EE9458"/>
      </a:accent5>
      <a:accent6>
        <a:srgbClr val="FFE6D5"/>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16625</TotalTime>
  <Words>2982</Words>
  <Application>Microsoft Office PowerPoint</Application>
  <PresentationFormat>On-screen Show (16:9)</PresentationFormat>
  <Paragraphs>1323</Paragraphs>
  <Slides>87</Slides>
  <Notes>65</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87</vt:i4>
      </vt:variant>
    </vt:vector>
  </HeadingPairs>
  <TitlesOfParts>
    <vt:vector size="102" baseType="lpstr">
      <vt:lpstr>Chivo</vt:lpstr>
      <vt:lpstr>Century Gothic</vt:lpstr>
      <vt:lpstr>Times New Roman</vt:lpstr>
      <vt:lpstr>Poiret One</vt:lpstr>
      <vt:lpstr>Nunito Light</vt:lpstr>
      <vt:lpstr>Calibri</vt:lpstr>
      <vt:lpstr>Cambria Math</vt:lpstr>
      <vt:lpstr>Livvic Light</vt:lpstr>
      <vt:lpstr>Wingdings</vt:lpstr>
      <vt:lpstr>Arial</vt:lpstr>
      <vt:lpstr>Overpass Light</vt:lpstr>
      <vt:lpstr>Fira Sans Condensed Medium</vt:lpstr>
      <vt:lpstr>Fira Sans Extra Condensed Medium</vt:lpstr>
      <vt:lpstr>Chivo Light</vt:lpstr>
      <vt:lpstr>Asian Food Workshop by Slidesgo</vt:lpstr>
      <vt:lpstr>Integrated Redesign of a Fire Station in Nablus City</vt:lpstr>
      <vt:lpstr>TABLE OF CONTENTS</vt:lpstr>
      <vt:lpstr>Site &amp; Location</vt:lpstr>
      <vt:lpstr>PowerPoint Presentation</vt:lpstr>
      <vt:lpstr>FIRST CONCEPT</vt:lpstr>
      <vt:lpstr>The site-before </vt:lpstr>
      <vt:lpstr>The site-after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Thermal Design</vt:lpstr>
      <vt:lpstr>Material construction properties </vt:lpstr>
      <vt:lpstr>Material construction properties </vt:lpstr>
      <vt:lpstr>Material construction properties </vt:lpstr>
      <vt:lpstr>Material construction properties </vt:lpstr>
      <vt:lpstr>PowerPoint Presentation</vt:lpstr>
      <vt:lpstr>Acoustical Design</vt:lpstr>
      <vt:lpstr>Acoustical Design</vt:lpstr>
      <vt:lpstr>Acoustical Design</vt:lpstr>
      <vt:lpstr>Acoustical Design</vt:lpstr>
      <vt:lpstr>Acoustical Design</vt:lpstr>
      <vt:lpstr>Acoustical Design</vt:lpstr>
      <vt:lpstr>Acoustical Design</vt:lpstr>
      <vt:lpstr>Heating &amp; Cooling load</vt:lpstr>
      <vt:lpstr>Heating &amp; Cooling load</vt:lpstr>
      <vt:lpstr>Heating &amp; Cooling load</vt:lpstr>
      <vt:lpstr>Enviromental Design</vt:lpstr>
      <vt:lpstr>Daylighting  </vt:lpstr>
      <vt:lpstr>PowerPoint Presentation</vt:lpstr>
      <vt:lpstr>PowerPoint Presentation</vt:lpstr>
      <vt:lpstr>Structural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Electro-Mechanical Design</vt:lpstr>
      <vt:lpstr>Artificial lighting </vt:lpstr>
      <vt:lpstr>The selected Luminaires outside the building: </vt:lpstr>
      <vt:lpstr>Illuminance results from DIALux.evo for the general offices</vt:lpstr>
      <vt:lpstr> Illuminance results from DIALux.evo for the ground floor</vt:lpstr>
      <vt:lpstr>Illuminance result from DIALux.evo for the first floor</vt:lpstr>
      <vt:lpstr>Illuminance results from DIALux.evo  for the second floor</vt:lpstr>
      <vt:lpstr>Emergency Lights </vt:lpstr>
      <vt:lpstr>Emergency Light </vt:lpstr>
      <vt:lpstr>Main Distrubiton Boards Locations </vt:lpstr>
      <vt:lpstr>Sockets Plans</vt:lpstr>
      <vt:lpstr>The table shows the electrical load of power, lighting and speakers system in the building </vt:lpstr>
      <vt:lpstr>The table show the electrical load of lighting in the outdoor of the building [M.D.B (OUT)]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HVAC system</vt:lpstr>
      <vt:lpstr>HVAC system</vt:lpstr>
      <vt:lpstr>Speaker system</vt:lpstr>
      <vt:lpstr>Fire &amp; Safety Design</vt:lpstr>
      <vt:lpstr>PowerPoint Presentation</vt:lpstr>
      <vt:lpstr>PowerPoint Presentation</vt:lpstr>
      <vt:lpstr>PowerPoint Presentation</vt:lpstr>
      <vt:lpstr>Quantity Surveying &amp; Cost Estimation </vt:lpstr>
      <vt:lpstr>PowerPoint Presentation</vt:lpstr>
      <vt:lpstr>PowerPoint Presentation</vt:lpstr>
      <vt:lpstr>Thanks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ASIAN FOOD</dc:title>
  <dc:creator>AB</dc:creator>
  <cp:lastModifiedBy>raghad hatab</cp:lastModifiedBy>
  <cp:revision>117</cp:revision>
  <dcterms:modified xsi:type="dcterms:W3CDTF">2020-06-07T08:20:48Z</dcterms:modified>
</cp:coreProperties>
</file>