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71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81" r:id="rId18"/>
    <p:sldId id="28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16/04/1440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16/04/1440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16/04/1440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16/04/1440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16/04/1440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16/04/1440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16/04/1440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16/04/1440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16/04/1440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16/04/1440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16/04/1440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16/04/1440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1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2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سند اخراج مبيعات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طباعة سند اخراج المبيعات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سند تسليم المنتجات الجاهزة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طباعة سند تسليم المنتجات الجاهزة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تقرير الانتاج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مر الانتاج اليومي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1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طلب انتاج مخازن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تواصل معنا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ادم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ات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fir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fi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fire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fire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fire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fire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تسجيل الدخول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مدير الانتاج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1014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0</Words>
  <Application>Microsoft Office PowerPoint</Application>
  <PresentationFormat>عرض على الشاشة (3:4)‏</PresentationFormat>
  <Paragraphs>0</Paragraphs>
  <Slides>26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26</vt:i4>
      </vt:variant>
    </vt:vector>
  </HeadingPairs>
  <TitlesOfParts>
    <vt:vector size="27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pc</dc:creator>
  <cp:lastModifiedBy>pc</cp:lastModifiedBy>
  <cp:revision>4</cp:revision>
  <dcterms:created xsi:type="dcterms:W3CDTF">2018-12-23T19:55:49Z</dcterms:created>
  <dcterms:modified xsi:type="dcterms:W3CDTF">2018-12-24T00:45:16Z</dcterms:modified>
</cp:coreProperties>
</file>