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5" r:id="rId10"/>
    <p:sldId id="263" r:id="rId11"/>
    <p:sldId id="264" r:id="rId12"/>
    <p:sldId id="267" r:id="rId13"/>
    <p:sldId id="269" r:id="rId14"/>
    <p:sldId id="268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A390D51-E832-4225-9045-C8CF43E5572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125AD3E-5618-44FA-A2D8-3E77A022E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4000">
              <a:schemeClr val="tx1"/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Autonomous navigation Robot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37338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1- </a:t>
            </a:r>
            <a:r>
              <a:rPr lang="en-US" dirty="0" err="1" smtClean="0"/>
              <a:t>Aws</a:t>
            </a:r>
            <a:r>
              <a:rPr lang="en-US" dirty="0" smtClean="0"/>
              <a:t> Al-</a:t>
            </a:r>
            <a:r>
              <a:rPr lang="en-US" dirty="0" err="1" smtClean="0"/>
              <a:t>Nabulsi</a:t>
            </a:r>
            <a:endParaRPr lang="en-US" dirty="0" smtClean="0"/>
          </a:p>
          <a:p>
            <a:r>
              <a:rPr lang="en-US" dirty="0" smtClean="0"/>
              <a:t>2- Ibrahim </a:t>
            </a:r>
            <a:r>
              <a:rPr lang="en-US" dirty="0" err="1" smtClean="0"/>
              <a:t>Wahbeh</a:t>
            </a:r>
            <a:endParaRPr lang="en-US" dirty="0" smtClean="0"/>
          </a:p>
          <a:p>
            <a:r>
              <a:rPr lang="en-US" dirty="0" smtClean="0"/>
              <a:t>3- </a:t>
            </a:r>
            <a:r>
              <a:rPr lang="en-US" dirty="0" err="1" smtClean="0"/>
              <a:t>Odai</a:t>
            </a:r>
            <a:r>
              <a:rPr lang="en-US" dirty="0" smtClean="0"/>
              <a:t> </a:t>
            </a:r>
            <a:r>
              <a:rPr lang="en-US" dirty="0" err="1" smtClean="0"/>
              <a:t>Abdallah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Supervised by: Dr. </a:t>
            </a:r>
            <a:r>
              <a:rPr lang="en-US" dirty="0" err="1" smtClean="0"/>
              <a:t>Kamel</a:t>
            </a:r>
            <a:r>
              <a:rPr lang="en-US" dirty="0" smtClean="0"/>
              <a:t> </a:t>
            </a:r>
            <a:r>
              <a:rPr lang="en-US" dirty="0" err="1" smtClean="0"/>
              <a:t>Saleh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21907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53340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Drive circuit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219200"/>
            <a:ext cx="6763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dual H-bridge with a maximum total current of 4 A will be used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to drive the motors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057400"/>
            <a:ext cx="78581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762000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err="1" smtClean="0">
                <a:solidFill>
                  <a:schemeClr val="bg1"/>
                </a:solidFill>
              </a:rPr>
              <a:t>arduino</a:t>
            </a:r>
            <a:r>
              <a:rPr lang="en-US" dirty="0" smtClean="0">
                <a:solidFill>
                  <a:schemeClr val="bg1"/>
                </a:solidFill>
              </a:rPr>
              <a:t> microcontroller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http://3.bp.blogspot.com/-zXvlBwiuxAY/T79hcdMygjI/AAAAAAAAAmM/psjiy5YUGtc/s1600/ArduinoUno_r2_front450px_ou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828800"/>
            <a:ext cx="4054415" cy="283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90600" y="1981200"/>
            <a:ext cx="26116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Main tasks: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send/receive data.  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Odometry</a:t>
            </a:r>
            <a:r>
              <a:rPr lang="en-US" dirty="0" smtClean="0">
                <a:solidFill>
                  <a:schemeClr val="bg1"/>
                </a:solidFill>
              </a:rPr>
              <a:t> calculations.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Motor commands.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83820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Kinect</a:t>
            </a:r>
            <a:r>
              <a:rPr lang="en-US" dirty="0" smtClean="0">
                <a:solidFill>
                  <a:schemeClr val="bg1"/>
                </a:solidFill>
              </a:rPr>
              <a:t> sensor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057400"/>
            <a:ext cx="533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2116820"/>
            <a:ext cx="3200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Features of the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kinect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RGB image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IR image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Depth map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Skeleton and object tracking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Software</a:t>
            </a:r>
            <a:endParaRPr lang="en-US" u="sng" dirty="0">
              <a:solidFill>
                <a:schemeClr val="bg1"/>
              </a:solidFill>
            </a:endParaRPr>
          </a:p>
        </p:txBody>
      </p:sp>
      <p:pic>
        <p:nvPicPr>
          <p:cNvPr id="25602" name="Picture 2" descr="C:\Users\Aws\Desktop\final report\prototyp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85344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8600"/>
            <a:ext cx="464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odometry</a:t>
            </a:r>
            <a:r>
              <a:rPr lang="en-US" dirty="0" smtClean="0">
                <a:solidFill>
                  <a:prstClr val="black"/>
                </a:solidFill>
              </a:rPr>
              <a:t> calculations</a:t>
            </a:r>
          </a:p>
          <a:p>
            <a:pPr lvl="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 descr="C:\Users\Aws\Desktop\final report\odom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990600"/>
            <a:ext cx="396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04800" y="762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term </a:t>
            </a:r>
            <a:r>
              <a:rPr lang="en-US" dirty="0" err="1">
                <a:solidFill>
                  <a:schemeClr val="bg1"/>
                </a:solidFill>
              </a:rPr>
              <a:t>odometry</a:t>
            </a:r>
            <a:r>
              <a:rPr lang="en-US" dirty="0">
                <a:solidFill>
                  <a:schemeClr val="bg1"/>
                </a:solidFill>
              </a:rPr>
              <a:t> means the robot coordinates in x, y and theta. And the velocity v of the robot</a:t>
            </a:r>
          </a:p>
        </p:txBody>
      </p:sp>
      <p:sp>
        <p:nvSpPr>
          <p:cNvPr id="7" name="Rectangle 6"/>
          <p:cNvSpPr/>
          <p:nvPr/>
        </p:nvSpPr>
        <p:spPr>
          <a:xfrm>
            <a:off x="6553200" y="2438400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ϴ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28600" y="2362200"/>
            <a:ext cx="332174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∆ Distance= ∆ encoder pulses * Distance per pulse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26670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Right distance = previous right distance + ∆ right distance.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29718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Left distance = previous left distance + ∆ left distance.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28600" y="3276600"/>
            <a:ext cx="4114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∆ X = ∆ distance *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(ϴ).                                                                                          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∆ Y = ∆ distance * sin (ϴ).                                                                                          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X= previous x + ∆ x.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Y= previous y + ∆ y.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Now to calculate the heading (ϴ):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∆ ϴ = (∆ right distance - ∆ left distance) / b.                                                             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Where b is the distance between the wheels.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 ϴ = previous ϴ + ∆ ϴ.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81000" y="304800"/>
            <a:ext cx="5410200" cy="95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2696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Translating the desired linear and angular velocities into motor commands: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143000"/>
            <a:ext cx="37274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81000" y="1690301"/>
            <a:ext cx="3276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VR = V + (b * W)/2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VL = V – (b* W)/2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81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Proportional and integral (PI) speed </a:t>
            </a:r>
            <a:r>
              <a:rPr lang="en-US" dirty="0" smtClean="0">
                <a:solidFill>
                  <a:schemeClr val="bg1"/>
                </a:solidFill>
              </a:rPr>
              <a:t>controller: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677291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00200" y="1752600"/>
            <a:ext cx="5283819" cy="255454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3200" dirty="0" smtClean="0"/>
              <a:t>Thank you for your attention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Questions?</a:t>
            </a:r>
            <a:endParaRPr lang="ar-SA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Overview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447800"/>
            <a:ext cx="7924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main idea of the project is to create an open source hardware and software robotic platform that can be easily adapted to do several </a:t>
            </a:r>
            <a:r>
              <a:rPr lang="en-US" dirty="0" smtClean="0">
                <a:solidFill>
                  <a:schemeClr val="bg1"/>
                </a:solidFill>
              </a:rPr>
              <a:t>tasks.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Features of this platform: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Map construction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Localization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Path planning and obstacle avoidance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speech and object recognition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Map Construction and path planning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447800"/>
            <a:ext cx="51530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2400" y="1828800"/>
            <a:ext cx="306045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Estimated position (X1,Y1)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Target position (X2,Y2)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Optimum path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Move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09600"/>
            <a:ext cx="223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 Hardware Design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0" y="205740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1) Mother Board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2602468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2) </a:t>
            </a:r>
            <a:r>
              <a:rPr lang="en-US" dirty="0" err="1" smtClean="0">
                <a:solidFill>
                  <a:schemeClr val="bg1"/>
                </a:solidFill>
              </a:rPr>
              <a:t>Kinect</a:t>
            </a:r>
            <a:r>
              <a:rPr lang="en-US" dirty="0" smtClean="0">
                <a:solidFill>
                  <a:schemeClr val="bg1"/>
                </a:solidFill>
              </a:rPr>
              <a:t> sensor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312420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3) Base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29788" y="359306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4) Wheels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1219200"/>
            <a:ext cx="5673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Body Design showing the various parts of the robot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UPDATE\Desktop\picture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206500" y="2298701"/>
            <a:ext cx="43688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2531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>
                <a:solidFill>
                  <a:schemeClr val="bg1"/>
                </a:solidFill>
              </a:rPr>
              <a:t> The Base Controller</a:t>
            </a:r>
            <a:endParaRPr lang="en-US" sz="2000" u="sng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3875517" cy="308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95400"/>
            <a:ext cx="4177776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533400" y="4724400"/>
            <a:ext cx="3172663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Base controller contains: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1)Microcontroller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2)Drive Circuit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3)Two Stepper motors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4)Battery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Choosing the motors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990600"/>
            <a:ext cx="2363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Torque calculations: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2514600"/>
            <a:ext cx="2058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 </a:t>
            </a:r>
            <a:r>
              <a:rPr lang="en-US" baseline="-25000" dirty="0">
                <a:solidFill>
                  <a:schemeClr val="bg1"/>
                </a:solidFill>
              </a:rPr>
              <a:t>friction</a:t>
            </a:r>
            <a:r>
              <a:rPr lang="en-US" dirty="0">
                <a:solidFill>
                  <a:schemeClr val="bg1"/>
                </a:solidFill>
              </a:rPr>
              <a:t> = µ * m * g 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2133600"/>
            <a:ext cx="1605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 = F </a:t>
            </a:r>
            <a:r>
              <a:rPr lang="en-US" baseline="-25000" dirty="0">
                <a:solidFill>
                  <a:schemeClr val="bg1"/>
                </a:solidFill>
              </a:rPr>
              <a:t>friction </a:t>
            </a:r>
            <a:r>
              <a:rPr lang="en-US" dirty="0">
                <a:solidFill>
                  <a:schemeClr val="bg1"/>
                </a:solidFill>
              </a:rPr>
              <a:t>*R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1524000"/>
            <a:ext cx="6981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following formulas were used to determine the required torque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057400"/>
            <a:ext cx="2133600" cy="990600"/>
          </a:xfrm>
          <a:prstGeom prst="rect">
            <a:avLst/>
          </a:prstGeom>
          <a:noFill/>
          <a:scene3d>
            <a:camera prst="orthographicFront"/>
            <a:lightRig rig="sunset" dir="t"/>
          </a:scene3d>
          <a:sp3d contourW="12700">
            <a:bevelT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8200" y="3276600"/>
            <a:ext cx="4607352" cy="1805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estimated parameters for the robot are: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R= 6 cm , µ = 0.35 , m= 7 kg , g=9.81 m/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S</a:t>
            </a:r>
            <a:r>
              <a:rPr lang="en-US" sz="1600" baseline="30000" dirty="0" smtClean="0">
                <a:solidFill>
                  <a:schemeClr val="bg1"/>
                </a:solidFill>
              </a:rPr>
              <a:t>2</a:t>
            </a:r>
          </a:p>
          <a:p>
            <a:endParaRPr lang="en-US" sz="1600" baseline="30000" dirty="0">
              <a:solidFill>
                <a:schemeClr val="bg1"/>
              </a:solidFill>
            </a:endParaRPr>
          </a:p>
          <a:p>
            <a:endParaRPr lang="en-US" sz="1600" baseline="300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4343400"/>
            <a:ext cx="5987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Substituting these parameters into the equations,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We get a required torque of T = 7.3545 Kg-cm per motor.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Motors used: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219200"/>
            <a:ext cx="268541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Two </a:t>
            </a:r>
            <a:r>
              <a:rPr lang="en-US" dirty="0" err="1" smtClean="0">
                <a:solidFill>
                  <a:schemeClr val="bg1"/>
                </a:solidFill>
              </a:rPr>
              <a:t>steper</a:t>
            </a:r>
            <a:r>
              <a:rPr lang="en-US" dirty="0" smtClean="0">
                <a:solidFill>
                  <a:schemeClr val="bg1"/>
                </a:solidFill>
              </a:rPr>
              <a:t> motors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Specifications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Size: </a:t>
            </a:r>
            <a:r>
              <a:rPr lang="en-US" dirty="0" err="1" smtClean="0">
                <a:solidFill>
                  <a:schemeClr val="bg1"/>
                </a:solidFill>
              </a:rPr>
              <a:t>Nema</a:t>
            </a:r>
            <a:r>
              <a:rPr lang="en-US" dirty="0" smtClean="0">
                <a:solidFill>
                  <a:schemeClr val="bg1"/>
                </a:solidFill>
              </a:rPr>
              <a:t> 23 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Phase: 2 Phase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Step Angle: 1.8 Degrees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Voltage: 70V Max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Rated Current: 2.8A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Inductance: 4.7mH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Dual Shaft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Bipolar 4 Wire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219200"/>
            <a:ext cx="486849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457200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stepper motor sequence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143000"/>
            <a:ext cx="5334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3142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Differentially steered system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7239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430</TotalTime>
  <Words>468</Words>
  <Application>Microsoft Office PowerPoint</Application>
  <PresentationFormat>عرض على الشاشة (3:4)‏</PresentationFormat>
  <Paragraphs>108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Technic</vt:lpstr>
      <vt:lpstr>The Autonomous navigation Robot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</vt:vector>
  </TitlesOfParts>
  <Company>Berts-pc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Autonomous navigation Robot</dc:title>
  <dc:creator>Aws</dc:creator>
  <cp:lastModifiedBy>UPDATE</cp:lastModifiedBy>
  <cp:revision>37</cp:revision>
  <dcterms:created xsi:type="dcterms:W3CDTF">2013-01-04T12:12:30Z</dcterms:created>
  <dcterms:modified xsi:type="dcterms:W3CDTF">2013-05-04T21:08:17Z</dcterms:modified>
</cp:coreProperties>
</file>