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Lst>
  <p:sldSz cy="5143500" cx="9144000"/>
  <p:notesSz cx="6858000" cy="9144000"/>
  <p:embeddedFontLst>
    <p:embeddedFont>
      <p:font typeface="Roboto"/>
      <p:regular r:id="rId21"/>
      <p:bold r:id="rId22"/>
      <p:italic r:id="rId23"/>
      <p:boldItalic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11" Type="http://schemas.openxmlformats.org/officeDocument/2006/relationships/slide" Target="slides/slide6.xml"/><Relationship Id="rId22" Type="http://schemas.openxmlformats.org/officeDocument/2006/relationships/font" Target="fonts/Roboto-bold.fntdata"/><Relationship Id="rId10" Type="http://schemas.openxmlformats.org/officeDocument/2006/relationships/slide" Target="slides/slide5.xml"/><Relationship Id="rId21" Type="http://schemas.openxmlformats.org/officeDocument/2006/relationships/font" Target="fonts/Roboto-regular.fntdata"/><Relationship Id="rId13" Type="http://schemas.openxmlformats.org/officeDocument/2006/relationships/slide" Target="slides/slide8.xml"/><Relationship Id="rId24" Type="http://schemas.openxmlformats.org/officeDocument/2006/relationships/font" Target="fonts/Roboto-boldItalic.fntdata"/><Relationship Id="rId12" Type="http://schemas.openxmlformats.org/officeDocument/2006/relationships/slide" Target="slides/slide7.xml"/><Relationship Id="rId23" Type="http://schemas.openxmlformats.org/officeDocument/2006/relationships/font" Target="fonts/Roboto-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slide" Target="slides/slide14.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27a79b489ad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27a79b489ad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27a79b489ad_0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7" name="Google Shape;157;g27a79b489ad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27a79b489ad_0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2" name="Google Shape;162;g27a79b489ad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27a79b489ad_0_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27a79b489ad_0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g27a79b489ad_0_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5" name="Google Shape;175;g27a79b489ad_0_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g27a79b489ad_0_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1" name="Google Shape;181;g27a79b489ad_0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g27a595cf533_1_1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0" name="Google Shape;90;g27a595cf533_1_1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g27a595cf533_1_3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1" name="Google Shape;101;g27a595cf533_1_3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27a595cf533_1_15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27a595cf533_1_15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27a595cf533_1_15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27a595cf533_1_15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27a595cf533_1_15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27a595cf533_1_15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27a595cf533_1_15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27a595cf533_1_15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g27a79b489a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6" name="Google Shape;136;g27a79b489a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g27a79b489ad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27a79b489ad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dk1"/>
        </a:solidFill>
      </p:bgPr>
    </p:bg>
    <p:spTree>
      <p:nvGrpSpPr>
        <p:cNvPr id="9" name="Shape 9"/>
        <p:cNvGrpSpPr/>
        <p:nvPr/>
      </p:nvGrpSpPr>
      <p:grpSpPr>
        <a:xfrm>
          <a:off x="0" y="0"/>
          <a:ext cx="0" cy="0"/>
          <a:chOff x="0" y="0"/>
          <a:chExt cx="0" cy="0"/>
        </a:xfrm>
      </p:grpSpPr>
      <p:grpSp>
        <p:nvGrpSpPr>
          <p:cNvPr id="10" name="Google Shape;10;p2"/>
          <p:cNvGrpSpPr/>
          <p:nvPr/>
        </p:nvGrpSpPr>
        <p:grpSpPr>
          <a:xfrm>
            <a:off x="6098378" y="5"/>
            <a:ext cx="3045625" cy="2030570"/>
            <a:chOff x="6098378" y="5"/>
            <a:chExt cx="3045625" cy="2030570"/>
          </a:xfrm>
        </p:grpSpPr>
        <p:sp>
          <p:nvSpPr>
            <p:cNvPr id="11" name="Google Shape;11;p2"/>
            <p:cNvSpPr/>
            <p:nvPr/>
          </p:nvSpPr>
          <p:spPr>
            <a:xfrm>
              <a:off x="8128803" y="16"/>
              <a:ext cx="1015200" cy="10152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p:nvPr/>
          </p:nvSpPr>
          <p:spPr>
            <a:xfrm flipH="1">
              <a:off x="7113463" y="5"/>
              <a:ext cx="1015200" cy="1015200"/>
            </a:xfrm>
            <a:prstGeom prst="rtTriangl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flipH="1" rot="10800000">
              <a:off x="7113588" y="107"/>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 name="Google Shape;14;p2"/>
            <p:cNvSpPr/>
            <p:nvPr/>
          </p:nvSpPr>
          <p:spPr>
            <a:xfrm rot="10800000">
              <a:off x="6098378" y="97"/>
              <a:ext cx="1015200" cy="1015200"/>
            </a:xfrm>
            <a:prstGeom prst="rtTriangl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 name="Google Shape;15;p2"/>
            <p:cNvSpPr/>
            <p:nvPr/>
          </p:nvSpPr>
          <p:spPr>
            <a:xfrm rot="10800000">
              <a:off x="8128789" y="1015375"/>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6" name="Google Shape;16;p2"/>
          <p:cNvSpPr txBox="1"/>
          <p:nvPr>
            <p:ph type="ctrTitle"/>
          </p:nvPr>
        </p:nvSpPr>
        <p:spPr>
          <a:xfrm>
            <a:off x="598100" y="1775222"/>
            <a:ext cx="8222100" cy="838800"/>
          </a:xfrm>
          <a:prstGeom prst="rect">
            <a:avLst/>
          </a:prstGeom>
        </p:spPr>
        <p:txBody>
          <a:bodyPr anchorCtr="0" anchor="b" bIns="91425" lIns="91425" spcFirstLastPara="1" rIns="91425" wrap="square" tIns="91425">
            <a:normAutofit/>
          </a:bodyPr>
          <a:lstStyle>
            <a:lvl1pPr lvl="0">
              <a:spcBef>
                <a:spcPts val="0"/>
              </a:spcBef>
              <a:spcAft>
                <a:spcPts val="0"/>
              </a:spcAft>
              <a:buClr>
                <a:schemeClr val="lt1"/>
              </a:buClr>
              <a:buSzPts val="4200"/>
              <a:buNone/>
              <a:defRPr sz="4200">
                <a:solidFill>
                  <a:schemeClr val="lt1"/>
                </a:solidFill>
              </a:defRPr>
            </a:lvl1pPr>
            <a:lvl2pPr lvl="1">
              <a:spcBef>
                <a:spcPts val="0"/>
              </a:spcBef>
              <a:spcAft>
                <a:spcPts val="0"/>
              </a:spcAft>
              <a:buClr>
                <a:schemeClr val="lt1"/>
              </a:buClr>
              <a:buSzPts val="4200"/>
              <a:buNone/>
              <a:defRPr sz="4200">
                <a:solidFill>
                  <a:schemeClr val="lt1"/>
                </a:solidFill>
              </a:defRPr>
            </a:lvl2pPr>
            <a:lvl3pPr lvl="2">
              <a:spcBef>
                <a:spcPts val="0"/>
              </a:spcBef>
              <a:spcAft>
                <a:spcPts val="0"/>
              </a:spcAft>
              <a:buClr>
                <a:schemeClr val="lt1"/>
              </a:buClr>
              <a:buSzPts val="4200"/>
              <a:buNone/>
              <a:defRPr sz="4200">
                <a:solidFill>
                  <a:schemeClr val="lt1"/>
                </a:solidFill>
              </a:defRPr>
            </a:lvl3pPr>
            <a:lvl4pPr lvl="3">
              <a:spcBef>
                <a:spcPts val="0"/>
              </a:spcBef>
              <a:spcAft>
                <a:spcPts val="0"/>
              </a:spcAft>
              <a:buClr>
                <a:schemeClr val="lt1"/>
              </a:buClr>
              <a:buSzPts val="4200"/>
              <a:buNone/>
              <a:defRPr sz="4200">
                <a:solidFill>
                  <a:schemeClr val="lt1"/>
                </a:solidFill>
              </a:defRPr>
            </a:lvl4pPr>
            <a:lvl5pPr lvl="4">
              <a:spcBef>
                <a:spcPts val="0"/>
              </a:spcBef>
              <a:spcAft>
                <a:spcPts val="0"/>
              </a:spcAft>
              <a:buClr>
                <a:schemeClr val="lt1"/>
              </a:buClr>
              <a:buSzPts val="4200"/>
              <a:buNone/>
              <a:defRPr sz="4200">
                <a:solidFill>
                  <a:schemeClr val="lt1"/>
                </a:solidFill>
              </a:defRPr>
            </a:lvl5pPr>
            <a:lvl6pPr lvl="5">
              <a:spcBef>
                <a:spcPts val="0"/>
              </a:spcBef>
              <a:spcAft>
                <a:spcPts val="0"/>
              </a:spcAft>
              <a:buClr>
                <a:schemeClr val="lt1"/>
              </a:buClr>
              <a:buSzPts val="4200"/>
              <a:buNone/>
              <a:defRPr sz="4200">
                <a:solidFill>
                  <a:schemeClr val="lt1"/>
                </a:solidFill>
              </a:defRPr>
            </a:lvl6pPr>
            <a:lvl7pPr lvl="6">
              <a:spcBef>
                <a:spcPts val="0"/>
              </a:spcBef>
              <a:spcAft>
                <a:spcPts val="0"/>
              </a:spcAft>
              <a:buClr>
                <a:schemeClr val="lt1"/>
              </a:buClr>
              <a:buSzPts val="4200"/>
              <a:buNone/>
              <a:defRPr sz="4200">
                <a:solidFill>
                  <a:schemeClr val="lt1"/>
                </a:solidFill>
              </a:defRPr>
            </a:lvl7pPr>
            <a:lvl8pPr lvl="7">
              <a:spcBef>
                <a:spcPts val="0"/>
              </a:spcBef>
              <a:spcAft>
                <a:spcPts val="0"/>
              </a:spcAft>
              <a:buClr>
                <a:schemeClr val="lt1"/>
              </a:buClr>
              <a:buSzPts val="4200"/>
              <a:buNone/>
              <a:defRPr sz="4200">
                <a:solidFill>
                  <a:schemeClr val="lt1"/>
                </a:solidFill>
              </a:defRPr>
            </a:lvl8pPr>
            <a:lvl9pPr lvl="8">
              <a:spcBef>
                <a:spcPts val="0"/>
              </a:spcBef>
              <a:spcAft>
                <a:spcPts val="0"/>
              </a:spcAft>
              <a:buClr>
                <a:schemeClr val="lt1"/>
              </a:buClr>
              <a:buSzPts val="4200"/>
              <a:buNone/>
              <a:defRPr sz="4200">
                <a:solidFill>
                  <a:schemeClr val="lt1"/>
                </a:solidFill>
              </a:defRPr>
            </a:lvl9pPr>
          </a:lstStyle>
          <a:p/>
        </p:txBody>
      </p:sp>
      <p:sp>
        <p:nvSpPr>
          <p:cNvPr id="17" name="Google Shape;17;p2"/>
          <p:cNvSpPr txBox="1"/>
          <p:nvPr>
            <p:ph idx="1" type="subTitle"/>
          </p:nvPr>
        </p:nvSpPr>
        <p:spPr>
          <a:xfrm>
            <a:off x="598088" y="2715913"/>
            <a:ext cx="8222100" cy="4329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Clr>
                <a:schemeClr val="lt1"/>
              </a:buClr>
              <a:buSzPts val="2100"/>
              <a:buNone/>
              <a:defRPr sz="2100">
                <a:solidFill>
                  <a:schemeClr val="lt1"/>
                </a:solidFill>
              </a:defRPr>
            </a:lvl1pPr>
            <a:lvl2pPr lvl="1">
              <a:lnSpc>
                <a:spcPct val="100000"/>
              </a:lnSpc>
              <a:spcBef>
                <a:spcPts val="0"/>
              </a:spcBef>
              <a:spcAft>
                <a:spcPts val="0"/>
              </a:spcAft>
              <a:buClr>
                <a:schemeClr val="lt1"/>
              </a:buClr>
              <a:buSzPts val="2100"/>
              <a:buNone/>
              <a:defRPr sz="2100">
                <a:solidFill>
                  <a:schemeClr val="lt1"/>
                </a:solidFill>
              </a:defRPr>
            </a:lvl2pPr>
            <a:lvl3pPr lvl="2">
              <a:lnSpc>
                <a:spcPct val="100000"/>
              </a:lnSpc>
              <a:spcBef>
                <a:spcPts val="0"/>
              </a:spcBef>
              <a:spcAft>
                <a:spcPts val="0"/>
              </a:spcAft>
              <a:buClr>
                <a:schemeClr val="lt1"/>
              </a:buClr>
              <a:buSzPts val="2100"/>
              <a:buNone/>
              <a:defRPr sz="2100">
                <a:solidFill>
                  <a:schemeClr val="lt1"/>
                </a:solidFill>
              </a:defRPr>
            </a:lvl3pPr>
            <a:lvl4pPr lvl="3">
              <a:lnSpc>
                <a:spcPct val="100000"/>
              </a:lnSpc>
              <a:spcBef>
                <a:spcPts val="0"/>
              </a:spcBef>
              <a:spcAft>
                <a:spcPts val="0"/>
              </a:spcAft>
              <a:buClr>
                <a:schemeClr val="lt1"/>
              </a:buClr>
              <a:buSzPts val="2100"/>
              <a:buNone/>
              <a:defRPr sz="2100">
                <a:solidFill>
                  <a:schemeClr val="lt1"/>
                </a:solidFill>
              </a:defRPr>
            </a:lvl4pPr>
            <a:lvl5pPr lvl="4">
              <a:lnSpc>
                <a:spcPct val="100000"/>
              </a:lnSpc>
              <a:spcBef>
                <a:spcPts val="0"/>
              </a:spcBef>
              <a:spcAft>
                <a:spcPts val="0"/>
              </a:spcAft>
              <a:buClr>
                <a:schemeClr val="lt1"/>
              </a:buClr>
              <a:buSzPts val="2100"/>
              <a:buNone/>
              <a:defRPr sz="2100">
                <a:solidFill>
                  <a:schemeClr val="lt1"/>
                </a:solidFill>
              </a:defRPr>
            </a:lvl5pPr>
            <a:lvl6pPr lvl="5">
              <a:lnSpc>
                <a:spcPct val="100000"/>
              </a:lnSpc>
              <a:spcBef>
                <a:spcPts val="0"/>
              </a:spcBef>
              <a:spcAft>
                <a:spcPts val="0"/>
              </a:spcAft>
              <a:buClr>
                <a:schemeClr val="lt1"/>
              </a:buClr>
              <a:buSzPts val="2100"/>
              <a:buNone/>
              <a:defRPr sz="2100">
                <a:solidFill>
                  <a:schemeClr val="lt1"/>
                </a:solidFill>
              </a:defRPr>
            </a:lvl6pPr>
            <a:lvl7pPr lvl="6">
              <a:lnSpc>
                <a:spcPct val="100000"/>
              </a:lnSpc>
              <a:spcBef>
                <a:spcPts val="0"/>
              </a:spcBef>
              <a:spcAft>
                <a:spcPts val="0"/>
              </a:spcAft>
              <a:buClr>
                <a:schemeClr val="lt1"/>
              </a:buClr>
              <a:buSzPts val="2100"/>
              <a:buNone/>
              <a:defRPr sz="2100">
                <a:solidFill>
                  <a:schemeClr val="lt1"/>
                </a:solidFill>
              </a:defRPr>
            </a:lvl7pPr>
            <a:lvl8pPr lvl="7">
              <a:lnSpc>
                <a:spcPct val="100000"/>
              </a:lnSpc>
              <a:spcBef>
                <a:spcPts val="0"/>
              </a:spcBef>
              <a:spcAft>
                <a:spcPts val="0"/>
              </a:spcAft>
              <a:buClr>
                <a:schemeClr val="lt1"/>
              </a:buClr>
              <a:buSzPts val="2100"/>
              <a:buNone/>
              <a:defRPr sz="2100">
                <a:solidFill>
                  <a:schemeClr val="lt1"/>
                </a:solidFill>
              </a:defRPr>
            </a:lvl8pPr>
            <a:lvl9pPr lvl="8">
              <a:lnSpc>
                <a:spcPct val="100000"/>
              </a:lnSpc>
              <a:spcBef>
                <a:spcPts val="0"/>
              </a:spcBef>
              <a:spcAft>
                <a:spcPts val="0"/>
              </a:spcAft>
              <a:buClr>
                <a:schemeClr val="lt1"/>
              </a:buClr>
              <a:buSzPts val="2100"/>
              <a:buNone/>
              <a:defRPr sz="2100">
                <a:solidFill>
                  <a:schemeClr val="lt1"/>
                </a:solidFill>
              </a:defRPr>
            </a:lvl9pPr>
          </a:lstStyle>
          <a:p/>
        </p:txBody>
      </p:sp>
      <p:sp>
        <p:nvSpPr>
          <p:cNvPr id="18" name="Google Shape;18;p2"/>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dk1"/>
        </a:solidFill>
      </p:bgPr>
    </p:bg>
    <p:spTree>
      <p:nvGrpSpPr>
        <p:cNvPr id="69" name="Shape 69"/>
        <p:cNvGrpSpPr/>
        <p:nvPr/>
      </p:nvGrpSpPr>
      <p:grpSpPr>
        <a:xfrm>
          <a:off x="0" y="0"/>
          <a:ext cx="0" cy="0"/>
          <a:chOff x="0" y="0"/>
          <a:chExt cx="0" cy="0"/>
        </a:xfrm>
      </p:grpSpPr>
      <p:grpSp>
        <p:nvGrpSpPr>
          <p:cNvPr id="70" name="Google Shape;70;p11"/>
          <p:cNvGrpSpPr/>
          <p:nvPr/>
        </p:nvGrpSpPr>
        <p:grpSpPr>
          <a:xfrm>
            <a:off x="6098378" y="5"/>
            <a:ext cx="3045625" cy="2030570"/>
            <a:chOff x="6098378" y="5"/>
            <a:chExt cx="3045625" cy="2030570"/>
          </a:xfrm>
        </p:grpSpPr>
        <p:sp>
          <p:nvSpPr>
            <p:cNvPr id="71" name="Google Shape;71;p11"/>
            <p:cNvSpPr/>
            <p:nvPr/>
          </p:nvSpPr>
          <p:spPr>
            <a:xfrm>
              <a:off x="8128803" y="16"/>
              <a:ext cx="1015200" cy="10152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p11"/>
            <p:cNvSpPr/>
            <p:nvPr/>
          </p:nvSpPr>
          <p:spPr>
            <a:xfrm flipH="1">
              <a:off x="7113463" y="5"/>
              <a:ext cx="1015200" cy="1015200"/>
            </a:xfrm>
            <a:prstGeom prst="rtTriangl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11"/>
            <p:cNvSpPr/>
            <p:nvPr/>
          </p:nvSpPr>
          <p:spPr>
            <a:xfrm flipH="1" rot="10800000">
              <a:off x="7113588" y="107"/>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11"/>
            <p:cNvSpPr/>
            <p:nvPr/>
          </p:nvSpPr>
          <p:spPr>
            <a:xfrm rot="10800000">
              <a:off x="6098378" y="97"/>
              <a:ext cx="1015200" cy="1015200"/>
            </a:xfrm>
            <a:prstGeom prst="rtTriangl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 name="Google Shape;75;p11"/>
            <p:cNvSpPr/>
            <p:nvPr/>
          </p:nvSpPr>
          <p:spPr>
            <a:xfrm rot="10800000">
              <a:off x="8128789" y="1015375"/>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6" name="Google Shape;76;p11"/>
          <p:cNvSpPr txBox="1"/>
          <p:nvPr>
            <p:ph hasCustomPrompt="1" type="title"/>
          </p:nvPr>
        </p:nvSpPr>
        <p:spPr>
          <a:xfrm>
            <a:off x="311700" y="1256050"/>
            <a:ext cx="8520600" cy="2030700"/>
          </a:xfrm>
          <a:prstGeom prst="rect">
            <a:avLst/>
          </a:prstGeom>
        </p:spPr>
        <p:txBody>
          <a:bodyPr anchorCtr="0" anchor="b" bIns="91425" lIns="91425" spcFirstLastPara="1" rIns="91425" wrap="square" tIns="91425">
            <a:normAutofit/>
          </a:bodyPr>
          <a:lstStyle>
            <a:lvl1pPr lvl="0" algn="ctr">
              <a:spcBef>
                <a:spcPts val="0"/>
              </a:spcBef>
              <a:spcAft>
                <a:spcPts val="0"/>
              </a:spcAft>
              <a:buClr>
                <a:schemeClr val="lt1"/>
              </a:buClr>
              <a:buSzPts val="12000"/>
              <a:buNone/>
              <a:defRPr sz="12000">
                <a:solidFill>
                  <a:schemeClr val="lt1"/>
                </a:solidFill>
              </a:defRPr>
            </a:lvl1pPr>
            <a:lvl2pPr lvl="1" algn="ctr">
              <a:spcBef>
                <a:spcPts val="0"/>
              </a:spcBef>
              <a:spcAft>
                <a:spcPts val="0"/>
              </a:spcAft>
              <a:buClr>
                <a:schemeClr val="lt1"/>
              </a:buClr>
              <a:buSzPts val="12000"/>
              <a:buNone/>
              <a:defRPr sz="12000">
                <a:solidFill>
                  <a:schemeClr val="lt1"/>
                </a:solidFill>
              </a:defRPr>
            </a:lvl2pPr>
            <a:lvl3pPr lvl="2" algn="ctr">
              <a:spcBef>
                <a:spcPts val="0"/>
              </a:spcBef>
              <a:spcAft>
                <a:spcPts val="0"/>
              </a:spcAft>
              <a:buClr>
                <a:schemeClr val="lt1"/>
              </a:buClr>
              <a:buSzPts val="12000"/>
              <a:buNone/>
              <a:defRPr sz="12000">
                <a:solidFill>
                  <a:schemeClr val="lt1"/>
                </a:solidFill>
              </a:defRPr>
            </a:lvl3pPr>
            <a:lvl4pPr lvl="3" algn="ctr">
              <a:spcBef>
                <a:spcPts val="0"/>
              </a:spcBef>
              <a:spcAft>
                <a:spcPts val="0"/>
              </a:spcAft>
              <a:buClr>
                <a:schemeClr val="lt1"/>
              </a:buClr>
              <a:buSzPts val="12000"/>
              <a:buNone/>
              <a:defRPr sz="12000">
                <a:solidFill>
                  <a:schemeClr val="lt1"/>
                </a:solidFill>
              </a:defRPr>
            </a:lvl4pPr>
            <a:lvl5pPr lvl="4" algn="ctr">
              <a:spcBef>
                <a:spcPts val="0"/>
              </a:spcBef>
              <a:spcAft>
                <a:spcPts val="0"/>
              </a:spcAft>
              <a:buClr>
                <a:schemeClr val="lt1"/>
              </a:buClr>
              <a:buSzPts val="12000"/>
              <a:buNone/>
              <a:defRPr sz="12000">
                <a:solidFill>
                  <a:schemeClr val="lt1"/>
                </a:solidFill>
              </a:defRPr>
            </a:lvl5pPr>
            <a:lvl6pPr lvl="5" algn="ctr">
              <a:spcBef>
                <a:spcPts val="0"/>
              </a:spcBef>
              <a:spcAft>
                <a:spcPts val="0"/>
              </a:spcAft>
              <a:buClr>
                <a:schemeClr val="lt1"/>
              </a:buClr>
              <a:buSzPts val="12000"/>
              <a:buNone/>
              <a:defRPr sz="12000">
                <a:solidFill>
                  <a:schemeClr val="lt1"/>
                </a:solidFill>
              </a:defRPr>
            </a:lvl6pPr>
            <a:lvl7pPr lvl="6" algn="ctr">
              <a:spcBef>
                <a:spcPts val="0"/>
              </a:spcBef>
              <a:spcAft>
                <a:spcPts val="0"/>
              </a:spcAft>
              <a:buClr>
                <a:schemeClr val="lt1"/>
              </a:buClr>
              <a:buSzPts val="12000"/>
              <a:buNone/>
              <a:defRPr sz="12000">
                <a:solidFill>
                  <a:schemeClr val="lt1"/>
                </a:solidFill>
              </a:defRPr>
            </a:lvl7pPr>
            <a:lvl8pPr lvl="7" algn="ctr">
              <a:spcBef>
                <a:spcPts val="0"/>
              </a:spcBef>
              <a:spcAft>
                <a:spcPts val="0"/>
              </a:spcAft>
              <a:buClr>
                <a:schemeClr val="lt1"/>
              </a:buClr>
              <a:buSzPts val="12000"/>
              <a:buNone/>
              <a:defRPr sz="12000">
                <a:solidFill>
                  <a:schemeClr val="lt1"/>
                </a:solidFill>
              </a:defRPr>
            </a:lvl8pPr>
            <a:lvl9pPr lvl="8" algn="ctr">
              <a:spcBef>
                <a:spcPts val="0"/>
              </a:spcBef>
              <a:spcAft>
                <a:spcPts val="0"/>
              </a:spcAft>
              <a:buClr>
                <a:schemeClr val="lt1"/>
              </a:buClr>
              <a:buSzPts val="12000"/>
              <a:buNone/>
              <a:defRPr sz="12000">
                <a:solidFill>
                  <a:schemeClr val="lt1"/>
                </a:solidFill>
              </a:defRPr>
            </a:lvl9pPr>
          </a:lstStyle>
          <a:p>
            <a:r>
              <a:t>xx%</a:t>
            </a:r>
          </a:p>
        </p:txBody>
      </p:sp>
      <p:sp>
        <p:nvSpPr>
          <p:cNvPr id="77" name="Google Shape;77;p11"/>
          <p:cNvSpPr txBox="1"/>
          <p:nvPr>
            <p:ph idx="1" type="body"/>
          </p:nvPr>
        </p:nvSpPr>
        <p:spPr>
          <a:xfrm>
            <a:off x="311700" y="3369225"/>
            <a:ext cx="8520600" cy="12819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Clr>
                <a:schemeClr val="lt1"/>
              </a:buClr>
              <a:buSzPts val="1800"/>
              <a:buChar char="●"/>
              <a:defRPr>
                <a:solidFill>
                  <a:schemeClr val="lt1"/>
                </a:solidFill>
              </a:defRPr>
            </a:lvl1pPr>
            <a:lvl2pPr indent="-317500" lvl="1" marL="914400" algn="ctr">
              <a:spcBef>
                <a:spcPts val="0"/>
              </a:spcBef>
              <a:spcAft>
                <a:spcPts val="0"/>
              </a:spcAft>
              <a:buClr>
                <a:schemeClr val="lt1"/>
              </a:buClr>
              <a:buSzPts val="1400"/>
              <a:buChar char="○"/>
              <a:defRPr>
                <a:solidFill>
                  <a:schemeClr val="lt1"/>
                </a:solidFill>
              </a:defRPr>
            </a:lvl2pPr>
            <a:lvl3pPr indent="-317500" lvl="2" marL="1371600" algn="ctr">
              <a:spcBef>
                <a:spcPts val="0"/>
              </a:spcBef>
              <a:spcAft>
                <a:spcPts val="0"/>
              </a:spcAft>
              <a:buClr>
                <a:schemeClr val="lt1"/>
              </a:buClr>
              <a:buSzPts val="1400"/>
              <a:buChar char="■"/>
              <a:defRPr>
                <a:solidFill>
                  <a:schemeClr val="lt1"/>
                </a:solidFill>
              </a:defRPr>
            </a:lvl3pPr>
            <a:lvl4pPr indent="-317500" lvl="3" marL="1828800" algn="ctr">
              <a:spcBef>
                <a:spcPts val="0"/>
              </a:spcBef>
              <a:spcAft>
                <a:spcPts val="0"/>
              </a:spcAft>
              <a:buClr>
                <a:schemeClr val="lt1"/>
              </a:buClr>
              <a:buSzPts val="1400"/>
              <a:buChar char="●"/>
              <a:defRPr>
                <a:solidFill>
                  <a:schemeClr val="lt1"/>
                </a:solidFill>
              </a:defRPr>
            </a:lvl4pPr>
            <a:lvl5pPr indent="-317500" lvl="4" marL="2286000" algn="ctr">
              <a:spcBef>
                <a:spcPts val="0"/>
              </a:spcBef>
              <a:spcAft>
                <a:spcPts val="0"/>
              </a:spcAft>
              <a:buClr>
                <a:schemeClr val="lt1"/>
              </a:buClr>
              <a:buSzPts val="1400"/>
              <a:buChar char="○"/>
              <a:defRPr>
                <a:solidFill>
                  <a:schemeClr val="lt1"/>
                </a:solidFill>
              </a:defRPr>
            </a:lvl5pPr>
            <a:lvl6pPr indent="-317500" lvl="5" marL="2743200" algn="ctr">
              <a:spcBef>
                <a:spcPts val="0"/>
              </a:spcBef>
              <a:spcAft>
                <a:spcPts val="0"/>
              </a:spcAft>
              <a:buClr>
                <a:schemeClr val="lt1"/>
              </a:buClr>
              <a:buSzPts val="1400"/>
              <a:buChar char="■"/>
              <a:defRPr>
                <a:solidFill>
                  <a:schemeClr val="lt1"/>
                </a:solidFill>
              </a:defRPr>
            </a:lvl6pPr>
            <a:lvl7pPr indent="-317500" lvl="6" marL="3200400" algn="ctr">
              <a:spcBef>
                <a:spcPts val="0"/>
              </a:spcBef>
              <a:spcAft>
                <a:spcPts val="0"/>
              </a:spcAft>
              <a:buClr>
                <a:schemeClr val="lt1"/>
              </a:buClr>
              <a:buSzPts val="1400"/>
              <a:buChar char="●"/>
              <a:defRPr>
                <a:solidFill>
                  <a:schemeClr val="lt1"/>
                </a:solidFill>
              </a:defRPr>
            </a:lvl7pPr>
            <a:lvl8pPr indent="-317500" lvl="7" marL="3657600" algn="ctr">
              <a:spcBef>
                <a:spcPts val="0"/>
              </a:spcBef>
              <a:spcAft>
                <a:spcPts val="0"/>
              </a:spcAft>
              <a:buClr>
                <a:schemeClr val="lt1"/>
              </a:buClr>
              <a:buSzPts val="1400"/>
              <a:buChar char="○"/>
              <a:defRPr>
                <a:solidFill>
                  <a:schemeClr val="lt1"/>
                </a:solidFill>
              </a:defRPr>
            </a:lvl8pPr>
            <a:lvl9pPr indent="-317500" lvl="8" marL="4114800" algn="ctr">
              <a:spcBef>
                <a:spcPts val="0"/>
              </a:spcBef>
              <a:spcAft>
                <a:spcPts val="0"/>
              </a:spcAft>
              <a:buClr>
                <a:schemeClr val="lt1"/>
              </a:buClr>
              <a:buSzPts val="1400"/>
              <a:buChar char="■"/>
              <a:defRPr>
                <a:solidFill>
                  <a:schemeClr val="lt1"/>
                </a:solidFill>
              </a:defRPr>
            </a:lvl9pPr>
          </a:lstStyle>
          <a:p/>
        </p:txBody>
      </p:sp>
      <p:sp>
        <p:nvSpPr>
          <p:cNvPr id="78" name="Google Shape;78;p11"/>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79" name="Shape 79"/>
        <p:cNvGrpSpPr/>
        <p:nvPr/>
      </p:nvGrpSpPr>
      <p:grpSpPr>
        <a:xfrm>
          <a:off x="0" y="0"/>
          <a:ext cx="0" cy="0"/>
          <a:chOff x="0" y="0"/>
          <a:chExt cx="0" cy="0"/>
        </a:xfrm>
      </p:grpSpPr>
      <p:sp>
        <p:nvSpPr>
          <p:cNvPr id="80" name="Google Shape;80;p12"/>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19" name="Shape 19"/>
        <p:cNvGrpSpPr/>
        <p:nvPr/>
      </p:nvGrpSpPr>
      <p:grpSpPr>
        <a:xfrm>
          <a:off x="0" y="0"/>
          <a:ext cx="0" cy="0"/>
          <a:chOff x="0" y="0"/>
          <a:chExt cx="0" cy="0"/>
        </a:xfrm>
      </p:grpSpPr>
      <p:grpSp>
        <p:nvGrpSpPr>
          <p:cNvPr id="20" name="Google Shape;20;p3"/>
          <p:cNvGrpSpPr/>
          <p:nvPr/>
        </p:nvGrpSpPr>
        <p:grpSpPr>
          <a:xfrm>
            <a:off x="6098378" y="5"/>
            <a:ext cx="3045625" cy="2030570"/>
            <a:chOff x="6098378" y="5"/>
            <a:chExt cx="3045625" cy="2030570"/>
          </a:xfrm>
        </p:grpSpPr>
        <p:sp>
          <p:nvSpPr>
            <p:cNvPr id="21" name="Google Shape;21;p3"/>
            <p:cNvSpPr/>
            <p:nvPr/>
          </p:nvSpPr>
          <p:spPr>
            <a:xfrm>
              <a:off x="8128803" y="16"/>
              <a:ext cx="1015200" cy="10152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 name="Google Shape;22;p3"/>
            <p:cNvSpPr/>
            <p:nvPr/>
          </p:nvSpPr>
          <p:spPr>
            <a:xfrm flipH="1">
              <a:off x="7113463" y="5"/>
              <a:ext cx="1015200" cy="1015200"/>
            </a:xfrm>
            <a:prstGeom prst="rtTriangl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 name="Google Shape;23;p3"/>
            <p:cNvSpPr/>
            <p:nvPr/>
          </p:nvSpPr>
          <p:spPr>
            <a:xfrm flipH="1" rot="10800000">
              <a:off x="7113588" y="107"/>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 name="Google Shape;24;p3"/>
            <p:cNvSpPr/>
            <p:nvPr/>
          </p:nvSpPr>
          <p:spPr>
            <a:xfrm rot="10800000">
              <a:off x="6098378" y="97"/>
              <a:ext cx="1015200" cy="1015200"/>
            </a:xfrm>
            <a:prstGeom prst="rtTriangl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3"/>
            <p:cNvSpPr/>
            <p:nvPr/>
          </p:nvSpPr>
          <p:spPr>
            <a:xfrm rot="10800000">
              <a:off x="8128789" y="1015375"/>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6" name="Google Shape;26;p3"/>
          <p:cNvSpPr txBox="1"/>
          <p:nvPr>
            <p:ph type="title"/>
          </p:nvPr>
        </p:nvSpPr>
        <p:spPr>
          <a:xfrm>
            <a:off x="598100" y="2152347"/>
            <a:ext cx="8222100" cy="8388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4200"/>
              <a:buNone/>
              <a:defRPr sz="4200">
                <a:solidFill>
                  <a:schemeClr val="lt1"/>
                </a:solidFill>
              </a:defRPr>
            </a:lvl1pPr>
            <a:lvl2pPr lvl="1">
              <a:spcBef>
                <a:spcPts val="0"/>
              </a:spcBef>
              <a:spcAft>
                <a:spcPts val="0"/>
              </a:spcAft>
              <a:buClr>
                <a:schemeClr val="lt1"/>
              </a:buClr>
              <a:buSzPts val="4200"/>
              <a:buNone/>
              <a:defRPr sz="4200">
                <a:solidFill>
                  <a:schemeClr val="lt1"/>
                </a:solidFill>
              </a:defRPr>
            </a:lvl2pPr>
            <a:lvl3pPr lvl="2">
              <a:spcBef>
                <a:spcPts val="0"/>
              </a:spcBef>
              <a:spcAft>
                <a:spcPts val="0"/>
              </a:spcAft>
              <a:buClr>
                <a:schemeClr val="lt1"/>
              </a:buClr>
              <a:buSzPts val="4200"/>
              <a:buNone/>
              <a:defRPr sz="4200">
                <a:solidFill>
                  <a:schemeClr val="lt1"/>
                </a:solidFill>
              </a:defRPr>
            </a:lvl3pPr>
            <a:lvl4pPr lvl="3">
              <a:spcBef>
                <a:spcPts val="0"/>
              </a:spcBef>
              <a:spcAft>
                <a:spcPts val="0"/>
              </a:spcAft>
              <a:buClr>
                <a:schemeClr val="lt1"/>
              </a:buClr>
              <a:buSzPts val="4200"/>
              <a:buNone/>
              <a:defRPr sz="4200">
                <a:solidFill>
                  <a:schemeClr val="lt1"/>
                </a:solidFill>
              </a:defRPr>
            </a:lvl4pPr>
            <a:lvl5pPr lvl="4">
              <a:spcBef>
                <a:spcPts val="0"/>
              </a:spcBef>
              <a:spcAft>
                <a:spcPts val="0"/>
              </a:spcAft>
              <a:buClr>
                <a:schemeClr val="lt1"/>
              </a:buClr>
              <a:buSzPts val="4200"/>
              <a:buNone/>
              <a:defRPr sz="4200">
                <a:solidFill>
                  <a:schemeClr val="lt1"/>
                </a:solidFill>
              </a:defRPr>
            </a:lvl5pPr>
            <a:lvl6pPr lvl="5">
              <a:spcBef>
                <a:spcPts val="0"/>
              </a:spcBef>
              <a:spcAft>
                <a:spcPts val="0"/>
              </a:spcAft>
              <a:buClr>
                <a:schemeClr val="lt1"/>
              </a:buClr>
              <a:buSzPts val="4200"/>
              <a:buNone/>
              <a:defRPr sz="4200">
                <a:solidFill>
                  <a:schemeClr val="lt1"/>
                </a:solidFill>
              </a:defRPr>
            </a:lvl6pPr>
            <a:lvl7pPr lvl="6">
              <a:spcBef>
                <a:spcPts val="0"/>
              </a:spcBef>
              <a:spcAft>
                <a:spcPts val="0"/>
              </a:spcAft>
              <a:buClr>
                <a:schemeClr val="lt1"/>
              </a:buClr>
              <a:buSzPts val="4200"/>
              <a:buNone/>
              <a:defRPr sz="4200">
                <a:solidFill>
                  <a:schemeClr val="lt1"/>
                </a:solidFill>
              </a:defRPr>
            </a:lvl7pPr>
            <a:lvl8pPr lvl="7">
              <a:spcBef>
                <a:spcPts val="0"/>
              </a:spcBef>
              <a:spcAft>
                <a:spcPts val="0"/>
              </a:spcAft>
              <a:buClr>
                <a:schemeClr val="lt1"/>
              </a:buClr>
              <a:buSzPts val="4200"/>
              <a:buNone/>
              <a:defRPr sz="4200">
                <a:solidFill>
                  <a:schemeClr val="lt1"/>
                </a:solidFill>
              </a:defRPr>
            </a:lvl8pPr>
            <a:lvl9pPr lvl="8">
              <a:spcBef>
                <a:spcPts val="0"/>
              </a:spcBef>
              <a:spcAft>
                <a:spcPts val="0"/>
              </a:spcAft>
              <a:buClr>
                <a:schemeClr val="lt1"/>
              </a:buClr>
              <a:buSzPts val="4200"/>
              <a:buNone/>
              <a:defRPr sz="4200">
                <a:solidFill>
                  <a:schemeClr val="lt1"/>
                </a:solidFill>
              </a:defRPr>
            </a:lvl9pPr>
          </a:lstStyle>
          <a:p/>
        </p:txBody>
      </p:sp>
      <p:sp>
        <p:nvSpPr>
          <p:cNvPr id="27" name="Google Shape;27;p3"/>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8" name="Shape 28"/>
        <p:cNvGrpSpPr/>
        <p:nvPr/>
      </p:nvGrpSpPr>
      <p:grpSpPr>
        <a:xfrm>
          <a:off x="0" y="0"/>
          <a:ext cx="0" cy="0"/>
          <a:chOff x="0" y="0"/>
          <a:chExt cx="0" cy="0"/>
        </a:xfrm>
      </p:grpSpPr>
      <p:grpSp>
        <p:nvGrpSpPr>
          <p:cNvPr id="29" name="Google Shape;29;p4"/>
          <p:cNvGrpSpPr/>
          <p:nvPr/>
        </p:nvGrpSpPr>
        <p:grpSpPr>
          <a:xfrm>
            <a:off x="0" y="3903669"/>
            <a:ext cx="9144000" cy="1239925"/>
            <a:chOff x="0" y="3903669"/>
            <a:chExt cx="9144000" cy="1239925"/>
          </a:xfrm>
        </p:grpSpPr>
        <p:sp>
          <p:nvSpPr>
            <p:cNvPr id="30" name="Google Shape;30;p4"/>
            <p:cNvSpPr/>
            <p:nvPr/>
          </p:nvSpPr>
          <p:spPr>
            <a:xfrm>
              <a:off x="8154895" y="3903669"/>
              <a:ext cx="989100" cy="987900"/>
            </a:xfrm>
            <a:prstGeom prst="rtTriangl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 name="Google Shape;31;p4"/>
            <p:cNvSpPr/>
            <p:nvPr/>
          </p:nvSpPr>
          <p:spPr>
            <a:xfrm flipH="1">
              <a:off x="6181163" y="3903669"/>
              <a:ext cx="989100" cy="987900"/>
            </a:xfrm>
            <a:prstGeom prst="rtTriangl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 name="Google Shape;32;p4"/>
            <p:cNvSpPr/>
            <p:nvPr/>
          </p:nvSpPr>
          <p:spPr>
            <a:xfrm>
              <a:off x="7170274" y="3903669"/>
              <a:ext cx="989100" cy="9879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4"/>
            <p:cNvSpPr/>
            <p:nvPr/>
          </p:nvSpPr>
          <p:spPr>
            <a:xfrm rot="10800000">
              <a:off x="8154757" y="3903682"/>
              <a:ext cx="989100" cy="9879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4"/>
            <p:cNvSpPr/>
            <p:nvPr/>
          </p:nvSpPr>
          <p:spPr>
            <a:xfrm>
              <a:off x="0" y="4891594"/>
              <a:ext cx="9144000" cy="2520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5" name="Google Shape;35;p4"/>
          <p:cNvSpPr txBox="1"/>
          <p:nvPr>
            <p:ph type="title"/>
          </p:nvPr>
        </p:nvSpPr>
        <p:spPr>
          <a:xfrm>
            <a:off x="311700" y="410000"/>
            <a:ext cx="8520600" cy="6078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6" name="Google Shape;36;p4"/>
          <p:cNvSpPr txBox="1"/>
          <p:nvPr>
            <p:ph idx="1" type="body"/>
          </p:nvPr>
        </p:nvSpPr>
        <p:spPr>
          <a:xfrm>
            <a:off x="311700" y="1229875"/>
            <a:ext cx="8520600" cy="3339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37" name="Google Shape;37;p4"/>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8" name="Shape 38"/>
        <p:cNvGrpSpPr/>
        <p:nvPr/>
      </p:nvGrpSpPr>
      <p:grpSpPr>
        <a:xfrm>
          <a:off x="0" y="0"/>
          <a:ext cx="0" cy="0"/>
          <a:chOff x="0" y="0"/>
          <a:chExt cx="0" cy="0"/>
        </a:xfrm>
      </p:grpSpPr>
      <p:sp>
        <p:nvSpPr>
          <p:cNvPr id="39" name="Google Shape;39;p5"/>
          <p:cNvSpPr txBox="1"/>
          <p:nvPr>
            <p:ph type="title"/>
          </p:nvPr>
        </p:nvSpPr>
        <p:spPr>
          <a:xfrm>
            <a:off x="311700" y="410000"/>
            <a:ext cx="8520600" cy="6078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40" name="Google Shape;40;p5"/>
          <p:cNvSpPr txBox="1"/>
          <p:nvPr>
            <p:ph idx="1" type="body"/>
          </p:nvPr>
        </p:nvSpPr>
        <p:spPr>
          <a:xfrm>
            <a:off x="311700" y="1229975"/>
            <a:ext cx="3999900" cy="3339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1" name="Google Shape;41;p5"/>
          <p:cNvSpPr txBox="1"/>
          <p:nvPr>
            <p:ph idx="2" type="body"/>
          </p:nvPr>
        </p:nvSpPr>
        <p:spPr>
          <a:xfrm>
            <a:off x="4832400" y="1229975"/>
            <a:ext cx="3999900" cy="3339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2" name="Google Shape;42;p5"/>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3" name="Shape 43"/>
        <p:cNvGrpSpPr/>
        <p:nvPr/>
      </p:nvGrpSpPr>
      <p:grpSpPr>
        <a:xfrm>
          <a:off x="0" y="0"/>
          <a:ext cx="0" cy="0"/>
          <a:chOff x="0" y="0"/>
          <a:chExt cx="0" cy="0"/>
        </a:xfrm>
      </p:grpSpPr>
      <p:sp>
        <p:nvSpPr>
          <p:cNvPr id="44" name="Google Shape;44;p6"/>
          <p:cNvSpPr txBox="1"/>
          <p:nvPr>
            <p:ph type="title"/>
          </p:nvPr>
        </p:nvSpPr>
        <p:spPr>
          <a:xfrm>
            <a:off x="311700" y="410000"/>
            <a:ext cx="8520600" cy="6078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45" name="Google Shape;45;p6"/>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46" name="Shape 46"/>
        <p:cNvGrpSpPr/>
        <p:nvPr/>
      </p:nvGrpSpPr>
      <p:grpSpPr>
        <a:xfrm>
          <a:off x="0" y="0"/>
          <a:ext cx="0" cy="0"/>
          <a:chOff x="0" y="0"/>
          <a:chExt cx="0" cy="0"/>
        </a:xfrm>
      </p:grpSpPr>
      <p:sp>
        <p:nvSpPr>
          <p:cNvPr id="47" name="Google Shape;47;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8" name="Google Shape;48;p7"/>
          <p:cNvSpPr txBox="1"/>
          <p:nvPr>
            <p:ph idx="1" type="body"/>
          </p:nvPr>
        </p:nvSpPr>
        <p:spPr>
          <a:xfrm>
            <a:off x="311700" y="1465804"/>
            <a:ext cx="2808000" cy="31032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9" name="Google Shape;49;p7"/>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4"/>
        </a:solidFill>
      </p:bgPr>
    </p:bg>
    <p:spTree>
      <p:nvGrpSpPr>
        <p:cNvPr id="50" name="Shape 50"/>
        <p:cNvGrpSpPr/>
        <p:nvPr/>
      </p:nvGrpSpPr>
      <p:grpSpPr>
        <a:xfrm>
          <a:off x="0" y="0"/>
          <a:ext cx="0" cy="0"/>
          <a:chOff x="0" y="0"/>
          <a:chExt cx="0" cy="0"/>
        </a:xfrm>
      </p:grpSpPr>
      <p:grpSp>
        <p:nvGrpSpPr>
          <p:cNvPr id="51" name="Google Shape;51;p8"/>
          <p:cNvGrpSpPr/>
          <p:nvPr/>
        </p:nvGrpSpPr>
        <p:grpSpPr>
          <a:xfrm>
            <a:off x="6098378" y="5"/>
            <a:ext cx="3045625" cy="2030570"/>
            <a:chOff x="6098378" y="5"/>
            <a:chExt cx="3045625" cy="2030570"/>
          </a:xfrm>
        </p:grpSpPr>
        <p:sp>
          <p:nvSpPr>
            <p:cNvPr id="52" name="Google Shape;52;p8"/>
            <p:cNvSpPr/>
            <p:nvPr/>
          </p:nvSpPr>
          <p:spPr>
            <a:xfrm>
              <a:off x="8128803" y="16"/>
              <a:ext cx="1015200" cy="1015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 name="Google Shape;53;p8"/>
            <p:cNvSpPr/>
            <p:nvPr/>
          </p:nvSpPr>
          <p:spPr>
            <a:xfrm flipH="1">
              <a:off x="7113463" y="5"/>
              <a:ext cx="1015200" cy="1015200"/>
            </a:xfrm>
            <a:prstGeom prst="rtTriangl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 name="Google Shape;54;p8"/>
            <p:cNvSpPr/>
            <p:nvPr/>
          </p:nvSpPr>
          <p:spPr>
            <a:xfrm flipH="1" rot="10800000">
              <a:off x="7113588" y="107"/>
              <a:ext cx="1015200" cy="10152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 name="Google Shape;55;p8"/>
            <p:cNvSpPr/>
            <p:nvPr/>
          </p:nvSpPr>
          <p:spPr>
            <a:xfrm rot="10800000">
              <a:off x="6098378" y="97"/>
              <a:ext cx="1015200" cy="1015200"/>
            </a:xfrm>
            <a:prstGeom prst="rtTriangl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8"/>
            <p:cNvSpPr/>
            <p:nvPr/>
          </p:nvSpPr>
          <p:spPr>
            <a:xfrm rot="10800000">
              <a:off x="8128789" y="1015375"/>
              <a:ext cx="1015200" cy="1015200"/>
            </a:xfrm>
            <a:prstGeom prst="rtTriangl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7" name="Google Shape;57;p8"/>
          <p:cNvSpPr txBox="1"/>
          <p:nvPr>
            <p:ph type="title"/>
          </p:nvPr>
        </p:nvSpPr>
        <p:spPr>
          <a:xfrm>
            <a:off x="490250" y="526350"/>
            <a:ext cx="5618700" cy="40908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p:txBody>
      </p:sp>
      <p:sp>
        <p:nvSpPr>
          <p:cNvPr id="58" name="Google Shape;58;p8"/>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59" name="Shape 59"/>
        <p:cNvGrpSpPr/>
        <p:nvPr/>
      </p:nvGrpSpPr>
      <p:grpSpPr>
        <a:xfrm>
          <a:off x="0" y="0"/>
          <a:ext cx="0" cy="0"/>
          <a:chOff x="0" y="0"/>
          <a:chExt cx="0" cy="0"/>
        </a:xfrm>
      </p:grpSpPr>
      <p:sp>
        <p:nvSpPr>
          <p:cNvPr id="60" name="Google Shape;60;p9"/>
          <p:cNvSpPr/>
          <p:nvPr/>
        </p:nvSpPr>
        <p:spPr>
          <a:xfrm>
            <a:off x="4572000" y="-175"/>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61" name="Google Shape;61;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62" name="Google Shape;62;p9"/>
          <p:cNvSpPr txBox="1"/>
          <p:nvPr>
            <p:ph type="title"/>
          </p:nvPr>
        </p:nvSpPr>
        <p:spPr>
          <a:xfrm>
            <a:off x="265500" y="1151100"/>
            <a:ext cx="4045200" cy="15645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63" name="Google Shape;63;p9"/>
          <p:cNvSpPr txBox="1"/>
          <p:nvPr>
            <p:ph idx="1" type="subTitle"/>
          </p:nvPr>
        </p:nvSpPr>
        <p:spPr>
          <a:xfrm>
            <a:off x="265500" y="2769001"/>
            <a:ext cx="4045200" cy="1269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64" name="Google Shape;64;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0"/>
              </a:spcBef>
              <a:spcAft>
                <a:spcPts val="0"/>
              </a:spcAft>
              <a:buClr>
                <a:schemeClr val="lt1"/>
              </a:buClr>
              <a:buSzPts val="1400"/>
              <a:buChar char="○"/>
              <a:defRPr>
                <a:solidFill>
                  <a:schemeClr val="lt1"/>
                </a:solidFill>
              </a:defRPr>
            </a:lvl2pPr>
            <a:lvl3pPr indent="-317500" lvl="2" marL="1371600">
              <a:spcBef>
                <a:spcPts val="0"/>
              </a:spcBef>
              <a:spcAft>
                <a:spcPts val="0"/>
              </a:spcAft>
              <a:buClr>
                <a:schemeClr val="lt1"/>
              </a:buClr>
              <a:buSzPts val="1400"/>
              <a:buChar char="■"/>
              <a:defRPr>
                <a:solidFill>
                  <a:schemeClr val="lt1"/>
                </a:solidFill>
              </a:defRPr>
            </a:lvl3pPr>
            <a:lvl4pPr indent="-317500" lvl="3" marL="1828800">
              <a:spcBef>
                <a:spcPts val="0"/>
              </a:spcBef>
              <a:spcAft>
                <a:spcPts val="0"/>
              </a:spcAft>
              <a:buClr>
                <a:schemeClr val="lt1"/>
              </a:buClr>
              <a:buSzPts val="1400"/>
              <a:buChar char="●"/>
              <a:defRPr>
                <a:solidFill>
                  <a:schemeClr val="lt1"/>
                </a:solidFill>
              </a:defRPr>
            </a:lvl4pPr>
            <a:lvl5pPr indent="-317500" lvl="4" marL="2286000">
              <a:spcBef>
                <a:spcPts val="0"/>
              </a:spcBef>
              <a:spcAft>
                <a:spcPts val="0"/>
              </a:spcAft>
              <a:buClr>
                <a:schemeClr val="lt1"/>
              </a:buClr>
              <a:buSzPts val="1400"/>
              <a:buChar char="○"/>
              <a:defRPr>
                <a:solidFill>
                  <a:schemeClr val="lt1"/>
                </a:solidFill>
              </a:defRPr>
            </a:lvl5pPr>
            <a:lvl6pPr indent="-317500" lvl="5" marL="2743200">
              <a:spcBef>
                <a:spcPts val="0"/>
              </a:spcBef>
              <a:spcAft>
                <a:spcPts val="0"/>
              </a:spcAft>
              <a:buClr>
                <a:schemeClr val="lt1"/>
              </a:buClr>
              <a:buSzPts val="1400"/>
              <a:buChar char="■"/>
              <a:defRPr>
                <a:solidFill>
                  <a:schemeClr val="lt1"/>
                </a:solidFill>
              </a:defRPr>
            </a:lvl6pPr>
            <a:lvl7pPr indent="-317500" lvl="6" marL="3200400">
              <a:spcBef>
                <a:spcPts val="0"/>
              </a:spcBef>
              <a:spcAft>
                <a:spcPts val="0"/>
              </a:spcAft>
              <a:buClr>
                <a:schemeClr val="lt1"/>
              </a:buClr>
              <a:buSzPts val="1400"/>
              <a:buChar char="●"/>
              <a:defRPr>
                <a:solidFill>
                  <a:schemeClr val="lt1"/>
                </a:solidFill>
              </a:defRPr>
            </a:lvl7pPr>
            <a:lvl8pPr indent="-317500" lvl="7" marL="3657600">
              <a:spcBef>
                <a:spcPts val="0"/>
              </a:spcBef>
              <a:spcAft>
                <a:spcPts val="0"/>
              </a:spcAft>
              <a:buClr>
                <a:schemeClr val="lt1"/>
              </a:buClr>
              <a:buSzPts val="1400"/>
              <a:buChar char="○"/>
              <a:defRPr>
                <a:solidFill>
                  <a:schemeClr val="lt1"/>
                </a:solidFill>
              </a:defRPr>
            </a:lvl8pPr>
            <a:lvl9pPr indent="-317500" lvl="8" marL="4114800">
              <a:spcBef>
                <a:spcPts val="0"/>
              </a:spcBef>
              <a:spcAft>
                <a:spcPts val="0"/>
              </a:spcAft>
              <a:buClr>
                <a:schemeClr val="lt1"/>
              </a:buClr>
              <a:buSzPts val="1400"/>
              <a:buChar char="■"/>
              <a:defRPr>
                <a:solidFill>
                  <a:schemeClr val="lt1"/>
                </a:solidFill>
              </a:defRPr>
            </a:lvl9pPr>
          </a:lstStyle>
          <a:p/>
        </p:txBody>
      </p:sp>
      <p:sp>
        <p:nvSpPr>
          <p:cNvPr id="65" name="Google Shape;65;p9"/>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66" name="Shape 66"/>
        <p:cNvGrpSpPr/>
        <p:nvPr/>
      </p:nvGrpSpPr>
      <p:grpSpPr>
        <a:xfrm>
          <a:off x="0" y="0"/>
          <a:ext cx="0" cy="0"/>
          <a:chOff x="0" y="0"/>
          <a:chExt cx="0" cy="0"/>
        </a:xfrm>
      </p:grpSpPr>
      <p:sp>
        <p:nvSpPr>
          <p:cNvPr id="67" name="Google Shape;67;p10"/>
          <p:cNvSpPr txBox="1"/>
          <p:nvPr>
            <p:ph idx="1" type="body"/>
          </p:nvPr>
        </p:nvSpPr>
        <p:spPr>
          <a:xfrm>
            <a:off x="319500" y="4230575"/>
            <a:ext cx="5998800" cy="5988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68" name="Google Shape;68;p10"/>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geometric">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10000"/>
            <a:ext cx="8520600" cy="6078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1pPr>
            <a:lvl2pPr lvl="1">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2pPr>
            <a:lvl3pPr lvl="2">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3pPr>
            <a:lvl4pPr lvl="3">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4pPr>
            <a:lvl5pPr lvl="4">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5pPr>
            <a:lvl6pPr lvl="5">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6pPr>
            <a:lvl7pPr lvl="6">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7pPr>
            <a:lvl8pPr lvl="7">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8pPr>
            <a:lvl9pPr lvl="8">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9pPr>
          </a:lstStyle>
          <a:p/>
        </p:txBody>
      </p:sp>
      <p:sp>
        <p:nvSpPr>
          <p:cNvPr id="7" name="Google Shape;7;p1"/>
          <p:cNvSpPr txBox="1"/>
          <p:nvPr>
            <p:ph idx="1" type="body"/>
          </p:nvPr>
        </p:nvSpPr>
        <p:spPr>
          <a:xfrm>
            <a:off x="311700" y="1229875"/>
            <a:ext cx="8520600" cy="3339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Font typeface="Roboto"/>
              <a:buChar char="●"/>
              <a:defRPr sz="1800">
                <a:solidFill>
                  <a:schemeClr val="dk2"/>
                </a:solidFill>
                <a:latin typeface="Roboto"/>
                <a:ea typeface="Roboto"/>
                <a:cs typeface="Roboto"/>
                <a:sym typeface="Roboto"/>
              </a:defRPr>
            </a:lvl1pPr>
            <a:lvl2pPr indent="-317500" lvl="1" marL="9144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2pPr>
            <a:lvl3pPr indent="-317500" lvl="2" marL="13716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3pPr>
            <a:lvl4pPr indent="-317500" lvl="3" marL="18288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4pPr>
            <a:lvl5pPr indent="-317500" lvl="4" marL="22860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5pPr>
            <a:lvl6pPr indent="-317500" lvl="5" marL="27432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6pPr>
            <a:lvl7pPr indent="-317500" lvl="6" marL="32004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7pPr>
            <a:lvl8pPr indent="-317500" lvl="7" marL="36576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8pPr>
            <a:lvl9pPr indent="-317500" lvl="8" marL="41148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9pPr>
          </a:lstStyle>
          <a:p/>
        </p:txBody>
      </p:sp>
      <p:sp>
        <p:nvSpPr>
          <p:cNvPr id="8" name="Google Shape;8;p1"/>
          <p:cNvSpPr txBox="1"/>
          <p:nvPr>
            <p:ph idx="12" type="sldNum"/>
          </p:nvPr>
        </p:nvSpPr>
        <p:spPr>
          <a:xfrm>
            <a:off x="8460431" y="4651190"/>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lt1"/>
                </a:solidFill>
                <a:latin typeface="Roboto"/>
                <a:ea typeface="Roboto"/>
                <a:cs typeface="Roboto"/>
                <a:sym typeface="Roboto"/>
              </a:defRPr>
            </a:lvl1pPr>
            <a:lvl2pPr lvl="1" algn="r">
              <a:buNone/>
              <a:defRPr sz="1000">
                <a:solidFill>
                  <a:schemeClr val="lt1"/>
                </a:solidFill>
                <a:latin typeface="Roboto"/>
                <a:ea typeface="Roboto"/>
                <a:cs typeface="Roboto"/>
                <a:sym typeface="Roboto"/>
              </a:defRPr>
            </a:lvl2pPr>
            <a:lvl3pPr lvl="2" algn="r">
              <a:buNone/>
              <a:defRPr sz="1000">
                <a:solidFill>
                  <a:schemeClr val="lt1"/>
                </a:solidFill>
                <a:latin typeface="Roboto"/>
                <a:ea typeface="Roboto"/>
                <a:cs typeface="Roboto"/>
                <a:sym typeface="Roboto"/>
              </a:defRPr>
            </a:lvl3pPr>
            <a:lvl4pPr lvl="3" algn="r">
              <a:buNone/>
              <a:defRPr sz="1000">
                <a:solidFill>
                  <a:schemeClr val="lt1"/>
                </a:solidFill>
                <a:latin typeface="Roboto"/>
                <a:ea typeface="Roboto"/>
                <a:cs typeface="Roboto"/>
                <a:sym typeface="Roboto"/>
              </a:defRPr>
            </a:lvl4pPr>
            <a:lvl5pPr lvl="4" algn="r">
              <a:buNone/>
              <a:defRPr sz="1000">
                <a:solidFill>
                  <a:schemeClr val="lt1"/>
                </a:solidFill>
                <a:latin typeface="Roboto"/>
                <a:ea typeface="Roboto"/>
                <a:cs typeface="Roboto"/>
                <a:sym typeface="Roboto"/>
              </a:defRPr>
            </a:lvl5pPr>
            <a:lvl6pPr lvl="5" algn="r">
              <a:buNone/>
              <a:defRPr sz="1000">
                <a:solidFill>
                  <a:schemeClr val="lt1"/>
                </a:solidFill>
                <a:latin typeface="Roboto"/>
                <a:ea typeface="Roboto"/>
                <a:cs typeface="Roboto"/>
                <a:sym typeface="Roboto"/>
              </a:defRPr>
            </a:lvl6pPr>
            <a:lvl7pPr lvl="6" algn="r">
              <a:buNone/>
              <a:defRPr sz="1000">
                <a:solidFill>
                  <a:schemeClr val="lt1"/>
                </a:solidFill>
                <a:latin typeface="Roboto"/>
                <a:ea typeface="Roboto"/>
                <a:cs typeface="Roboto"/>
                <a:sym typeface="Roboto"/>
              </a:defRPr>
            </a:lvl7pPr>
            <a:lvl8pPr lvl="7" algn="r">
              <a:buNone/>
              <a:defRPr sz="1000">
                <a:solidFill>
                  <a:schemeClr val="lt1"/>
                </a:solidFill>
                <a:latin typeface="Roboto"/>
                <a:ea typeface="Roboto"/>
                <a:cs typeface="Roboto"/>
                <a:sym typeface="Roboto"/>
              </a:defRPr>
            </a:lvl8pPr>
            <a:lvl9pPr lvl="8" algn="r">
              <a:buNone/>
              <a:defRPr sz="1000">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9.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5.jpg"/><Relationship Id="rId4" Type="http://schemas.openxmlformats.org/officeDocument/2006/relationships/image" Target="../media/image13.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1.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6.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6.png"/><Relationship Id="rId4" Type="http://schemas.openxmlformats.org/officeDocument/2006/relationships/image" Target="../media/image5.jpg"/><Relationship Id="rId5" Type="http://schemas.openxmlformats.org/officeDocument/2006/relationships/image" Target="../media/image3.png"/><Relationship Id="rId6" Type="http://schemas.openxmlformats.org/officeDocument/2006/relationships/image" Target="../media/image4.png"/><Relationship Id="rId7"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1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sp>
        <p:nvSpPr>
          <p:cNvPr id="85" name="Google Shape;85;p13"/>
          <p:cNvSpPr txBox="1"/>
          <p:nvPr>
            <p:ph type="ctrTitle"/>
          </p:nvPr>
        </p:nvSpPr>
        <p:spPr>
          <a:xfrm>
            <a:off x="598100" y="1775222"/>
            <a:ext cx="8222100" cy="8388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Sudoku Solver</a:t>
            </a:r>
            <a:endParaRPr/>
          </a:p>
        </p:txBody>
      </p:sp>
      <p:sp>
        <p:nvSpPr>
          <p:cNvPr id="86" name="Google Shape;86;p13"/>
          <p:cNvSpPr txBox="1"/>
          <p:nvPr>
            <p:ph idx="1" type="subTitle"/>
          </p:nvPr>
        </p:nvSpPr>
        <p:spPr>
          <a:xfrm>
            <a:off x="598100" y="2715940"/>
            <a:ext cx="8222100" cy="952500"/>
          </a:xfrm>
          <a:prstGeom prst="rect">
            <a:avLst/>
          </a:prstGeom>
        </p:spPr>
        <p:txBody>
          <a:bodyPr anchorCtr="0" anchor="t" bIns="91425" lIns="91425" spcFirstLastPara="1" rIns="91425" wrap="square" tIns="91425">
            <a:normAutofit/>
          </a:bodyPr>
          <a:lstStyle/>
          <a:p>
            <a:pPr indent="0" lvl="0" marL="0" rtl="0" algn="l">
              <a:spcBef>
                <a:spcPts val="1001"/>
              </a:spcBef>
              <a:spcAft>
                <a:spcPts val="0"/>
              </a:spcAft>
              <a:buNone/>
            </a:pPr>
            <a:r>
              <a:rPr lang="en"/>
              <a:t>Supervisor : Dr . Sufyan Samara</a:t>
            </a:r>
            <a:endParaRPr/>
          </a:p>
          <a:p>
            <a:pPr indent="0" lvl="0" marL="0" rtl="0" algn="l">
              <a:spcBef>
                <a:spcPts val="1001"/>
              </a:spcBef>
              <a:spcAft>
                <a:spcPts val="0"/>
              </a:spcAft>
              <a:buClr>
                <a:srgbClr val="000000"/>
              </a:buClr>
              <a:buFont typeface="Arial"/>
              <a:buNone/>
            </a:pPr>
            <a:r>
              <a:rPr lang="en"/>
              <a:t>By : Mohammad Masood &amp; Yacoob Assi</a:t>
            </a:r>
            <a:endParaRPr/>
          </a:p>
        </p:txBody>
      </p:sp>
      <p:sp>
        <p:nvSpPr>
          <p:cNvPr id="87" name="Google Shape;87;p13"/>
          <p:cNvSpPr txBox="1"/>
          <p:nvPr/>
        </p:nvSpPr>
        <p:spPr>
          <a:xfrm>
            <a:off x="2385775" y="3065575"/>
            <a:ext cx="67854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latin typeface="Roboto"/>
              <a:ea typeface="Roboto"/>
              <a:cs typeface="Roboto"/>
              <a:sym typeface="Roboto"/>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p22"/>
          <p:cNvSpPr txBox="1"/>
          <p:nvPr>
            <p:ph type="title"/>
          </p:nvPr>
        </p:nvSpPr>
        <p:spPr>
          <a:xfrm>
            <a:off x="311700" y="410000"/>
            <a:ext cx="8520600" cy="6078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2. Capture and image </a:t>
            </a:r>
            <a:r>
              <a:rPr lang="en"/>
              <a:t>processing :</a:t>
            </a:r>
            <a:r>
              <a:rPr lang="en"/>
              <a:t> </a:t>
            </a:r>
            <a:endParaRPr/>
          </a:p>
        </p:txBody>
      </p:sp>
      <p:sp>
        <p:nvSpPr>
          <p:cNvPr id="153" name="Google Shape;153;p22"/>
          <p:cNvSpPr txBox="1"/>
          <p:nvPr>
            <p:ph idx="1" type="body"/>
          </p:nvPr>
        </p:nvSpPr>
        <p:spPr>
          <a:xfrm>
            <a:off x="311700" y="1229875"/>
            <a:ext cx="8520600" cy="33390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2500">
                <a:solidFill>
                  <a:schemeClr val="dk1"/>
                </a:solidFill>
              </a:rPr>
              <a:t>1.</a:t>
            </a:r>
            <a:r>
              <a:rPr lang="en" sz="2500">
                <a:solidFill>
                  <a:schemeClr val="dk1"/>
                </a:solidFill>
              </a:rPr>
              <a:t> Took a picture of the board. </a:t>
            </a:r>
            <a:endParaRPr sz="2500">
              <a:solidFill>
                <a:schemeClr val="dk1"/>
              </a:solidFill>
            </a:endParaRPr>
          </a:p>
          <a:p>
            <a:pPr indent="0" lvl="0" marL="0" rtl="0" algn="l">
              <a:spcBef>
                <a:spcPts val="1200"/>
              </a:spcBef>
              <a:spcAft>
                <a:spcPts val="0"/>
              </a:spcAft>
              <a:buNone/>
            </a:pPr>
            <a:r>
              <a:rPr lang="en" sz="2500">
                <a:solidFill>
                  <a:schemeClr val="dk1"/>
                </a:solidFill>
              </a:rPr>
              <a:t>2. </a:t>
            </a:r>
            <a:r>
              <a:rPr lang="en" sz="2550">
                <a:solidFill>
                  <a:schemeClr val="dk1"/>
                </a:solidFill>
                <a:highlight>
                  <a:srgbClr val="FFFFFF"/>
                </a:highlight>
                <a:latin typeface="Arial"/>
                <a:ea typeface="Arial"/>
                <a:cs typeface="Arial"/>
                <a:sym typeface="Arial"/>
              </a:rPr>
              <a:t>Image Acquisition and Preprocessing.</a:t>
            </a:r>
            <a:endParaRPr sz="2550">
              <a:solidFill>
                <a:schemeClr val="dk1"/>
              </a:solidFill>
              <a:highlight>
                <a:srgbClr val="FFFFFF"/>
              </a:highlight>
              <a:latin typeface="Arial"/>
              <a:ea typeface="Arial"/>
              <a:cs typeface="Arial"/>
              <a:sym typeface="Arial"/>
            </a:endParaRPr>
          </a:p>
          <a:p>
            <a:pPr indent="0" lvl="0" marL="0" rtl="0" algn="l">
              <a:spcBef>
                <a:spcPts val="1200"/>
              </a:spcBef>
              <a:spcAft>
                <a:spcPts val="0"/>
              </a:spcAft>
              <a:buNone/>
            </a:pPr>
            <a:r>
              <a:rPr lang="en" sz="2500">
                <a:solidFill>
                  <a:schemeClr val="dk1"/>
                </a:solidFill>
                <a:highlight>
                  <a:schemeClr val="lt1"/>
                </a:highlight>
                <a:latin typeface="Arial"/>
                <a:ea typeface="Arial"/>
                <a:cs typeface="Arial"/>
                <a:sym typeface="Arial"/>
              </a:rPr>
              <a:t>3. Grid Detection and Extraction.</a:t>
            </a:r>
            <a:endParaRPr sz="2500">
              <a:solidFill>
                <a:schemeClr val="dk1"/>
              </a:solidFill>
              <a:highlight>
                <a:schemeClr val="lt1"/>
              </a:highlight>
              <a:latin typeface="Arial"/>
              <a:ea typeface="Arial"/>
              <a:cs typeface="Arial"/>
              <a:sym typeface="Arial"/>
            </a:endParaRPr>
          </a:p>
          <a:p>
            <a:pPr indent="0" lvl="0" marL="0" rtl="0" algn="l">
              <a:spcBef>
                <a:spcPts val="1200"/>
              </a:spcBef>
              <a:spcAft>
                <a:spcPts val="1200"/>
              </a:spcAft>
              <a:buNone/>
            </a:pPr>
            <a:r>
              <a:rPr lang="en" sz="2500">
                <a:solidFill>
                  <a:schemeClr val="dk1"/>
                </a:solidFill>
              </a:rPr>
              <a:t>4.</a:t>
            </a:r>
            <a:r>
              <a:rPr lang="en" sz="2500">
                <a:solidFill>
                  <a:schemeClr val="dk1"/>
                </a:solidFill>
                <a:highlight>
                  <a:srgbClr val="FFFFFF"/>
                </a:highlight>
                <a:latin typeface="Arial"/>
                <a:ea typeface="Arial"/>
                <a:cs typeface="Arial"/>
                <a:sym typeface="Arial"/>
              </a:rPr>
              <a:t>Number Recognition.</a:t>
            </a:r>
            <a:endParaRPr sz="2500">
              <a:solidFill>
                <a:schemeClr val="dk1"/>
              </a:solidFill>
            </a:endParaRPr>
          </a:p>
        </p:txBody>
      </p:sp>
      <p:pic>
        <p:nvPicPr>
          <p:cNvPr id="154" name="Google Shape;154;p22"/>
          <p:cNvPicPr preferRelativeResize="0"/>
          <p:nvPr/>
        </p:nvPicPr>
        <p:blipFill>
          <a:blip r:embed="rId3">
            <a:alphaModFix/>
          </a:blip>
          <a:stretch>
            <a:fillRect/>
          </a:stretch>
        </p:blipFill>
        <p:spPr>
          <a:xfrm>
            <a:off x="5233275" y="2441325"/>
            <a:ext cx="3773174" cy="244562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pic>
        <p:nvPicPr>
          <p:cNvPr id="159" name="Google Shape;159;p23"/>
          <p:cNvPicPr preferRelativeResize="0"/>
          <p:nvPr/>
        </p:nvPicPr>
        <p:blipFill>
          <a:blip r:embed="rId3">
            <a:alphaModFix/>
          </a:blip>
          <a:stretch>
            <a:fillRect/>
          </a:stretch>
        </p:blipFill>
        <p:spPr>
          <a:xfrm>
            <a:off x="408950" y="990600"/>
            <a:ext cx="5991225" cy="31623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sp>
        <p:nvSpPr>
          <p:cNvPr id="164" name="Google Shape;164;p24"/>
          <p:cNvSpPr txBox="1"/>
          <p:nvPr>
            <p:ph type="title"/>
          </p:nvPr>
        </p:nvSpPr>
        <p:spPr>
          <a:xfrm>
            <a:off x="311700" y="410000"/>
            <a:ext cx="8520600" cy="6078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2500">
                <a:highlight>
                  <a:srgbClr val="FFFFFF"/>
                </a:highlight>
                <a:latin typeface="Arial"/>
                <a:ea typeface="Arial"/>
                <a:cs typeface="Arial"/>
                <a:sym typeface="Arial"/>
              </a:rPr>
              <a:t>4. Robotic Arm Interaction:</a:t>
            </a:r>
            <a:endParaRPr sz="2500"/>
          </a:p>
        </p:txBody>
      </p:sp>
      <p:pic>
        <p:nvPicPr>
          <p:cNvPr id="165" name="Google Shape;165;p24"/>
          <p:cNvPicPr preferRelativeResize="0"/>
          <p:nvPr/>
        </p:nvPicPr>
        <p:blipFill>
          <a:blip r:embed="rId3">
            <a:alphaModFix/>
          </a:blip>
          <a:stretch>
            <a:fillRect/>
          </a:stretch>
        </p:blipFill>
        <p:spPr>
          <a:xfrm>
            <a:off x="511550" y="964975"/>
            <a:ext cx="3721251" cy="3820899"/>
          </a:xfrm>
          <a:prstGeom prst="rect">
            <a:avLst/>
          </a:prstGeom>
          <a:noFill/>
          <a:ln>
            <a:noFill/>
          </a:ln>
        </p:spPr>
      </p:pic>
      <p:pic>
        <p:nvPicPr>
          <p:cNvPr id="166" name="Google Shape;166;p24"/>
          <p:cNvPicPr preferRelativeResize="0"/>
          <p:nvPr/>
        </p:nvPicPr>
        <p:blipFill>
          <a:blip r:embed="rId4">
            <a:alphaModFix/>
          </a:blip>
          <a:stretch>
            <a:fillRect/>
          </a:stretch>
        </p:blipFill>
        <p:spPr>
          <a:xfrm>
            <a:off x="4385200" y="833725"/>
            <a:ext cx="4259976" cy="395215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p25"/>
          <p:cNvSpPr txBox="1"/>
          <p:nvPr>
            <p:ph type="title"/>
          </p:nvPr>
        </p:nvSpPr>
        <p:spPr>
          <a:xfrm>
            <a:off x="311700" y="410000"/>
            <a:ext cx="8520600" cy="6078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sz="4111"/>
              <a:t>Result </a:t>
            </a:r>
            <a:r>
              <a:rPr lang="en"/>
              <a:t>:</a:t>
            </a:r>
            <a:endParaRPr/>
          </a:p>
        </p:txBody>
      </p:sp>
      <p:pic>
        <p:nvPicPr>
          <p:cNvPr id="172" name="Google Shape;172;p25"/>
          <p:cNvPicPr preferRelativeResize="0"/>
          <p:nvPr/>
        </p:nvPicPr>
        <p:blipFill>
          <a:blip r:embed="rId3">
            <a:alphaModFix/>
          </a:blip>
          <a:stretch>
            <a:fillRect/>
          </a:stretch>
        </p:blipFill>
        <p:spPr>
          <a:xfrm>
            <a:off x="152400" y="1170200"/>
            <a:ext cx="6397785" cy="3820899"/>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sp>
        <p:nvSpPr>
          <p:cNvPr id="177" name="Google Shape;177;p26"/>
          <p:cNvSpPr txBox="1"/>
          <p:nvPr>
            <p:ph type="title"/>
          </p:nvPr>
        </p:nvSpPr>
        <p:spPr>
          <a:xfrm>
            <a:off x="311700" y="410000"/>
            <a:ext cx="8520600" cy="607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a:t>Conclusion :</a:t>
            </a:r>
            <a:endParaRPr/>
          </a:p>
        </p:txBody>
      </p:sp>
      <p:sp>
        <p:nvSpPr>
          <p:cNvPr id="178" name="Google Shape;178;p26"/>
          <p:cNvSpPr txBox="1"/>
          <p:nvPr>
            <p:ph idx="1" type="body"/>
          </p:nvPr>
        </p:nvSpPr>
        <p:spPr>
          <a:xfrm>
            <a:off x="311700" y="1229875"/>
            <a:ext cx="8520600" cy="33390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2000">
                <a:solidFill>
                  <a:schemeClr val="dk1"/>
                </a:solidFill>
              </a:rPr>
              <a:t> At the end, we achieved a hardware project that combines image processing and artificial intelligence techniques. </a:t>
            </a:r>
            <a:endParaRPr sz="2000">
              <a:solidFill>
                <a:schemeClr val="dk1"/>
              </a:solidFill>
            </a:endParaRPr>
          </a:p>
          <a:p>
            <a:pPr indent="0" lvl="0" marL="0" rtl="0" algn="l">
              <a:spcBef>
                <a:spcPts val="1200"/>
              </a:spcBef>
              <a:spcAft>
                <a:spcPts val="0"/>
              </a:spcAft>
              <a:buNone/>
            </a:pPr>
            <a:r>
              <a:rPr lang="en" sz="2000">
                <a:solidFill>
                  <a:schemeClr val="dk1"/>
                </a:solidFill>
              </a:rPr>
              <a:t>It successfully translated practically and solved the puzzle on paper. </a:t>
            </a:r>
            <a:endParaRPr sz="2000">
              <a:solidFill>
                <a:schemeClr val="dk1"/>
              </a:solidFill>
            </a:endParaRPr>
          </a:p>
          <a:p>
            <a:pPr indent="0" lvl="0" marL="0" rtl="0" algn="l">
              <a:spcBef>
                <a:spcPts val="1200"/>
              </a:spcBef>
              <a:spcAft>
                <a:spcPts val="1200"/>
              </a:spcAft>
              <a:buNone/>
            </a:pPr>
            <a:r>
              <a:rPr lang="en" sz="2000">
                <a:solidFill>
                  <a:schemeClr val="dk1"/>
                </a:solidFill>
              </a:rPr>
              <a:t>This aligns with the ongoing advancements of our current era, utilizing artificial intelligence to perform human tasks more efficiently. It paves the way for further progress in this direction.</a:t>
            </a:r>
            <a:endParaRPr sz="2000">
              <a:solidFill>
                <a:schemeClr val="dk1"/>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sp>
        <p:nvSpPr>
          <p:cNvPr id="183" name="Google Shape;183;p27"/>
          <p:cNvSpPr txBox="1"/>
          <p:nvPr>
            <p:ph idx="1" type="body"/>
          </p:nvPr>
        </p:nvSpPr>
        <p:spPr>
          <a:xfrm>
            <a:off x="311700" y="1229875"/>
            <a:ext cx="8520600" cy="3339000"/>
          </a:xfrm>
          <a:prstGeom prst="rect">
            <a:avLst/>
          </a:prstGeom>
        </p:spPr>
        <p:txBody>
          <a:bodyPr anchorCtr="0" anchor="t" bIns="91425" lIns="91425" spcFirstLastPara="1" rIns="91425" wrap="square" tIns="91425">
            <a:normAutofit/>
          </a:bodyPr>
          <a:lstStyle/>
          <a:p>
            <a:pPr indent="0" lvl="0" marL="0" rtl="0" algn="ctr">
              <a:spcBef>
                <a:spcPts val="0"/>
              </a:spcBef>
              <a:spcAft>
                <a:spcPts val="1200"/>
              </a:spcAft>
              <a:buNone/>
            </a:pPr>
            <a:r>
              <a:rPr lang="en" sz="9000">
                <a:solidFill>
                  <a:schemeClr val="dk1"/>
                </a:solidFill>
              </a:rPr>
              <a:t>Thank You </a:t>
            </a:r>
            <a:endParaRPr sz="9000">
              <a:solidFill>
                <a:schemeClr val="dk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 name="Shape 91"/>
        <p:cNvGrpSpPr/>
        <p:nvPr/>
      </p:nvGrpSpPr>
      <p:grpSpPr>
        <a:xfrm>
          <a:off x="0" y="0"/>
          <a:ext cx="0" cy="0"/>
          <a:chOff x="0" y="0"/>
          <a:chExt cx="0" cy="0"/>
        </a:xfrm>
      </p:grpSpPr>
      <p:sp>
        <p:nvSpPr>
          <p:cNvPr id="92" name="Google Shape;92;p14"/>
          <p:cNvSpPr txBox="1"/>
          <p:nvPr>
            <p:ph type="title"/>
          </p:nvPr>
        </p:nvSpPr>
        <p:spPr>
          <a:xfrm>
            <a:off x="311700" y="410000"/>
            <a:ext cx="8520600" cy="6078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Table of contents :</a:t>
            </a:r>
            <a:endParaRPr/>
          </a:p>
        </p:txBody>
      </p:sp>
      <p:sp>
        <p:nvSpPr>
          <p:cNvPr id="93" name="Google Shape;93;p14"/>
          <p:cNvSpPr/>
          <p:nvPr/>
        </p:nvSpPr>
        <p:spPr>
          <a:xfrm>
            <a:off x="153900" y="1088750"/>
            <a:ext cx="1988100" cy="1746000"/>
          </a:xfrm>
          <a:prstGeom prst="ellipse">
            <a:avLst/>
          </a:prstGeom>
          <a:solidFill>
            <a:schemeClr val="accent5"/>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800">
                <a:solidFill>
                  <a:schemeClr val="lt1"/>
                </a:solidFill>
              </a:rPr>
              <a:t>introduction</a:t>
            </a:r>
            <a:endParaRPr sz="1800">
              <a:solidFill>
                <a:schemeClr val="lt1"/>
              </a:solidFill>
            </a:endParaRPr>
          </a:p>
        </p:txBody>
      </p:sp>
      <p:sp>
        <p:nvSpPr>
          <p:cNvPr id="94" name="Google Shape;94;p14"/>
          <p:cNvSpPr/>
          <p:nvPr/>
        </p:nvSpPr>
        <p:spPr>
          <a:xfrm>
            <a:off x="2499675" y="1164200"/>
            <a:ext cx="2123700" cy="1746000"/>
          </a:xfrm>
          <a:prstGeom prst="ellipse">
            <a:avLst/>
          </a:prstGeom>
          <a:solidFill>
            <a:schemeClr val="accent5"/>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800">
                <a:solidFill>
                  <a:schemeClr val="lt1"/>
                </a:solidFill>
              </a:rPr>
              <a:t>Components</a:t>
            </a:r>
            <a:endParaRPr sz="1800">
              <a:solidFill>
                <a:schemeClr val="lt1"/>
              </a:solidFill>
            </a:endParaRPr>
          </a:p>
        </p:txBody>
      </p:sp>
      <p:sp>
        <p:nvSpPr>
          <p:cNvPr id="95" name="Google Shape;95;p14"/>
          <p:cNvSpPr/>
          <p:nvPr/>
        </p:nvSpPr>
        <p:spPr>
          <a:xfrm>
            <a:off x="4948075" y="1164200"/>
            <a:ext cx="1988100" cy="1746000"/>
          </a:xfrm>
          <a:prstGeom prst="ellipse">
            <a:avLst/>
          </a:prstGeom>
          <a:solidFill>
            <a:schemeClr val="accent5"/>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800">
                <a:solidFill>
                  <a:schemeClr val="lt1"/>
                </a:solidFill>
              </a:rPr>
              <a:t>Constraints</a:t>
            </a:r>
            <a:endParaRPr sz="1800">
              <a:solidFill>
                <a:schemeClr val="lt1"/>
              </a:solidFill>
            </a:endParaRPr>
          </a:p>
        </p:txBody>
      </p:sp>
      <p:sp>
        <p:nvSpPr>
          <p:cNvPr id="96" name="Google Shape;96;p14"/>
          <p:cNvSpPr/>
          <p:nvPr/>
        </p:nvSpPr>
        <p:spPr>
          <a:xfrm>
            <a:off x="153900" y="2905700"/>
            <a:ext cx="2123700" cy="1746000"/>
          </a:xfrm>
          <a:prstGeom prst="ellipse">
            <a:avLst/>
          </a:prstGeom>
          <a:solidFill>
            <a:schemeClr val="accent5"/>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chemeClr val="lt1"/>
                </a:solidFill>
              </a:rPr>
              <a:t>overview</a:t>
            </a:r>
            <a:endParaRPr sz="1800">
              <a:solidFill>
                <a:schemeClr val="lt1"/>
              </a:solidFill>
            </a:endParaRPr>
          </a:p>
        </p:txBody>
      </p:sp>
      <p:sp>
        <p:nvSpPr>
          <p:cNvPr id="97" name="Google Shape;97;p14"/>
          <p:cNvSpPr/>
          <p:nvPr/>
        </p:nvSpPr>
        <p:spPr>
          <a:xfrm>
            <a:off x="2388638" y="3056600"/>
            <a:ext cx="2123700" cy="1746000"/>
          </a:xfrm>
          <a:prstGeom prst="ellipse">
            <a:avLst/>
          </a:prstGeom>
          <a:solidFill>
            <a:schemeClr val="accent5"/>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chemeClr val="lt1"/>
                </a:solidFill>
              </a:rPr>
              <a:t>Results</a:t>
            </a:r>
            <a:endParaRPr sz="1800">
              <a:solidFill>
                <a:schemeClr val="lt1"/>
              </a:solidFill>
            </a:endParaRPr>
          </a:p>
        </p:txBody>
      </p:sp>
      <p:sp>
        <p:nvSpPr>
          <p:cNvPr id="98" name="Google Shape;98;p14"/>
          <p:cNvSpPr/>
          <p:nvPr/>
        </p:nvSpPr>
        <p:spPr>
          <a:xfrm>
            <a:off x="4623375" y="3056600"/>
            <a:ext cx="2123700" cy="1746000"/>
          </a:xfrm>
          <a:prstGeom prst="ellipse">
            <a:avLst/>
          </a:prstGeom>
          <a:solidFill>
            <a:schemeClr val="accent5"/>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chemeClr val="lt1"/>
                </a:solidFill>
              </a:rPr>
              <a:t>Conclusion</a:t>
            </a:r>
            <a:endParaRPr sz="1800">
              <a:solidFill>
                <a:schemeClr val="lt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15"/>
          <p:cNvSpPr txBox="1"/>
          <p:nvPr>
            <p:ph type="title"/>
          </p:nvPr>
        </p:nvSpPr>
        <p:spPr>
          <a:xfrm>
            <a:off x="311700" y="410000"/>
            <a:ext cx="8520600" cy="6078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Introduction :</a:t>
            </a:r>
            <a:endParaRPr/>
          </a:p>
        </p:txBody>
      </p:sp>
      <p:sp>
        <p:nvSpPr>
          <p:cNvPr id="104" name="Google Shape;104;p15"/>
          <p:cNvSpPr txBox="1"/>
          <p:nvPr>
            <p:ph idx="1" type="body"/>
          </p:nvPr>
        </p:nvSpPr>
        <p:spPr>
          <a:xfrm>
            <a:off x="311700" y="1229875"/>
            <a:ext cx="8520600" cy="33390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2100">
                <a:solidFill>
                  <a:schemeClr val="dk1"/>
                </a:solidFill>
              </a:rPr>
              <a:t>Idea of project :</a:t>
            </a:r>
            <a:endParaRPr sz="1900">
              <a:solidFill>
                <a:schemeClr val="dk1"/>
              </a:solidFill>
            </a:endParaRPr>
          </a:p>
          <a:p>
            <a:pPr indent="0" lvl="0" marL="0" rtl="0" algn="l">
              <a:spcBef>
                <a:spcPts val="1200"/>
              </a:spcBef>
              <a:spcAft>
                <a:spcPts val="1200"/>
              </a:spcAft>
              <a:buNone/>
            </a:pPr>
            <a:r>
              <a:rPr lang="en" sz="1900">
                <a:solidFill>
                  <a:schemeClr val="dk1"/>
                </a:solidFill>
              </a:rPr>
              <a:t>The project idea revolves around utilizing hardware to solve Sudoku puzzles. The concept involves a fusion of image analysis and artificial intelligence through the utilization of the Backtracking algorithm. This is then integrated with hardware components, allowing the solution to be physically outputted without solely relying on software. </a:t>
            </a:r>
            <a:endParaRPr sz="1900">
              <a:solidFill>
                <a:schemeClr val="dk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16"/>
          <p:cNvSpPr txBox="1"/>
          <p:nvPr>
            <p:ph idx="1" type="body"/>
          </p:nvPr>
        </p:nvSpPr>
        <p:spPr>
          <a:xfrm>
            <a:off x="311700" y="282175"/>
            <a:ext cx="8520600" cy="4286700"/>
          </a:xfrm>
          <a:prstGeom prst="rect">
            <a:avLst/>
          </a:prstGeom>
        </p:spPr>
        <p:txBody>
          <a:bodyPr anchorCtr="0" anchor="t" bIns="91425" lIns="91425" spcFirstLastPara="1" rIns="91425" wrap="square" tIns="91425">
            <a:normAutofit fontScale="55000" lnSpcReduction="10000"/>
          </a:bodyPr>
          <a:lstStyle/>
          <a:p>
            <a:pPr indent="0" lvl="0" marL="0" rtl="0" algn="l">
              <a:spcBef>
                <a:spcPts val="0"/>
              </a:spcBef>
              <a:spcAft>
                <a:spcPts val="0"/>
              </a:spcAft>
              <a:buNone/>
            </a:pPr>
            <a:r>
              <a:rPr lang="en" sz="4528">
                <a:solidFill>
                  <a:schemeClr val="dk1"/>
                </a:solidFill>
              </a:rPr>
              <a:t>Idea of sudoku :</a:t>
            </a:r>
            <a:endParaRPr sz="5328">
              <a:solidFill>
                <a:schemeClr val="dk1"/>
              </a:solidFill>
            </a:endParaRPr>
          </a:p>
          <a:p>
            <a:pPr indent="0" lvl="0" marL="0" rtl="0" algn="l">
              <a:spcBef>
                <a:spcPts val="1200"/>
              </a:spcBef>
              <a:spcAft>
                <a:spcPts val="0"/>
              </a:spcAft>
              <a:buNone/>
            </a:pPr>
            <a:r>
              <a:rPr lang="en" sz="3602">
                <a:solidFill>
                  <a:schemeClr val="dk1"/>
                </a:solidFill>
              </a:rPr>
              <a:t>Sudoku is a popular numerical puzzle that challenges players to fill a 9x9 grid with digits from 1 to 9. The grid is divided into nine 3x3 subgrids, known as regions or boxes. The puzzle starts with some cells already filled in with numbers, and the goal is to complete the grid while adhering to certain rules:  </a:t>
            </a:r>
            <a:endParaRPr sz="3602">
              <a:solidFill>
                <a:schemeClr val="dk1"/>
              </a:solidFill>
            </a:endParaRPr>
          </a:p>
          <a:p>
            <a:pPr indent="-490537" lvl="0" marL="457200" rtl="0" algn="l">
              <a:spcBef>
                <a:spcPts val="1200"/>
              </a:spcBef>
              <a:spcAft>
                <a:spcPts val="0"/>
              </a:spcAft>
              <a:buClr>
                <a:schemeClr val="dk1"/>
              </a:buClr>
              <a:buSzPct val="100000"/>
              <a:buAutoNum type="arabicPeriod"/>
            </a:pPr>
            <a:r>
              <a:rPr b="1" lang="en" sz="7500">
                <a:solidFill>
                  <a:schemeClr val="dk1"/>
                </a:solidFill>
              </a:rPr>
              <a:t>No Repetition</a:t>
            </a:r>
            <a:endParaRPr sz="7500">
              <a:solidFill>
                <a:schemeClr val="dk1"/>
              </a:solidFill>
            </a:endParaRPr>
          </a:p>
          <a:p>
            <a:pPr indent="-490537" lvl="0" marL="457200" rtl="0" algn="l">
              <a:spcBef>
                <a:spcPts val="0"/>
              </a:spcBef>
              <a:spcAft>
                <a:spcPts val="0"/>
              </a:spcAft>
              <a:buClr>
                <a:schemeClr val="dk1"/>
              </a:buClr>
              <a:buSzPct val="100000"/>
              <a:buAutoNum type="arabicPeriod"/>
            </a:pPr>
            <a:r>
              <a:rPr b="1" lang="en" sz="7500">
                <a:solidFill>
                  <a:schemeClr val="dk1"/>
                </a:solidFill>
              </a:rPr>
              <a:t>Initial Constraints</a:t>
            </a:r>
            <a:endParaRPr sz="7500">
              <a:solidFill>
                <a:schemeClr val="dk1"/>
              </a:solidFill>
            </a:endParaRPr>
          </a:p>
          <a:p>
            <a:pPr indent="0" lvl="0" marL="0" rtl="0" algn="l">
              <a:spcBef>
                <a:spcPts val="1200"/>
              </a:spcBef>
              <a:spcAft>
                <a:spcPts val="1200"/>
              </a:spcAft>
              <a:buNone/>
            </a:pPr>
            <a:r>
              <a:t/>
            </a:r>
            <a:endParaRPr sz="3000">
              <a:solidFill>
                <a:schemeClr val="dk1"/>
              </a:solidFill>
            </a:endParaRPr>
          </a:p>
        </p:txBody>
      </p:sp>
      <p:pic>
        <p:nvPicPr>
          <p:cNvPr id="110" name="Google Shape;110;p16"/>
          <p:cNvPicPr preferRelativeResize="0"/>
          <p:nvPr/>
        </p:nvPicPr>
        <p:blipFill>
          <a:blip r:embed="rId3">
            <a:alphaModFix/>
          </a:blip>
          <a:stretch>
            <a:fillRect/>
          </a:stretch>
        </p:blipFill>
        <p:spPr>
          <a:xfrm>
            <a:off x="5578099" y="2324825"/>
            <a:ext cx="3565900" cy="16002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p17"/>
          <p:cNvSpPr txBox="1"/>
          <p:nvPr>
            <p:ph idx="1" type="body"/>
          </p:nvPr>
        </p:nvSpPr>
        <p:spPr>
          <a:xfrm>
            <a:off x="311700" y="75475"/>
            <a:ext cx="8520600" cy="33390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sz="1900">
                <a:solidFill>
                  <a:schemeClr val="dk1"/>
                </a:solidFill>
              </a:rPr>
              <a:t>Yet, this project isn't solely a technical feat; it's a testament to human ingenuity and curiosity. It's a voyage into the realm of possibilities through technology, blurring the lines between imagination and reality. By showcasing the harmonious collaboration between image processing, robotics, and programming, this endeavor highlights the potential to simplify intricate tasks and enhance our grasp of </a:t>
            </a:r>
            <a:r>
              <a:rPr lang="en" sz="1900">
                <a:solidFill>
                  <a:schemeClr val="dk1"/>
                </a:solidFill>
              </a:rPr>
              <a:t>automation</a:t>
            </a:r>
            <a:r>
              <a:rPr lang="en" sz="1900">
                <a:solidFill>
                  <a:schemeClr val="dk1"/>
                </a:solidFill>
              </a:rPr>
              <a:t> capabilities.</a:t>
            </a:r>
            <a:endParaRPr sz="1900">
              <a:solidFill>
                <a:schemeClr val="dk1"/>
              </a:solidFill>
            </a:endParaRPr>
          </a:p>
        </p:txBody>
      </p:sp>
      <p:pic>
        <p:nvPicPr>
          <p:cNvPr id="116" name="Google Shape;116;p17"/>
          <p:cNvPicPr preferRelativeResize="0"/>
          <p:nvPr/>
        </p:nvPicPr>
        <p:blipFill>
          <a:blip r:embed="rId3">
            <a:alphaModFix/>
          </a:blip>
          <a:stretch>
            <a:fillRect/>
          </a:stretch>
        </p:blipFill>
        <p:spPr>
          <a:xfrm>
            <a:off x="701976" y="2207825"/>
            <a:ext cx="4223451" cy="24636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p18"/>
          <p:cNvSpPr txBox="1"/>
          <p:nvPr>
            <p:ph type="title"/>
          </p:nvPr>
        </p:nvSpPr>
        <p:spPr>
          <a:xfrm>
            <a:off x="311700" y="410000"/>
            <a:ext cx="8520600" cy="8199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sz="3022">
                <a:latin typeface="Arial"/>
                <a:ea typeface="Arial"/>
                <a:cs typeface="Arial"/>
                <a:sym typeface="Arial"/>
              </a:rPr>
              <a:t>Components</a:t>
            </a:r>
            <a:r>
              <a:rPr lang="en" sz="2688">
                <a:latin typeface="Arial"/>
                <a:ea typeface="Arial"/>
                <a:cs typeface="Arial"/>
                <a:sym typeface="Arial"/>
              </a:rPr>
              <a:t>: </a:t>
            </a:r>
            <a:endParaRPr sz="2688">
              <a:latin typeface="Arial"/>
              <a:ea typeface="Arial"/>
              <a:cs typeface="Arial"/>
              <a:sym typeface="Arial"/>
            </a:endParaRPr>
          </a:p>
          <a:p>
            <a:pPr indent="0" lvl="0" marL="0" rtl="0" algn="l">
              <a:spcBef>
                <a:spcPts val="0"/>
              </a:spcBef>
              <a:spcAft>
                <a:spcPts val="0"/>
              </a:spcAft>
              <a:buNone/>
            </a:pPr>
            <a:r>
              <a:t/>
            </a:r>
            <a:endParaRPr/>
          </a:p>
        </p:txBody>
      </p:sp>
      <p:pic>
        <p:nvPicPr>
          <p:cNvPr id="122" name="Google Shape;122;p18"/>
          <p:cNvPicPr preferRelativeResize="0"/>
          <p:nvPr/>
        </p:nvPicPr>
        <p:blipFill>
          <a:blip r:embed="rId3">
            <a:alphaModFix/>
          </a:blip>
          <a:stretch>
            <a:fillRect/>
          </a:stretch>
        </p:blipFill>
        <p:spPr>
          <a:xfrm>
            <a:off x="311700" y="1100125"/>
            <a:ext cx="1907325" cy="1538475"/>
          </a:xfrm>
          <a:prstGeom prst="rect">
            <a:avLst/>
          </a:prstGeom>
          <a:noFill/>
          <a:ln>
            <a:noFill/>
          </a:ln>
        </p:spPr>
      </p:pic>
      <p:pic>
        <p:nvPicPr>
          <p:cNvPr id="123" name="Google Shape;123;p18"/>
          <p:cNvPicPr preferRelativeResize="0"/>
          <p:nvPr/>
        </p:nvPicPr>
        <p:blipFill>
          <a:blip r:embed="rId4">
            <a:alphaModFix/>
          </a:blip>
          <a:stretch>
            <a:fillRect/>
          </a:stretch>
        </p:blipFill>
        <p:spPr>
          <a:xfrm>
            <a:off x="2435575" y="831937"/>
            <a:ext cx="2861848" cy="2074851"/>
          </a:xfrm>
          <a:prstGeom prst="rect">
            <a:avLst/>
          </a:prstGeom>
          <a:noFill/>
          <a:ln>
            <a:noFill/>
          </a:ln>
        </p:spPr>
      </p:pic>
      <p:pic>
        <p:nvPicPr>
          <p:cNvPr id="124" name="Google Shape;124;p18"/>
          <p:cNvPicPr preferRelativeResize="0"/>
          <p:nvPr/>
        </p:nvPicPr>
        <p:blipFill>
          <a:blip r:embed="rId5">
            <a:alphaModFix/>
          </a:blip>
          <a:stretch>
            <a:fillRect/>
          </a:stretch>
        </p:blipFill>
        <p:spPr>
          <a:xfrm>
            <a:off x="2704900" y="2833225"/>
            <a:ext cx="2105100" cy="1837325"/>
          </a:xfrm>
          <a:prstGeom prst="rect">
            <a:avLst/>
          </a:prstGeom>
          <a:noFill/>
          <a:ln>
            <a:noFill/>
          </a:ln>
        </p:spPr>
      </p:pic>
      <p:pic>
        <p:nvPicPr>
          <p:cNvPr id="125" name="Google Shape;125;p18"/>
          <p:cNvPicPr preferRelativeResize="0"/>
          <p:nvPr/>
        </p:nvPicPr>
        <p:blipFill>
          <a:blip r:embed="rId6">
            <a:alphaModFix/>
          </a:blip>
          <a:stretch>
            <a:fillRect/>
          </a:stretch>
        </p:blipFill>
        <p:spPr>
          <a:xfrm>
            <a:off x="311700" y="2899075"/>
            <a:ext cx="1662847" cy="1771475"/>
          </a:xfrm>
          <a:prstGeom prst="rect">
            <a:avLst/>
          </a:prstGeom>
          <a:noFill/>
          <a:ln>
            <a:noFill/>
          </a:ln>
        </p:spPr>
      </p:pic>
      <p:pic>
        <p:nvPicPr>
          <p:cNvPr id="126" name="Google Shape;126;p18"/>
          <p:cNvPicPr preferRelativeResize="0"/>
          <p:nvPr/>
        </p:nvPicPr>
        <p:blipFill>
          <a:blip r:embed="rId7">
            <a:alphaModFix/>
          </a:blip>
          <a:stretch>
            <a:fillRect/>
          </a:stretch>
        </p:blipFill>
        <p:spPr>
          <a:xfrm>
            <a:off x="5885925" y="1229900"/>
            <a:ext cx="1784425" cy="13418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pic>
        <p:nvPicPr>
          <p:cNvPr id="131" name="Google Shape;131;p19"/>
          <p:cNvPicPr preferRelativeResize="0"/>
          <p:nvPr/>
        </p:nvPicPr>
        <p:blipFill>
          <a:blip r:embed="rId3">
            <a:alphaModFix/>
          </a:blip>
          <a:stretch>
            <a:fillRect/>
          </a:stretch>
        </p:blipFill>
        <p:spPr>
          <a:xfrm>
            <a:off x="152400" y="408925"/>
            <a:ext cx="3278525" cy="1450925"/>
          </a:xfrm>
          <a:prstGeom prst="rect">
            <a:avLst/>
          </a:prstGeom>
          <a:noFill/>
          <a:ln>
            <a:noFill/>
          </a:ln>
        </p:spPr>
      </p:pic>
      <p:pic>
        <p:nvPicPr>
          <p:cNvPr id="132" name="Google Shape;132;p19"/>
          <p:cNvPicPr preferRelativeResize="0"/>
          <p:nvPr/>
        </p:nvPicPr>
        <p:blipFill>
          <a:blip r:embed="rId4">
            <a:alphaModFix/>
          </a:blip>
          <a:stretch>
            <a:fillRect/>
          </a:stretch>
        </p:blipFill>
        <p:spPr>
          <a:xfrm>
            <a:off x="4572000" y="357600"/>
            <a:ext cx="3967373" cy="1450925"/>
          </a:xfrm>
          <a:prstGeom prst="rect">
            <a:avLst/>
          </a:prstGeom>
          <a:noFill/>
          <a:ln>
            <a:noFill/>
          </a:ln>
        </p:spPr>
      </p:pic>
      <p:pic>
        <p:nvPicPr>
          <p:cNvPr id="133" name="Google Shape;133;p19"/>
          <p:cNvPicPr preferRelativeResize="0"/>
          <p:nvPr/>
        </p:nvPicPr>
        <p:blipFill>
          <a:blip r:embed="rId5">
            <a:alphaModFix/>
          </a:blip>
          <a:stretch>
            <a:fillRect/>
          </a:stretch>
        </p:blipFill>
        <p:spPr>
          <a:xfrm>
            <a:off x="2435550" y="2294450"/>
            <a:ext cx="2528375" cy="21413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p20"/>
          <p:cNvSpPr txBox="1"/>
          <p:nvPr>
            <p:ph type="title"/>
          </p:nvPr>
        </p:nvSpPr>
        <p:spPr>
          <a:xfrm>
            <a:off x="311700" y="410000"/>
            <a:ext cx="8520600" cy="607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a:t>Constraints :</a:t>
            </a:r>
            <a:endParaRPr/>
          </a:p>
        </p:txBody>
      </p:sp>
      <p:sp>
        <p:nvSpPr>
          <p:cNvPr id="139" name="Google Shape;139;p20"/>
          <p:cNvSpPr txBox="1"/>
          <p:nvPr>
            <p:ph idx="1" type="body"/>
          </p:nvPr>
        </p:nvSpPr>
        <p:spPr>
          <a:xfrm>
            <a:off x="311700" y="1229875"/>
            <a:ext cx="8520600" cy="3339000"/>
          </a:xfrm>
          <a:prstGeom prst="rect">
            <a:avLst/>
          </a:prstGeom>
        </p:spPr>
        <p:txBody>
          <a:bodyPr anchorCtr="0" anchor="t" bIns="91425" lIns="91425" spcFirstLastPara="1" rIns="91425" wrap="square" tIns="91425">
            <a:normAutofit lnSpcReduction="10000"/>
          </a:bodyPr>
          <a:lstStyle/>
          <a:p>
            <a:pPr indent="0" lvl="0" marL="0" rtl="0" algn="l">
              <a:spcBef>
                <a:spcPts val="0"/>
              </a:spcBef>
              <a:spcAft>
                <a:spcPts val="0"/>
              </a:spcAft>
              <a:buNone/>
            </a:pPr>
            <a:r>
              <a:rPr lang="en" sz="2500">
                <a:solidFill>
                  <a:schemeClr val="dk1"/>
                </a:solidFill>
              </a:rPr>
              <a:t>1.</a:t>
            </a:r>
            <a:r>
              <a:rPr lang="en" sz="2500">
                <a:solidFill>
                  <a:schemeClr val="dk1"/>
                </a:solidFill>
              </a:rPr>
              <a:t>Convert solving matrix to G_Code .</a:t>
            </a:r>
            <a:endParaRPr sz="2500">
              <a:solidFill>
                <a:schemeClr val="dk1"/>
              </a:solidFill>
            </a:endParaRPr>
          </a:p>
          <a:p>
            <a:pPr indent="0" lvl="0" marL="0" rtl="0" algn="l">
              <a:spcBef>
                <a:spcPts val="1200"/>
              </a:spcBef>
              <a:spcAft>
                <a:spcPts val="0"/>
              </a:spcAft>
              <a:buNone/>
            </a:pPr>
            <a:r>
              <a:rPr lang="en" sz="2500">
                <a:solidFill>
                  <a:schemeClr val="dk1"/>
                </a:solidFill>
                <a:highlight>
                  <a:srgbClr val="FFFFFF"/>
                </a:highlight>
                <a:latin typeface="Arial"/>
                <a:ea typeface="Arial"/>
                <a:cs typeface="Arial"/>
                <a:sym typeface="Arial"/>
              </a:rPr>
              <a:t>2. </a:t>
            </a:r>
            <a:r>
              <a:rPr lang="en" sz="2500">
                <a:solidFill>
                  <a:schemeClr val="dk1"/>
                </a:solidFill>
                <a:highlight>
                  <a:srgbClr val="FFFFFF"/>
                </a:highlight>
                <a:latin typeface="Arial"/>
                <a:ea typeface="Arial"/>
                <a:cs typeface="Arial"/>
                <a:sym typeface="Arial"/>
              </a:rPr>
              <a:t>Robotic Arm Precision.</a:t>
            </a:r>
            <a:endParaRPr sz="2500">
              <a:solidFill>
                <a:schemeClr val="dk1"/>
              </a:solidFill>
              <a:highlight>
                <a:srgbClr val="FFFFFF"/>
              </a:highlight>
              <a:latin typeface="Arial"/>
              <a:ea typeface="Arial"/>
              <a:cs typeface="Arial"/>
              <a:sym typeface="Arial"/>
            </a:endParaRPr>
          </a:p>
          <a:p>
            <a:pPr indent="0" lvl="0" marL="0" rtl="0" algn="l">
              <a:spcBef>
                <a:spcPts val="0"/>
              </a:spcBef>
              <a:spcAft>
                <a:spcPts val="0"/>
              </a:spcAft>
              <a:buNone/>
            </a:pPr>
            <a:r>
              <a:t/>
            </a:r>
            <a:endParaRPr sz="2500">
              <a:solidFill>
                <a:schemeClr val="dk1"/>
              </a:solidFill>
              <a:highlight>
                <a:srgbClr val="FFFFFF"/>
              </a:highlight>
              <a:latin typeface="Arial"/>
              <a:ea typeface="Arial"/>
              <a:cs typeface="Arial"/>
              <a:sym typeface="Arial"/>
            </a:endParaRPr>
          </a:p>
          <a:p>
            <a:pPr indent="0" lvl="0" marL="0" rtl="0" algn="l">
              <a:spcBef>
                <a:spcPts val="0"/>
              </a:spcBef>
              <a:spcAft>
                <a:spcPts val="0"/>
              </a:spcAft>
              <a:buNone/>
            </a:pPr>
            <a:r>
              <a:rPr lang="en" sz="2500">
                <a:solidFill>
                  <a:schemeClr val="dk1"/>
                </a:solidFill>
              </a:rPr>
              <a:t>3. Appropriate equipment and components.</a:t>
            </a:r>
            <a:endParaRPr sz="2500">
              <a:solidFill>
                <a:schemeClr val="dk1"/>
              </a:solidFill>
              <a:highlight>
                <a:srgbClr val="FFFFFF"/>
              </a:highlight>
              <a:latin typeface="Arial"/>
              <a:ea typeface="Arial"/>
              <a:cs typeface="Arial"/>
              <a:sym typeface="Arial"/>
            </a:endParaRPr>
          </a:p>
          <a:p>
            <a:pPr indent="0" lvl="0" marL="457200" rtl="0" algn="l">
              <a:spcBef>
                <a:spcPts val="1200"/>
              </a:spcBef>
              <a:spcAft>
                <a:spcPts val="0"/>
              </a:spcAft>
              <a:buNone/>
            </a:pPr>
            <a:r>
              <a:t/>
            </a:r>
            <a:endParaRPr sz="1100">
              <a:solidFill>
                <a:srgbClr val="000000"/>
              </a:solidFill>
              <a:latin typeface="Arial"/>
              <a:ea typeface="Arial"/>
              <a:cs typeface="Arial"/>
              <a:sym typeface="Arial"/>
            </a:endParaRPr>
          </a:p>
          <a:p>
            <a:pPr indent="0" lvl="0" marL="0" rtl="0" algn="l">
              <a:spcBef>
                <a:spcPts val="0"/>
              </a:spcBef>
              <a:spcAft>
                <a:spcPts val="0"/>
              </a:spcAft>
              <a:buNone/>
            </a:pPr>
            <a:r>
              <a:rPr lang="en" sz="2500">
                <a:solidFill>
                  <a:schemeClr val="dk1"/>
                </a:solidFill>
              </a:rPr>
              <a:t>4.Image Resolution.</a:t>
            </a:r>
            <a:endParaRPr sz="2500">
              <a:solidFill>
                <a:schemeClr val="dk1"/>
              </a:solidFill>
            </a:endParaRPr>
          </a:p>
          <a:p>
            <a:pPr indent="0" lvl="0" marL="0" rtl="0" algn="l">
              <a:spcBef>
                <a:spcPts val="1200"/>
              </a:spcBef>
              <a:spcAft>
                <a:spcPts val="1200"/>
              </a:spcAft>
              <a:buNone/>
            </a:pPr>
            <a:r>
              <a:rPr lang="en" sz="3000">
                <a:solidFill>
                  <a:schemeClr val="dk1"/>
                </a:solidFill>
              </a:rPr>
              <a:t> </a:t>
            </a:r>
            <a:endParaRPr sz="3000">
              <a:solidFill>
                <a:schemeClr val="dk1"/>
              </a:solidFill>
            </a:endParaRPr>
          </a:p>
        </p:txBody>
      </p:sp>
      <p:pic>
        <p:nvPicPr>
          <p:cNvPr id="140" name="Google Shape;140;p20"/>
          <p:cNvPicPr preferRelativeResize="0"/>
          <p:nvPr/>
        </p:nvPicPr>
        <p:blipFill rotWithShape="1">
          <a:blip r:embed="rId3">
            <a:alphaModFix/>
          </a:blip>
          <a:srcRect b="0" l="0" r="0" t="0"/>
          <a:stretch/>
        </p:blipFill>
        <p:spPr>
          <a:xfrm>
            <a:off x="6375675" y="1229870"/>
            <a:ext cx="2964239" cy="3056761"/>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sp>
        <p:nvSpPr>
          <p:cNvPr id="145" name="Google Shape;145;p21"/>
          <p:cNvSpPr txBox="1"/>
          <p:nvPr>
            <p:ph type="title"/>
          </p:nvPr>
        </p:nvSpPr>
        <p:spPr>
          <a:xfrm>
            <a:off x="311700" y="410000"/>
            <a:ext cx="8520600" cy="6078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Project overview :</a:t>
            </a:r>
            <a:endParaRPr/>
          </a:p>
        </p:txBody>
      </p:sp>
      <p:sp>
        <p:nvSpPr>
          <p:cNvPr id="146" name="Google Shape;146;p21"/>
          <p:cNvSpPr txBox="1"/>
          <p:nvPr>
            <p:ph idx="1" type="body"/>
          </p:nvPr>
        </p:nvSpPr>
        <p:spPr>
          <a:xfrm>
            <a:off x="311700" y="1229875"/>
            <a:ext cx="8520600" cy="3339000"/>
          </a:xfrm>
          <a:prstGeom prst="rect">
            <a:avLst/>
          </a:prstGeom>
        </p:spPr>
        <p:txBody>
          <a:bodyPr anchorCtr="0" anchor="t" bIns="91425" lIns="91425" spcFirstLastPara="1" rIns="91425" wrap="square" tIns="91425">
            <a:normAutofit/>
          </a:bodyPr>
          <a:lstStyle/>
          <a:p>
            <a:pPr indent="-393700" lvl="0" marL="457200" rtl="0" algn="l">
              <a:spcBef>
                <a:spcPts val="0"/>
              </a:spcBef>
              <a:spcAft>
                <a:spcPts val="0"/>
              </a:spcAft>
              <a:buClr>
                <a:schemeClr val="dk1"/>
              </a:buClr>
              <a:buSzPts val="2600"/>
              <a:buAutoNum type="arabicPeriod"/>
            </a:pPr>
            <a:r>
              <a:rPr lang="en" sz="2600">
                <a:solidFill>
                  <a:schemeClr val="dk1"/>
                </a:solidFill>
              </a:rPr>
              <a:t>Build a structure  :</a:t>
            </a:r>
            <a:r>
              <a:rPr lang="en" sz="2600">
                <a:solidFill>
                  <a:schemeClr val="dk1"/>
                </a:solidFill>
              </a:rPr>
              <a:t> </a:t>
            </a:r>
            <a:endParaRPr sz="2600">
              <a:solidFill>
                <a:schemeClr val="dk1"/>
              </a:solidFill>
            </a:endParaRPr>
          </a:p>
        </p:txBody>
      </p:sp>
      <p:pic>
        <p:nvPicPr>
          <p:cNvPr id="147" name="Google Shape;147;p21"/>
          <p:cNvPicPr preferRelativeResize="0"/>
          <p:nvPr/>
        </p:nvPicPr>
        <p:blipFill>
          <a:blip r:embed="rId3">
            <a:alphaModFix/>
          </a:blip>
          <a:stretch>
            <a:fillRect/>
          </a:stretch>
        </p:blipFill>
        <p:spPr>
          <a:xfrm>
            <a:off x="1157950" y="2029300"/>
            <a:ext cx="4346676" cy="25395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Geometric">
  <a:themeElements>
    <a:clrScheme name="Geometric">
      <a:dk1>
        <a:srgbClr val="2A3990"/>
      </a:dk1>
      <a:lt1>
        <a:srgbClr val="FFFFFF"/>
      </a:lt1>
      <a:dk2>
        <a:srgbClr val="434343"/>
      </a:dk2>
      <a:lt2>
        <a:srgbClr val="999999"/>
      </a:lt2>
      <a:accent1>
        <a:srgbClr val="212D74"/>
      </a:accent1>
      <a:accent2>
        <a:srgbClr val="3949AB"/>
      </a:accent2>
      <a:accent3>
        <a:srgbClr val="9C254D"/>
      </a:accent3>
      <a:accent4>
        <a:srgbClr val="D23369"/>
      </a:accent4>
      <a:accent5>
        <a:srgbClr val="F06292"/>
      </a:accent5>
      <a:accent6>
        <a:srgbClr val="7890CD"/>
      </a:accent6>
      <a:hlink>
        <a:srgbClr val="F06292"/>
      </a:hlink>
      <a:folHlink>
        <a:srgbClr val="F062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