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7"/>
  </p:notesMasterIdLst>
  <p:handoutMasterIdLst>
    <p:handoutMasterId r:id="rId38"/>
  </p:handout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77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27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>
        <p:scale>
          <a:sx n="91" d="100"/>
          <a:sy n="91" d="100"/>
        </p:scale>
        <p:origin x="534" y="78"/>
      </p:cViewPr>
      <p:guideLst>
        <p:guide orient="horz" pos="2160"/>
        <p:guide pos="3840"/>
        <p:guide orient="horz" pos="39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C3787-D225-4F78-8E71-4DD8FC1EC8F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B2D29-8AC0-4FB1-933D-AD24ECC43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4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E625E-096F-494B-B7CE-A49E276A3A39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2C895-EB1C-4157-9E46-0DF3298BA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82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 rotWithShape="1">
          <a:gsLst>
            <a:gs pos="0">
              <a:schemeClr val="bg2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accent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 bwMode="invGray"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 bwMode="invGray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 bwMode="invGray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 bwMode="invGray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 bwMode="invGray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 bwMode="invGray"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 bwMode="invGray"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 bwMode="invGray"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 bwMode="invGray"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 bwMode="invGray"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 bwMode="invGray"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 bwMode="invGray"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 bwMode="invGray"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 bwMode="invGray"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 bwMode="invGray"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 bwMode="invGray"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 bwMode="invGray"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 bwMode="invGray"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 bwMode="invGray"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 bwMode="invGray"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 bwMode="invGray"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 bwMode="invGray"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 bwMode="invGray"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 bwMode="invGray"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 bwMode="invGray"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 bwMode="invGray"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 bwMode="invGray"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 bwMode="invGray"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 bwMode="invGray"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 bwMode="invGray"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 bwMode="ltGray"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Picture Placeholder 7" descr="An empty placeholder to add an image. Click on the placeholder and select the image that you wish to add"/>
          <p:cNvSpPr>
            <a:spLocks noGrp="1"/>
          </p:cNvSpPr>
          <p:nvPr>
            <p:ph type="pic" sz="quarter" idx="13" hasCustomPrompt="1"/>
          </p:nvPr>
        </p:nvSpPr>
        <p:spPr>
          <a:xfrm>
            <a:off x="1195939" y="2695635"/>
            <a:ext cx="4414838" cy="3551578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r>
              <a:rPr lang="en-US" dirty="0"/>
              <a:t>Insert product photo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50DC668-A622-4B0D-992E-138D0874DE7D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7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098D-F870-4CA8-BAD2-3145CA31B9AE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1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678D-D309-4A06-BE84-43E453678EB0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3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FA52-645E-46D9-B5AE-B71DC312CE28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8FB2-902C-4EED-A4BC-DD5B6131C176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3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A8F4-0C03-410C-935A-AFCCDD113430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C926-C040-4F7C-84FA-93D155E810D0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500E-4E9F-4B24-9105-4D1FE6B344DA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DB77-9EF6-4E78-A6F4-CD53DE89B554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3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 bwMode="invGray"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 bwMode="invGray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 bwMode="invGray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 bwMode="invGray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 bwMode="invGray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 bwMode="invGray"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 bwMode="invGray"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 bwMode="invGray"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 bwMode="invGray"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 bwMode="invGray"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 bwMode="invGray"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 bwMode="invGray"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 bwMode="invGray"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 bwMode="invGray"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 bwMode="invGray"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 bwMode="invGray"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 bwMode="invGray"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 bwMode="invGray"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 bwMode="invGray"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 bwMode="invGray"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 bwMode="invGray"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 bwMode="invGray"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 bwMode="invGray"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 bwMode="invGray"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 bwMode="invGray"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 bwMode="invGray"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 bwMode="invGray"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 bwMode="invGray"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 bwMode="invGray"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 bwMode="invGray"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 bwMode="ltGray"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A94F-6006-44E7-AF94-1036D1869A77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6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 bwMode="invGray"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 bwMode="invGray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 bwMode="invGray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 bwMode="invGray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 bwMode="invGray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 bwMode="invGray"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 bwMode="invGray"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 bwMode="invGray"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 bwMode="invGray"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 bwMode="invGray"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 bwMode="invGray"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 bwMode="invGray"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 bwMode="invGray"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 bwMode="invGray"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 bwMode="invGray"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 bwMode="invGray"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 bwMode="invGray"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 bwMode="invGray"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 bwMode="invGray"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 bwMode="invGray"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 bwMode="invGray"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 bwMode="invGray"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 bwMode="invGray"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 bwMode="invGray"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 bwMode="invGray"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 bwMode="invGray"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 bwMode="invGray"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 bwMode="invGray"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 bwMode="invGray"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 bwMode="invGray"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 bwMode="ltGray"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EC2C-8FD4-416D-AED6-FE030AD6047C}" type="datetime1">
              <a:rPr lang="en-US" smtClean="0"/>
              <a:t>12/27/2019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5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 bwMode="invGray">
          <a:xfrm>
            <a:off x="-506608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 bwMode="invGray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 bwMode="invGray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 bwMode="invGray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 bwMode="invGray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 bwMode="invGray"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 bwMode="invGray"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 bwMode="invGray"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 bwMode="invGray"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 bwMode="invGray"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 bwMode="invGray"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 bwMode="invGray"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 bwMode="invGray"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 bwMode="invGray"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 bwMode="invGray"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 bwMode="invGray"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 bwMode="invGray"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 bwMode="invGray"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 bwMode="invGray"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 bwMode="invGray"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 bwMode="invGray"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 bwMode="invGray"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 bwMode="invGray"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 bwMode="invGray"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 bwMode="invGray"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 bwMode="invGray"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 bwMode="invGray"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 bwMode="invGray"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 bwMode="invGray"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 bwMode="invGray"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 bwMode="invGray"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 bwMode="invGray"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 bwMode="invGray"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 bwMode="ltGray"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39097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EFEFE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EFEFE"/>
                </a:solidFill>
              </a:defRPr>
            </a:lvl1pPr>
          </a:lstStyle>
          <a:p>
            <a:fld id="{230E08B4-D92C-46D7-A6C1-501E2FE758FD}" type="datetime1">
              <a:rPr lang="en-US" smtClean="0"/>
              <a:t>12/27/2019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75054" indent="-28575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892808" indent="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76000"/>
        <a:buFont typeface="Wingdings 2" pitchFamily="18" charset="2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864" userDrawn="1">
          <p15:clr>
            <a:srgbClr val="F26B43"/>
          </p15:clr>
        </p15:guide>
        <p15:guide id="3" pos="67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242378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Graduation Project (II)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Name:                                   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nl-N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Shaheen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89509" y="550718"/>
            <a:ext cx="1914310" cy="19143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95655" y="3467878"/>
            <a:ext cx="3169227" cy="12003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/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Daghlas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Salem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Sawafta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Majjad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5655" y="316607"/>
            <a:ext cx="3771900" cy="156966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Faculty of Architectural Engineering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9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6898" y="109006"/>
            <a:ext cx="3712281" cy="480611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791" y="843099"/>
            <a:ext cx="9704008" cy="545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7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37" y="705103"/>
            <a:ext cx="9779400" cy="55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4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194" y="1162177"/>
            <a:ext cx="8233930" cy="49022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7609" y="900565"/>
            <a:ext cx="29252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floor=1124m^2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height of 4m.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floor contain parking and mechanical room, electrical room.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326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59" y="2341417"/>
            <a:ext cx="5052236" cy="4057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133" y="2341417"/>
            <a:ext cx="5034687" cy="400396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5325" y="475275"/>
            <a:ext cx="10018713" cy="91794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8795" y="955886"/>
            <a:ext cx="61504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floor= 1339m^2, height of 5m.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floor contain auditorium  and cafeteria.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gallery and library, classrooms.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5325" y="1382791"/>
            <a:ext cx="61504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168055" y="4845269"/>
            <a:ext cx="977462" cy="13978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27771" y="4947505"/>
            <a:ext cx="977462" cy="13978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804419" y="5370786"/>
            <a:ext cx="697850" cy="76725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89674" y="5544207"/>
            <a:ext cx="697850" cy="76725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6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0995" y="-225822"/>
            <a:ext cx="10515600" cy="1581831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3010" y="1443434"/>
            <a:ext cx="11832772" cy="838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r>
              <a:rPr lang="en-US" dirty="0" smtClean="0"/>
              <a:t>                 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65" y="1969749"/>
            <a:ext cx="5205631" cy="43988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6626" y="443393"/>
            <a:ext cx="61504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floor= 1540m^2 height of 4m.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floor contain offices and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virtual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reality and GIS Lab.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Computer labs and main library.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167" y="2162034"/>
            <a:ext cx="4850833" cy="43087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399451">
            <a:off x="3307330" y="2359298"/>
            <a:ext cx="1076051" cy="7420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399451">
            <a:off x="8831619" y="2597631"/>
            <a:ext cx="1076051" cy="7420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42538" y="4845269"/>
            <a:ext cx="1502979" cy="69893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82263" y="4934607"/>
            <a:ext cx="1129862" cy="6096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3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783" y="310353"/>
            <a:ext cx="10515600" cy="95204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783" y="1499614"/>
            <a:ext cx="11898086" cy="8995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 smtClean="0"/>
              <a:t>                       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783" y="2051119"/>
            <a:ext cx="5129926" cy="42995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31538" y="488694"/>
            <a:ext cx="61504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floor= 1787m^2, height of 4.5m.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floor contain architectural studios and seminar project room.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Hand drawing studios.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4636" t="22120" r="23363" b="30076"/>
          <a:stretch/>
        </p:blipFill>
        <p:spPr>
          <a:xfrm>
            <a:off x="5968709" y="1895069"/>
            <a:ext cx="5302416" cy="445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38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82097"/>
            <a:ext cx="2933700" cy="99559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395316"/>
            <a:ext cx="11952514" cy="8035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 smtClean="0"/>
              <a:t> </a:t>
            </a:r>
            <a:r>
              <a:rPr lang="en-US" dirty="0" smtClean="0"/>
              <a:t>                            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51841" y="508505"/>
            <a:ext cx="6150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floor= 1093m^2, height of 4m.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floor contain architectural.</a:t>
            </a:r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264" y="1964507"/>
            <a:ext cx="5283531" cy="44462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4809"/>
          <a:stretch/>
        </p:blipFill>
        <p:spPr>
          <a:xfrm>
            <a:off x="6198795" y="2052315"/>
            <a:ext cx="5353017" cy="442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63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827" t="15961"/>
          <a:stretch/>
        </p:blipFill>
        <p:spPr>
          <a:xfrm>
            <a:off x="3490175" y="778168"/>
            <a:ext cx="6500481" cy="245965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569" y="921539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10569" y="1577758"/>
            <a:ext cx="2267993" cy="564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215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569" y="921539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10569" y="1577758"/>
            <a:ext cx="2267993" cy="564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594" y="705103"/>
            <a:ext cx="5498881" cy="251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09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569" y="921539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10569" y="1577758"/>
            <a:ext cx="2267993" cy="564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703" y="1450179"/>
            <a:ext cx="60674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5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6909" y="1101080"/>
            <a:ext cx="3013364" cy="4801314"/>
          </a:xfrm>
          <a:prstGeom prst="rect">
            <a:avLst/>
          </a:prstGeom>
          <a:ln/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Electrical Design</a:t>
            </a:r>
            <a:endParaRPr lang="ar-SA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  <a:p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22918" y="43590"/>
            <a:ext cx="3688773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13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569" y="921539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10569" y="1577758"/>
            <a:ext cx="2267993" cy="564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11328"/>
          <a:stretch/>
        </p:blipFill>
        <p:spPr>
          <a:xfrm>
            <a:off x="4568111" y="1100301"/>
            <a:ext cx="5037576" cy="20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9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052" y="490615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A-A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971226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3544158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89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052" y="490615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B-B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971226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3544158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39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052" y="490615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C-C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971226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3544158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2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 txBox="1">
            <a:spLocks/>
          </p:cNvSpPr>
          <p:nvPr/>
        </p:nvSpPr>
        <p:spPr>
          <a:xfrm>
            <a:off x="7086899" y="109006"/>
            <a:ext cx="3415370" cy="480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052" y="490615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D-D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971226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BCB8B6A-4A5A-4486-AAF5-8E7E0E08065B}"/>
              </a:ext>
            </a:extLst>
          </p:cNvPr>
          <p:cNvSpPr txBox="1">
            <a:spLocks/>
          </p:cNvSpPr>
          <p:nvPr/>
        </p:nvSpPr>
        <p:spPr>
          <a:xfrm>
            <a:off x="789397" y="3544158"/>
            <a:ext cx="9791700" cy="331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75054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anose="05020102010507070707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92808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itchFamily="18" charset="2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772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71" y="31309"/>
            <a:ext cx="4319125" cy="55830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06A76D23-4737-48AB-AE07-85359BDC1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550" y="1070588"/>
            <a:ext cx="11284450" cy="57874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ACI 2014 for design.</a:t>
            </a:r>
          </a:p>
          <a:p>
            <a:pPr marL="0" indent="0">
              <a:buNone/>
            </a:pP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Building Code (UBC 97) is adopted the code in Earthquake Analysis.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columns, walls and footings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Reinforcement steel (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71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82446FA-E81E-4895-B961-BBE675D52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550" y="1070588"/>
            <a:ext cx="11284450" cy="57874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Load= 5 KN/m²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= 4 KN/m²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of 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Reinforced concrete = 25 KN/m³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glass wall =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KN/m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weight of block = 12 KN/ m³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71" y="31309"/>
            <a:ext cx="4319125" cy="55830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</p:spTree>
    <p:extLst>
      <p:ext uri="{BB962C8B-B14F-4D97-AF65-F5344CB8AC3E}">
        <p14:creationId xmlns:p14="http://schemas.microsoft.com/office/powerpoint/2010/main" val="100266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97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18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292D4892-7B04-4C83-909C-7861CBFE3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9531" y="145473"/>
            <a:ext cx="2930269" cy="383313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1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8399AAB4-C269-4301-928E-144EB70E1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7637" y="2168525"/>
            <a:ext cx="9791700" cy="43513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project, an integrated design will be created for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keeps up with the development of the age and meets the basic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educational and architectural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needs as well as extracurricular activities and functions.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73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61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98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1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99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90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7324045" y="58237"/>
            <a:ext cx="2121292" cy="444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6236" y="1183517"/>
            <a:ext cx="89015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locate in Nablus city at AL-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Junaid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near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Wazan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town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2753" y="2013857"/>
            <a:ext cx="8386493" cy="417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3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7324045" y="58237"/>
            <a:ext cx="2121292" cy="444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6E1D7259-CDFF-4840-9A88-CDBED3389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397" y="755872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 and slope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4948" t="13369" r="14737" b="12339"/>
          <a:stretch/>
        </p:blipFill>
        <p:spPr>
          <a:xfrm>
            <a:off x="1748589" y="1198885"/>
            <a:ext cx="8309811" cy="493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4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8A328A9-8F5D-4E00-8F5D-E38B84D26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108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summer</a:t>
            </a:r>
          </a:p>
          <a:p>
            <a:pPr indent="-34290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winter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5044" t="26464" r="20608" b="16029"/>
          <a:stretch/>
        </p:blipFill>
        <p:spPr>
          <a:xfrm>
            <a:off x="2948132" y="1267559"/>
            <a:ext cx="6758609" cy="492980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7324045" y="58237"/>
            <a:ext cx="2121292" cy="444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</p:spTree>
    <p:extLst>
      <p:ext uri="{BB962C8B-B14F-4D97-AF65-F5344CB8AC3E}">
        <p14:creationId xmlns:p14="http://schemas.microsoft.com/office/powerpoint/2010/main" val="275057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7324045" y="58237"/>
            <a:ext cx="2121292" cy="444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5551" t="30571" r="30000" b="23977"/>
          <a:stretch/>
        </p:blipFill>
        <p:spPr>
          <a:xfrm>
            <a:off x="3144736" y="910922"/>
            <a:ext cx="7520151" cy="5581171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>
            <a:off x="6588041" y="2287493"/>
            <a:ext cx="269375" cy="37762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5778786">
            <a:off x="6788509" y="1574295"/>
            <a:ext cx="232611" cy="34065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 rot="16810091">
            <a:off x="4943187" y="1726886"/>
            <a:ext cx="232611" cy="34065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16810091">
            <a:off x="7728430" y="2122327"/>
            <a:ext cx="232611" cy="34065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5778786">
            <a:off x="8627730" y="1753299"/>
            <a:ext cx="232611" cy="34065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68E52011-269C-4C94-AB9D-746735F45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349" y="1058718"/>
            <a:ext cx="3518283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and slope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land which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built on equals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5278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m² with slope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approximately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is built on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2386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m², which is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45.2%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total area of land.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5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1374" y="109006"/>
            <a:ext cx="3415370" cy="480611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D80EC01-8404-4475-9305-759325030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919" y="1253330"/>
            <a:ext cx="10341902" cy="52178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Zones and Areas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28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7881076-43BC-4495-A099-0F049265F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224" y="1683749"/>
            <a:ext cx="11452172" cy="65376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floors.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= </a:t>
            </a:r>
            <a:r>
              <a:rPr lang="en-US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6923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m².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entrances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human and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entrance for parking.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contains </a:t>
            </a:r>
            <a:r>
              <a:rPr lang="en-US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staircases.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B6CB5017-9963-4B9F-A7B2-A54D77F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6899" y="109006"/>
            <a:ext cx="3415370" cy="480611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03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duct overview presentation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product overview presentation.potx" id="{B28DC015-93EB-44B4-96D3-A8389FA731F7}" vid="{002F0659-0D88-4125-B907-A96737D600EC}"/>
    </a:ext>
  </a:extLst>
</a:theme>
</file>

<file path=ppt/theme/theme2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product overview presentation</Template>
  <TotalTime>384</TotalTime>
  <Words>586</Words>
  <Application>Microsoft Office PowerPoint</Application>
  <PresentationFormat>Widescreen</PresentationFormat>
  <Paragraphs>266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Century Gothic</vt:lpstr>
      <vt:lpstr>Times New Roman</vt:lpstr>
      <vt:lpstr>Wingdings</vt:lpstr>
      <vt:lpstr>Wingdings 2</vt:lpstr>
      <vt:lpstr>Product overview presentation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Architectural Aspects</vt:lpstr>
      <vt:lpstr>Architectural Aspects</vt:lpstr>
      <vt:lpstr>Architectural Aspects</vt:lpstr>
      <vt:lpstr>PowerPoint Presentation</vt:lpstr>
      <vt:lpstr>PowerPoint Presentation</vt:lpstr>
      <vt:lpstr>Ground floor</vt:lpstr>
      <vt:lpstr>First floor</vt:lpstr>
      <vt:lpstr>Second Floor</vt:lpstr>
      <vt:lpstr>Third Floor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</vt:lpstr>
      <vt:lpstr>Structural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سامح مجد</dc:creator>
  <cp:lastModifiedBy>سامح مجد</cp:lastModifiedBy>
  <cp:revision>32</cp:revision>
  <dcterms:created xsi:type="dcterms:W3CDTF">2019-12-27T08:15:23Z</dcterms:created>
  <dcterms:modified xsi:type="dcterms:W3CDTF">2019-12-27T14:40:20Z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74065800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