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mp4"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5"/>
  </p:notesMasterIdLst>
  <p:sldIdLst>
    <p:sldId id="256" r:id="rId2"/>
    <p:sldId id="257" r:id="rId3"/>
    <p:sldId id="283" r:id="rId4"/>
    <p:sldId id="259" r:id="rId5"/>
    <p:sldId id="263" r:id="rId6"/>
    <p:sldId id="285" r:id="rId7"/>
    <p:sldId id="287" r:id="rId8"/>
    <p:sldId id="288" r:id="rId9"/>
    <p:sldId id="291" r:id="rId10"/>
    <p:sldId id="290" r:id="rId11"/>
    <p:sldId id="292" r:id="rId12"/>
    <p:sldId id="293" r:id="rId13"/>
    <p:sldId id="296" r:id="rId14"/>
    <p:sldId id="294" r:id="rId15"/>
    <p:sldId id="295" r:id="rId16"/>
    <p:sldId id="297" r:id="rId17"/>
    <p:sldId id="298" r:id="rId18"/>
    <p:sldId id="300" r:id="rId19"/>
    <p:sldId id="301" r:id="rId20"/>
    <p:sldId id="275" r:id="rId21"/>
    <p:sldId id="278" r:id="rId22"/>
    <p:sldId id="280" r:id="rId23"/>
    <p:sldId id="281"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6FCA577-62C8-4BF5-B794-F7AC721BA50B}">
          <p14:sldIdLst>
            <p14:sldId id="256"/>
            <p14:sldId id="257"/>
            <p14:sldId id="283"/>
          </p14:sldIdLst>
        </p14:section>
        <p14:section name="What is Deliveroo" id="{FCA413E4-6377-4DFE-8313-EBBE1D65BE1F}">
          <p14:sldIdLst>
            <p14:sldId id="259"/>
            <p14:sldId id="263"/>
            <p14:sldId id="285"/>
            <p14:sldId id="287"/>
            <p14:sldId id="288"/>
            <p14:sldId id="291"/>
            <p14:sldId id="290"/>
            <p14:sldId id="292"/>
            <p14:sldId id="293"/>
            <p14:sldId id="296"/>
            <p14:sldId id="294"/>
            <p14:sldId id="295"/>
            <p14:sldId id="297"/>
            <p14:sldId id="298"/>
            <p14:sldId id="300"/>
            <p14:sldId id="301"/>
            <p14:sldId id="275"/>
            <p14:sldId id="278"/>
            <p14:sldId id="280"/>
            <p14:sldId id="281"/>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2F3E"/>
    <a:srgbClr val="9E2E39"/>
    <a:srgbClr val="FF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8271" autoAdjust="0"/>
  </p:normalViewPr>
  <p:slideViewPr>
    <p:cSldViewPr snapToGrid="0">
      <p:cViewPr>
        <p:scale>
          <a:sx n="75" d="100"/>
          <a:sy n="75" d="100"/>
        </p:scale>
        <p:origin x="-1134" y="-42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5FB119-E4CE-42E1-A49C-9266A7BD4756}" type="datetimeFigureOut">
              <a:rPr lang="en-US" smtClean="0"/>
              <a:t>5/16/2018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6108E8-BABA-4484-8BB9-8BF6097AC2E8}" type="slidenum">
              <a:rPr lang="en-US" smtClean="0"/>
              <a:t>‹#›</a:t>
            </a:fld>
            <a:endParaRPr lang="en-US"/>
          </a:p>
        </p:txBody>
      </p:sp>
    </p:spTree>
    <p:extLst>
      <p:ext uri="{BB962C8B-B14F-4D97-AF65-F5344CB8AC3E}">
        <p14:creationId xmlns:p14="http://schemas.microsoft.com/office/powerpoint/2010/main" val="739090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120904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379AFBC7-3B60-4088-9E64-5DC6C419FE1F}"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0D932-A503-4299-B093-CDC6F798EA36}" type="slidenum">
              <a:rPr lang="en-US" smtClean="0"/>
              <a:t>‹#›</a:t>
            </a:fld>
            <a:endParaRPr lang="en-US"/>
          </a:p>
        </p:txBody>
      </p:sp>
      <p:sp>
        <p:nvSpPr>
          <p:cNvPr id="113" name="Rectangle 112"/>
          <p:cNvSpPr/>
          <p:nvPr/>
        </p:nvSpPr>
        <p:spPr>
          <a:xfrm>
            <a:off x="0" y="1905000"/>
            <a:ext cx="6604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6401859"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304800" y="2130426"/>
            <a:ext cx="58928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04800" y="3733800"/>
            <a:ext cx="58928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9AFBC7-3B60-4088-9E64-5DC6C419FE1F}"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0D932-A503-4299-B093-CDC6F798EA3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9AFBC7-3B60-4088-9E64-5DC6C419FE1F}"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0D932-A503-4299-B093-CDC6F798EA3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9AFBC7-3B60-4088-9E64-5DC6C419FE1F}" type="datetimeFigureOut">
              <a:rPr lang="en-US" smtClean="0"/>
              <a:t>5/16/2018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0D932-A503-4299-B093-CDC6F798EA3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2" y="-30478"/>
            <a:ext cx="120903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12192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12192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12192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609600" y="5621365"/>
            <a:ext cx="110744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609600" y="4463568"/>
            <a:ext cx="110744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379AFBC7-3B60-4088-9E64-5DC6C419FE1F}" type="datetimeFigureOut">
              <a:rPr lang="en-US" smtClean="0"/>
              <a:t>5/16/2018</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F370D932-A503-4299-B093-CDC6F798EA3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9AFBC7-3B60-4088-9E64-5DC6C419FE1F}" type="datetimeFigureOut">
              <a:rPr lang="en-US" smtClean="0"/>
              <a:t>5/16/2018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70D932-A503-4299-B093-CDC6F798EA3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9AFBC7-3B60-4088-9E64-5DC6C419FE1F}" type="datetimeFigureOut">
              <a:rPr lang="en-US" smtClean="0"/>
              <a:t>5/16/2018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70D932-A503-4299-B093-CDC6F798EA3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9AFBC7-3B60-4088-9E64-5DC6C419FE1F}" type="datetimeFigureOut">
              <a:rPr lang="en-US" smtClean="0"/>
              <a:t>5/16/2018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70D932-A503-4299-B093-CDC6F798EA3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9AFBC7-3B60-4088-9E64-5DC6C419FE1F}" type="datetimeFigureOut">
              <a:rPr lang="en-US" smtClean="0"/>
              <a:t>5/16/2018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70D932-A503-4299-B093-CDC6F798EA3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267200" y="273051"/>
            <a:ext cx="7315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79AFBC7-3B60-4088-9E64-5DC6C419FE1F}" type="datetimeFigureOut">
              <a:rPr lang="en-US" smtClean="0"/>
              <a:t>5/16/2018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70D932-A503-4299-B093-CDC6F798EA36}" type="slidenum">
              <a:rPr lang="en-US" smtClean="0"/>
              <a:t>‹#›</a:t>
            </a:fld>
            <a:endParaRPr lang="en-US"/>
          </a:p>
        </p:txBody>
      </p:sp>
      <p:sp>
        <p:nvSpPr>
          <p:cNvPr id="37" name="Rectangle 36"/>
          <p:cNvSpPr/>
          <p:nvPr/>
        </p:nvSpPr>
        <p:spPr>
          <a:xfrm>
            <a:off x="0" y="1563624"/>
            <a:ext cx="3681984"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2007129" y="3221207"/>
            <a:ext cx="3017520" cy="105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03200" y="1901952"/>
            <a:ext cx="316992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203200" y="3273552"/>
            <a:ext cx="316992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267200" y="381000"/>
            <a:ext cx="74168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379AFBC7-3B60-4088-9E64-5DC6C419FE1F}" type="datetimeFigureOut">
              <a:rPr lang="en-US" smtClean="0"/>
              <a:t>5/16/2018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70D932-A503-4299-B093-CDC6F798EA36}" type="slidenum">
              <a:rPr lang="en-US" smtClean="0"/>
              <a:t>‹#›</a:t>
            </a:fld>
            <a:endParaRPr lang="en-US"/>
          </a:p>
        </p:txBody>
      </p:sp>
      <p:sp>
        <p:nvSpPr>
          <p:cNvPr id="33" name="Rectangle 32"/>
          <p:cNvSpPr/>
          <p:nvPr/>
        </p:nvSpPr>
        <p:spPr>
          <a:xfrm>
            <a:off x="0" y="1563624"/>
            <a:ext cx="3681984"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2007129" y="3221207"/>
            <a:ext cx="3017520" cy="105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07264" y="1905000"/>
            <a:ext cx="316992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203200" y="3276600"/>
            <a:ext cx="316992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99136" y="137160"/>
            <a:ext cx="1182624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09600" y="6312409"/>
            <a:ext cx="2844800" cy="365125"/>
          </a:xfrm>
          <a:prstGeom prst="rect">
            <a:avLst/>
          </a:prstGeom>
        </p:spPr>
        <p:txBody>
          <a:bodyPr vert="horz" lIns="91440" tIns="45720" rIns="91440" bIns="45720" rtlCol="0" anchor="ctr"/>
          <a:lstStyle>
            <a:lvl1pPr algn="l">
              <a:defRPr sz="1200">
                <a:solidFill>
                  <a:schemeClr val="tx2"/>
                </a:solidFill>
              </a:defRPr>
            </a:lvl1pPr>
          </a:lstStyle>
          <a:p>
            <a:fld id="{379AFBC7-3B60-4088-9E64-5DC6C419FE1F}" type="datetimeFigureOut">
              <a:rPr lang="en-US" smtClean="0"/>
              <a:t>5/16/2018</a:t>
            </a:fld>
            <a:endParaRPr lang="en-US"/>
          </a:p>
        </p:txBody>
      </p:sp>
      <p:sp>
        <p:nvSpPr>
          <p:cNvPr id="5" name="Footer Placeholder 4"/>
          <p:cNvSpPr>
            <a:spLocks noGrp="1"/>
          </p:cNvSpPr>
          <p:nvPr>
            <p:ph type="ftr" sz="quarter" idx="3"/>
          </p:nvPr>
        </p:nvSpPr>
        <p:spPr>
          <a:xfrm>
            <a:off x="3774831" y="6312409"/>
            <a:ext cx="4642339"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8737600" y="6312409"/>
            <a:ext cx="2844800" cy="365125"/>
          </a:xfrm>
          <a:prstGeom prst="rect">
            <a:avLst/>
          </a:prstGeom>
        </p:spPr>
        <p:txBody>
          <a:bodyPr vert="horz" lIns="91440" tIns="45720" rIns="91440" bIns="45720" rtlCol="0" anchor="ctr"/>
          <a:lstStyle>
            <a:lvl1pPr algn="r">
              <a:defRPr sz="1200">
                <a:solidFill>
                  <a:schemeClr val="tx2"/>
                </a:solidFill>
              </a:defRPr>
            </a:lvl1pPr>
          </a:lstStyle>
          <a:p>
            <a:fld id="{F370D932-A503-4299-B093-CDC6F798EA3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mp4"/><Relationship Id="rId1" Type="http://schemas.microsoft.com/office/2007/relationships/media" Target="../media/media4.mp4"/><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5.mp4"/><Relationship Id="rId1" Type="http://schemas.microsoft.com/office/2007/relationships/media" Target="../media/media5.mp4"/><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9051DC16-082B-4795-95F1-BFB4A6C212E1}"/>
              </a:ext>
            </a:extLst>
          </p:cNvPr>
          <p:cNvSpPr/>
          <p:nvPr/>
        </p:nvSpPr>
        <p:spPr>
          <a:xfrm>
            <a:off x="616322" y="3492329"/>
            <a:ext cx="2838026" cy="1384995"/>
          </a:xfrm>
          <a:prstGeom prst="rect">
            <a:avLst/>
          </a:prstGeom>
          <a:noFill/>
        </p:spPr>
        <p:txBody>
          <a:bodyPr wrap="square" lIns="91440" tIns="45720" rIns="91440" bIns="45720">
            <a:spAutoFit/>
          </a:bodyPr>
          <a:lstStyle/>
          <a:p>
            <a:r>
              <a:rPr lang="en-US" sz="2800" b="0" cap="none" spc="0" dirty="0" smtClean="0">
                <a:ln w="0"/>
                <a:solidFill>
                  <a:schemeClr val="accent2">
                    <a:lumMod val="75000"/>
                  </a:schemeClr>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t>Presented By </a:t>
            </a:r>
            <a:r>
              <a:rPr lang="en-US" sz="2800" b="0" cap="none" spc="0" dirty="0">
                <a:ln w="0"/>
                <a:solidFill>
                  <a:schemeClr val="accent2">
                    <a:lumMod val="75000"/>
                  </a:schemeClr>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t>: </a:t>
            </a:r>
            <a:r>
              <a:rPr lang="en-US" sz="2800" b="0" cap="none" spc="0" dirty="0">
                <a:ln w="0"/>
                <a:solidFill>
                  <a:schemeClr val="bg2">
                    <a:lumMod val="50000"/>
                  </a:schemeClr>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t/>
            </a:r>
            <a:br>
              <a:rPr lang="en-US" sz="2800" b="0" cap="none" spc="0" dirty="0">
                <a:ln w="0"/>
                <a:solidFill>
                  <a:schemeClr val="bg2">
                    <a:lumMod val="50000"/>
                  </a:schemeClr>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br>
            <a:r>
              <a:rPr lang="en-US" sz="2800" b="0" cap="none" spc="0" dirty="0" err="1" smtClean="0">
                <a:ln w="0"/>
                <a:solidFill>
                  <a:srgbClr val="2A2F3E"/>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t>Hala</a:t>
            </a:r>
            <a:r>
              <a:rPr lang="en-US" sz="2800" b="0" cap="none" spc="0" dirty="0" smtClean="0">
                <a:ln w="0"/>
                <a:solidFill>
                  <a:srgbClr val="2A2F3E"/>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t> </a:t>
            </a:r>
            <a:r>
              <a:rPr lang="en-US" sz="2800" b="0" cap="none" spc="0" dirty="0" err="1" smtClean="0">
                <a:ln w="0"/>
                <a:solidFill>
                  <a:srgbClr val="2A2F3E"/>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t>Jabr</a:t>
            </a:r>
            <a:endParaRPr lang="en-US" sz="2800" b="0" cap="none" spc="0" dirty="0" smtClean="0">
              <a:ln w="0"/>
              <a:solidFill>
                <a:srgbClr val="2A2F3E"/>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endParaRPr>
          </a:p>
          <a:p>
            <a:r>
              <a:rPr lang="en-US" sz="2800" dirty="0" smtClean="0">
                <a:ln w="0"/>
                <a:solidFill>
                  <a:srgbClr val="2A2F3E"/>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t>Noor </a:t>
            </a:r>
            <a:r>
              <a:rPr lang="en-US" sz="2800" dirty="0" err="1" smtClean="0">
                <a:ln w="0"/>
                <a:solidFill>
                  <a:srgbClr val="2A2F3E"/>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t>Zakaria</a:t>
            </a:r>
            <a:endParaRPr lang="en-US" sz="2800" b="0" cap="none" spc="0" dirty="0">
              <a:ln w="0"/>
              <a:solidFill>
                <a:srgbClr val="2A2F3E"/>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endParaRPr>
          </a:p>
        </p:txBody>
      </p:sp>
      <p:sp>
        <p:nvSpPr>
          <p:cNvPr id="8" name="Rectangle 7">
            <a:extLst>
              <a:ext uri="{FF2B5EF4-FFF2-40B4-BE49-F238E27FC236}">
                <a16:creationId xmlns:a16="http://schemas.microsoft.com/office/drawing/2014/main" xmlns="" id="{1A6F87D8-04C1-4DE8-929D-47F41EC2E394}"/>
              </a:ext>
            </a:extLst>
          </p:cNvPr>
          <p:cNvSpPr/>
          <p:nvPr/>
        </p:nvSpPr>
        <p:spPr>
          <a:xfrm>
            <a:off x="389663" y="2356629"/>
            <a:ext cx="3064685" cy="1015663"/>
          </a:xfrm>
          <a:prstGeom prst="rect">
            <a:avLst/>
          </a:prstGeom>
          <a:noFill/>
        </p:spPr>
        <p:txBody>
          <a:bodyPr wrap="none" lIns="91440" tIns="45720" rIns="91440" bIns="45720">
            <a:spAutoFit/>
          </a:bodyPr>
          <a:lstStyle/>
          <a:p>
            <a:r>
              <a:rPr lang="en-US" sz="3200" dirty="0">
                <a:ln w="0"/>
                <a:solidFill>
                  <a:schemeClr val="accent2">
                    <a:lumMod val="75000"/>
                  </a:schemeClr>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t>Supervisors</a:t>
            </a:r>
            <a:r>
              <a:rPr lang="en-US" sz="3200" b="0" cap="none" spc="0" dirty="0">
                <a:ln w="0"/>
                <a:solidFill>
                  <a:schemeClr val="accent2">
                    <a:lumMod val="75000"/>
                  </a:schemeClr>
                </a:solidFill>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t>: </a:t>
            </a:r>
            <a:endParaRPr lang="en-US" sz="3200" b="0" cap="none" spc="0" dirty="0" smtClean="0">
              <a:ln w="0"/>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endParaRPr>
          </a:p>
          <a:p>
            <a:r>
              <a:rPr lang="en-US" sz="2800" b="0" cap="none" spc="0" dirty="0" smtClean="0">
                <a:ln w="0"/>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t>Dr. </a:t>
            </a:r>
            <a:r>
              <a:rPr lang="en-US" sz="2800" b="0" cap="none" spc="0" dirty="0">
                <a:ln w="0"/>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t>Mona </a:t>
            </a:r>
            <a:r>
              <a:rPr lang="en-US" sz="2800" b="0" cap="none" spc="0" dirty="0" err="1" smtClean="0">
                <a:ln w="0"/>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rPr>
              <a:t>Demaidi</a:t>
            </a:r>
            <a:endParaRPr lang="en-US" sz="2800" b="0" cap="none" spc="0" dirty="0">
              <a:ln w="0"/>
              <a:effectLst>
                <a:outerShdw blurRad="38100" dist="19050" dir="2700000" algn="tl" rotWithShape="0">
                  <a:schemeClr val="dk1">
                    <a:alpha val="40000"/>
                  </a:schemeClr>
                </a:outerShdw>
              </a:effectLst>
              <a:latin typeface="Aldhabi" panose="01000000000000000000" pitchFamily="2" charset="-78"/>
              <a:cs typeface="Aldhabi" panose="01000000000000000000" pitchFamily="2"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8128" y="838200"/>
            <a:ext cx="4527550" cy="4724400"/>
          </a:xfrm>
          <a:prstGeom prst="rect">
            <a:avLst/>
          </a:prstGeom>
        </p:spPr>
      </p:pic>
    </p:spTree>
    <p:extLst>
      <p:ext uri="{BB962C8B-B14F-4D97-AF65-F5344CB8AC3E}">
        <p14:creationId xmlns:p14="http://schemas.microsoft.com/office/powerpoint/2010/main" val="32773955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Page</a:t>
            </a:r>
            <a:endParaRPr lang="en-US" dirty="0"/>
          </a:p>
        </p:txBody>
      </p:sp>
      <p:sp>
        <p:nvSpPr>
          <p:cNvPr id="3" name="Content Placeholder 2"/>
          <p:cNvSpPr>
            <a:spLocks noGrp="1"/>
          </p:cNvSpPr>
          <p:nvPr>
            <p:ph idx="1"/>
          </p:nvPr>
        </p:nvSpPr>
        <p:spPr>
          <a:xfrm>
            <a:off x="558129" y="1712880"/>
            <a:ext cx="6362216" cy="1891139"/>
          </a:xfrm>
        </p:spPr>
        <p:txBody>
          <a:bodyPr>
            <a:noAutofit/>
          </a:bodyPr>
          <a:lstStyle/>
          <a:p>
            <a:r>
              <a:rPr lang="en-US" sz="2800" dirty="0" smtClean="0"/>
              <a:t>Restaurant Page:</a:t>
            </a:r>
          </a:p>
          <a:p>
            <a:pPr marL="0" indent="0">
              <a:buNone/>
            </a:pPr>
            <a:r>
              <a:rPr lang="en-US" sz="2800" dirty="0" smtClean="0"/>
              <a:t>User can browse all restaurants in the system and their menus and order from it then the order displays in the cart page.</a:t>
            </a:r>
          </a:p>
        </p:txBody>
      </p:sp>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pic>
        <p:nvPicPr>
          <p:cNvPr id="6" name="My Movie.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34492" t="3889" r="34224"/>
          <a:stretch/>
        </p:blipFill>
        <p:spPr>
          <a:xfrm>
            <a:off x="7730833" y="860134"/>
            <a:ext cx="3044539" cy="5261412"/>
          </a:xfrm>
          <a:prstGeom prst="rect">
            <a:avLst/>
          </a:prstGeom>
        </p:spPr>
      </p:pic>
    </p:spTree>
    <p:extLst>
      <p:ext uri="{BB962C8B-B14F-4D97-AF65-F5344CB8AC3E}">
        <p14:creationId xmlns:p14="http://schemas.microsoft.com/office/powerpoint/2010/main" val="70616282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Page</a:t>
            </a:r>
            <a:endParaRPr lang="en-US" dirty="0"/>
          </a:p>
        </p:txBody>
      </p:sp>
      <p:sp>
        <p:nvSpPr>
          <p:cNvPr id="3" name="Content Placeholder 2"/>
          <p:cNvSpPr>
            <a:spLocks noGrp="1"/>
          </p:cNvSpPr>
          <p:nvPr>
            <p:ph idx="1"/>
          </p:nvPr>
        </p:nvSpPr>
        <p:spPr>
          <a:xfrm>
            <a:off x="558129" y="1712880"/>
            <a:ext cx="6362216" cy="1891139"/>
          </a:xfrm>
        </p:spPr>
        <p:txBody>
          <a:bodyPr>
            <a:noAutofit/>
          </a:bodyPr>
          <a:lstStyle/>
          <a:p>
            <a:r>
              <a:rPr lang="en-US" sz="2800" dirty="0" smtClean="0"/>
              <a:t>In cart page you can choose the destination if your order.</a:t>
            </a:r>
          </a:p>
          <a:p>
            <a:r>
              <a:rPr lang="en-US" sz="2800" dirty="0" smtClean="0"/>
              <a:t>You can order to your current location or to a specific location.</a:t>
            </a:r>
            <a:endParaRPr lang="en-US" sz="2800" dirty="0" smtClean="0"/>
          </a:p>
        </p:txBody>
      </p:sp>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7495" y="870239"/>
            <a:ext cx="3076575" cy="542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72870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Delivery Page</a:t>
            </a:r>
            <a:endParaRPr lang="en-US" dirty="0"/>
          </a:p>
        </p:txBody>
      </p:sp>
      <p:sp>
        <p:nvSpPr>
          <p:cNvPr id="3" name="Content Placeholder 2"/>
          <p:cNvSpPr>
            <a:spLocks noGrp="1"/>
          </p:cNvSpPr>
          <p:nvPr>
            <p:ph idx="1"/>
          </p:nvPr>
        </p:nvSpPr>
        <p:spPr>
          <a:xfrm>
            <a:off x="558129" y="1712880"/>
            <a:ext cx="6362216" cy="1891139"/>
          </a:xfrm>
        </p:spPr>
        <p:txBody>
          <a:bodyPr>
            <a:noAutofit/>
          </a:bodyPr>
          <a:lstStyle/>
          <a:p>
            <a:r>
              <a:rPr lang="en-US" sz="2800" dirty="0" smtClean="0"/>
              <a:t>When he logged into the application, he can also sees his location. He also can view and edit his basic information.</a:t>
            </a:r>
          </a:p>
        </p:txBody>
      </p:sp>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7423" y="1051648"/>
            <a:ext cx="3086100" cy="541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87894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Delivery Page</a:t>
            </a:r>
            <a:endParaRPr lang="en-US" dirty="0"/>
          </a:p>
        </p:txBody>
      </p:sp>
      <p:sp>
        <p:nvSpPr>
          <p:cNvPr id="3" name="Content Placeholder 2"/>
          <p:cNvSpPr>
            <a:spLocks noGrp="1"/>
          </p:cNvSpPr>
          <p:nvPr>
            <p:ph idx="1"/>
          </p:nvPr>
        </p:nvSpPr>
        <p:spPr>
          <a:xfrm>
            <a:off x="558129" y="1712880"/>
            <a:ext cx="6362216" cy="1891139"/>
          </a:xfrm>
        </p:spPr>
        <p:txBody>
          <a:bodyPr>
            <a:noAutofit/>
          </a:bodyPr>
          <a:lstStyle/>
          <a:p>
            <a:r>
              <a:rPr lang="en-US" sz="2800" dirty="0" smtClean="0"/>
              <a:t>The basic information in delivery profile page:</a:t>
            </a:r>
          </a:p>
          <a:p>
            <a:endParaRPr lang="en-US" sz="2800" dirty="0"/>
          </a:p>
          <a:p>
            <a:r>
              <a:rPr lang="en-US" sz="4800" dirty="0" smtClean="0"/>
              <a:t>// video</a:t>
            </a:r>
          </a:p>
        </p:txBody>
      </p:sp>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1564" y="739341"/>
            <a:ext cx="3364762" cy="5959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47038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 Page</a:t>
            </a:r>
            <a:endParaRPr lang="en-US" dirty="0"/>
          </a:p>
        </p:txBody>
      </p:sp>
      <p:sp>
        <p:nvSpPr>
          <p:cNvPr id="3" name="Content Placeholder 2"/>
          <p:cNvSpPr>
            <a:spLocks noGrp="1"/>
          </p:cNvSpPr>
          <p:nvPr>
            <p:ph idx="1"/>
          </p:nvPr>
        </p:nvSpPr>
        <p:spPr>
          <a:xfrm>
            <a:off x="558129" y="1712880"/>
            <a:ext cx="6362216" cy="1891139"/>
          </a:xfrm>
        </p:spPr>
        <p:txBody>
          <a:bodyPr>
            <a:noAutofit/>
          </a:bodyPr>
          <a:lstStyle/>
          <a:p>
            <a:r>
              <a:rPr lang="en-US" sz="2800" dirty="0" smtClean="0"/>
              <a:t>When customer press on order button, the algorithm start choosing the best delivery person.</a:t>
            </a:r>
          </a:p>
          <a:p>
            <a:r>
              <a:rPr lang="en-US" sz="2800" dirty="0" smtClean="0"/>
              <a:t>// video 1 min</a:t>
            </a:r>
          </a:p>
          <a:p>
            <a:r>
              <a:rPr lang="en-US" sz="2800" dirty="0" smtClean="0"/>
              <a:t>// talking about the </a:t>
            </a:r>
            <a:r>
              <a:rPr lang="en-US" sz="2800" dirty="0" err="1" smtClean="0"/>
              <a:t>algo</a:t>
            </a:r>
            <a:endParaRPr lang="en-US" sz="2800" dirty="0"/>
          </a:p>
          <a:p>
            <a:r>
              <a:rPr lang="en-US" sz="2800" dirty="0" smtClean="0"/>
              <a:t>// video </a:t>
            </a:r>
          </a:p>
        </p:txBody>
      </p:sp>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pic>
        <p:nvPicPr>
          <p:cNvPr id="5" name="trackk.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34427" t="3889" r="34397"/>
          <a:stretch/>
        </p:blipFill>
        <p:spPr>
          <a:xfrm>
            <a:off x="7921254" y="885178"/>
            <a:ext cx="3019647" cy="5236368"/>
          </a:xfrm>
          <a:prstGeom prst="rect">
            <a:avLst/>
          </a:prstGeom>
        </p:spPr>
      </p:pic>
    </p:spTree>
    <p:extLst>
      <p:ext uri="{BB962C8B-B14F-4D97-AF65-F5344CB8AC3E}">
        <p14:creationId xmlns:p14="http://schemas.microsoft.com/office/powerpoint/2010/main" val="140735133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 Page</a:t>
            </a:r>
            <a:endParaRPr lang="en-US" dirty="0"/>
          </a:p>
        </p:txBody>
      </p:sp>
      <p:sp>
        <p:nvSpPr>
          <p:cNvPr id="3" name="Content Placeholder 2"/>
          <p:cNvSpPr>
            <a:spLocks noGrp="1"/>
          </p:cNvSpPr>
          <p:nvPr>
            <p:ph idx="1"/>
          </p:nvPr>
        </p:nvSpPr>
        <p:spPr>
          <a:xfrm>
            <a:off x="558129" y="1712880"/>
            <a:ext cx="6362216" cy="1891139"/>
          </a:xfrm>
        </p:spPr>
        <p:txBody>
          <a:bodyPr>
            <a:noAutofit/>
          </a:bodyPr>
          <a:lstStyle/>
          <a:p>
            <a:r>
              <a:rPr lang="en-US" sz="2800" dirty="0" smtClean="0"/>
              <a:t>In the order page user can make a chat with delivery person and see his order.</a:t>
            </a:r>
          </a:p>
          <a:p>
            <a:r>
              <a:rPr lang="en-US" sz="2800" dirty="0" smtClean="0"/>
              <a:t>// add how to see the order</a:t>
            </a:r>
            <a:endParaRPr lang="en-US" sz="2800" dirty="0" smtClean="0"/>
          </a:p>
        </p:txBody>
      </p:sp>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pic>
        <p:nvPicPr>
          <p:cNvPr id="5" name="chat.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34214" t="3616" r="34224"/>
          <a:stretch/>
        </p:blipFill>
        <p:spPr>
          <a:xfrm>
            <a:off x="7849613" y="348161"/>
            <a:ext cx="3253563" cy="5588719"/>
          </a:xfrm>
          <a:prstGeom prst="rect">
            <a:avLst/>
          </a:prstGeom>
        </p:spPr>
      </p:pic>
    </p:spTree>
    <p:extLst>
      <p:ext uri="{BB962C8B-B14F-4D97-AF65-F5344CB8AC3E}">
        <p14:creationId xmlns:p14="http://schemas.microsoft.com/office/powerpoint/2010/main" val="327085249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Page</a:t>
            </a:r>
            <a:endParaRPr lang="en-US" dirty="0"/>
          </a:p>
        </p:txBody>
      </p:sp>
      <p:sp>
        <p:nvSpPr>
          <p:cNvPr id="3" name="Content Placeholder 2"/>
          <p:cNvSpPr>
            <a:spLocks noGrp="1"/>
          </p:cNvSpPr>
          <p:nvPr>
            <p:ph idx="1"/>
          </p:nvPr>
        </p:nvSpPr>
        <p:spPr>
          <a:xfrm>
            <a:off x="558129" y="1340740"/>
            <a:ext cx="11052624" cy="1891139"/>
          </a:xfrm>
        </p:spPr>
        <p:txBody>
          <a:bodyPr>
            <a:noAutofit/>
          </a:bodyPr>
          <a:lstStyle/>
          <a:p>
            <a:r>
              <a:rPr lang="en-US" sz="2800" dirty="0" smtClean="0"/>
              <a:t>The home page talks about the application and allow people to install it.</a:t>
            </a:r>
          </a:p>
          <a:p>
            <a:r>
              <a:rPr lang="en-US" sz="2800" dirty="0" smtClean="0"/>
              <a:t>Web page allows Admin and Category admin to log in.</a:t>
            </a:r>
          </a:p>
          <a:p>
            <a:endParaRPr lang="en-US" sz="2800" dirty="0" smtClean="0"/>
          </a:p>
        </p:txBody>
      </p:sp>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544" y="2371522"/>
            <a:ext cx="10473070" cy="41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90348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Page</a:t>
            </a:r>
            <a:endParaRPr lang="en-US" dirty="0"/>
          </a:p>
        </p:txBody>
      </p:sp>
      <p:sp>
        <p:nvSpPr>
          <p:cNvPr id="3" name="Content Placeholder 2"/>
          <p:cNvSpPr>
            <a:spLocks noGrp="1"/>
          </p:cNvSpPr>
          <p:nvPr>
            <p:ph idx="1"/>
          </p:nvPr>
        </p:nvSpPr>
        <p:spPr>
          <a:xfrm>
            <a:off x="558129" y="1712880"/>
            <a:ext cx="11052624" cy="1891139"/>
          </a:xfrm>
        </p:spPr>
        <p:txBody>
          <a:bodyPr>
            <a:noAutofit/>
          </a:bodyPr>
          <a:lstStyle/>
          <a:p>
            <a:r>
              <a:rPr lang="en-US" sz="2800" dirty="0" smtClean="0"/>
              <a:t>Admin Page:</a:t>
            </a:r>
          </a:p>
        </p:txBody>
      </p:sp>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7782" y="2365229"/>
            <a:ext cx="5145937" cy="3756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0300" y="2365228"/>
            <a:ext cx="4808636" cy="3756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98817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Page</a:t>
            </a:r>
            <a:endParaRPr lang="en-US" dirty="0"/>
          </a:p>
        </p:txBody>
      </p:sp>
      <p:sp>
        <p:nvSpPr>
          <p:cNvPr id="3" name="Content Placeholder 2"/>
          <p:cNvSpPr>
            <a:spLocks noGrp="1"/>
          </p:cNvSpPr>
          <p:nvPr>
            <p:ph idx="1"/>
          </p:nvPr>
        </p:nvSpPr>
        <p:spPr>
          <a:xfrm>
            <a:off x="420714" y="96576"/>
            <a:ext cx="11052624" cy="1891139"/>
          </a:xfrm>
        </p:spPr>
        <p:txBody>
          <a:bodyPr>
            <a:noAutofit/>
          </a:bodyPr>
          <a:lstStyle/>
          <a:p>
            <a:r>
              <a:rPr lang="en-US" sz="2800" dirty="0" smtClean="0"/>
              <a:t>Admin Page:</a:t>
            </a:r>
          </a:p>
        </p:txBody>
      </p:sp>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04" t="5546" r="2893" b="7983"/>
          <a:stretch/>
        </p:blipFill>
        <p:spPr bwMode="auto">
          <a:xfrm>
            <a:off x="774700" y="1854201"/>
            <a:ext cx="9931401" cy="196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descr="https://scontent.fjrs2-1.fna.fbcdn.net/v/t1.15752-9/31781922_1790955720926543_7502920245313536000_n.png?_nc_cat=0&amp;oh=d654826c437d55e65eaec97afc30cdc4&amp;oe=5B91D871"/>
          <p:cNvPicPr>
            <a:picLocks noChangeAspect="1" noChangeArrowheads="1"/>
          </p:cNvPicPr>
          <p:nvPr/>
        </p:nvPicPr>
        <p:blipFill rotWithShape="1">
          <a:blip r:embed="rId3">
            <a:extLst>
              <a:ext uri="{28A0092B-C50C-407E-A947-70E740481C1C}">
                <a14:useLocalDpi xmlns:a14="http://schemas.microsoft.com/office/drawing/2010/main" val="0"/>
              </a:ext>
            </a:extLst>
          </a:blip>
          <a:srcRect l="7721" t="34074" r="33047" b="39303"/>
          <a:stretch/>
        </p:blipFill>
        <p:spPr bwMode="auto">
          <a:xfrm>
            <a:off x="774700" y="3940921"/>
            <a:ext cx="9944100" cy="2282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84067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Page</a:t>
            </a:r>
            <a:endParaRPr lang="en-US" dirty="0"/>
          </a:p>
        </p:txBody>
      </p:sp>
      <p:sp>
        <p:nvSpPr>
          <p:cNvPr id="3" name="Content Placeholder 2"/>
          <p:cNvSpPr>
            <a:spLocks noGrp="1"/>
          </p:cNvSpPr>
          <p:nvPr>
            <p:ph idx="1"/>
          </p:nvPr>
        </p:nvSpPr>
        <p:spPr>
          <a:xfrm>
            <a:off x="558129" y="1712880"/>
            <a:ext cx="11052624" cy="1891139"/>
          </a:xfrm>
        </p:spPr>
        <p:txBody>
          <a:bodyPr>
            <a:noAutofit/>
          </a:bodyPr>
          <a:lstStyle/>
          <a:p>
            <a:r>
              <a:rPr lang="en-US" sz="2800" dirty="0" smtClean="0"/>
              <a:t>Category a</a:t>
            </a:r>
            <a:r>
              <a:rPr lang="en-US" sz="2800" dirty="0" smtClean="0"/>
              <a:t>dmin Page:</a:t>
            </a:r>
          </a:p>
        </p:txBody>
      </p:sp>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0300" y="2365228"/>
            <a:ext cx="4808636" cy="3756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450" y="2365227"/>
            <a:ext cx="4525684" cy="3756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35324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7C9FA8-3CE7-4A08-A539-49DEF937D487}"/>
              </a:ext>
            </a:extLst>
          </p:cNvPr>
          <p:cNvSpPr>
            <a:spLocks noGrp="1"/>
          </p:cNvSpPr>
          <p:nvPr>
            <p:ph type="title"/>
          </p:nvPr>
        </p:nvSpPr>
        <p:spPr/>
        <p:txBody>
          <a:bodyPr>
            <a:normAutofit/>
          </a:bodyPr>
          <a:lstStyle/>
          <a:p>
            <a:r>
              <a:rPr lang="en-US" sz="6600" u="sng" dirty="0">
                <a:latin typeface="Aldhabi" panose="01000000000000000000" pitchFamily="2" charset="-78"/>
                <a:cs typeface="Aldhabi" panose="01000000000000000000" pitchFamily="2" charset="-78"/>
              </a:rPr>
              <a:t>Outline:</a:t>
            </a:r>
          </a:p>
        </p:txBody>
      </p:sp>
      <p:sp>
        <p:nvSpPr>
          <p:cNvPr id="3" name="Content Placeholder 2">
            <a:extLst>
              <a:ext uri="{FF2B5EF4-FFF2-40B4-BE49-F238E27FC236}">
                <a16:creationId xmlns:a16="http://schemas.microsoft.com/office/drawing/2014/main" xmlns="" id="{6C849EAD-713F-485B-B228-0027CF75814E}"/>
              </a:ext>
            </a:extLst>
          </p:cNvPr>
          <p:cNvSpPr>
            <a:spLocks noGrp="1"/>
          </p:cNvSpPr>
          <p:nvPr>
            <p:ph idx="1"/>
          </p:nvPr>
        </p:nvSpPr>
        <p:spPr>
          <a:xfrm>
            <a:off x="838200" y="1825625"/>
            <a:ext cx="5461000" cy="4351338"/>
          </a:xfrm>
        </p:spPr>
        <p:txBody>
          <a:bodyPr>
            <a:normAutofit/>
          </a:bodyPr>
          <a:lstStyle/>
          <a:p>
            <a:r>
              <a:rPr lang="en-US" dirty="0" smtClean="0"/>
              <a:t>General Overview</a:t>
            </a:r>
            <a:endParaRPr lang="en-US" dirty="0" smtClean="0"/>
          </a:p>
          <a:p>
            <a:r>
              <a:rPr lang="en-US" dirty="0" smtClean="0"/>
              <a:t>Motivation</a:t>
            </a:r>
            <a:endParaRPr lang="en-US" dirty="0"/>
          </a:p>
          <a:p>
            <a:r>
              <a:rPr lang="en-US" dirty="0"/>
              <a:t>What is </a:t>
            </a:r>
            <a:r>
              <a:rPr lang="en-US" dirty="0" err="1" smtClean="0"/>
              <a:t>Deliveroo</a:t>
            </a:r>
            <a:endParaRPr lang="en-US" dirty="0" smtClean="0"/>
          </a:p>
          <a:p>
            <a:r>
              <a:rPr lang="en-US" dirty="0" err="1" smtClean="0"/>
              <a:t>Deliveroo</a:t>
            </a:r>
            <a:r>
              <a:rPr lang="en-US" dirty="0" smtClean="0"/>
              <a:t> Features</a:t>
            </a:r>
            <a:endParaRPr lang="en-US" dirty="0"/>
          </a:p>
          <a:p>
            <a:r>
              <a:rPr lang="en-US" dirty="0" smtClean="0"/>
              <a:t>Tools and Technologies </a:t>
            </a:r>
          </a:p>
          <a:p>
            <a:r>
              <a:rPr lang="en-US" dirty="0" smtClean="0"/>
              <a:t>Challenges</a:t>
            </a:r>
            <a:endParaRPr lang="en-US" dirty="0"/>
          </a:p>
          <a:p>
            <a:r>
              <a:rPr lang="en-US" dirty="0"/>
              <a:t>Constraints</a:t>
            </a:r>
          </a:p>
          <a:p>
            <a:r>
              <a:rPr lang="en-US" dirty="0"/>
              <a:t>Future work </a:t>
            </a:r>
          </a:p>
        </p:txBody>
      </p:sp>
    </p:spTree>
    <p:extLst>
      <p:ext uri="{BB962C8B-B14F-4D97-AF65-F5344CB8AC3E}">
        <p14:creationId xmlns:p14="http://schemas.microsoft.com/office/powerpoint/2010/main" val="37312137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FBD33A-132B-4A56-A956-3BAA86CEA606}"/>
              </a:ext>
            </a:extLst>
          </p:cNvPr>
          <p:cNvSpPr>
            <a:spLocks noGrp="1"/>
          </p:cNvSpPr>
          <p:nvPr>
            <p:ph type="title"/>
          </p:nvPr>
        </p:nvSpPr>
        <p:spPr>
          <a:xfrm>
            <a:off x="838200" y="229658"/>
            <a:ext cx="10371667" cy="609335"/>
          </a:xfrm>
        </p:spPr>
        <p:txBody>
          <a:bodyPr>
            <a:noAutofit/>
          </a:bodyPr>
          <a:lstStyle/>
          <a:p>
            <a:r>
              <a:rPr lang="en-US" sz="3600" dirty="0"/>
              <a:t>Technologies and </a:t>
            </a:r>
            <a:r>
              <a:rPr lang="en-US" sz="3600" dirty="0" smtClean="0"/>
              <a:t>implementation// t3del +</a:t>
            </a:r>
            <a:r>
              <a:rPr lang="en-US" sz="3600" dirty="0" err="1" smtClean="0"/>
              <a:t>cordova</a:t>
            </a:r>
            <a:endParaRPr lang="en-US" sz="3600" dirty="0"/>
          </a:p>
        </p:txBody>
      </p:sp>
      <p:sp>
        <p:nvSpPr>
          <p:cNvPr id="4" name="TextBox 3">
            <a:extLst>
              <a:ext uri="{FF2B5EF4-FFF2-40B4-BE49-F238E27FC236}">
                <a16:creationId xmlns:a16="http://schemas.microsoft.com/office/drawing/2014/main" xmlns="" id="{5875E6DA-EC29-4D46-9FA1-9F8C4D51196D}"/>
              </a:ext>
            </a:extLst>
          </p:cNvPr>
          <p:cNvSpPr txBox="1"/>
          <p:nvPr/>
        </p:nvSpPr>
        <p:spPr>
          <a:xfrm>
            <a:off x="694266" y="1351508"/>
            <a:ext cx="10515600" cy="4154984"/>
          </a:xfrm>
          <a:prstGeom prst="rect">
            <a:avLst/>
          </a:prstGeom>
          <a:noFill/>
        </p:spPr>
        <p:txBody>
          <a:bodyPr wrap="square" rtlCol="0">
            <a:spAutoFit/>
          </a:bodyPr>
          <a:lstStyle/>
          <a:p>
            <a:pPr marL="342900" indent="-342900">
              <a:buFont typeface="Arial" panose="020B0604020202020204" pitchFamily="34" charset="0"/>
              <a:buChar char="•"/>
            </a:pPr>
            <a:r>
              <a:rPr lang="en-US" sz="2400" dirty="0"/>
              <a:t>Mobile application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a:p>
            <a:endParaRPr lang="en-US" sz="2400" dirty="0"/>
          </a:p>
          <a:p>
            <a:pPr marL="342900" indent="-342900">
              <a:buFont typeface="Arial" panose="020B0604020202020204" pitchFamily="34" charset="0"/>
              <a:buChar char="•"/>
            </a:pPr>
            <a:r>
              <a:rPr lang="en-US" sz="2400" dirty="0"/>
              <a:t>Dashboard website</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a:p>
            <a:endParaRPr lang="en-US"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Server</a:t>
            </a:r>
          </a:p>
        </p:txBody>
      </p:sp>
      <p:pic>
        <p:nvPicPr>
          <p:cNvPr id="6" name="Picture 5">
            <a:extLst>
              <a:ext uri="{FF2B5EF4-FFF2-40B4-BE49-F238E27FC236}">
                <a16:creationId xmlns:a16="http://schemas.microsoft.com/office/drawing/2014/main" xmlns="" id="{E18C8A34-30F0-4BD9-B965-DCA4EE4CAF7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9133" y="1555221"/>
            <a:ext cx="1873779" cy="1873779"/>
          </a:xfrm>
          <a:prstGeom prst="rect">
            <a:avLst/>
          </a:prstGeom>
        </p:spPr>
      </p:pic>
      <p:pic>
        <p:nvPicPr>
          <p:cNvPr id="8" name="Picture 7">
            <a:extLst>
              <a:ext uri="{FF2B5EF4-FFF2-40B4-BE49-F238E27FC236}">
                <a16:creationId xmlns:a16="http://schemas.microsoft.com/office/drawing/2014/main" xmlns="" id="{35FE5D08-4AB3-4D7B-89C0-05C6750392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1" y="1979064"/>
            <a:ext cx="1998131" cy="1024042"/>
          </a:xfrm>
          <a:prstGeom prst="rect">
            <a:avLst/>
          </a:prstGeom>
        </p:spPr>
      </p:pic>
      <p:pic>
        <p:nvPicPr>
          <p:cNvPr id="10" name="Picture 9">
            <a:extLst>
              <a:ext uri="{FF2B5EF4-FFF2-40B4-BE49-F238E27FC236}">
                <a16:creationId xmlns:a16="http://schemas.microsoft.com/office/drawing/2014/main" xmlns="" id="{C8250A75-B913-4DCC-988D-2EAA555221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94739" y="1997111"/>
            <a:ext cx="1007020" cy="1007020"/>
          </a:xfrm>
          <a:prstGeom prst="rect">
            <a:avLst/>
          </a:prstGeom>
        </p:spPr>
      </p:pic>
      <p:pic>
        <p:nvPicPr>
          <p:cNvPr id="20" name="Picture 19">
            <a:extLst>
              <a:ext uri="{FF2B5EF4-FFF2-40B4-BE49-F238E27FC236}">
                <a16:creationId xmlns:a16="http://schemas.microsoft.com/office/drawing/2014/main" xmlns="" id="{7718F8D0-9D60-4483-BA33-0FD5CA2030C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4782" y="5506492"/>
            <a:ext cx="2730778" cy="1024042"/>
          </a:xfrm>
          <a:prstGeom prst="rect">
            <a:avLst/>
          </a:prstGeom>
        </p:spPr>
      </p:pic>
      <p:pic>
        <p:nvPicPr>
          <p:cNvPr id="22" name="Picture 21">
            <a:extLst>
              <a:ext uri="{FF2B5EF4-FFF2-40B4-BE49-F238E27FC236}">
                <a16:creationId xmlns:a16="http://schemas.microsoft.com/office/drawing/2014/main" xmlns="" id="{FBA84DE7-9205-42E3-98C3-15A57C83A01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20298" y="3630662"/>
            <a:ext cx="1931768" cy="1131895"/>
          </a:xfrm>
          <a:prstGeom prst="rect">
            <a:avLst/>
          </a:prstGeom>
        </p:spPr>
      </p:pic>
    </p:spTree>
    <p:extLst>
      <p:ext uri="{BB962C8B-B14F-4D97-AF65-F5344CB8AC3E}">
        <p14:creationId xmlns:p14="http://schemas.microsoft.com/office/powerpoint/2010/main" val="20059907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FD49D3-4107-43F0-ACBC-56189BDAD225}"/>
              </a:ext>
            </a:extLst>
          </p:cNvPr>
          <p:cNvSpPr>
            <a:spLocks noGrp="1"/>
          </p:cNvSpPr>
          <p:nvPr>
            <p:ph type="title"/>
          </p:nvPr>
        </p:nvSpPr>
        <p:spPr/>
        <p:txBody>
          <a:bodyPr/>
          <a:lstStyle/>
          <a:p>
            <a:r>
              <a:rPr lang="en-US" dirty="0" smtClean="0"/>
              <a:t>Challenges</a:t>
            </a:r>
            <a:endParaRPr lang="en-US" dirty="0"/>
          </a:p>
        </p:txBody>
      </p:sp>
      <p:sp>
        <p:nvSpPr>
          <p:cNvPr id="3" name="Content Placeholder 2">
            <a:extLst>
              <a:ext uri="{FF2B5EF4-FFF2-40B4-BE49-F238E27FC236}">
                <a16:creationId xmlns:a16="http://schemas.microsoft.com/office/drawing/2014/main" xmlns="" id="{55E2EA72-688B-49B8-A84F-9CBCB2BA2203}"/>
              </a:ext>
            </a:extLst>
          </p:cNvPr>
          <p:cNvSpPr>
            <a:spLocks noGrp="1"/>
          </p:cNvSpPr>
          <p:nvPr>
            <p:ph idx="1"/>
          </p:nvPr>
        </p:nvSpPr>
        <p:spPr/>
        <p:txBody>
          <a:bodyPr>
            <a:normAutofit/>
          </a:bodyPr>
          <a:lstStyle/>
          <a:p>
            <a:r>
              <a:rPr lang="en-US" dirty="0" smtClean="0"/>
              <a:t>Google Map</a:t>
            </a:r>
            <a:r>
              <a:rPr lang="en-US" dirty="0" smtClean="0"/>
              <a:t> </a:t>
            </a:r>
          </a:p>
          <a:p>
            <a:pPr lvl="1"/>
            <a:r>
              <a:rPr lang="en-US" dirty="0" smtClean="0"/>
              <a:t> It doesn’t recognize all places in Palestine.</a:t>
            </a:r>
          </a:p>
          <a:p>
            <a:pPr lvl="1"/>
            <a:r>
              <a:rPr lang="en-US" dirty="0"/>
              <a:t> </a:t>
            </a:r>
            <a:r>
              <a:rPr lang="en-US" dirty="0" smtClean="0"/>
              <a:t>A </a:t>
            </a:r>
            <a:r>
              <a:rPr lang="en-US" dirty="0" smtClean="0"/>
              <a:t>lot of streets are not defined with its common names.</a:t>
            </a:r>
            <a:r>
              <a:rPr lang="en-US" dirty="0" smtClean="0"/>
              <a:t> </a:t>
            </a:r>
            <a:endParaRPr lang="en-US" dirty="0"/>
          </a:p>
          <a:p>
            <a:pPr marL="0" indent="0">
              <a:buNone/>
            </a:pPr>
            <a:endParaRPr lang="en-US" dirty="0"/>
          </a:p>
          <a:p>
            <a:r>
              <a:rPr lang="en-US" dirty="0" smtClean="0"/>
              <a:t>3G</a:t>
            </a:r>
            <a:endParaRPr lang="en-US" dirty="0"/>
          </a:p>
          <a:p>
            <a:pPr lvl="1"/>
            <a:r>
              <a:rPr lang="en-US" dirty="0" smtClean="0"/>
              <a:t>Live tracking depends mainly on the speed of the Internet</a:t>
            </a:r>
            <a:endParaRPr lang="en-US" dirty="0"/>
          </a:p>
        </p:txBody>
      </p:sp>
    </p:spTree>
    <p:extLst>
      <p:ext uri="{BB962C8B-B14F-4D97-AF65-F5344CB8AC3E}">
        <p14:creationId xmlns:p14="http://schemas.microsoft.com/office/powerpoint/2010/main" val="11070930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61D272-6628-40C7-91B9-28A553320972}"/>
              </a:ext>
            </a:extLst>
          </p:cNvPr>
          <p:cNvSpPr>
            <a:spLocks noGrp="1"/>
          </p:cNvSpPr>
          <p:nvPr>
            <p:ph type="title"/>
          </p:nvPr>
        </p:nvSpPr>
        <p:spPr/>
        <p:txBody>
          <a:bodyPr/>
          <a:lstStyle/>
          <a:p>
            <a:r>
              <a:rPr lang="en-US"/>
              <a:t>Future </a:t>
            </a:r>
            <a:r>
              <a:rPr lang="en-US" smtClean="0"/>
              <a:t>works</a:t>
            </a:r>
            <a:endParaRPr lang="en-US" dirty="0"/>
          </a:p>
        </p:txBody>
      </p:sp>
      <p:sp>
        <p:nvSpPr>
          <p:cNvPr id="3" name="Content Placeholder 2">
            <a:extLst>
              <a:ext uri="{FF2B5EF4-FFF2-40B4-BE49-F238E27FC236}">
                <a16:creationId xmlns:a16="http://schemas.microsoft.com/office/drawing/2014/main" xmlns="" id="{FB306668-DABE-405A-8941-961F973F3092}"/>
              </a:ext>
            </a:extLst>
          </p:cNvPr>
          <p:cNvSpPr>
            <a:spLocks noGrp="1"/>
          </p:cNvSpPr>
          <p:nvPr>
            <p:ph idx="1"/>
          </p:nvPr>
        </p:nvSpPr>
        <p:spPr/>
        <p:txBody>
          <a:bodyPr>
            <a:normAutofit/>
          </a:bodyPr>
          <a:lstStyle/>
          <a:p>
            <a:r>
              <a:rPr lang="en-US" dirty="0" smtClean="0"/>
              <a:t>Ask </a:t>
            </a:r>
            <a:r>
              <a:rPr lang="en-US" dirty="0"/>
              <a:t>some delivery companies to entering their employees in our system. </a:t>
            </a:r>
          </a:p>
          <a:p>
            <a:r>
              <a:rPr lang="en-US" dirty="0" smtClean="0"/>
              <a:t>Expand </a:t>
            </a:r>
            <a:r>
              <a:rPr lang="en-US" dirty="0"/>
              <a:t>the project by allowing any user to add goods and sell them by the application during our delivery men employees. </a:t>
            </a:r>
          </a:p>
          <a:p>
            <a:r>
              <a:rPr lang="en-US" dirty="0" smtClean="0"/>
              <a:t>Make </a:t>
            </a:r>
            <a:r>
              <a:rPr lang="en-US" dirty="0"/>
              <a:t>customize for some delivery men, if a restaurant has its own cars, motors, etc. Then these cars can be added as a delivery men ordering food for only that restaurant. So, this restaurant can benefit from the application features. </a:t>
            </a:r>
          </a:p>
        </p:txBody>
      </p:sp>
    </p:spTree>
    <p:extLst>
      <p:ext uri="{BB962C8B-B14F-4D97-AF65-F5344CB8AC3E}">
        <p14:creationId xmlns:p14="http://schemas.microsoft.com/office/powerpoint/2010/main" val="10163711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935BD4-A78F-497A-A873-CB2ACB1ED34C}"/>
              </a:ext>
            </a:extLst>
          </p:cNvPr>
          <p:cNvSpPr>
            <a:spLocks noGrp="1"/>
          </p:cNvSpPr>
          <p:nvPr>
            <p:ph type="title"/>
          </p:nvPr>
        </p:nvSpPr>
        <p:spPr>
          <a:xfrm>
            <a:off x="838199" y="365125"/>
            <a:ext cx="10761133" cy="5934075"/>
          </a:xfrm>
        </p:spPr>
        <p:txBody>
          <a:bodyPr>
            <a:normAutofit/>
          </a:bodyPr>
          <a:lstStyle/>
          <a:p>
            <a:pPr algn="ctr"/>
            <a:r>
              <a:rPr lang="en-US" sz="8800" dirty="0" smtClean="0"/>
              <a:t>Thanks</a:t>
            </a:r>
            <a:br>
              <a:rPr lang="en-US" sz="8800" dirty="0" smtClean="0"/>
            </a:br>
            <a:endParaRPr lang="en-US" sz="8800" dirty="0"/>
          </a:p>
        </p:txBody>
      </p:sp>
    </p:spTree>
    <p:extLst>
      <p:ext uri="{BB962C8B-B14F-4D97-AF65-F5344CB8AC3E}">
        <p14:creationId xmlns:p14="http://schemas.microsoft.com/office/powerpoint/2010/main" val="4236683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C71C15-B819-489D-80FA-630629F4B4FD}"/>
              </a:ext>
            </a:extLst>
          </p:cNvPr>
          <p:cNvSpPr>
            <a:spLocks noGrp="1"/>
          </p:cNvSpPr>
          <p:nvPr>
            <p:ph type="title"/>
          </p:nvPr>
        </p:nvSpPr>
        <p:spPr/>
        <p:txBody>
          <a:bodyPr/>
          <a:lstStyle/>
          <a:p>
            <a:r>
              <a:rPr lang="en-US" b="1" u="sng" dirty="0"/>
              <a:t>Motivations</a:t>
            </a:r>
            <a:r>
              <a:rPr lang="en-US" dirty="0"/>
              <a:t>:</a:t>
            </a:r>
          </a:p>
        </p:txBody>
      </p:sp>
      <p:sp>
        <p:nvSpPr>
          <p:cNvPr id="3" name="Content Placeholder 2">
            <a:extLst>
              <a:ext uri="{FF2B5EF4-FFF2-40B4-BE49-F238E27FC236}">
                <a16:creationId xmlns:a16="http://schemas.microsoft.com/office/drawing/2014/main" xmlns="" id="{0F8D48D7-4B7A-4B9F-99C8-971D6F7AA7D7}"/>
              </a:ext>
            </a:extLst>
          </p:cNvPr>
          <p:cNvSpPr>
            <a:spLocks noGrp="1"/>
          </p:cNvSpPr>
          <p:nvPr>
            <p:ph idx="1"/>
          </p:nvPr>
        </p:nvSpPr>
        <p:spPr/>
        <p:txBody>
          <a:bodyPr>
            <a:normAutofit/>
          </a:bodyPr>
          <a:lstStyle/>
          <a:p>
            <a:r>
              <a:rPr lang="en-US" dirty="0" smtClean="0"/>
              <a:t>Ordering Goods</a:t>
            </a:r>
            <a:endParaRPr lang="en-US" dirty="0"/>
          </a:p>
          <a:p>
            <a:pPr lvl="1"/>
            <a:r>
              <a:rPr lang="en-US" dirty="0"/>
              <a:t> Is very easy these days </a:t>
            </a:r>
          </a:p>
          <a:p>
            <a:pPr lvl="1"/>
            <a:r>
              <a:rPr lang="en-US" dirty="0" smtClean="0"/>
              <a:t>But it’s slow and  few mobile applications support this process.</a:t>
            </a:r>
            <a:endParaRPr lang="en-US" dirty="0"/>
          </a:p>
          <a:p>
            <a:r>
              <a:rPr lang="en-US" dirty="0"/>
              <a:t>Effort needed to </a:t>
            </a:r>
            <a:r>
              <a:rPr lang="en-US" dirty="0" smtClean="0"/>
              <a:t>request order</a:t>
            </a:r>
            <a:endParaRPr lang="en-US" dirty="0"/>
          </a:p>
          <a:p>
            <a:pPr lvl="1"/>
            <a:r>
              <a:rPr lang="en-US" dirty="0"/>
              <a:t>Most services require </a:t>
            </a:r>
            <a:r>
              <a:rPr lang="en-US" dirty="0" smtClean="0"/>
              <a:t>calling</a:t>
            </a:r>
            <a:endParaRPr lang="en-US" dirty="0"/>
          </a:p>
          <a:p>
            <a:pPr lvl="1"/>
            <a:r>
              <a:rPr lang="en-US" dirty="0"/>
              <a:t>Many people struggle finding </a:t>
            </a:r>
            <a:r>
              <a:rPr lang="en-US" dirty="0" smtClean="0"/>
              <a:t>menu to know what goods are provided.</a:t>
            </a:r>
          </a:p>
          <a:p>
            <a:r>
              <a:rPr lang="en-US" dirty="0" smtClean="0"/>
              <a:t>There is no applications that allow you to track your order and open chat with delivery person.</a:t>
            </a:r>
            <a:endParaRPr lang="en-US" dirty="0"/>
          </a:p>
        </p:txBody>
      </p:sp>
    </p:spTree>
    <p:extLst>
      <p:ext uri="{BB962C8B-B14F-4D97-AF65-F5344CB8AC3E}">
        <p14:creationId xmlns:p14="http://schemas.microsoft.com/office/powerpoint/2010/main" val="14055452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B5CC6A-EEF8-4B82-9B23-166A1DDB4B36}"/>
              </a:ext>
            </a:extLst>
          </p:cNvPr>
          <p:cNvSpPr>
            <a:spLocks noGrp="1"/>
          </p:cNvSpPr>
          <p:nvPr>
            <p:ph type="title"/>
          </p:nvPr>
        </p:nvSpPr>
        <p:spPr/>
        <p:txBody>
          <a:bodyPr/>
          <a:lstStyle/>
          <a:p>
            <a:r>
              <a:rPr lang="en-US" dirty="0" err="1" smtClean="0"/>
              <a:t>Deliveroo</a:t>
            </a:r>
            <a:endParaRPr lang="en-US" dirty="0"/>
          </a:p>
        </p:txBody>
      </p:sp>
      <p:sp>
        <p:nvSpPr>
          <p:cNvPr id="3" name="Content Placeholder 2">
            <a:extLst>
              <a:ext uri="{FF2B5EF4-FFF2-40B4-BE49-F238E27FC236}">
                <a16:creationId xmlns:a16="http://schemas.microsoft.com/office/drawing/2014/main" xmlns="" id="{D397E5D5-D813-475B-A624-3E8E7A77F16C}"/>
              </a:ext>
            </a:extLst>
          </p:cNvPr>
          <p:cNvSpPr>
            <a:spLocks noGrp="1"/>
          </p:cNvSpPr>
          <p:nvPr>
            <p:ph idx="1"/>
          </p:nvPr>
        </p:nvSpPr>
        <p:spPr>
          <a:xfrm>
            <a:off x="622300" y="1341285"/>
            <a:ext cx="10972800" cy="5486400"/>
          </a:xfrm>
        </p:spPr>
        <p:txBody>
          <a:bodyPr>
            <a:normAutofit/>
          </a:bodyPr>
          <a:lstStyle/>
          <a:p>
            <a:r>
              <a:rPr lang="en-US" dirty="0" err="1" smtClean="0"/>
              <a:t>Deliveroo</a:t>
            </a:r>
            <a:r>
              <a:rPr lang="en-US" dirty="0" smtClean="0"/>
              <a:t> is a mobile application with cross </a:t>
            </a:r>
          </a:p>
          <a:p>
            <a:pPr marL="0" indent="0">
              <a:buNone/>
            </a:pPr>
            <a:r>
              <a:rPr lang="en-US" dirty="0" smtClean="0"/>
              <a:t>platform framework and a website that help </a:t>
            </a:r>
          </a:p>
          <a:p>
            <a:pPr marL="0" indent="0">
              <a:buNone/>
            </a:pPr>
            <a:r>
              <a:rPr lang="en-US" dirty="0" smtClean="0"/>
              <a:t>people to get their demands as fast as possible.</a:t>
            </a:r>
          </a:p>
          <a:p>
            <a:pPr marL="0" indent="0">
              <a:buNone/>
            </a:pPr>
            <a:endParaRPr lang="en-US" dirty="0" smtClean="0"/>
          </a:p>
          <a:p>
            <a:r>
              <a:rPr lang="en-US" dirty="0" smtClean="0"/>
              <a:t>Provides Menus for many restaurants.</a:t>
            </a:r>
          </a:p>
          <a:p>
            <a:pPr marL="0" indent="0">
              <a:buNone/>
            </a:pPr>
            <a:endParaRPr lang="en-US" dirty="0" smtClean="0"/>
          </a:p>
          <a:p>
            <a:r>
              <a:rPr lang="en-US" dirty="0" err="1" smtClean="0"/>
              <a:t>Deliveroo</a:t>
            </a:r>
            <a:r>
              <a:rPr lang="en-US" dirty="0" smtClean="0"/>
              <a:t> makes clients track their order</a:t>
            </a:r>
          </a:p>
          <a:p>
            <a:pPr marL="0" indent="0">
              <a:buNone/>
            </a:pPr>
            <a:r>
              <a:rPr lang="en-US" dirty="0" smtClean="0"/>
              <a:t>on the map and make a chat with the delivery man</a:t>
            </a:r>
            <a:endParaRPr lang="en-US" dirty="0"/>
          </a:p>
        </p:txBody>
      </p:sp>
      <p:pic>
        <p:nvPicPr>
          <p:cNvPr id="4" name="video-1526504141.mp4">
            <a:hlinkClick r:id="" action="ppaction://media"/>
          </p:cNvPr>
          <p:cNvPicPr>
            <a:picLocks noChangeAspect="1"/>
          </p:cNvPicPr>
          <p:nvPr>
            <a:videoFile r:link="rId1"/>
            <p:extLst>
              <p:ext uri="{DAA4B4D4-6D71-4841-9C94-3DE7FCFB9230}">
                <p14:media xmlns:p14="http://schemas.microsoft.com/office/powerpoint/2010/main" r:embed="rId2">
                  <p14:trim end="105550.9146"/>
                </p14:media>
              </p:ext>
            </p:extLst>
          </p:nvPr>
        </p:nvPicPr>
        <p:blipFill rotWithShape="1">
          <a:blip r:embed="rId4"/>
          <a:srcRect t="3672"/>
          <a:stretch>
            <a:fillRect/>
          </a:stretch>
        </p:blipFill>
        <p:spPr>
          <a:xfrm>
            <a:off x="9250773" y="1061885"/>
            <a:ext cx="2734750" cy="4695979"/>
          </a:xfrm>
          <a:prstGeom prst="rect">
            <a:avLst/>
          </a:prstGeom>
        </p:spPr>
      </p:pic>
    </p:spTree>
    <p:extLst>
      <p:ext uri="{BB962C8B-B14F-4D97-AF65-F5344CB8AC3E}">
        <p14:creationId xmlns:p14="http://schemas.microsoft.com/office/powerpoint/2010/main" val="301538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61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24CC864-0B6F-4952-B656-C8C9B1C71564}"/>
              </a:ext>
            </a:extLst>
          </p:cNvPr>
          <p:cNvSpPr>
            <a:spLocks noGrp="1"/>
          </p:cNvSpPr>
          <p:nvPr>
            <p:ph type="title"/>
          </p:nvPr>
        </p:nvSpPr>
        <p:spPr>
          <a:xfrm>
            <a:off x="31408" y="127154"/>
            <a:ext cx="10972800" cy="1143000"/>
          </a:xfrm>
        </p:spPr>
        <p:txBody>
          <a:bodyPr/>
          <a:lstStyle/>
          <a:p>
            <a:r>
              <a:rPr lang="en-US" b="1" u="sng" dirty="0"/>
              <a:t>Login &amp; signup</a:t>
            </a:r>
          </a:p>
        </p:txBody>
      </p:sp>
      <p:sp>
        <p:nvSpPr>
          <p:cNvPr id="5" name="TextBox 4">
            <a:extLst>
              <a:ext uri="{FF2B5EF4-FFF2-40B4-BE49-F238E27FC236}">
                <a16:creationId xmlns:a16="http://schemas.microsoft.com/office/drawing/2014/main" xmlns="" id="{1659C1CC-A551-420B-8334-C24CB3B25A6C}"/>
              </a:ext>
            </a:extLst>
          </p:cNvPr>
          <p:cNvSpPr txBox="1"/>
          <p:nvPr/>
        </p:nvSpPr>
        <p:spPr>
          <a:xfrm>
            <a:off x="838200" y="1690688"/>
            <a:ext cx="6565490" cy="4031873"/>
          </a:xfrm>
          <a:prstGeom prst="rect">
            <a:avLst/>
          </a:prstGeom>
          <a:noFill/>
        </p:spPr>
        <p:txBody>
          <a:bodyPr wrap="square" rtlCol="0">
            <a:spAutoFit/>
          </a:bodyPr>
          <a:lstStyle/>
          <a:p>
            <a:pPr marL="285750" indent="-285750">
              <a:buFont typeface="Arial" panose="020B0604020202020204" pitchFamily="34" charset="0"/>
              <a:buChar char="•"/>
            </a:pPr>
            <a:r>
              <a:rPr lang="en-US" sz="3200" dirty="0" smtClean="0"/>
              <a:t>You can sign up as a user or a delivery man.</a:t>
            </a:r>
            <a:endParaRPr lang="en-US" sz="3200" dirty="0"/>
          </a:p>
          <a:p>
            <a:pPr marL="285750" indent="-285750">
              <a:buFont typeface="Arial" panose="020B0604020202020204" pitchFamily="34" charset="0"/>
              <a:buChar char="•"/>
            </a:pPr>
            <a:endParaRPr lang="en-US" sz="3200" dirty="0"/>
          </a:p>
          <a:p>
            <a:pPr marL="285750" indent="-285750">
              <a:buFont typeface="Arial" panose="020B0604020202020204" pitchFamily="34" charset="0"/>
              <a:buChar char="•"/>
            </a:pPr>
            <a:r>
              <a:rPr lang="en-US" sz="3200" dirty="0" smtClean="0"/>
              <a:t>Login Page:</a:t>
            </a:r>
          </a:p>
          <a:p>
            <a:r>
              <a:rPr lang="en-US" sz="3200" dirty="0" smtClean="0"/>
              <a:t>- The application ensure of the email and password then logs in due to the type of this user.</a:t>
            </a:r>
            <a:endParaRPr lang="en-US" sz="3200" dirty="0"/>
          </a:p>
          <a:p>
            <a:pPr marL="285750" indent="-285750">
              <a:buFont typeface="Arial" panose="020B0604020202020204" pitchFamily="34" charset="0"/>
              <a:buChar char="•"/>
            </a:pPr>
            <a:endParaRPr lang="en-US" sz="32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7796215" y="727283"/>
            <a:ext cx="3166196" cy="546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93752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Customer Page</a:t>
            </a:r>
            <a:endParaRPr lang="en-US" dirty="0"/>
          </a:p>
        </p:txBody>
      </p:sp>
      <p:sp>
        <p:nvSpPr>
          <p:cNvPr id="3" name="Content Placeholder 2"/>
          <p:cNvSpPr>
            <a:spLocks noGrp="1"/>
          </p:cNvSpPr>
          <p:nvPr>
            <p:ph idx="1"/>
          </p:nvPr>
        </p:nvSpPr>
        <p:spPr>
          <a:xfrm>
            <a:off x="786728" y="1349198"/>
            <a:ext cx="10972800" cy="1891139"/>
          </a:xfrm>
        </p:spPr>
        <p:txBody>
          <a:bodyPr/>
          <a:lstStyle/>
          <a:p>
            <a:r>
              <a:rPr lang="en-US" dirty="0" smtClean="0"/>
              <a:t>When Client signed in, he can see</a:t>
            </a:r>
          </a:p>
          <a:p>
            <a:pPr marL="0" indent="0">
              <a:buNone/>
            </a:pPr>
            <a:r>
              <a:rPr lang="en-US" dirty="0" smtClean="0"/>
              <a:t> his location with a marker.</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3013" y="1179644"/>
            <a:ext cx="2781188" cy="494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4289277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Page</a:t>
            </a:r>
            <a:endParaRPr lang="en-US" dirty="0"/>
          </a:p>
        </p:txBody>
      </p:sp>
      <p:sp>
        <p:nvSpPr>
          <p:cNvPr id="3" name="Content Placeholder 2"/>
          <p:cNvSpPr>
            <a:spLocks noGrp="1"/>
          </p:cNvSpPr>
          <p:nvPr>
            <p:ph idx="1"/>
          </p:nvPr>
        </p:nvSpPr>
        <p:spPr>
          <a:xfrm>
            <a:off x="558129" y="1712880"/>
            <a:ext cx="4263254" cy="1891139"/>
          </a:xfrm>
        </p:spPr>
        <p:txBody>
          <a:bodyPr>
            <a:noAutofit/>
          </a:bodyPr>
          <a:lstStyle/>
          <a:p>
            <a:r>
              <a:rPr lang="en-US" sz="2800" dirty="0" smtClean="0"/>
              <a:t>Also he has the ability to lookup for any place on the map and put a marker to be the destination of his order.</a:t>
            </a:r>
          </a:p>
          <a:p>
            <a:endParaRPr lang="en-US" sz="2800" dirty="0"/>
          </a:p>
        </p:txBody>
      </p:sp>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1784" t="2017" r="2971" b="2061"/>
          <a:stretch/>
        </p:blipFill>
        <p:spPr bwMode="auto">
          <a:xfrm>
            <a:off x="8763000" y="1168400"/>
            <a:ext cx="2870200" cy="50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33" t="1936" r="52821" b="1901"/>
          <a:stretch/>
        </p:blipFill>
        <p:spPr bwMode="auto">
          <a:xfrm>
            <a:off x="5384800" y="1155700"/>
            <a:ext cx="2895600" cy="50927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68168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Page</a:t>
            </a:r>
            <a:endParaRPr lang="en-US" dirty="0"/>
          </a:p>
        </p:txBody>
      </p:sp>
      <p:sp>
        <p:nvSpPr>
          <p:cNvPr id="3" name="Content Placeholder 2"/>
          <p:cNvSpPr>
            <a:spLocks noGrp="1"/>
          </p:cNvSpPr>
          <p:nvPr>
            <p:ph idx="1"/>
          </p:nvPr>
        </p:nvSpPr>
        <p:spPr>
          <a:xfrm>
            <a:off x="558129" y="1712880"/>
            <a:ext cx="4263254" cy="1891139"/>
          </a:xfrm>
        </p:spPr>
        <p:txBody>
          <a:bodyPr>
            <a:noAutofit/>
          </a:bodyPr>
          <a:lstStyle/>
          <a:p>
            <a:r>
              <a:rPr lang="en-US" sz="2800" dirty="0" smtClean="0"/>
              <a:t>In slide menu there are many options as shown..</a:t>
            </a:r>
          </a:p>
          <a:p>
            <a:r>
              <a:rPr lang="en-US" sz="2800" dirty="0" smtClean="0"/>
              <a:t>He can view and edit his basic information</a:t>
            </a:r>
          </a:p>
          <a:p>
            <a:endParaRPr lang="en-US" sz="2800" dirty="0"/>
          </a:p>
          <a:p>
            <a:endParaRPr lang="en-US" sz="2800" dirty="0" smtClean="0"/>
          </a:p>
          <a:p>
            <a:r>
              <a:rPr lang="en-US" sz="6000" dirty="0" smtClean="0"/>
              <a:t>//video</a:t>
            </a:r>
            <a:r>
              <a:rPr lang="en-US" sz="2800" dirty="0" smtClean="0"/>
              <a:t>.</a:t>
            </a:r>
          </a:p>
        </p:txBody>
      </p:sp>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3711" y="887552"/>
            <a:ext cx="3260580" cy="5434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18114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Page</a:t>
            </a:r>
            <a:endParaRPr lang="en-US" dirty="0"/>
          </a:p>
        </p:txBody>
      </p:sp>
      <p:sp>
        <p:nvSpPr>
          <p:cNvPr id="3" name="Content Placeholder 2"/>
          <p:cNvSpPr>
            <a:spLocks noGrp="1"/>
          </p:cNvSpPr>
          <p:nvPr>
            <p:ph idx="1"/>
          </p:nvPr>
        </p:nvSpPr>
        <p:spPr>
          <a:xfrm>
            <a:off x="558128" y="1712880"/>
            <a:ext cx="5936189" cy="1891139"/>
          </a:xfrm>
        </p:spPr>
        <p:txBody>
          <a:bodyPr>
            <a:noAutofit/>
          </a:bodyPr>
          <a:lstStyle/>
          <a:p>
            <a:r>
              <a:rPr lang="en-US" sz="2800" dirty="0"/>
              <a:t>This page helps you to get the nearby restaurants near any place you want, which done by entering the place in the search bar, then you can see the restaurants and if that restaurant either close or open. </a:t>
            </a:r>
            <a:endParaRPr lang="en-US" sz="2800" dirty="0" smtClean="0"/>
          </a:p>
        </p:txBody>
      </p:sp>
      <p:sp>
        <p:nvSpPr>
          <p:cNvPr id="4" name="TextBox 3"/>
          <p:cNvSpPr txBox="1"/>
          <p:nvPr/>
        </p:nvSpPr>
        <p:spPr>
          <a:xfrm>
            <a:off x="2052084" y="5752214"/>
            <a:ext cx="184731" cy="369332"/>
          </a:xfrm>
          <a:prstGeom prst="rect">
            <a:avLst/>
          </a:prstGeom>
          <a:noFill/>
        </p:spPr>
        <p:txBody>
          <a:bodyPr wrap="none" rtlCol="0">
            <a:spAutoFit/>
          </a:bodyPr>
          <a:lstStyle/>
          <a:p>
            <a:endParaRPr lang="en-US" dirty="0"/>
          </a:p>
        </p:txBody>
      </p:sp>
      <p:pic>
        <p:nvPicPr>
          <p:cNvPr id="5" name="nearby.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34626" t="3123" r="34407"/>
          <a:stretch/>
        </p:blipFill>
        <p:spPr>
          <a:xfrm>
            <a:off x="7928262" y="959465"/>
            <a:ext cx="2940629" cy="5174781"/>
          </a:xfrm>
          <a:prstGeom prst="rect">
            <a:avLst/>
          </a:prstGeom>
        </p:spPr>
      </p:pic>
    </p:spTree>
    <p:extLst>
      <p:ext uri="{BB962C8B-B14F-4D97-AF65-F5344CB8AC3E}">
        <p14:creationId xmlns:p14="http://schemas.microsoft.com/office/powerpoint/2010/main" val="247269351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theme/theme1.xml><?xml version="1.0" encoding="utf-8"?>
<a:theme xmlns:a="http://schemas.openxmlformats.org/drawingml/2006/main" name="Thatch">
  <a:themeElements>
    <a:clrScheme name="Custom 4">
      <a:dk1>
        <a:sysClr val="windowText" lastClr="000000"/>
      </a:dk1>
      <a:lt1>
        <a:sysClr val="window" lastClr="FFFFFF"/>
      </a:lt1>
      <a:dk2>
        <a:srgbClr val="5B6973"/>
      </a:dk2>
      <a:lt2>
        <a:srgbClr val="E7ECED"/>
      </a:lt2>
      <a:accent1>
        <a:srgbClr val="A4B7BA"/>
      </a:accent1>
      <a:accent2>
        <a:srgbClr val="A4B7BA"/>
      </a:accent2>
      <a:accent3>
        <a:srgbClr val="DEAE00"/>
      </a:accent3>
      <a:accent4>
        <a:srgbClr val="B77BB4"/>
      </a:accent4>
      <a:accent5>
        <a:srgbClr val="E0773C"/>
      </a:accent5>
      <a:accent6>
        <a:srgbClr val="A98D63"/>
      </a:accent6>
      <a:hlink>
        <a:srgbClr val="26CBEC"/>
      </a:hlink>
      <a:folHlink>
        <a:srgbClr val="598C8C"/>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Thatch</Template>
  <TotalTime>4282</TotalTime>
  <Words>606</Words>
  <Application>Microsoft Office PowerPoint</Application>
  <PresentationFormat>Custom</PresentationFormat>
  <Paragraphs>101</Paragraphs>
  <Slides>23</Slides>
  <Notes>0</Notes>
  <HiddenSlides>0</HiddenSlides>
  <MMClips>5</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Thatch</vt:lpstr>
      <vt:lpstr>PowerPoint Presentation</vt:lpstr>
      <vt:lpstr>Outline:</vt:lpstr>
      <vt:lpstr>Motivations:</vt:lpstr>
      <vt:lpstr>Deliveroo</vt:lpstr>
      <vt:lpstr>Login &amp; signup</vt:lpstr>
      <vt:lpstr>Customer Page</vt:lpstr>
      <vt:lpstr>Client Page</vt:lpstr>
      <vt:lpstr>Client Page</vt:lpstr>
      <vt:lpstr>Client Page</vt:lpstr>
      <vt:lpstr>Client Page</vt:lpstr>
      <vt:lpstr>Client Page</vt:lpstr>
      <vt:lpstr>Delivery Page</vt:lpstr>
      <vt:lpstr>Delivery Page</vt:lpstr>
      <vt:lpstr>Order Page</vt:lpstr>
      <vt:lpstr>Order Page</vt:lpstr>
      <vt:lpstr>Web Page</vt:lpstr>
      <vt:lpstr>Web Page</vt:lpstr>
      <vt:lpstr>Web Page</vt:lpstr>
      <vt:lpstr>Web Page</vt:lpstr>
      <vt:lpstr>Technologies and implementation// t3del +cordova</vt:lpstr>
      <vt:lpstr>Challenges</vt:lpstr>
      <vt:lpstr>Future works</vt:lpstr>
      <vt:lpstr>Thanks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Emad Agh</dc:creator>
  <cp:lastModifiedBy>Raji...Z</cp:lastModifiedBy>
  <cp:revision>110</cp:revision>
  <dcterms:created xsi:type="dcterms:W3CDTF">2017-12-19T22:29:23Z</dcterms:created>
  <dcterms:modified xsi:type="dcterms:W3CDTF">2018-05-19T10:20:03Z</dcterms:modified>
</cp:coreProperties>
</file>