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avi" ContentType="video/avi"/>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charts/chart1.xml" ContentType="application/vnd.openxmlformats-officedocument.drawingml.chart+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charts/chart2.xml" ContentType="application/vnd.openxmlformats-officedocument.drawingml.chart+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64"/>
  </p:notesMasterIdLst>
  <p:handoutMasterIdLst>
    <p:handoutMasterId r:id="rId65"/>
  </p:handoutMasterIdLst>
  <p:sldIdLst>
    <p:sldId id="380" r:id="rId2"/>
    <p:sldId id="381" r:id="rId3"/>
    <p:sldId id="382" r:id="rId4"/>
    <p:sldId id="383" r:id="rId5"/>
    <p:sldId id="384" r:id="rId6"/>
    <p:sldId id="385" r:id="rId7"/>
    <p:sldId id="386" r:id="rId8"/>
    <p:sldId id="398" r:id="rId9"/>
    <p:sldId id="299" r:id="rId10"/>
    <p:sldId id="300" r:id="rId11"/>
    <p:sldId id="326" r:id="rId12"/>
    <p:sldId id="328" r:id="rId13"/>
    <p:sldId id="330" r:id="rId14"/>
    <p:sldId id="301" r:id="rId15"/>
    <p:sldId id="319" r:id="rId16"/>
    <p:sldId id="324" r:id="rId17"/>
    <p:sldId id="320" r:id="rId18"/>
    <p:sldId id="321" r:id="rId19"/>
    <p:sldId id="322" r:id="rId20"/>
    <p:sldId id="323" r:id="rId21"/>
    <p:sldId id="325" r:id="rId22"/>
    <p:sldId id="333" r:id="rId23"/>
    <p:sldId id="377" r:id="rId24"/>
    <p:sldId id="334" r:id="rId25"/>
    <p:sldId id="335" r:id="rId26"/>
    <p:sldId id="336" r:id="rId27"/>
    <p:sldId id="337" r:id="rId28"/>
    <p:sldId id="339" r:id="rId29"/>
    <p:sldId id="341" r:id="rId30"/>
    <p:sldId id="340" r:id="rId31"/>
    <p:sldId id="366" r:id="rId32"/>
    <p:sldId id="367" r:id="rId33"/>
    <p:sldId id="349" r:id="rId34"/>
    <p:sldId id="352" r:id="rId35"/>
    <p:sldId id="332" r:id="rId36"/>
    <p:sldId id="353" r:id="rId37"/>
    <p:sldId id="354" r:id="rId38"/>
    <p:sldId id="355" r:id="rId39"/>
    <p:sldId id="356" r:id="rId40"/>
    <p:sldId id="357" r:id="rId41"/>
    <p:sldId id="358" r:id="rId42"/>
    <p:sldId id="359" r:id="rId43"/>
    <p:sldId id="360" r:id="rId44"/>
    <p:sldId id="361" r:id="rId45"/>
    <p:sldId id="362" r:id="rId46"/>
    <p:sldId id="363" r:id="rId47"/>
    <p:sldId id="364" r:id="rId48"/>
    <p:sldId id="365" r:id="rId49"/>
    <p:sldId id="368" r:id="rId50"/>
    <p:sldId id="387" r:id="rId51"/>
    <p:sldId id="388" r:id="rId52"/>
    <p:sldId id="389" r:id="rId53"/>
    <p:sldId id="390" r:id="rId54"/>
    <p:sldId id="391" r:id="rId55"/>
    <p:sldId id="392" r:id="rId56"/>
    <p:sldId id="393" r:id="rId57"/>
    <p:sldId id="394" r:id="rId58"/>
    <p:sldId id="395" r:id="rId59"/>
    <p:sldId id="396" r:id="rId60"/>
    <p:sldId id="378" r:id="rId61"/>
    <p:sldId id="397" r:id="rId62"/>
    <p:sldId id="379" r:id="rId6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snapToGrid="0">
      <p:cViewPr>
        <p:scale>
          <a:sx n="93" d="100"/>
          <a:sy n="93" d="100"/>
        </p:scale>
        <p:origin x="156" y="42"/>
      </p:cViewPr>
      <p:guideLst>
        <p:guide orient="horz" pos="2160"/>
        <p:guide pos="3840"/>
      </p:guideLst>
    </p:cSldViewPr>
  </p:slideViewPr>
  <p:outlineViewPr>
    <p:cViewPr>
      <p:scale>
        <a:sx n="33" d="100"/>
        <a:sy n="33" d="100"/>
      </p:scale>
      <p:origin x="0" y="1062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2.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Time vs theta</c:v>
          </c:tx>
          <c:marker>
            <c:symbol val="none"/>
          </c:marker>
          <c:xVal>
            <c:strRef>
              <c:f>Sheet1!$A:$A</c:f>
              <c:strCache>
                <c:ptCount val="248"/>
                <c:pt idx="0">
                  <c:v>Time</c:v>
                </c:pt>
                <c:pt idx="1">
                  <c:v>0</c:v>
                </c:pt>
                <c:pt idx="2">
                  <c:v>0.166666667</c:v>
                </c:pt>
                <c:pt idx="3">
                  <c:v>1</c:v>
                </c:pt>
                <c:pt idx="4">
                  <c:v>2</c:v>
                </c:pt>
                <c:pt idx="5">
                  <c:v>3</c:v>
                </c:pt>
                <c:pt idx="6">
                  <c:v>4</c:v>
                </c:pt>
                <c:pt idx="7">
                  <c:v>5</c:v>
                </c:pt>
                <c:pt idx="8">
                  <c:v>6</c:v>
                </c:pt>
                <c:pt idx="9">
                  <c:v>7</c:v>
                </c:pt>
                <c:pt idx="10">
                  <c:v>8</c:v>
                </c:pt>
                <c:pt idx="11">
                  <c:v>9</c:v>
                </c:pt>
                <c:pt idx="12">
                  <c:v>10</c:v>
                </c:pt>
                <c:pt idx="13">
                  <c:v>11</c:v>
                </c:pt>
                <c:pt idx="14">
                  <c:v>12</c:v>
                </c:pt>
                <c:pt idx="15">
                  <c:v>13</c:v>
                </c:pt>
                <c:pt idx="16">
                  <c:v>14</c:v>
                </c:pt>
                <c:pt idx="17">
                  <c:v>15</c:v>
                </c:pt>
                <c:pt idx="18">
                  <c:v>16</c:v>
                </c:pt>
                <c:pt idx="19">
                  <c:v>17</c:v>
                </c:pt>
                <c:pt idx="20">
                  <c:v>18</c:v>
                </c:pt>
                <c:pt idx="21">
                  <c:v>19</c:v>
                </c:pt>
                <c:pt idx="22">
                  <c:v>20</c:v>
                </c:pt>
                <c:pt idx="23">
                  <c:v>21</c:v>
                </c:pt>
                <c:pt idx="24">
                  <c:v>22</c:v>
                </c:pt>
                <c:pt idx="25">
                  <c:v>23</c:v>
                </c:pt>
                <c:pt idx="26">
                  <c:v>24</c:v>
                </c:pt>
                <c:pt idx="27">
                  <c:v>25</c:v>
                </c:pt>
                <c:pt idx="28">
                  <c:v>26</c:v>
                </c:pt>
                <c:pt idx="29">
                  <c:v>27</c:v>
                </c:pt>
                <c:pt idx="30">
                  <c:v>28</c:v>
                </c:pt>
                <c:pt idx="31">
                  <c:v>29</c:v>
                </c:pt>
                <c:pt idx="32">
                  <c:v>30</c:v>
                </c:pt>
                <c:pt idx="33">
                  <c:v>31</c:v>
                </c:pt>
                <c:pt idx="34">
                  <c:v>32</c:v>
                </c:pt>
                <c:pt idx="35">
                  <c:v>33</c:v>
                </c:pt>
                <c:pt idx="36">
                  <c:v>34</c:v>
                </c:pt>
                <c:pt idx="37">
                  <c:v>35</c:v>
                </c:pt>
                <c:pt idx="38">
                  <c:v>36</c:v>
                </c:pt>
                <c:pt idx="39">
                  <c:v>37</c:v>
                </c:pt>
                <c:pt idx="40">
                  <c:v>38</c:v>
                </c:pt>
                <c:pt idx="41">
                  <c:v>39</c:v>
                </c:pt>
                <c:pt idx="42">
                  <c:v>40</c:v>
                </c:pt>
                <c:pt idx="43">
                  <c:v>41</c:v>
                </c:pt>
                <c:pt idx="44">
                  <c:v>42</c:v>
                </c:pt>
                <c:pt idx="45">
                  <c:v>43</c:v>
                </c:pt>
                <c:pt idx="46">
                  <c:v>44</c:v>
                </c:pt>
                <c:pt idx="47">
                  <c:v>45</c:v>
                </c:pt>
                <c:pt idx="48">
                  <c:v>46</c:v>
                </c:pt>
                <c:pt idx="49">
                  <c:v>47</c:v>
                </c:pt>
                <c:pt idx="50">
                  <c:v>48</c:v>
                </c:pt>
                <c:pt idx="51">
                  <c:v>49</c:v>
                </c:pt>
                <c:pt idx="52">
                  <c:v>50</c:v>
                </c:pt>
                <c:pt idx="53">
                  <c:v>51</c:v>
                </c:pt>
                <c:pt idx="54">
                  <c:v>52</c:v>
                </c:pt>
                <c:pt idx="55">
                  <c:v>53</c:v>
                </c:pt>
                <c:pt idx="56">
                  <c:v>54</c:v>
                </c:pt>
                <c:pt idx="57">
                  <c:v>55</c:v>
                </c:pt>
                <c:pt idx="58">
                  <c:v>56</c:v>
                </c:pt>
                <c:pt idx="59">
                  <c:v>57</c:v>
                </c:pt>
                <c:pt idx="60">
                  <c:v>58</c:v>
                </c:pt>
                <c:pt idx="61">
                  <c:v>59</c:v>
                </c:pt>
                <c:pt idx="62">
                  <c:v>60</c:v>
                </c:pt>
                <c:pt idx="63">
                  <c:v>61</c:v>
                </c:pt>
                <c:pt idx="64">
                  <c:v>62</c:v>
                </c:pt>
                <c:pt idx="65">
                  <c:v>63</c:v>
                </c:pt>
                <c:pt idx="66">
                  <c:v>64</c:v>
                </c:pt>
                <c:pt idx="67">
                  <c:v>65</c:v>
                </c:pt>
                <c:pt idx="68">
                  <c:v>66</c:v>
                </c:pt>
                <c:pt idx="69">
                  <c:v>67</c:v>
                </c:pt>
                <c:pt idx="70">
                  <c:v>68</c:v>
                </c:pt>
                <c:pt idx="71">
                  <c:v>69</c:v>
                </c:pt>
                <c:pt idx="72">
                  <c:v>70</c:v>
                </c:pt>
                <c:pt idx="73">
                  <c:v>71</c:v>
                </c:pt>
                <c:pt idx="74">
                  <c:v>72</c:v>
                </c:pt>
                <c:pt idx="75">
                  <c:v>73</c:v>
                </c:pt>
                <c:pt idx="76">
                  <c:v>74</c:v>
                </c:pt>
                <c:pt idx="77">
                  <c:v>75</c:v>
                </c:pt>
                <c:pt idx="78">
                  <c:v>76</c:v>
                </c:pt>
                <c:pt idx="79">
                  <c:v>77</c:v>
                </c:pt>
                <c:pt idx="80">
                  <c:v>78</c:v>
                </c:pt>
                <c:pt idx="81">
                  <c:v>79</c:v>
                </c:pt>
                <c:pt idx="82">
                  <c:v>80</c:v>
                </c:pt>
                <c:pt idx="83">
                  <c:v>81</c:v>
                </c:pt>
                <c:pt idx="84">
                  <c:v>82</c:v>
                </c:pt>
                <c:pt idx="85">
                  <c:v>83</c:v>
                </c:pt>
                <c:pt idx="86">
                  <c:v>84</c:v>
                </c:pt>
                <c:pt idx="87">
                  <c:v>85</c:v>
                </c:pt>
                <c:pt idx="88">
                  <c:v>86</c:v>
                </c:pt>
                <c:pt idx="89">
                  <c:v>87</c:v>
                </c:pt>
                <c:pt idx="90">
                  <c:v>88</c:v>
                </c:pt>
                <c:pt idx="91">
                  <c:v>89</c:v>
                </c:pt>
                <c:pt idx="92">
                  <c:v>90</c:v>
                </c:pt>
                <c:pt idx="93">
                  <c:v>91</c:v>
                </c:pt>
                <c:pt idx="94">
                  <c:v>92</c:v>
                </c:pt>
                <c:pt idx="95">
                  <c:v>93</c:v>
                </c:pt>
                <c:pt idx="96">
                  <c:v>94</c:v>
                </c:pt>
                <c:pt idx="97">
                  <c:v>95</c:v>
                </c:pt>
                <c:pt idx="98">
                  <c:v>96</c:v>
                </c:pt>
                <c:pt idx="99">
                  <c:v>97</c:v>
                </c:pt>
                <c:pt idx="100">
                  <c:v>98</c:v>
                </c:pt>
                <c:pt idx="101">
                  <c:v>99</c:v>
                </c:pt>
                <c:pt idx="102">
                  <c:v>100</c:v>
                </c:pt>
                <c:pt idx="103">
                  <c:v>101</c:v>
                </c:pt>
                <c:pt idx="104">
                  <c:v>102</c:v>
                </c:pt>
                <c:pt idx="105">
                  <c:v>103</c:v>
                </c:pt>
                <c:pt idx="106">
                  <c:v>104</c:v>
                </c:pt>
                <c:pt idx="107">
                  <c:v>105</c:v>
                </c:pt>
                <c:pt idx="108">
                  <c:v>106</c:v>
                </c:pt>
                <c:pt idx="109">
                  <c:v>107</c:v>
                </c:pt>
                <c:pt idx="110">
                  <c:v>108</c:v>
                </c:pt>
                <c:pt idx="111">
                  <c:v>109</c:v>
                </c:pt>
                <c:pt idx="112">
                  <c:v>110</c:v>
                </c:pt>
                <c:pt idx="113">
                  <c:v>111</c:v>
                </c:pt>
                <c:pt idx="114">
                  <c:v>112</c:v>
                </c:pt>
                <c:pt idx="115">
                  <c:v>113</c:v>
                </c:pt>
                <c:pt idx="116">
                  <c:v>114</c:v>
                </c:pt>
                <c:pt idx="117">
                  <c:v>115</c:v>
                </c:pt>
                <c:pt idx="118">
                  <c:v>116</c:v>
                </c:pt>
                <c:pt idx="119">
                  <c:v>117</c:v>
                </c:pt>
                <c:pt idx="120">
                  <c:v>118</c:v>
                </c:pt>
                <c:pt idx="121">
                  <c:v>119</c:v>
                </c:pt>
                <c:pt idx="122">
                  <c:v>120</c:v>
                </c:pt>
                <c:pt idx="123">
                  <c:v>121</c:v>
                </c:pt>
                <c:pt idx="124">
                  <c:v>122</c:v>
                </c:pt>
                <c:pt idx="125">
                  <c:v>123</c:v>
                </c:pt>
                <c:pt idx="126">
                  <c:v>124</c:v>
                </c:pt>
                <c:pt idx="127">
                  <c:v>125</c:v>
                </c:pt>
                <c:pt idx="128">
                  <c:v>126</c:v>
                </c:pt>
                <c:pt idx="129">
                  <c:v>127</c:v>
                </c:pt>
                <c:pt idx="130">
                  <c:v>128</c:v>
                </c:pt>
                <c:pt idx="131">
                  <c:v>129</c:v>
                </c:pt>
                <c:pt idx="132">
                  <c:v>130</c:v>
                </c:pt>
                <c:pt idx="133">
                  <c:v>131</c:v>
                </c:pt>
                <c:pt idx="134">
                  <c:v>132</c:v>
                </c:pt>
                <c:pt idx="135">
                  <c:v>133</c:v>
                </c:pt>
                <c:pt idx="136">
                  <c:v>134</c:v>
                </c:pt>
                <c:pt idx="137">
                  <c:v>135</c:v>
                </c:pt>
                <c:pt idx="138">
                  <c:v>136</c:v>
                </c:pt>
                <c:pt idx="139">
                  <c:v>137</c:v>
                </c:pt>
                <c:pt idx="140">
                  <c:v>138</c:v>
                </c:pt>
                <c:pt idx="141">
                  <c:v>139</c:v>
                </c:pt>
                <c:pt idx="142">
                  <c:v>140</c:v>
                </c:pt>
                <c:pt idx="143">
                  <c:v>141</c:v>
                </c:pt>
                <c:pt idx="144">
                  <c:v>142</c:v>
                </c:pt>
                <c:pt idx="145">
                  <c:v>143</c:v>
                </c:pt>
                <c:pt idx="146">
                  <c:v>144</c:v>
                </c:pt>
                <c:pt idx="147">
                  <c:v>145</c:v>
                </c:pt>
                <c:pt idx="148">
                  <c:v>146</c:v>
                </c:pt>
                <c:pt idx="149">
                  <c:v>147</c:v>
                </c:pt>
                <c:pt idx="150">
                  <c:v>148</c:v>
                </c:pt>
                <c:pt idx="151">
                  <c:v>149</c:v>
                </c:pt>
                <c:pt idx="152">
                  <c:v>150</c:v>
                </c:pt>
                <c:pt idx="153">
                  <c:v>151</c:v>
                </c:pt>
                <c:pt idx="154">
                  <c:v>152</c:v>
                </c:pt>
                <c:pt idx="155">
                  <c:v>153</c:v>
                </c:pt>
                <c:pt idx="156">
                  <c:v>154</c:v>
                </c:pt>
                <c:pt idx="157">
                  <c:v>155</c:v>
                </c:pt>
                <c:pt idx="158">
                  <c:v>156</c:v>
                </c:pt>
                <c:pt idx="159">
                  <c:v>157</c:v>
                </c:pt>
                <c:pt idx="160">
                  <c:v>158</c:v>
                </c:pt>
                <c:pt idx="161">
                  <c:v>159</c:v>
                </c:pt>
                <c:pt idx="162">
                  <c:v>160</c:v>
                </c:pt>
                <c:pt idx="163">
                  <c:v>161</c:v>
                </c:pt>
                <c:pt idx="164">
                  <c:v>162</c:v>
                </c:pt>
                <c:pt idx="165">
                  <c:v>163</c:v>
                </c:pt>
                <c:pt idx="166">
                  <c:v>164</c:v>
                </c:pt>
                <c:pt idx="167">
                  <c:v>165</c:v>
                </c:pt>
                <c:pt idx="168">
                  <c:v>166</c:v>
                </c:pt>
                <c:pt idx="169">
                  <c:v>167</c:v>
                </c:pt>
                <c:pt idx="170">
                  <c:v>168</c:v>
                </c:pt>
                <c:pt idx="171">
                  <c:v>169</c:v>
                </c:pt>
                <c:pt idx="172">
                  <c:v>170</c:v>
                </c:pt>
                <c:pt idx="173">
                  <c:v>171</c:v>
                </c:pt>
                <c:pt idx="174">
                  <c:v>172</c:v>
                </c:pt>
                <c:pt idx="175">
                  <c:v>173</c:v>
                </c:pt>
                <c:pt idx="176">
                  <c:v>174</c:v>
                </c:pt>
                <c:pt idx="177">
                  <c:v>175</c:v>
                </c:pt>
                <c:pt idx="178">
                  <c:v>176</c:v>
                </c:pt>
                <c:pt idx="179">
                  <c:v>177</c:v>
                </c:pt>
                <c:pt idx="180">
                  <c:v>178</c:v>
                </c:pt>
                <c:pt idx="181">
                  <c:v>179</c:v>
                </c:pt>
                <c:pt idx="182">
                  <c:v>180</c:v>
                </c:pt>
                <c:pt idx="183">
                  <c:v>181</c:v>
                </c:pt>
                <c:pt idx="184">
                  <c:v>182</c:v>
                </c:pt>
                <c:pt idx="185">
                  <c:v>183</c:v>
                </c:pt>
                <c:pt idx="186">
                  <c:v>184</c:v>
                </c:pt>
                <c:pt idx="187">
                  <c:v>185</c:v>
                </c:pt>
                <c:pt idx="188">
                  <c:v>186</c:v>
                </c:pt>
                <c:pt idx="189">
                  <c:v>187</c:v>
                </c:pt>
                <c:pt idx="190">
                  <c:v>188</c:v>
                </c:pt>
                <c:pt idx="191">
                  <c:v>189</c:v>
                </c:pt>
                <c:pt idx="192">
                  <c:v>190</c:v>
                </c:pt>
                <c:pt idx="193">
                  <c:v>191</c:v>
                </c:pt>
                <c:pt idx="194">
                  <c:v>192</c:v>
                </c:pt>
                <c:pt idx="195">
                  <c:v>193</c:v>
                </c:pt>
                <c:pt idx="196">
                  <c:v>194</c:v>
                </c:pt>
                <c:pt idx="197">
                  <c:v>195</c:v>
                </c:pt>
                <c:pt idx="198">
                  <c:v>196</c:v>
                </c:pt>
                <c:pt idx="199">
                  <c:v>197</c:v>
                </c:pt>
                <c:pt idx="200">
                  <c:v>198</c:v>
                </c:pt>
                <c:pt idx="201">
                  <c:v>199</c:v>
                </c:pt>
                <c:pt idx="202">
                  <c:v>200</c:v>
                </c:pt>
                <c:pt idx="203">
                  <c:v>201</c:v>
                </c:pt>
                <c:pt idx="204">
                  <c:v>202</c:v>
                </c:pt>
                <c:pt idx="205">
                  <c:v>203</c:v>
                </c:pt>
                <c:pt idx="206">
                  <c:v>204</c:v>
                </c:pt>
                <c:pt idx="207">
                  <c:v>205</c:v>
                </c:pt>
                <c:pt idx="208">
                  <c:v>206</c:v>
                </c:pt>
                <c:pt idx="209">
                  <c:v>207</c:v>
                </c:pt>
                <c:pt idx="210">
                  <c:v>208</c:v>
                </c:pt>
                <c:pt idx="211">
                  <c:v>209</c:v>
                </c:pt>
                <c:pt idx="212">
                  <c:v>210</c:v>
                </c:pt>
                <c:pt idx="213">
                  <c:v>211</c:v>
                </c:pt>
                <c:pt idx="214">
                  <c:v>212</c:v>
                </c:pt>
                <c:pt idx="215">
                  <c:v>213</c:v>
                </c:pt>
                <c:pt idx="216">
                  <c:v>214</c:v>
                </c:pt>
                <c:pt idx="217">
                  <c:v>215</c:v>
                </c:pt>
                <c:pt idx="218">
                  <c:v>216</c:v>
                </c:pt>
                <c:pt idx="219">
                  <c:v>217</c:v>
                </c:pt>
                <c:pt idx="220">
                  <c:v>218</c:v>
                </c:pt>
                <c:pt idx="221">
                  <c:v>219</c:v>
                </c:pt>
                <c:pt idx="222">
                  <c:v>220</c:v>
                </c:pt>
                <c:pt idx="223">
                  <c:v>221</c:v>
                </c:pt>
                <c:pt idx="224">
                  <c:v>222</c:v>
                </c:pt>
                <c:pt idx="225">
                  <c:v>223</c:v>
                </c:pt>
                <c:pt idx="226">
                  <c:v>224</c:v>
                </c:pt>
                <c:pt idx="227">
                  <c:v>225</c:v>
                </c:pt>
                <c:pt idx="228">
                  <c:v>226</c:v>
                </c:pt>
                <c:pt idx="229">
                  <c:v>227</c:v>
                </c:pt>
                <c:pt idx="230">
                  <c:v>228</c:v>
                </c:pt>
                <c:pt idx="231">
                  <c:v>229</c:v>
                </c:pt>
                <c:pt idx="232">
                  <c:v>230</c:v>
                </c:pt>
                <c:pt idx="233">
                  <c:v>231</c:v>
                </c:pt>
                <c:pt idx="234">
                  <c:v>232</c:v>
                </c:pt>
                <c:pt idx="235">
                  <c:v>233</c:v>
                </c:pt>
                <c:pt idx="236">
                  <c:v>234</c:v>
                </c:pt>
                <c:pt idx="237">
                  <c:v>235</c:v>
                </c:pt>
                <c:pt idx="238">
                  <c:v>236</c:v>
                </c:pt>
                <c:pt idx="239">
                  <c:v>237</c:v>
                </c:pt>
                <c:pt idx="240">
                  <c:v>238</c:v>
                </c:pt>
                <c:pt idx="241">
                  <c:v>239</c:v>
                </c:pt>
                <c:pt idx="242">
                  <c:v>240</c:v>
                </c:pt>
                <c:pt idx="243">
                  <c:v>241</c:v>
                </c:pt>
                <c:pt idx="244">
                  <c:v>242</c:v>
                </c:pt>
                <c:pt idx="245">
                  <c:v>243</c:v>
                </c:pt>
                <c:pt idx="246">
                  <c:v>244</c:v>
                </c:pt>
                <c:pt idx="247">
                  <c:v>245</c:v>
                </c:pt>
              </c:strCache>
            </c:strRef>
          </c:xVal>
          <c:yVal>
            <c:numRef>
              <c:f>Sheet1!$D:$D</c:f>
              <c:numCache>
                <c:formatCode>General</c:formatCode>
                <c:ptCount val="1048576"/>
                <c:pt idx="0">
                  <c:v>0</c:v>
                </c:pt>
                <c:pt idx="1">
                  <c:v>65</c:v>
                </c:pt>
                <c:pt idx="2">
                  <c:v>80</c:v>
                </c:pt>
                <c:pt idx="3">
                  <c:v>85</c:v>
                </c:pt>
                <c:pt idx="4">
                  <c:v>90</c:v>
                </c:pt>
                <c:pt idx="5">
                  <c:v>94</c:v>
                </c:pt>
                <c:pt idx="6">
                  <c:v>100</c:v>
                </c:pt>
                <c:pt idx="7">
                  <c:v>93</c:v>
                </c:pt>
                <c:pt idx="8">
                  <c:v>104</c:v>
                </c:pt>
                <c:pt idx="9">
                  <c:v>106</c:v>
                </c:pt>
                <c:pt idx="10">
                  <c:v>125</c:v>
                </c:pt>
                <c:pt idx="11">
                  <c:v>133</c:v>
                </c:pt>
                <c:pt idx="12">
                  <c:v>139</c:v>
                </c:pt>
                <c:pt idx="13">
                  <c:v>140</c:v>
                </c:pt>
                <c:pt idx="14">
                  <c:v>143</c:v>
                </c:pt>
                <c:pt idx="15">
                  <c:v>146</c:v>
                </c:pt>
                <c:pt idx="16">
                  <c:v>148</c:v>
                </c:pt>
                <c:pt idx="17">
                  <c:v>150</c:v>
                </c:pt>
                <c:pt idx="18">
                  <c:v>151</c:v>
                </c:pt>
                <c:pt idx="19">
                  <c:v>152</c:v>
                </c:pt>
                <c:pt idx="20">
                  <c:v>153</c:v>
                </c:pt>
                <c:pt idx="21">
                  <c:v>154</c:v>
                </c:pt>
                <c:pt idx="22">
                  <c:v>156</c:v>
                </c:pt>
                <c:pt idx="23">
                  <c:v>158</c:v>
                </c:pt>
                <c:pt idx="24">
                  <c:v>158</c:v>
                </c:pt>
                <c:pt idx="25">
                  <c:v>159</c:v>
                </c:pt>
                <c:pt idx="26">
                  <c:v>160</c:v>
                </c:pt>
                <c:pt idx="27">
                  <c:v>161</c:v>
                </c:pt>
                <c:pt idx="28">
                  <c:v>161</c:v>
                </c:pt>
                <c:pt idx="29">
                  <c:v>162</c:v>
                </c:pt>
                <c:pt idx="30">
                  <c:v>163</c:v>
                </c:pt>
                <c:pt idx="31">
                  <c:v>164</c:v>
                </c:pt>
                <c:pt idx="32">
                  <c:v>165</c:v>
                </c:pt>
                <c:pt idx="33">
                  <c:v>169</c:v>
                </c:pt>
                <c:pt idx="34">
                  <c:v>170</c:v>
                </c:pt>
                <c:pt idx="35">
                  <c:v>171</c:v>
                </c:pt>
                <c:pt idx="36">
                  <c:v>173</c:v>
                </c:pt>
                <c:pt idx="37">
                  <c:v>174</c:v>
                </c:pt>
                <c:pt idx="38">
                  <c:v>175</c:v>
                </c:pt>
                <c:pt idx="39">
                  <c:v>176</c:v>
                </c:pt>
                <c:pt idx="40">
                  <c:v>178</c:v>
                </c:pt>
                <c:pt idx="41">
                  <c:v>180</c:v>
                </c:pt>
                <c:pt idx="42">
                  <c:v>180</c:v>
                </c:pt>
                <c:pt idx="43">
                  <c:v>181</c:v>
                </c:pt>
                <c:pt idx="44">
                  <c:v>181</c:v>
                </c:pt>
                <c:pt idx="45">
                  <c:v>181</c:v>
                </c:pt>
                <c:pt idx="46">
                  <c:v>181</c:v>
                </c:pt>
                <c:pt idx="47">
                  <c:v>181</c:v>
                </c:pt>
                <c:pt idx="48">
                  <c:v>181</c:v>
                </c:pt>
                <c:pt idx="49">
                  <c:v>181</c:v>
                </c:pt>
                <c:pt idx="50">
                  <c:v>181</c:v>
                </c:pt>
                <c:pt idx="51">
                  <c:v>181</c:v>
                </c:pt>
                <c:pt idx="52">
                  <c:v>181</c:v>
                </c:pt>
                <c:pt idx="53">
                  <c:v>181</c:v>
                </c:pt>
                <c:pt idx="54">
                  <c:v>181</c:v>
                </c:pt>
                <c:pt idx="55">
                  <c:v>181</c:v>
                </c:pt>
                <c:pt idx="56">
                  <c:v>181</c:v>
                </c:pt>
                <c:pt idx="57">
                  <c:v>181</c:v>
                </c:pt>
                <c:pt idx="58">
                  <c:v>182</c:v>
                </c:pt>
                <c:pt idx="59">
                  <c:v>182</c:v>
                </c:pt>
                <c:pt idx="60">
                  <c:v>183</c:v>
                </c:pt>
                <c:pt idx="61">
                  <c:v>183</c:v>
                </c:pt>
                <c:pt idx="62">
                  <c:v>184</c:v>
                </c:pt>
                <c:pt idx="63">
                  <c:v>185</c:v>
                </c:pt>
                <c:pt idx="64">
                  <c:v>185</c:v>
                </c:pt>
                <c:pt idx="65">
                  <c:v>186</c:v>
                </c:pt>
                <c:pt idx="66">
                  <c:v>186</c:v>
                </c:pt>
                <c:pt idx="67">
                  <c:v>186</c:v>
                </c:pt>
                <c:pt idx="68">
                  <c:v>187</c:v>
                </c:pt>
                <c:pt idx="69">
                  <c:v>187</c:v>
                </c:pt>
                <c:pt idx="70">
                  <c:v>187</c:v>
                </c:pt>
                <c:pt idx="71">
                  <c:v>187</c:v>
                </c:pt>
                <c:pt idx="72">
                  <c:v>187</c:v>
                </c:pt>
                <c:pt idx="73">
                  <c:v>187</c:v>
                </c:pt>
                <c:pt idx="74">
                  <c:v>187</c:v>
                </c:pt>
                <c:pt idx="75">
                  <c:v>187</c:v>
                </c:pt>
                <c:pt idx="76">
                  <c:v>187</c:v>
                </c:pt>
                <c:pt idx="77">
                  <c:v>187</c:v>
                </c:pt>
                <c:pt idx="78">
                  <c:v>187</c:v>
                </c:pt>
                <c:pt idx="79">
                  <c:v>187</c:v>
                </c:pt>
                <c:pt idx="80">
                  <c:v>187</c:v>
                </c:pt>
                <c:pt idx="81">
                  <c:v>187</c:v>
                </c:pt>
                <c:pt idx="82">
                  <c:v>187</c:v>
                </c:pt>
                <c:pt idx="83">
                  <c:v>187</c:v>
                </c:pt>
                <c:pt idx="84">
                  <c:v>187</c:v>
                </c:pt>
                <c:pt idx="85">
                  <c:v>187</c:v>
                </c:pt>
                <c:pt idx="86">
                  <c:v>187</c:v>
                </c:pt>
                <c:pt idx="87">
                  <c:v>188</c:v>
                </c:pt>
                <c:pt idx="88">
                  <c:v>188</c:v>
                </c:pt>
                <c:pt idx="89">
                  <c:v>188</c:v>
                </c:pt>
                <c:pt idx="90">
                  <c:v>188</c:v>
                </c:pt>
                <c:pt idx="91">
                  <c:v>188</c:v>
                </c:pt>
                <c:pt idx="92">
                  <c:v>188</c:v>
                </c:pt>
                <c:pt idx="93">
                  <c:v>189</c:v>
                </c:pt>
                <c:pt idx="94">
                  <c:v>189</c:v>
                </c:pt>
                <c:pt idx="95">
                  <c:v>189</c:v>
                </c:pt>
                <c:pt idx="96">
                  <c:v>189</c:v>
                </c:pt>
                <c:pt idx="97">
                  <c:v>189</c:v>
                </c:pt>
                <c:pt idx="98">
                  <c:v>189</c:v>
                </c:pt>
                <c:pt idx="99">
                  <c:v>189</c:v>
                </c:pt>
                <c:pt idx="100">
                  <c:v>189</c:v>
                </c:pt>
                <c:pt idx="101">
                  <c:v>189</c:v>
                </c:pt>
                <c:pt idx="102">
                  <c:v>196</c:v>
                </c:pt>
                <c:pt idx="103">
                  <c:v>196</c:v>
                </c:pt>
                <c:pt idx="104">
                  <c:v>196</c:v>
                </c:pt>
                <c:pt idx="105">
                  <c:v>196</c:v>
                </c:pt>
                <c:pt idx="106">
                  <c:v>196</c:v>
                </c:pt>
                <c:pt idx="107">
                  <c:v>196</c:v>
                </c:pt>
                <c:pt idx="108">
                  <c:v>196</c:v>
                </c:pt>
                <c:pt idx="109">
                  <c:v>196</c:v>
                </c:pt>
                <c:pt idx="110">
                  <c:v>196</c:v>
                </c:pt>
                <c:pt idx="111">
                  <c:v>196</c:v>
                </c:pt>
                <c:pt idx="112">
                  <c:v>196</c:v>
                </c:pt>
                <c:pt idx="113">
                  <c:v>196</c:v>
                </c:pt>
                <c:pt idx="114">
                  <c:v>197</c:v>
                </c:pt>
                <c:pt idx="115">
                  <c:v>197</c:v>
                </c:pt>
                <c:pt idx="116">
                  <c:v>198</c:v>
                </c:pt>
                <c:pt idx="117">
                  <c:v>198</c:v>
                </c:pt>
                <c:pt idx="118">
                  <c:v>198</c:v>
                </c:pt>
                <c:pt idx="119">
                  <c:v>199</c:v>
                </c:pt>
                <c:pt idx="120">
                  <c:v>199</c:v>
                </c:pt>
                <c:pt idx="121">
                  <c:v>199</c:v>
                </c:pt>
                <c:pt idx="122">
                  <c:v>199</c:v>
                </c:pt>
                <c:pt idx="123">
                  <c:v>199</c:v>
                </c:pt>
                <c:pt idx="124">
                  <c:v>199</c:v>
                </c:pt>
                <c:pt idx="125">
                  <c:v>199</c:v>
                </c:pt>
                <c:pt idx="126">
                  <c:v>199</c:v>
                </c:pt>
                <c:pt idx="127">
                  <c:v>200</c:v>
                </c:pt>
                <c:pt idx="128">
                  <c:v>200</c:v>
                </c:pt>
                <c:pt idx="129">
                  <c:v>200</c:v>
                </c:pt>
                <c:pt idx="130">
                  <c:v>200</c:v>
                </c:pt>
                <c:pt idx="131">
                  <c:v>200</c:v>
                </c:pt>
                <c:pt idx="132">
                  <c:v>200</c:v>
                </c:pt>
                <c:pt idx="133">
                  <c:v>200</c:v>
                </c:pt>
                <c:pt idx="134">
                  <c:v>200</c:v>
                </c:pt>
                <c:pt idx="135">
                  <c:v>200</c:v>
                </c:pt>
                <c:pt idx="136">
                  <c:v>200</c:v>
                </c:pt>
                <c:pt idx="137">
                  <c:v>200</c:v>
                </c:pt>
                <c:pt idx="138">
                  <c:v>200</c:v>
                </c:pt>
                <c:pt idx="139">
                  <c:v>200</c:v>
                </c:pt>
                <c:pt idx="140">
                  <c:v>200</c:v>
                </c:pt>
                <c:pt idx="141">
                  <c:v>200</c:v>
                </c:pt>
                <c:pt idx="142">
                  <c:v>200</c:v>
                </c:pt>
                <c:pt idx="143">
                  <c:v>200</c:v>
                </c:pt>
                <c:pt idx="144">
                  <c:v>200</c:v>
                </c:pt>
                <c:pt idx="145">
                  <c:v>200</c:v>
                </c:pt>
                <c:pt idx="146">
                  <c:v>200</c:v>
                </c:pt>
                <c:pt idx="147">
                  <c:v>200</c:v>
                </c:pt>
                <c:pt idx="148">
                  <c:v>202</c:v>
                </c:pt>
                <c:pt idx="149">
                  <c:v>202</c:v>
                </c:pt>
                <c:pt idx="150">
                  <c:v>203</c:v>
                </c:pt>
                <c:pt idx="151">
                  <c:v>203</c:v>
                </c:pt>
                <c:pt idx="152">
                  <c:v>203</c:v>
                </c:pt>
                <c:pt idx="153">
                  <c:v>203</c:v>
                </c:pt>
                <c:pt idx="154">
                  <c:v>204</c:v>
                </c:pt>
                <c:pt idx="155">
                  <c:v>204</c:v>
                </c:pt>
                <c:pt idx="156">
                  <c:v>204</c:v>
                </c:pt>
                <c:pt idx="157">
                  <c:v>204</c:v>
                </c:pt>
                <c:pt idx="158">
                  <c:v>205</c:v>
                </c:pt>
                <c:pt idx="159">
                  <c:v>205</c:v>
                </c:pt>
                <c:pt idx="160">
                  <c:v>205</c:v>
                </c:pt>
                <c:pt idx="161">
                  <c:v>205</c:v>
                </c:pt>
                <c:pt idx="162">
                  <c:v>205</c:v>
                </c:pt>
                <c:pt idx="163">
                  <c:v>205</c:v>
                </c:pt>
                <c:pt idx="164">
                  <c:v>205</c:v>
                </c:pt>
                <c:pt idx="165">
                  <c:v>205</c:v>
                </c:pt>
                <c:pt idx="166">
                  <c:v>205</c:v>
                </c:pt>
                <c:pt idx="167">
                  <c:v>207</c:v>
                </c:pt>
                <c:pt idx="168">
                  <c:v>207</c:v>
                </c:pt>
                <c:pt idx="169">
                  <c:v>207</c:v>
                </c:pt>
                <c:pt idx="170">
                  <c:v>207</c:v>
                </c:pt>
                <c:pt idx="171">
                  <c:v>207</c:v>
                </c:pt>
                <c:pt idx="172">
                  <c:v>207</c:v>
                </c:pt>
                <c:pt idx="173">
                  <c:v>207</c:v>
                </c:pt>
                <c:pt idx="174">
                  <c:v>207</c:v>
                </c:pt>
                <c:pt idx="175">
                  <c:v>207</c:v>
                </c:pt>
                <c:pt idx="176">
                  <c:v>207</c:v>
                </c:pt>
                <c:pt idx="177">
                  <c:v>210</c:v>
                </c:pt>
                <c:pt idx="178">
                  <c:v>210</c:v>
                </c:pt>
                <c:pt idx="179">
                  <c:v>210</c:v>
                </c:pt>
                <c:pt idx="180">
                  <c:v>210</c:v>
                </c:pt>
                <c:pt idx="181">
                  <c:v>210</c:v>
                </c:pt>
                <c:pt idx="182">
                  <c:v>211</c:v>
                </c:pt>
                <c:pt idx="183">
                  <c:v>211</c:v>
                </c:pt>
                <c:pt idx="184">
                  <c:v>211</c:v>
                </c:pt>
                <c:pt idx="185">
                  <c:v>211</c:v>
                </c:pt>
                <c:pt idx="186">
                  <c:v>211</c:v>
                </c:pt>
                <c:pt idx="187">
                  <c:v>211</c:v>
                </c:pt>
                <c:pt idx="188">
                  <c:v>211</c:v>
                </c:pt>
                <c:pt idx="189">
                  <c:v>211</c:v>
                </c:pt>
                <c:pt idx="190">
                  <c:v>211</c:v>
                </c:pt>
                <c:pt idx="191">
                  <c:v>211</c:v>
                </c:pt>
                <c:pt idx="192">
                  <c:v>212</c:v>
                </c:pt>
                <c:pt idx="193">
                  <c:v>212</c:v>
                </c:pt>
                <c:pt idx="194">
                  <c:v>212</c:v>
                </c:pt>
                <c:pt idx="195">
                  <c:v>212</c:v>
                </c:pt>
                <c:pt idx="196">
                  <c:v>212</c:v>
                </c:pt>
                <c:pt idx="197">
                  <c:v>213</c:v>
                </c:pt>
                <c:pt idx="198">
                  <c:v>213</c:v>
                </c:pt>
                <c:pt idx="199">
                  <c:v>213</c:v>
                </c:pt>
                <c:pt idx="200">
                  <c:v>213</c:v>
                </c:pt>
                <c:pt idx="201">
                  <c:v>213</c:v>
                </c:pt>
                <c:pt idx="202">
                  <c:v>213</c:v>
                </c:pt>
                <c:pt idx="203">
                  <c:v>213</c:v>
                </c:pt>
                <c:pt idx="204">
                  <c:v>213</c:v>
                </c:pt>
                <c:pt idx="205">
                  <c:v>213</c:v>
                </c:pt>
                <c:pt idx="206">
                  <c:v>213</c:v>
                </c:pt>
                <c:pt idx="207">
                  <c:v>213</c:v>
                </c:pt>
                <c:pt idx="208">
                  <c:v>213</c:v>
                </c:pt>
                <c:pt idx="209">
                  <c:v>213</c:v>
                </c:pt>
                <c:pt idx="210">
                  <c:v>213</c:v>
                </c:pt>
                <c:pt idx="211">
                  <c:v>213</c:v>
                </c:pt>
                <c:pt idx="212">
                  <c:v>214</c:v>
                </c:pt>
                <c:pt idx="213">
                  <c:v>214</c:v>
                </c:pt>
                <c:pt idx="214">
                  <c:v>214</c:v>
                </c:pt>
                <c:pt idx="215">
                  <c:v>214</c:v>
                </c:pt>
                <c:pt idx="216">
                  <c:v>214</c:v>
                </c:pt>
                <c:pt idx="217">
                  <c:v>214</c:v>
                </c:pt>
                <c:pt idx="218">
                  <c:v>214</c:v>
                </c:pt>
                <c:pt idx="219">
                  <c:v>214</c:v>
                </c:pt>
                <c:pt idx="220">
                  <c:v>214</c:v>
                </c:pt>
                <c:pt idx="221">
                  <c:v>214</c:v>
                </c:pt>
                <c:pt idx="222">
                  <c:v>214</c:v>
                </c:pt>
                <c:pt idx="223">
                  <c:v>214</c:v>
                </c:pt>
                <c:pt idx="224">
                  <c:v>214</c:v>
                </c:pt>
                <c:pt idx="225">
                  <c:v>214</c:v>
                </c:pt>
                <c:pt idx="226">
                  <c:v>214</c:v>
                </c:pt>
                <c:pt idx="227">
                  <c:v>215</c:v>
                </c:pt>
                <c:pt idx="228">
                  <c:v>215</c:v>
                </c:pt>
                <c:pt idx="229">
                  <c:v>215</c:v>
                </c:pt>
                <c:pt idx="230">
                  <c:v>215</c:v>
                </c:pt>
                <c:pt idx="231">
                  <c:v>215</c:v>
                </c:pt>
                <c:pt idx="232">
                  <c:v>215</c:v>
                </c:pt>
                <c:pt idx="233">
                  <c:v>215</c:v>
                </c:pt>
                <c:pt idx="234">
                  <c:v>215</c:v>
                </c:pt>
                <c:pt idx="235">
                  <c:v>215</c:v>
                </c:pt>
                <c:pt idx="236">
                  <c:v>215</c:v>
                </c:pt>
                <c:pt idx="237">
                  <c:v>215</c:v>
                </c:pt>
                <c:pt idx="238">
                  <c:v>217</c:v>
                </c:pt>
                <c:pt idx="239">
                  <c:v>217</c:v>
                </c:pt>
                <c:pt idx="240">
                  <c:v>217</c:v>
                </c:pt>
                <c:pt idx="241">
                  <c:v>217</c:v>
                </c:pt>
                <c:pt idx="242">
                  <c:v>220</c:v>
                </c:pt>
                <c:pt idx="243">
                  <c:v>220</c:v>
                </c:pt>
                <c:pt idx="244">
                  <c:v>220</c:v>
                </c:pt>
                <c:pt idx="245">
                  <c:v>220</c:v>
                </c:pt>
                <c:pt idx="246">
                  <c:v>220</c:v>
                </c:pt>
                <c:pt idx="247">
                  <c:v>220</c:v>
                </c:pt>
              </c:numCache>
            </c:numRef>
          </c:yVal>
          <c:smooth val="1"/>
        </c:ser>
        <c:dLbls>
          <c:showLegendKey val="0"/>
          <c:showVal val="0"/>
          <c:showCatName val="0"/>
          <c:showSerName val="0"/>
          <c:showPercent val="0"/>
          <c:showBubbleSize val="0"/>
        </c:dLbls>
        <c:axId val="128788736"/>
        <c:axId val="128790912"/>
      </c:scatterChart>
      <c:valAx>
        <c:axId val="128788736"/>
        <c:scaling>
          <c:orientation val="minMax"/>
        </c:scaling>
        <c:delete val="0"/>
        <c:axPos val="b"/>
        <c:title>
          <c:tx>
            <c:rich>
              <a:bodyPr/>
              <a:lstStyle/>
              <a:p>
                <a:pPr>
                  <a:defRPr/>
                </a:pPr>
                <a:r>
                  <a:rPr lang="en-US"/>
                  <a:t>Time(min)</a:t>
                </a:r>
              </a:p>
            </c:rich>
          </c:tx>
          <c:layout/>
          <c:overlay val="0"/>
        </c:title>
        <c:majorTickMark val="none"/>
        <c:minorTickMark val="none"/>
        <c:tickLblPos val="nextTo"/>
        <c:crossAx val="128790912"/>
        <c:crosses val="autoZero"/>
        <c:crossBetween val="midCat"/>
      </c:valAx>
      <c:valAx>
        <c:axId val="128790912"/>
        <c:scaling>
          <c:orientation val="minMax"/>
        </c:scaling>
        <c:delete val="0"/>
        <c:axPos val="l"/>
        <c:majorGridlines/>
        <c:title>
          <c:tx>
            <c:rich>
              <a:bodyPr/>
              <a:lstStyle/>
              <a:p>
                <a:pPr>
                  <a:defRPr/>
                </a:pPr>
                <a:r>
                  <a:rPr lang="en-US"/>
                  <a:t>Theta(ɵ)</a:t>
                </a:r>
              </a:p>
            </c:rich>
          </c:tx>
          <c:layout/>
          <c:overlay val="0"/>
        </c:title>
        <c:numFmt formatCode="General" sourceLinked="1"/>
        <c:majorTickMark val="none"/>
        <c:minorTickMark val="none"/>
        <c:tickLblPos val="nextTo"/>
        <c:crossAx val="128788736"/>
        <c:crosses val="autoZero"/>
        <c:crossBetween val="midCat"/>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Time vs theta</c:v>
          </c:tx>
          <c:marker>
            <c:symbol val="none"/>
          </c:marker>
          <c:xVal>
            <c:strRef>
              <c:f>Sheet1!$A:$A</c:f>
              <c:strCache>
                <c:ptCount val="248"/>
                <c:pt idx="0">
                  <c:v>Time</c:v>
                </c:pt>
                <c:pt idx="1">
                  <c:v>0</c:v>
                </c:pt>
                <c:pt idx="2">
                  <c:v>0.166666667</c:v>
                </c:pt>
                <c:pt idx="3">
                  <c:v>1</c:v>
                </c:pt>
                <c:pt idx="4">
                  <c:v>2</c:v>
                </c:pt>
                <c:pt idx="5">
                  <c:v>3</c:v>
                </c:pt>
                <c:pt idx="6">
                  <c:v>4</c:v>
                </c:pt>
                <c:pt idx="7">
                  <c:v>5</c:v>
                </c:pt>
                <c:pt idx="8">
                  <c:v>6</c:v>
                </c:pt>
                <c:pt idx="9">
                  <c:v>7</c:v>
                </c:pt>
                <c:pt idx="10">
                  <c:v>8</c:v>
                </c:pt>
                <c:pt idx="11">
                  <c:v>9</c:v>
                </c:pt>
                <c:pt idx="12">
                  <c:v>10</c:v>
                </c:pt>
                <c:pt idx="13">
                  <c:v>11</c:v>
                </c:pt>
                <c:pt idx="14">
                  <c:v>12</c:v>
                </c:pt>
                <c:pt idx="15">
                  <c:v>13</c:v>
                </c:pt>
                <c:pt idx="16">
                  <c:v>14</c:v>
                </c:pt>
                <c:pt idx="17">
                  <c:v>15</c:v>
                </c:pt>
                <c:pt idx="18">
                  <c:v>16</c:v>
                </c:pt>
                <c:pt idx="19">
                  <c:v>17</c:v>
                </c:pt>
                <c:pt idx="20">
                  <c:v>18</c:v>
                </c:pt>
                <c:pt idx="21">
                  <c:v>19</c:v>
                </c:pt>
                <c:pt idx="22">
                  <c:v>20</c:v>
                </c:pt>
                <c:pt idx="23">
                  <c:v>21</c:v>
                </c:pt>
                <c:pt idx="24">
                  <c:v>22</c:v>
                </c:pt>
                <c:pt idx="25">
                  <c:v>23</c:v>
                </c:pt>
                <c:pt idx="26">
                  <c:v>24</c:v>
                </c:pt>
                <c:pt idx="27">
                  <c:v>25</c:v>
                </c:pt>
                <c:pt idx="28">
                  <c:v>26</c:v>
                </c:pt>
                <c:pt idx="29">
                  <c:v>27</c:v>
                </c:pt>
                <c:pt idx="30">
                  <c:v>28</c:v>
                </c:pt>
                <c:pt idx="31">
                  <c:v>29</c:v>
                </c:pt>
                <c:pt idx="32">
                  <c:v>30</c:v>
                </c:pt>
                <c:pt idx="33">
                  <c:v>31</c:v>
                </c:pt>
                <c:pt idx="34">
                  <c:v>32</c:v>
                </c:pt>
                <c:pt idx="35">
                  <c:v>33</c:v>
                </c:pt>
                <c:pt idx="36">
                  <c:v>34</c:v>
                </c:pt>
                <c:pt idx="37">
                  <c:v>35</c:v>
                </c:pt>
                <c:pt idx="38">
                  <c:v>36</c:v>
                </c:pt>
                <c:pt idx="39">
                  <c:v>37</c:v>
                </c:pt>
                <c:pt idx="40">
                  <c:v>38</c:v>
                </c:pt>
                <c:pt idx="41">
                  <c:v>39</c:v>
                </c:pt>
                <c:pt idx="42">
                  <c:v>40</c:v>
                </c:pt>
                <c:pt idx="43">
                  <c:v>41</c:v>
                </c:pt>
                <c:pt idx="44">
                  <c:v>42</c:v>
                </c:pt>
                <c:pt idx="45">
                  <c:v>43</c:v>
                </c:pt>
                <c:pt idx="46">
                  <c:v>44</c:v>
                </c:pt>
                <c:pt idx="47">
                  <c:v>45</c:v>
                </c:pt>
                <c:pt idx="48">
                  <c:v>46</c:v>
                </c:pt>
                <c:pt idx="49">
                  <c:v>47</c:v>
                </c:pt>
                <c:pt idx="50">
                  <c:v>48</c:v>
                </c:pt>
                <c:pt idx="51">
                  <c:v>49</c:v>
                </c:pt>
                <c:pt idx="52">
                  <c:v>50</c:v>
                </c:pt>
                <c:pt idx="53">
                  <c:v>51</c:v>
                </c:pt>
                <c:pt idx="54">
                  <c:v>52</c:v>
                </c:pt>
                <c:pt idx="55">
                  <c:v>53</c:v>
                </c:pt>
                <c:pt idx="56">
                  <c:v>54</c:v>
                </c:pt>
                <c:pt idx="57">
                  <c:v>55</c:v>
                </c:pt>
                <c:pt idx="58">
                  <c:v>56</c:v>
                </c:pt>
                <c:pt idx="59">
                  <c:v>57</c:v>
                </c:pt>
                <c:pt idx="60">
                  <c:v>58</c:v>
                </c:pt>
                <c:pt idx="61">
                  <c:v>59</c:v>
                </c:pt>
                <c:pt idx="62">
                  <c:v>60</c:v>
                </c:pt>
                <c:pt idx="63">
                  <c:v>61</c:v>
                </c:pt>
                <c:pt idx="64">
                  <c:v>62</c:v>
                </c:pt>
                <c:pt idx="65">
                  <c:v>63</c:v>
                </c:pt>
                <c:pt idx="66">
                  <c:v>64</c:v>
                </c:pt>
                <c:pt idx="67">
                  <c:v>65</c:v>
                </c:pt>
                <c:pt idx="68">
                  <c:v>66</c:v>
                </c:pt>
                <c:pt idx="69">
                  <c:v>67</c:v>
                </c:pt>
                <c:pt idx="70">
                  <c:v>68</c:v>
                </c:pt>
                <c:pt idx="71">
                  <c:v>69</c:v>
                </c:pt>
                <c:pt idx="72">
                  <c:v>70</c:v>
                </c:pt>
                <c:pt idx="73">
                  <c:v>71</c:v>
                </c:pt>
                <c:pt idx="74">
                  <c:v>72</c:v>
                </c:pt>
                <c:pt idx="75">
                  <c:v>73</c:v>
                </c:pt>
                <c:pt idx="76">
                  <c:v>74</c:v>
                </c:pt>
                <c:pt idx="77">
                  <c:v>75</c:v>
                </c:pt>
                <c:pt idx="78">
                  <c:v>76</c:v>
                </c:pt>
                <c:pt idx="79">
                  <c:v>77</c:v>
                </c:pt>
                <c:pt idx="80">
                  <c:v>78</c:v>
                </c:pt>
                <c:pt idx="81">
                  <c:v>79</c:v>
                </c:pt>
                <c:pt idx="82">
                  <c:v>80</c:v>
                </c:pt>
                <c:pt idx="83">
                  <c:v>81</c:v>
                </c:pt>
                <c:pt idx="84">
                  <c:v>82</c:v>
                </c:pt>
                <c:pt idx="85">
                  <c:v>83</c:v>
                </c:pt>
                <c:pt idx="86">
                  <c:v>84</c:v>
                </c:pt>
                <c:pt idx="87">
                  <c:v>85</c:v>
                </c:pt>
                <c:pt idx="88">
                  <c:v>86</c:v>
                </c:pt>
                <c:pt idx="89">
                  <c:v>87</c:v>
                </c:pt>
                <c:pt idx="90">
                  <c:v>88</c:v>
                </c:pt>
                <c:pt idx="91">
                  <c:v>89</c:v>
                </c:pt>
                <c:pt idx="92">
                  <c:v>90</c:v>
                </c:pt>
                <c:pt idx="93">
                  <c:v>91</c:v>
                </c:pt>
                <c:pt idx="94">
                  <c:v>92</c:v>
                </c:pt>
                <c:pt idx="95">
                  <c:v>93</c:v>
                </c:pt>
                <c:pt idx="96">
                  <c:v>94</c:v>
                </c:pt>
                <c:pt idx="97">
                  <c:v>95</c:v>
                </c:pt>
                <c:pt idx="98">
                  <c:v>96</c:v>
                </c:pt>
                <c:pt idx="99">
                  <c:v>97</c:v>
                </c:pt>
                <c:pt idx="100">
                  <c:v>98</c:v>
                </c:pt>
                <c:pt idx="101">
                  <c:v>99</c:v>
                </c:pt>
                <c:pt idx="102">
                  <c:v>100</c:v>
                </c:pt>
                <c:pt idx="103">
                  <c:v>101</c:v>
                </c:pt>
                <c:pt idx="104">
                  <c:v>102</c:v>
                </c:pt>
                <c:pt idx="105">
                  <c:v>103</c:v>
                </c:pt>
                <c:pt idx="106">
                  <c:v>104</c:v>
                </c:pt>
                <c:pt idx="107">
                  <c:v>105</c:v>
                </c:pt>
                <c:pt idx="108">
                  <c:v>106</c:v>
                </c:pt>
                <c:pt idx="109">
                  <c:v>107</c:v>
                </c:pt>
                <c:pt idx="110">
                  <c:v>108</c:v>
                </c:pt>
                <c:pt idx="111">
                  <c:v>109</c:v>
                </c:pt>
                <c:pt idx="112">
                  <c:v>110</c:v>
                </c:pt>
                <c:pt idx="113">
                  <c:v>111</c:v>
                </c:pt>
                <c:pt idx="114">
                  <c:v>112</c:v>
                </c:pt>
                <c:pt idx="115">
                  <c:v>113</c:v>
                </c:pt>
                <c:pt idx="116">
                  <c:v>114</c:v>
                </c:pt>
                <c:pt idx="117">
                  <c:v>115</c:v>
                </c:pt>
                <c:pt idx="118">
                  <c:v>116</c:v>
                </c:pt>
                <c:pt idx="119">
                  <c:v>117</c:v>
                </c:pt>
                <c:pt idx="120">
                  <c:v>118</c:v>
                </c:pt>
                <c:pt idx="121">
                  <c:v>119</c:v>
                </c:pt>
                <c:pt idx="122">
                  <c:v>120</c:v>
                </c:pt>
                <c:pt idx="123">
                  <c:v>121</c:v>
                </c:pt>
                <c:pt idx="124">
                  <c:v>122</c:v>
                </c:pt>
                <c:pt idx="125">
                  <c:v>123</c:v>
                </c:pt>
                <c:pt idx="126">
                  <c:v>124</c:v>
                </c:pt>
                <c:pt idx="127">
                  <c:v>125</c:v>
                </c:pt>
                <c:pt idx="128">
                  <c:v>126</c:v>
                </c:pt>
                <c:pt idx="129">
                  <c:v>127</c:v>
                </c:pt>
                <c:pt idx="130">
                  <c:v>128</c:v>
                </c:pt>
                <c:pt idx="131">
                  <c:v>129</c:v>
                </c:pt>
                <c:pt idx="132">
                  <c:v>130</c:v>
                </c:pt>
                <c:pt idx="133">
                  <c:v>131</c:v>
                </c:pt>
                <c:pt idx="134">
                  <c:v>132</c:v>
                </c:pt>
                <c:pt idx="135">
                  <c:v>133</c:v>
                </c:pt>
                <c:pt idx="136">
                  <c:v>134</c:v>
                </c:pt>
                <c:pt idx="137">
                  <c:v>135</c:v>
                </c:pt>
                <c:pt idx="138">
                  <c:v>136</c:v>
                </c:pt>
                <c:pt idx="139">
                  <c:v>137</c:v>
                </c:pt>
                <c:pt idx="140">
                  <c:v>138</c:v>
                </c:pt>
                <c:pt idx="141">
                  <c:v>139</c:v>
                </c:pt>
                <c:pt idx="142">
                  <c:v>140</c:v>
                </c:pt>
                <c:pt idx="143">
                  <c:v>141</c:v>
                </c:pt>
                <c:pt idx="144">
                  <c:v>142</c:v>
                </c:pt>
                <c:pt idx="145">
                  <c:v>143</c:v>
                </c:pt>
                <c:pt idx="146">
                  <c:v>144</c:v>
                </c:pt>
                <c:pt idx="147">
                  <c:v>145</c:v>
                </c:pt>
                <c:pt idx="148">
                  <c:v>146</c:v>
                </c:pt>
                <c:pt idx="149">
                  <c:v>147</c:v>
                </c:pt>
                <c:pt idx="150">
                  <c:v>148</c:v>
                </c:pt>
                <c:pt idx="151">
                  <c:v>149</c:v>
                </c:pt>
                <c:pt idx="152">
                  <c:v>150</c:v>
                </c:pt>
                <c:pt idx="153">
                  <c:v>151</c:v>
                </c:pt>
                <c:pt idx="154">
                  <c:v>152</c:v>
                </c:pt>
                <c:pt idx="155">
                  <c:v>153</c:v>
                </c:pt>
                <c:pt idx="156">
                  <c:v>154</c:v>
                </c:pt>
                <c:pt idx="157">
                  <c:v>155</c:v>
                </c:pt>
                <c:pt idx="158">
                  <c:v>156</c:v>
                </c:pt>
                <c:pt idx="159">
                  <c:v>157</c:v>
                </c:pt>
                <c:pt idx="160">
                  <c:v>158</c:v>
                </c:pt>
                <c:pt idx="161">
                  <c:v>159</c:v>
                </c:pt>
                <c:pt idx="162">
                  <c:v>160</c:v>
                </c:pt>
                <c:pt idx="163">
                  <c:v>161</c:v>
                </c:pt>
                <c:pt idx="164">
                  <c:v>162</c:v>
                </c:pt>
                <c:pt idx="165">
                  <c:v>163</c:v>
                </c:pt>
                <c:pt idx="166">
                  <c:v>164</c:v>
                </c:pt>
                <c:pt idx="167">
                  <c:v>165</c:v>
                </c:pt>
                <c:pt idx="168">
                  <c:v>166</c:v>
                </c:pt>
                <c:pt idx="169">
                  <c:v>167</c:v>
                </c:pt>
                <c:pt idx="170">
                  <c:v>168</c:v>
                </c:pt>
                <c:pt idx="171">
                  <c:v>169</c:v>
                </c:pt>
                <c:pt idx="172">
                  <c:v>170</c:v>
                </c:pt>
                <c:pt idx="173">
                  <c:v>171</c:v>
                </c:pt>
                <c:pt idx="174">
                  <c:v>172</c:v>
                </c:pt>
                <c:pt idx="175">
                  <c:v>173</c:v>
                </c:pt>
                <c:pt idx="176">
                  <c:v>174</c:v>
                </c:pt>
                <c:pt idx="177">
                  <c:v>175</c:v>
                </c:pt>
                <c:pt idx="178">
                  <c:v>176</c:v>
                </c:pt>
                <c:pt idx="179">
                  <c:v>177</c:v>
                </c:pt>
                <c:pt idx="180">
                  <c:v>178</c:v>
                </c:pt>
                <c:pt idx="181">
                  <c:v>179</c:v>
                </c:pt>
                <c:pt idx="182">
                  <c:v>180</c:v>
                </c:pt>
                <c:pt idx="183">
                  <c:v>181</c:v>
                </c:pt>
                <c:pt idx="184">
                  <c:v>182</c:v>
                </c:pt>
                <c:pt idx="185">
                  <c:v>183</c:v>
                </c:pt>
                <c:pt idx="186">
                  <c:v>184</c:v>
                </c:pt>
                <c:pt idx="187">
                  <c:v>185</c:v>
                </c:pt>
                <c:pt idx="188">
                  <c:v>186</c:v>
                </c:pt>
                <c:pt idx="189">
                  <c:v>187</c:v>
                </c:pt>
                <c:pt idx="190">
                  <c:v>188</c:v>
                </c:pt>
                <c:pt idx="191">
                  <c:v>189</c:v>
                </c:pt>
                <c:pt idx="192">
                  <c:v>190</c:v>
                </c:pt>
                <c:pt idx="193">
                  <c:v>191</c:v>
                </c:pt>
                <c:pt idx="194">
                  <c:v>192</c:v>
                </c:pt>
                <c:pt idx="195">
                  <c:v>193</c:v>
                </c:pt>
                <c:pt idx="196">
                  <c:v>194</c:v>
                </c:pt>
                <c:pt idx="197">
                  <c:v>195</c:v>
                </c:pt>
                <c:pt idx="198">
                  <c:v>196</c:v>
                </c:pt>
                <c:pt idx="199">
                  <c:v>197</c:v>
                </c:pt>
                <c:pt idx="200">
                  <c:v>198</c:v>
                </c:pt>
                <c:pt idx="201">
                  <c:v>199</c:v>
                </c:pt>
                <c:pt idx="202">
                  <c:v>200</c:v>
                </c:pt>
                <c:pt idx="203">
                  <c:v>201</c:v>
                </c:pt>
                <c:pt idx="204">
                  <c:v>202</c:v>
                </c:pt>
                <c:pt idx="205">
                  <c:v>203</c:v>
                </c:pt>
                <c:pt idx="206">
                  <c:v>204</c:v>
                </c:pt>
                <c:pt idx="207">
                  <c:v>205</c:v>
                </c:pt>
                <c:pt idx="208">
                  <c:v>206</c:v>
                </c:pt>
                <c:pt idx="209">
                  <c:v>207</c:v>
                </c:pt>
                <c:pt idx="210">
                  <c:v>208</c:v>
                </c:pt>
                <c:pt idx="211">
                  <c:v>209</c:v>
                </c:pt>
                <c:pt idx="212">
                  <c:v>210</c:v>
                </c:pt>
                <c:pt idx="213">
                  <c:v>211</c:v>
                </c:pt>
                <c:pt idx="214">
                  <c:v>212</c:v>
                </c:pt>
                <c:pt idx="215">
                  <c:v>213</c:v>
                </c:pt>
                <c:pt idx="216">
                  <c:v>214</c:v>
                </c:pt>
                <c:pt idx="217">
                  <c:v>215</c:v>
                </c:pt>
                <c:pt idx="218">
                  <c:v>216</c:v>
                </c:pt>
                <c:pt idx="219">
                  <c:v>217</c:v>
                </c:pt>
                <c:pt idx="220">
                  <c:v>218</c:v>
                </c:pt>
                <c:pt idx="221">
                  <c:v>219</c:v>
                </c:pt>
                <c:pt idx="222">
                  <c:v>220</c:v>
                </c:pt>
                <c:pt idx="223">
                  <c:v>221</c:v>
                </c:pt>
                <c:pt idx="224">
                  <c:v>222</c:v>
                </c:pt>
                <c:pt idx="225">
                  <c:v>223</c:v>
                </c:pt>
                <c:pt idx="226">
                  <c:v>224</c:v>
                </c:pt>
                <c:pt idx="227">
                  <c:v>225</c:v>
                </c:pt>
                <c:pt idx="228">
                  <c:v>226</c:v>
                </c:pt>
                <c:pt idx="229">
                  <c:v>227</c:v>
                </c:pt>
                <c:pt idx="230">
                  <c:v>228</c:v>
                </c:pt>
                <c:pt idx="231">
                  <c:v>229</c:v>
                </c:pt>
                <c:pt idx="232">
                  <c:v>230</c:v>
                </c:pt>
                <c:pt idx="233">
                  <c:v>231</c:v>
                </c:pt>
                <c:pt idx="234">
                  <c:v>232</c:v>
                </c:pt>
                <c:pt idx="235">
                  <c:v>233</c:v>
                </c:pt>
                <c:pt idx="236">
                  <c:v>234</c:v>
                </c:pt>
                <c:pt idx="237">
                  <c:v>235</c:v>
                </c:pt>
                <c:pt idx="238">
                  <c:v>236</c:v>
                </c:pt>
                <c:pt idx="239">
                  <c:v>237</c:v>
                </c:pt>
                <c:pt idx="240">
                  <c:v>238</c:v>
                </c:pt>
                <c:pt idx="241">
                  <c:v>239</c:v>
                </c:pt>
                <c:pt idx="242">
                  <c:v>240</c:v>
                </c:pt>
                <c:pt idx="243">
                  <c:v>241</c:v>
                </c:pt>
                <c:pt idx="244">
                  <c:v>242</c:v>
                </c:pt>
                <c:pt idx="245">
                  <c:v>243</c:v>
                </c:pt>
                <c:pt idx="246">
                  <c:v>244</c:v>
                </c:pt>
                <c:pt idx="247">
                  <c:v>245</c:v>
                </c:pt>
              </c:strCache>
            </c:strRef>
          </c:xVal>
          <c:yVal>
            <c:numRef>
              <c:f>Sheet1!$D:$D</c:f>
              <c:numCache>
                <c:formatCode>General</c:formatCode>
                <c:ptCount val="1048576"/>
                <c:pt idx="0">
                  <c:v>0</c:v>
                </c:pt>
                <c:pt idx="1">
                  <c:v>65</c:v>
                </c:pt>
                <c:pt idx="2">
                  <c:v>80</c:v>
                </c:pt>
                <c:pt idx="3">
                  <c:v>85</c:v>
                </c:pt>
                <c:pt idx="4">
                  <c:v>90</c:v>
                </c:pt>
                <c:pt idx="5">
                  <c:v>94</c:v>
                </c:pt>
                <c:pt idx="6">
                  <c:v>100</c:v>
                </c:pt>
                <c:pt idx="7">
                  <c:v>93</c:v>
                </c:pt>
                <c:pt idx="8">
                  <c:v>104</c:v>
                </c:pt>
                <c:pt idx="9">
                  <c:v>106</c:v>
                </c:pt>
                <c:pt idx="10">
                  <c:v>125</c:v>
                </c:pt>
                <c:pt idx="11">
                  <c:v>133</c:v>
                </c:pt>
                <c:pt idx="12">
                  <c:v>139</c:v>
                </c:pt>
                <c:pt idx="13">
                  <c:v>140</c:v>
                </c:pt>
                <c:pt idx="14">
                  <c:v>143</c:v>
                </c:pt>
                <c:pt idx="15">
                  <c:v>146</c:v>
                </c:pt>
                <c:pt idx="16">
                  <c:v>148</c:v>
                </c:pt>
                <c:pt idx="17">
                  <c:v>150</c:v>
                </c:pt>
                <c:pt idx="18">
                  <c:v>151</c:v>
                </c:pt>
                <c:pt idx="19">
                  <c:v>152</c:v>
                </c:pt>
                <c:pt idx="20">
                  <c:v>153</c:v>
                </c:pt>
                <c:pt idx="21">
                  <c:v>154</c:v>
                </c:pt>
                <c:pt idx="22">
                  <c:v>156</c:v>
                </c:pt>
                <c:pt idx="23">
                  <c:v>158</c:v>
                </c:pt>
                <c:pt idx="24">
                  <c:v>158</c:v>
                </c:pt>
                <c:pt idx="25">
                  <c:v>159</c:v>
                </c:pt>
                <c:pt idx="26">
                  <c:v>160</c:v>
                </c:pt>
                <c:pt idx="27">
                  <c:v>161</c:v>
                </c:pt>
                <c:pt idx="28">
                  <c:v>161</c:v>
                </c:pt>
                <c:pt idx="29">
                  <c:v>162</c:v>
                </c:pt>
                <c:pt idx="30">
                  <c:v>163</c:v>
                </c:pt>
                <c:pt idx="31">
                  <c:v>164</c:v>
                </c:pt>
                <c:pt idx="32">
                  <c:v>165</c:v>
                </c:pt>
                <c:pt idx="33">
                  <c:v>169</c:v>
                </c:pt>
                <c:pt idx="34">
                  <c:v>170</c:v>
                </c:pt>
                <c:pt idx="35">
                  <c:v>171</c:v>
                </c:pt>
                <c:pt idx="36">
                  <c:v>173</c:v>
                </c:pt>
                <c:pt idx="37">
                  <c:v>174</c:v>
                </c:pt>
                <c:pt idx="38">
                  <c:v>175</c:v>
                </c:pt>
                <c:pt idx="39">
                  <c:v>176</c:v>
                </c:pt>
                <c:pt idx="40">
                  <c:v>178</c:v>
                </c:pt>
                <c:pt idx="41">
                  <c:v>180</c:v>
                </c:pt>
                <c:pt idx="42">
                  <c:v>180</c:v>
                </c:pt>
                <c:pt idx="43">
                  <c:v>181</c:v>
                </c:pt>
                <c:pt idx="44">
                  <c:v>181</c:v>
                </c:pt>
                <c:pt idx="45">
                  <c:v>181</c:v>
                </c:pt>
                <c:pt idx="46">
                  <c:v>181</c:v>
                </c:pt>
                <c:pt idx="47">
                  <c:v>181</c:v>
                </c:pt>
                <c:pt idx="48">
                  <c:v>181</c:v>
                </c:pt>
                <c:pt idx="49">
                  <c:v>181</c:v>
                </c:pt>
                <c:pt idx="50">
                  <c:v>181</c:v>
                </c:pt>
                <c:pt idx="51">
                  <c:v>181</c:v>
                </c:pt>
                <c:pt idx="52">
                  <c:v>181</c:v>
                </c:pt>
                <c:pt idx="53">
                  <c:v>181</c:v>
                </c:pt>
                <c:pt idx="54">
                  <c:v>181</c:v>
                </c:pt>
                <c:pt idx="55">
                  <c:v>181</c:v>
                </c:pt>
                <c:pt idx="56">
                  <c:v>181</c:v>
                </c:pt>
                <c:pt idx="57">
                  <c:v>181</c:v>
                </c:pt>
                <c:pt idx="58">
                  <c:v>182</c:v>
                </c:pt>
                <c:pt idx="59">
                  <c:v>182</c:v>
                </c:pt>
                <c:pt idx="60">
                  <c:v>183</c:v>
                </c:pt>
                <c:pt idx="61">
                  <c:v>183</c:v>
                </c:pt>
                <c:pt idx="62">
                  <c:v>184</c:v>
                </c:pt>
                <c:pt idx="63">
                  <c:v>185</c:v>
                </c:pt>
                <c:pt idx="64">
                  <c:v>185</c:v>
                </c:pt>
                <c:pt idx="65">
                  <c:v>186</c:v>
                </c:pt>
                <c:pt idx="66">
                  <c:v>186</c:v>
                </c:pt>
                <c:pt idx="67">
                  <c:v>186</c:v>
                </c:pt>
                <c:pt idx="68">
                  <c:v>187</c:v>
                </c:pt>
                <c:pt idx="69">
                  <c:v>187</c:v>
                </c:pt>
                <c:pt idx="70">
                  <c:v>187</c:v>
                </c:pt>
                <c:pt idx="71">
                  <c:v>187</c:v>
                </c:pt>
                <c:pt idx="72">
                  <c:v>187</c:v>
                </c:pt>
                <c:pt idx="73">
                  <c:v>187</c:v>
                </c:pt>
                <c:pt idx="74">
                  <c:v>187</c:v>
                </c:pt>
                <c:pt idx="75">
                  <c:v>187</c:v>
                </c:pt>
                <c:pt idx="76">
                  <c:v>187</c:v>
                </c:pt>
                <c:pt idx="77">
                  <c:v>187</c:v>
                </c:pt>
                <c:pt idx="78">
                  <c:v>187</c:v>
                </c:pt>
                <c:pt idx="79">
                  <c:v>187</c:v>
                </c:pt>
                <c:pt idx="80">
                  <c:v>187</c:v>
                </c:pt>
                <c:pt idx="81">
                  <c:v>187</c:v>
                </c:pt>
                <c:pt idx="82">
                  <c:v>187</c:v>
                </c:pt>
                <c:pt idx="83">
                  <c:v>187</c:v>
                </c:pt>
                <c:pt idx="84">
                  <c:v>187</c:v>
                </c:pt>
                <c:pt idx="85">
                  <c:v>187</c:v>
                </c:pt>
                <c:pt idx="86">
                  <c:v>187</c:v>
                </c:pt>
                <c:pt idx="87">
                  <c:v>188</c:v>
                </c:pt>
                <c:pt idx="88">
                  <c:v>188</c:v>
                </c:pt>
                <c:pt idx="89">
                  <c:v>188</c:v>
                </c:pt>
                <c:pt idx="90">
                  <c:v>188</c:v>
                </c:pt>
                <c:pt idx="91">
                  <c:v>188</c:v>
                </c:pt>
                <c:pt idx="92">
                  <c:v>188</c:v>
                </c:pt>
                <c:pt idx="93">
                  <c:v>189</c:v>
                </c:pt>
                <c:pt idx="94">
                  <c:v>189</c:v>
                </c:pt>
                <c:pt idx="95">
                  <c:v>189</c:v>
                </c:pt>
                <c:pt idx="96">
                  <c:v>189</c:v>
                </c:pt>
                <c:pt idx="97">
                  <c:v>189</c:v>
                </c:pt>
                <c:pt idx="98">
                  <c:v>189</c:v>
                </c:pt>
                <c:pt idx="99">
                  <c:v>189</c:v>
                </c:pt>
                <c:pt idx="100">
                  <c:v>189</c:v>
                </c:pt>
                <c:pt idx="101">
                  <c:v>189</c:v>
                </c:pt>
                <c:pt idx="102">
                  <c:v>196</c:v>
                </c:pt>
                <c:pt idx="103">
                  <c:v>196</c:v>
                </c:pt>
                <c:pt idx="104">
                  <c:v>196</c:v>
                </c:pt>
                <c:pt idx="105">
                  <c:v>196</c:v>
                </c:pt>
                <c:pt idx="106">
                  <c:v>196</c:v>
                </c:pt>
                <c:pt idx="107">
                  <c:v>196</c:v>
                </c:pt>
                <c:pt idx="108">
                  <c:v>196</c:v>
                </c:pt>
                <c:pt idx="109">
                  <c:v>196</c:v>
                </c:pt>
                <c:pt idx="110">
                  <c:v>196</c:v>
                </c:pt>
                <c:pt idx="111">
                  <c:v>196</c:v>
                </c:pt>
                <c:pt idx="112">
                  <c:v>196</c:v>
                </c:pt>
                <c:pt idx="113">
                  <c:v>196</c:v>
                </c:pt>
                <c:pt idx="114">
                  <c:v>197</c:v>
                </c:pt>
                <c:pt idx="115">
                  <c:v>197</c:v>
                </c:pt>
                <c:pt idx="116">
                  <c:v>198</c:v>
                </c:pt>
                <c:pt idx="117">
                  <c:v>198</c:v>
                </c:pt>
                <c:pt idx="118">
                  <c:v>198</c:v>
                </c:pt>
                <c:pt idx="119">
                  <c:v>199</c:v>
                </c:pt>
                <c:pt idx="120">
                  <c:v>199</c:v>
                </c:pt>
                <c:pt idx="121">
                  <c:v>199</c:v>
                </c:pt>
                <c:pt idx="122">
                  <c:v>199</c:v>
                </c:pt>
                <c:pt idx="123">
                  <c:v>199</c:v>
                </c:pt>
                <c:pt idx="124">
                  <c:v>199</c:v>
                </c:pt>
                <c:pt idx="125">
                  <c:v>199</c:v>
                </c:pt>
                <c:pt idx="126">
                  <c:v>199</c:v>
                </c:pt>
                <c:pt idx="127">
                  <c:v>200</c:v>
                </c:pt>
                <c:pt idx="128">
                  <c:v>200</c:v>
                </c:pt>
                <c:pt idx="129">
                  <c:v>200</c:v>
                </c:pt>
                <c:pt idx="130">
                  <c:v>200</c:v>
                </c:pt>
                <c:pt idx="131">
                  <c:v>200</c:v>
                </c:pt>
                <c:pt idx="132">
                  <c:v>200</c:v>
                </c:pt>
                <c:pt idx="133">
                  <c:v>200</c:v>
                </c:pt>
                <c:pt idx="134">
                  <c:v>200</c:v>
                </c:pt>
                <c:pt idx="135">
                  <c:v>200</c:v>
                </c:pt>
                <c:pt idx="136">
                  <c:v>200</c:v>
                </c:pt>
                <c:pt idx="137">
                  <c:v>200</c:v>
                </c:pt>
                <c:pt idx="138">
                  <c:v>200</c:v>
                </c:pt>
                <c:pt idx="139">
                  <c:v>200</c:v>
                </c:pt>
                <c:pt idx="140">
                  <c:v>200</c:v>
                </c:pt>
                <c:pt idx="141">
                  <c:v>200</c:v>
                </c:pt>
                <c:pt idx="142">
                  <c:v>200</c:v>
                </c:pt>
                <c:pt idx="143">
                  <c:v>200</c:v>
                </c:pt>
                <c:pt idx="144">
                  <c:v>200</c:v>
                </c:pt>
                <c:pt idx="145">
                  <c:v>200</c:v>
                </c:pt>
                <c:pt idx="146">
                  <c:v>200</c:v>
                </c:pt>
                <c:pt idx="147">
                  <c:v>200</c:v>
                </c:pt>
                <c:pt idx="148">
                  <c:v>202</c:v>
                </c:pt>
                <c:pt idx="149">
                  <c:v>202</c:v>
                </c:pt>
                <c:pt idx="150">
                  <c:v>203</c:v>
                </c:pt>
                <c:pt idx="151">
                  <c:v>203</c:v>
                </c:pt>
                <c:pt idx="152">
                  <c:v>203</c:v>
                </c:pt>
                <c:pt idx="153">
                  <c:v>203</c:v>
                </c:pt>
                <c:pt idx="154">
                  <c:v>204</c:v>
                </c:pt>
                <c:pt idx="155">
                  <c:v>204</c:v>
                </c:pt>
                <c:pt idx="156">
                  <c:v>204</c:v>
                </c:pt>
                <c:pt idx="157">
                  <c:v>204</c:v>
                </c:pt>
                <c:pt idx="158">
                  <c:v>205</c:v>
                </c:pt>
                <c:pt idx="159">
                  <c:v>205</c:v>
                </c:pt>
                <c:pt idx="160">
                  <c:v>205</c:v>
                </c:pt>
                <c:pt idx="161">
                  <c:v>205</c:v>
                </c:pt>
                <c:pt idx="162">
                  <c:v>205</c:v>
                </c:pt>
                <c:pt idx="163">
                  <c:v>205</c:v>
                </c:pt>
                <c:pt idx="164">
                  <c:v>205</c:v>
                </c:pt>
                <c:pt idx="165">
                  <c:v>205</c:v>
                </c:pt>
                <c:pt idx="166">
                  <c:v>205</c:v>
                </c:pt>
                <c:pt idx="167">
                  <c:v>207</c:v>
                </c:pt>
                <c:pt idx="168">
                  <c:v>207</c:v>
                </c:pt>
                <c:pt idx="169">
                  <c:v>207</c:v>
                </c:pt>
                <c:pt idx="170">
                  <c:v>207</c:v>
                </c:pt>
                <c:pt idx="171">
                  <c:v>207</c:v>
                </c:pt>
                <c:pt idx="172">
                  <c:v>207</c:v>
                </c:pt>
                <c:pt idx="173">
                  <c:v>207</c:v>
                </c:pt>
                <c:pt idx="174">
                  <c:v>207</c:v>
                </c:pt>
                <c:pt idx="175">
                  <c:v>207</c:v>
                </c:pt>
                <c:pt idx="176">
                  <c:v>207</c:v>
                </c:pt>
                <c:pt idx="177">
                  <c:v>210</c:v>
                </c:pt>
                <c:pt idx="178">
                  <c:v>210</c:v>
                </c:pt>
                <c:pt idx="179">
                  <c:v>210</c:v>
                </c:pt>
                <c:pt idx="180">
                  <c:v>210</c:v>
                </c:pt>
                <c:pt idx="181">
                  <c:v>210</c:v>
                </c:pt>
                <c:pt idx="182">
                  <c:v>211</c:v>
                </c:pt>
                <c:pt idx="183">
                  <c:v>211</c:v>
                </c:pt>
                <c:pt idx="184">
                  <c:v>211</c:v>
                </c:pt>
                <c:pt idx="185">
                  <c:v>211</c:v>
                </c:pt>
                <c:pt idx="186">
                  <c:v>211</c:v>
                </c:pt>
                <c:pt idx="187">
                  <c:v>211</c:v>
                </c:pt>
                <c:pt idx="188">
                  <c:v>211</c:v>
                </c:pt>
                <c:pt idx="189">
                  <c:v>211</c:v>
                </c:pt>
                <c:pt idx="190">
                  <c:v>211</c:v>
                </c:pt>
                <c:pt idx="191">
                  <c:v>211</c:v>
                </c:pt>
                <c:pt idx="192">
                  <c:v>212</c:v>
                </c:pt>
                <c:pt idx="193">
                  <c:v>212</c:v>
                </c:pt>
                <c:pt idx="194">
                  <c:v>212</c:v>
                </c:pt>
                <c:pt idx="195">
                  <c:v>212</c:v>
                </c:pt>
                <c:pt idx="196">
                  <c:v>212</c:v>
                </c:pt>
                <c:pt idx="197">
                  <c:v>213</c:v>
                </c:pt>
                <c:pt idx="198">
                  <c:v>213</c:v>
                </c:pt>
                <c:pt idx="199">
                  <c:v>213</c:v>
                </c:pt>
                <c:pt idx="200">
                  <c:v>213</c:v>
                </c:pt>
                <c:pt idx="201">
                  <c:v>213</c:v>
                </c:pt>
                <c:pt idx="202">
                  <c:v>213</c:v>
                </c:pt>
                <c:pt idx="203">
                  <c:v>213</c:v>
                </c:pt>
                <c:pt idx="204">
                  <c:v>213</c:v>
                </c:pt>
                <c:pt idx="205">
                  <c:v>213</c:v>
                </c:pt>
                <c:pt idx="206">
                  <c:v>213</c:v>
                </c:pt>
                <c:pt idx="207">
                  <c:v>213</c:v>
                </c:pt>
                <c:pt idx="208">
                  <c:v>213</c:v>
                </c:pt>
                <c:pt idx="209">
                  <c:v>213</c:v>
                </c:pt>
                <c:pt idx="210">
                  <c:v>213</c:v>
                </c:pt>
                <c:pt idx="211">
                  <c:v>213</c:v>
                </c:pt>
                <c:pt idx="212">
                  <c:v>214</c:v>
                </c:pt>
                <c:pt idx="213">
                  <c:v>214</c:v>
                </c:pt>
                <c:pt idx="214">
                  <c:v>214</c:v>
                </c:pt>
                <c:pt idx="215">
                  <c:v>214</c:v>
                </c:pt>
                <c:pt idx="216">
                  <c:v>214</c:v>
                </c:pt>
                <c:pt idx="217">
                  <c:v>214</c:v>
                </c:pt>
                <c:pt idx="218">
                  <c:v>214</c:v>
                </c:pt>
                <c:pt idx="219">
                  <c:v>214</c:v>
                </c:pt>
                <c:pt idx="220">
                  <c:v>214</c:v>
                </c:pt>
                <c:pt idx="221">
                  <c:v>214</c:v>
                </c:pt>
                <c:pt idx="222">
                  <c:v>214</c:v>
                </c:pt>
                <c:pt idx="223">
                  <c:v>214</c:v>
                </c:pt>
                <c:pt idx="224">
                  <c:v>214</c:v>
                </c:pt>
                <c:pt idx="225">
                  <c:v>214</c:v>
                </c:pt>
                <c:pt idx="226">
                  <c:v>214</c:v>
                </c:pt>
                <c:pt idx="227">
                  <c:v>215</c:v>
                </c:pt>
                <c:pt idx="228">
                  <c:v>215</c:v>
                </c:pt>
                <c:pt idx="229">
                  <c:v>215</c:v>
                </c:pt>
                <c:pt idx="230">
                  <c:v>215</c:v>
                </c:pt>
                <c:pt idx="231">
                  <c:v>215</c:v>
                </c:pt>
                <c:pt idx="232">
                  <c:v>215</c:v>
                </c:pt>
                <c:pt idx="233">
                  <c:v>215</c:v>
                </c:pt>
                <c:pt idx="234">
                  <c:v>215</c:v>
                </c:pt>
                <c:pt idx="235">
                  <c:v>215</c:v>
                </c:pt>
                <c:pt idx="236">
                  <c:v>215</c:v>
                </c:pt>
                <c:pt idx="237">
                  <c:v>215</c:v>
                </c:pt>
                <c:pt idx="238">
                  <c:v>217</c:v>
                </c:pt>
                <c:pt idx="239">
                  <c:v>217</c:v>
                </c:pt>
                <c:pt idx="240">
                  <c:v>217</c:v>
                </c:pt>
                <c:pt idx="241">
                  <c:v>217</c:v>
                </c:pt>
                <c:pt idx="242">
                  <c:v>220</c:v>
                </c:pt>
                <c:pt idx="243">
                  <c:v>220</c:v>
                </c:pt>
                <c:pt idx="244">
                  <c:v>220</c:v>
                </c:pt>
                <c:pt idx="245">
                  <c:v>220</c:v>
                </c:pt>
                <c:pt idx="246">
                  <c:v>220</c:v>
                </c:pt>
                <c:pt idx="247">
                  <c:v>220</c:v>
                </c:pt>
              </c:numCache>
            </c:numRef>
          </c:yVal>
          <c:smooth val="1"/>
        </c:ser>
        <c:dLbls>
          <c:showLegendKey val="0"/>
          <c:showVal val="0"/>
          <c:showCatName val="0"/>
          <c:showSerName val="0"/>
          <c:showPercent val="0"/>
          <c:showBubbleSize val="0"/>
        </c:dLbls>
        <c:axId val="129140224"/>
        <c:axId val="129142144"/>
      </c:scatterChart>
      <c:valAx>
        <c:axId val="129140224"/>
        <c:scaling>
          <c:orientation val="minMax"/>
        </c:scaling>
        <c:delete val="0"/>
        <c:axPos val="b"/>
        <c:title>
          <c:tx>
            <c:rich>
              <a:bodyPr/>
              <a:lstStyle/>
              <a:p>
                <a:pPr>
                  <a:defRPr/>
                </a:pPr>
                <a:r>
                  <a:rPr lang="en-US"/>
                  <a:t>Time(min)</a:t>
                </a:r>
              </a:p>
            </c:rich>
          </c:tx>
          <c:layout/>
          <c:overlay val="0"/>
        </c:title>
        <c:majorTickMark val="none"/>
        <c:minorTickMark val="none"/>
        <c:tickLblPos val="nextTo"/>
        <c:crossAx val="129142144"/>
        <c:crosses val="autoZero"/>
        <c:crossBetween val="midCat"/>
      </c:valAx>
      <c:valAx>
        <c:axId val="129142144"/>
        <c:scaling>
          <c:orientation val="minMax"/>
        </c:scaling>
        <c:delete val="0"/>
        <c:axPos val="l"/>
        <c:majorGridlines/>
        <c:title>
          <c:tx>
            <c:rich>
              <a:bodyPr/>
              <a:lstStyle/>
              <a:p>
                <a:pPr>
                  <a:defRPr/>
                </a:pPr>
                <a:r>
                  <a:rPr lang="en-US"/>
                  <a:t>Theta(ɵ)</a:t>
                </a:r>
              </a:p>
            </c:rich>
          </c:tx>
          <c:layout/>
          <c:overlay val="0"/>
        </c:title>
        <c:numFmt formatCode="General" sourceLinked="1"/>
        <c:majorTickMark val="none"/>
        <c:minorTickMark val="none"/>
        <c:tickLblPos val="nextTo"/>
        <c:crossAx val="129140224"/>
        <c:crosses val="autoZero"/>
        <c:crossBetween val="midCat"/>
      </c:valAx>
    </c:plotArea>
    <c:plotVisOnly val="1"/>
    <c:dispBlanksAs val="gap"/>
    <c:showDLblsOverMax val="0"/>
  </c:chart>
  <c:externalData r:id="rId1">
    <c:autoUpdate val="0"/>
  </c:externalData>
</c:chartSpace>
</file>

<file path=ppt/diagrams/_rels/drawing4.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A6AA97-5C7C-4CC5-91D4-0CC32034D26E}"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E30855B9-5D4A-45EF-8CC7-510A0E9EEA7A}">
      <dgm:prSet/>
      <dgm:spPr/>
      <dgm:t>
        <a:bodyPr/>
        <a:lstStyle/>
        <a:p>
          <a:pPr rtl="0"/>
          <a:r>
            <a:rPr lang="en-US" smtClean="0"/>
            <a:t>Outline </a:t>
          </a:r>
          <a:endParaRPr lang="en-US"/>
        </a:p>
      </dgm:t>
    </dgm:pt>
    <dgm:pt modelId="{E5D0DB00-807D-4BA3-A8CC-C2E62261F963}" type="parTrans" cxnId="{F2C30E16-E9B4-42BA-8CE8-F3D708D6F3D4}">
      <dgm:prSet/>
      <dgm:spPr/>
      <dgm:t>
        <a:bodyPr/>
        <a:lstStyle/>
        <a:p>
          <a:endParaRPr lang="en-US"/>
        </a:p>
      </dgm:t>
    </dgm:pt>
    <dgm:pt modelId="{8FE931F5-A297-4940-873B-49AF60AC8515}" type="sibTrans" cxnId="{F2C30E16-E9B4-42BA-8CE8-F3D708D6F3D4}">
      <dgm:prSet/>
      <dgm:spPr/>
      <dgm:t>
        <a:bodyPr/>
        <a:lstStyle/>
        <a:p>
          <a:endParaRPr lang="en-US"/>
        </a:p>
      </dgm:t>
    </dgm:pt>
    <dgm:pt modelId="{57FB4E7E-D991-41B1-8101-DD48C2E27BD7}" type="pres">
      <dgm:prSet presAssocID="{E0A6AA97-5C7C-4CC5-91D4-0CC32034D26E}" presName="linear" presStyleCnt="0">
        <dgm:presLayoutVars>
          <dgm:animLvl val="lvl"/>
          <dgm:resizeHandles val="exact"/>
        </dgm:presLayoutVars>
      </dgm:prSet>
      <dgm:spPr/>
      <dgm:t>
        <a:bodyPr/>
        <a:lstStyle/>
        <a:p>
          <a:endParaRPr lang="en-US"/>
        </a:p>
      </dgm:t>
    </dgm:pt>
    <dgm:pt modelId="{DA5BF195-87C2-4F3B-BE06-04DC5D0DE2A7}" type="pres">
      <dgm:prSet presAssocID="{E30855B9-5D4A-45EF-8CC7-510A0E9EEA7A}" presName="parentText" presStyleLbl="node1" presStyleIdx="0" presStyleCnt="1">
        <dgm:presLayoutVars>
          <dgm:chMax val="0"/>
          <dgm:bulletEnabled val="1"/>
        </dgm:presLayoutVars>
      </dgm:prSet>
      <dgm:spPr/>
      <dgm:t>
        <a:bodyPr/>
        <a:lstStyle/>
        <a:p>
          <a:endParaRPr lang="en-US"/>
        </a:p>
      </dgm:t>
    </dgm:pt>
  </dgm:ptLst>
  <dgm:cxnLst>
    <dgm:cxn modelId="{77AD3A66-F876-4ED3-BD3C-21613DFEBAFB}" type="presOf" srcId="{E30855B9-5D4A-45EF-8CC7-510A0E9EEA7A}" destId="{DA5BF195-87C2-4F3B-BE06-04DC5D0DE2A7}" srcOrd="0" destOrd="0" presId="urn:microsoft.com/office/officeart/2005/8/layout/vList2"/>
    <dgm:cxn modelId="{58B3E789-FE1F-4CBF-A08A-AD884E7A55B5}" type="presOf" srcId="{E0A6AA97-5C7C-4CC5-91D4-0CC32034D26E}" destId="{57FB4E7E-D991-41B1-8101-DD48C2E27BD7}" srcOrd="0" destOrd="0" presId="urn:microsoft.com/office/officeart/2005/8/layout/vList2"/>
    <dgm:cxn modelId="{F2C30E16-E9B4-42BA-8CE8-F3D708D6F3D4}" srcId="{E0A6AA97-5C7C-4CC5-91D4-0CC32034D26E}" destId="{E30855B9-5D4A-45EF-8CC7-510A0E9EEA7A}" srcOrd="0" destOrd="0" parTransId="{E5D0DB00-807D-4BA3-A8CC-C2E62261F963}" sibTransId="{8FE931F5-A297-4940-873B-49AF60AC8515}"/>
    <dgm:cxn modelId="{F68C3CEB-C331-471B-90CC-5675873E67F1}" type="presParOf" srcId="{57FB4E7E-D991-41B1-8101-DD48C2E27BD7}" destId="{DA5BF195-87C2-4F3B-BE06-04DC5D0DE2A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705B0CF-B5E8-497E-84FB-A1162CFECC0D}"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n-US"/>
        </a:p>
      </dgm:t>
    </dgm:pt>
    <dgm:pt modelId="{E65100E2-BBDB-43F2-9508-7600C4B29DCD}">
      <dgm:prSet/>
      <dgm:spPr>
        <a:solidFill>
          <a:schemeClr val="bg1"/>
        </a:solidFill>
      </dgm:spPr>
      <dgm:t>
        <a:bodyPr/>
        <a:lstStyle/>
        <a:p>
          <a:pPr rtl="0"/>
          <a:r>
            <a:rPr lang="en-US" dirty="0" smtClean="0">
              <a:solidFill>
                <a:schemeClr val="tx1"/>
              </a:solidFill>
            </a:rPr>
            <a:t>When designing a structural component that operation at high temperature for specified long time it's essential to obtain on the creep properties of this part, and also to determine the creep characteristics of this part the creep test or stress rupture test must be conducted to obtain on these properties and characteristics. </a:t>
          </a:r>
          <a:endParaRPr lang="en-US" dirty="0">
            <a:solidFill>
              <a:schemeClr val="tx1"/>
            </a:solidFill>
          </a:endParaRPr>
        </a:p>
      </dgm:t>
    </dgm:pt>
    <dgm:pt modelId="{3298C34B-BA6E-489E-82D4-54B1B02440EF}" type="parTrans" cxnId="{E9745D9A-6CC5-4948-A7C3-37B0398DA3FD}">
      <dgm:prSet/>
      <dgm:spPr/>
      <dgm:t>
        <a:bodyPr/>
        <a:lstStyle/>
        <a:p>
          <a:endParaRPr lang="en-US"/>
        </a:p>
      </dgm:t>
    </dgm:pt>
    <dgm:pt modelId="{528F078B-E434-4326-AF29-C8F174405A6A}" type="sibTrans" cxnId="{E9745D9A-6CC5-4948-A7C3-37B0398DA3FD}">
      <dgm:prSet/>
      <dgm:spPr/>
      <dgm:t>
        <a:bodyPr/>
        <a:lstStyle/>
        <a:p>
          <a:endParaRPr lang="en-US"/>
        </a:p>
      </dgm:t>
    </dgm:pt>
    <dgm:pt modelId="{CDD8451B-4DC1-4E01-8873-0C34FBDE7196}">
      <dgm:prSet/>
      <dgm:spPr>
        <a:solidFill>
          <a:schemeClr val="bg1"/>
        </a:solidFill>
      </dgm:spPr>
      <dgm:t>
        <a:bodyPr/>
        <a:lstStyle/>
        <a:p>
          <a:pPr rtl="0"/>
          <a:r>
            <a:rPr lang="en-US" dirty="0" smtClean="0">
              <a:solidFill>
                <a:schemeClr val="tx1"/>
              </a:solidFill>
            </a:rPr>
            <a:t>Creep test measure the amount of creep strain as a function of time to obtain the creep rate.</a:t>
          </a:r>
          <a:endParaRPr lang="en-US" dirty="0">
            <a:solidFill>
              <a:schemeClr val="tx1"/>
            </a:solidFill>
          </a:endParaRPr>
        </a:p>
      </dgm:t>
    </dgm:pt>
    <dgm:pt modelId="{C255EA52-5E14-43C7-AA3E-A11922D143B3}" type="parTrans" cxnId="{42EBF06C-02D5-4C39-A212-3D419BF2A88E}">
      <dgm:prSet/>
      <dgm:spPr/>
      <dgm:t>
        <a:bodyPr/>
        <a:lstStyle/>
        <a:p>
          <a:endParaRPr lang="en-US"/>
        </a:p>
      </dgm:t>
    </dgm:pt>
    <dgm:pt modelId="{02818309-7D52-4FA7-B7F4-9C30642515FA}" type="sibTrans" cxnId="{42EBF06C-02D5-4C39-A212-3D419BF2A88E}">
      <dgm:prSet/>
      <dgm:spPr/>
      <dgm:t>
        <a:bodyPr/>
        <a:lstStyle/>
        <a:p>
          <a:endParaRPr lang="en-US"/>
        </a:p>
      </dgm:t>
    </dgm:pt>
    <dgm:pt modelId="{DF00AF68-F9E9-4657-92D0-B00B9EBB0F3A}" type="pres">
      <dgm:prSet presAssocID="{2705B0CF-B5E8-497E-84FB-A1162CFECC0D}" presName="Name0" presStyleCnt="0">
        <dgm:presLayoutVars>
          <dgm:chMax val="7"/>
          <dgm:dir/>
          <dgm:animLvl val="lvl"/>
          <dgm:resizeHandles val="exact"/>
        </dgm:presLayoutVars>
      </dgm:prSet>
      <dgm:spPr/>
      <dgm:t>
        <a:bodyPr/>
        <a:lstStyle/>
        <a:p>
          <a:endParaRPr lang="en-US"/>
        </a:p>
      </dgm:t>
    </dgm:pt>
    <dgm:pt modelId="{FEE8852A-582A-4EC2-97CB-310E000DBFEA}" type="pres">
      <dgm:prSet presAssocID="{E65100E2-BBDB-43F2-9508-7600C4B29DCD}" presName="circle1" presStyleLbl="node1" presStyleIdx="0" presStyleCnt="2"/>
      <dgm:spPr/>
    </dgm:pt>
    <dgm:pt modelId="{0117D521-9B02-4DEF-87B0-D4E508BE6E66}" type="pres">
      <dgm:prSet presAssocID="{E65100E2-BBDB-43F2-9508-7600C4B29DCD}" presName="space" presStyleCnt="0"/>
      <dgm:spPr/>
    </dgm:pt>
    <dgm:pt modelId="{FB99DF94-62D2-4D73-B022-35002F87F894}" type="pres">
      <dgm:prSet presAssocID="{E65100E2-BBDB-43F2-9508-7600C4B29DCD}" presName="rect1" presStyleLbl="alignAcc1" presStyleIdx="0" presStyleCnt="2"/>
      <dgm:spPr/>
      <dgm:t>
        <a:bodyPr/>
        <a:lstStyle/>
        <a:p>
          <a:endParaRPr lang="en-US"/>
        </a:p>
      </dgm:t>
    </dgm:pt>
    <dgm:pt modelId="{C451D6A6-010A-4F73-AC79-21DF2E9F4D59}" type="pres">
      <dgm:prSet presAssocID="{CDD8451B-4DC1-4E01-8873-0C34FBDE7196}" presName="vertSpace2" presStyleLbl="node1" presStyleIdx="0" presStyleCnt="2"/>
      <dgm:spPr/>
    </dgm:pt>
    <dgm:pt modelId="{6E170ADE-2BBE-4DE8-BDA1-C91F39CAF645}" type="pres">
      <dgm:prSet presAssocID="{CDD8451B-4DC1-4E01-8873-0C34FBDE7196}" presName="circle2" presStyleLbl="node1" presStyleIdx="1" presStyleCnt="2"/>
      <dgm:spPr/>
    </dgm:pt>
    <dgm:pt modelId="{797598C7-44AB-4561-B03E-95978516BE2F}" type="pres">
      <dgm:prSet presAssocID="{CDD8451B-4DC1-4E01-8873-0C34FBDE7196}" presName="rect2" presStyleLbl="alignAcc1" presStyleIdx="1" presStyleCnt="2"/>
      <dgm:spPr/>
      <dgm:t>
        <a:bodyPr/>
        <a:lstStyle/>
        <a:p>
          <a:endParaRPr lang="en-US"/>
        </a:p>
      </dgm:t>
    </dgm:pt>
    <dgm:pt modelId="{52F1CA71-F84B-4F99-A592-8295E9ED1831}" type="pres">
      <dgm:prSet presAssocID="{E65100E2-BBDB-43F2-9508-7600C4B29DCD}" presName="rect1ParTxNoCh" presStyleLbl="alignAcc1" presStyleIdx="1" presStyleCnt="2">
        <dgm:presLayoutVars>
          <dgm:chMax val="1"/>
          <dgm:bulletEnabled val="1"/>
        </dgm:presLayoutVars>
      </dgm:prSet>
      <dgm:spPr/>
      <dgm:t>
        <a:bodyPr/>
        <a:lstStyle/>
        <a:p>
          <a:endParaRPr lang="en-US"/>
        </a:p>
      </dgm:t>
    </dgm:pt>
    <dgm:pt modelId="{9C90E01D-5C49-4710-8006-F89633208F56}" type="pres">
      <dgm:prSet presAssocID="{CDD8451B-4DC1-4E01-8873-0C34FBDE7196}" presName="rect2ParTxNoCh" presStyleLbl="alignAcc1" presStyleIdx="1" presStyleCnt="2">
        <dgm:presLayoutVars>
          <dgm:chMax val="1"/>
          <dgm:bulletEnabled val="1"/>
        </dgm:presLayoutVars>
      </dgm:prSet>
      <dgm:spPr/>
      <dgm:t>
        <a:bodyPr/>
        <a:lstStyle/>
        <a:p>
          <a:endParaRPr lang="en-US"/>
        </a:p>
      </dgm:t>
    </dgm:pt>
  </dgm:ptLst>
  <dgm:cxnLst>
    <dgm:cxn modelId="{2D85AD9B-9AA5-4F5E-B539-D070B95C92B9}" type="presOf" srcId="{CDD8451B-4DC1-4E01-8873-0C34FBDE7196}" destId="{9C90E01D-5C49-4710-8006-F89633208F56}" srcOrd="1" destOrd="0" presId="urn:microsoft.com/office/officeart/2005/8/layout/target3"/>
    <dgm:cxn modelId="{42EBF06C-02D5-4C39-A212-3D419BF2A88E}" srcId="{2705B0CF-B5E8-497E-84FB-A1162CFECC0D}" destId="{CDD8451B-4DC1-4E01-8873-0C34FBDE7196}" srcOrd="1" destOrd="0" parTransId="{C255EA52-5E14-43C7-AA3E-A11922D143B3}" sibTransId="{02818309-7D52-4FA7-B7F4-9C30642515FA}"/>
    <dgm:cxn modelId="{CE88395D-6A5E-4729-A788-D586090E4014}" type="presOf" srcId="{CDD8451B-4DC1-4E01-8873-0C34FBDE7196}" destId="{797598C7-44AB-4561-B03E-95978516BE2F}" srcOrd="0" destOrd="0" presId="urn:microsoft.com/office/officeart/2005/8/layout/target3"/>
    <dgm:cxn modelId="{9A3D7F71-D6C9-4A77-B329-04023B4BFC5E}" type="presOf" srcId="{E65100E2-BBDB-43F2-9508-7600C4B29DCD}" destId="{52F1CA71-F84B-4F99-A592-8295E9ED1831}" srcOrd="1" destOrd="0" presId="urn:microsoft.com/office/officeart/2005/8/layout/target3"/>
    <dgm:cxn modelId="{87F36898-1E15-4FD0-96F3-8B43710623C3}" type="presOf" srcId="{2705B0CF-B5E8-497E-84FB-A1162CFECC0D}" destId="{DF00AF68-F9E9-4657-92D0-B00B9EBB0F3A}" srcOrd="0" destOrd="0" presId="urn:microsoft.com/office/officeart/2005/8/layout/target3"/>
    <dgm:cxn modelId="{A3B92D6E-AC61-4D6E-ABFC-294D2D6688E5}" type="presOf" srcId="{E65100E2-BBDB-43F2-9508-7600C4B29DCD}" destId="{FB99DF94-62D2-4D73-B022-35002F87F894}" srcOrd="0" destOrd="0" presId="urn:microsoft.com/office/officeart/2005/8/layout/target3"/>
    <dgm:cxn modelId="{E9745D9A-6CC5-4948-A7C3-37B0398DA3FD}" srcId="{2705B0CF-B5E8-497E-84FB-A1162CFECC0D}" destId="{E65100E2-BBDB-43F2-9508-7600C4B29DCD}" srcOrd="0" destOrd="0" parTransId="{3298C34B-BA6E-489E-82D4-54B1B02440EF}" sibTransId="{528F078B-E434-4326-AF29-C8F174405A6A}"/>
    <dgm:cxn modelId="{EADCD3A6-7090-4A74-A7BD-E96663EB1FE8}" type="presParOf" srcId="{DF00AF68-F9E9-4657-92D0-B00B9EBB0F3A}" destId="{FEE8852A-582A-4EC2-97CB-310E000DBFEA}" srcOrd="0" destOrd="0" presId="urn:microsoft.com/office/officeart/2005/8/layout/target3"/>
    <dgm:cxn modelId="{563896E3-6FD8-4834-8925-2B9251884ACF}" type="presParOf" srcId="{DF00AF68-F9E9-4657-92D0-B00B9EBB0F3A}" destId="{0117D521-9B02-4DEF-87B0-D4E508BE6E66}" srcOrd="1" destOrd="0" presId="urn:microsoft.com/office/officeart/2005/8/layout/target3"/>
    <dgm:cxn modelId="{F59EFFA2-7130-45B0-9536-74D89B1DAC70}" type="presParOf" srcId="{DF00AF68-F9E9-4657-92D0-B00B9EBB0F3A}" destId="{FB99DF94-62D2-4D73-B022-35002F87F894}" srcOrd="2" destOrd="0" presId="urn:microsoft.com/office/officeart/2005/8/layout/target3"/>
    <dgm:cxn modelId="{FA9727A7-3BA3-4C77-B122-A4FE957D85D9}" type="presParOf" srcId="{DF00AF68-F9E9-4657-92D0-B00B9EBB0F3A}" destId="{C451D6A6-010A-4F73-AC79-21DF2E9F4D59}" srcOrd="3" destOrd="0" presId="urn:microsoft.com/office/officeart/2005/8/layout/target3"/>
    <dgm:cxn modelId="{B190EA78-5DAC-44E4-834B-C7592C7967C6}" type="presParOf" srcId="{DF00AF68-F9E9-4657-92D0-B00B9EBB0F3A}" destId="{6E170ADE-2BBE-4DE8-BDA1-C91F39CAF645}" srcOrd="4" destOrd="0" presId="urn:microsoft.com/office/officeart/2005/8/layout/target3"/>
    <dgm:cxn modelId="{A390A572-F561-4EC5-AAD5-74C1C16DA8B6}" type="presParOf" srcId="{DF00AF68-F9E9-4657-92D0-B00B9EBB0F3A}" destId="{797598C7-44AB-4561-B03E-95978516BE2F}" srcOrd="5" destOrd="0" presId="urn:microsoft.com/office/officeart/2005/8/layout/target3"/>
    <dgm:cxn modelId="{945352B6-588C-4F2E-82A4-6A129D2F30B9}" type="presParOf" srcId="{DF00AF68-F9E9-4657-92D0-B00B9EBB0F3A}" destId="{52F1CA71-F84B-4F99-A592-8295E9ED1831}" srcOrd="6" destOrd="0" presId="urn:microsoft.com/office/officeart/2005/8/layout/target3"/>
    <dgm:cxn modelId="{1E9AAB5D-266B-43D6-A82B-272A539CAC5C}" type="presParOf" srcId="{DF00AF68-F9E9-4657-92D0-B00B9EBB0F3A}" destId="{9C90E01D-5C49-4710-8006-F89633208F56}" srcOrd="7" destOrd="0" presId="urn:microsoft.com/office/officeart/2005/8/layout/targe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F523744-068E-444E-931A-79B11CE76B7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42AE229C-40ED-44A9-BE31-10EE93CD8778}">
      <dgm:prSet/>
      <dgm:spPr/>
      <dgm:t>
        <a:bodyPr/>
        <a:lstStyle/>
        <a:p>
          <a:pPr rtl="0"/>
          <a:r>
            <a:rPr lang="en-US" b="0" smtClean="0"/>
            <a:t>Creep curve .</a:t>
          </a:r>
          <a:endParaRPr lang="en-US"/>
        </a:p>
      </dgm:t>
    </dgm:pt>
    <dgm:pt modelId="{3CFE8670-F1DA-4830-AA84-5B9A988C56E2}" type="parTrans" cxnId="{9205FEC0-6B6C-464D-8B71-D43EB34F6E7B}">
      <dgm:prSet/>
      <dgm:spPr/>
      <dgm:t>
        <a:bodyPr/>
        <a:lstStyle/>
        <a:p>
          <a:endParaRPr lang="en-US"/>
        </a:p>
      </dgm:t>
    </dgm:pt>
    <dgm:pt modelId="{9B7C98EC-0C5F-49CF-B7D2-D147C6884218}" type="sibTrans" cxnId="{9205FEC0-6B6C-464D-8B71-D43EB34F6E7B}">
      <dgm:prSet/>
      <dgm:spPr/>
      <dgm:t>
        <a:bodyPr/>
        <a:lstStyle/>
        <a:p>
          <a:endParaRPr lang="en-US"/>
        </a:p>
      </dgm:t>
    </dgm:pt>
    <dgm:pt modelId="{50882403-A5F3-4081-84F5-C653B18C7DB4}" type="pres">
      <dgm:prSet presAssocID="{EF523744-068E-444E-931A-79B11CE76B7D}" presName="linear" presStyleCnt="0">
        <dgm:presLayoutVars>
          <dgm:animLvl val="lvl"/>
          <dgm:resizeHandles val="exact"/>
        </dgm:presLayoutVars>
      </dgm:prSet>
      <dgm:spPr/>
      <dgm:t>
        <a:bodyPr/>
        <a:lstStyle/>
        <a:p>
          <a:endParaRPr lang="en-US"/>
        </a:p>
      </dgm:t>
    </dgm:pt>
    <dgm:pt modelId="{A6E51B9F-20AF-455C-B580-0472BC8FB5CF}" type="pres">
      <dgm:prSet presAssocID="{42AE229C-40ED-44A9-BE31-10EE93CD8778}" presName="parentText" presStyleLbl="node1" presStyleIdx="0" presStyleCnt="1">
        <dgm:presLayoutVars>
          <dgm:chMax val="0"/>
          <dgm:bulletEnabled val="1"/>
        </dgm:presLayoutVars>
      </dgm:prSet>
      <dgm:spPr/>
      <dgm:t>
        <a:bodyPr/>
        <a:lstStyle/>
        <a:p>
          <a:endParaRPr lang="en-US"/>
        </a:p>
      </dgm:t>
    </dgm:pt>
  </dgm:ptLst>
  <dgm:cxnLst>
    <dgm:cxn modelId="{8AF82256-4A2E-4E95-A658-A6238EF33EEF}" type="presOf" srcId="{EF523744-068E-444E-931A-79B11CE76B7D}" destId="{50882403-A5F3-4081-84F5-C653B18C7DB4}" srcOrd="0" destOrd="0" presId="urn:microsoft.com/office/officeart/2005/8/layout/vList2"/>
    <dgm:cxn modelId="{55690766-F2B3-488A-A0F4-4D873375CC23}" type="presOf" srcId="{42AE229C-40ED-44A9-BE31-10EE93CD8778}" destId="{A6E51B9F-20AF-455C-B580-0472BC8FB5CF}" srcOrd="0" destOrd="0" presId="urn:microsoft.com/office/officeart/2005/8/layout/vList2"/>
    <dgm:cxn modelId="{9205FEC0-6B6C-464D-8B71-D43EB34F6E7B}" srcId="{EF523744-068E-444E-931A-79B11CE76B7D}" destId="{42AE229C-40ED-44A9-BE31-10EE93CD8778}" srcOrd="0" destOrd="0" parTransId="{3CFE8670-F1DA-4830-AA84-5B9A988C56E2}" sibTransId="{9B7C98EC-0C5F-49CF-B7D2-D147C6884218}"/>
    <dgm:cxn modelId="{0F93356B-8912-45C9-B547-0404B0108F17}" type="presParOf" srcId="{50882403-A5F3-4081-84F5-C653B18C7DB4}" destId="{A6E51B9F-20AF-455C-B580-0472BC8FB5C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036C9F3-A59D-46A8-B5B1-12324158BBD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3885BC79-E665-4E41-B854-8FF385BB462D}">
      <dgm:prSet custT="1"/>
      <dgm:spPr>
        <a:solidFill>
          <a:schemeClr val="bg1"/>
        </a:solidFill>
      </dgm:spPr>
      <dgm:t>
        <a:bodyPr/>
        <a:lstStyle/>
        <a:p>
          <a:pPr rtl="0"/>
          <a:r>
            <a:rPr lang="en-US" sz="2400" b="1" dirty="0" smtClean="0">
              <a:solidFill>
                <a:schemeClr val="tx1"/>
              </a:solidFill>
            </a:rPr>
            <a:t>- Primary Creep .</a:t>
          </a:r>
          <a:endParaRPr lang="en-US" sz="2400" dirty="0">
            <a:solidFill>
              <a:schemeClr val="tx1"/>
            </a:solidFill>
          </a:endParaRPr>
        </a:p>
      </dgm:t>
    </dgm:pt>
    <dgm:pt modelId="{6477C32E-1DB8-4859-98B2-AF7E36D5D3DB}" type="parTrans" cxnId="{0B87CAE8-ECF3-4147-88A2-4FB3E9FDDF74}">
      <dgm:prSet/>
      <dgm:spPr/>
      <dgm:t>
        <a:bodyPr/>
        <a:lstStyle/>
        <a:p>
          <a:endParaRPr lang="en-US"/>
        </a:p>
      </dgm:t>
    </dgm:pt>
    <dgm:pt modelId="{C7E3A079-03C2-41B1-9B2D-B6BB6B508219}" type="sibTrans" cxnId="{0B87CAE8-ECF3-4147-88A2-4FB3E9FDDF74}">
      <dgm:prSet/>
      <dgm:spPr/>
      <dgm:t>
        <a:bodyPr/>
        <a:lstStyle/>
        <a:p>
          <a:endParaRPr lang="en-US"/>
        </a:p>
      </dgm:t>
    </dgm:pt>
    <dgm:pt modelId="{C9E7C5D9-2FA9-435B-8111-3769EF613A93}">
      <dgm:prSet custT="1"/>
      <dgm:spPr>
        <a:solidFill>
          <a:schemeClr val="bg1"/>
        </a:solidFill>
      </dgm:spPr>
      <dgm:t>
        <a:bodyPr/>
        <a:lstStyle/>
        <a:p>
          <a:pPr rtl="0"/>
          <a:r>
            <a:rPr lang="en-US" sz="2200" b="1" dirty="0" smtClean="0">
              <a:solidFill>
                <a:schemeClr val="tx1"/>
              </a:solidFill>
            </a:rPr>
            <a:t>- </a:t>
          </a:r>
          <a:r>
            <a:rPr lang="en-US" sz="2400" b="1" dirty="0" smtClean="0">
              <a:solidFill>
                <a:schemeClr val="tx1"/>
              </a:solidFill>
            </a:rPr>
            <a:t>Secondary Creep .</a:t>
          </a:r>
          <a:endParaRPr lang="en-US" sz="2400" b="1" dirty="0">
            <a:solidFill>
              <a:schemeClr val="tx1"/>
            </a:solidFill>
          </a:endParaRPr>
        </a:p>
      </dgm:t>
    </dgm:pt>
    <dgm:pt modelId="{56C5C31C-D4CA-4BF6-8992-1F0F4FFEAFB4}" type="parTrans" cxnId="{431B83E5-1D06-450A-8E4C-973F50BF24D8}">
      <dgm:prSet/>
      <dgm:spPr/>
      <dgm:t>
        <a:bodyPr/>
        <a:lstStyle/>
        <a:p>
          <a:endParaRPr lang="en-US"/>
        </a:p>
      </dgm:t>
    </dgm:pt>
    <dgm:pt modelId="{99E8651C-5BFB-4F85-81F7-2D0C42901B84}" type="sibTrans" cxnId="{431B83E5-1D06-450A-8E4C-973F50BF24D8}">
      <dgm:prSet/>
      <dgm:spPr/>
      <dgm:t>
        <a:bodyPr/>
        <a:lstStyle/>
        <a:p>
          <a:endParaRPr lang="en-US"/>
        </a:p>
      </dgm:t>
    </dgm:pt>
    <dgm:pt modelId="{9D682674-7688-4D8D-95B2-47825D77C6DD}">
      <dgm:prSet custT="1"/>
      <dgm:spPr>
        <a:solidFill>
          <a:schemeClr val="bg1"/>
        </a:solidFill>
      </dgm:spPr>
      <dgm:t>
        <a:bodyPr/>
        <a:lstStyle/>
        <a:p>
          <a:pPr rtl="0"/>
          <a:r>
            <a:rPr lang="en-US" sz="2800" b="1" dirty="0" smtClean="0">
              <a:solidFill>
                <a:schemeClr val="tx1"/>
              </a:solidFill>
            </a:rPr>
            <a:t>- Tertiary Creep .</a:t>
          </a:r>
          <a:endParaRPr lang="en-US" sz="2800" dirty="0">
            <a:solidFill>
              <a:schemeClr val="tx1"/>
            </a:solidFill>
          </a:endParaRPr>
        </a:p>
      </dgm:t>
    </dgm:pt>
    <dgm:pt modelId="{941D1650-BE23-4CB8-A02A-85D1FBA5127F}" type="parTrans" cxnId="{EEAF6746-EA43-41CC-86B7-CAD26A2547DA}">
      <dgm:prSet/>
      <dgm:spPr/>
      <dgm:t>
        <a:bodyPr/>
        <a:lstStyle/>
        <a:p>
          <a:endParaRPr lang="en-US"/>
        </a:p>
      </dgm:t>
    </dgm:pt>
    <dgm:pt modelId="{D949F270-88C4-472B-83DF-1790F2169083}" type="sibTrans" cxnId="{EEAF6746-EA43-41CC-86B7-CAD26A2547DA}">
      <dgm:prSet/>
      <dgm:spPr/>
      <dgm:t>
        <a:bodyPr/>
        <a:lstStyle/>
        <a:p>
          <a:endParaRPr lang="en-US"/>
        </a:p>
      </dgm:t>
    </dgm:pt>
    <dgm:pt modelId="{3BB20E38-4787-4DD9-BEBC-42BCF590E92D}" type="pres">
      <dgm:prSet presAssocID="{6036C9F3-A59D-46A8-B5B1-12324158BBDE}" presName="linear" presStyleCnt="0">
        <dgm:presLayoutVars>
          <dgm:animLvl val="lvl"/>
          <dgm:resizeHandles val="exact"/>
        </dgm:presLayoutVars>
      </dgm:prSet>
      <dgm:spPr/>
      <dgm:t>
        <a:bodyPr/>
        <a:lstStyle/>
        <a:p>
          <a:endParaRPr lang="en-US"/>
        </a:p>
      </dgm:t>
    </dgm:pt>
    <dgm:pt modelId="{8F78B1E3-9768-462A-BB23-5376E1F250A3}" type="pres">
      <dgm:prSet presAssocID="{3885BC79-E665-4E41-B854-8FF385BB462D}" presName="parentText" presStyleLbl="node1" presStyleIdx="0" presStyleCnt="3">
        <dgm:presLayoutVars>
          <dgm:chMax val="0"/>
          <dgm:bulletEnabled val="1"/>
        </dgm:presLayoutVars>
      </dgm:prSet>
      <dgm:spPr/>
      <dgm:t>
        <a:bodyPr/>
        <a:lstStyle/>
        <a:p>
          <a:endParaRPr lang="en-US"/>
        </a:p>
      </dgm:t>
    </dgm:pt>
    <dgm:pt modelId="{52AB1F3E-1909-48A8-9AE6-E77DD0848350}" type="pres">
      <dgm:prSet presAssocID="{C7E3A079-03C2-41B1-9B2D-B6BB6B508219}" presName="spacer" presStyleCnt="0"/>
      <dgm:spPr/>
    </dgm:pt>
    <dgm:pt modelId="{EA7C4E57-9C5E-443F-BACE-959EA52F5E14}" type="pres">
      <dgm:prSet presAssocID="{C9E7C5D9-2FA9-435B-8111-3769EF613A93}" presName="parentText" presStyleLbl="node1" presStyleIdx="1" presStyleCnt="3">
        <dgm:presLayoutVars>
          <dgm:chMax val="0"/>
          <dgm:bulletEnabled val="1"/>
        </dgm:presLayoutVars>
      </dgm:prSet>
      <dgm:spPr/>
      <dgm:t>
        <a:bodyPr/>
        <a:lstStyle/>
        <a:p>
          <a:endParaRPr lang="en-US"/>
        </a:p>
      </dgm:t>
    </dgm:pt>
    <dgm:pt modelId="{F2FA091B-C4FE-461F-87C1-4E5316164F8D}" type="pres">
      <dgm:prSet presAssocID="{99E8651C-5BFB-4F85-81F7-2D0C42901B84}" presName="spacer" presStyleCnt="0"/>
      <dgm:spPr/>
    </dgm:pt>
    <dgm:pt modelId="{3E303D7C-78FD-425E-BD1F-C5152F6CDBEB}" type="pres">
      <dgm:prSet presAssocID="{9D682674-7688-4D8D-95B2-47825D77C6DD}" presName="parentText" presStyleLbl="node1" presStyleIdx="2" presStyleCnt="3">
        <dgm:presLayoutVars>
          <dgm:chMax val="0"/>
          <dgm:bulletEnabled val="1"/>
        </dgm:presLayoutVars>
      </dgm:prSet>
      <dgm:spPr/>
      <dgm:t>
        <a:bodyPr/>
        <a:lstStyle/>
        <a:p>
          <a:endParaRPr lang="en-US"/>
        </a:p>
      </dgm:t>
    </dgm:pt>
  </dgm:ptLst>
  <dgm:cxnLst>
    <dgm:cxn modelId="{828076B9-8496-46BA-9FE8-2EF2D3D33028}" type="presOf" srcId="{9D682674-7688-4D8D-95B2-47825D77C6DD}" destId="{3E303D7C-78FD-425E-BD1F-C5152F6CDBEB}" srcOrd="0" destOrd="0" presId="urn:microsoft.com/office/officeart/2005/8/layout/vList2"/>
    <dgm:cxn modelId="{0B87CAE8-ECF3-4147-88A2-4FB3E9FDDF74}" srcId="{6036C9F3-A59D-46A8-B5B1-12324158BBDE}" destId="{3885BC79-E665-4E41-B854-8FF385BB462D}" srcOrd="0" destOrd="0" parTransId="{6477C32E-1DB8-4859-98B2-AF7E36D5D3DB}" sibTransId="{C7E3A079-03C2-41B1-9B2D-B6BB6B508219}"/>
    <dgm:cxn modelId="{11EEB012-C5B3-4CC1-B6ED-4309B6A39F92}" type="presOf" srcId="{C9E7C5D9-2FA9-435B-8111-3769EF613A93}" destId="{EA7C4E57-9C5E-443F-BACE-959EA52F5E14}" srcOrd="0" destOrd="0" presId="urn:microsoft.com/office/officeart/2005/8/layout/vList2"/>
    <dgm:cxn modelId="{B457EC6E-21E1-46A2-8E77-2533F063A942}" type="presOf" srcId="{3885BC79-E665-4E41-B854-8FF385BB462D}" destId="{8F78B1E3-9768-462A-BB23-5376E1F250A3}" srcOrd="0" destOrd="0" presId="urn:microsoft.com/office/officeart/2005/8/layout/vList2"/>
    <dgm:cxn modelId="{21FACE6A-27E9-48B9-B060-6850C5590851}" type="presOf" srcId="{6036C9F3-A59D-46A8-B5B1-12324158BBDE}" destId="{3BB20E38-4787-4DD9-BEBC-42BCF590E92D}" srcOrd="0" destOrd="0" presId="urn:microsoft.com/office/officeart/2005/8/layout/vList2"/>
    <dgm:cxn modelId="{EEAF6746-EA43-41CC-86B7-CAD26A2547DA}" srcId="{6036C9F3-A59D-46A8-B5B1-12324158BBDE}" destId="{9D682674-7688-4D8D-95B2-47825D77C6DD}" srcOrd="2" destOrd="0" parTransId="{941D1650-BE23-4CB8-A02A-85D1FBA5127F}" sibTransId="{D949F270-88C4-472B-83DF-1790F2169083}"/>
    <dgm:cxn modelId="{431B83E5-1D06-450A-8E4C-973F50BF24D8}" srcId="{6036C9F3-A59D-46A8-B5B1-12324158BBDE}" destId="{C9E7C5D9-2FA9-435B-8111-3769EF613A93}" srcOrd="1" destOrd="0" parTransId="{56C5C31C-D4CA-4BF6-8992-1F0F4FFEAFB4}" sibTransId="{99E8651C-5BFB-4F85-81F7-2D0C42901B84}"/>
    <dgm:cxn modelId="{306C7A90-7B4C-4D08-890B-BA338B796998}" type="presParOf" srcId="{3BB20E38-4787-4DD9-BEBC-42BCF590E92D}" destId="{8F78B1E3-9768-462A-BB23-5376E1F250A3}" srcOrd="0" destOrd="0" presId="urn:microsoft.com/office/officeart/2005/8/layout/vList2"/>
    <dgm:cxn modelId="{2713E40E-1B8F-4534-AD47-51C93CEBF5DB}" type="presParOf" srcId="{3BB20E38-4787-4DD9-BEBC-42BCF590E92D}" destId="{52AB1F3E-1909-48A8-9AE6-E77DD0848350}" srcOrd="1" destOrd="0" presId="urn:microsoft.com/office/officeart/2005/8/layout/vList2"/>
    <dgm:cxn modelId="{9D2A2BCD-7EA7-44DD-B548-51973CBEF782}" type="presParOf" srcId="{3BB20E38-4787-4DD9-BEBC-42BCF590E92D}" destId="{EA7C4E57-9C5E-443F-BACE-959EA52F5E14}" srcOrd="2" destOrd="0" presId="urn:microsoft.com/office/officeart/2005/8/layout/vList2"/>
    <dgm:cxn modelId="{9121BDBD-2B37-4E56-9F80-4277A8F8ECFB}" type="presParOf" srcId="{3BB20E38-4787-4DD9-BEBC-42BCF590E92D}" destId="{F2FA091B-C4FE-461F-87C1-4E5316164F8D}" srcOrd="3" destOrd="0" presId="urn:microsoft.com/office/officeart/2005/8/layout/vList2"/>
    <dgm:cxn modelId="{BBCFCAEE-C019-4014-A8B0-C165BFFBA5F6}" type="presParOf" srcId="{3BB20E38-4787-4DD9-BEBC-42BCF590E92D}" destId="{3E303D7C-78FD-425E-BD1F-C5152F6CDBEB}"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2E16A53-616C-4672-AEB1-1829FD3104C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5C4B1DC-B536-4357-BC40-8E6F83DEA21F}">
      <dgm:prSet custT="1"/>
      <dgm:spPr/>
      <dgm:t>
        <a:bodyPr/>
        <a:lstStyle/>
        <a:p>
          <a:pPr rtl="0"/>
          <a:r>
            <a:rPr lang="en-US" sz="3600" dirty="0" smtClean="0"/>
            <a:t>Results &amp; Discussion</a:t>
          </a:r>
          <a:r>
            <a:rPr lang="en-US" sz="2500" dirty="0" smtClean="0"/>
            <a:t/>
          </a:r>
          <a:br>
            <a:rPr lang="en-US" sz="2500" dirty="0" smtClean="0"/>
          </a:br>
          <a:r>
            <a:rPr lang="en-US" sz="2500" dirty="0" smtClean="0"/>
            <a:t/>
          </a:r>
          <a:br>
            <a:rPr lang="en-US" sz="2500" dirty="0" smtClean="0"/>
          </a:br>
          <a:endParaRPr lang="en-US" sz="2500" dirty="0"/>
        </a:p>
      </dgm:t>
    </dgm:pt>
    <dgm:pt modelId="{0E460A1E-BBC1-4C9A-9224-DA9D44BE5378}" type="parTrans" cxnId="{244FF5F5-3575-4D93-9008-34CE9244A1E3}">
      <dgm:prSet/>
      <dgm:spPr/>
      <dgm:t>
        <a:bodyPr/>
        <a:lstStyle/>
        <a:p>
          <a:endParaRPr lang="en-US"/>
        </a:p>
      </dgm:t>
    </dgm:pt>
    <dgm:pt modelId="{0A7F81F1-9F14-423D-895F-1410DB7152DE}" type="sibTrans" cxnId="{244FF5F5-3575-4D93-9008-34CE9244A1E3}">
      <dgm:prSet/>
      <dgm:spPr/>
      <dgm:t>
        <a:bodyPr/>
        <a:lstStyle/>
        <a:p>
          <a:endParaRPr lang="en-US"/>
        </a:p>
      </dgm:t>
    </dgm:pt>
    <dgm:pt modelId="{11373CED-9C2A-4924-86DB-C18D50B4FAE8}" type="pres">
      <dgm:prSet presAssocID="{32E16A53-616C-4672-AEB1-1829FD3104C4}" presName="linear" presStyleCnt="0">
        <dgm:presLayoutVars>
          <dgm:animLvl val="lvl"/>
          <dgm:resizeHandles val="exact"/>
        </dgm:presLayoutVars>
      </dgm:prSet>
      <dgm:spPr/>
      <dgm:t>
        <a:bodyPr/>
        <a:lstStyle/>
        <a:p>
          <a:endParaRPr lang="en-US"/>
        </a:p>
      </dgm:t>
    </dgm:pt>
    <dgm:pt modelId="{8EA046FD-48FD-45D8-99B5-A94B3FCD8EB6}" type="pres">
      <dgm:prSet presAssocID="{15C4B1DC-B536-4357-BC40-8E6F83DEA21F}" presName="parentText" presStyleLbl="node1" presStyleIdx="0" presStyleCnt="1">
        <dgm:presLayoutVars>
          <dgm:chMax val="0"/>
          <dgm:bulletEnabled val="1"/>
        </dgm:presLayoutVars>
      </dgm:prSet>
      <dgm:spPr/>
      <dgm:t>
        <a:bodyPr/>
        <a:lstStyle/>
        <a:p>
          <a:endParaRPr lang="en-US"/>
        </a:p>
      </dgm:t>
    </dgm:pt>
  </dgm:ptLst>
  <dgm:cxnLst>
    <dgm:cxn modelId="{68A41A2F-1D8B-4BB4-9758-04608B919BA2}" type="presOf" srcId="{15C4B1DC-B536-4357-BC40-8E6F83DEA21F}" destId="{8EA046FD-48FD-45D8-99B5-A94B3FCD8EB6}" srcOrd="0" destOrd="0" presId="urn:microsoft.com/office/officeart/2005/8/layout/vList2"/>
    <dgm:cxn modelId="{E7173902-F0CE-4B31-83D4-0B5E0B42BBCE}" type="presOf" srcId="{32E16A53-616C-4672-AEB1-1829FD3104C4}" destId="{11373CED-9C2A-4924-86DB-C18D50B4FAE8}" srcOrd="0" destOrd="0" presId="urn:microsoft.com/office/officeart/2005/8/layout/vList2"/>
    <dgm:cxn modelId="{244FF5F5-3575-4D93-9008-34CE9244A1E3}" srcId="{32E16A53-616C-4672-AEB1-1829FD3104C4}" destId="{15C4B1DC-B536-4357-BC40-8E6F83DEA21F}" srcOrd="0" destOrd="0" parTransId="{0E460A1E-BBC1-4C9A-9224-DA9D44BE5378}" sibTransId="{0A7F81F1-9F14-423D-895F-1410DB7152DE}"/>
    <dgm:cxn modelId="{C001576C-3AEB-4467-9CF8-212B150DD1D5}" type="presParOf" srcId="{11373CED-9C2A-4924-86DB-C18D50B4FAE8}" destId="{8EA046FD-48FD-45D8-99B5-A94B3FCD8EB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CA10F4D-4065-4B4D-AF97-6B158A2BC51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A0503DD7-87B0-4872-8504-276E9C17E10C}">
      <dgm:prSet/>
      <dgm:spPr/>
      <dgm:t>
        <a:bodyPr/>
        <a:lstStyle/>
        <a:p>
          <a:pPr rtl="0"/>
          <a:r>
            <a:rPr lang="en-US" dirty="0" smtClean="0"/>
            <a:t>Results &amp; Discussion</a:t>
          </a:r>
          <a:br>
            <a:rPr lang="en-US" dirty="0" smtClean="0"/>
          </a:br>
          <a:r>
            <a:rPr lang="en-US" dirty="0" smtClean="0"/>
            <a:t/>
          </a:r>
          <a:br>
            <a:rPr lang="en-US" dirty="0" smtClean="0"/>
          </a:br>
          <a:endParaRPr lang="en-US" dirty="0"/>
        </a:p>
      </dgm:t>
    </dgm:pt>
    <dgm:pt modelId="{A7277D10-C05B-466F-975D-3214C99E9804}" type="parTrans" cxnId="{68D81031-DE28-43CF-9513-02E4E68001F3}">
      <dgm:prSet/>
      <dgm:spPr/>
      <dgm:t>
        <a:bodyPr/>
        <a:lstStyle/>
        <a:p>
          <a:endParaRPr lang="en-US"/>
        </a:p>
      </dgm:t>
    </dgm:pt>
    <dgm:pt modelId="{C628196F-FFFE-495B-9AD0-B16FC1D7DF5C}" type="sibTrans" cxnId="{68D81031-DE28-43CF-9513-02E4E68001F3}">
      <dgm:prSet/>
      <dgm:spPr/>
      <dgm:t>
        <a:bodyPr/>
        <a:lstStyle/>
        <a:p>
          <a:endParaRPr lang="en-US"/>
        </a:p>
      </dgm:t>
    </dgm:pt>
    <dgm:pt modelId="{003C5E20-C2C7-4A8A-9E3E-5A5E21B6F4C4}" type="pres">
      <dgm:prSet presAssocID="{ECA10F4D-4065-4B4D-AF97-6B158A2BC516}" presName="linear" presStyleCnt="0">
        <dgm:presLayoutVars>
          <dgm:animLvl val="lvl"/>
          <dgm:resizeHandles val="exact"/>
        </dgm:presLayoutVars>
      </dgm:prSet>
      <dgm:spPr/>
      <dgm:t>
        <a:bodyPr/>
        <a:lstStyle/>
        <a:p>
          <a:endParaRPr lang="en-US"/>
        </a:p>
      </dgm:t>
    </dgm:pt>
    <dgm:pt modelId="{06BD217D-B387-4502-B19B-4F91E127557E}" type="pres">
      <dgm:prSet presAssocID="{A0503DD7-87B0-4872-8504-276E9C17E10C}" presName="parentText" presStyleLbl="node1" presStyleIdx="0" presStyleCnt="1">
        <dgm:presLayoutVars>
          <dgm:chMax val="0"/>
          <dgm:bulletEnabled val="1"/>
        </dgm:presLayoutVars>
      </dgm:prSet>
      <dgm:spPr/>
      <dgm:t>
        <a:bodyPr/>
        <a:lstStyle/>
        <a:p>
          <a:endParaRPr lang="en-US"/>
        </a:p>
      </dgm:t>
    </dgm:pt>
  </dgm:ptLst>
  <dgm:cxnLst>
    <dgm:cxn modelId="{D92AFD4B-3C95-4CB8-BDF2-F2FE1B14B86D}" type="presOf" srcId="{ECA10F4D-4065-4B4D-AF97-6B158A2BC516}" destId="{003C5E20-C2C7-4A8A-9E3E-5A5E21B6F4C4}" srcOrd="0" destOrd="0" presId="urn:microsoft.com/office/officeart/2005/8/layout/vList2"/>
    <dgm:cxn modelId="{68D81031-DE28-43CF-9513-02E4E68001F3}" srcId="{ECA10F4D-4065-4B4D-AF97-6B158A2BC516}" destId="{A0503DD7-87B0-4872-8504-276E9C17E10C}" srcOrd="0" destOrd="0" parTransId="{A7277D10-C05B-466F-975D-3214C99E9804}" sibTransId="{C628196F-FFFE-495B-9AD0-B16FC1D7DF5C}"/>
    <dgm:cxn modelId="{B12997C8-A2D6-45DB-BAD0-826363F8B8A7}" type="presOf" srcId="{A0503DD7-87B0-4872-8504-276E9C17E10C}" destId="{06BD217D-B387-4502-B19B-4F91E127557E}" srcOrd="0" destOrd="0" presId="urn:microsoft.com/office/officeart/2005/8/layout/vList2"/>
    <dgm:cxn modelId="{161F2885-CC0B-4F32-B169-F5FD7567128D}" type="presParOf" srcId="{003C5E20-C2C7-4A8A-9E3E-5A5E21B6F4C4}" destId="{06BD217D-B387-4502-B19B-4F91E127557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46FF6276-CA30-4245-B33B-922AE1C753B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349EBA32-C24C-40F4-B143-5A8952D750AA}">
      <dgm:prSet custT="1"/>
      <dgm:spPr/>
      <dgm:t>
        <a:bodyPr/>
        <a:lstStyle/>
        <a:p>
          <a:pPr rtl="0"/>
          <a:r>
            <a:rPr lang="en-US" sz="3600" dirty="0" smtClean="0"/>
            <a:t>Results &amp; Discussion</a:t>
          </a:r>
          <a:r>
            <a:rPr lang="en-US" sz="2500" dirty="0" smtClean="0"/>
            <a:t> </a:t>
          </a:r>
          <a:br>
            <a:rPr lang="en-US" sz="2500" dirty="0" smtClean="0"/>
          </a:br>
          <a:r>
            <a:rPr lang="en-US" sz="2500" dirty="0" smtClean="0"/>
            <a:t/>
          </a:r>
          <a:br>
            <a:rPr lang="en-US" sz="2500" dirty="0" smtClean="0"/>
          </a:br>
          <a:endParaRPr lang="en-US" sz="2500" dirty="0"/>
        </a:p>
      </dgm:t>
    </dgm:pt>
    <dgm:pt modelId="{FE955E04-C103-4134-B95D-287C3F8F5FBB}" type="parTrans" cxnId="{02D65F33-299A-4B2C-AE05-518EB91E680B}">
      <dgm:prSet/>
      <dgm:spPr/>
      <dgm:t>
        <a:bodyPr/>
        <a:lstStyle/>
        <a:p>
          <a:endParaRPr lang="en-US"/>
        </a:p>
      </dgm:t>
    </dgm:pt>
    <dgm:pt modelId="{1272AF53-717F-4889-AF83-E50527AFAEBE}" type="sibTrans" cxnId="{02D65F33-299A-4B2C-AE05-518EB91E680B}">
      <dgm:prSet/>
      <dgm:spPr/>
      <dgm:t>
        <a:bodyPr/>
        <a:lstStyle/>
        <a:p>
          <a:endParaRPr lang="en-US"/>
        </a:p>
      </dgm:t>
    </dgm:pt>
    <dgm:pt modelId="{4209AF14-8656-4269-A575-312882A40DB5}" type="pres">
      <dgm:prSet presAssocID="{46FF6276-CA30-4245-B33B-922AE1C753B2}" presName="linear" presStyleCnt="0">
        <dgm:presLayoutVars>
          <dgm:animLvl val="lvl"/>
          <dgm:resizeHandles val="exact"/>
        </dgm:presLayoutVars>
      </dgm:prSet>
      <dgm:spPr/>
      <dgm:t>
        <a:bodyPr/>
        <a:lstStyle/>
        <a:p>
          <a:endParaRPr lang="en-US"/>
        </a:p>
      </dgm:t>
    </dgm:pt>
    <dgm:pt modelId="{C0246725-269E-4332-B586-537B5543CE90}" type="pres">
      <dgm:prSet presAssocID="{349EBA32-C24C-40F4-B143-5A8952D750AA}" presName="parentText" presStyleLbl="node1" presStyleIdx="0" presStyleCnt="1">
        <dgm:presLayoutVars>
          <dgm:chMax val="0"/>
          <dgm:bulletEnabled val="1"/>
        </dgm:presLayoutVars>
      </dgm:prSet>
      <dgm:spPr/>
      <dgm:t>
        <a:bodyPr/>
        <a:lstStyle/>
        <a:p>
          <a:endParaRPr lang="en-US"/>
        </a:p>
      </dgm:t>
    </dgm:pt>
  </dgm:ptLst>
  <dgm:cxnLst>
    <dgm:cxn modelId="{02D65F33-299A-4B2C-AE05-518EB91E680B}" srcId="{46FF6276-CA30-4245-B33B-922AE1C753B2}" destId="{349EBA32-C24C-40F4-B143-5A8952D750AA}" srcOrd="0" destOrd="0" parTransId="{FE955E04-C103-4134-B95D-287C3F8F5FBB}" sibTransId="{1272AF53-717F-4889-AF83-E50527AFAEBE}"/>
    <dgm:cxn modelId="{F06EA85E-717B-4CDA-B1B4-1F0296A126A1}" type="presOf" srcId="{349EBA32-C24C-40F4-B143-5A8952D750AA}" destId="{C0246725-269E-4332-B586-537B5543CE90}" srcOrd="0" destOrd="0" presId="urn:microsoft.com/office/officeart/2005/8/layout/vList2"/>
    <dgm:cxn modelId="{F0486F20-865D-42CB-9FB0-C8FF74472019}" type="presOf" srcId="{46FF6276-CA30-4245-B33B-922AE1C753B2}" destId="{4209AF14-8656-4269-A575-312882A40DB5}" srcOrd="0" destOrd="0" presId="urn:microsoft.com/office/officeart/2005/8/layout/vList2"/>
    <dgm:cxn modelId="{6ED704BF-B8C8-4694-AC2E-09283ABA7E15}" type="presParOf" srcId="{4209AF14-8656-4269-A575-312882A40DB5}" destId="{C0246725-269E-4332-B586-537B5543CE9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62A40BB-0319-474A-8CF6-F6E96AECE0C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622F52B7-D64C-4EC9-95B4-0B5166E07D9A}">
      <dgm:prSet/>
      <dgm:spPr/>
      <dgm:t>
        <a:bodyPr/>
        <a:lstStyle/>
        <a:p>
          <a:pPr rtl="0"/>
          <a:r>
            <a:rPr lang="en-US" dirty="0" smtClean="0"/>
            <a:t>Results &amp; Discussion</a:t>
          </a:r>
          <a:br>
            <a:rPr lang="en-US" dirty="0" smtClean="0"/>
          </a:br>
          <a:r>
            <a:rPr lang="en-US" dirty="0" smtClean="0"/>
            <a:t/>
          </a:r>
          <a:br>
            <a:rPr lang="en-US" dirty="0" smtClean="0"/>
          </a:br>
          <a:endParaRPr lang="en-US" dirty="0"/>
        </a:p>
      </dgm:t>
    </dgm:pt>
    <dgm:pt modelId="{FD7719DB-1684-494C-9773-E7E32DAF54FC}" type="parTrans" cxnId="{C5878535-E812-44FD-A4F2-9005E597754F}">
      <dgm:prSet/>
      <dgm:spPr/>
      <dgm:t>
        <a:bodyPr/>
        <a:lstStyle/>
        <a:p>
          <a:endParaRPr lang="en-US"/>
        </a:p>
      </dgm:t>
    </dgm:pt>
    <dgm:pt modelId="{8AD5B90F-1AC2-4A3D-A10E-55C91B5B20F0}" type="sibTrans" cxnId="{C5878535-E812-44FD-A4F2-9005E597754F}">
      <dgm:prSet/>
      <dgm:spPr/>
      <dgm:t>
        <a:bodyPr/>
        <a:lstStyle/>
        <a:p>
          <a:endParaRPr lang="en-US"/>
        </a:p>
      </dgm:t>
    </dgm:pt>
    <dgm:pt modelId="{559BE381-5920-46CF-978B-34EE19B2C445}" type="pres">
      <dgm:prSet presAssocID="{A62A40BB-0319-474A-8CF6-F6E96AECE0CC}" presName="linear" presStyleCnt="0">
        <dgm:presLayoutVars>
          <dgm:animLvl val="lvl"/>
          <dgm:resizeHandles val="exact"/>
        </dgm:presLayoutVars>
      </dgm:prSet>
      <dgm:spPr/>
      <dgm:t>
        <a:bodyPr/>
        <a:lstStyle/>
        <a:p>
          <a:endParaRPr lang="en-US"/>
        </a:p>
      </dgm:t>
    </dgm:pt>
    <dgm:pt modelId="{B39CA0FE-1521-4724-8156-298C0044308D}" type="pres">
      <dgm:prSet presAssocID="{622F52B7-D64C-4EC9-95B4-0B5166E07D9A}" presName="parentText" presStyleLbl="node1" presStyleIdx="0" presStyleCnt="1">
        <dgm:presLayoutVars>
          <dgm:chMax val="0"/>
          <dgm:bulletEnabled val="1"/>
        </dgm:presLayoutVars>
      </dgm:prSet>
      <dgm:spPr/>
      <dgm:t>
        <a:bodyPr/>
        <a:lstStyle/>
        <a:p>
          <a:endParaRPr lang="en-US"/>
        </a:p>
      </dgm:t>
    </dgm:pt>
  </dgm:ptLst>
  <dgm:cxnLst>
    <dgm:cxn modelId="{C5878535-E812-44FD-A4F2-9005E597754F}" srcId="{A62A40BB-0319-474A-8CF6-F6E96AECE0CC}" destId="{622F52B7-D64C-4EC9-95B4-0B5166E07D9A}" srcOrd="0" destOrd="0" parTransId="{FD7719DB-1684-494C-9773-E7E32DAF54FC}" sibTransId="{8AD5B90F-1AC2-4A3D-A10E-55C91B5B20F0}"/>
    <dgm:cxn modelId="{01379FAD-AAAD-446E-B0F8-CF88381DD39A}" type="presOf" srcId="{622F52B7-D64C-4EC9-95B4-0B5166E07D9A}" destId="{B39CA0FE-1521-4724-8156-298C0044308D}" srcOrd="0" destOrd="0" presId="urn:microsoft.com/office/officeart/2005/8/layout/vList2"/>
    <dgm:cxn modelId="{73E8AF54-537D-43E8-A040-CE11C1D08B7A}" type="presOf" srcId="{A62A40BB-0319-474A-8CF6-F6E96AECE0CC}" destId="{559BE381-5920-46CF-978B-34EE19B2C445}" srcOrd="0" destOrd="0" presId="urn:microsoft.com/office/officeart/2005/8/layout/vList2"/>
    <dgm:cxn modelId="{CEB5C5B0-69FF-4C6A-94D8-F7C57953E9DB}" type="presParOf" srcId="{559BE381-5920-46CF-978B-34EE19B2C445}" destId="{B39CA0FE-1521-4724-8156-298C0044308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4E0BD1AF-33F0-4B6B-809F-6DD26EEBD29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F9C2019-E5BC-4138-9B50-C157FBFAF939}">
      <dgm:prSet/>
      <dgm:spPr/>
      <dgm:t>
        <a:bodyPr/>
        <a:lstStyle/>
        <a:p>
          <a:pPr rtl="0"/>
          <a:r>
            <a:rPr lang="en-US" dirty="0" smtClean="0"/>
            <a:t>Results &amp; Discussion </a:t>
          </a:r>
          <a:br>
            <a:rPr lang="en-US" dirty="0" smtClean="0"/>
          </a:br>
          <a:r>
            <a:rPr lang="en-US" dirty="0" smtClean="0"/>
            <a:t/>
          </a:r>
          <a:br>
            <a:rPr lang="en-US" dirty="0" smtClean="0"/>
          </a:br>
          <a:endParaRPr lang="en-US" dirty="0"/>
        </a:p>
      </dgm:t>
    </dgm:pt>
    <dgm:pt modelId="{FAE66D84-EA2F-475D-B8B7-C78A31BD63C9}" type="parTrans" cxnId="{3F3BF99D-19D0-4602-AAE5-1368DC37BE0A}">
      <dgm:prSet/>
      <dgm:spPr/>
      <dgm:t>
        <a:bodyPr/>
        <a:lstStyle/>
        <a:p>
          <a:endParaRPr lang="en-US"/>
        </a:p>
      </dgm:t>
    </dgm:pt>
    <dgm:pt modelId="{25ECFB25-28D6-454B-A477-DF929C7D1FD4}" type="sibTrans" cxnId="{3F3BF99D-19D0-4602-AAE5-1368DC37BE0A}">
      <dgm:prSet/>
      <dgm:spPr/>
      <dgm:t>
        <a:bodyPr/>
        <a:lstStyle/>
        <a:p>
          <a:endParaRPr lang="en-US"/>
        </a:p>
      </dgm:t>
    </dgm:pt>
    <dgm:pt modelId="{AEEF8F6E-73E1-4ED7-975C-4D64FD35BF97}" type="pres">
      <dgm:prSet presAssocID="{4E0BD1AF-33F0-4B6B-809F-6DD26EEBD297}" presName="linear" presStyleCnt="0">
        <dgm:presLayoutVars>
          <dgm:animLvl val="lvl"/>
          <dgm:resizeHandles val="exact"/>
        </dgm:presLayoutVars>
      </dgm:prSet>
      <dgm:spPr/>
      <dgm:t>
        <a:bodyPr/>
        <a:lstStyle/>
        <a:p>
          <a:endParaRPr lang="en-US"/>
        </a:p>
      </dgm:t>
    </dgm:pt>
    <dgm:pt modelId="{6C0978C6-C22D-488F-8F61-4CC21A9B7D74}" type="pres">
      <dgm:prSet presAssocID="{9F9C2019-E5BC-4138-9B50-C157FBFAF939}" presName="parentText" presStyleLbl="node1" presStyleIdx="0" presStyleCnt="1">
        <dgm:presLayoutVars>
          <dgm:chMax val="0"/>
          <dgm:bulletEnabled val="1"/>
        </dgm:presLayoutVars>
      </dgm:prSet>
      <dgm:spPr/>
      <dgm:t>
        <a:bodyPr/>
        <a:lstStyle/>
        <a:p>
          <a:endParaRPr lang="en-US"/>
        </a:p>
      </dgm:t>
    </dgm:pt>
  </dgm:ptLst>
  <dgm:cxnLst>
    <dgm:cxn modelId="{0D5EC03D-8B9F-4C14-9ADE-F1EEEE18F126}" type="presOf" srcId="{9F9C2019-E5BC-4138-9B50-C157FBFAF939}" destId="{6C0978C6-C22D-488F-8F61-4CC21A9B7D74}" srcOrd="0" destOrd="0" presId="urn:microsoft.com/office/officeart/2005/8/layout/vList2"/>
    <dgm:cxn modelId="{3F3BF99D-19D0-4602-AAE5-1368DC37BE0A}" srcId="{4E0BD1AF-33F0-4B6B-809F-6DD26EEBD297}" destId="{9F9C2019-E5BC-4138-9B50-C157FBFAF939}" srcOrd="0" destOrd="0" parTransId="{FAE66D84-EA2F-475D-B8B7-C78A31BD63C9}" sibTransId="{25ECFB25-28D6-454B-A477-DF929C7D1FD4}"/>
    <dgm:cxn modelId="{8A7E820D-2D29-476F-8294-1839D6FB8C35}" type="presOf" srcId="{4E0BD1AF-33F0-4B6B-809F-6DD26EEBD297}" destId="{AEEF8F6E-73E1-4ED7-975C-4D64FD35BF97}" srcOrd="0" destOrd="0" presId="urn:microsoft.com/office/officeart/2005/8/layout/vList2"/>
    <dgm:cxn modelId="{139E8627-E41F-4450-81F1-ECBE2C923095}" type="presParOf" srcId="{AEEF8F6E-73E1-4ED7-975C-4D64FD35BF97}" destId="{6C0978C6-C22D-488F-8F61-4CC21A9B7D7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A3A1E64-C0B5-408B-94FC-AC60576D03F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6F64F852-27FC-4193-B69B-13FA84DEC64A}">
      <dgm:prSet custT="1"/>
      <dgm:spPr/>
      <dgm:t>
        <a:bodyPr/>
        <a:lstStyle/>
        <a:p>
          <a:pPr rtl="0"/>
          <a:r>
            <a:rPr lang="en-US" sz="3600" dirty="0" smtClean="0"/>
            <a:t>Results &amp; Discussion </a:t>
          </a:r>
          <a:r>
            <a:rPr lang="en-US" sz="1900" dirty="0" smtClean="0"/>
            <a:t/>
          </a:r>
          <a:br>
            <a:rPr lang="en-US" sz="1900" dirty="0" smtClean="0"/>
          </a:br>
          <a:r>
            <a:rPr lang="en-US" sz="1900" dirty="0" smtClean="0"/>
            <a:t> </a:t>
          </a:r>
          <a:br>
            <a:rPr lang="en-US" sz="1900" dirty="0" smtClean="0"/>
          </a:br>
          <a:endParaRPr lang="en-US" sz="1900" dirty="0"/>
        </a:p>
      </dgm:t>
    </dgm:pt>
    <dgm:pt modelId="{08CB096D-2D18-4DB3-8395-3FCF1D37BCE5}" type="parTrans" cxnId="{74ACFEBA-83D6-48A4-A1A0-FC4546B30320}">
      <dgm:prSet/>
      <dgm:spPr/>
      <dgm:t>
        <a:bodyPr/>
        <a:lstStyle/>
        <a:p>
          <a:endParaRPr lang="en-US"/>
        </a:p>
      </dgm:t>
    </dgm:pt>
    <dgm:pt modelId="{E562BBF2-40D6-4AB6-A24C-644592BFC929}" type="sibTrans" cxnId="{74ACFEBA-83D6-48A4-A1A0-FC4546B30320}">
      <dgm:prSet/>
      <dgm:spPr/>
      <dgm:t>
        <a:bodyPr/>
        <a:lstStyle/>
        <a:p>
          <a:endParaRPr lang="en-US"/>
        </a:p>
      </dgm:t>
    </dgm:pt>
    <dgm:pt modelId="{684BF032-DBF0-498F-A19A-8DCBF33885D4}" type="pres">
      <dgm:prSet presAssocID="{0A3A1E64-C0B5-408B-94FC-AC60576D03F9}" presName="linear" presStyleCnt="0">
        <dgm:presLayoutVars>
          <dgm:animLvl val="lvl"/>
          <dgm:resizeHandles val="exact"/>
        </dgm:presLayoutVars>
      </dgm:prSet>
      <dgm:spPr/>
      <dgm:t>
        <a:bodyPr/>
        <a:lstStyle/>
        <a:p>
          <a:endParaRPr lang="en-US"/>
        </a:p>
      </dgm:t>
    </dgm:pt>
    <dgm:pt modelId="{3114D7B9-4B0F-4965-AE78-1E5AB6CA2505}" type="pres">
      <dgm:prSet presAssocID="{6F64F852-27FC-4193-B69B-13FA84DEC64A}" presName="parentText" presStyleLbl="node1" presStyleIdx="0" presStyleCnt="1">
        <dgm:presLayoutVars>
          <dgm:chMax val="0"/>
          <dgm:bulletEnabled val="1"/>
        </dgm:presLayoutVars>
      </dgm:prSet>
      <dgm:spPr/>
      <dgm:t>
        <a:bodyPr/>
        <a:lstStyle/>
        <a:p>
          <a:endParaRPr lang="en-US"/>
        </a:p>
      </dgm:t>
    </dgm:pt>
  </dgm:ptLst>
  <dgm:cxnLst>
    <dgm:cxn modelId="{9CC9E2E8-01A7-4338-8365-49E75E7AC0BB}" type="presOf" srcId="{6F64F852-27FC-4193-B69B-13FA84DEC64A}" destId="{3114D7B9-4B0F-4965-AE78-1E5AB6CA2505}" srcOrd="0" destOrd="0" presId="urn:microsoft.com/office/officeart/2005/8/layout/vList2"/>
    <dgm:cxn modelId="{F9AEED3B-03A2-49C1-81E2-1FD1EF21E47F}" type="presOf" srcId="{0A3A1E64-C0B5-408B-94FC-AC60576D03F9}" destId="{684BF032-DBF0-498F-A19A-8DCBF33885D4}" srcOrd="0" destOrd="0" presId="urn:microsoft.com/office/officeart/2005/8/layout/vList2"/>
    <dgm:cxn modelId="{74ACFEBA-83D6-48A4-A1A0-FC4546B30320}" srcId="{0A3A1E64-C0B5-408B-94FC-AC60576D03F9}" destId="{6F64F852-27FC-4193-B69B-13FA84DEC64A}" srcOrd="0" destOrd="0" parTransId="{08CB096D-2D18-4DB3-8395-3FCF1D37BCE5}" sibTransId="{E562BBF2-40D6-4AB6-A24C-644592BFC929}"/>
    <dgm:cxn modelId="{08485DE7-6E33-470F-A726-74A30C2E31B6}" type="presParOf" srcId="{684BF032-DBF0-498F-A19A-8DCBF33885D4}" destId="{3114D7B9-4B0F-4965-AE78-1E5AB6CA250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3DF9A15B-ECA9-4B19-907F-0630C97617C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C1F8FFC6-3F0C-464F-80C2-9F6D8AEC5037}">
      <dgm:prSet/>
      <dgm:spPr/>
      <dgm:t>
        <a:bodyPr/>
        <a:lstStyle/>
        <a:p>
          <a:pPr rtl="0"/>
          <a:r>
            <a:rPr lang="en-US" dirty="0" smtClean="0"/>
            <a:t>Results &amp; Discussion </a:t>
          </a:r>
          <a:br>
            <a:rPr lang="en-US" dirty="0" smtClean="0"/>
          </a:br>
          <a:endParaRPr lang="en-US" dirty="0"/>
        </a:p>
      </dgm:t>
    </dgm:pt>
    <dgm:pt modelId="{9F0320F5-0E2E-4E4C-A230-D25B0E512333}" type="parTrans" cxnId="{30338E1F-8A99-4458-B2C0-6581054B2338}">
      <dgm:prSet/>
      <dgm:spPr/>
      <dgm:t>
        <a:bodyPr/>
        <a:lstStyle/>
        <a:p>
          <a:endParaRPr lang="en-US"/>
        </a:p>
      </dgm:t>
    </dgm:pt>
    <dgm:pt modelId="{A61A2B3F-FBB0-476B-A9C7-1FAF67E7ECF8}" type="sibTrans" cxnId="{30338E1F-8A99-4458-B2C0-6581054B2338}">
      <dgm:prSet/>
      <dgm:spPr/>
      <dgm:t>
        <a:bodyPr/>
        <a:lstStyle/>
        <a:p>
          <a:endParaRPr lang="en-US"/>
        </a:p>
      </dgm:t>
    </dgm:pt>
    <dgm:pt modelId="{4E95048A-1FAE-4B8F-A9D2-0EA999BD8C41}" type="pres">
      <dgm:prSet presAssocID="{3DF9A15B-ECA9-4B19-907F-0630C97617C4}" presName="linear" presStyleCnt="0">
        <dgm:presLayoutVars>
          <dgm:animLvl val="lvl"/>
          <dgm:resizeHandles val="exact"/>
        </dgm:presLayoutVars>
      </dgm:prSet>
      <dgm:spPr/>
      <dgm:t>
        <a:bodyPr/>
        <a:lstStyle/>
        <a:p>
          <a:endParaRPr lang="en-US"/>
        </a:p>
      </dgm:t>
    </dgm:pt>
    <dgm:pt modelId="{54A626BA-B79A-4602-801B-DDACE43AF3C2}" type="pres">
      <dgm:prSet presAssocID="{C1F8FFC6-3F0C-464F-80C2-9F6D8AEC5037}" presName="parentText" presStyleLbl="node1" presStyleIdx="0" presStyleCnt="1">
        <dgm:presLayoutVars>
          <dgm:chMax val="0"/>
          <dgm:bulletEnabled val="1"/>
        </dgm:presLayoutVars>
      </dgm:prSet>
      <dgm:spPr/>
      <dgm:t>
        <a:bodyPr/>
        <a:lstStyle/>
        <a:p>
          <a:endParaRPr lang="en-US"/>
        </a:p>
      </dgm:t>
    </dgm:pt>
  </dgm:ptLst>
  <dgm:cxnLst>
    <dgm:cxn modelId="{30338E1F-8A99-4458-B2C0-6581054B2338}" srcId="{3DF9A15B-ECA9-4B19-907F-0630C97617C4}" destId="{C1F8FFC6-3F0C-464F-80C2-9F6D8AEC5037}" srcOrd="0" destOrd="0" parTransId="{9F0320F5-0E2E-4E4C-A230-D25B0E512333}" sibTransId="{A61A2B3F-FBB0-476B-A9C7-1FAF67E7ECF8}"/>
    <dgm:cxn modelId="{0EDDC578-8DBF-42F5-8823-60CC45D6A135}" type="presOf" srcId="{C1F8FFC6-3F0C-464F-80C2-9F6D8AEC5037}" destId="{54A626BA-B79A-4602-801B-DDACE43AF3C2}" srcOrd="0" destOrd="0" presId="urn:microsoft.com/office/officeart/2005/8/layout/vList2"/>
    <dgm:cxn modelId="{F264B2E7-2D1C-429B-B1BC-E91392A930DE}" type="presOf" srcId="{3DF9A15B-ECA9-4B19-907F-0630C97617C4}" destId="{4E95048A-1FAE-4B8F-A9D2-0EA999BD8C41}" srcOrd="0" destOrd="0" presId="urn:microsoft.com/office/officeart/2005/8/layout/vList2"/>
    <dgm:cxn modelId="{2968C0FD-E2FA-4347-826A-1C875CE55720}" type="presParOf" srcId="{4E95048A-1FAE-4B8F-A9D2-0EA999BD8C41}" destId="{54A626BA-B79A-4602-801B-DDACE43AF3C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4A4D11C-240C-4B3B-AD9B-4482273509A2}"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7F5A5B90-40E0-4C49-8CE4-EBF068EE8D56}">
      <dgm:prSet/>
      <dgm:spPr/>
      <dgm:t>
        <a:bodyPr/>
        <a:lstStyle/>
        <a:p>
          <a:pPr rtl="0"/>
          <a:r>
            <a:rPr lang="en-US" dirty="0" smtClean="0"/>
            <a:t>Introduction </a:t>
          </a:r>
          <a:endParaRPr lang="en-US" dirty="0"/>
        </a:p>
      </dgm:t>
    </dgm:pt>
    <dgm:pt modelId="{69F78A87-0082-44B5-B2C4-1B96199D419A}" type="parTrans" cxnId="{24921D7B-D244-4E5B-BBCB-C1CEF4982E81}">
      <dgm:prSet/>
      <dgm:spPr/>
      <dgm:t>
        <a:bodyPr/>
        <a:lstStyle/>
        <a:p>
          <a:endParaRPr lang="en-US"/>
        </a:p>
      </dgm:t>
    </dgm:pt>
    <dgm:pt modelId="{16649FA6-519D-43F7-9145-49A2D5EBEDA8}" type="sibTrans" cxnId="{24921D7B-D244-4E5B-BBCB-C1CEF4982E81}">
      <dgm:prSet/>
      <dgm:spPr/>
      <dgm:t>
        <a:bodyPr/>
        <a:lstStyle/>
        <a:p>
          <a:endParaRPr lang="en-US"/>
        </a:p>
      </dgm:t>
    </dgm:pt>
    <dgm:pt modelId="{412AEA8D-2615-49CA-94AF-0D17FBF9F5D3}">
      <dgm:prSet/>
      <dgm:spPr/>
      <dgm:t>
        <a:bodyPr/>
        <a:lstStyle/>
        <a:p>
          <a:pPr rtl="0"/>
          <a:r>
            <a:rPr lang="en-US" dirty="0" smtClean="0"/>
            <a:t>Design	</a:t>
          </a:r>
          <a:endParaRPr lang="en-US" dirty="0"/>
        </a:p>
      </dgm:t>
    </dgm:pt>
    <dgm:pt modelId="{CA74DA6A-EF3A-4243-AD17-EA3FAB07A326}" type="parTrans" cxnId="{94496BF2-549B-4359-BB52-67127A7F4111}">
      <dgm:prSet/>
      <dgm:spPr/>
      <dgm:t>
        <a:bodyPr/>
        <a:lstStyle/>
        <a:p>
          <a:endParaRPr lang="en-US"/>
        </a:p>
      </dgm:t>
    </dgm:pt>
    <dgm:pt modelId="{AC2EEAA7-4FFC-40A8-BAB8-A6979F952466}" type="sibTrans" cxnId="{94496BF2-549B-4359-BB52-67127A7F4111}">
      <dgm:prSet/>
      <dgm:spPr/>
      <dgm:t>
        <a:bodyPr/>
        <a:lstStyle/>
        <a:p>
          <a:endParaRPr lang="en-US"/>
        </a:p>
      </dgm:t>
    </dgm:pt>
    <dgm:pt modelId="{DAA02FE7-50DF-4829-A7AB-3BA99ECCBECA}">
      <dgm:prSet/>
      <dgm:spPr/>
      <dgm:t>
        <a:bodyPr/>
        <a:lstStyle/>
        <a:p>
          <a:pPr rtl="0"/>
          <a:r>
            <a:rPr lang="en-US" dirty="0" smtClean="0"/>
            <a:t>Manufacturing</a:t>
          </a:r>
          <a:endParaRPr lang="en-US" dirty="0"/>
        </a:p>
      </dgm:t>
    </dgm:pt>
    <dgm:pt modelId="{72259382-5E16-41BC-89AD-FBF9A0ACDF5D}" type="parTrans" cxnId="{E7B153B5-9498-4EF6-9F71-705462A6AFBA}">
      <dgm:prSet/>
      <dgm:spPr/>
      <dgm:t>
        <a:bodyPr/>
        <a:lstStyle/>
        <a:p>
          <a:endParaRPr lang="en-US"/>
        </a:p>
      </dgm:t>
    </dgm:pt>
    <dgm:pt modelId="{D992883A-5B9C-46C5-BFCC-4B204BCB3FE6}" type="sibTrans" cxnId="{E7B153B5-9498-4EF6-9F71-705462A6AFBA}">
      <dgm:prSet/>
      <dgm:spPr/>
      <dgm:t>
        <a:bodyPr/>
        <a:lstStyle/>
        <a:p>
          <a:endParaRPr lang="en-US"/>
        </a:p>
      </dgm:t>
    </dgm:pt>
    <dgm:pt modelId="{0AF88AFD-33AC-4D12-9F71-769FFF984F8B}">
      <dgm:prSet/>
      <dgm:spPr/>
      <dgm:t>
        <a:bodyPr/>
        <a:lstStyle/>
        <a:p>
          <a:pPr rtl="0"/>
          <a:r>
            <a:rPr lang="en-US" smtClean="0"/>
            <a:t>Results.</a:t>
          </a:r>
          <a:endParaRPr lang="en-US" dirty="0"/>
        </a:p>
      </dgm:t>
    </dgm:pt>
    <dgm:pt modelId="{56380F0F-54CB-4804-9860-7513971BB9FD}" type="parTrans" cxnId="{ADC02EE8-A5FA-491B-9CDF-E1AB1CA1FFAB}">
      <dgm:prSet/>
      <dgm:spPr/>
      <dgm:t>
        <a:bodyPr/>
        <a:lstStyle/>
        <a:p>
          <a:endParaRPr lang="en-US"/>
        </a:p>
      </dgm:t>
    </dgm:pt>
    <dgm:pt modelId="{1787C4DF-5678-4C0B-839A-E540D082BEA4}" type="sibTrans" cxnId="{ADC02EE8-A5FA-491B-9CDF-E1AB1CA1FFAB}">
      <dgm:prSet/>
      <dgm:spPr/>
      <dgm:t>
        <a:bodyPr/>
        <a:lstStyle/>
        <a:p>
          <a:endParaRPr lang="en-US"/>
        </a:p>
      </dgm:t>
    </dgm:pt>
    <dgm:pt modelId="{1C2D5E36-500E-444B-A074-DF06AF7D5C1A}">
      <dgm:prSet/>
      <dgm:spPr/>
      <dgm:t>
        <a:bodyPr/>
        <a:lstStyle/>
        <a:p>
          <a:pPr rtl="0"/>
          <a:r>
            <a:rPr lang="en-US" smtClean="0"/>
            <a:t>Conclusion .</a:t>
          </a:r>
          <a:endParaRPr lang="en-US"/>
        </a:p>
      </dgm:t>
    </dgm:pt>
    <dgm:pt modelId="{684489CF-35A7-403B-BD5A-17E9A8A40E3C}" type="parTrans" cxnId="{7F1C422B-DCF5-4429-8DBF-105C6DDAE0EF}">
      <dgm:prSet/>
      <dgm:spPr/>
      <dgm:t>
        <a:bodyPr/>
        <a:lstStyle/>
        <a:p>
          <a:endParaRPr lang="en-US"/>
        </a:p>
      </dgm:t>
    </dgm:pt>
    <dgm:pt modelId="{DBF5DB6C-291F-498B-9EB6-C3723F90F28B}" type="sibTrans" cxnId="{7F1C422B-DCF5-4429-8DBF-105C6DDAE0EF}">
      <dgm:prSet/>
      <dgm:spPr/>
      <dgm:t>
        <a:bodyPr/>
        <a:lstStyle/>
        <a:p>
          <a:endParaRPr lang="en-US"/>
        </a:p>
      </dgm:t>
    </dgm:pt>
    <dgm:pt modelId="{32BE6329-D46D-4CF8-BE8D-C12266A203A2}" type="pres">
      <dgm:prSet presAssocID="{24A4D11C-240C-4B3B-AD9B-4482273509A2}" presName="CompostProcess" presStyleCnt="0">
        <dgm:presLayoutVars>
          <dgm:dir/>
          <dgm:resizeHandles val="exact"/>
        </dgm:presLayoutVars>
      </dgm:prSet>
      <dgm:spPr/>
      <dgm:t>
        <a:bodyPr/>
        <a:lstStyle/>
        <a:p>
          <a:endParaRPr lang="en-US"/>
        </a:p>
      </dgm:t>
    </dgm:pt>
    <dgm:pt modelId="{76466841-6FA7-4B82-B516-B7A763C9505B}" type="pres">
      <dgm:prSet presAssocID="{24A4D11C-240C-4B3B-AD9B-4482273509A2}" presName="arrow" presStyleLbl="bgShp" presStyleIdx="0" presStyleCnt="1"/>
      <dgm:spPr/>
    </dgm:pt>
    <dgm:pt modelId="{435EB2E3-3338-439B-A761-BAFEE685F73C}" type="pres">
      <dgm:prSet presAssocID="{24A4D11C-240C-4B3B-AD9B-4482273509A2}" presName="linearProcess" presStyleCnt="0"/>
      <dgm:spPr/>
    </dgm:pt>
    <dgm:pt modelId="{7949959D-1A06-4AAD-AC69-EE39D8F96968}" type="pres">
      <dgm:prSet presAssocID="{7F5A5B90-40E0-4C49-8CE4-EBF068EE8D56}" presName="textNode" presStyleLbl="node1" presStyleIdx="0" presStyleCnt="5">
        <dgm:presLayoutVars>
          <dgm:bulletEnabled val="1"/>
        </dgm:presLayoutVars>
      </dgm:prSet>
      <dgm:spPr/>
      <dgm:t>
        <a:bodyPr/>
        <a:lstStyle/>
        <a:p>
          <a:endParaRPr lang="en-US"/>
        </a:p>
      </dgm:t>
    </dgm:pt>
    <dgm:pt modelId="{45CB744F-B742-4A7E-BF02-CF918ABE3C65}" type="pres">
      <dgm:prSet presAssocID="{16649FA6-519D-43F7-9145-49A2D5EBEDA8}" presName="sibTrans" presStyleCnt="0"/>
      <dgm:spPr/>
    </dgm:pt>
    <dgm:pt modelId="{A679A9DC-6B45-405C-9918-3A77D3C58A1F}" type="pres">
      <dgm:prSet presAssocID="{412AEA8D-2615-49CA-94AF-0D17FBF9F5D3}" presName="textNode" presStyleLbl="node1" presStyleIdx="1" presStyleCnt="5">
        <dgm:presLayoutVars>
          <dgm:bulletEnabled val="1"/>
        </dgm:presLayoutVars>
      </dgm:prSet>
      <dgm:spPr/>
      <dgm:t>
        <a:bodyPr/>
        <a:lstStyle/>
        <a:p>
          <a:endParaRPr lang="en-US"/>
        </a:p>
      </dgm:t>
    </dgm:pt>
    <dgm:pt modelId="{3DFB9D93-8687-4850-BC70-8C33C26A6D59}" type="pres">
      <dgm:prSet presAssocID="{AC2EEAA7-4FFC-40A8-BAB8-A6979F952466}" presName="sibTrans" presStyleCnt="0"/>
      <dgm:spPr/>
    </dgm:pt>
    <dgm:pt modelId="{3626971F-73BE-4BE5-9ABB-4A618DEE36DF}" type="pres">
      <dgm:prSet presAssocID="{DAA02FE7-50DF-4829-A7AB-3BA99ECCBECA}" presName="textNode" presStyleLbl="node1" presStyleIdx="2" presStyleCnt="5">
        <dgm:presLayoutVars>
          <dgm:bulletEnabled val="1"/>
        </dgm:presLayoutVars>
      </dgm:prSet>
      <dgm:spPr/>
      <dgm:t>
        <a:bodyPr/>
        <a:lstStyle/>
        <a:p>
          <a:endParaRPr lang="en-US"/>
        </a:p>
      </dgm:t>
    </dgm:pt>
    <dgm:pt modelId="{64E9B726-119C-4983-88AA-7BE8C8A3D991}" type="pres">
      <dgm:prSet presAssocID="{D992883A-5B9C-46C5-BFCC-4B204BCB3FE6}" presName="sibTrans" presStyleCnt="0"/>
      <dgm:spPr/>
    </dgm:pt>
    <dgm:pt modelId="{8D5B612F-4210-42CF-9FA5-8673B5ABB57B}" type="pres">
      <dgm:prSet presAssocID="{0AF88AFD-33AC-4D12-9F71-769FFF984F8B}" presName="textNode" presStyleLbl="node1" presStyleIdx="3" presStyleCnt="5">
        <dgm:presLayoutVars>
          <dgm:bulletEnabled val="1"/>
        </dgm:presLayoutVars>
      </dgm:prSet>
      <dgm:spPr/>
      <dgm:t>
        <a:bodyPr/>
        <a:lstStyle/>
        <a:p>
          <a:endParaRPr lang="en-US"/>
        </a:p>
      </dgm:t>
    </dgm:pt>
    <dgm:pt modelId="{5CEDBAF3-1779-4C11-8261-AB873D8187DF}" type="pres">
      <dgm:prSet presAssocID="{1787C4DF-5678-4C0B-839A-E540D082BEA4}" presName="sibTrans" presStyleCnt="0"/>
      <dgm:spPr/>
    </dgm:pt>
    <dgm:pt modelId="{B3DDEF29-5C01-4C27-A0CD-F0D074BA98D6}" type="pres">
      <dgm:prSet presAssocID="{1C2D5E36-500E-444B-A074-DF06AF7D5C1A}" presName="textNode" presStyleLbl="node1" presStyleIdx="4" presStyleCnt="5">
        <dgm:presLayoutVars>
          <dgm:bulletEnabled val="1"/>
        </dgm:presLayoutVars>
      </dgm:prSet>
      <dgm:spPr/>
      <dgm:t>
        <a:bodyPr/>
        <a:lstStyle/>
        <a:p>
          <a:endParaRPr lang="en-US"/>
        </a:p>
      </dgm:t>
    </dgm:pt>
  </dgm:ptLst>
  <dgm:cxnLst>
    <dgm:cxn modelId="{83064238-0932-4C2C-97E7-71B19F9E1FA4}" type="presOf" srcId="{0AF88AFD-33AC-4D12-9F71-769FFF984F8B}" destId="{8D5B612F-4210-42CF-9FA5-8673B5ABB57B}" srcOrd="0" destOrd="0" presId="urn:microsoft.com/office/officeart/2005/8/layout/hProcess9"/>
    <dgm:cxn modelId="{443D130A-227A-4433-BCC8-4565BD803EFE}" type="presOf" srcId="{1C2D5E36-500E-444B-A074-DF06AF7D5C1A}" destId="{B3DDEF29-5C01-4C27-A0CD-F0D074BA98D6}" srcOrd="0" destOrd="0" presId="urn:microsoft.com/office/officeart/2005/8/layout/hProcess9"/>
    <dgm:cxn modelId="{6FC895BB-E30D-4873-BF2C-BB5D19D31085}" type="presOf" srcId="{24A4D11C-240C-4B3B-AD9B-4482273509A2}" destId="{32BE6329-D46D-4CF8-BE8D-C12266A203A2}" srcOrd="0" destOrd="0" presId="urn:microsoft.com/office/officeart/2005/8/layout/hProcess9"/>
    <dgm:cxn modelId="{470999D7-0F85-4886-AD65-1F049B56E65D}" type="presOf" srcId="{412AEA8D-2615-49CA-94AF-0D17FBF9F5D3}" destId="{A679A9DC-6B45-405C-9918-3A77D3C58A1F}" srcOrd="0" destOrd="0" presId="urn:microsoft.com/office/officeart/2005/8/layout/hProcess9"/>
    <dgm:cxn modelId="{A1E40FA8-D735-42B0-83B6-F74B187A4200}" type="presOf" srcId="{7F5A5B90-40E0-4C49-8CE4-EBF068EE8D56}" destId="{7949959D-1A06-4AAD-AC69-EE39D8F96968}" srcOrd="0" destOrd="0" presId="urn:microsoft.com/office/officeart/2005/8/layout/hProcess9"/>
    <dgm:cxn modelId="{7F1C422B-DCF5-4429-8DBF-105C6DDAE0EF}" srcId="{24A4D11C-240C-4B3B-AD9B-4482273509A2}" destId="{1C2D5E36-500E-444B-A074-DF06AF7D5C1A}" srcOrd="4" destOrd="0" parTransId="{684489CF-35A7-403B-BD5A-17E9A8A40E3C}" sibTransId="{DBF5DB6C-291F-498B-9EB6-C3723F90F28B}"/>
    <dgm:cxn modelId="{E7B153B5-9498-4EF6-9F71-705462A6AFBA}" srcId="{24A4D11C-240C-4B3B-AD9B-4482273509A2}" destId="{DAA02FE7-50DF-4829-A7AB-3BA99ECCBECA}" srcOrd="2" destOrd="0" parTransId="{72259382-5E16-41BC-89AD-FBF9A0ACDF5D}" sibTransId="{D992883A-5B9C-46C5-BFCC-4B204BCB3FE6}"/>
    <dgm:cxn modelId="{ADC02EE8-A5FA-491B-9CDF-E1AB1CA1FFAB}" srcId="{24A4D11C-240C-4B3B-AD9B-4482273509A2}" destId="{0AF88AFD-33AC-4D12-9F71-769FFF984F8B}" srcOrd="3" destOrd="0" parTransId="{56380F0F-54CB-4804-9860-7513971BB9FD}" sibTransId="{1787C4DF-5678-4C0B-839A-E540D082BEA4}"/>
    <dgm:cxn modelId="{BD273780-81A7-4EEC-B0FF-49CB226A49D3}" type="presOf" srcId="{DAA02FE7-50DF-4829-A7AB-3BA99ECCBECA}" destId="{3626971F-73BE-4BE5-9ABB-4A618DEE36DF}" srcOrd="0" destOrd="0" presId="urn:microsoft.com/office/officeart/2005/8/layout/hProcess9"/>
    <dgm:cxn modelId="{94496BF2-549B-4359-BB52-67127A7F4111}" srcId="{24A4D11C-240C-4B3B-AD9B-4482273509A2}" destId="{412AEA8D-2615-49CA-94AF-0D17FBF9F5D3}" srcOrd="1" destOrd="0" parTransId="{CA74DA6A-EF3A-4243-AD17-EA3FAB07A326}" sibTransId="{AC2EEAA7-4FFC-40A8-BAB8-A6979F952466}"/>
    <dgm:cxn modelId="{24921D7B-D244-4E5B-BBCB-C1CEF4982E81}" srcId="{24A4D11C-240C-4B3B-AD9B-4482273509A2}" destId="{7F5A5B90-40E0-4C49-8CE4-EBF068EE8D56}" srcOrd="0" destOrd="0" parTransId="{69F78A87-0082-44B5-B2C4-1B96199D419A}" sibTransId="{16649FA6-519D-43F7-9145-49A2D5EBEDA8}"/>
    <dgm:cxn modelId="{F1D49FA9-3EB8-4776-9199-8515004F0B93}" type="presParOf" srcId="{32BE6329-D46D-4CF8-BE8D-C12266A203A2}" destId="{76466841-6FA7-4B82-B516-B7A763C9505B}" srcOrd="0" destOrd="0" presId="urn:microsoft.com/office/officeart/2005/8/layout/hProcess9"/>
    <dgm:cxn modelId="{9DC912BE-C850-4BDF-AD6B-053B502C931C}" type="presParOf" srcId="{32BE6329-D46D-4CF8-BE8D-C12266A203A2}" destId="{435EB2E3-3338-439B-A761-BAFEE685F73C}" srcOrd="1" destOrd="0" presId="urn:microsoft.com/office/officeart/2005/8/layout/hProcess9"/>
    <dgm:cxn modelId="{5196C9DC-D72B-4EF4-85DC-E971CC227323}" type="presParOf" srcId="{435EB2E3-3338-439B-A761-BAFEE685F73C}" destId="{7949959D-1A06-4AAD-AC69-EE39D8F96968}" srcOrd="0" destOrd="0" presId="urn:microsoft.com/office/officeart/2005/8/layout/hProcess9"/>
    <dgm:cxn modelId="{BD47558E-2ADB-43DA-96FF-86A623CBD075}" type="presParOf" srcId="{435EB2E3-3338-439B-A761-BAFEE685F73C}" destId="{45CB744F-B742-4A7E-BF02-CF918ABE3C65}" srcOrd="1" destOrd="0" presId="urn:microsoft.com/office/officeart/2005/8/layout/hProcess9"/>
    <dgm:cxn modelId="{8BA436B6-32D6-4E70-A886-451384CABC92}" type="presParOf" srcId="{435EB2E3-3338-439B-A761-BAFEE685F73C}" destId="{A679A9DC-6B45-405C-9918-3A77D3C58A1F}" srcOrd="2" destOrd="0" presId="urn:microsoft.com/office/officeart/2005/8/layout/hProcess9"/>
    <dgm:cxn modelId="{86EADF77-4524-4C1E-B09F-6A6F5CA346C2}" type="presParOf" srcId="{435EB2E3-3338-439B-A761-BAFEE685F73C}" destId="{3DFB9D93-8687-4850-BC70-8C33C26A6D59}" srcOrd="3" destOrd="0" presId="urn:microsoft.com/office/officeart/2005/8/layout/hProcess9"/>
    <dgm:cxn modelId="{FA93274F-356C-43E8-BE21-9A58BD6E892F}" type="presParOf" srcId="{435EB2E3-3338-439B-A761-BAFEE685F73C}" destId="{3626971F-73BE-4BE5-9ABB-4A618DEE36DF}" srcOrd="4" destOrd="0" presId="urn:microsoft.com/office/officeart/2005/8/layout/hProcess9"/>
    <dgm:cxn modelId="{431C9193-9EF5-44C5-8DC4-D015DDCC4EE8}" type="presParOf" srcId="{435EB2E3-3338-439B-A761-BAFEE685F73C}" destId="{64E9B726-119C-4983-88AA-7BE8C8A3D991}" srcOrd="5" destOrd="0" presId="urn:microsoft.com/office/officeart/2005/8/layout/hProcess9"/>
    <dgm:cxn modelId="{D81F29D1-13A8-4F2C-A28D-E34EE1B9DB5D}" type="presParOf" srcId="{435EB2E3-3338-439B-A761-BAFEE685F73C}" destId="{8D5B612F-4210-42CF-9FA5-8673B5ABB57B}" srcOrd="6" destOrd="0" presId="urn:microsoft.com/office/officeart/2005/8/layout/hProcess9"/>
    <dgm:cxn modelId="{15B148DD-96CA-4FEC-93AC-112587475DB2}" type="presParOf" srcId="{435EB2E3-3338-439B-A761-BAFEE685F73C}" destId="{5CEDBAF3-1779-4C11-8261-AB873D8187DF}" srcOrd="7" destOrd="0" presId="urn:microsoft.com/office/officeart/2005/8/layout/hProcess9"/>
    <dgm:cxn modelId="{AFD9E01D-E04D-4DBB-9096-1322FA766ACB}" type="presParOf" srcId="{435EB2E3-3338-439B-A761-BAFEE685F73C}" destId="{B3DDEF29-5C01-4C27-A0CD-F0D074BA98D6}" srcOrd="8" destOrd="0" presId="urn:microsoft.com/office/officeart/2005/8/layout/hProcess9"/>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41D0357-CE85-4B50-A805-4ACBAFAC81C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6A3D3D2E-1CFF-411C-B6B7-02D780D7C16A}">
      <dgm:prSet/>
      <dgm:spPr/>
      <dgm:t>
        <a:bodyPr/>
        <a:lstStyle/>
        <a:p>
          <a:pPr rtl="0"/>
          <a:r>
            <a:rPr lang="en-US" dirty="0" smtClean="0"/>
            <a:t>Results &amp; Discussion </a:t>
          </a:r>
          <a:br>
            <a:rPr lang="en-US" dirty="0" smtClean="0"/>
          </a:br>
          <a:endParaRPr lang="en-US" dirty="0"/>
        </a:p>
      </dgm:t>
    </dgm:pt>
    <dgm:pt modelId="{B4EFF1DB-EA2A-4027-A536-80922609B393}" type="parTrans" cxnId="{077FAAF7-61D5-4851-B793-441FD11C1F41}">
      <dgm:prSet/>
      <dgm:spPr/>
      <dgm:t>
        <a:bodyPr/>
        <a:lstStyle/>
        <a:p>
          <a:endParaRPr lang="en-US"/>
        </a:p>
      </dgm:t>
    </dgm:pt>
    <dgm:pt modelId="{A8586FAD-CEA1-4F48-BFDE-7C485290BDA7}" type="sibTrans" cxnId="{077FAAF7-61D5-4851-B793-441FD11C1F41}">
      <dgm:prSet/>
      <dgm:spPr/>
      <dgm:t>
        <a:bodyPr/>
        <a:lstStyle/>
        <a:p>
          <a:endParaRPr lang="en-US"/>
        </a:p>
      </dgm:t>
    </dgm:pt>
    <dgm:pt modelId="{77D21BE0-FC81-4503-8F57-2E7019A2C49B}" type="pres">
      <dgm:prSet presAssocID="{E41D0357-CE85-4B50-A805-4ACBAFAC81C3}" presName="linear" presStyleCnt="0">
        <dgm:presLayoutVars>
          <dgm:animLvl val="lvl"/>
          <dgm:resizeHandles val="exact"/>
        </dgm:presLayoutVars>
      </dgm:prSet>
      <dgm:spPr/>
      <dgm:t>
        <a:bodyPr/>
        <a:lstStyle/>
        <a:p>
          <a:endParaRPr lang="en-US"/>
        </a:p>
      </dgm:t>
    </dgm:pt>
    <dgm:pt modelId="{2EFD60AD-6017-455A-B0B5-885092EF3BBF}" type="pres">
      <dgm:prSet presAssocID="{6A3D3D2E-1CFF-411C-B6B7-02D780D7C16A}" presName="parentText" presStyleLbl="node1" presStyleIdx="0" presStyleCnt="1">
        <dgm:presLayoutVars>
          <dgm:chMax val="0"/>
          <dgm:bulletEnabled val="1"/>
        </dgm:presLayoutVars>
      </dgm:prSet>
      <dgm:spPr/>
      <dgm:t>
        <a:bodyPr/>
        <a:lstStyle/>
        <a:p>
          <a:endParaRPr lang="en-US"/>
        </a:p>
      </dgm:t>
    </dgm:pt>
  </dgm:ptLst>
  <dgm:cxnLst>
    <dgm:cxn modelId="{8B9C14B9-7D58-40D1-99DB-D4C1A1443E66}" type="presOf" srcId="{6A3D3D2E-1CFF-411C-B6B7-02D780D7C16A}" destId="{2EFD60AD-6017-455A-B0B5-885092EF3BBF}" srcOrd="0" destOrd="0" presId="urn:microsoft.com/office/officeart/2005/8/layout/vList2"/>
    <dgm:cxn modelId="{A9BEE2F3-C00F-43F3-A81D-0AEB1743AC39}" type="presOf" srcId="{E41D0357-CE85-4B50-A805-4ACBAFAC81C3}" destId="{77D21BE0-FC81-4503-8F57-2E7019A2C49B}" srcOrd="0" destOrd="0" presId="urn:microsoft.com/office/officeart/2005/8/layout/vList2"/>
    <dgm:cxn modelId="{077FAAF7-61D5-4851-B793-441FD11C1F41}" srcId="{E41D0357-CE85-4B50-A805-4ACBAFAC81C3}" destId="{6A3D3D2E-1CFF-411C-B6B7-02D780D7C16A}" srcOrd="0" destOrd="0" parTransId="{B4EFF1DB-EA2A-4027-A536-80922609B393}" sibTransId="{A8586FAD-CEA1-4F48-BFDE-7C485290BDA7}"/>
    <dgm:cxn modelId="{C35F3E1C-9A93-4D20-AAF7-3C72A68ED7FE}" type="presParOf" srcId="{77D21BE0-FC81-4503-8F57-2E7019A2C49B}" destId="{2EFD60AD-6017-455A-B0B5-885092EF3BB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26404B99-E497-4320-948B-8E60FD7E1FA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E67318C6-FC52-495B-B4FA-FFB4ECBA7D6A}">
      <dgm:prSet/>
      <dgm:spPr/>
      <dgm:t>
        <a:bodyPr/>
        <a:lstStyle/>
        <a:p>
          <a:pPr rtl="0"/>
          <a:r>
            <a:rPr lang="en-US" dirty="0" smtClean="0"/>
            <a:t>Results &amp; Discussion </a:t>
          </a:r>
          <a:br>
            <a:rPr lang="en-US" dirty="0" smtClean="0"/>
          </a:br>
          <a:endParaRPr lang="en-US" dirty="0"/>
        </a:p>
      </dgm:t>
    </dgm:pt>
    <dgm:pt modelId="{72851E0A-7161-4C4C-94E1-DAE55044A1B2}" type="parTrans" cxnId="{E99CAB33-127D-4144-AA23-09C810439265}">
      <dgm:prSet/>
      <dgm:spPr/>
      <dgm:t>
        <a:bodyPr/>
        <a:lstStyle/>
        <a:p>
          <a:endParaRPr lang="en-US"/>
        </a:p>
      </dgm:t>
    </dgm:pt>
    <dgm:pt modelId="{14E1BD8D-5EB0-4F03-8797-F9975E17299E}" type="sibTrans" cxnId="{E99CAB33-127D-4144-AA23-09C810439265}">
      <dgm:prSet/>
      <dgm:spPr/>
      <dgm:t>
        <a:bodyPr/>
        <a:lstStyle/>
        <a:p>
          <a:endParaRPr lang="en-US"/>
        </a:p>
      </dgm:t>
    </dgm:pt>
    <dgm:pt modelId="{B31EA96B-1610-45F8-B096-4C30A1284007}" type="pres">
      <dgm:prSet presAssocID="{26404B99-E497-4320-948B-8E60FD7E1FAB}" presName="linear" presStyleCnt="0">
        <dgm:presLayoutVars>
          <dgm:animLvl val="lvl"/>
          <dgm:resizeHandles val="exact"/>
        </dgm:presLayoutVars>
      </dgm:prSet>
      <dgm:spPr/>
      <dgm:t>
        <a:bodyPr/>
        <a:lstStyle/>
        <a:p>
          <a:endParaRPr lang="en-US"/>
        </a:p>
      </dgm:t>
    </dgm:pt>
    <dgm:pt modelId="{9464F268-1984-4A34-8A88-0A0690875AB5}" type="pres">
      <dgm:prSet presAssocID="{E67318C6-FC52-495B-B4FA-FFB4ECBA7D6A}" presName="parentText" presStyleLbl="node1" presStyleIdx="0" presStyleCnt="1">
        <dgm:presLayoutVars>
          <dgm:chMax val="0"/>
          <dgm:bulletEnabled val="1"/>
        </dgm:presLayoutVars>
      </dgm:prSet>
      <dgm:spPr/>
      <dgm:t>
        <a:bodyPr/>
        <a:lstStyle/>
        <a:p>
          <a:endParaRPr lang="en-US"/>
        </a:p>
      </dgm:t>
    </dgm:pt>
  </dgm:ptLst>
  <dgm:cxnLst>
    <dgm:cxn modelId="{1A69556E-9AC3-47E8-BFA6-B0415A4B0089}" type="presOf" srcId="{E67318C6-FC52-495B-B4FA-FFB4ECBA7D6A}" destId="{9464F268-1984-4A34-8A88-0A0690875AB5}" srcOrd="0" destOrd="0" presId="urn:microsoft.com/office/officeart/2005/8/layout/vList2"/>
    <dgm:cxn modelId="{D822DF52-4C51-4DF3-8FA4-78B42D22C3D0}" type="presOf" srcId="{26404B99-E497-4320-948B-8E60FD7E1FAB}" destId="{B31EA96B-1610-45F8-B096-4C30A1284007}" srcOrd="0" destOrd="0" presId="urn:microsoft.com/office/officeart/2005/8/layout/vList2"/>
    <dgm:cxn modelId="{E99CAB33-127D-4144-AA23-09C810439265}" srcId="{26404B99-E497-4320-948B-8E60FD7E1FAB}" destId="{E67318C6-FC52-495B-B4FA-FFB4ECBA7D6A}" srcOrd="0" destOrd="0" parTransId="{72851E0A-7161-4C4C-94E1-DAE55044A1B2}" sibTransId="{14E1BD8D-5EB0-4F03-8797-F9975E17299E}"/>
    <dgm:cxn modelId="{0A0FE6BA-A95C-4908-B2A1-C70303C0F799}" type="presParOf" srcId="{B31EA96B-1610-45F8-B096-4C30A1284007}" destId="{9464F268-1984-4A34-8A88-0A0690875AB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C47990AC-48A4-476D-BBA8-FF4A35168CF1}"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EF9D635A-65E5-456F-81AE-A3AC7BC8C92C}">
      <dgm:prSet/>
      <dgm:spPr/>
      <dgm:t>
        <a:bodyPr/>
        <a:lstStyle/>
        <a:p>
          <a:pPr rtl="0"/>
          <a:r>
            <a:rPr lang="en-US" smtClean="0"/>
            <a:t>Results &amp; Conclusion </a:t>
          </a:r>
          <a:br>
            <a:rPr lang="en-US" smtClean="0"/>
          </a:br>
          <a:r>
            <a:rPr lang="en-US" smtClean="0"/>
            <a:t/>
          </a:r>
          <a:br>
            <a:rPr lang="en-US" smtClean="0"/>
          </a:br>
          <a:endParaRPr lang="en-US"/>
        </a:p>
      </dgm:t>
    </dgm:pt>
    <dgm:pt modelId="{DFA52717-5F39-4A2E-93B6-4F6469D862AB}" type="parTrans" cxnId="{4E9F5C15-0654-4521-966C-53525E2DA384}">
      <dgm:prSet/>
      <dgm:spPr/>
      <dgm:t>
        <a:bodyPr/>
        <a:lstStyle/>
        <a:p>
          <a:endParaRPr lang="en-US"/>
        </a:p>
      </dgm:t>
    </dgm:pt>
    <dgm:pt modelId="{EC9ED2F4-6C83-4CF0-AEA6-DF987BB7E697}" type="sibTrans" cxnId="{4E9F5C15-0654-4521-966C-53525E2DA384}">
      <dgm:prSet/>
      <dgm:spPr/>
      <dgm:t>
        <a:bodyPr/>
        <a:lstStyle/>
        <a:p>
          <a:endParaRPr lang="en-US"/>
        </a:p>
      </dgm:t>
    </dgm:pt>
    <dgm:pt modelId="{8607C55F-5149-492B-90D7-542393C939DC}" type="pres">
      <dgm:prSet presAssocID="{C47990AC-48A4-476D-BBA8-FF4A35168CF1}" presName="linear" presStyleCnt="0">
        <dgm:presLayoutVars>
          <dgm:animLvl val="lvl"/>
          <dgm:resizeHandles val="exact"/>
        </dgm:presLayoutVars>
      </dgm:prSet>
      <dgm:spPr/>
      <dgm:t>
        <a:bodyPr/>
        <a:lstStyle/>
        <a:p>
          <a:endParaRPr lang="en-US"/>
        </a:p>
      </dgm:t>
    </dgm:pt>
    <dgm:pt modelId="{920D6DB5-8B2A-40E1-9F0C-8D9B4C876391}" type="pres">
      <dgm:prSet presAssocID="{EF9D635A-65E5-456F-81AE-A3AC7BC8C92C}" presName="parentText" presStyleLbl="node1" presStyleIdx="0" presStyleCnt="1">
        <dgm:presLayoutVars>
          <dgm:chMax val="0"/>
          <dgm:bulletEnabled val="1"/>
        </dgm:presLayoutVars>
      </dgm:prSet>
      <dgm:spPr/>
      <dgm:t>
        <a:bodyPr/>
        <a:lstStyle/>
        <a:p>
          <a:endParaRPr lang="en-US"/>
        </a:p>
      </dgm:t>
    </dgm:pt>
  </dgm:ptLst>
  <dgm:cxnLst>
    <dgm:cxn modelId="{4E9F5C15-0654-4521-966C-53525E2DA384}" srcId="{C47990AC-48A4-476D-BBA8-FF4A35168CF1}" destId="{EF9D635A-65E5-456F-81AE-A3AC7BC8C92C}" srcOrd="0" destOrd="0" parTransId="{DFA52717-5F39-4A2E-93B6-4F6469D862AB}" sibTransId="{EC9ED2F4-6C83-4CF0-AEA6-DF987BB7E697}"/>
    <dgm:cxn modelId="{C9E2B2B1-6743-4A02-9D1D-4A7543C4EDD4}" type="presOf" srcId="{C47990AC-48A4-476D-BBA8-FF4A35168CF1}" destId="{8607C55F-5149-492B-90D7-542393C939DC}" srcOrd="0" destOrd="0" presId="urn:microsoft.com/office/officeart/2005/8/layout/vList2"/>
    <dgm:cxn modelId="{4A11C366-E7F5-475D-B096-B637EE3B1B45}" type="presOf" srcId="{EF9D635A-65E5-456F-81AE-A3AC7BC8C92C}" destId="{920D6DB5-8B2A-40E1-9F0C-8D9B4C876391}" srcOrd="0" destOrd="0" presId="urn:microsoft.com/office/officeart/2005/8/layout/vList2"/>
    <dgm:cxn modelId="{CC59F77C-3F65-4487-BF91-DF5492EF4128}" type="presParOf" srcId="{8607C55F-5149-492B-90D7-542393C939DC}" destId="{920D6DB5-8B2A-40E1-9F0C-8D9B4C87639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14F8A59E-28C6-4FB8-9C09-70F0ADE75AC1}"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5CC60FC5-6E9F-4857-B1F0-2B0BA1A442E6}">
      <dgm:prSet custT="1"/>
      <dgm:spPr/>
      <dgm:t>
        <a:bodyPr/>
        <a:lstStyle/>
        <a:p>
          <a:pPr rtl="0"/>
          <a:r>
            <a:rPr lang="en-US" sz="3600" dirty="0" smtClean="0"/>
            <a:t>Conclusion</a:t>
          </a:r>
          <a:r>
            <a:rPr lang="en-US" sz="5700" dirty="0" smtClean="0"/>
            <a:t> </a:t>
          </a:r>
          <a:endParaRPr lang="en-US" sz="5700" dirty="0"/>
        </a:p>
      </dgm:t>
    </dgm:pt>
    <dgm:pt modelId="{7F6B99D1-AD76-42FE-A70C-86D4EADFCD4A}" type="parTrans" cxnId="{3AA47F53-0C73-4CC5-BD96-C03E147280C3}">
      <dgm:prSet/>
      <dgm:spPr/>
      <dgm:t>
        <a:bodyPr/>
        <a:lstStyle/>
        <a:p>
          <a:endParaRPr lang="en-US"/>
        </a:p>
      </dgm:t>
    </dgm:pt>
    <dgm:pt modelId="{E4B5D6B9-122F-49E7-81A2-1CFC3C68084F}" type="sibTrans" cxnId="{3AA47F53-0C73-4CC5-BD96-C03E147280C3}">
      <dgm:prSet/>
      <dgm:spPr/>
      <dgm:t>
        <a:bodyPr/>
        <a:lstStyle/>
        <a:p>
          <a:endParaRPr lang="en-US"/>
        </a:p>
      </dgm:t>
    </dgm:pt>
    <dgm:pt modelId="{2848FC34-F56F-4217-A27B-5E7D29AC4ADB}" type="pres">
      <dgm:prSet presAssocID="{14F8A59E-28C6-4FB8-9C09-70F0ADE75AC1}" presName="linear" presStyleCnt="0">
        <dgm:presLayoutVars>
          <dgm:animLvl val="lvl"/>
          <dgm:resizeHandles val="exact"/>
        </dgm:presLayoutVars>
      </dgm:prSet>
      <dgm:spPr/>
      <dgm:t>
        <a:bodyPr/>
        <a:lstStyle/>
        <a:p>
          <a:endParaRPr lang="en-US"/>
        </a:p>
      </dgm:t>
    </dgm:pt>
    <dgm:pt modelId="{608E5CAA-BAF0-41E3-B97D-6C43E9A1EDDA}" type="pres">
      <dgm:prSet presAssocID="{5CC60FC5-6E9F-4857-B1F0-2B0BA1A442E6}" presName="parentText" presStyleLbl="node1" presStyleIdx="0" presStyleCnt="1">
        <dgm:presLayoutVars>
          <dgm:chMax val="0"/>
          <dgm:bulletEnabled val="1"/>
        </dgm:presLayoutVars>
      </dgm:prSet>
      <dgm:spPr/>
      <dgm:t>
        <a:bodyPr/>
        <a:lstStyle/>
        <a:p>
          <a:endParaRPr lang="en-US"/>
        </a:p>
      </dgm:t>
    </dgm:pt>
  </dgm:ptLst>
  <dgm:cxnLst>
    <dgm:cxn modelId="{93B572E1-68B4-4BB0-B377-788E2767FD25}" type="presOf" srcId="{5CC60FC5-6E9F-4857-B1F0-2B0BA1A442E6}" destId="{608E5CAA-BAF0-41E3-B97D-6C43E9A1EDDA}" srcOrd="0" destOrd="0" presId="urn:microsoft.com/office/officeart/2005/8/layout/vList2"/>
    <dgm:cxn modelId="{3AA47F53-0C73-4CC5-BD96-C03E147280C3}" srcId="{14F8A59E-28C6-4FB8-9C09-70F0ADE75AC1}" destId="{5CC60FC5-6E9F-4857-B1F0-2B0BA1A442E6}" srcOrd="0" destOrd="0" parTransId="{7F6B99D1-AD76-42FE-A70C-86D4EADFCD4A}" sibTransId="{E4B5D6B9-122F-49E7-81A2-1CFC3C68084F}"/>
    <dgm:cxn modelId="{09135A42-BBA5-448F-B174-A47287809BF9}" type="presOf" srcId="{14F8A59E-28C6-4FB8-9C09-70F0ADE75AC1}" destId="{2848FC34-F56F-4217-A27B-5E7D29AC4ADB}" srcOrd="0" destOrd="0" presId="urn:microsoft.com/office/officeart/2005/8/layout/vList2"/>
    <dgm:cxn modelId="{5AC1347C-869D-44B0-BDE4-B08D13DB6415}" type="presParOf" srcId="{2848FC34-F56F-4217-A27B-5E7D29AC4ADB}" destId="{608E5CAA-BAF0-41E3-B97D-6C43E9A1EDD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DF5F151-E2BB-4B0F-ADAC-0379E4471CF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39C32769-F2BC-4C99-A4A4-1F6A3698A41A}">
      <dgm:prSet/>
      <dgm:spPr/>
      <dgm:t>
        <a:bodyPr/>
        <a:lstStyle/>
        <a:p>
          <a:pPr rtl="0"/>
          <a:r>
            <a:rPr lang="en-US" dirty="0" smtClean="0"/>
            <a:t>Introduction </a:t>
          </a:r>
          <a:br>
            <a:rPr lang="en-US" dirty="0" smtClean="0"/>
          </a:br>
          <a:endParaRPr lang="en-US" dirty="0"/>
        </a:p>
      </dgm:t>
    </dgm:pt>
    <dgm:pt modelId="{0D8A2BFD-79DB-48A4-96BD-5D327BDB2F96}" type="parTrans" cxnId="{0D2A5E6D-3297-435F-AD71-CE21A9B49340}">
      <dgm:prSet/>
      <dgm:spPr/>
      <dgm:t>
        <a:bodyPr/>
        <a:lstStyle/>
        <a:p>
          <a:endParaRPr lang="en-US"/>
        </a:p>
      </dgm:t>
    </dgm:pt>
    <dgm:pt modelId="{4799C82C-4C12-4514-BFFC-2605AF48B182}" type="sibTrans" cxnId="{0D2A5E6D-3297-435F-AD71-CE21A9B49340}">
      <dgm:prSet/>
      <dgm:spPr/>
      <dgm:t>
        <a:bodyPr/>
        <a:lstStyle/>
        <a:p>
          <a:endParaRPr lang="en-US"/>
        </a:p>
      </dgm:t>
    </dgm:pt>
    <dgm:pt modelId="{0BD12F72-A6D8-4210-86A5-B5C9DE108C0B}" type="pres">
      <dgm:prSet presAssocID="{2DF5F151-E2BB-4B0F-ADAC-0379E4471CFC}" presName="linear" presStyleCnt="0">
        <dgm:presLayoutVars>
          <dgm:animLvl val="lvl"/>
          <dgm:resizeHandles val="exact"/>
        </dgm:presLayoutVars>
      </dgm:prSet>
      <dgm:spPr/>
      <dgm:t>
        <a:bodyPr/>
        <a:lstStyle/>
        <a:p>
          <a:endParaRPr lang="en-US"/>
        </a:p>
      </dgm:t>
    </dgm:pt>
    <dgm:pt modelId="{33E81B0C-3C39-40A2-AA42-58FAB8164FEB}" type="pres">
      <dgm:prSet presAssocID="{39C32769-F2BC-4C99-A4A4-1F6A3698A41A}" presName="parentText" presStyleLbl="node1" presStyleIdx="0" presStyleCnt="1" custLinFactNeighborX="-426" custLinFactNeighborY="-142">
        <dgm:presLayoutVars>
          <dgm:chMax val="0"/>
          <dgm:bulletEnabled val="1"/>
        </dgm:presLayoutVars>
      </dgm:prSet>
      <dgm:spPr/>
      <dgm:t>
        <a:bodyPr/>
        <a:lstStyle/>
        <a:p>
          <a:endParaRPr lang="en-US"/>
        </a:p>
      </dgm:t>
    </dgm:pt>
  </dgm:ptLst>
  <dgm:cxnLst>
    <dgm:cxn modelId="{0D2A5E6D-3297-435F-AD71-CE21A9B49340}" srcId="{2DF5F151-E2BB-4B0F-ADAC-0379E4471CFC}" destId="{39C32769-F2BC-4C99-A4A4-1F6A3698A41A}" srcOrd="0" destOrd="0" parTransId="{0D8A2BFD-79DB-48A4-96BD-5D327BDB2F96}" sibTransId="{4799C82C-4C12-4514-BFFC-2605AF48B182}"/>
    <dgm:cxn modelId="{F810A223-4A75-4897-8589-BED14D0065F7}" type="presOf" srcId="{2DF5F151-E2BB-4B0F-ADAC-0379E4471CFC}" destId="{0BD12F72-A6D8-4210-86A5-B5C9DE108C0B}" srcOrd="0" destOrd="0" presId="urn:microsoft.com/office/officeart/2005/8/layout/vList2"/>
    <dgm:cxn modelId="{D83E13E2-DE6F-47F8-B045-A522C1B4717A}" type="presOf" srcId="{39C32769-F2BC-4C99-A4A4-1F6A3698A41A}" destId="{33E81B0C-3C39-40A2-AA42-58FAB8164FEB}" srcOrd="0" destOrd="0" presId="urn:microsoft.com/office/officeart/2005/8/layout/vList2"/>
    <dgm:cxn modelId="{03A15FCF-CA11-40A1-8F98-F233E53AF0E0}" type="presParOf" srcId="{0BD12F72-A6D8-4210-86A5-B5C9DE108C0B}" destId="{33E81B0C-3C39-40A2-AA42-58FAB8164FE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A6DC982-7B1B-40BF-8B68-37C4B6B8BDD9}" type="doc">
      <dgm:prSet loTypeId="urn:microsoft.com/office/officeart/2005/8/layout/venn3" loCatId="relationship" qsTypeId="urn:microsoft.com/office/officeart/2005/8/quickstyle/simple4" qsCatId="simple" csTypeId="urn:microsoft.com/office/officeart/2005/8/colors/accent1_2" csCatId="accent1" phldr="1"/>
      <dgm:spPr/>
      <dgm:t>
        <a:bodyPr/>
        <a:lstStyle/>
        <a:p>
          <a:endParaRPr lang="en-US"/>
        </a:p>
      </dgm:t>
    </dgm:pt>
    <dgm:pt modelId="{A26BB5BD-4FFC-4BB5-BC13-4CDB55E70D23}">
      <dgm:prSet/>
      <dgm:spPr/>
      <dgm:t>
        <a:bodyPr/>
        <a:lstStyle/>
        <a:p>
          <a:pPr rtl="0"/>
          <a:r>
            <a:rPr lang="en-US" b="1" i="1" dirty="0" smtClean="0"/>
            <a:t>Creep Definition .</a:t>
          </a:r>
          <a:endParaRPr lang="en-US" dirty="0"/>
        </a:p>
      </dgm:t>
    </dgm:pt>
    <dgm:pt modelId="{FA7BE5EE-E0CC-4F18-B6DC-FB30C3273BA2}" type="parTrans" cxnId="{55FDBA83-B2BB-4624-AE09-4C8B1D454E65}">
      <dgm:prSet/>
      <dgm:spPr/>
      <dgm:t>
        <a:bodyPr/>
        <a:lstStyle/>
        <a:p>
          <a:endParaRPr lang="en-US"/>
        </a:p>
      </dgm:t>
    </dgm:pt>
    <dgm:pt modelId="{ED7D501C-213B-42BF-A218-A61E5B309C2F}" type="sibTrans" cxnId="{55FDBA83-B2BB-4624-AE09-4C8B1D454E65}">
      <dgm:prSet/>
      <dgm:spPr/>
      <dgm:t>
        <a:bodyPr/>
        <a:lstStyle/>
        <a:p>
          <a:endParaRPr lang="en-US"/>
        </a:p>
      </dgm:t>
    </dgm:pt>
    <dgm:pt modelId="{A9B1E917-AC48-4157-8CE6-4B915B154DDD}">
      <dgm:prSet/>
      <dgm:spPr/>
      <dgm:t>
        <a:bodyPr/>
        <a:lstStyle/>
        <a:p>
          <a:pPr rtl="0"/>
          <a:r>
            <a:rPr lang="en-US" b="1" i="1" dirty="0" smtClean="0"/>
            <a:t>Creep Theory</a:t>
          </a:r>
          <a:endParaRPr lang="en-US" dirty="0"/>
        </a:p>
      </dgm:t>
    </dgm:pt>
    <dgm:pt modelId="{A250404E-3B29-4A0B-8C93-8E9BF85D0883}" type="parTrans" cxnId="{25891984-C5B8-4251-9059-1F8A02318994}">
      <dgm:prSet/>
      <dgm:spPr/>
      <dgm:t>
        <a:bodyPr/>
        <a:lstStyle/>
        <a:p>
          <a:endParaRPr lang="en-US"/>
        </a:p>
      </dgm:t>
    </dgm:pt>
    <dgm:pt modelId="{4A43F0D1-08B5-4D2F-9239-3DDAF9C51EB9}" type="sibTrans" cxnId="{25891984-C5B8-4251-9059-1F8A02318994}">
      <dgm:prSet/>
      <dgm:spPr/>
      <dgm:t>
        <a:bodyPr/>
        <a:lstStyle/>
        <a:p>
          <a:endParaRPr lang="en-US"/>
        </a:p>
      </dgm:t>
    </dgm:pt>
    <dgm:pt modelId="{39D9B47E-66A8-4A93-9F02-6ADF76BD516A}">
      <dgm:prSet/>
      <dgm:spPr/>
      <dgm:t>
        <a:bodyPr/>
        <a:lstStyle/>
        <a:p>
          <a:pPr rtl="0"/>
          <a:r>
            <a:rPr lang="en-US" b="1" dirty="0" smtClean="0">
              <a:solidFill>
                <a:schemeClr val="tx1"/>
              </a:solidFill>
            </a:rPr>
            <a:t>Objectives of project</a:t>
          </a:r>
          <a:endParaRPr lang="en-US" b="1" dirty="0"/>
        </a:p>
      </dgm:t>
    </dgm:pt>
    <dgm:pt modelId="{FE47A3CC-D13B-481D-8333-FD17CA3A4BE4}" type="parTrans" cxnId="{701C7243-CA29-4A77-9BCE-B01B4211386E}">
      <dgm:prSet/>
      <dgm:spPr/>
      <dgm:t>
        <a:bodyPr/>
        <a:lstStyle/>
        <a:p>
          <a:endParaRPr lang="en-US"/>
        </a:p>
      </dgm:t>
    </dgm:pt>
    <dgm:pt modelId="{27AC27E7-B738-479C-AC25-9DA997C7A3FA}" type="sibTrans" cxnId="{701C7243-CA29-4A77-9BCE-B01B4211386E}">
      <dgm:prSet/>
      <dgm:spPr/>
      <dgm:t>
        <a:bodyPr/>
        <a:lstStyle/>
        <a:p>
          <a:endParaRPr lang="en-US"/>
        </a:p>
      </dgm:t>
    </dgm:pt>
    <dgm:pt modelId="{60A156B2-E877-47DF-A57E-61E6ABFB9A03}" type="pres">
      <dgm:prSet presAssocID="{4A6DC982-7B1B-40BF-8B68-37C4B6B8BDD9}" presName="Name0" presStyleCnt="0">
        <dgm:presLayoutVars>
          <dgm:dir/>
          <dgm:resizeHandles val="exact"/>
        </dgm:presLayoutVars>
      </dgm:prSet>
      <dgm:spPr/>
      <dgm:t>
        <a:bodyPr/>
        <a:lstStyle/>
        <a:p>
          <a:endParaRPr lang="en-US"/>
        </a:p>
      </dgm:t>
    </dgm:pt>
    <dgm:pt modelId="{7DC47C47-7159-40CE-BE9D-1C95F1486782}" type="pres">
      <dgm:prSet presAssocID="{A26BB5BD-4FFC-4BB5-BC13-4CDB55E70D23}" presName="Name5" presStyleLbl="vennNode1" presStyleIdx="0" presStyleCnt="3">
        <dgm:presLayoutVars>
          <dgm:bulletEnabled val="1"/>
        </dgm:presLayoutVars>
      </dgm:prSet>
      <dgm:spPr/>
      <dgm:t>
        <a:bodyPr/>
        <a:lstStyle/>
        <a:p>
          <a:endParaRPr lang="en-US"/>
        </a:p>
      </dgm:t>
    </dgm:pt>
    <dgm:pt modelId="{5E029FF6-D28A-4AE5-A48B-334E205C8DB4}" type="pres">
      <dgm:prSet presAssocID="{ED7D501C-213B-42BF-A218-A61E5B309C2F}" presName="space" presStyleCnt="0"/>
      <dgm:spPr/>
    </dgm:pt>
    <dgm:pt modelId="{2CAD4F74-F688-479D-8831-3FF134EF58BF}" type="pres">
      <dgm:prSet presAssocID="{39D9B47E-66A8-4A93-9F02-6ADF76BD516A}" presName="Name5" presStyleLbl="vennNode1" presStyleIdx="1" presStyleCnt="3">
        <dgm:presLayoutVars>
          <dgm:bulletEnabled val="1"/>
        </dgm:presLayoutVars>
      </dgm:prSet>
      <dgm:spPr/>
      <dgm:t>
        <a:bodyPr/>
        <a:lstStyle/>
        <a:p>
          <a:endParaRPr lang="en-US"/>
        </a:p>
      </dgm:t>
    </dgm:pt>
    <dgm:pt modelId="{B17FF810-51DB-467F-868E-3E6DA69579A8}" type="pres">
      <dgm:prSet presAssocID="{27AC27E7-B738-479C-AC25-9DA997C7A3FA}" presName="space" presStyleCnt="0"/>
      <dgm:spPr/>
    </dgm:pt>
    <dgm:pt modelId="{6CD1A4B4-CBB9-4F71-8DE2-569784CDBA8D}" type="pres">
      <dgm:prSet presAssocID="{A9B1E917-AC48-4157-8CE6-4B915B154DDD}" presName="Name5" presStyleLbl="vennNode1" presStyleIdx="2" presStyleCnt="3">
        <dgm:presLayoutVars>
          <dgm:bulletEnabled val="1"/>
        </dgm:presLayoutVars>
      </dgm:prSet>
      <dgm:spPr/>
      <dgm:t>
        <a:bodyPr/>
        <a:lstStyle/>
        <a:p>
          <a:endParaRPr lang="en-US"/>
        </a:p>
      </dgm:t>
    </dgm:pt>
  </dgm:ptLst>
  <dgm:cxnLst>
    <dgm:cxn modelId="{EEF2EBD7-8BDA-4110-9598-1011049AC657}" type="presOf" srcId="{A26BB5BD-4FFC-4BB5-BC13-4CDB55E70D23}" destId="{7DC47C47-7159-40CE-BE9D-1C95F1486782}" srcOrd="0" destOrd="0" presId="urn:microsoft.com/office/officeart/2005/8/layout/venn3"/>
    <dgm:cxn modelId="{15D32FAF-5C1A-4BD8-ACCF-7EB42C6682AA}" type="presOf" srcId="{A9B1E917-AC48-4157-8CE6-4B915B154DDD}" destId="{6CD1A4B4-CBB9-4F71-8DE2-569784CDBA8D}" srcOrd="0" destOrd="0" presId="urn:microsoft.com/office/officeart/2005/8/layout/venn3"/>
    <dgm:cxn modelId="{55FDBA83-B2BB-4624-AE09-4C8B1D454E65}" srcId="{4A6DC982-7B1B-40BF-8B68-37C4B6B8BDD9}" destId="{A26BB5BD-4FFC-4BB5-BC13-4CDB55E70D23}" srcOrd="0" destOrd="0" parTransId="{FA7BE5EE-E0CC-4F18-B6DC-FB30C3273BA2}" sibTransId="{ED7D501C-213B-42BF-A218-A61E5B309C2F}"/>
    <dgm:cxn modelId="{25891984-C5B8-4251-9059-1F8A02318994}" srcId="{4A6DC982-7B1B-40BF-8B68-37C4B6B8BDD9}" destId="{A9B1E917-AC48-4157-8CE6-4B915B154DDD}" srcOrd="2" destOrd="0" parTransId="{A250404E-3B29-4A0B-8C93-8E9BF85D0883}" sibTransId="{4A43F0D1-08B5-4D2F-9239-3DDAF9C51EB9}"/>
    <dgm:cxn modelId="{701C7243-CA29-4A77-9BCE-B01B4211386E}" srcId="{4A6DC982-7B1B-40BF-8B68-37C4B6B8BDD9}" destId="{39D9B47E-66A8-4A93-9F02-6ADF76BD516A}" srcOrd="1" destOrd="0" parTransId="{FE47A3CC-D13B-481D-8333-FD17CA3A4BE4}" sibTransId="{27AC27E7-B738-479C-AC25-9DA997C7A3FA}"/>
    <dgm:cxn modelId="{325C83C8-6230-432B-B440-CC3724CCC618}" type="presOf" srcId="{39D9B47E-66A8-4A93-9F02-6ADF76BD516A}" destId="{2CAD4F74-F688-479D-8831-3FF134EF58BF}" srcOrd="0" destOrd="0" presId="urn:microsoft.com/office/officeart/2005/8/layout/venn3"/>
    <dgm:cxn modelId="{631E3FA2-3958-40A1-93E2-0A845A5D6DD1}" type="presOf" srcId="{4A6DC982-7B1B-40BF-8B68-37C4B6B8BDD9}" destId="{60A156B2-E877-47DF-A57E-61E6ABFB9A03}" srcOrd="0" destOrd="0" presId="urn:microsoft.com/office/officeart/2005/8/layout/venn3"/>
    <dgm:cxn modelId="{07D914B3-7A57-41FC-8301-065C57EDCFC3}" type="presParOf" srcId="{60A156B2-E877-47DF-A57E-61E6ABFB9A03}" destId="{7DC47C47-7159-40CE-BE9D-1C95F1486782}" srcOrd="0" destOrd="0" presId="urn:microsoft.com/office/officeart/2005/8/layout/venn3"/>
    <dgm:cxn modelId="{86BE8B24-6151-4533-82C2-C4876AE00BD5}" type="presParOf" srcId="{60A156B2-E877-47DF-A57E-61E6ABFB9A03}" destId="{5E029FF6-D28A-4AE5-A48B-334E205C8DB4}" srcOrd="1" destOrd="0" presId="urn:microsoft.com/office/officeart/2005/8/layout/venn3"/>
    <dgm:cxn modelId="{5CDE4D35-389C-4353-8157-5570B50D8722}" type="presParOf" srcId="{60A156B2-E877-47DF-A57E-61E6ABFB9A03}" destId="{2CAD4F74-F688-479D-8831-3FF134EF58BF}" srcOrd="2" destOrd="0" presId="urn:microsoft.com/office/officeart/2005/8/layout/venn3"/>
    <dgm:cxn modelId="{D8D0A8BC-A3B9-46FB-808D-8D6389E8804E}" type="presParOf" srcId="{60A156B2-E877-47DF-A57E-61E6ABFB9A03}" destId="{B17FF810-51DB-467F-868E-3E6DA69579A8}" srcOrd="3" destOrd="0" presId="urn:microsoft.com/office/officeart/2005/8/layout/venn3"/>
    <dgm:cxn modelId="{FE8428EA-84E2-4A25-94BB-F5075972AB89}" type="presParOf" srcId="{60A156B2-E877-47DF-A57E-61E6ABFB9A03}" destId="{6CD1A4B4-CBB9-4F71-8DE2-569784CDBA8D}" srcOrd="4" destOrd="0" presId="urn:microsoft.com/office/officeart/2005/8/layout/venn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E5CBF43-95AE-4032-8B97-085069A4AB57}"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D026883B-1E48-4C0E-A1C5-20F392BCC2A1}">
      <dgm:prSet/>
      <dgm:spPr/>
      <dgm:t>
        <a:bodyPr/>
        <a:lstStyle/>
        <a:p>
          <a:pPr rtl="0"/>
          <a:r>
            <a:rPr lang="en-US" smtClean="0"/>
            <a:t>Problem definition </a:t>
          </a:r>
          <a:br>
            <a:rPr lang="en-US" smtClean="0"/>
          </a:br>
          <a:endParaRPr lang="en-US"/>
        </a:p>
      </dgm:t>
    </dgm:pt>
    <dgm:pt modelId="{0F854587-691D-4C4D-8F22-E759ED4B856D}" type="parTrans" cxnId="{C23113E7-42D6-4F54-94FE-323BE51EE9FB}">
      <dgm:prSet/>
      <dgm:spPr/>
      <dgm:t>
        <a:bodyPr/>
        <a:lstStyle/>
        <a:p>
          <a:endParaRPr lang="en-US"/>
        </a:p>
      </dgm:t>
    </dgm:pt>
    <dgm:pt modelId="{C30DF97E-F32E-49E1-8227-EA8007D208FD}" type="sibTrans" cxnId="{C23113E7-42D6-4F54-94FE-323BE51EE9FB}">
      <dgm:prSet/>
      <dgm:spPr/>
      <dgm:t>
        <a:bodyPr/>
        <a:lstStyle/>
        <a:p>
          <a:endParaRPr lang="en-US"/>
        </a:p>
      </dgm:t>
    </dgm:pt>
    <dgm:pt modelId="{C0BCF0D4-BDAF-4365-80D6-B1778569045F}" type="pres">
      <dgm:prSet presAssocID="{DE5CBF43-95AE-4032-8B97-085069A4AB57}" presName="linear" presStyleCnt="0">
        <dgm:presLayoutVars>
          <dgm:animLvl val="lvl"/>
          <dgm:resizeHandles val="exact"/>
        </dgm:presLayoutVars>
      </dgm:prSet>
      <dgm:spPr/>
      <dgm:t>
        <a:bodyPr/>
        <a:lstStyle/>
        <a:p>
          <a:endParaRPr lang="en-US"/>
        </a:p>
      </dgm:t>
    </dgm:pt>
    <dgm:pt modelId="{2985D4CA-96E5-491D-A0D5-7401EEFB1A9B}" type="pres">
      <dgm:prSet presAssocID="{D026883B-1E48-4C0E-A1C5-20F392BCC2A1}" presName="parentText" presStyleLbl="node1" presStyleIdx="0" presStyleCnt="1">
        <dgm:presLayoutVars>
          <dgm:chMax val="0"/>
          <dgm:bulletEnabled val="1"/>
        </dgm:presLayoutVars>
      </dgm:prSet>
      <dgm:spPr/>
      <dgm:t>
        <a:bodyPr/>
        <a:lstStyle/>
        <a:p>
          <a:endParaRPr lang="en-US"/>
        </a:p>
      </dgm:t>
    </dgm:pt>
  </dgm:ptLst>
  <dgm:cxnLst>
    <dgm:cxn modelId="{EA4DF059-BAE8-49AB-BE26-C2C1FF077255}" type="presOf" srcId="{D026883B-1E48-4C0E-A1C5-20F392BCC2A1}" destId="{2985D4CA-96E5-491D-A0D5-7401EEFB1A9B}" srcOrd="0" destOrd="0" presId="urn:microsoft.com/office/officeart/2005/8/layout/vList2"/>
    <dgm:cxn modelId="{D58D7974-4D25-47FB-B804-A2F06B16159F}" type="presOf" srcId="{DE5CBF43-95AE-4032-8B97-085069A4AB57}" destId="{C0BCF0D4-BDAF-4365-80D6-B1778569045F}" srcOrd="0" destOrd="0" presId="urn:microsoft.com/office/officeart/2005/8/layout/vList2"/>
    <dgm:cxn modelId="{C23113E7-42D6-4F54-94FE-323BE51EE9FB}" srcId="{DE5CBF43-95AE-4032-8B97-085069A4AB57}" destId="{D026883B-1E48-4C0E-A1C5-20F392BCC2A1}" srcOrd="0" destOrd="0" parTransId="{0F854587-691D-4C4D-8F22-E759ED4B856D}" sibTransId="{C30DF97E-F32E-49E1-8227-EA8007D208FD}"/>
    <dgm:cxn modelId="{E5F4A4FE-8AED-481B-A976-FDD10F225A48}" type="presParOf" srcId="{C0BCF0D4-BDAF-4365-80D6-B1778569045F}" destId="{2985D4CA-96E5-491D-A0D5-7401EEFB1A9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4B46E58-81CC-4ABB-BA51-3E970E425B37}" type="doc">
      <dgm:prSet loTypeId="urn:microsoft.com/office/officeart/2005/8/layout/arrow6" loCatId="relationship" qsTypeId="urn:microsoft.com/office/officeart/2005/8/quickstyle/simple1" qsCatId="simple" csTypeId="urn:microsoft.com/office/officeart/2005/8/colors/accent1_2" csCatId="accent1" phldr="1"/>
      <dgm:spPr/>
      <dgm:t>
        <a:bodyPr/>
        <a:lstStyle/>
        <a:p>
          <a:endParaRPr lang="en-US"/>
        </a:p>
      </dgm:t>
    </dgm:pt>
    <dgm:pt modelId="{7078A98B-F75B-47C4-88D2-11B50AD053C9}">
      <dgm:prSet/>
      <dgm:spPr>
        <a:solidFill>
          <a:schemeClr val="bg1"/>
        </a:solidFill>
      </dgm:spPr>
      <dgm:t>
        <a:bodyPr/>
        <a:lstStyle/>
        <a:p>
          <a:pPr rtl="0"/>
          <a:r>
            <a:rPr lang="en-US" dirty="0" smtClean="0">
              <a:solidFill>
                <a:schemeClr val="tx1"/>
              </a:solidFill>
            </a:rPr>
            <a:t>The creep phenomena :  is an important phenomena to be studied </a:t>
          </a:r>
          <a:endParaRPr lang="en-US" dirty="0">
            <a:solidFill>
              <a:schemeClr val="tx1"/>
            </a:solidFill>
          </a:endParaRPr>
        </a:p>
      </dgm:t>
    </dgm:pt>
    <dgm:pt modelId="{214FFB46-0453-42D6-8735-9610E6B712A2}" type="parTrans" cxnId="{FD72DB72-1A1D-43D3-B637-67520D3D2A53}">
      <dgm:prSet/>
      <dgm:spPr/>
      <dgm:t>
        <a:bodyPr/>
        <a:lstStyle/>
        <a:p>
          <a:endParaRPr lang="en-US"/>
        </a:p>
      </dgm:t>
    </dgm:pt>
    <dgm:pt modelId="{E4DBFF9B-0ADF-40A4-93AD-23D8F39963CC}" type="sibTrans" cxnId="{FD72DB72-1A1D-43D3-B637-67520D3D2A53}">
      <dgm:prSet/>
      <dgm:spPr/>
      <dgm:t>
        <a:bodyPr/>
        <a:lstStyle/>
        <a:p>
          <a:endParaRPr lang="en-US"/>
        </a:p>
      </dgm:t>
    </dgm:pt>
    <dgm:pt modelId="{FCA80022-B3F5-41B5-B0A4-BD6195DF12FE}">
      <dgm:prSet/>
      <dgm:spPr>
        <a:solidFill>
          <a:schemeClr val="bg1"/>
        </a:solidFill>
      </dgm:spPr>
      <dgm:t>
        <a:bodyPr/>
        <a:lstStyle/>
        <a:p>
          <a:pPr rtl="0"/>
          <a:r>
            <a:rPr lang="en-US" dirty="0" smtClean="0">
              <a:solidFill>
                <a:schemeClr val="tx1"/>
              </a:solidFill>
            </a:rPr>
            <a:t>This phenomena happens under high temperature and </a:t>
          </a:r>
          <a:endParaRPr lang="en-US" dirty="0">
            <a:solidFill>
              <a:schemeClr val="tx1"/>
            </a:solidFill>
          </a:endParaRPr>
        </a:p>
      </dgm:t>
    </dgm:pt>
    <dgm:pt modelId="{B49BDF9B-BD11-4B53-BB5E-8220E199D553}" type="parTrans" cxnId="{8AE099E7-C74A-4EE4-9BEE-69A646E49EB1}">
      <dgm:prSet/>
      <dgm:spPr/>
      <dgm:t>
        <a:bodyPr/>
        <a:lstStyle/>
        <a:p>
          <a:endParaRPr lang="en-US"/>
        </a:p>
      </dgm:t>
    </dgm:pt>
    <dgm:pt modelId="{0C2B33B2-052D-4996-B6CC-2DF6E6E9768B}" type="sibTrans" cxnId="{8AE099E7-C74A-4EE4-9BEE-69A646E49EB1}">
      <dgm:prSet/>
      <dgm:spPr/>
      <dgm:t>
        <a:bodyPr/>
        <a:lstStyle/>
        <a:p>
          <a:endParaRPr lang="en-US"/>
        </a:p>
      </dgm:t>
    </dgm:pt>
    <dgm:pt modelId="{93DC6CCA-3F44-485A-8293-7DEDCE182712}">
      <dgm:prSet/>
      <dgm:spPr>
        <a:solidFill>
          <a:schemeClr val="bg1"/>
        </a:solidFill>
      </dgm:spPr>
      <dgm:t>
        <a:bodyPr/>
        <a:lstStyle/>
        <a:p>
          <a:endParaRPr lang="en-US"/>
        </a:p>
      </dgm:t>
    </dgm:pt>
    <dgm:pt modelId="{55BC5F75-2D81-4B1D-9A3B-F611A9016181}" type="parTrans" cxnId="{7A4BA6BC-6C9D-4A06-9CF5-E93A51ED5A1F}">
      <dgm:prSet/>
      <dgm:spPr/>
      <dgm:t>
        <a:bodyPr/>
        <a:lstStyle/>
        <a:p>
          <a:endParaRPr lang="en-US"/>
        </a:p>
      </dgm:t>
    </dgm:pt>
    <dgm:pt modelId="{58005888-7BAD-4F16-8D17-269A5EBE2F6C}" type="sibTrans" cxnId="{7A4BA6BC-6C9D-4A06-9CF5-E93A51ED5A1F}">
      <dgm:prSet/>
      <dgm:spPr/>
      <dgm:t>
        <a:bodyPr/>
        <a:lstStyle/>
        <a:p>
          <a:endParaRPr lang="en-US"/>
        </a:p>
      </dgm:t>
    </dgm:pt>
    <dgm:pt modelId="{CAF1BF53-61D9-44BA-B5EA-6073E55C124C}">
      <dgm:prSet/>
      <dgm:spPr/>
      <dgm:t>
        <a:bodyPr/>
        <a:lstStyle/>
        <a:p>
          <a:endParaRPr lang="en-US" dirty="0"/>
        </a:p>
      </dgm:t>
    </dgm:pt>
    <dgm:pt modelId="{71162966-6418-456A-B6E1-7C007636ED84}" type="parTrans" cxnId="{496CF734-BC6C-4141-9494-897F10E17D02}">
      <dgm:prSet/>
      <dgm:spPr/>
      <dgm:t>
        <a:bodyPr/>
        <a:lstStyle/>
        <a:p>
          <a:endParaRPr lang="en-US"/>
        </a:p>
      </dgm:t>
    </dgm:pt>
    <dgm:pt modelId="{132D34E5-066A-4FA0-8E78-73E976A189BD}" type="sibTrans" cxnId="{496CF734-BC6C-4141-9494-897F10E17D02}">
      <dgm:prSet/>
      <dgm:spPr/>
      <dgm:t>
        <a:bodyPr/>
        <a:lstStyle/>
        <a:p>
          <a:endParaRPr lang="en-US"/>
        </a:p>
      </dgm:t>
    </dgm:pt>
    <dgm:pt modelId="{78C7D7FE-BBDF-48E4-91A7-E45D57A789F3}">
      <dgm:prSet/>
      <dgm:spPr/>
      <dgm:t>
        <a:bodyPr/>
        <a:lstStyle/>
        <a:p>
          <a:pPr rtl="0"/>
          <a:endParaRPr lang="en-US" dirty="0"/>
        </a:p>
      </dgm:t>
    </dgm:pt>
    <dgm:pt modelId="{B9EB2737-90A5-4B8F-9A94-B1E28D796384}" type="parTrans" cxnId="{435BA16D-1673-49E4-A8E1-C8B4DF21E81F}">
      <dgm:prSet/>
      <dgm:spPr/>
      <dgm:t>
        <a:bodyPr/>
        <a:lstStyle/>
        <a:p>
          <a:endParaRPr lang="en-US"/>
        </a:p>
      </dgm:t>
    </dgm:pt>
    <dgm:pt modelId="{7E485D6C-0475-4FB7-B623-8B014E567061}" type="sibTrans" cxnId="{435BA16D-1673-49E4-A8E1-C8B4DF21E81F}">
      <dgm:prSet/>
      <dgm:spPr/>
      <dgm:t>
        <a:bodyPr/>
        <a:lstStyle/>
        <a:p>
          <a:endParaRPr lang="en-US"/>
        </a:p>
      </dgm:t>
    </dgm:pt>
    <dgm:pt modelId="{F09A0347-B6AD-4BFB-B9AA-D5347E8A8A5A}" type="pres">
      <dgm:prSet presAssocID="{64B46E58-81CC-4ABB-BA51-3E970E425B37}" presName="compositeShape" presStyleCnt="0">
        <dgm:presLayoutVars>
          <dgm:chMax val="2"/>
          <dgm:dir/>
          <dgm:resizeHandles val="exact"/>
        </dgm:presLayoutVars>
      </dgm:prSet>
      <dgm:spPr/>
      <dgm:t>
        <a:bodyPr/>
        <a:lstStyle/>
        <a:p>
          <a:endParaRPr lang="en-US"/>
        </a:p>
      </dgm:t>
    </dgm:pt>
    <dgm:pt modelId="{A2AE5FDB-8A0E-4A3F-8223-E1928DE7B418}" type="pres">
      <dgm:prSet presAssocID="{64B46E58-81CC-4ABB-BA51-3E970E425B37}" presName="ribbon" presStyleLbl="node1" presStyleIdx="0" presStyleCnt="1"/>
      <dgm:spPr/>
    </dgm:pt>
    <dgm:pt modelId="{739EFF02-8D18-4C02-8EB4-3125DDEA424F}" type="pres">
      <dgm:prSet presAssocID="{64B46E58-81CC-4ABB-BA51-3E970E425B37}" presName="leftArrowText" presStyleLbl="node1" presStyleIdx="0" presStyleCnt="1">
        <dgm:presLayoutVars>
          <dgm:chMax val="0"/>
          <dgm:bulletEnabled val="1"/>
        </dgm:presLayoutVars>
      </dgm:prSet>
      <dgm:spPr/>
      <dgm:t>
        <a:bodyPr/>
        <a:lstStyle/>
        <a:p>
          <a:endParaRPr lang="en-US"/>
        </a:p>
      </dgm:t>
    </dgm:pt>
    <dgm:pt modelId="{E89C532F-4904-456C-A06D-A14FFA65939A}" type="pres">
      <dgm:prSet presAssocID="{64B46E58-81CC-4ABB-BA51-3E970E425B37}" presName="rightArrowText" presStyleLbl="node1" presStyleIdx="0" presStyleCnt="1">
        <dgm:presLayoutVars>
          <dgm:chMax val="0"/>
          <dgm:bulletEnabled val="1"/>
        </dgm:presLayoutVars>
      </dgm:prSet>
      <dgm:spPr/>
      <dgm:t>
        <a:bodyPr/>
        <a:lstStyle/>
        <a:p>
          <a:endParaRPr lang="en-US"/>
        </a:p>
      </dgm:t>
    </dgm:pt>
  </dgm:ptLst>
  <dgm:cxnLst>
    <dgm:cxn modelId="{85FC88F7-BF47-4725-9455-6CD495926A4A}" type="presOf" srcId="{7078A98B-F75B-47C4-88D2-11B50AD053C9}" destId="{739EFF02-8D18-4C02-8EB4-3125DDEA424F}" srcOrd="0" destOrd="0" presId="urn:microsoft.com/office/officeart/2005/8/layout/arrow6"/>
    <dgm:cxn modelId="{435BA16D-1673-49E4-A8E1-C8B4DF21E81F}" srcId="{64B46E58-81CC-4ABB-BA51-3E970E425B37}" destId="{78C7D7FE-BBDF-48E4-91A7-E45D57A789F3}" srcOrd="4" destOrd="0" parTransId="{B9EB2737-90A5-4B8F-9A94-B1E28D796384}" sibTransId="{7E485D6C-0475-4FB7-B623-8B014E567061}"/>
    <dgm:cxn modelId="{FD72DB72-1A1D-43D3-B637-67520D3D2A53}" srcId="{64B46E58-81CC-4ABB-BA51-3E970E425B37}" destId="{7078A98B-F75B-47C4-88D2-11B50AD053C9}" srcOrd="0" destOrd="0" parTransId="{214FFB46-0453-42D6-8735-9610E6B712A2}" sibTransId="{E4DBFF9B-0ADF-40A4-93AD-23D8F39963CC}"/>
    <dgm:cxn modelId="{8AE099E7-C74A-4EE4-9BEE-69A646E49EB1}" srcId="{64B46E58-81CC-4ABB-BA51-3E970E425B37}" destId="{FCA80022-B3F5-41B5-B0A4-BD6195DF12FE}" srcOrd="1" destOrd="0" parTransId="{B49BDF9B-BD11-4B53-BB5E-8220E199D553}" sibTransId="{0C2B33B2-052D-4996-B6CC-2DF6E6E9768B}"/>
    <dgm:cxn modelId="{8973FAE1-F597-4ADC-8D4F-4F4E017202C0}" type="presOf" srcId="{64B46E58-81CC-4ABB-BA51-3E970E425B37}" destId="{F09A0347-B6AD-4BFB-B9AA-D5347E8A8A5A}" srcOrd="0" destOrd="0" presId="urn:microsoft.com/office/officeart/2005/8/layout/arrow6"/>
    <dgm:cxn modelId="{7A4BA6BC-6C9D-4A06-9CF5-E93A51ED5A1F}" srcId="{64B46E58-81CC-4ABB-BA51-3E970E425B37}" destId="{93DC6CCA-3F44-485A-8293-7DEDCE182712}" srcOrd="2" destOrd="0" parTransId="{55BC5F75-2D81-4B1D-9A3B-F611A9016181}" sibTransId="{58005888-7BAD-4F16-8D17-269A5EBE2F6C}"/>
    <dgm:cxn modelId="{6536C4FA-6E70-4724-B2F9-AFBC97A81306}" type="presOf" srcId="{FCA80022-B3F5-41B5-B0A4-BD6195DF12FE}" destId="{E89C532F-4904-456C-A06D-A14FFA65939A}" srcOrd="0" destOrd="0" presId="urn:microsoft.com/office/officeart/2005/8/layout/arrow6"/>
    <dgm:cxn modelId="{496CF734-BC6C-4141-9494-897F10E17D02}" srcId="{64B46E58-81CC-4ABB-BA51-3E970E425B37}" destId="{CAF1BF53-61D9-44BA-B5EA-6073E55C124C}" srcOrd="3" destOrd="0" parTransId="{71162966-6418-456A-B6E1-7C007636ED84}" sibTransId="{132D34E5-066A-4FA0-8E78-73E976A189BD}"/>
    <dgm:cxn modelId="{3933417A-B630-4B99-8393-213BD3E1B125}" type="presParOf" srcId="{F09A0347-B6AD-4BFB-B9AA-D5347E8A8A5A}" destId="{A2AE5FDB-8A0E-4A3F-8223-E1928DE7B418}" srcOrd="0" destOrd="0" presId="urn:microsoft.com/office/officeart/2005/8/layout/arrow6"/>
    <dgm:cxn modelId="{E75BEBB2-457D-4543-9405-8708E468D7FC}" type="presParOf" srcId="{F09A0347-B6AD-4BFB-B9AA-D5347E8A8A5A}" destId="{739EFF02-8D18-4C02-8EB4-3125DDEA424F}" srcOrd="1" destOrd="0" presId="urn:microsoft.com/office/officeart/2005/8/layout/arrow6"/>
    <dgm:cxn modelId="{803D0A06-5541-4A2E-A731-CF8F0DA0168B}" type="presParOf" srcId="{F09A0347-B6AD-4BFB-B9AA-D5347E8A8A5A}" destId="{E89C532F-4904-456C-A06D-A14FFA65939A}" srcOrd="2" destOrd="0" presId="urn:microsoft.com/office/officeart/2005/8/layout/arrow6"/>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E03E889-3BCB-428F-B38A-C91D225BE7D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CD6FB6BE-69B4-4C0C-9E09-86576EA1F11C}">
      <dgm:prSet custT="1"/>
      <dgm:spPr/>
      <dgm:t>
        <a:bodyPr/>
        <a:lstStyle/>
        <a:p>
          <a:pPr rtl="0"/>
          <a:r>
            <a:rPr lang="en-US" sz="3500" b="0" dirty="0" smtClean="0">
              <a:solidFill>
                <a:schemeClr val="tx1"/>
              </a:solidFill>
            </a:rPr>
            <a:t>Objectives of project</a:t>
          </a:r>
          <a:endParaRPr lang="en-US" sz="3500" b="0" dirty="0">
            <a:solidFill>
              <a:schemeClr val="tx1"/>
            </a:solidFill>
          </a:endParaRPr>
        </a:p>
      </dgm:t>
    </dgm:pt>
    <dgm:pt modelId="{C47AB745-0C9A-4CEF-AD4D-307ACFDCC407}" type="parTrans" cxnId="{91A7CDA7-FE4E-490C-A396-E0BC54B38261}">
      <dgm:prSet/>
      <dgm:spPr/>
      <dgm:t>
        <a:bodyPr/>
        <a:lstStyle/>
        <a:p>
          <a:endParaRPr lang="en-US"/>
        </a:p>
      </dgm:t>
    </dgm:pt>
    <dgm:pt modelId="{DCA80CA1-57A8-42A0-A5B1-99A023D34C4E}" type="sibTrans" cxnId="{91A7CDA7-FE4E-490C-A396-E0BC54B38261}">
      <dgm:prSet/>
      <dgm:spPr/>
      <dgm:t>
        <a:bodyPr/>
        <a:lstStyle/>
        <a:p>
          <a:endParaRPr lang="en-US"/>
        </a:p>
      </dgm:t>
    </dgm:pt>
    <dgm:pt modelId="{60123F5E-F080-4CF3-A8E6-08AADC2B5EBE}" type="pres">
      <dgm:prSet presAssocID="{9E03E889-3BCB-428F-B38A-C91D225BE7D4}" presName="linear" presStyleCnt="0">
        <dgm:presLayoutVars>
          <dgm:animLvl val="lvl"/>
          <dgm:resizeHandles val="exact"/>
        </dgm:presLayoutVars>
      </dgm:prSet>
      <dgm:spPr/>
      <dgm:t>
        <a:bodyPr/>
        <a:lstStyle/>
        <a:p>
          <a:endParaRPr lang="en-US"/>
        </a:p>
      </dgm:t>
    </dgm:pt>
    <dgm:pt modelId="{35F23320-F2D6-4F31-B474-D5C72DA8EE0D}" type="pres">
      <dgm:prSet presAssocID="{CD6FB6BE-69B4-4C0C-9E09-86576EA1F11C}" presName="parentText" presStyleLbl="node1" presStyleIdx="0" presStyleCnt="1" custLinFactNeighborX="-3696" custLinFactNeighborY="4198">
        <dgm:presLayoutVars>
          <dgm:chMax val="0"/>
          <dgm:bulletEnabled val="1"/>
        </dgm:presLayoutVars>
      </dgm:prSet>
      <dgm:spPr/>
      <dgm:t>
        <a:bodyPr/>
        <a:lstStyle/>
        <a:p>
          <a:endParaRPr lang="en-US"/>
        </a:p>
      </dgm:t>
    </dgm:pt>
  </dgm:ptLst>
  <dgm:cxnLst>
    <dgm:cxn modelId="{2E329D81-6F6F-4094-8685-D41EC0935B4B}" type="presOf" srcId="{CD6FB6BE-69B4-4C0C-9E09-86576EA1F11C}" destId="{35F23320-F2D6-4F31-B474-D5C72DA8EE0D}" srcOrd="0" destOrd="0" presId="urn:microsoft.com/office/officeart/2005/8/layout/vList2"/>
    <dgm:cxn modelId="{91A7CDA7-FE4E-490C-A396-E0BC54B38261}" srcId="{9E03E889-3BCB-428F-B38A-C91D225BE7D4}" destId="{CD6FB6BE-69B4-4C0C-9E09-86576EA1F11C}" srcOrd="0" destOrd="0" parTransId="{C47AB745-0C9A-4CEF-AD4D-307ACFDCC407}" sibTransId="{DCA80CA1-57A8-42A0-A5B1-99A023D34C4E}"/>
    <dgm:cxn modelId="{E434F8EA-2CEE-4BE3-A4EA-B71B34741ED9}" type="presOf" srcId="{9E03E889-3BCB-428F-B38A-C91D225BE7D4}" destId="{60123F5E-F080-4CF3-A8E6-08AADC2B5EBE}" srcOrd="0" destOrd="0" presId="urn:microsoft.com/office/officeart/2005/8/layout/vList2"/>
    <dgm:cxn modelId="{E3019C9B-D606-450A-8A20-C493474B4D35}" type="presParOf" srcId="{60123F5E-F080-4CF3-A8E6-08AADC2B5EBE}" destId="{35F23320-F2D6-4F31-B474-D5C72DA8EE0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3B0184B-038D-4813-B3F9-01B91D6BECE0}"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106EC6C5-B603-468F-AB39-15B9E9D6BFAE}">
      <dgm:prSet/>
      <dgm:spPr>
        <a:solidFill>
          <a:schemeClr val="bg1"/>
        </a:solidFill>
      </dgm:spPr>
      <dgm:t>
        <a:bodyPr/>
        <a:lstStyle/>
        <a:p>
          <a:pPr rtl="0"/>
          <a:r>
            <a:rPr lang="en-US" dirty="0" smtClean="0">
              <a:solidFill>
                <a:schemeClr val="tx1"/>
              </a:solidFill>
            </a:rPr>
            <a:t>the apparatus will be designed to test plastic specimens and study their creep behaviors under different types of loading and temperatures   </a:t>
          </a:r>
          <a:endParaRPr lang="en-US" dirty="0">
            <a:solidFill>
              <a:schemeClr val="tx1"/>
            </a:solidFill>
          </a:endParaRPr>
        </a:p>
      </dgm:t>
    </dgm:pt>
    <dgm:pt modelId="{32948298-77F1-47BA-80EE-2F4A5D2BFCEC}" type="parTrans" cxnId="{67DEEFF2-7516-4ABE-91AB-9706429FACB0}">
      <dgm:prSet/>
      <dgm:spPr/>
      <dgm:t>
        <a:bodyPr/>
        <a:lstStyle/>
        <a:p>
          <a:endParaRPr lang="en-US"/>
        </a:p>
      </dgm:t>
    </dgm:pt>
    <dgm:pt modelId="{2BD466DD-E5E2-4367-9506-7B8231A0E2C8}" type="sibTrans" cxnId="{67DEEFF2-7516-4ABE-91AB-9706429FACB0}">
      <dgm:prSet/>
      <dgm:spPr/>
      <dgm:t>
        <a:bodyPr/>
        <a:lstStyle/>
        <a:p>
          <a:endParaRPr lang="en-US"/>
        </a:p>
      </dgm:t>
    </dgm:pt>
    <dgm:pt modelId="{2C54D306-6816-47C2-A670-56A56ECB81BD}">
      <dgm:prSet/>
      <dgm:spPr>
        <a:solidFill>
          <a:schemeClr val="bg1"/>
        </a:solidFill>
      </dgm:spPr>
      <dgm:t>
        <a:bodyPr/>
        <a:lstStyle/>
        <a:p>
          <a:pPr rtl="0"/>
          <a:r>
            <a:rPr lang="en-US" dirty="0" smtClean="0">
              <a:solidFill>
                <a:schemeClr val="tx1"/>
              </a:solidFill>
            </a:rPr>
            <a:t>In our project, the added value is the ability to perform creep test under different types of loading (tension ,torsion and combined load ),however ,in the literature most testing devices dedicated on one type of loading only . </a:t>
          </a:r>
          <a:endParaRPr lang="en-US" dirty="0">
            <a:solidFill>
              <a:schemeClr val="tx1"/>
            </a:solidFill>
          </a:endParaRPr>
        </a:p>
      </dgm:t>
    </dgm:pt>
    <dgm:pt modelId="{F28DBEC7-41E5-42E7-ADDB-D3929F2FFB15}" type="parTrans" cxnId="{089EA66D-C3D7-4620-A559-0AE244DA55E2}">
      <dgm:prSet/>
      <dgm:spPr/>
      <dgm:t>
        <a:bodyPr/>
        <a:lstStyle/>
        <a:p>
          <a:endParaRPr lang="en-US"/>
        </a:p>
      </dgm:t>
    </dgm:pt>
    <dgm:pt modelId="{6B100D47-BF51-483E-9309-BE151A311E22}" type="sibTrans" cxnId="{089EA66D-C3D7-4620-A559-0AE244DA55E2}">
      <dgm:prSet/>
      <dgm:spPr/>
      <dgm:t>
        <a:bodyPr/>
        <a:lstStyle/>
        <a:p>
          <a:endParaRPr lang="en-US"/>
        </a:p>
      </dgm:t>
    </dgm:pt>
    <dgm:pt modelId="{0F50C6AA-B93D-4012-97FB-8E90A2AA1681}" type="pres">
      <dgm:prSet presAssocID="{F3B0184B-038D-4813-B3F9-01B91D6BECE0}" presName="Name0" presStyleCnt="0">
        <dgm:presLayoutVars>
          <dgm:chMax val="7"/>
          <dgm:chPref val="7"/>
          <dgm:dir/>
        </dgm:presLayoutVars>
      </dgm:prSet>
      <dgm:spPr/>
      <dgm:t>
        <a:bodyPr/>
        <a:lstStyle/>
        <a:p>
          <a:endParaRPr lang="en-US"/>
        </a:p>
      </dgm:t>
    </dgm:pt>
    <dgm:pt modelId="{0E9B19BE-C11D-4489-BE2E-0F9819D33EA4}" type="pres">
      <dgm:prSet presAssocID="{F3B0184B-038D-4813-B3F9-01B91D6BECE0}" presName="Name1" presStyleCnt="0"/>
      <dgm:spPr/>
    </dgm:pt>
    <dgm:pt modelId="{3906550A-8A8F-47C1-B8EA-29784EB64962}" type="pres">
      <dgm:prSet presAssocID="{F3B0184B-038D-4813-B3F9-01B91D6BECE0}" presName="cycle" presStyleCnt="0"/>
      <dgm:spPr/>
    </dgm:pt>
    <dgm:pt modelId="{E042B511-00B2-4241-960F-4508C7A9D4B0}" type="pres">
      <dgm:prSet presAssocID="{F3B0184B-038D-4813-B3F9-01B91D6BECE0}" presName="srcNode" presStyleLbl="node1" presStyleIdx="0" presStyleCnt="2"/>
      <dgm:spPr/>
    </dgm:pt>
    <dgm:pt modelId="{C932F1FC-0DB1-448D-9105-7E3CAD39E024}" type="pres">
      <dgm:prSet presAssocID="{F3B0184B-038D-4813-B3F9-01B91D6BECE0}" presName="conn" presStyleLbl="parChTrans1D2" presStyleIdx="0" presStyleCnt="1"/>
      <dgm:spPr/>
      <dgm:t>
        <a:bodyPr/>
        <a:lstStyle/>
        <a:p>
          <a:endParaRPr lang="en-US"/>
        </a:p>
      </dgm:t>
    </dgm:pt>
    <dgm:pt modelId="{E2577936-3C8E-4D46-858D-E6A420F39453}" type="pres">
      <dgm:prSet presAssocID="{F3B0184B-038D-4813-B3F9-01B91D6BECE0}" presName="extraNode" presStyleLbl="node1" presStyleIdx="0" presStyleCnt="2"/>
      <dgm:spPr/>
    </dgm:pt>
    <dgm:pt modelId="{54127E3D-46F1-46B1-BFDF-82A1D3D9BAB9}" type="pres">
      <dgm:prSet presAssocID="{F3B0184B-038D-4813-B3F9-01B91D6BECE0}" presName="dstNode" presStyleLbl="node1" presStyleIdx="0" presStyleCnt="2"/>
      <dgm:spPr/>
    </dgm:pt>
    <dgm:pt modelId="{5E0B2324-D30F-4C13-815B-9D83F1DCFC79}" type="pres">
      <dgm:prSet presAssocID="{106EC6C5-B603-468F-AB39-15B9E9D6BFAE}" presName="text_1" presStyleLbl="node1" presStyleIdx="0" presStyleCnt="2">
        <dgm:presLayoutVars>
          <dgm:bulletEnabled val="1"/>
        </dgm:presLayoutVars>
      </dgm:prSet>
      <dgm:spPr/>
      <dgm:t>
        <a:bodyPr/>
        <a:lstStyle/>
        <a:p>
          <a:endParaRPr lang="en-US"/>
        </a:p>
      </dgm:t>
    </dgm:pt>
    <dgm:pt modelId="{732F8ECB-29D9-4099-982F-47A26ACD1D82}" type="pres">
      <dgm:prSet presAssocID="{106EC6C5-B603-468F-AB39-15B9E9D6BFAE}" presName="accent_1" presStyleCnt="0"/>
      <dgm:spPr/>
    </dgm:pt>
    <dgm:pt modelId="{D251FA6C-A709-42EB-8450-91EB98EFB614}" type="pres">
      <dgm:prSet presAssocID="{106EC6C5-B603-468F-AB39-15B9E9D6BFAE}" presName="accentRepeatNode" presStyleLbl="solidFgAcc1" presStyleIdx="0" presStyleCnt="2"/>
      <dgm:spPr/>
    </dgm:pt>
    <dgm:pt modelId="{FBFE18A4-7143-4ED8-8FF7-0E59F20CE220}" type="pres">
      <dgm:prSet presAssocID="{2C54D306-6816-47C2-A670-56A56ECB81BD}" presName="text_2" presStyleLbl="node1" presStyleIdx="1" presStyleCnt="2">
        <dgm:presLayoutVars>
          <dgm:bulletEnabled val="1"/>
        </dgm:presLayoutVars>
      </dgm:prSet>
      <dgm:spPr/>
      <dgm:t>
        <a:bodyPr/>
        <a:lstStyle/>
        <a:p>
          <a:endParaRPr lang="en-US"/>
        </a:p>
      </dgm:t>
    </dgm:pt>
    <dgm:pt modelId="{AE6491C5-4C64-4BF4-85A9-B76E3F8C3E22}" type="pres">
      <dgm:prSet presAssocID="{2C54D306-6816-47C2-A670-56A56ECB81BD}" presName="accent_2" presStyleCnt="0"/>
      <dgm:spPr/>
    </dgm:pt>
    <dgm:pt modelId="{55E87C5C-E46B-4B65-A524-DE532A690385}" type="pres">
      <dgm:prSet presAssocID="{2C54D306-6816-47C2-A670-56A56ECB81BD}" presName="accentRepeatNode" presStyleLbl="solidFgAcc1" presStyleIdx="1" presStyleCnt="2"/>
      <dgm:spPr/>
    </dgm:pt>
  </dgm:ptLst>
  <dgm:cxnLst>
    <dgm:cxn modelId="{A3289F10-99D0-4670-9DBB-08FE72E45501}" type="presOf" srcId="{2BD466DD-E5E2-4367-9506-7B8231A0E2C8}" destId="{C932F1FC-0DB1-448D-9105-7E3CAD39E024}" srcOrd="0" destOrd="0" presId="urn:microsoft.com/office/officeart/2008/layout/VerticalCurvedList"/>
    <dgm:cxn modelId="{67DEEFF2-7516-4ABE-91AB-9706429FACB0}" srcId="{F3B0184B-038D-4813-B3F9-01B91D6BECE0}" destId="{106EC6C5-B603-468F-AB39-15B9E9D6BFAE}" srcOrd="0" destOrd="0" parTransId="{32948298-77F1-47BA-80EE-2F4A5D2BFCEC}" sibTransId="{2BD466DD-E5E2-4367-9506-7B8231A0E2C8}"/>
    <dgm:cxn modelId="{3B024455-CE93-4811-9ACE-6B0AEE859BFB}" type="presOf" srcId="{2C54D306-6816-47C2-A670-56A56ECB81BD}" destId="{FBFE18A4-7143-4ED8-8FF7-0E59F20CE220}" srcOrd="0" destOrd="0" presId="urn:microsoft.com/office/officeart/2008/layout/VerticalCurvedList"/>
    <dgm:cxn modelId="{8EFE226C-A793-42BA-A75E-5124CA124046}" type="presOf" srcId="{106EC6C5-B603-468F-AB39-15B9E9D6BFAE}" destId="{5E0B2324-D30F-4C13-815B-9D83F1DCFC79}" srcOrd="0" destOrd="0" presId="urn:microsoft.com/office/officeart/2008/layout/VerticalCurvedList"/>
    <dgm:cxn modelId="{089EA66D-C3D7-4620-A559-0AE244DA55E2}" srcId="{F3B0184B-038D-4813-B3F9-01B91D6BECE0}" destId="{2C54D306-6816-47C2-A670-56A56ECB81BD}" srcOrd="1" destOrd="0" parTransId="{F28DBEC7-41E5-42E7-ADDB-D3929F2FFB15}" sibTransId="{6B100D47-BF51-483E-9309-BE151A311E22}"/>
    <dgm:cxn modelId="{1DE1937C-787E-4D97-B23A-7ED96C9A2B74}" type="presOf" srcId="{F3B0184B-038D-4813-B3F9-01B91D6BECE0}" destId="{0F50C6AA-B93D-4012-97FB-8E90A2AA1681}" srcOrd="0" destOrd="0" presId="urn:microsoft.com/office/officeart/2008/layout/VerticalCurvedList"/>
    <dgm:cxn modelId="{3D689E13-CFAA-4F81-8BE5-CACC9F367649}" type="presParOf" srcId="{0F50C6AA-B93D-4012-97FB-8E90A2AA1681}" destId="{0E9B19BE-C11D-4489-BE2E-0F9819D33EA4}" srcOrd="0" destOrd="0" presId="urn:microsoft.com/office/officeart/2008/layout/VerticalCurvedList"/>
    <dgm:cxn modelId="{E6E49ACE-CF29-4874-8B7E-FBF62122AB7E}" type="presParOf" srcId="{0E9B19BE-C11D-4489-BE2E-0F9819D33EA4}" destId="{3906550A-8A8F-47C1-B8EA-29784EB64962}" srcOrd="0" destOrd="0" presId="urn:microsoft.com/office/officeart/2008/layout/VerticalCurvedList"/>
    <dgm:cxn modelId="{5175FE25-33F8-49EE-8E82-6D044560C7AA}" type="presParOf" srcId="{3906550A-8A8F-47C1-B8EA-29784EB64962}" destId="{E042B511-00B2-4241-960F-4508C7A9D4B0}" srcOrd="0" destOrd="0" presId="urn:microsoft.com/office/officeart/2008/layout/VerticalCurvedList"/>
    <dgm:cxn modelId="{992E5611-070C-46D0-BF31-95D57F46570A}" type="presParOf" srcId="{3906550A-8A8F-47C1-B8EA-29784EB64962}" destId="{C932F1FC-0DB1-448D-9105-7E3CAD39E024}" srcOrd="1" destOrd="0" presId="urn:microsoft.com/office/officeart/2008/layout/VerticalCurvedList"/>
    <dgm:cxn modelId="{8E2C2F32-CC76-4D09-B0BE-DA631672A6C0}" type="presParOf" srcId="{3906550A-8A8F-47C1-B8EA-29784EB64962}" destId="{E2577936-3C8E-4D46-858D-E6A420F39453}" srcOrd="2" destOrd="0" presId="urn:microsoft.com/office/officeart/2008/layout/VerticalCurvedList"/>
    <dgm:cxn modelId="{EFC09679-4ADB-4570-853A-A6799E2250A6}" type="presParOf" srcId="{3906550A-8A8F-47C1-B8EA-29784EB64962}" destId="{54127E3D-46F1-46B1-BFDF-82A1D3D9BAB9}" srcOrd="3" destOrd="0" presId="urn:microsoft.com/office/officeart/2008/layout/VerticalCurvedList"/>
    <dgm:cxn modelId="{FCDF8921-FD19-41E0-821B-FD3BD54FCD38}" type="presParOf" srcId="{0E9B19BE-C11D-4489-BE2E-0F9819D33EA4}" destId="{5E0B2324-D30F-4C13-815B-9D83F1DCFC79}" srcOrd="1" destOrd="0" presId="urn:microsoft.com/office/officeart/2008/layout/VerticalCurvedList"/>
    <dgm:cxn modelId="{48B8EDEB-64C0-4249-B90B-518E4AFEF4B9}" type="presParOf" srcId="{0E9B19BE-C11D-4489-BE2E-0F9819D33EA4}" destId="{732F8ECB-29D9-4099-982F-47A26ACD1D82}" srcOrd="2" destOrd="0" presId="urn:microsoft.com/office/officeart/2008/layout/VerticalCurvedList"/>
    <dgm:cxn modelId="{AC766C95-643D-4BF5-A9F1-0DDB0E06F720}" type="presParOf" srcId="{732F8ECB-29D9-4099-982F-47A26ACD1D82}" destId="{D251FA6C-A709-42EB-8450-91EB98EFB614}" srcOrd="0" destOrd="0" presId="urn:microsoft.com/office/officeart/2008/layout/VerticalCurvedList"/>
    <dgm:cxn modelId="{C89F8AFA-2096-40B2-A8A7-B2EC6487517E}" type="presParOf" srcId="{0E9B19BE-C11D-4489-BE2E-0F9819D33EA4}" destId="{FBFE18A4-7143-4ED8-8FF7-0E59F20CE220}" srcOrd="3" destOrd="0" presId="urn:microsoft.com/office/officeart/2008/layout/VerticalCurvedList"/>
    <dgm:cxn modelId="{A4429DD2-7DDC-4BD8-80CE-F05C54E4DB44}" type="presParOf" srcId="{0E9B19BE-C11D-4489-BE2E-0F9819D33EA4}" destId="{AE6491C5-4C64-4BF4-85A9-B76E3F8C3E22}" srcOrd="4" destOrd="0" presId="urn:microsoft.com/office/officeart/2008/layout/VerticalCurvedList"/>
    <dgm:cxn modelId="{C08B1936-D257-4CD7-8AC9-0D17BFCA010A}" type="presParOf" srcId="{AE6491C5-4C64-4BF4-85A9-B76E3F8C3E22}" destId="{55E87C5C-E46B-4B65-A524-DE532A690385}" srcOrd="0" destOrd="0" presId="urn:microsoft.com/office/officeart/2008/layout/VerticalCurv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7740DEA-02C6-496F-ADC2-8D5F558A7B5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63B66D31-7C75-4AB9-BB14-8CDBA60B8AE9}">
      <dgm:prSet/>
      <dgm:spPr/>
      <dgm:t>
        <a:bodyPr/>
        <a:lstStyle/>
        <a:p>
          <a:pPr rtl="0"/>
          <a:r>
            <a:rPr lang="en-US" dirty="0" smtClean="0"/>
            <a:t>Creep Theory.</a:t>
          </a:r>
          <a:br>
            <a:rPr lang="en-US" dirty="0" smtClean="0"/>
          </a:br>
          <a:endParaRPr lang="en-US" dirty="0"/>
        </a:p>
      </dgm:t>
    </dgm:pt>
    <dgm:pt modelId="{A48E84E8-7593-4CCE-BF1C-2E25B8901403}" type="parTrans" cxnId="{6881D1B1-2981-4F9A-B9F2-4678F6CF73EE}">
      <dgm:prSet/>
      <dgm:spPr/>
      <dgm:t>
        <a:bodyPr/>
        <a:lstStyle/>
        <a:p>
          <a:endParaRPr lang="en-US"/>
        </a:p>
      </dgm:t>
    </dgm:pt>
    <dgm:pt modelId="{8DAB8179-391C-43D7-8776-778B2A7A5780}" type="sibTrans" cxnId="{6881D1B1-2981-4F9A-B9F2-4678F6CF73EE}">
      <dgm:prSet/>
      <dgm:spPr/>
      <dgm:t>
        <a:bodyPr/>
        <a:lstStyle/>
        <a:p>
          <a:endParaRPr lang="en-US"/>
        </a:p>
      </dgm:t>
    </dgm:pt>
    <dgm:pt modelId="{94607CBB-79EA-4D82-BD9E-5C26376CDDBA}" type="pres">
      <dgm:prSet presAssocID="{F7740DEA-02C6-496F-ADC2-8D5F558A7B55}" presName="linear" presStyleCnt="0">
        <dgm:presLayoutVars>
          <dgm:animLvl val="lvl"/>
          <dgm:resizeHandles val="exact"/>
        </dgm:presLayoutVars>
      </dgm:prSet>
      <dgm:spPr/>
      <dgm:t>
        <a:bodyPr/>
        <a:lstStyle/>
        <a:p>
          <a:endParaRPr lang="en-US"/>
        </a:p>
      </dgm:t>
    </dgm:pt>
    <dgm:pt modelId="{00A1DE9E-E743-4689-8DC9-03DEEAF1957F}" type="pres">
      <dgm:prSet presAssocID="{63B66D31-7C75-4AB9-BB14-8CDBA60B8AE9}" presName="parentText" presStyleLbl="node1" presStyleIdx="0" presStyleCnt="1">
        <dgm:presLayoutVars>
          <dgm:chMax val="0"/>
          <dgm:bulletEnabled val="1"/>
        </dgm:presLayoutVars>
      </dgm:prSet>
      <dgm:spPr/>
      <dgm:t>
        <a:bodyPr/>
        <a:lstStyle/>
        <a:p>
          <a:endParaRPr lang="en-US"/>
        </a:p>
      </dgm:t>
    </dgm:pt>
  </dgm:ptLst>
  <dgm:cxnLst>
    <dgm:cxn modelId="{6881D1B1-2981-4F9A-B9F2-4678F6CF73EE}" srcId="{F7740DEA-02C6-496F-ADC2-8D5F558A7B55}" destId="{63B66D31-7C75-4AB9-BB14-8CDBA60B8AE9}" srcOrd="0" destOrd="0" parTransId="{A48E84E8-7593-4CCE-BF1C-2E25B8901403}" sibTransId="{8DAB8179-391C-43D7-8776-778B2A7A5780}"/>
    <dgm:cxn modelId="{79D3C853-CB17-4237-B738-E000A7106086}" type="presOf" srcId="{F7740DEA-02C6-496F-ADC2-8D5F558A7B55}" destId="{94607CBB-79EA-4D82-BD9E-5C26376CDDBA}" srcOrd="0" destOrd="0" presId="urn:microsoft.com/office/officeart/2005/8/layout/vList2"/>
    <dgm:cxn modelId="{07CE0CBE-7B2A-424D-AAD1-F9C4A6F6C9D7}" type="presOf" srcId="{63B66D31-7C75-4AB9-BB14-8CDBA60B8AE9}" destId="{00A1DE9E-E743-4689-8DC9-03DEEAF1957F}" srcOrd="0" destOrd="0" presId="urn:microsoft.com/office/officeart/2005/8/layout/vList2"/>
    <dgm:cxn modelId="{5D0E4EB6-4613-4D9F-868C-F2CBBD118916}" type="presParOf" srcId="{94607CBB-79EA-4D82-BD9E-5C26376CDDBA}" destId="{00A1DE9E-E743-4689-8DC9-03DEEAF1957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5BF195-87C2-4F3B-BE06-04DC5D0DE2A7}">
      <dsp:nvSpPr>
        <dsp:cNvPr id="0" name=""/>
        <dsp:cNvSpPr/>
      </dsp:nvSpPr>
      <dsp:spPr>
        <a:xfrm>
          <a:off x="0" y="1706"/>
          <a:ext cx="9601196" cy="130045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170" tIns="217170" rIns="217170" bIns="217170" numCol="1" spcCol="1270" anchor="ctr" anchorCtr="0">
          <a:noAutofit/>
        </a:bodyPr>
        <a:lstStyle/>
        <a:p>
          <a:pPr lvl="0" algn="l" defTabSz="2533650" rtl="0">
            <a:lnSpc>
              <a:spcPct val="90000"/>
            </a:lnSpc>
            <a:spcBef>
              <a:spcPct val="0"/>
            </a:spcBef>
            <a:spcAft>
              <a:spcPct val="35000"/>
            </a:spcAft>
          </a:pPr>
          <a:r>
            <a:rPr lang="en-US" sz="5700" kern="1200" smtClean="0"/>
            <a:t>Outline </a:t>
          </a:r>
          <a:endParaRPr lang="en-US" sz="5700" kern="1200"/>
        </a:p>
      </dsp:txBody>
      <dsp:txXfrm>
        <a:off x="63483" y="65189"/>
        <a:ext cx="9474230" cy="117348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E8852A-582A-4EC2-97CB-310E000DBFEA}">
      <dsp:nvSpPr>
        <dsp:cNvPr id="0" name=""/>
        <dsp:cNvSpPr/>
      </dsp:nvSpPr>
      <dsp:spPr>
        <a:xfrm>
          <a:off x="0" y="0"/>
          <a:ext cx="3318935" cy="3318935"/>
        </a:xfrm>
        <a:prstGeom prst="pie">
          <a:avLst>
            <a:gd name="adj1" fmla="val 5400000"/>
            <a:gd name="adj2" fmla="val 162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B99DF94-62D2-4D73-B022-35002F87F894}">
      <dsp:nvSpPr>
        <dsp:cNvPr id="0" name=""/>
        <dsp:cNvSpPr/>
      </dsp:nvSpPr>
      <dsp:spPr>
        <a:xfrm>
          <a:off x="1659467" y="0"/>
          <a:ext cx="7941728" cy="3318935"/>
        </a:xfrm>
        <a:prstGeom prst="rect">
          <a:avLst/>
        </a:prstGeom>
        <a:solidFill>
          <a:schemeClr val="bg1"/>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kern="1200" dirty="0" smtClean="0">
              <a:solidFill>
                <a:schemeClr val="tx1"/>
              </a:solidFill>
            </a:rPr>
            <a:t>When designing a structural component that operation at high temperature for specified long time it's essential to obtain on the creep properties of this part, and also to determine the creep characteristics of this part the creep test or stress rupture test must be conducted to obtain on these properties and characteristics. </a:t>
          </a:r>
          <a:endParaRPr lang="en-US" sz="2100" kern="1200" dirty="0">
            <a:solidFill>
              <a:schemeClr val="tx1"/>
            </a:solidFill>
          </a:endParaRPr>
        </a:p>
      </dsp:txBody>
      <dsp:txXfrm>
        <a:off x="1659467" y="0"/>
        <a:ext cx="7941728" cy="1576494"/>
      </dsp:txXfrm>
    </dsp:sp>
    <dsp:sp modelId="{6E170ADE-2BBE-4DE8-BDA1-C91F39CAF645}">
      <dsp:nvSpPr>
        <dsp:cNvPr id="0" name=""/>
        <dsp:cNvSpPr/>
      </dsp:nvSpPr>
      <dsp:spPr>
        <a:xfrm>
          <a:off x="871220" y="1576494"/>
          <a:ext cx="1576494" cy="1576494"/>
        </a:xfrm>
        <a:prstGeom prst="pie">
          <a:avLst>
            <a:gd name="adj1" fmla="val 5400000"/>
            <a:gd name="adj2" fmla="val 162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7598C7-44AB-4561-B03E-95978516BE2F}">
      <dsp:nvSpPr>
        <dsp:cNvPr id="0" name=""/>
        <dsp:cNvSpPr/>
      </dsp:nvSpPr>
      <dsp:spPr>
        <a:xfrm>
          <a:off x="1659467" y="1576494"/>
          <a:ext cx="7941728" cy="1576494"/>
        </a:xfrm>
        <a:prstGeom prst="rect">
          <a:avLst/>
        </a:prstGeom>
        <a:solidFill>
          <a:schemeClr val="bg1"/>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kern="1200" dirty="0" smtClean="0">
              <a:solidFill>
                <a:schemeClr val="tx1"/>
              </a:solidFill>
            </a:rPr>
            <a:t>Creep test measure the amount of creep strain as a function of time to obtain the creep rate.</a:t>
          </a:r>
          <a:endParaRPr lang="en-US" sz="2100" kern="1200" dirty="0">
            <a:solidFill>
              <a:schemeClr val="tx1"/>
            </a:solidFill>
          </a:endParaRPr>
        </a:p>
      </dsp:txBody>
      <dsp:txXfrm>
        <a:off x="1659467" y="1576494"/>
        <a:ext cx="7941728" cy="157649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E51B9F-20AF-455C-B580-0472BC8FB5CF}">
      <dsp:nvSpPr>
        <dsp:cNvPr id="0" name=""/>
        <dsp:cNvSpPr/>
      </dsp:nvSpPr>
      <dsp:spPr>
        <a:xfrm>
          <a:off x="0" y="138240"/>
          <a:ext cx="3718455" cy="109511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l" defTabSz="2133600" rtl="0">
            <a:lnSpc>
              <a:spcPct val="90000"/>
            </a:lnSpc>
            <a:spcBef>
              <a:spcPct val="0"/>
            </a:spcBef>
            <a:spcAft>
              <a:spcPct val="35000"/>
            </a:spcAft>
          </a:pPr>
          <a:r>
            <a:rPr lang="en-US" sz="4800" b="0" kern="1200" smtClean="0"/>
            <a:t>Creep curve .</a:t>
          </a:r>
          <a:endParaRPr lang="en-US" sz="4800" kern="1200"/>
        </a:p>
      </dsp:txBody>
      <dsp:txXfrm>
        <a:off x="53459" y="191699"/>
        <a:ext cx="3611537" cy="98820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78B1E3-9768-462A-BB23-5376E1F250A3}">
      <dsp:nvSpPr>
        <dsp:cNvPr id="0" name=""/>
        <dsp:cNvSpPr/>
      </dsp:nvSpPr>
      <dsp:spPr>
        <a:xfrm>
          <a:off x="0" y="11761"/>
          <a:ext cx="3875597" cy="730080"/>
        </a:xfrm>
        <a:prstGeom prst="roundRect">
          <a:avLst/>
        </a:prstGeom>
        <a:solidFill>
          <a:schemeClr val="bg1"/>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b="1" kern="1200" dirty="0" smtClean="0">
              <a:solidFill>
                <a:schemeClr val="tx1"/>
              </a:solidFill>
            </a:rPr>
            <a:t>- Primary Creep .</a:t>
          </a:r>
          <a:endParaRPr lang="en-US" sz="2400" kern="1200" dirty="0">
            <a:solidFill>
              <a:schemeClr val="tx1"/>
            </a:solidFill>
          </a:endParaRPr>
        </a:p>
      </dsp:txBody>
      <dsp:txXfrm>
        <a:off x="35640" y="47401"/>
        <a:ext cx="3804317" cy="658800"/>
      </dsp:txXfrm>
    </dsp:sp>
    <dsp:sp modelId="{EA7C4E57-9C5E-443F-BACE-959EA52F5E14}">
      <dsp:nvSpPr>
        <dsp:cNvPr id="0" name=""/>
        <dsp:cNvSpPr/>
      </dsp:nvSpPr>
      <dsp:spPr>
        <a:xfrm>
          <a:off x="0" y="854161"/>
          <a:ext cx="3875597" cy="730080"/>
        </a:xfrm>
        <a:prstGeom prst="roundRect">
          <a:avLst/>
        </a:prstGeom>
        <a:solidFill>
          <a:schemeClr val="bg1"/>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b="1" kern="1200" dirty="0" smtClean="0">
              <a:solidFill>
                <a:schemeClr val="tx1"/>
              </a:solidFill>
            </a:rPr>
            <a:t>- </a:t>
          </a:r>
          <a:r>
            <a:rPr lang="en-US" sz="2400" b="1" kern="1200" dirty="0" smtClean="0">
              <a:solidFill>
                <a:schemeClr val="tx1"/>
              </a:solidFill>
            </a:rPr>
            <a:t>Secondary Creep .</a:t>
          </a:r>
          <a:endParaRPr lang="en-US" sz="2400" b="1" kern="1200" dirty="0">
            <a:solidFill>
              <a:schemeClr val="tx1"/>
            </a:solidFill>
          </a:endParaRPr>
        </a:p>
      </dsp:txBody>
      <dsp:txXfrm>
        <a:off x="35640" y="889801"/>
        <a:ext cx="3804317" cy="658800"/>
      </dsp:txXfrm>
    </dsp:sp>
    <dsp:sp modelId="{3E303D7C-78FD-425E-BD1F-C5152F6CDBEB}">
      <dsp:nvSpPr>
        <dsp:cNvPr id="0" name=""/>
        <dsp:cNvSpPr/>
      </dsp:nvSpPr>
      <dsp:spPr>
        <a:xfrm>
          <a:off x="0" y="1696562"/>
          <a:ext cx="3875597" cy="730080"/>
        </a:xfrm>
        <a:prstGeom prst="roundRect">
          <a:avLst/>
        </a:prstGeom>
        <a:solidFill>
          <a:schemeClr val="bg1"/>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b="1" kern="1200" dirty="0" smtClean="0">
              <a:solidFill>
                <a:schemeClr val="tx1"/>
              </a:solidFill>
            </a:rPr>
            <a:t>- Tertiary Creep .</a:t>
          </a:r>
          <a:endParaRPr lang="en-US" sz="2800" kern="1200" dirty="0">
            <a:solidFill>
              <a:schemeClr val="tx1"/>
            </a:solidFill>
          </a:endParaRPr>
        </a:p>
      </dsp:txBody>
      <dsp:txXfrm>
        <a:off x="35640" y="1732202"/>
        <a:ext cx="3804317" cy="65880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A046FD-48FD-45D8-99B5-A94B3FCD8EB6}">
      <dsp:nvSpPr>
        <dsp:cNvPr id="0" name=""/>
        <dsp:cNvSpPr/>
      </dsp:nvSpPr>
      <dsp:spPr>
        <a:xfrm>
          <a:off x="0" y="389"/>
          <a:ext cx="9601196" cy="1303087"/>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t>Results &amp; Discussion</a:t>
          </a:r>
          <a:r>
            <a:rPr lang="en-US" sz="2500" kern="1200" dirty="0" smtClean="0"/>
            <a:t/>
          </a:r>
          <a:br>
            <a:rPr lang="en-US" sz="2500" kern="1200" dirty="0" smtClean="0"/>
          </a:br>
          <a:r>
            <a:rPr lang="en-US" sz="2500" kern="1200" dirty="0" smtClean="0"/>
            <a:t/>
          </a:r>
          <a:br>
            <a:rPr lang="en-US" sz="2500" kern="1200" dirty="0" smtClean="0"/>
          </a:br>
          <a:endParaRPr lang="en-US" sz="2500" kern="1200" dirty="0"/>
        </a:p>
      </dsp:txBody>
      <dsp:txXfrm>
        <a:off x="63611" y="64000"/>
        <a:ext cx="9473974" cy="117586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BD217D-B387-4502-B19B-4F91E127557E}">
      <dsp:nvSpPr>
        <dsp:cNvPr id="0" name=""/>
        <dsp:cNvSpPr/>
      </dsp:nvSpPr>
      <dsp:spPr>
        <a:xfrm>
          <a:off x="0" y="8433"/>
          <a:ext cx="9601196" cy="12870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n-US" sz="2500" kern="1200" dirty="0" smtClean="0"/>
            <a:t>Results &amp; Discussion</a:t>
          </a:r>
          <a:br>
            <a:rPr lang="en-US" sz="2500" kern="1200" dirty="0" smtClean="0"/>
          </a:br>
          <a:r>
            <a:rPr lang="en-US" sz="2500" kern="1200" dirty="0" smtClean="0"/>
            <a:t/>
          </a:r>
          <a:br>
            <a:rPr lang="en-US" sz="2500" kern="1200" dirty="0" smtClean="0"/>
          </a:br>
          <a:endParaRPr lang="en-US" sz="2500" kern="1200" dirty="0"/>
        </a:p>
      </dsp:txBody>
      <dsp:txXfrm>
        <a:off x="62826" y="71259"/>
        <a:ext cx="9475544" cy="116134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246725-269E-4332-B586-537B5543CE90}">
      <dsp:nvSpPr>
        <dsp:cNvPr id="0" name=""/>
        <dsp:cNvSpPr/>
      </dsp:nvSpPr>
      <dsp:spPr>
        <a:xfrm>
          <a:off x="0" y="389"/>
          <a:ext cx="9601196" cy="1303087"/>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t>Results &amp; Discussion</a:t>
          </a:r>
          <a:r>
            <a:rPr lang="en-US" sz="2500" kern="1200" dirty="0" smtClean="0"/>
            <a:t> </a:t>
          </a:r>
          <a:br>
            <a:rPr lang="en-US" sz="2500" kern="1200" dirty="0" smtClean="0"/>
          </a:br>
          <a:r>
            <a:rPr lang="en-US" sz="2500" kern="1200" dirty="0" smtClean="0"/>
            <a:t/>
          </a:r>
          <a:br>
            <a:rPr lang="en-US" sz="2500" kern="1200" dirty="0" smtClean="0"/>
          </a:br>
          <a:endParaRPr lang="en-US" sz="2500" kern="1200" dirty="0"/>
        </a:p>
      </dsp:txBody>
      <dsp:txXfrm>
        <a:off x="63611" y="64000"/>
        <a:ext cx="9473974" cy="117586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9CA0FE-1521-4724-8156-298C0044308D}">
      <dsp:nvSpPr>
        <dsp:cNvPr id="0" name=""/>
        <dsp:cNvSpPr/>
      </dsp:nvSpPr>
      <dsp:spPr>
        <a:xfrm>
          <a:off x="0" y="8433"/>
          <a:ext cx="9601196" cy="12870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n-US" sz="2500" kern="1200" dirty="0" smtClean="0"/>
            <a:t>Results &amp; Discussion</a:t>
          </a:r>
          <a:br>
            <a:rPr lang="en-US" sz="2500" kern="1200" dirty="0" smtClean="0"/>
          </a:br>
          <a:r>
            <a:rPr lang="en-US" sz="2500" kern="1200" dirty="0" smtClean="0"/>
            <a:t/>
          </a:r>
          <a:br>
            <a:rPr lang="en-US" sz="2500" kern="1200" dirty="0" smtClean="0"/>
          </a:br>
          <a:endParaRPr lang="en-US" sz="2500" kern="1200" dirty="0"/>
        </a:p>
      </dsp:txBody>
      <dsp:txXfrm>
        <a:off x="62826" y="71259"/>
        <a:ext cx="9475544" cy="116134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0978C6-C22D-488F-8F61-4CC21A9B7D74}">
      <dsp:nvSpPr>
        <dsp:cNvPr id="0" name=""/>
        <dsp:cNvSpPr/>
      </dsp:nvSpPr>
      <dsp:spPr>
        <a:xfrm>
          <a:off x="0" y="8433"/>
          <a:ext cx="9601196" cy="12870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n-US" sz="2500" kern="1200" dirty="0" smtClean="0"/>
            <a:t>Results &amp; Discussion </a:t>
          </a:r>
          <a:br>
            <a:rPr lang="en-US" sz="2500" kern="1200" dirty="0" smtClean="0"/>
          </a:br>
          <a:r>
            <a:rPr lang="en-US" sz="2500" kern="1200" dirty="0" smtClean="0"/>
            <a:t/>
          </a:r>
          <a:br>
            <a:rPr lang="en-US" sz="2500" kern="1200" dirty="0" smtClean="0"/>
          </a:br>
          <a:endParaRPr lang="en-US" sz="2500" kern="1200" dirty="0"/>
        </a:p>
      </dsp:txBody>
      <dsp:txXfrm>
        <a:off x="62826" y="71259"/>
        <a:ext cx="9475544" cy="1161348"/>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14D7B9-4B0F-4965-AE78-1E5AB6CA2505}">
      <dsp:nvSpPr>
        <dsp:cNvPr id="0" name=""/>
        <dsp:cNvSpPr/>
      </dsp:nvSpPr>
      <dsp:spPr>
        <a:xfrm>
          <a:off x="0" y="419"/>
          <a:ext cx="9601196" cy="1028708"/>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t>Results &amp; Discussion </a:t>
          </a:r>
          <a:r>
            <a:rPr lang="en-US" sz="1900" kern="1200" dirty="0" smtClean="0"/>
            <a:t/>
          </a:r>
          <a:br>
            <a:rPr lang="en-US" sz="1900" kern="1200" dirty="0" smtClean="0"/>
          </a:br>
          <a:r>
            <a:rPr lang="en-US" sz="1900" kern="1200" dirty="0" smtClean="0"/>
            <a:t> </a:t>
          </a:r>
          <a:br>
            <a:rPr lang="en-US" sz="1900" kern="1200" dirty="0" smtClean="0"/>
          </a:br>
          <a:endParaRPr lang="en-US" sz="1900" kern="1200" dirty="0"/>
        </a:p>
      </dsp:txBody>
      <dsp:txXfrm>
        <a:off x="50217" y="50636"/>
        <a:ext cx="9500762" cy="928274"/>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A626BA-B79A-4602-801B-DDACE43AF3C2}">
      <dsp:nvSpPr>
        <dsp:cNvPr id="0" name=""/>
        <dsp:cNvSpPr/>
      </dsp:nvSpPr>
      <dsp:spPr>
        <a:xfrm>
          <a:off x="0" y="15453"/>
          <a:ext cx="9601196" cy="127295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n-US" sz="3400" kern="1200" dirty="0" smtClean="0"/>
            <a:t>Results &amp; Discussion </a:t>
          </a:r>
          <a:br>
            <a:rPr lang="en-US" sz="3400" kern="1200" dirty="0" smtClean="0"/>
          </a:br>
          <a:endParaRPr lang="en-US" sz="3400" kern="1200" dirty="0"/>
        </a:p>
      </dsp:txBody>
      <dsp:txXfrm>
        <a:off x="62141" y="77594"/>
        <a:ext cx="9476914" cy="11486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466841-6FA7-4B82-B516-B7A763C9505B}">
      <dsp:nvSpPr>
        <dsp:cNvPr id="0" name=""/>
        <dsp:cNvSpPr/>
      </dsp:nvSpPr>
      <dsp:spPr>
        <a:xfrm>
          <a:off x="720089" y="0"/>
          <a:ext cx="8161020" cy="3317875"/>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949959D-1A06-4AAD-AC69-EE39D8F96968}">
      <dsp:nvSpPr>
        <dsp:cNvPr id="0" name=""/>
        <dsp:cNvSpPr/>
      </dsp:nvSpPr>
      <dsp:spPr>
        <a:xfrm>
          <a:off x="5874" y="995362"/>
          <a:ext cx="1774997" cy="132715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t>Introduction </a:t>
          </a:r>
          <a:endParaRPr lang="en-US" sz="2000" kern="1200" dirty="0"/>
        </a:p>
      </dsp:txBody>
      <dsp:txXfrm>
        <a:off x="70660" y="1060148"/>
        <a:ext cx="1645425" cy="1197578"/>
      </dsp:txXfrm>
    </dsp:sp>
    <dsp:sp modelId="{A679A9DC-6B45-405C-9918-3A77D3C58A1F}">
      <dsp:nvSpPr>
        <dsp:cNvPr id="0" name=""/>
        <dsp:cNvSpPr/>
      </dsp:nvSpPr>
      <dsp:spPr>
        <a:xfrm>
          <a:off x="1959488" y="995362"/>
          <a:ext cx="1774997" cy="132715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t>Design	</a:t>
          </a:r>
          <a:endParaRPr lang="en-US" sz="2000" kern="1200" dirty="0"/>
        </a:p>
      </dsp:txBody>
      <dsp:txXfrm>
        <a:off x="2024274" y="1060148"/>
        <a:ext cx="1645425" cy="1197578"/>
      </dsp:txXfrm>
    </dsp:sp>
    <dsp:sp modelId="{3626971F-73BE-4BE5-9ABB-4A618DEE36DF}">
      <dsp:nvSpPr>
        <dsp:cNvPr id="0" name=""/>
        <dsp:cNvSpPr/>
      </dsp:nvSpPr>
      <dsp:spPr>
        <a:xfrm>
          <a:off x="3913101" y="995362"/>
          <a:ext cx="1774997" cy="132715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t>Manufacturing</a:t>
          </a:r>
          <a:endParaRPr lang="en-US" sz="2000" kern="1200" dirty="0"/>
        </a:p>
      </dsp:txBody>
      <dsp:txXfrm>
        <a:off x="3977887" y="1060148"/>
        <a:ext cx="1645425" cy="1197578"/>
      </dsp:txXfrm>
    </dsp:sp>
    <dsp:sp modelId="{8D5B612F-4210-42CF-9FA5-8673B5ABB57B}">
      <dsp:nvSpPr>
        <dsp:cNvPr id="0" name=""/>
        <dsp:cNvSpPr/>
      </dsp:nvSpPr>
      <dsp:spPr>
        <a:xfrm>
          <a:off x="5866714" y="995362"/>
          <a:ext cx="1774997" cy="132715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smtClean="0"/>
            <a:t>Results.</a:t>
          </a:r>
          <a:endParaRPr lang="en-US" sz="2000" kern="1200" dirty="0"/>
        </a:p>
      </dsp:txBody>
      <dsp:txXfrm>
        <a:off x="5931500" y="1060148"/>
        <a:ext cx="1645425" cy="1197578"/>
      </dsp:txXfrm>
    </dsp:sp>
    <dsp:sp modelId="{B3DDEF29-5C01-4C27-A0CD-F0D074BA98D6}">
      <dsp:nvSpPr>
        <dsp:cNvPr id="0" name=""/>
        <dsp:cNvSpPr/>
      </dsp:nvSpPr>
      <dsp:spPr>
        <a:xfrm>
          <a:off x="7820328" y="995362"/>
          <a:ext cx="1774997" cy="132715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smtClean="0"/>
            <a:t>Conclusion .</a:t>
          </a:r>
          <a:endParaRPr lang="en-US" sz="2000" kern="1200"/>
        </a:p>
      </dsp:txBody>
      <dsp:txXfrm>
        <a:off x="7885114" y="1060148"/>
        <a:ext cx="1645425" cy="1197578"/>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FD60AD-6017-455A-B0B5-885092EF3BBF}">
      <dsp:nvSpPr>
        <dsp:cNvPr id="0" name=""/>
        <dsp:cNvSpPr/>
      </dsp:nvSpPr>
      <dsp:spPr>
        <a:xfrm>
          <a:off x="0" y="15453"/>
          <a:ext cx="9601196" cy="127295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n-US" sz="3400" kern="1200" dirty="0" smtClean="0"/>
            <a:t>Results &amp; Discussion </a:t>
          </a:r>
          <a:br>
            <a:rPr lang="en-US" sz="3400" kern="1200" dirty="0" smtClean="0"/>
          </a:br>
          <a:endParaRPr lang="en-US" sz="3400" kern="1200" dirty="0"/>
        </a:p>
      </dsp:txBody>
      <dsp:txXfrm>
        <a:off x="62141" y="77594"/>
        <a:ext cx="9476914" cy="114867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64F268-1984-4A34-8A88-0A0690875AB5}">
      <dsp:nvSpPr>
        <dsp:cNvPr id="0" name=""/>
        <dsp:cNvSpPr/>
      </dsp:nvSpPr>
      <dsp:spPr>
        <a:xfrm>
          <a:off x="0" y="15453"/>
          <a:ext cx="9601196" cy="12729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n-US" sz="3400" kern="1200" dirty="0" smtClean="0"/>
            <a:t>Results &amp; Discussion </a:t>
          </a:r>
          <a:br>
            <a:rPr lang="en-US" sz="3400" kern="1200" dirty="0" smtClean="0"/>
          </a:br>
          <a:endParaRPr lang="en-US" sz="3400" kern="1200" dirty="0"/>
        </a:p>
      </dsp:txBody>
      <dsp:txXfrm>
        <a:off x="62141" y="77594"/>
        <a:ext cx="9476914" cy="114867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0D6DB5-8B2A-40E1-9F0C-8D9B4C876391}">
      <dsp:nvSpPr>
        <dsp:cNvPr id="0" name=""/>
        <dsp:cNvSpPr/>
      </dsp:nvSpPr>
      <dsp:spPr>
        <a:xfrm>
          <a:off x="0" y="8433"/>
          <a:ext cx="9601196" cy="12870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n-US" sz="2500" kern="1200" smtClean="0"/>
            <a:t>Results &amp; Conclusion </a:t>
          </a:r>
          <a:br>
            <a:rPr lang="en-US" sz="2500" kern="1200" smtClean="0"/>
          </a:br>
          <a:r>
            <a:rPr lang="en-US" sz="2500" kern="1200" smtClean="0"/>
            <a:t/>
          </a:r>
          <a:br>
            <a:rPr lang="en-US" sz="2500" kern="1200" smtClean="0"/>
          </a:br>
          <a:endParaRPr lang="en-US" sz="2500" kern="1200"/>
        </a:p>
      </dsp:txBody>
      <dsp:txXfrm>
        <a:off x="62826" y="71259"/>
        <a:ext cx="9475544" cy="1161348"/>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8E5CAA-BAF0-41E3-B97D-6C43E9A1EDDA}">
      <dsp:nvSpPr>
        <dsp:cNvPr id="0" name=""/>
        <dsp:cNvSpPr/>
      </dsp:nvSpPr>
      <dsp:spPr>
        <a:xfrm>
          <a:off x="0" y="43533"/>
          <a:ext cx="9601196" cy="12168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t>Conclusion</a:t>
          </a:r>
          <a:r>
            <a:rPr lang="en-US" sz="5700" kern="1200" dirty="0" smtClean="0"/>
            <a:t> </a:t>
          </a:r>
          <a:endParaRPr lang="en-US" sz="5700" kern="1200" dirty="0"/>
        </a:p>
      </dsp:txBody>
      <dsp:txXfrm>
        <a:off x="59399" y="102932"/>
        <a:ext cx="9482398" cy="10980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E81B0C-3C39-40A2-AA42-58FAB8164FEB}">
      <dsp:nvSpPr>
        <dsp:cNvPr id="0" name=""/>
        <dsp:cNvSpPr/>
      </dsp:nvSpPr>
      <dsp:spPr>
        <a:xfrm>
          <a:off x="0" y="13645"/>
          <a:ext cx="9601196" cy="12729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n-US" sz="3400" kern="1200" dirty="0" smtClean="0"/>
            <a:t>Introduction </a:t>
          </a:r>
          <a:br>
            <a:rPr lang="en-US" sz="3400" kern="1200" dirty="0" smtClean="0"/>
          </a:br>
          <a:endParaRPr lang="en-US" sz="3400" kern="1200" dirty="0"/>
        </a:p>
      </dsp:txBody>
      <dsp:txXfrm>
        <a:off x="62141" y="75786"/>
        <a:ext cx="9476914" cy="11486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C47C47-7159-40CE-BE9D-1C95F1486782}">
      <dsp:nvSpPr>
        <dsp:cNvPr id="0" name=""/>
        <dsp:cNvSpPr/>
      </dsp:nvSpPr>
      <dsp:spPr>
        <a:xfrm>
          <a:off x="491780" y="2230"/>
          <a:ext cx="3314475" cy="3314475"/>
        </a:xfrm>
        <a:prstGeom prst="ellipse">
          <a:avLst/>
        </a:prstGeom>
        <a:blipFill rotWithShape="0">
          <a:blip xmlns:r="http://schemas.openxmlformats.org/officeDocument/2006/relationships" r:embed="rId1">
            <a:duotone>
              <a:schemeClr val="accent1">
                <a:alpha val="50000"/>
                <a:hueOff val="0"/>
                <a:satOff val="0"/>
                <a:lumOff val="0"/>
                <a:alphaOff val="0"/>
                <a:shade val="74000"/>
                <a:satMod val="130000"/>
                <a:lumMod val="90000"/>
              </a:schemeClr>
              <a:schemeClr val="accent1">
                <a:alpha val="50000"/>
                <a:hueOff val="0"/>
                <a:satOff val="0"/>
                <a:lumOff val="0"/>
                <a:alphaOff val="0"/>
                <a:tint val="94000"/>
                <a:satMod val="120000"/>
                <a:lumMod val="104000"/>
              </a:schemeClr>
            </a:duotone>
          </a:blip>
          <a:tile tx="0" ty="0" sx="100000" sy="100000" flip="none" algn="tl"/>
        </a:blip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82407" tIns="44450" rIns="182407" bIns="44450" numCol="1" spcCol="1270" anchor="ctr" anchorCtr="0">
          <a:noAutofit/>
        </a:bodyPr>
        <a:lstStyle/>
        <a:p>
          <a:pPr lvl="0" algn="ctr" defTabSz="1555750" rtl="0">
            <a:lnSpc>
              <a:spcPct val="90000"/>
            </a:lnSpc>
            <a:spcBef>
              <a:spcPct val="0"/>
            </a:spcBef>
            <a:spcAft>
              <a:spcPct val="35000"/>
            </a:spcAft>
          </a:pPr>
          <a:r>
            <a:rPr lang="en-US" sz="3500" b="1" i="1" kern="1200" dirty="0" smtClean="0"/>
            <a:t>Creep Definition .</a:t>
          </a:r>
          <a:endParaRPr lang="en-US" sz="3500" kern="1200" dirty="0"/>
        </a:p>
      </dsp:txBody>
      <dsp:txXfrm>
        <a:off x="977174" y="487624"/>
        <a:ext cx="2343687" cy="2343687"/>
      </dsp:txXfrm>
    </dsp:sp>
    <dsp:sp modelId="{2CAD4F74-F688-479D-8831-3FF134EF58BF}">
      <dsp:nvSpPr>
        <dsp:cNvPr id="0" name=""/>
        <dsp:cNvSpPr/>
      </dsp:nvSpPr>
      <dsp:spPr>
        <a:xfrm>
          <a:off x="3143360" y="2230"/>
          <a:ext cx="3314475" cy="3314475"/>
        </a:xfrm>
        <a:prstGeom prst="ellipse">
          <a:avLst/>
        </a:prstGeom>
        <a:blipFill rotWithShape="0">
          <a:blip xmlns:r="http://schemas.openxmlformats.org/officeDocument/2006/relationships" r:embed="rId1">
            <a:duotone>
              <a:schemeClr val="accent1">
                <a:alpha val="50000"/>
                <a:hueOff val="0"/>
                <a:satOff val="0"/>
                <a:lumOff val="0"/>
                <a:alphaOff val="0"/>
                <a:shade val="74000"/>
                <a:satMod val="130000"/>
                <a:lumMod val="90000"/>
              </a:schemeClr>
              <a:schemeClr val="accent1">
                <a:alpha val="50000"/>
                <a:hueOff val="0"/>
                <a:satOff val="0"/>
                <a:lumOff val="0"/>
                <a:alphaOff val="0"/>
                <a:tint val="94000"/>
                <a:satMod val="120000"/>
                <a:lumMod val="104000"/>
              </a:schemeClr>
            </a:duotone>
          </a:blip>
          <a:tile tx="0" ty="0" sx="100000" sy="100000" flip="none" algn="tl"/>
        </a:blip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82407" tIns="44450" rIns="182407" bIns="44450" numCol="1" spcCol="1270" anchor="ctr" anchorCtr="0">
          <a:noAutofit/>
        </a:bodyPr>
        <a:lstStyle/>
        <a:p>
          <a:pPr lvl="0" algn="ctr" defTabSz="1555750" rtl="0">
            <a:lnSpc>
              <a:spcPct val="90000"/>
            </a:lnSpc>
            <a:spcBef>
              <a:spcPct val="0"/>
            </a:spcBef>
            <a:spcAft>
              <a:spcPct val="35000"/>
            </a:spcAft>
          </a:pPr>
          <a:r>
            <a:rPr lang="en-US" sz="3500" b="1" kern="1200" dirty="0" smtClean="0">
              <a:solidFill>
                <a:schemeClr val="tx1"/>
              </a:solidFill>
            </a:rPr>
            <a:t>Objectives of project</a:t>
          </a:r>
          <a:endParaRPr lang="en-US" sz="3500" b="1" kern="1200" dirty="0"/>
        </a:p>
      </dsp:txBody>
      <dsp:txXfrm>
        <a:off x="3628754" y="487624"/>
        <a:ext cx="2343687" cy="2343687"/>
      </dsp:txXfrm>
    </dsp:sp>
    <dsp:sp modelId="{6CD1A4B4-CBB9-4F71-8DE2-569784CDBA8D}">
      <dsp:nvSpPr>
        <dsp:cNvPr id="0" name=""/>
        <dsp:cNvSpPr/>
      </dsp:nvSpPr>
      <dsp:spPr>
        <a:xfrm>
          <a:off x="5794940" y="2230"/>
          <a:ext cx="3314475" cy="3314475"/>
        </a:xfrm>
        <a:prstGeom prst="ellipse">
          <a:avLst/>
        </a:prstGeom>
        <a:blipFill rotWithShape="0">
          <a:blip xmlns:r="http://schemas.openxmlformats.org/officeDocument/2006/relationships" r:embed="rId1">
            <a:duotone>
              <a:schemeClr val="accent1">
                <a:alpha val="50000"/>
                <a:hueOff val="0"/>
                <a:satOff val="0"/>
                <a:lumOff val="0"/>
                <a:alphaOff val="0"/>
                <a:shade val="74000"/>
                <a:satMod val="130000"/>
                <a:lumMod val="90000"/>
              </a:schemeClr>
              <a:schemeClr val="accent1">
                <a:alpha val="50000"/>
                <a:hueOff val="0"/>
                <a:satOff val="0"/>
                <a:lumOff val="0"/>
                <a:alphaOff val="0"/>
                <a:tint val="94000"/>
                <a:satMod val="120000"/>
                <a:lumMod val="104000"/>
              </a:schemeClr>
            </a:duotone>
          </a:blip>
          <a:tile tx="0" ty="0" sx="100000" sy="100000" flip="none" algn="tl"/>
        </a:blip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82407" tIns="44450" rIns="182407" bIns="44450" numCol="1" spcCol="1270" anchor="ctr" anchorCtr="0">
          <a:noAutofit/>
        </a:bodyPr>
        <a:lstStyle/>
        <a:p>
          <a:pPr lvl="0" algn="ctr" defTabSz="1555750" rtl="0">
            <a:lnSpc>
              <a:spcPct val="90000"/>
            </a:lnSpc>
            <a:spcBef>
              <a:spcPct val="0"/>
            </a:spcBef>
            <a:spcAft>
              <a:spcPct val="35000"/>
            </a:spcAft>
          </a:pPr>
          <a:r>
            <a:rPr lang="en-US" sz="3500" b="1" i="1" kern="1200" dirty="0" smtClean="0"/>
            <a:t>Creep Theory</a:t>
          </a:r>
          <a:endParaRPr lang="en-US" sz="3500" kern="1200" dirty="0"/>
        </a:p>
      </dsp:txBody>
      <dsp:txXfrm>
        <a:off x="6280334" y="487624"/>
        <a:ext cx="2343687" cy="234368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85D4CA-96E5-491D-A0D5-7401EEFB1A9B}">
      <dsp:nvSpPr>
        <dsp:cNvPr id="0" name=""/>
        <dsp:cNvSpPr/>
      </dsp:nvSpPr>
      <dsp:spPr>
        <a:xfrm>
          <a:off x="0" y="15453"/>
          <a:ext cx="9601196" cy="12729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n-US" sz="3400" kern="1200" smtClean="0"/>
            <a:t>Problem definition </a:t>
          </a:r>
          <a:br>
            <a:rPr lang="en-US" sz="3400" kern="1200" smtClean="0"/>
          </a:br>
          <a:endParaRPr lang="en-US" sz="3400" kern="1200"/>
        </a:p>
      </dsp:txBody>
      <dsp:txXfrm>
        <a:off x="62141" y="77594"/>
        <a:ext cx="9476914" cy="114867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AE5FDB-8A0E-4A3F-8223-E1928DE7B418}">
      <dsp:nvSpPr>
        <dsp:cNvPr id="0" name=""/>
        <dsp:cNvSpPr/>
      </dsp:nvSpPr>
      <dsp:spPr>
        <a:xfrm>
          <a:off x="653256" y="0"/>
          <a:ext cx="8294687" cy="3317875"/>
        </a:xfrm>
        <a:prstGeom prst="leftRightRibb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9EFF02-8D18-4C02-8EB4-3125DDEA424F}">
      <dsp:nvSpPr>
        <dsp:cNvPr id="0" name=""/>
        <dsp:cNvSpPr/>
      </dsp:nvSpPr>
      <dsp:spPr>
        <a:xfrm>
          <a:off x="1648618" y="580628"/>
          <a:ext cx="2737246" cy="1625758"/>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5344" rIns="0" bIns="91440" numCol="1" spcCol="1270" anchor="ctr" anchorCtr="0">
          <a:noAutofit/>
        </a:bodyPr>
        <a:lstStyle/>
        <a:p>
          <a:pPr lvl="0" algn="ctr" defTabSz="1066800" rtl="0">
            <a:lnSpc>
              <a:spcPct val="90000"/>
            </a:lnSpc>
            <a:spcBef>
              <a:spcPct val="0"/>
            </a:spcBef>
            <a:spcAft>
              <a:spcPct val="35000"/>
            </a:spcAft>
          </a:pPr>
          <a:r>
            <a:rPr lang="en-US" sz="2400" kern="1200" dirty="0" smtClean="0">
              <a:solidFill>
                <a:schemeClr val="tx1"/>
              </a:solidFill>
            </a:rPr>
            <a:t>The creep phenomena :  is an important phenomena to be studied </a:t>
          </a:r>
          <a:endParaRPr lang="en-US" sz="2400" kern="1200" dirty="0">
            <a:solidFill>
              <a:schemeClr val="tx1"/>
            </a:solidFill>
          </a:endParaRPr>
        </a:p>
      </dsp:txBody>
      <dsp:txXfrm>
        <a:off x="1648618" y="580628"/>
        <a:ext cx="2737246" cy="1625758"/>
      </dsp:txXfrm>
    </dsp:sp>
    <dsp:sp modelId="{E89C532F-4904-456C-A06D-A14FFA65939A}">
      <dsp:nvSpPr>
        <dsp:cNvPr id="0" name=""/>
        <dsp:cNvSpPr/>
      </dsp:nvSpPr>
      <dsp:spPr>
        <a:xfrm>
          <a:off x="4800600" y="1111488"/>
          <a:ext cx="3234928" cy="1625758"/>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5344" rIns="0" bIns="91440" numCol="1" spcCol="1270" anchor="ctr" anchorCtr="0">
          <a:noAutofit/>
        </a:bodyPr>
        <a:lstStyle/>
        <a:p>
          <a:pPr lvl="0" algn="ctr" defTabSz="1066800" rtl="0">
            <a:lnSpc>
              <a:spcPct val="90000"/>
            </a:lnSpc>
            <a:spcBef>
              <a:spcPct val="0"/>
            </a:spcBef>
            <a:spcAft>
              <a:spcPct val="35000"/>
            </a:spcAft>
          </a:pPr>
          <a:r>
            <a:rPr lang="en-US" sz="2400" kern="1200" dirty="0" smtClean="0">
              <a:solidFill>
                <a:schemeClr val="tx1"/>
              </a:solidFill>
            </a:rPr>
            <a:t>This phenomena happens under high temperature and </a:t>
          </a:r>
          <a:endParaRPr lang="en-US" sz="2400" kern="1200" dirty="0">
            <a:solidFill>
              <a:schemeClr val="tx1"/>
            </a:solidFill>
          </a:endParaRPr>
        </a:p>
      </dsp:txBody>
      <dsp:txXfrm>
        <a:off x="4800600" y="1111488"/>
        <a:ext cx="3234928" cy="162575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F23320-F2D6-4F31-B474-D5C72DA8EE0D}">
      <dsp:nvSpPr>
        <dsp:cNvPr id="0" name=""/>
        <dsp:cNvSpPr/>
      </dsp:nvSpPr>
      <dsp:spPr>
        <a:xfrm>
          <a:off x="0" y="87066"/>
          <a:ext cx="9601196" cy="12168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US" sz="3500" b="0" kern="1200" dirty="0" smtClean="0">
              <a:solidFill>
                <a:schemeClr val="tx1"/>
              </a:solidFill>
            </a:rPr>
            <a:t>Objectives of project</a:t>
          </a:r>
          <a:endParaRPr lang="en-US" sz="3500" b="0" kern="1200" dirty="0">
            <a:solidFill>
              <a:schemeClr val="tx1"/>
            </a:solidFill>
          </a:endParaRPr>
        </a:p>
      </dsp:txBody>
      <dsp:txXfrm>
        <a:off x="59399" y="146465"/>
        <a:ext cx="9482398" cy="109800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32F1FC-0DB1-448D-9105-7E3CAD39E024}">
      <dsp:nvSpPr>
        <dsp:cNvPr id="0" name=""/>
        <dsp:cNvSpPr/>
      </dsp:nvSpPr>
      <dsp:spPr>
        <a:xfrm>
          <a:off x="-3724282" y="-576074"/>
          <a:ext cx="4470024" cy="4470024"/>
        </a:xfrm>
        <a:prstGeom prst="blockArc">
          <a:avLst>
            <a:gd name="adj1" fmla="val 18900000"/>
            <a:gd name="adj2" fmla="val 2700000"/>
            <a:gd name="adj3" fmla="val 483"/>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0B2324-D30F-4C13-815B-9D83F1DCFC79}">
      <dsp:nvSpPr>
        <dsp:cNvPr id="0" name=""/>
        <dsp:cNvSpPr/>
      </dsp:nvSpPr>
      <dsp:spPr>
        <a:xfrm>
          <a:off x="609908" y="473991"/>
          <a:ext cx="8973789" cy="947850"/>
        </a:xfrm>
        <a:prstGeom prst="rect">
          <a:avLst/>
        </a:prstGeom>
        <a:solidFill>
          <a:schemeClr val="bg1"/>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52356" tIns="53340" rIns="53340" bIns="53340" numCol="1" spcCol="1270" anchor="ctr" anchorCtr="0">
          <a:noAutofit/>
        </a:bodyPr>
        <a:lstStyle/>
        <a:p>
          <a:pPr lvl="0" algn="l" defTabSz="933450" rtl="0">
            <a:lnSpc>
              <a:spcPct val="90000"/>
            </a:lnSpc>
            <a:spcBef>
              <a:spcPct val="0"/>
            </a:spcBef>
            <a:spcAft>
              <a:spcPct val="35000"/>
            </a:spcAft>
          </a:pPr>
          <a:r>
            <a:rPr lang="en-US" sz="2100" kern="1200" dirty="0" smtClean="0">
              <a:solidFill>
                <a:schemeClr val="tx1"/>
              </a:solidFill>
            </a:rPr>
            <a:t>the apparatus will be designed to test plastic specimens and study their creep behaviors under different types of loading and temperatures   </a:t>
          </a:r>
          <a:endParaRPr lang="en-US" sz="2100" kern="1200" dirty="0">
            <a:solidFill>
              <a:schemeClr val="tx1"/>
            </a:solidFill>
          </a:endParaRPr>
        </a:p>
      </dsp:txBody>
      <dsp:txXfrm>
        <a:off x="609908" y="473991"/>
        <a:ext cx="8973789" cy="947850"/>
      </dsp:txXfrm>
    </dsp:sp>
    <dsp:sp modelId="{D251FA6C-A709-42EB-8450-91EB98EFB614}">
      <dsp:nvSpPr>
        <dsp:cNvPr id="0" name=""/>
        <dsp:cNvSpPr/>
      </dsp:nvSpPr>
      <dsp:spPr>
        <a:xfrm>
          <a:off x="17501" y="355510"/>
          <a:ext cx="1184813" cy="1184813"/>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BFE18A4-7143-4ED8-8FF7-0E59F20CE220}">
      <dsp:nvSpPr>
        <dsp:cNvPr id="0" name=""/>
        <dsp:cNvSpPr/>
      </dsp:nvSpPr>
      <dsp:spPr>
        <a:xfrm>
          <a:off x="609908" y="1896032"/>
          <a:ext cx="8973789" cy="947850"/>
        </a:xfrm>
        <a:prstGeom prst="rect">
          <a:avLst/>
        </a:prstGeom>
        <a:solidFill>
          <a:schemeClr val="bg1"/>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52356" tIns="53340" rIns="53340" bIns="53340" numCol="1" spcCol="1270" anchor="ctr" anchorCtr="0">
          <a:noAutofit/>
        </a:bodyPr>
        <a:lstStyle/>
        <a:p>
          <a:pPr lvl="0" algn="l" defTabSz="933450" rtl="0">
            <a:lnSpc>
              <a:spcPct val="90000"/>
            </a:lnSpc>
            <a:spcBef>
              <a:spcPct val="0"/>
            </a:spcBef>
            <a:spcAft>
              <a:spcPct val="35000"/>
            </a:spcAft>
          </a:pPr>
          <a:r>
            <a:rPr lang="en-US" sz="2100" kern="1200" dirty="0" smtClean="0">
              <a:solidFill>
                <a:schemeClr val="tx1"/>
              </a:solidFill>
            </a:rPr>
            <a:t>In our project, the added value is the ability to perform creep test under different types of loading (tension ,torsion and combined load ),however ,in the literature most testing devices dedicated on one type of loading only . </a:t>
          </a:r>
          <a:endParaRPr lang="en-US" sz="2100" kern="1200" dirty="0">
            <a:solidFill>
              <a:schemeClr val="tx1"/>
            </a:solidFill>
          </a:endParaRPr>
        </a:p>
      </dsp:txBody>
      <dsp:txXfrm>
        <a:off x="609908" y="1896032"/>
        <a:ext cx="8973789" cy="947850"/>
      </dsp:txXfrm>
    </dsp:sp>
    <dsp:sp modelId="{55E87C5C-E46B-4B65-A524-DE532A690385}">
      <dsp:nvSpPr>
        <dsp:cNvPr id="0" name=""/>
        <dsp:cNvSpPr/>
      </dsp:nvSpPr>
      <dsp:spPr>
        <a:xfrm>
          <a:off x="17501" y="1777551"/>
          <a:ext cx="1184813" cy="1184813"/>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A1DE9E-E743-4689-8DC9-03DEEAF1957F}">
      <dsp:nvSpPr>
        <dsp:cNvPr id="0" name=""/>
        <dsp:cNvSpPr/>
      </dsp:nvSpPr>
      <dsp:spPr>
        <a:xfrm>
          <a:off x="0" y="15453"/>
          <a:ext cx="9601196" cy="12729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n-US" sz="3400" kern="1200" dirty="0" smtClean="0"/>
            <a:t>Creep Theory.</a:t>
          </a:r>
          <a:br>
            <a:rPr lang="en-US" sz="3400" kern="1200" dirty="0" smtClean="0"/>
          </a:br>
          <a:endParaRPr lang="en-US" sz="3400" kern="1200" dirty="0"/>
        </a:p>
      </dsp:txBody>
      <dsp:txXfrm>
        <a:off x="62141" y="77594"/>
        <a:ext cx="9476914" cy="114867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0CC08DB-AF3E-46C6-853D-89270FC08ABB}" type="datetimeFigureOut">
              <a:rPr lang="en-US" smtClean="0"/>
              <a:t>5/14/2015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8875ABF-6923-4C89-9726-786F440473F6}" type="slidenum">
              <a:rPr lang="en-US" smtClean="0"/>
              <a:t>‹#›</a:t>
            </a:fld>
            <a:endParaRPr lang="en-US"/>
          </a:p>
        </p:txBody>
      </p:sp>
    </p:spTree>
    <p:extLst>
      <p:ext uri="{BB962C8B-B14F-4D97-AF65-F5344CB8AC3E}">
        <p14:creationId xmlns:p14="http://schemas.microsoft.com/office/powerpoint/2010/main" val="9851843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DC85B8-D0F5-4ECB-8261-415E1F047F1D}" type="datetimeFigureOut">
              <a:rPr lang="en-US" smtClean="0"/>
              <a:t>5/14/2015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5EE102-D349-47A9-A1E8-2260F1537927}" type="slidenum">
              <a:rPr lang="en-US" smtClean="0"/>
              <a:t>‹#›</a:t>
            </a:fld>
            <a:endParaRPr lang="en-US"/>
          </a:p>
        </p:txBody>
      </p:sp>
    </p:spTree>
    <p:extLst>
      <p:ext uri="{BB962C8B-B14F-4D97-AF65-F5344CB8AC3E}">
        <p14:creationId xmlns:p14="http://schemas.microsoft.com/office/powerpoint/2010/main" val="4068257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5EE102-D349-47A9-A1E8-2260F1537927}" type="slidenum">
              <a:rPr lang="en-US" smtClean="0"/>
              <a:t>27</a:t>
            </a:fld>
            <a:endParaRPr lang="en-US"/>
          </a:p>
        </p:txBody>
      </p:sp>
    </p:spTree>
    <p:extLst>
      <p:ext uri="{BB962C8B-B14F-4D97-AF65-F5344CB8AC3E}">
        <p14:creationId xmlns:p14="http://schemas.microsoft.com/office/powerpoint/2010/main" val="14611551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65BAAEEE-8F95-49E1-AFFE-E26177C0F0C0}" type="datetime1">
              <a:rPr lang="en-US" smtClean="0"/>
              <a:t>5/14/2015</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FD2EFF58-FA32-400E-B973-5F4E0681A177}"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14103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B76ADA-049E-4A39-84A0-EA47924065F0}" type="datetime1">
              <a:rPr lang="en-US" smtClean="0"/>
              <a:t>5/14/2015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2EFF58-FA32-400E-B973-5F4E0681A177}" type="slidenum">
              <a:rPr lang="en-US" smtClean="0"/>
              <a:t>‹#›</a:t>
            </a:fld>
            <a:endParaRPr lang="en-US"/>
          </a:p>
        </p:txBody>
      </p:sp>
    </p:spTree>
    <p:extLst>
      <p:ext uri="{BB962C8B-B14F-4D97-AF65-F5344CB8AC3E}">
        <p14:creationId xmlns:p14="http://schemas.microsoft.com/office/powerpoint/2010/main" val="1899758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726525-05AD-4862-975A-E9E741028188}" type="datetime1">
              <a:rPr lang="en-US" smtClean="0"/>
              <a:t>5/14/2015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2EFF58-FA32-400E-B973-5F4E0681A177}"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203356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37F4F9-198E-4FD6-9A2D-DFA866930573}" type="datetime1">
              <a:rPr lang="en-US" smtClean="0"/>
              <a:t>5/14/2015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2EFF58-FA32-400E-B973-5F4E0681A177}"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66788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8B5DA9-26A3-412E-B6DD-474050CCF1C0}" type="datetime1">
              <a:rPr lang="en-US" smtClean="0"/>
              <a:t>5/14/2015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2EFF58-FA32-400E-B973-5F4E0681A177}" type="slidenum">
              <a:rPr lang="en-US" smtClean="0"/>
              <a:t>‹#›</a:t>
            </a:fld>
            <a:endParaRPr lang="en-US"/>
          </a:p>
        </p:txBody>
      </p:sp>
    </p:spTree>
    <p:extLst>
      <p:ext uri="{BB962C8B-B14F-4D97-AF65-F5344CB8AC3E}">
        <p14:creationId xmlns:p14="http://schemas.microsoft.com/office/powerpoint/2010/main" val="41484590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DE668F-D7B4-402C-94C4-396090394407}" type="datetime1">
              <a:rPr lang="en-US" smtClean="0"/>
              <a:t>5/14/2015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2EFF58-FA32-400E-B973-5F4E0681A177}"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842056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166CE15-3A24-4EE9-AA2D-E780D4BD9166}" type="datetime1">
              <a:rPr lang="en-US" smtClean="0"/>
              <a:t>5/14/2015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2EFF58-FA32-400E-B973-5F4E0681A177}"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37006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93DF6D-3D62-4BB6-BFED-3AA12E8173B5}" type="datetime1">
              <a:rPr lang="en-US" smtClean="0"/>
              <a:t>5/14/2015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2EFF58-FA32-400E-B973-5F4E0681A177}"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278321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2BD84B8-339E-459A-A5F4-357A18C976ED}" type="datetime1">
              <a:rPr lang="en-US" smtClean="0"/>
              <a:t>5/14/2015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2EFF58-FA32-400E-B973-5F4E0681A177}"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19838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BB68970-D695-4234-B110-F2664ABCE744}" type="datetime1">
              <a:rPr lang="en-US" smtClean="0"/>
              <a:t>5/14/2015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2EFF58-FA32-400E-B973-5F4E0681A177}" type="slidenum">
              <a:rPr lang="en-US" smtClean="0"/>
              <a:t>‹#›</a:t>
            </a:fld>
            <a:endParaRPr lang="en-US"/>
          </a:p>
        </p:txBody>
      </p:sp>
    </p:spTree>
    <p:extLst>
      <p:ext uri="{BB962C8B-B14F-4D97-AF65-F5344CB8AC3E}">
        <p14:creationId xmlns:p14="http://schemas.microsoft.com/office/powerpoint/2010/main" val="3512209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7A5C4B-1842-4690-9F6A-D7B1992BE171}" type="datetime1">
              <a:rPr lang="en-US" smtClean="0"/>
              <a:t>5/14/2015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2EFF58-FA32-400E-B973-5F4E0681A177}"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65599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9E7A3F0-0E03-4EF6-BC18-86AB77465F37}" type="datetime1">
              <a:rPr lang="en-US" smtClean="0"/>
              <a:t>5/14/2015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2EFF58-FA32-400E-B973-5F4E0681A177}" type="slidenum">
              <a:rPr lang="en-US" smtClean="0"/>
              <a:t>‹#›</a:t>
            </a:fld>
            <a:endParaRPr lang="en-US"/>
          </a:p>
        </p:txBody>
      </p:sp>
    </p:spTree>
    <p:extLst>
      <p:ext uri="{BB962C8B-B14F-4D97-AF65-F5344CB8AC3E}">
        <p14:creationId xmlns:p14="http://schemas.microsoft.com/office/powerpoint/2010/main" val="1772558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F74405F-791D-4607-8E71-871458048217}" type="datetime1">
              <a:rPr lang="en-US" smtClean="0"/>
              <a:t>5/14/2015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2EFF58-FA32-400E-B973-5F4E0681A177}"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80853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FC5FEC0-3536-406C-8707-7B3FAF4FEEC8}" type="datetime1">
              <a:rPr lang="en-US" smtClean="0"/>
              <a:t>5/14/2015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2EFF58-FA32-400E-B973-5F4E0681A177}"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4667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7135F7-3761-4552-8CA3-5AE73412A877}" type="datetime1">
              <a:rPr lang="en-US" smtClean="0"/>
              <a:t>5/14/2015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2EFF58-FA32-400E-B973-5F4E0681A177}" type="slidenum">
              <a:rPr lang="en-US" smtClean="0"/>
              <a:t>‹#›</a:t>
            </a:fld>
            <a:endParaRPr lang="en-US"/>
          </a:p>
        </p:txBody>
      </p:sp>
    </p:spTree>
    <p:extLst>
      <p:ext uri="{BB962C8B-B14F-4D97-AF65-F5344CB8AC3E}">
        <p14:creationId xmlns:p14="http://schemas.microsoft.com/office/powerpoint/2010/main" val="1797946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5C65E8-8300-4EEB-9C11-B54854098071}" type="datetime1">
              <a:rPr lang="en-US" smtClean="0"/>
              <a:t>5/14/2015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2EFF58-FA32-400E-B973-5F4E0681A177}"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34534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A66EAF-C69C-4472-AFDC-79B01EE3C135}" type="datetime1">
              <a:rPr lang="en-US" smtClean="0"/>
              <a:t>5/14/2015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2EFF58-FA32-400E-B973-5F4E0681A177}" type="slidenum">
              <a:rPr lang="en-US" smtClean="0"/>
              <a:t>‹#›</a:t>
            </a:fld>
            <a:endParaRPr lang="en-US"/>
          </a:p>
        </p:txBody>
      </p:sp>
    </p:spTree>
    <p:extLst>
      <p:ext uri="{BB962C8B-B14F-4D97-AF65-F5344CB8AC3E}">
        <p14:creationId xmlns:p14="http://schemas.microsoft.com/office/powerpoint/2010/main" val="11348175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5E478F2-9D61-4815-BC9D-A1484516CB9D}" type="datetime1">
              <a:rPr lang="en-US" smtClean="0"/>
              <a:t>5/14/2015</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D2EFF58-FA32-400E-B973-5F4E0681A177}" type="slidenum">
              <a:rPr lang="en-US" smtClean="0"/>
              <a:t>‹#›</a:t>
            </a:fld>
            <a:endParaRPr lang="en-US"/>
          </a:p>
        </p:txBody>
      </p:sp>
    </p:spTree>
    <p:extLst>
      <p:ext uri="{BB962C8B-B14F-4D97-AF65-F5344CB8AC3E}">
        <p14:creationId xmlns:p14="http://schemas.microsoft.com/office/powerpoint/2010/main" val="306259749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hf hdr="0" ftr="0" dt="0"/>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avi"/><Relationship Id="rId1" Type="http://schemas.microsoft.com/office/2007/relationships/media" Target="../media/media1.avi"/><Relationship Id="rId4" Type="http://schemas.openxmlformats.org/officeDocument/2006/relationships/image" Target="../media/image35.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avi"/><Relationship Id="rId1" Type="http://schemas.microsoft.com/office/2007/relationships/media" Target="../media/media2.avi"/><Relationship Id="rId4" Type="http://schemas.openxmlformats.org/officeDocument/2006/relationships/image" Target="../media/image36.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3.avi"/><Relationship Id="rId1" Type="http://schemas.microsoft.com/office/2007/relationships/media" Target="../media/media3.avi"/><Relationship Id="rId4" Type="http://schemas.openxmlformats.org/officeDocument/2006/relationships/image" Target="../media/image37.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4.avi"/><Relationship Id="rId1" Type="http://schemas.microsoft.com/office/2007/relationships/media" Target="../media/media4.avi"/><Relationship Id="rId4" Type="http://schemas.openxmlformats.org/officeDocument/2006/relationships/image" Target="../media/image38.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5.avi"/><Relationship Id="rId1" Type="http://schemas.microsoft.com/office/2007/relationships/media" Target="../media/media5.avi"/><Relationship Id="rId4" Type="http://schemas.openxmlformats.org/officeDocument/2006/relationships/image" Target="../media/image39.png"/></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6.avi"/><Relationship Id="rId1" Type="http://schemas.microsoft.com/office/2007/relationships/media" Target="../media/media6.avi"/><Relationship Id="rId4" Type="http://schemas.openxmlformats.org/officeDocument/2006/relationships/image" Target="../media/image40.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7.avi"/><Relationship Id="rId1" Type="http://schemas.microsoft.com/office/2007/relationships/media" Target="../media/media7.avi"/><Relationship Id="rId4" Type="http://schemas.openxmlformats.org/officeDocument/2006/relationships/image" Target="../media/image41.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8.avi"/><Relationship Id="rId1" Type="http://schemas.microsoft.com/office/2007/relationships/media" Target="../media/media8.avi"/><Relationship Id="rId4" Type="http://schemas.openxmlformats.org/officeDocument/2006/relationships/image" Target="../media/image42.png"/></Relationships>
</file>

<file path=ppt/slides/_rels/slide43.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54.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55.jp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56.jp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57.jp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chart" Target="../charts/chart1.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5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diagramLayout" Target="../diagrams/layout18.xml"/><Relationship Id="rId7" Type="http://schemas.openxmlformats.org/officeDocument/2006/relationships/chart" Target="../charts/chart2.xml"/><Relationship Id="rId2" Type="http://schemas.openxmlformats.org/officeDocument/2006/relationships/diagramData" Target="../diagrams/data18.xml"/><Relationship Id="rId1" Type="http://schemas.openxmlformats.org/officeDocument/2006/relationships/slideLayout" Target="../slideLayouts/slideLayout4.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58.PNG"/><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20.xml"/><Relationship Id="rId7" Type="http://schemas.openxmlformats.org/officeDocument/2006/relationships/image" Target="../media/image59.PNG"/><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60.jpg"/><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Layout" Target="../diagrams/layout9.xml"/><Relationship Id="rId7" Type="http://schemas.openxmlformats.org/officeDocument/2006/relationships/diagramData" Target="../diagrams/data10.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s>
</file>

<file path=ppt/slides/_rels/slide60.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62.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2.xml"/><Relationship Id="rId12" Type="http://schemas.openxmlformats.org/officeDocument/2006/relationships/image" Target="../media/image8.jpeg"/><Relationship Id="rId2" Type="http://schemas.openxmlformats.org/officeDocument/2006/relationships/diagramData" Target="../diagrams/data11.xml"/><Relationship Id="rId1" Type="http://schemas.openxmlformats.org/officeDocument/2006/relationships/slideLayout" Target="../slideLayouts/slideLayout8.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cs typeface="+mn-cs"/>
              </a:rPr>
              <a:t/>
            </a:r>
            <a:br>
              <a:rPr lang="en-US" sz="2000" dirty="0" smtClean="0">
                <a:cs typeface="+mn-cs"/>
              </a:rPr>
            </a:br>
            <a:r>
              <a:rPr lang="en-US" sz="2000" dirty="0">
                <a:cs typeface="+mn-cs"/>
              </a:rPr>
              <a:t/>
            </a:r>
            <a:br>
              <a:rPr lang="en-US" sz="2000" dirty="0">
                <a:cs typeface="+mn-cs"/>
              </a:rPr>
            </a:br>
            <a:r>
              <a:rPr lang="en-US" sz="2000" dirty="0">
                <a:cs typeface="+mn-cs"/>
              </a:rPr>
              <a:t/>
            </a:r>
            <a:br>
              <a:rPr lang="en-US" sz="2000" dirty="0">
                <a:cs typeface="+mn-cs"/>
              </a:rPr>
            </a:br>
            <a:r>
              <a:rPr lang="en-US" sz="2000" dirty="0" smtClean="0">
                <a:cs typeface="+mn-cs"/>
              </a:rPr>
              <a:t/>
            </a:r>
            <a:br>
              <a:rPr lang="en-US" sz="2000" dirty="0" smtClean="0">
                <a:cs typeface="+mn-cs"/>
              </a:rPr>
            </a:br>
            <a:r>
              <a:rPr lang="en-US" sz="2000" dirty="0" smtClean="0">
                <a:cs typeface="+mn-cs"/>
              </a:rPr>
              <a:t/>
            </a:r>
            <a:br>
              <a:rPr lang="en-US" sz="2000" dirty="0" smtClean="0">
                <a:cs typeface="+mn-cs"/>
              </a:rPr>
            </a:br>
            <a:r>
              <a:rPr lang="en-US" sz="2000" dirty="0">
                <a:cs typeface="+mn-cs"/>
              </a:rPr>
              <a:t/>
            </a:r>
            <a:br>
              <a:rPr lang="en-US" sz="2000" dirty="0">
                <a:cs typeface="+mn-cs"/>
              </a:rPr>
            </a:br>
            <a:r>
              <a:rPr lang="en-US" sz="2000" b="1" dirty="0" smtClean="0">
                <a:cs typeface="+mn-cs"/>
              </a:rPr>
              <a:t> An-</a:t>
            </a:r>
            <a:r>
              <a:rPr lang="en-US" sz="2000" b="1" dirty="0" err="1" smtClean="0">
                <a:cs typeface="+mn-cs"/>
              </a:rPr>
              <a:t>Najah</a:t>
            </a:r>
            <a:r>
              <a:rPr lang="en-US" sz="2000" b="1" dirty="0" smtClean="0">
                <a:cs typeface="+mn-cs"/>
              </a:rPr>
              <a:t> </a:t>
            </a:r>
            <a:r>
              <a:rPr lang="en-US" sz="2000" b="1" dirty="0">
                <a:cs typeface="+mn-cs"/>
              </a:rPr>
              <a:t>National University</a:t>
            </a:r>
            <a:r>
              <a:rPr lang="ar-AE" sz="2000" b="1" dirty="0">
                <a:cs typeface="+mn-cs"/>
              </a:rPr>
              <a:t>  </a:t>
            </a:r>
            <a:r>
              <a:rPr lang="en-US" sz="2000" dirty="0">
                <a:cs typeface="+mn-cs"/>
              </a:rPr>
              <a:t/>
            </a:r>
            <a:br>
              <a:rPr lang="en-US" sz="2000" dirty="0">
                <a:cs typeface="+mn-cs"/>
              </a:rPr>
            </a:br>
            <a:r>
              <a:rPr lang="en-US" sz="2000" dirty="0" smtClean="0">
                <a:cs typeface="+mn-cs"/>
              </a:rPr>
              <a:t>      </a:t>
            </a:r>
            <a:r>
              <a:rPr lang="en-US" sz="2000" b="1" dirty="0" smtClean="0">
                <a:cs typeface="+mn-cs"/>
              </a:rPr>
              <a:t>Faculty </a:t>
            </a:r>
            <a:r>
              <a:rPr lang="en-US" sz="2000" b="1" dirty="0">
                <a:cs typeface="+mn-cs"/>
              </a:rPr>
              <a:t>of Engineering &amp; IT</a:t>
            </a:r>
            <a:r>
              <a:rPr lang="ar-AE" sz="2000" b="1" dirty="0">
                <a:cs typeface="+mn-cs"/>
              </a:rPr>
              <a:t>       </a:t>
            </a:r>
            <a:r>
              <a:rPr lang="en-US" sz="2000" dirty="0">
                <a:cs typeface="+mn-cs"/>
              </a:rPr>
              <a:t/>
            </a:r>
            <a:br>
              <a:rPr lang="en-US" sz="2000" dirty="0">
                <a:cs typeface="+mn-cs"/>
              </a:rPr>
            </a:br>
            <a:r>
              <a:rPr lang="en-US" sz="2000" b="1" dirty="0">
                <a:cs typeface="+mn-cs"/>
              </a:rPr>
              <a:t>Mechanical Engineering Department</a:t>
            </a:r>
            <a:endParaRPr lang="en-US" sz="2000" dirty="0">
              <a:cs typeface="+mn-cs"/>
            </a:endParaRPr>
          </a:p>
        </p:txBody>
      </p:sp>
      <p:pic>
        <p:nvPicPr>
          <p:cNvPr id="4" name="Picture 3" descr="C:\Users\ABET Center\Dropbox\ABET center\ABET center logo.bmp"/>
          <p:cNvPicPr/>
          <p:nvPr/>
        </p:nvPicPr>
        <p:blipFill>
          <a:blip r:embed="rId2" cstate="print"/>
          <a:srcRect r="69542" b="4504"/>
          <a:stretch>
            <a:fillRect/>
          </a:stretch>
        </p:blipFill>
        <p:spPr bwMode="auto">
          <a:xfrm>
            <a:off x="5079681" y="601218"/>
            <a:ext cx="1666875" cy="1485900"/>
          </a:xfrm>
          <a:prstGeom prst="rect">
            <a:avLst/>
          </a:prstGeom>
          <a:noFill/>
          <a:ln w="9525">
            <a:noFill/>
            <a:miter lim="800000"/>
            <a:headEnd/>
            <a:tailEnd/>
          </a:ln>
        </p:spPr>
      </p:pic>
      <p:sp>
        <p:nvSpPr>
          <p:cNvPr id="7" name="Text Box 2"/>
          <p:cNvSpPr txBox="1">
            <a:spLocks noChangeArrowheads="1"/>
          </p:cNvSpPr>
          <p:nvPr/>
        </p:nvSpPr>
        <p:spPr bwMode="auto">
          <a:xfrm>
            <a:off x="2036064" y="3850213"/>
            <a:ext cx="2182367" cy="175124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spAutoFit/>
          </a:bodyPr>
          <a:lstStyle/>
          <a:p>
            <a:pPr algn="ctr" rtl="0">
              <a:lnSpc>
                <a:spcPct val="115000"/>
              </a:lnSpc>
              <a:spcAft>
                <a:spcPts val="1000"/>
              </a:spcAft>
            </a:pPr>
            <a:r>
              <a:rPr lang="en-US" sz="1400" b="1" i="1" dirty="0">
                <a:effectLst/>
                <a:latin typeface="Times New Roman"/>
                <a:ea typeface="Calibri"/>
                <a:cs typeface="Arial"/>
              </a:rPr>
              <a:t>P</a:t>
            </a:r>
            <a:r>
              <a:rPr lang="en-US" b="1" i="1" dirty="0">
                <a:effectLst/>
                <a:latin typeface="Times New Roman"/>
                <a:ea typeface="Calibri"/>
                <a:cs typeface="Arial"/>
              </a:rPr>
              <a:t>repared by </a:t>
            </a:r>
            <a:endParaRPr lang="en-US" sz="1400" dirty="0">
              <a:effectLst/>
              <a:latin typeface="Calibri"/>
              <a:ea typeface="Calibri"/>
              <a:cs typeface="Arial"/>
            </a:endParaRPr>
          </a:p>
          <a:p>
            <a:pPr algn="ctr" rtl="0">
              <a:lnSpc>
                <a:spcPct val="115000"/>
              </a:lnSpc>
              <a:spcAft>
                <a:spcPts val="1000"/>
              </a:spcAft>
            </a:pPr>
            <a:r>
              <a:rPr lang="en-US" b="1" i="1" dirty="0">
                <a:effectLst/>
                <a:latin typeface="Times New Roman"/>
                <a:ea typeface="Calibri"/>
                <a:cs typeface="Arial"/>
              </a:rPr>
              <a:t> </a:t>
            </a:r>
            <a:r>
              <a:rPr lang="en-US" b="1" i="1" dirty="0" smtClean="0">
                <a:effectLst/>
                <a:latin typeface="Times New Roman"/>
                <a:ea typeface="Calibri"/>
                <a:cs typeface="Arial"/>
              </a:rPr>
              <a:t> Waleed </a:t>
            </a:r>
            <a:r>
              <a:rPr lang="en-US" b="1" i="1" dirty="0">
                <a:effectLst/>
                <a:latin typeface="Times New Roman"/>
                <a:ea typeface="Calibri"/>
                <a:cs typeface="Arial"/>
              </a:rPr>
              <a:t>Najjar</a:t>
            </a:r>
            <a:endParaRPr lang="en-US" sz="1400" dirty="0">
              <a:effectLst/>
              <a:latin typeface="Calibri"/>
              <a:ea typeface="Calibri"/>
              <a:cs typeface="Arial"/>
            </a:endParaRPr>
          </a:p>
          <a:p>
            <a:pPr algn="ctr" rtl="0">
              <a:lnSpc>
                <a:spcPct val="115000"/>
              </a:lnSpc>
              <a:spcAft>
                <a:spcPts val="1000"/>
              </a:spcAft>
            </a:pPr>
            <a:r>
              <a:rPr lang="en-US" b="1" i="1" dirty="0">
                <a:effectLst/>
                <a:latin typeface="Times New Roman"/>
                <a:ea typeface="Calibri"/>
                <a:cs typeface="Arial"/>
              </a:rPr>
              <a:t>Khaled Jawabreh</a:t>
            </a:r>
            <a:endParaRPr lang="en-US" sz="1400" dirty="0">
              <a:effectLst/>
              <a:latin typeface="Calibri"/>
              <a:ea typeface="Calibri"/>
              <a:cs typeface="Arial"/>
            </a:endParaRPr>
          </a:p>
          <a:p>
            <a:pPr algn="ctr" rtl="0">
              <a:lnSpc>
                <a:spcPct val="115000"/>
              </a:lnSpc>
              <a:spcAft>
                <a:spcPts val="1000"/>
              </a:spcAft>
            </a:pPr>
            <a:r>
              <a:rPr lang="en-US" b="1" i="1" dirty="0">
                <a:effectLst/>
                <a:latin typeface="Times New Roman"/>
                <a:ea typeface="Calibri"/>
                <a:cs typeface="Arial"/>
              </a:rPr>
              <a:t>Jehad Shamlouli</a:t>
            </a:r>
            <a:endParaRPr lang="en-US" sz="1400" dirty="0">
              <a:effectLst/>
              <a:latin typeface="Calibri"/>
              <a:ea typeface="Calibri"/>
              <a:cs typeface="Arial"/>
            </a:endParaRPr>
          </a:p>
        </p:txBody>
      </p:sp>
      <p:sp>
        <p:nvSpPr>
          <p:cNvPr id="8" name="Text Box 2"/>
          <p:cNvSpPr txBox="1">
            <a:spLocks noChangeArrowheads="1"/>
          </p:cNvSpPr>
          <p:nvPr/>
        </p:nvSpPr>
        <p:spPr bwMode="auto">
          <a:xfrm>
            <a:off x="8345296" y="4572762"/>
            <a:ext cx="2347087" cy="102870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algn="l" rtl="0">
              <a:lnSpc>
                <a:spcPct val="115000"/>
              </a:lnSpc>
              <a:spcAft>
                <a:spcPts val="1000"/>
              </a:spcAft>
            </a:pPr>
            <a:r>
              <a:rPr lang="en-US" b="1" i="1" dirty="0">
                <a:effectLst/>
                <a:latin typeface="Times New Roman"/>
                <a:ea typeface="Calibri"/>
                <a:cs typeface="Arial"/>
              </a:rPr>
              <a:t>Supervisor</a:t>
            </a:r>
            <a:endParaRPr lang="en-US" sz="1400" dirty="0">
              <a:effectLst/>
              <a:latin typeface="Calibri"/>
              <a:ea typeface="Calibri"/>
              <a:cs typeface="Arial"/>
            </a:endParaRPr>
          </a:p>
          <a:p>
            <a:pPr algn="l" rtl="0">
              <a:lnSpc>
                <a:spcPct val="115000"/>
              </a:lnSpc>
              <a:spcAft>
                <a:spcPts val="1000"/>
              </a:spcAft>
            </a:pPr>
            <a:r>
              <a:rPr lang="en-US" b="1" i="1" dirty="0">
                <a:effectLst/>
                <a:latin typeface="Calibri"/>
                <a:ea typeface="Calibri"/>
                <a:cs typeface="Arial"/>
              </a:rPr>
              <a:t>Dr. Ahmad Al-</a:t>
            </a:r>
            <a:r>
              <a:rPr lang="en-US" b="1" i="1" dirty="0" err="1">
                <a:effectLst/>
                <a:latin typeface="Calibri"/>
                <a:ea typeface="Calibri"/>
                <a:cs typeface="Arial"/>
              </a:rPr>
              <a:t>Ramahi</a:t>
            </a:r>
            <a:endParaRPr lang="en-US" sz="1400" dirty="0">
              <a:effectLst/>
              <a:latin typeface="Calibri"/>
              <a:ea typeface="Calibri"/>
              <a:cs typeface="Arial"/>
            </a:endParaRPr>
          </a:p>
        </p:txBody>
      </p:sp>
      <p:sp>
        <p:nvSpPr>
          <p:cNvPr id="9" name="Text Box 2"/>
          <p:cNvSpPr txBox="1">
            <a:spLocks noChangeArrowheads="1"/>
          </p:cNvSpPr>
          <p:nvPr/>
        </p:nvSpPr>
        <p:spPr bwMode="auto">
          <a:xfrm>
            <a:off x="4961889" y="5901817"/>
            <a:ext cx="2109470" cy="56515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spAutoFit/>
          </a:bodyPr>
          <a:lstStyle/>
          <a:p>
            <a:pPr algn="ctr" rtl="0">
              <a:lnSpc>
                <a:spcPct val="115000"/>
              </a:lnSpc>
              <a:spcAft>
                <a:spcPts val="1000"/>
              </a:spcAft>
            </a:pPr>
            <a:r>
              <a:rPr lang="en-US" sz="1700" b="1" i="1">
                <a:ln w="6350" cap="flat" cmpd="sng" algn="ctr">
                  <a:solidFill>
                    <a:srgbClr val="054697"/>
                  </a:solidFill>
                  <a:prstDash val="solid"/>
                  <a:round/>
                </a:ln>
                <a:solidFill>
                  <a:srgbClr val="F4F1E3"/>
                </a:solidFill>
                <a:effectLst>
                  <a:outerShdw blurRad="41275" dist="20320" dir="1800000" algn="tl">
                    <a:srgbClr val="000000">
                      <a:alpha val="40000"/>
                    </a:srgbClr>
                  </a:outerShdw>
                </a:effectLst>
                <a:latin typeface="Calibri"/>
                <a:ea typeface="Calibri"/>
                <a:cs typeface="Arial"/>
              </a:rPr>
              <a:t>2014-2015</a:t>
            </a:r>
            <a:endParaRPr lang="en-US" sz="1100">
              <a:effectLst/>
              <a:latin typeface="Calibri"/>
              <a:ea typeface="Calibri"/>
              <a:cs typeface="Arial"/>
            </a:endParaRPr>
          </a:p>
        </p:txBody>
      </p:sp>
      <p:sp>
        <p:nvSpPr>
          <p:cNvPr id="10" name="Rectangle 9"/>
          <p:cNvSpPr/>
          <p:nvPr/>
        </p:nvSpPr>
        <p:spPr>
          <a:xfrm>
            <a:off x="1146048" y="3146798"/>
            <a:ext cx="10143744" cy="584775"/>
          </a:xfrm>
          <a:prstGeom prst="rect">
            <a:avLst/>
          </a:prstGeom>
        </p:spPr>
        <p:txBody>
          <a:bodyPr wrap="square">
            <a:spAutoFit/>
          </a:bodyPr>
          <a:lstStyle/>
          <a:p>
            <a:pPr algn="ctr"/>
            <a:r>
              <a:rPr lang="en-US" sz="3200" b="1" cap="small" dirty="0"/>
              <a:t>Design and Fabrication </a:t>
            </a:r>
            <a:r>
              <a:rPr lang="en-US" sz="3200" b="1" cap="small" dirty="0" smtClean="0"/>
              <a:t>Creep </a:t>
            </a:r>
            <a:r>
              <a:rPr lang="en-US" sz="3200" b="1" cap="small" dirty="0"/>
              <a:t>Testing Apparatus </a:t>
            </a:r>
          </a:p>
        </p:txBody>
      </p:sp>
      <p:sp>
        <p:nvSpPr>
          <p:cNvPr id="3" name="Slide Number Placeholder 2"/>
          <p:cNvSpPr>
            <a:spLocks noGrp="1"/>
          </p:cNvSpPr>
          <p:nvPr>
            <p:ph type="sldNum" sz="quarter" idx="12"/>
          </p:nvPr>
        </p:nvSpPr>
        <p:spPr/>
        <p:txBody>
          <a:bodyPr/>
          <a:lstStyle/>
          <a:p>
            <a:fld id="{FD2EFF58-FA32-400E-B973-5F4E0681A177}" type="slidenum">
              <a:rPr lang="en-US" smtClean="0"/>
              <a:t>1</a:t>
            </a:fld>
            <a:endParaRPr lang="en-US"/>
          </a:p>
        </p:txBody>
      </p:sp>
    </p:spTree>
    <p:extLst>
      <p:ext uri="{BB962C8B-B14F-4D97-AF65-F5344CB8AC3E}">
        <p14:creationId xmlns:p14="http://schemas.microsoft.com/office/powerpoint/2010/main" val="4412479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8"/>
            <a:ext cx="5627131" cy="1300455"/>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algn="ctr" defTabSz="2533650">
                <a:lnSpc>
                  <a:spcPct val="90000"/>
                </a:lnSpc>
                <a:spcBef>
                  <a:spcPct val="0"/>
                </a:spcBef>
                <a:spcAft>
                  <a:spcPct val="35000"/>
                </a:spcAft>
              </a:pPr>
              <a:r>
                <a:rPr lang="en-US" sz="4000" dirty="0" smtClean="0"/>
                <a:t>Graphical Design </a:t>
              </a:r>
              <a:endParaRPr lang="en-US" sz="4000" dirty="0"/>
            </a:p>
          </p:txBody>
        </p:sp>
      </p:grpSp>
      <p:sp>
        <p:nvSpPr>
          <p:cNvPr id="4" name="Rectangle 3"/>
          <p:cNvSpPr/>
          <p:nvPr/>
        </p:nvSpPr>
        <p:spPr>
          <a:xfrm>
            <a:off x="1396092" y="3444461"/>
            <a:ext cx="5568226" cy="1938992"/>
          </a:xfrm>
          <a:prstGeom prst="rect">
            <a:avLst/>
          </a:prstGeom>
        </p:spPr>
        <p:txBody>
          <a:bodyPr wrap="square">
            <a:spAutoFit/>
          </a:bodyPr>
          <a:lstStyle/>
          <a:p>
            <a:pPr marL="342900" indent="-342900">
              <a:buFont typeface="Arial" pitchFamily="34" charset="0"/>
              <a:buChar char="•"/>
            </a:pPr>
            <a:r>
              <a:rPr lang="en-US" sz="2400" dirty="0" smtClean="0"/>
              <a:t>Isometric View.</a:t>
            </a:r>
          </a:p>
          <a:p>
            <a:pPr marL="342900" indent="-342900">
              <a:buFont typeface="Arial" pitchFamily="34" charset="0"/>
              <a:buChar char="•"/>
            </a:pPr>
            <a:r>
              <a:rPr lang="en-US" sz="2400" dirty="0" smtClean="0"/>
              <a:t>Sectional View.</a:t>
            </a:r>
          </a:p>
          <a:p>
            <a:pPr marL="342900" indent="-342900">
              <a:buFont typeface="Arial" pitchFamily="34" charset="0"/>
              <a:buChar char="•"/>
            </a:pPr>
            <a:r>
              <a:rPr lang="en-US" sz="2400" dirty="0" smtClean="0"/>
              <a:t>Exploded View.</a:t>
            </a:r>
          </a:p>
          <a:p>
            <a:pPr marL="342900" indent="-342900">
              <a:buFont typeface="Arial" pitchFamily="34" charset="0"/>
              <a:buChar char="•"/>
            </a:pPr>
            <a:r>
              <a:rPr lang="en-US" sz="2400" dirty="0" smtClean="0"/>
              <a:t>Bill Of Material (BOM ).</a:t>
            </a:r>
          </a:p>
          <a:p>
            <a:pPr marL="342900" indent="-342900">
              <a:buFont typeface="Arial" pitchFamily="34" charset="0"/>
              <a:buChar char="•"/>
            </a:pPr>
            <a:endParaRPr lang="en-US" sz="2400" dirty="0"/>
          </a:p>
        </p:txBody>
      </p:sp>
      <p:pic>
        <p:nvPicPr>
          <p:cNvPr id="8" name="Picture 7" descr="C:\Users\Waleed\Desktop\Final Design.PNG"/>
          <p:cNvPicPr/>
          <p:nvPr/>
        </p:nvPicPr>
        <p:blipFill>
          <a:blip r:embed="rId2">
            <a:extLst>
              <a:ext uri="{28A0092B-C50C-407E-A947-70E740481C1C}">
                <a14:useLocalDpi xmlns:a14="http://schemas.microsoft.com/office/drawing/2010/main" val="0"/>
              </a:ext>
            </a:extLst>
          </a:blip>
          <a:srcRect/>
          <a:stretch>
            <a:fillRect/>
          </a:stretch>
        </p:blipFill>
        <p:spPr bwMode="auto">
          <a:xfrm>
            <a:off x="7946771" y="790275"/>
            <a:ext cx="3321050" cy="5322570"/>
          </a:xfrm>
          <a:prstGeom prst="rect">
            <a:avLst/>
          </a:prstGeom>
          <a:noFill/>
          <a:ln>
            <a:noFill/>
          </a:ln>
        </p:spPr>
      </p:pic>
      <p:sp>
        <p:nvSpPr>
          <p:cNvPr id="9" name="Slide Number Placeholder 8"/>
          <p:cNvSpPr>
            <a:spLocks noGrp="1"/>
          </p:cNvSpPr>
          <p:nvPr>
            <p:ph type="sldNum" sz="quarter" idx="12"/>
          </p:nvPr>
        </p:nvSpPr>
        <p:spPr/>
        <p:txBody>
          <a:bodyPr/>
          <a:lstStyle/>
          <a:p>
            <a:fld id="{FD2EFF58-FA32-400E-B973-5F4E0681A177}" type="slidenum">
              <a:rPr lang="en-US" smtClean="0"/>
              <a:t>10</a:t>
            </a:fld>
            <a:endParaRPr lang="en-US"/>
          </a:p>
        </p:txBody>
      </p:sp>
    </p:spTree>
    <p:extLst>
      <p:ext uri="{BB962C8B-B14F-4D97-AF65-F5344CB8AC3E}">
        <p14:creationId xmlns:p14="http://schemas.microsoft.com/office/powerpoint/2010/main" val="38950597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71708" y="2425883"/>
            <a:ext cx="2529732" cy="1138773"/>
          </a:xfrm>
          <a:prstGeom prst="rect">
            <a:avLst/>
          </a:prstGeom>
        </p:spPr>
        <p:txBody>
          <a:bodyPr wrap="square">
            <a:spAutoFit/>
          </a:bodyPr>
          <a:lstStyle/>
          <a:p>
            <a:pPr marL="342900" indent="-342900">
              <a:buFont typeface="Arial" pitchFamily="34" charset="0"/>
              <a:buChar char="•"/>
            </a:pPr>
            <a:r>
              <a:rPr lang="en-US" sz="2400" dirty="0" smtClean="0"/>
              <a:t>Isometric View.</a:t>
            </a:r>
          </a:p>
          <a:p>
            <a:pPr marL="342900" indent="-342900">
              <a:buFont typeface="Arial" pitchFamily="34" charset="0"/>
              <a:buChar char="•"/>
            </a:pPr>
            <a:r>
              <a:rPr lang="en-US" sz="2400" dirty="0" smtClean="0"/>
              <a:t>Sectional View.</a:t>
            </a:r>
          </a:p>
          <a:p>
            <a:endParaRPr lang="en-US" sz="2000" dirty="0"/>
          </a:p>
        </p:txBody>
      </p:sp>
      <p:pic>
        <p:nvPicPr>
          <p:cNvPr id="9" name="Picture 8" descr="C:\Users\Waleed\Desktop\1113.PNG"/>
          <p:cNvPicPr/>
          <p:nvPr/>
        </p:nvPicPr>
        <p:blipFill>
          <a:blip r:embed="rId2">
            <a:extLst>
              <a:ext uri="{28A0092B-C50C-407E-A947-70E740481C1C}">
                <a14:useLocalDpi xmlns:a14="http://schemas.microsoft.com/office/drawing/2010/main" val="0"/>
              </a:ext>
            </a:extLst>
          </a:blip>
          <a:srcRect/>
          <a:stretch>
            <a:fillRect/>
          </a:stretch>
        </p:blipFill>
        <p:spPr bwMode="auto">
          <a:xfrm>
            <a:off x="8156448" y="1427484"/>
            <a:ext cx="3048000" cy="4753361"/>
          </a:xfrm>
          <a:prstGeom prst="rect">
            <a:avLst/>
          </a:prstGeom>
          <a:noFill/>
          <a:ln>
            <a:noFill/>
          </a:ln>
        </p:spPr>
      </p:pic>
      <p:pic>
        <p:nvPicPr>
          <p:cNvPr id="10" name="Picture 9" descr="C:\Users\Waleed\Desktop\43.PNG"/>
          <p:cNvPicPr/>
          <p:nvPr/>
        </p:nvPicPr>
        <p:blipFill>
          <a:blip r:embed="rId3">
            <a:extLst>
              <a:ext uri="{28A0092B-C50C-407E-A947-70E740481C1C}">
                <a14:useLocalDpi xmlns:a14="http://schemas.microsoft.com/office/drawing/2010/main" val="0"/>
              </a:ext>
            </a:extLst>
          </a:blip>
          <a:srcRect/>
          <a:stretch>
            <a:fillRect/>
          </a:stretch>
        </p:blipFill>
        <p:spPr bwMode="auto">
          <a:xfrm>
            <a:off x="5193792" y="1195836"/>
            <a:ext cx="2962656" cy="4985009"/>
          </a:xfrm>
          <a:prstGeom prst="rect">
            <a:avLst/>
          </a:prstGeom>
          <a:noFill/>
          <a:ln>
            <a:noFill/>
          </a:ln>
        </p:spPr>
      </p:pic>
      <p:grpSp>
        <p:nvGrpSpPr>
          <p:cNvPr id="13" name="Group 12"/>
          <p:cNvGrpSpPr/>
          <p:nvPr/>
        </p:nvGrpSpPr>
        <p:grpSpPr>
          <a:xfrm>
            <a:off x="883397" y="985544"/>
            <a:ext cx="5200411" cy="650227"/>
            <a:chOff x="0" y="1706"/>
            <a:chExt cx="9601196" cy="1300455"/>
          </a:xfrm>
        </p:grpSpPr>
        <p:sp>
          <p:nvSpPr>
            <p:cNvPr id="14" name="Rounded Rectangle 13"/>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algn="ctr" defTabSz="2533650">
                <a:lnSpc>
                  <a:spcPct val="90000"/>
                </a:lnSpc>
                <a:spcBef>
                  <a:spcPct val="0"/>
                </a:spcBef>
                <a:spcAft>
                  <a:spcPct val="35000"/>
                </a:spcAft>
              </a:pPr>
              <a:r>
                <a:rPr lang="en-US" sz="4000" dirty="0" smtClean="0"/>
                <a:t>Graphical Design </a:t>
              </a:r>
              <a:endParaRPr lang="en-US" sz="4000" dirty="0"/>
            </a:p>
          </p:txBody>
        </p:sp>
      </p:grpSp>
      <p:sp>
        <p:nvSpPr>
          <p:cNvPr id="8" name="Slide Number Placeholder 7"/>
          <p:cNvSpPr>
            <a:spLocks noGrp="1"/>
          </p:cNvSpPr>
          <p:nvPr>
            <p:ph type="sldNum" sz="quarter" idx="12"/>
          </p:nvPr>
        </p:nvSpPr>
        <p:spPr/>
        <p:txBody>
          <a:bodyPr/>
          <a:lstStyle/>
          <a:p>
            <a:fld id="{FD2EFF58-FA32-400E-B973-5F4E0681A177}" type="slidenum">
              <a:rPr lang="en-US" smtClean="0"/>
              <a:t>11</a:t>
            </a:fld>
            <a:endParaRPr lang="en-US"/>
          </a:p>
        </p:txBody>
      </p:sp>
    </p:spTree>
    <p:extLst>
      <p:ext uri="{BB962C8B-B14F-4D97-AF65-F5344CB8AC3E}">
        <p14:creationId xmlns:p14="http://schemas.microsoft.com/office/powerpoint/2010/main" val="8364145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8"/>
            <a:ext cx="5627131" cy="1300455"/>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algn="ctr" defTabSz="2533650">
                <a:lnSpc>
                  <a:spcPct val="90000"/>
                </a:lnSpc>
                <a:spcBef>
                  <a:spcPct val="0"/>
                </a:spcBef>
                <a:spcAft>
                  <a:spcPct val="35000"/>
                </a:spcAft>
              </a:pPr>
              <a:r>
                <a:rPr lang="en-US" sz="4000" dirty="0" smtClean="0"/>
                <a:t>Graphical Design </a:t>
              </a:r>
              <a:endParaRPr lang="en-US" sz="4000" dirty="0"/>
            </a:p>
          </p:txBody>
        </p:sp>
      </p:grpSp>
      <p:sp>
        <p:nvSpPr>
          <p:cNvPr id="4" name="Rectangle 3"/>
          <p:cNvSpPr/>
          <p:nvPr/>
        </p:nvSpPr>
        <p:spPr>
          <a:xfrm>
            <a:off x="1396092" y="3444461"/>
            <a:ext cx="5568226" cy="1138773"/>
          </a:xfrm>
          <a:prstGeom prst="rect">
            <a:avLst/>
          </a:prstGeom>
        </p:spPr>
        <p:txBody>
          <a:bodyPr wrap="square">
            <a:spAutoFit/>
          </a:bodyPr>
          <a:lstStyle/>
          <a:p>
            <a:pPr marL="342900" indent="-342900">
              <a:buFont typeface="Arial" pitchFamily="34" charset="0"/>
              <a:buChar char="•"/>
            </a:pPr>
            <a:r>
              <a:rPr lang="en-US" sz="2400" dirty="0" smtClean="0"/>
              <a:t>Other Views</a:t>
            </a:r>
            <a:r>
              <a:rPr lang="en-US" sz="2400" dirty="0"/>
              <a:t> </a:t>
            </a:r>
            <a:endParaRPr lang="en-US" sz="2400" dirty="0" smtClean="0"/>
          </a:p>
          <a:p>
            <a:r>
              <a:rPr lang="en-US" sz="2400" dirty="0"/>
              <a:t>	</a:t>
            </a:r>
            <a:r>
              <a:rPr lang="en-US" sz="2400" dirty="0" smtClean="0"/>
              <a:t>(Front and Side View) </a:t>
            </a:r>
          </a:p>
          <a:p>
            <a:endParaRPr lang="en-US" sz="2000" dirty="0"/>
          </a:p>
        </p:txBody>
      </p:sp>
      <p:pic>
        <p:nvPicPr>
          <p:cNvPr id="9" name="Picture 8" descr="C:\Users\Waleed\Desktop\asdc.PNG"/>
          <p:cNvPicPr/>
          <p:nvPr/>
        </p:nvPicPr>
        <p:blipFill>
          <a:blip r:embed="rId2">
            <a:extLst>
              <a:ext uri="{28A0092B-C50C-407E-A947-70E740481C1C}">
                <a14:useLocalDpi xmlns:a14="http://schemas.microsoft.com/office/drawing/2010/main" val="0"/>
              </a:ext>
            </a:extLst>
          </a:blip>
          <a:srcRect/>
          <a:stretch>
            <a:fillRect/>
          </a:stretch>
        </p:blipFill>
        <p:spPr bwMode="auto">
          <a:xfrm>
            <a:off x="5566791" y="2287002"/>
            <a:ext cx="5276850" cy="3694697"/>
          </a:xfrm>
          <a:prstGeom prst="rect">
            <a:avLst/>
          </a:prstGeom>
          <a:noFill/>
          <a:ln>
            <a:noFill/>
          </a:ln>
        </p:spPr>
      </p:pic>
      <p:sp>
        <p:nvSpPr>
          <p:cNvPr id="8" name="Slide Number Placeholder 7"/>
          <p:cNvSpPr>
            <a:spLocks noGrp="1"/>
          </p:cNvSpPr>
          <p:nvPr>
            <p:ph type="sldNum" sz="quarter" idx="12"/>
          </p:nvPr>
        </p:nvSpPr>
        <p:spPr/>
        <p:txBody>
          <a:bodyPr/>
          <a:lstStyle/>
          <a:p>
            <a:fld id="{FD2EFF58-FA32-400E-B973-5F4E0681A177}" type="slidenum">
              <a:rPr lang="en-US" smtClean="0"/>
              <a:t>12</a:t>
            </a:fld>
            <a:endParaRPr lang="en-US"/>
          </a:p>
        </p:txBody>
      </p:sp>
    </p:spTree>
    <p:extLst>
      <p:ext uri="{BB962C8B-B14F-4D97-AF65-F5344CB8AC3E}">
        <p14:creationId xmlns:p14="http://schemas.microsoft.com/office/powerpoint/2010/main" val="10732718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695892916"/>
              </p:ext>
            </p:extLst>
          </p:nvPr>
        </p:nvGraphicFramePr>
        <p:xfrm>
          <a:off x="6388609" y="542095"/>
          <a:ext cx="4501622" cy="6617512"/>
        </p:xfrm>
        <a:graphic>
          <a:graphicData uri="http://schemas.openxmlformats.org/drawingml/2006/table">
            <a:tbl>
              <a:tblPr firstRow="1" firstCol="1" bandRow="1">
                <a:tableStyleId>{5C22544A-7EE6-4342-B048-85BDC9FD1C3A}</a:tableStyleId>
              </a:tblPr>
              <a:tblGrid>
                <a:gridCol w="972111"/>
                <a:gridCol w="2991111"/>
                <a:gridCol w="538400"/>
              </a:tblGrid>
              <a:tr h="255574">
                <a:tc>
                  <a:txBody>
                    <a:bodyPr/>
                    <a:lstStyle/>
                    <a:p>
                      <a:pPr marL="0" marR="0" algn="ctr" rtl="0">
                        <a:lnSpc>
                          <a:spcPct val="115000"/>
                        </a:lnSpc>
                        <a:spcBef>
                          <a:spcPts val="0"/>
                        </a:spcBef>
                        <a:spcAft>
                          <a:spcPts val="0"/>
                        </a:spcAft>
                      </a:pPr>
                      <a:r>
                        <a:rPr lang="en-US" sz="1100" dirty="0">
                          <a:effectLst/>
                        </a:rPr>
                        <a:t>ITEM NO.</a:t>
                      </a:r>
                      <a:endParaRPr lang="en-US" sz="1100" dirty="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PART NUMBER</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QTY.</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1</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Inside Column</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3</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2</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Plate for Vertical Pulley </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2</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3</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Vertical Pully</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1</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4</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Deep GroovBall Bearing </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1</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5</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Specimen</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1</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6</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Axial Shaft</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1</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7</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Mass stud</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1</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8</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Fixing Column</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2</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9</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Connecting Shaft Plate </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1</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10</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NUT </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1</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11</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Socket Set Screw</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2</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12</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Socket Set Screw</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2</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13</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Shaft of Bottom Chuck</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1</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14</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Chuck</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2</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15</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Grips</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1</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16</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Upper Palte</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1</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17</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Torsional Bearing Holder</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1</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18</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Needle Bearing</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1</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19</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Shaft of Upper Chuck</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1</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20</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Hoeizantol Pully</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1</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21</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Thrust Bearing </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1</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22</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Vertical Pin</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1</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23</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Frame of Axial Shaft</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1</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24</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Linear Motion Ball Bearing</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2</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25</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Internal Retaining Ring </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2</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26</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Base</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1</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27</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Flask</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2</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28</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Plate for Flask</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2</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29</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Heater</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1</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30</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Lower Part of Table</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1</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31</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Outside Column</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3</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32</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Mufeh</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a:effectLst/>
                        </a:rPr>
                        <a:t>1</a:t>
                      </a:r>
                      <a:endParaRPr lang="en-US" sz="1100">
                        <a:effectLst/>
                        <a:latin typeface="Calibri"/>
                        <a:ea typeface="Calibri"/>
                        <a:cs typeface="Arial"/>
                      </a:endParaRPr>
                    </a:p>
                  </a:txBody>
                  <a:tcPr marL="28534" marR="28534" marT="0" marB="0" anchor="ctr"/>
                </a:tc>
              </a:tr>
              <a:tr h="183646">
                <a:tc>
                  <a:txBody>
                    <a:bodyPr/>
                    <a:lstStyle/>
                    <a:p>
                      <a:pPr marL="0" marR="0" algn="ctr" rtl="0">
                        <a:lnSpc>
                          <a:spcPct val="115000"/>
                        </a:lnSpc>
                        <a:spcBef>
                          <a:spcPts val="0"/>
                        </a:spcBef>
                        <a:spcAft>
                          <a:spcPts val="0"/>
                        </a:spcAft>
                      </a:pPr>
                      <a:r>
                        <a:rPr lang="en-US" sz="1100">
                          <a:effectLst/>
                        </a:rPr>
                        <a:t>33</a:t>
                      </a:r>
                      <a:endParaRPr lang="en-US" sz="1100">
                        <a:effectLst/>
                        <a:latin typeface="Calibri"/>
                        <a:ea typeface="Calibri"/>
                        <a:cs typeface="Arial"/>
                      </a:endParaRPr>
                    </a:p>
                  </a:txBody>
                  <a:tcPr marL="28534" marR="28534" marT="0" marB="0" anchor="ctr"/>
                </a:tc>
                <a:tc>
                  <a:txBody>
                    <a:bodyPr/>
                    <a:lstStyle/>
                    <a:p>
                      <a:pPr marL="0" marR="0" algn="l" rtl="0">
                        <a:lnSpc>
                          <a:spcPct val="115000"/>
                        </a:lnSpc>
                        <a:spcBef>
                          <a:spcPts val="0"/>
                        </a:spcBef>
                        <a:spcAft>
                          <a:spcPts val="0"/>
                        </a:spcAft>
                      </a:pPr>
                      <a:r>
                        <a:rPr lang="en-US" sz="1100">
                          <a:effectLst/>
                        </a:rPr>
                        <a:t>Wheel of Machine</a:t>
                      </a:r>
                      <a:endParaRPr lang="en-US" sz="1100">
                        <a:effectLst/>
                        <a:latin typeface="Calibri"/>
                        <a:ea typeface="Calibri"/>
                        <a:cs typeface="Arial"/>
                      </a:endParaRPr>
                    </a:p>
                  </a:txBody>
                  <a:tcPr marL="28534" marR="28534" marT="0" marB="0" anchor="ctr"/>
                </a:tc>
                <a:tc>
                  <a:txBody>
                    <a:bodyPr/>
                    <a:lstStyle/>
                    <a:p>
                      <a:pPr marL="0" marR="0" algn="ctr" rtl="0">
                        <a:lnSpc>
                          <a:spcPct val="115000"/>
                        </a:lnSpc>
                        <a:spcBef>
                          <a:spcPts val="0"/>
                        </a:spcBef>
                        <a:spcAft>
                          <a:spcPts val="0"/>
                        </a:spcAft>
                      </a:pPr>
                      <a:r>
                        <a:rPr lang="en-US" sz="1100" dirty="0">
                          <a:effectLst/>
                        </a:rPr>
                        <a:t>4</a:t>
                      </a:r>
                      <a:endParaRPr lang="en-US" sz="1100" dirty="0">
                        <a:effectLst/>
                        <a:latin typeface="Calibri"/>
                        <a:ea typeface="Calibri"/>
                        <a:cs typeface="Arial"/>
                      </a:endParaRPr>
                    </a:p>
                  </a:txBody>
                  <a:tcPr marL="28534" marR="28534" marT="0" marB="0" anchor="ctr"/>
                </a:tc>
              </a:tr>
            </a:tbl>
          </a:graphicData>
        </a:graphic>
      </p:graphicFrame>
      <p:pic>
        <p:nvPicPr>
          <p:cNvPr id="9" name="Picture 8" descr="C:\Users\Waleed\Desktop\Captureed.PNG"/>
          <p:cNvPicPr/>
          <p:nvPr/>
        </p:nvPicPr>
        <p:blipFill>
          <a:blip r:embed="rId2">
            <a:extLst>
              <a:ext uri="{28A0092B-C50C-407E-A947-70E740481C1C}">
                <a14:useLocalDpi xmlns:a14="http://schemas.microsoft.com/office/drawing/2010/main" val="0"/>
              </a:ext>
            </a:extLst>
          </a:blip>
          <a:srcRect/>
          <a:stretch>
            <a:fillRect/>
          </a:stretch>
        </p:blipFill>
        <p:spPr bwMode="auto">
          <a:xfrm>
            <a:off x="1254125" y="565626"/>
            <a:ext cx="3998976" cy="5782051"/>
          </a:xfrm>
          <a:prstGeom prst="rect">
            <a:avLst/>
          </a:prstGeom>
          <a:noFill/>
          <a:ln>
            <a:noFill/>
          </a:ln>
        </p:spPr>
      </p:pic>
      <p:sp>
        <p:nvSpPr>
          <p:cNvPr id="10" name="Slide Number Placeholder 9"/>
          <p:cNvSpPr>
            <a:spLocks noGrp="1"/>
          </p:cNvSpPr>
          <p:nvPr>
            <p:ph type="sldNum" sz="quarter" idx="12"/>
          </p:nvPr>
        </p:nvSpPr>
        <p:spPr/>
        <p:txBody>
          <a:bodyPr/>
          <a:lstStyle/>
          <a:p>
            <a:fld id="{FD2EFF58-FA32-400E-B973-5F4E0681A177}" type="slidenum">
              <a:rPr lang="en-US" smtClean="0"/>
              <a:t>13</a:t>
            </a:fld>
            <a:endParaRPr lang="en-US"/>
          </a:p>
        </p:txBody>
      </p:sp>
    </p:spTree>
    <p:extLst>
      <p:ext uri="{BB962C8B-B14F-4D97-AF65-F5344CB8AC3E}">
        <p14:creationId xmlns:p14="http://schemas.microsoft.com/office/powerpoint/2010/main" val="18769254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8"/>
            <a:ext cx="5627131" cy="1300455"/>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Specimen </a:t>
              </a:r>
              <a:endParaRPr lang="en-US" sz="4700" dirty="0"/>
            </a:p>
          </p:txBody>
        </p:sp>
      </p:grpSp>
      <p:sp>
        <p:nvSpPr>
          <p:cNvPr id="4" name="Rectangle 3"/>
          <p:cNvSpPr/>
          <p:nvPr/>
        </p:nvSpPr>
        <p:spPr>
          <a:xfrm>
            <a:off x="988830" y="2597998"/>
            <a:ext cx="6411714" cy="1323439"/>
          </a:xfrm>
          <a:prstGeom prst="rect">
            <a:avLst/>
          </a:prstGeom>
        </p:spPr>
        <p:txBody>
          <a:bodyPr wrap="square">
            <a:spAutoFit/>
          </a:bodyPr>
          <a:lstStyle/>
          <a:p>
            <a:pPr marL="342900" indent="-342900">
              <a:buFont typeface="Arial" pitchFamily="34" charset="0"/>
              <a:buChar char="•"/>
            </a:pPr>
            <a:r>
              <a:rPr lang="en-US" sz="2000" dirty="0"/>
              <a:t>The test specimen, is made from </a:t>
            </a:r>
            <a:r>
              <a:rPr lang="en-US" sz="2000" dirty="0" smtClean="0"/>
              <a:t>plastic</a:t>
            </a:r>
          </a:p>
          <a:p>
            <a:pPr marL="800100" lvl="1" indent="-342900">
              <a:buFont typeface="Arial" pitchFamily="34" charset="0"/>
              <a:buChar char="•"/>
            </a:pPr>
            <a:r>
              <a:rPr lang="en-US" sz="2000" dirty="0" smtClean="0"/>
              <a:t>High </a:t>
            </a:r>
            <a:r>
              <a:rPr lang="en-US" sz="2000" dirty="0"/>
              <a:t>density Polyethylene (HD</a:t>
            </a:r>
            <a:r>
              <a:rPr lang="en-US" sz="2000" dirty="0" smtClean="0"/>
              <a:t>).</a:t>
            </a:r>
          </a:p>
          <a:p>
            <a:pPr marL="800100" lvl="1" indent="-342900">
              <a:buFont typeface="Arial" pitchFamily="34" charset="0"/>
              <a:buChar char="•"/>
            </a:pPr>
            <a:r>
              <a:rPr lang="en-US" sz="2000" dirty="0" smtClean="0"/>
              <a:t> Polypropylene.</a:t>
            </a:r>
            <a:endParaRPr lang="en-US" sz="2000" dirty="0"/>
          </a:p>
          <a:p>
            <a:pPr marL="342900" lvl="1" indent="-342900">
              <a:buFont typeface="Arial" pitchFamily="34" charset="0"/>
              <a:buChar char="•"/>
            </a:pPr>
            <a:r>
              <a:rPr lang="en-US" sz="2000" dirty="0" smtClean="0"/>
              <a:t>The Mechanical Proprieties of these material : </a:t>
            </a:r>
            <a:endParaRPr lang="en-US" sz="2000" dirty="0"/>
          </a:p>
        </p:txBody>
      </p:sp>
      <p:pic>
        <p:nvPicPr>
          <p:cNvPr id="8" name="Picture 7" descr="C:\Users\Waleed\Desktop\2.PNG"/>
          <p:cNvPicPr/>
          <p:nvPr/>
        </p:nvPicPr>
        <p:blipFill>
          <a:blip r:embed="rId2">
            <a:extLst>
              <a:ext uri="{28A0092B-C50C-407E-A947-70E740481C1C}">
                <a14:useLocalDpi xmlns:a14="http://schemas.microsoft.com/office/drawing/2010/main" val="0"/>
              </a:ext>
            </a:extLst>
          </a:blip>
          <a:srcRect/>
          <a:stretch>
            <a:fillRect/>
          </a:stretch>
        </p:blipFill>
        <p:spPr bwMode="auto">
          <a:xfrm>
            <a:off x="8912352" y="1636776"/>
            <a:ext cx="890016" cy="4008120"/>
          </a:xfrm>
          <a:prstGeom prst="rect">
            <a:avLst/>
          </a:prstGeom>
          <a:noFill/>
          <a:ln>
            <a:noFill/>
          </a:ln>
        </p:spPr>
      </p:pic>
      <p:graphicFrame>
        <p:nvGraphicFramePr>
          <p:cNvPr id="2" name="Table 1"/>
          <p:cNvGraphicFramePr>
            <a:graphicFrameLocks noGrp="1"/>
          </p:cNvGraphicFramePr>
          <p:nvPr>
            <p:extLst>
              <p:ext uri="{D42A27DB-BD31-4B8C-83A1-F6EECF244321}">
                <p14:modId xmlns:p14="http://schemas.microsoft.com/office/powerpoint/2010/main" val="2525669862"/>
              </p:ext>
            </p:extLst>
          </p:nvPr>
        </p:nvGraphicFramePr>
        <p:xfrm>
          <a:off x="988830" y="4108704"/>
          <a:ext cx="6728706" cy="1844243"/>
        </p:xfrm>
        <a:graphic>
          <a:graphicData uri="http://schemas.openxmlformats.org/drawingml/2006/table">
            <a:tbl>
              <a:tblPr firstRow="1" firstCol="1" bandRow="1">
                <a:tableStyleId>{5C22544A-7EE6-4342-B048-85BDC9FD1C3A}</a:tableStyleId>
              </a:tblPr>
              <a:tblGrid>
                <a:gridCol w="1266690"/>
                <a:gridCol w="1182624"/>
                <a:gridCol w="1243584"/>
                <a:gridCol w="1286261"/>
                <a:gridCol w="1749547"/>
              </a:tblGrid>
              <a:tr h="586536">
                <a:tc>
                  <a:txBody>
                    <a:bodyPr/>
                    <a:lstStyle/>
                    <a:p>
                      <a:pPr marL="0" marR="0" algn="ctr" rtl="0">
                        <a:lnSpc>
                          <a:spcPct val="115000"/>
                        </a:lnSpc>
                        <a:spcBef>
                          <a:spcPts val="0"/>
                        </a:spcBef>
                        <a:spcAft>
                          <a:spcPts val="0"/>
                        </a:spcAft>
                      </a:pPr>
                      <a:r>
                        <a:rPr lang="en-US" sz="1400" dirty="0">
                          <a:effectLst/>
                        </a:rPr>
                        <a:t>Specimen</a:t>
                      </a:r>
                      <a:endParaRPr lang="en-US" sz="1200" dirty="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400" dirty="0">
                          <a:effectLst/>
                        </a:rPr>
                        <a:t>Melting temperature °C</a:t>
                      </a:r>
                      <a:endParaRPr lang="en-US" sz="1200" dirty="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400" dirty="0">
                          <a:effectLst/>
                        </a:rPr>
                        <a:t>modules of elasticity </a:t>
                      </a:r>
                      <a:r>
                        <a:rPr lang="en-US" sz="1400" dirty="0" err="1" smtClean="0">
                          <a:effectLst/>
                        </a:rPr>
                        <a:t>Gpa</a:t>
                      </a:r>
                      <a:endParaRPr lang="en-US" sz="1200" dirty="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400" dirty="0">
                          <a:effectLst/>
                        </a:rPr>
                        <a:t>Ultimate tensile strength </a:t>
                      </a:r>
                      <a:r>
                        <a:rPr lang="en-US" sz="1400" dirty="0" err="1">
                          <a:effectLst/>
                        </a:rPr>
                        <a:t>MPa</a:t>
                      </a:r>
                      <a:endParaRPr lang="en-US" sz="1200" dirty="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400" dirty="0">
                          <a:effectLst/>
                        </a:rPr>
                        <a:t>Elongation %</a:t>
                      </a:r>
                      <a:endParaRPr lang="en-US" sz="1200" dirty="0">
                        <a:effectLst/>
                        <a:latin typeface="Calibri"/>
                        <a:ea typeface="Calibri"/>
                        <a:cs typeface="Arial"/>
                      </a:endParaRPr>
                    </a:p>
                  </a:txBody>
                  <a:tcPr marL="68580" marR="68580" marT="0" marB="0" anchor="ctr"/>
                </a:tc>
              </a:tr>
              <a:tr h="745032">
                <a:tc>
                  <a:txBody>
                    <a:bodyPr/>
                    <a:lstStyle/>
                    <a:p>
                      <a:pPr marL="0" marR="0" algn="ctr" rtl="0">
                        <a:lnSpc>
                          <a:spcPct val="115000"/>
                        </a:lnSpc>
                        <a:spcBef>
                          <a:spcPts val="0"/>
                        </a:spcBef>
                        <a:spcAft>
                          <a:spcPts val="0"/>
                        </a:spcAft>
                      </a:pPr>
                      <a:r>
                        <a:rPr lang="en-US" sz="1400" dirty="0">
                          <a:effectLst/>
                        </a:rPr>
                        <a:t>Polyethylene  HD</a:t>
                      </a:r>
                      <a:endParaRPr lang="en-US" sz="1200" dirty="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800" dirty="0">
                          <a:effectLst/>
                        </a:rPr>
                        <a:t>130-137</a:t>
                      </a:r>
                      <a:endParaRPr lang="en-US" sz="1600" dirty="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800" dirty="0">
                          <a:effectLst/>
                        </a:rPr>
                        <a:t>0.8</a:t>
                      </a:r>
                      <a:endParaRPr lang="en-US" sz="1600" dirty="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800" dirty="0">
                          <a:effectLst/>
                        </a:rPr>
                        <a:t>15</a:t>
                      </a:r>
                      <a:endParaRPr lang="en-US" sz="1600" dirty="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800" dirty="0">
                          <a:effectLst/>
                        </a:rPr>
                        <a:t>500</a:t>
                      </a:r>
                      <a:endParaRPr lang="en-US" sz="1600" dirty="0">
                        <a:effectLst/>
                        <a:latin typeface="Calibri"/>
                        <a:ea typeface="Calibri"/>
                        <a:cs typeface="Arial"/>
                      </a:endParaRPr>
                    </a:p>
                  </a:txBody>
                  <a:tcPr marL="68580" marR="68580" marT="0" marB="0" anchor="ctr"/>
                </a:tc>
              </a:tr>
              <a:tr h="363119">
                <a:tc>
                  <a:txBody>
                    <a:bodyPr/>
                    <a:lstStyle/>
                    <a:p>
                      <a:pPr marL="0" marR="0" algn="ctr" rtl="0">
                        <a:lnSpc>
                          <a:spcPct val="115000"/>
                        </a:lnSpc>
                        <a:spcBef>
                          <a:spcPts val="0"/>
                        </a:spcBef>
                        <a:spcAft>
                          <a:spcPts val="0"/>
                        </a:spcAft>
                      </a:pPr>
                      <a:r>
                        <a:rPr lang="en-US" sz="1400" dirty="0">
                          <a:effectLst/>
                        </a:rPr>
                        <a:t>Polypropylene</a:t>
                      </a:r>
                      <a:endParaRPr lang="en-US" sz="1200" dirty="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800" dirty="0">
                          <a:effectLst/>
                        </a:rPr>
                        <a:t>160-180</a:t>
                      </a:r>
                      <a:endParaRPr lang="en-US" sz="1600" dirty="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800" dirty="0">
                          <a:effectLst/>
                        </a:rPr>
                        <a:t>1.9</a:t>
                      </a:r>
                      <a:endParaRPr lang="en-US" sz="1600" dirty="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800" dirty="0">
                          <a:effectLst/>
                        </a:rPr>
                        <a:t>40</a:t>
                      </a:r>
                      <a:endParaRPr lang="en-US" sz="1600" dirty="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800" dirty="0">
                          <a:effectLst/>
                        </a:rPr>
                        <a:t>100</a:t>
                      </a:r>
                      <a:endParaRPr lang="en-US" sz="1600" dirty="0">
                        <a:effectLst/>
                        <a:latin typeface="Calibri"/>
                        <a:ea typeface="Calibri"/>
                        <a:cs typeface="Arial"/>
                      </a:endParaRPr>
                    </a:p>
                  </a:txBody>
                  <a:tcPr marL="68580" marR="68580" marT="0" marB="0" anchor="ctr"/>
                </a:tc>
              </a:tr>
            </a:tbl>
          </a:graphicData>
        </a:graphic>
      </p:graphicFrame>
      <p:sp>
        <p:nvSpPr>
          <p:cNvPr id="10" name="Slide Number Placeholder 9"/>
          <p:cNvSpPr>
            <a:spLocks noGrp="1"/>
          </p:cNvSpPr>
          <p:nvPr>
            <p:ph type="sldNum" sz="quarter" idx="12"/>
          </p:nvPr>
        </p:nvSpPr>
        <p:spPr/>
        <p:txBody>
          <a:bodyPr/>
          <a:lstStyle/>
          <a:p>
            <a:fld id="{FD2EFF58-FA32-400E-B973-5F4E0681A177}" type="slidenum">
              <a:rPr lang="en-US" smtClean="0"/>
              <a:t>14</a:t>
            </a:fld>
            <a:endParaRPr lang="en-US"/>
          </a:p>
        </p:txBody>
      </p:sp>
    </p:spTree>
    <p:extLst>
      <p:ext uri="{BB962C8B-B14F-4D97-AF65-F5344CB8AC3E}">
        <p14:creationId xmlns:p14="http://schemas.microsoft.com/office/powerpoint/2010/main" val="11646599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8"/>
            <a:ext cx="5627131" cy="1300455"/>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Specimen </a:t>
              </a:r>
              <a:endParaRPr lang="en-US" sz="4700" dirty="0"/>
            </a:p>
          </p:txBody>
        </p:sp>
      </p:grpSp>
      <p:sp>
        <p:nvSpPr>
          <p:cNvPr id="4" name="Rectangle 3"/>
          <p:cNvSpPr/>
          <p:nvPr/>
        </p:nvSpPr>
        <p:spPr>
          <a:xfrm>
            <a:off x="988830" y="2597998"/>
            <a:ext cx="6411714" cy="400110"/>
          </a:xfrm>
          <a:prstGeom prst="rect">
            <a:avLst/>
          </a:prstGeom>
        </p:spPr>
        <p:txBody>
          <a:bodyPr wrap="square">
            <a:spAutoFit/>
          </a:bodyPr>
          <a:lstStyle/>
          <a:p>
            <a:pPr marL="342900" indent="-342900">
              <a:buFont typeface="Arial" pitchFamily="34" charset="0"/>
              <a:buChar char="•"/>
            </a:pPr>
            <a:r>
              <a:rPr lang="en-US" sz="2000" dirty="0" smtClean="0"/>
              <a:t>Specified </a:t>
            </a:r>
            <a:r>
              <a:rPr lang="en-US" sz="2000" dirty="0"/>
              <a:t>dimensions   of selected specimen on the </a:t>
            </a:r>
            <a:r>
              <a:rPr lang="en-US" sz="2000" dirty="0" smtClean="0"/>
              <a:t>CTA. </a:t>
            </a:r>
            <a:endParaRPr lang="en-US" sz="2000" dirty="0"/>
          </a:p>
        </p:txBody>
      </p:sp>
      <p:pic>
        <p:nvPicPr>
          <p:cNvPr id="8" name="Picture 7" descr="C:\Users\Waleed\Desktop\2.PNG"/>
          <p:cNvPicPr/>
          <p:nvPr/>
        </p:nvPicPr>
        <p:blipFill>
          <a:blip r:embed="rId2">
            <a:extLst>
              <a:ext uri="{28A0092B-C50C-407E-A947-70E740481C1C}">
                <a14:useLocalDpi xmlns:a14="http://schemas.microsoft.com/office/drawing/2010/main" val="0"/>
              </a:ext>
            </a:extLst>
          </a:blip>
          <a:srcRect/>
          <a:stretch>
            <a:fillRect/>
          </a:stretch>
        </p:blipFill>
        <p:spPr bwMode="auto">
          <a:xfrm>
            <a:off x="9960864" y="1722120"/>
            <a:ext cx="890016" cy="4008120"/>
          </a:xfrm>
          <a:prstGeom prst="rect">
            <a:avLst/>
          </a:prstGeom>
          <a:noFill/>
          <a:ln>
            <a:noFill/>
          </a:ln>
        </p:spPr>
      </p:pic>
      <p:pic>
        <p:nvPicPr>
          <p:cNvPr id="9" name="Picture 8" descr="C:\Users\Waleed\Desktop\11111.PNG"/>
          <p:cNvPicPr/>
          <p:nvPr/>
        </p:nvPicPr>
        <p:blipFill>
          <a:blip r:embed="rId3">
            <a:extLst>
              <a:ext uri="{28A0092B-C50C-407E-A947-70E740481C1C}">
                <a14:useLocalDpi xmlns:a14="http://schemas.microsoft.com/office/drawing/2010/main" val="0"/>
              </a:ext>
            </a:extLst>
          </a:blip>
          <a:srcRect/>
          <a:stretch>
            <a:fillRect/>
          </a:stretch>
        </p:blipFill>
        <p:spPr bwMode="auto">
          <a:xfrm>
            <a:off x="7863840" y="1722120"/>
            <a:ext cx="1694688" cy="3739896"/>
          </a:xfrm>
          <a:prstGeom prst="rect">
            <a:avLst/>
          </a:prstGeom>
          <a:noFill/>
          <a:ln>
            <a:noFill/>
          </a:ln>
        </p:spPr>
      </p:pic>
      <p:sp>
        <p:nvSpPr>
          <p:cNvPr id="2" name="Rectangle 1"/>
          <p:cNvSpPr/>
          <p:nvPr/>
        </p:nvSpPr>
        <p:spPr>
          <a:xfrm>
            <a:off x="1358885" y="3429000"/>
            <a:ext cx="6096000" cy="923330"/>
          </a:xfrm>
          <a:prstGeom prst="rect">
            <a:avLst/>
          </a:prstGeom>
        </p:spPr>
        <p:txBody>
          <a:bodyPr>
            <a:spAutoFit/>
          </a:bodyPr>
          <a:lstStyle/>
          <a:p>
            <a:pPr algn="just"/>
            <a:r>
              <a:rPr lang="en-US" dirty="0">
                <a:latin typeface="Times New Roman" pitchFamily="18" charset="0"/>
                <a:cs typeface="Times New Roman" pitchFamily="18" charset="0"/>
              </a:rPr>
              <a:t>As shown </a:t>
            </a:r>
            <a:r>
              <a:rPr lang="en-US" dirty="0" smtClean="0">
                <a:latin typeface="Times New Roman" pitchFamily="18" charset="0"/>
                <a:cs typeface="Times New Roman" pitchFamily="18" charset="0"/>
              </a:rPr>
              <a:t>in the </a:t>
            </a:r>
            <a:r>
              <a:rPr lang="en-US" dirty="0">
                <a:latin typeface="Times New Roman" pitchFamily="18" charset="0"/>
                <a:cs typeface="Times New Roman" pitchFamily="18" charset="0"/>
              </a:rPr>
              <a:t>dimension of the free length is selected to be 200mm, the remaining length is for the clamping of the specimen by two-30 mm </a:t>
            </a:r>
            <a:r>
              <a:rPr lang="en-US" dirty="0" smtClean="0">
                <a:latin typeface="Times New Roman" pitchFamily="18" charset="0"/>
                <a:cs typeface="Times New Roman" pitchFamily="18" charset="0"/>
              </a:rPr>
              <a:t>for chucks.</a:t>
            </a:r>
            <a:endParaRPr lang="en-US" dirty="0">
              <a:latin typeface="Times New Roman" pitchFamily="18" charset="0"/>
              <a:cs typeface="Times New Roman" pitchFamily="18" charset="0"/>
            </a:endParaRPr>
          </a:p>
        </p:txBody>
      </p:sp>
      <p:sp>
        <p:nvSpPr>
          <p:cNvPr id="11" name="Slide Number Placeholder 10"/>
          <p:cNvSpPr>
            <a:spLocks noGrp="1"/>
          </p:cNvSpPr>
          <p:nvPr>
            <p:ph type="sldNum" sz="quarter" idx="12"/>
          </p:nvPr>
        </p:nvSpPr>
        <p:spPr/>
        <p:txBody>
          <a:bodyPr/>
          <a:lstStyle/>
          <a:p>
            <a:fld id="{FD2EFF58-FA32-400E-B973-5F4E0681A177}" type="slidenum">
              <a:rPr lang="en-US" smtClean="0"/>
              <a:t>15</a:t>
            </a:fld>
            <a:endParaRPr lang="en-US"/>
          </a:p>
        </p:txBody>
      </p:sp>
    </p:spTree>
    <p:extLst>
      <p:ext uri="{BB962C8B-B14F-4D97-AF65-F5344CB8AC3E}">
        <p14:creationId xmlns:p14="http://schemas.microsoft.com/office/powerpoint/2010/main" val="5699927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8"/>
            <a:ext cx="6212347" cy="1300455"/>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Fixing the Specimen </a:t>
              </a:r>
              <a:endParaRPr lang="en-US" sz="4700" dirty="0"/>
            </a:p>
          </p:txBody>
        </p:sp>
      </p:grpSp>
      <p:sp>
        <p:nvSpPr>
          <p:cNvPr id="4" name="Rectangle 3"/>
          <p:cNvSpPr/>
          <p:nvPr/>
        </p:nvSpPr>
        <p:spPr>
          <a:xfrm>
            <a:off x="988830" y="2597998"/>
            <a:ext cx="6411714" cy="2246769"/>
          </a:xfrm>
          <a:prstGeom prst="rect">
            <a:avLst/>
          </a:prstGeom>
        </p:spPr>
        <p:txBody>
          <a:bodyPr wrap="square">
            <a:spAutoFit/>
          </a:bodyPr>
          <a:lstStyle/>
          <a:p>
            <a:pPr marL="342900" indent="-342900">
              <a:buFont typeface="Arial" pitchFamily="34" charset="0"/>
              <a:buChar char="•"/>
            </a:pPr>
            <a:endParaRPr lang="en-US" sz="2000" dirty="0" smtClean="0"/>
          </a:p>
          <a:p>
            <a:pPr marL="342900" indent="-342900">
              <a:buFont typeface="Arial" pitchFamily="34" charset="0"/>
              <a:buChar char="•"/>
            </a:pPr>
            <a:r>
              <a:rPr lang="en-US" sz="2000" dirty="0" smtClean="0"/>
              <a:t>The Drill Chuck was used to Fix the specimen for different reasons:</a:t>
            </a:r>
          </a:p>
          <a:p>
            <a:endParaRPr lang="en-US" sz="2000" dirty="0" smtClean="0"/>
          </a:p>
          <a:p>
            <a:pPr marL="800100" lvl="1" indent="-342900">
              <a:buFont typeface="Arial" pitchFamily="34" charset="0"/>
              <a:buChar char="•"/>
            </a:pPr>
            <a:r>
              <a:rPr lang="en-US" sz="2000" dirty="0" smtClean="0"/>
              <a:t>The </a:t>
            </a:r>
            <a:r>
              <a:rPr lang="en-US" sz="2000" b="1" dirty="0" smtClean="0"/>
              <a:t>Weight</a:t>
            </a:r>
            <a:r>
              <a:rPr lang="en-US" sz="2000" dirty="0" smtClean="0"/>
              <a:t> of the chucks (low)</a:t>
            </a:r>
          </a:p>
          <a:p>
            <a:pPr marL="800100" lvl="1" indent="-342900">
              <a:buFont typeface="Arial" pitchFamily="34" charset="0"/>
              <a:buChar char="•"/>
            </a:pPr>
            <a:r>
              <a:rPr lang="en-US" sz="2000" dirty="0" smtClean="0"/>
              <a:t>The </a:t>
            </a:r>
            <a:r>
              <a:rPr lang="en-US" sz="2000" b="1" dirty="0" smtClean="0"/>
              <a:t>Price</a:t>
            </a:r>
            <a:r>
              <a:rPr lang="en-US" sz="2000" dirty="0" smtClean="0"/>
              <a:t> of the chucks (low)</a:t>
            </a:r>
          </a:p>
          <a:p>
            <a:endParaRPr lang="en-US" sz="2000" dirty="0"/>
          </a:p>
        </p:txBody>
      </p:sp>
      <p:pic>
        <p:nvPicPr>
          <p:cNvPr id="8" name="Picture 7" descr="C:\Users\Waleed\Desktop\2.PNG"/>
          <p:cNvPicPr/>
          <p:nvPr/>
        </p:nvPicPr>
        <p:blipFill>
          <a:blip r:embed="rId2">
            <a:extLst>
              <a:ext uri="{28A0092B-C50C-407E-A947-70E740481C1C}">
                <a14:useLocalDpi xmlns:a14="http://schemas.microsoft.com/office/drawing/2010/main" val="0"/>
              </a:ext>
            </a:extLst>
          </a:blip>
          <a:srcRect/>
          <a:stretch>
            <a:fillRect/>
          </a:stretch>
        </p:blipFill>
        <p:spPr bwMode="auto">
          <a:xfrm>
            <a:off x="8924544" y="1880616"/>
            <a:ext cx="890016" cy="4008120"/>
          </a:xfrm>
          <a:prstGeom prst="rect">
            <a:avLst/>
          </a:prstGeom>
          <a:noFill/>
          <a:ln>
            <a:noFill/>
          </a:ln>
        </p:spPr>
      </p:pic>
      <p:pic>
        <p:nvPicPr>
          <p:cNvPr id="15" name="Picture 14" descr="C:\Users\Waleed\Desktop\Specimen.PNG"/>
          <p:cNvPicPr/>
          <p:nvPr/>
        </p:nvPicPr>
        <p:blipFill>
          <a:blip r:embed="rId3">
            <a:extLst>
              <a:ext uri="{28A0092B-C50C-407E-A947-70E740481C1C}">
                <a14:useLocalDpi xmlns:a14="http://schemas.microsoft.com/office/drawing/2010/main" val="0"/>
              </a:ext>
            </a:extLst>
          </a:blip>
          <a:srcRect/>
          <a:stretch>
            <a:fillRect/>
          </a:stretch>
        </p:blipFill>
        <p:spPr bwMode="auto">
          <a:xfrm>
            <a:off x="10034016" y="1880616"/>
            <a:ext cx="1041400" cy="3605784"/>
          </a:xfrm>
          <a:prstGeom prst="rect">
            <a:avLst/>
          </a:prstGeom>
          <a:noFill/>
          <a:ln>
            <a:noFill/>
          </a:ln>
        </p:spPr>
      </p:pic>
      <p:pic>
        <p:nvPicPr>
          <p:cNvPr id="9" name="Picture 8" descr="C:\Users\Waleed\Desktop\drill_chuck_600.jpg"/>
          <p:cNvPicPr/>
          <p:nvPr/>
        </p:nvPicPr>
        <p:blipFill>
          <a:blip r:embed="rId4">
            <a:extLst>
              <a:ext uri="{28A0092B-C50C-407E-A947-70E740481C1C}">
                <a14:useLocalDpi xmlns:a14="http://schemas.microsoft.com/office/drawing/2010/main" val="0"/>
              </a:ext>
            </a:extLst>
          </a:blip>
          <a:srcRect/>
          <a:stretch>
            <a:fillRect/>
          </a:stretch>
        </p:blipFill>
        <p:spPr bwMode="auto">
          <a:xfrm>
            <a:off x="5687248" y="3884676"/>
            <a:ext cx="2737424" cy="1516380"/>
          </a:xfrm>
          <a:prstGeom prst="rect">
            <a:avLst/>
          </a:prstGeom>
          <a:noFill/>
          <a:ln>
            <a:noFill/>
          </a:ln>
        </p:spPr>
      </p:pic>
      <p:sp>
        <p:nvSpPr>
          <p:cNvPr id="10" name="Slide Number Placeholder 9"/>
          <p:cNvSpPr>
            <a:spLocks noGrp="1"/>
          </p:cNvSpPr>
          <p:nvPr>
            <p:ph type="sldNum" sz="quarter" idx="12"/>
          </p:nvPr>
        </p:nvSpPr>
        <p:spPr/>
        <p:txBody>
          <a:bodyPr/>
          <a:lstStyle/>
          <a:p>
            <a:fld id="{FD2EFF58-FA32-400E-B973-5F4E0681A177}" type="slidenum">
              <a:rPr lang="en-US" smtClean="0"/>
              <a:t>16</a:t>
            </a:fld>
            <a:endParaRPr lang="en-US"/>
          </a:p>
        </p:txBody>
      </p:sp>
    </p:spTree>
    <p:extLst>
      <p:ext uri="{BB962C8B-B14F-4D97-AF65-F5344CB8AC3E}">
        <p14:creationId xmlns:p14="http://schemas.microsoft.com/office/powerpoint/2010/main" val="6727948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8"/>
            <a:ext cx="6212347" cy="1300455"/>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Load on the Specimen </a:t>
              </a:r>
              <a:endParaRPr lang="en-US" sz="4700" dirty="0"/>
            </a:p>
          </p:txBody>
        </p:sp>
      </p:grpSp>
      <p:sp>
        <p:nvSpPr>
          <p:cNvPr id="4" name="Rectangle 3"/>
          <p:cNvSpPr/>
          <p:nvPr/>
        </p:nvSpPr>
        <p:spPr>
          <a:xfrm>
            <a:off x="988830" y="2597998"/>
            <a:ext cx="6411714" cy="1877437"/>
          </a:xfrm>
          <a:prstGeom prst="rect">
            <a:avLst/>
          </a:prstGeom>
        </p:spPr>
        <p:txBody>
          <a:bodyPr wrap="square">
            <a:spAutoFit/>
          </a:bodyPr>
          <a:lstStyle/>
          <a:p>
            <a:pPr marL="342900" indent="-342900">
              <a:buFont typeface="Arial" pitchFamily="34" charset="0"/>
              <a:buChar char="•"/>
            </a:pPr>
            <a:endParaRPr lang="en-US" sz="2000" dirty="0" smtClean="0"/>
          </a:p>
          <a:p>
            <a:pPr marL="342900" indent="-342900">
              <a:buFont typeface="Arial" pitchFamily="34" charset="0"/>
              <a:buChar char="•"/>
            </a:pPr>
            <a:r>
              <a:rPr lang="en-US" sz="2400" dirty="0" smtClean="0"/>
              <a:t>Pure Axial Load</a:t>
            </a:r>
          </a:p>
          <a:p>
            <a:pPr marL="342900" indent="-342900">
              <a:buFont typeface="Arial" pitchFamily="34" charset="0"/>
              <a:buChar char="•"/>
            </a:pPr>
            <a:r>
              <a:rPr lang="en-US" sz="2400" dirty="0" smtClean="0"/>
              <a:t>Pure Torsional Load </a:t>
            </a:r>
          </a:p>
          <a:p>
            <a:pPr marL="342900" indent="-342900">
              <a:buFont typeface="Arial" pitchFamily="34" charset="0"/>
              <a:buChar char="•"/>
            </a:pPr>
            <a:r>
              <a:rPr lang="en-US" sz="2400" dirty="0" smtClean="0"/>
              <a:t>Combined Load (Axial &amp; Torsional)</a:t>
            </a:r>
          </a:p>
          <a:p>
            <a:endParaRPr lang="en-US" sz="2400" dirty="0"/>
          </a:p>
        </p:txBody>
      </p:sp>
      <p:pic>
        <p:nvPicPr>
          <p:cNvPr id="8" name="Picture 7" descr="C:\Users\Waleed\Desktop\2.PNG"/>
          <p:cNvPicPr/>
          <p:nvPr/>
        </p:nvPicPr>
        <p:blipFill>
          <a:blip r:embed="rId2">
            <a:extLst>
              <a:ext uri="{28A0092B-C50C-407E-A947-70E740481C1C}">
                <a14:useLocalDpi xmlns:a14="http://schemas.microsoft.com/office/drawing/2010/main" val="0"/>
              </a:ext>
            </a:extLst>
          </a:blip>
          <a:srcRect/>
          <a:stretch>
            <a:fillRect/>
          </a:stretch>
        </p:blipFill>
        <p:spPr bwMode="auto">
          <a:xfrm>
            <a:off x="8924544" y="1880616"/>
            <a:ext cx="890016" cy="4008120"/>
          </a:xfrm>
          <a:prstGeom prst="rect">
            <a:avLst/>
          </a:prstGeom>
          <a:noFill/>
          <a:ln>
            <a:noFill/>
          </a:ln>
        </p:spPr>
      </p:pic>
      <p:pic>
        <p:nvPicPr>
          <p:cNvPr id="15" name="Picture 14" descr="C:\Users\Waleed\Desktop\Specimen.PNG"/>
          <p:cNvPicPr/>
          <p:nvPr/>
        </p:nvPicPr>
        <p:blipFill>
          <a:blip r:embed="rId3">
            <a:extLst>
              <a:ext uri="{28A0092B-C50C-407E-A947-70E740481C1C}">
                <a14:useLocalDpi xmlns:a14="http://schemas.microsoft.com/office/drawing/2010/main" val="0"/>
              </a:ext>
            </a:extLst>
          </a:blip>
          <a:srcRect/>
          <a:stretch>
            <a:fillRect/>
          </a:stretch>
        </p:blipFill>
        <p:spPr bwMode="auto">
          <a:xfrm>
            <a:off x="10034016" y="1880616"/>
            <a:ext cx="1041400" cy="3605784"/>
          </a:xfrm>
          <a:prstGeom prst="rect">
            <a:avLst/>
          </a:prstGeom>
          <a:noFill/>
          <a:ln>
            <a:noFill/>
          </a:ln>
        </p:spPr>
      </p:pic>
      <p:sp>
        <p:nvSpPr>
          <p:cNvPr id="9" name="Slide Number Placeholder 8"/>
          <p:cNvSpPr>
            <a:spLocks noGrp="1"/>
          </p:cNvSpPr>
          <p:nvPr>
            <p:ph type="sldNum" sz="quarter" idx="12"/>
          </p:nvPr>
        </p:nvSpPr>
        <p:spPr/>
        <p:txBody>
          <a:bodyPr/>
          <a:lstStyle/>
          <a:p>
            <a:fld id="{FD2EFF58-FA32-400E-B973-5F4E0681A177}" type="slidenum">
              <a:rPr lang="en-US" smtClean="0"/>
              <a:t>17</a:t>
            </a:fld>
            <a:endParaRPr lang="en-US"/>
          </a:p>
        </p:txBody>
      </p:sp>
    </p:spTree>
    <p:extLst>
      <p:ext uri="{BB962C8B-B14F-4D97-AF65-F5344CB8AC3E}">
        <p14:creationId xmlns:p14="http://schemas.microsoft.com/office/powerpoint/2010/main" val="10513132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8"/>
            <a:ext cx="6212347" cy="1300455"/>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356278"/>
              <a:ext cx="9474230" cy="8824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defTabSz="2533650">
                <a:lnSpc>
                  <a:spcPct val="90000"/>
                </a:lnSpc>
                <a:spcBef>
                  <a:spcPct val="0"/>
                </a:spcBef>
                <a:spcAft>
                  <a:spcPct val="35000"/>
                </a:spcAft>
              </a:pPr>
              <a:r>
                <a:rPr lang="en-US" sz="2400" b="1" dirty="0" smtClean="0"/>
                <a:t>Load on the Specimen </a:t>
              </a:r>
              <a:r>
                <a:rPr lang="en-US" sz="2400" b="1" dirty="0"/>
                <a:t>Pure Axial Load</a:t>
              </a:r>
            </a:p>
            <a:p>
              <a:pPr lvl="0" defTabSz="2533650">
                <a:lnSpc>
                  <a:spcPct val="90000"/>
                </a:lnSpc>
                <a:spcBef>
                  <a:spcPct val="0"/>
                </a:spcBef>
                <a:spcAft>
                  <a:spcPct val="35000"/>
                </a:spcAft>
              </a:pPr>
              <a:endParaRPr lang="en-US" sz="2800" dirty="0"/>
            </a:p>
          </p:txBody>
        </p:sp>
      </p:grpSp>
      <p:sp>
        <p:nvSpPr>
          <p:cNvPr id="4" name="Rectangle 3"/>
          <p:cNvSpPr/>
          <p:nvPr/>
        </p:nvSpPr>
        <p:spPr>
          <a:xfrm>
            <a:off x="988830" y="2597998"/>
            <a:ext cx="6411714" cy="707886"/>
          </a:xfrm>
          <a:prstGeom prst="rect">
            <a:avLst/>
          </a:prstGeom>
        </p:spPr>
        <p:txBody>
          <a:bodyPr wrap="square">
            <a:spAutoFit/>
          </a:bodyPr>
          <a:lstStyle/>
          <a:p>
            <a:pPr marL="342900" indent="-342900">
              <a:buFont typeface="Arial" pitchFamily="34" charset="0"/>
              <a:buChar char="•"/>
            </a:pPr>
            <a:endParaRPr lang="en-US" sz="2000" dirty="0" smtClean="0"/>
          </a:p>
          <a:p>
            <a:endParaRPr lang="en-US" sz="2000" dirty="0"/>
          </a:p>
        </p:txBody>
      </p:sp>
      <p:pic>
        <p:nvPicPr>
          <p:cNvPr id="12" name="Picture 11" descr="C:\Users\Waleed\Desktop\2.PNG"/>
          <p:cNvPicPr/>
          <p:nvPr/>
        </p:nvPicPr>
        <p:blipFill>
          <a:blip r:embed="rId2">
            <a:extLst>
              <a:ext uri="{28A0092B-C50C-407E-A947-70E740481C1C}">
                <a14:useLocalDpi xmlns:a14="http://schemas.microsoft.com/office/drawing/2010/main" val="0"/>
              </a:ext>
            </a:extLst>
          </a:blip>
          <a:srcRect/>
          <a:stretch>
            <a:fillRect/>
          </a:stretch>
        </p:blipFill>
        <p:spPr bwMode="auto">
          <a:xfrm>
            <a:off x="8301609" y="1811020"/>
            <a:ext cx="1123950" cy="3919220"/>
          </a:xfrm>
          <a:prstGeom prst="rect">
            <a:avLst/>
          </a:prstGeom>
          <a:noFill/>
          <a:ln>
            <a:noFill/>
          </a:ln>
        </p:spPr>
      </p:pic>
      <p:sp>
        <p:nvSpPr>
          <p:cNvPr id="13" name="Down Arrow 12"/>
          <p:cNvSpPr/>
          <p:nvPr/>
        </p:nvSpPr>
        <p:spPr>
          <a:xfrm>
            <a:off x="8631840" y="4595431"/>
            <a:ext cx="396811" cy="866775"/>
          </a:xfrm>
          <a:prstGeom prst="downArrow">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1" fromWordArt="0" anchor="ctr" anchorCtr="0" forceAA="0" compatLnSpc="1">
            <a:prstTxWarp prst="textNoShape">
              <a:avLst/>
            </a:prstTxWarp>
            <a:noAutofit/>
          </a:bodyPr>
          <a:lstStyle/>
          <a:p>
            <a:endParaRPr lang="en-US"/>
          </a:p>
        </p:txBody>
      </p:sp>
      <p:sp>
        <p:nvSpPr>
          <p:cNvPr id="14" name="Down Arrow 13"/>
          <p:cNvSpPr/>
          <p:nvPr/>
        </p:nvSpPr>
        <p:spPr>
          <a:xfrm rot="10800000">
            <a:off x="8666748" y="1815596"/>
            <a:ext cx="326994" cy="866775"/>
          </a:xfrm>
          <a:prstGeom prst="downArrow">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1" fromWordArt="0" anchor="ctr" anchorCtr="0" forceAA="0" compatLnSpc="1">
            <a:prstTxWarp prst="textNoShape">
              <a:avLst/>
            </a:prstTxWarp>
            <a:noAutofit/>
          </a:bodyPr>
          <a:lstStyle/>
          <a:p>
            <a:endParaRPr lang="en-US"/>
          </a:p>
        </p:txBody>
      </p:sp>
      <p:pic>
        <p:nvPicPr>
          <p:cNvPr id="10" name="Picture 9" descr="C:\Users\Waleed\Desktop\Specimen.PNG"/>
          <p:cNvPicPr/>
          <p:nvPr/>
        </p:nvPicPr>
        <p:blipFill>
          <a:blip r:embed="rId3">
            <a:extLst>
              <a:ext uri="{28A0092B-C50C-407E-A947-70E740481C1C}">
                <a14:useLocalDpi xmlns:a14="http://schemas.microsoft.com/office/drawing/2010/main" val="0"/>
              </a:ext>
            </a:extLst>
          </a:blip>
          <a:srcRect/>
          <a:stretch>
            <a:fillRect/>
          </a:stretch>
        </p:blipFill>
        <p:spPr bwMode="auto">
          <a:xfrm>
            <a:off x="9863328" y="1815596"/>
            <a:ext cx="1041400" cy="3605784"/>
          </a:xfrm>
          <a:prstGeom prst="rect">
            <a:avLst/>
          </a:prstGeom>
          <a:noFill/>
          <a:ln>
            <a:noFill/>
          </a:ln>
        </p:spPr>
      </p:pic>
      <p:pic>
        <p:nvPicPr>
          <p:cNvPr id="11" name="Picture 10" descr="C:\Users\Waleed\Desktop\final.PNG"/>
          <p:cNvPicPr/>
          <p:nvPr/>
        </p:nvPicPr>
        <p:blipFill>
          <a:blip r:embed="rId4">
            <a:extLst>
              <a:ext uri="{28A0092B-C50C-407E-A947-70E740481C1C}">
                <a14:useLocalDpi xmlns:a14="http://schemas.microsoft.com/office/drawing/2010/main" val="0"/>
              </a:ext>
            </a:extLst>
          </a:blip>
          <a:srcRect/>
          <a:stretch>
            <a:fillRect/>
          </a:stretch>
        </p:blipFill>
        <p:spPr bwMode="auto">
          <a:xfrm>
            <a:off x="1358885" y="2597998"/>
            <a:ext cx="5486400" cy="3454400"/>
          </a:xfrm>
          <a:prstGeom prst="rect">
            <a:avLst/>
          </a:prstGeom>
          <a:noFill/>
          <a:ln>
            <a:noFill/>
          </a:ln>
        </p:spPr>
      </p:pic>
      <p:sp>
        <p:nvSpPr>
          <p:cNvPr id="8" name="Slide Number Placeholder 7"/>
          <p:cNvSpPr>
            <a:spLocks noGrp="1"/>
          </p:cNvSpPr>
          <p:nvPr>
            <p:ph type="sldNum" sz="quarter" idx="12"/>
          </p:nvPr>
        </p:nvSpPr>
        <p:spPr/>
        <p:txBody>
          <a:bodyPr/>
          <a:lstStyle/>
          <a:p>
            <a:fld id="{FD2EFF58-FA32-400E-B973-5F4E0681A177}" type="slidenum">
              <a:rPr lang="en-US" smtClean="0"/>
              <a:t>18</a:t>
            </a:fld>
            <a:endParaRPr lang="en-US"/>
          </a:p>
        </p:txBody>
      </p:sp>
    </p:spTree>
    <p:extLst>
      <p:ext uri="{BB962C8B-B14F-4D97-AF65-F5344CB8AC3E}">
        <p14:creationId xmlns:p14="http://schemas.microsoft.com/office/powerpoint/2010/main" val="11761760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8"/>
            <a:ext cx="6212347" cy="1300455"/>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2400" b="1" dirty="0" smtClean="0"/>
                <a:t>Load on the Specimen Pure Torsional Load </a:t>
              </a:r>
              <a:endParaRPr lang="en-US" sz="2400" b="1" dirty="0"/>
            </a:p>
          </p:txBody>
        </p:sp>
      </p:grpSp>
      <p:sp>
        <p:nvSpPr>
          <p:cNvPr id="4" name="Rectangle 3"/>
          <p:cNvSpPr/>
          <p:nvPr/>
        </p:nvSpPr>
        <p:spPr>
          <a:xfrm>
            <a:off x="988830" y="2597998"/>
            <a:ext cx="6411714" cy="707886"/>
          </a:xfrm>
          <a:prstGeom prst="rect">
            <a:avLst/>
          </a:prstGeom>
        </p:spPr>
        <p:txBody>
          <a:bodyPr wrap="square">
            <a:spAutoFit/>
          </a:bodyPr>
          <a:lstStyle/>
          <a:p>
            <a:pPr marL="342900" indent="-342900">
              <a:buFont typeface="Arial" pitchFamily="34" charset="0"/>
              <a:buChar char="•"/>
            </a:pPr>
            <a:endParaRPr lang="en-US" sz="2000" dirty="0" smtClean="0"/>
          </a:p>
          <a:p>
            <a:endParaRPr lang="en-US" sz="2000" dirty="0"/>
          </a:p>
        </p:txBody>
      </p:sp>
      <p:pic>
        <p:nvPicPr>
          <p:cNvPr id="12" name="Picture 11" descr="C:\Users\Waleed\Desktop\2.PNG"/>
          <p:cNvPicPr/>
          <p:nvPr/>
        </p:nvPicPr>
        <p:blipFill>
          <a:blip r:embed="rId2">
            <a:extLst>
              <a:ext uri="{28A0092B-C50C-407E-A947-70E740481C1C}">
                <a14:useLocalDpi xmlns:a14="http://schemas.microsoft.com/office/drawing/2010/main" val="0"/>
              </a:ext>
            </a:extLst>
          </a:blip>
          <a:srcRect/>
          <a:stretch>
            <a:fillRect/>
          </a:stretch>
        </p:blipFill>
        <p:spPr bwMode="auto">
          <a:xfrm>
            <a:off x="8301609" y="1811020"/>
            <a:ext cx="1123950" cy="3919220"/>
          </a:xfrm>
          <a:prstGeom prst="rect">
            <a:avLst/>
          </a:prstGeom>
          <a:noFill/>
          <a:ln>
            <a:noFill/>
          </a:ln>
        </p:spPr>
      </p:pic>
      <p:sp>
        <p:nvSpPr>
          <p:cNvPr id="11" name="Curved Right Arrow 10"/>
          <p:cNvSpPr/>
          <p:nvPr/>
        </p:nvSpPr>
        <p:spPr>
          <a:xfrm>
            <a:off x="8506967" y="1977902"/>
            <a:ext cx="390525" cy="723900"/>
          </a:xfrm>
          <a:prstGeom prst="curvedRightArrow">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1" fromWordArt="0" anchor="ctr" anchorCtr="0" forceAA="0" compatLnSpc="1">
            <a:prstTxWarp prst="textNoShape">
              <a:avLst/>
            </a:prstTxWarp>
            <a:noAutofit/>
          </a:bodyPr>
          <a:lstStyle/>
          <a:p>
            <a:endParaRPr lang="en-US">
              <a:solidFill>
                <a:schemeClr val="tx1"/>
              </a:solidFill>
            </a:endParaRPr>
          </a:p>
        </p:txBody>
      </p:sp>
      <p:sp>
        <p:nvSpPr>
          <p:cNvPr id="15" name="Text Box 2"/>
          <p:cNvSpPr txBox="1">
            <a:spLocks noChangeArrowheads="1"/>
          </p:cNvSpPr>
          <p:nvPr/>
        </p:nvSpPr>
        <p:spPr bwMode="auto">
          <a:xfrm>
            <a:off x="9028651" y="2429088"/>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r>
              <a:rPr lang="en-US" sz="1800" b="1" dirty="0">
                <a:ln>
                  <a:noFill/>
                </a:ln>
                <a:gradFill>
                  <a:gsLst>
                    <a:gs pos="0">
                      <a:srgbClr val="A54200"/>
                    </a:gs>
                    <a:gs pos="78000">
                      <a:srgbClr val="FF8C19"/>
                    </a:gs>
                    <a:gs pos="100000">
                      <a:srgbClr val="FFF1E9"/>
                    </a:gs>
                  </a:gsLst>
                  <a:lin ang="5400000" scaled="0"/>
                </a:gradFill>
                <a:effectLst>
                  <a:outerShdw blurRad="69850" dist="43180" dir="5400000" sx="0" sy="0">
                    <a:srgbClr val="000000">
                      <a:alpha val="65000"/>
                    </a:srgbClr>
                  </a:outerShdw>
                </a:effectLst>
                <a:latin typeface="Calibri"/>
                <a:ea typeface="Calibri"/>
                <a:cs typeface="Arial"/>
              </a:rPr>
              <a:t>T</a:t>
            </a:r>
            <a:endParaRPr lang="en-US" sz="1100" dirty="0">
              <a:effectLst/>
              <a:latin typeface="Calibri"/>
              <a:ea typeface="Calibri"/>
              <a:cs typeface="Arial"/>
            </a:endParaRPr>
          </a:p>
        </p:txBody>
      </p:sp>
      <p:sp>
        <p:nvSpPr>
          <p:cNvPr id="16" name="Text Box 2"/>
          <p:cNvSpPr txBox="1">
            <a:spLocks noChangeArrowheads="1"/>
          </p:cNvSpPr>
          <p:nvPr/>
        </p:nvSpPr>
        <p:spPr bwMode="auto">
          <a:xfrm>
            <a:off x="8897492" y="5190576"/>
            <a:ext cx="785910"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r>
              <a:rPr lang="en-US" sz="1800" b="1" dirty="0" smtClean="0">
                <a:ln>
                  <a:noFill/>
                </a:ln>
                <a:gradFill>
                  <a:gsLst>
                    <a:gs pos="0">
                      <a:srgbClr val="A54200"/>
                    </a:gs>
                    <a:gs pos="78000">
                      <a:srgbClr val="FF8C19"/>
                    </a:gs>
                    <a:gs pos="100000">
                      <a:srgbClr val="FFF1E9"/>
                    </a:gs>
                  </a:gsLst>
                  <a:lin ang="5400000" scaled="0"/>
                </a:gradFill>
                <a:effectLst>
                  <a:outerShdw blurRad="69850" dist="43180" dir="5400000" sx="0" sy="0">
                    <a:srgbClr val="000000">
                      <a:alpha val="65000"/>
                    </a:srgbClr>
                  </a:outerShdw>
                </a:effectLst>
                <a:latin typeface="Calibri"/>
                <a:ea typeface="Calibri"/>
                <a:cs typeface="Arial"/>
              </a:rPr>
              <a:t>Fixed</a:t>
            </a:r>
            <a:endParaRPr lang="en-US" sz="1100" dirty="0">
              <a:effectLst/>
              <a:latin typeface="Calibri"/>
              <a:ea typeface="Calibri"/>
              <a:cs typeface="Arial"/>
            </a:endParaRPr>
          </a:p>
        </p:txBody>
      </p:sp>
      <p:pic>
        <p:nvPicPr>
          <p:cNvPr id="17" name="Picture 16" descr="C:\Users\Waleed\Desktop\Specimen.PNG"/>
          <p:cNvPicPr/>
          <p:nvPr/>
        </p:nvPicPr>
        <p:blipFill>
          <a:blip r:embed="rId3">
            <a:extLst>
              <a:ext uri="{28A0092B-C50C-407E-A947-70E740481C1C}">
                <a14:useLocalDpi xmlns:a14="http://schemas.microsoft.com/office/drawing/2010/main" val="0"/>
              </a:ext>
            </a:extLst>
          </a:blip>
          <a:srcRect/>
          <a:stretch>
            <a:fillRect/>
          </a:stretch>
        </p:blipFill>
        <p:spPr bwMode="auto">
          <a:xfrm>
            <a:off x="9838944" y="1811020"/>
            <a:ext cx="1041400" cy="3605784"/>
          </a:xfrm>
          <a:prstGeom prst="rect">
            <a:avLst/>
          </a:prstGeom>
          <a:noFill/>
          <a:ln>
            <a:noFill/>
          </a:ln>
        </p:spPr>
      </p:pic>
      <p:pic>
        <p:nvPicPr>
          <p:cNvPr id="13" name="Picture 12" descr="C:\Users\Waleed\Desktop\final.PNG"/>
          <p:cNvPicPr/>
          <p:nvPr/>
        </p:nvPicPr>
        <p:blipFill>
          <a:blip r:embed="rId4">
            <a:extLst>
              <a:ext uri="{28A0092B-C50C-407E-A947-70E740481C1C}">
                <a14:useLocalDpi xmlns:a14="http://schemas.microsoft.com/office/drawing/2010/main" val="0"/>
              </a:ext>
            </a:extLst>
          </a:blip>
          <a:srcRect/>
          <a:stretch>
            <a:fillRect/>
          </a:stretch>
        </p:blipFill>
        <p:spPr bwMode="auto">
          <a:xfrm>
            <a:off x="1358885" y="2507320"/>
            <a:ext cx="5486400" cy="3454400"/>
          </a:xfrm>
          <a:prstGeom prst="rect">
            <a:avLst/>
          </a:prstGeom>
          <a:noFill/>
          <a:ln>
            <a:noFill/>
          </a:ln>
        </p:spPr>
      </p:pic>
      <p:sp>
        <p:nvSpPr>
          <p:cNvPr id="8" name="Slide Number Placeholder 7"/>
          <p:cNvSpPr>
            <a:spLocks noGrp="1"/>
          </p:cNvSpPr>
          <p:nvPr>
            <p:ph type="sldNum" sz="quarter" idx="12"/>
          </p:nvPr>
        </p:nvSpPr>
        <p:spPr/>
        <p:txBody>
          <a:bodyPr/>
          <a:lstStyle/>
          <a:p>
            <a:fld id="{FD2EFF58-FA32-400E-B973-5F4E0681A177}" type="slidenum">
              <a:rPr lang="en-US" smtClean="0"/>
              <a:t>19</a:t>
            </a:fld>
            <a:endParaRPr lang="en-US"/>
          </a:p>
        </p:txBody>
      </p:sp>
    </p:spTree>
    <p:extLst>
      <p:ext uri="{BB962C8B-B14F-4D97-AF65-F5344CB8AC3E}">
        <p14:creationId xmlns:p14="http://schemas.microsoft.com/office/powerpoint/2010/main" val="444261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295402" y="982132"/>
          <a:ext cx="9601196" cy="13038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Content Placeholder 9"/>
          <p:cNvGraphicFramePr>
            <a:graphicFrameLocks noGrp="1"/>
          </p:cNvGraphicFramePr>
          <p:nvPr>
            <p:ph idx="1"/>
            <p:extLst>
              <p:ext uri="{D42A27DB-BD31-4B8C-83A1-F6EECF244321}">
                <p14:modId xmlns:p14="http://schemas.microsoft.com/office/powerpoint/2010/main" val="2334214790"/>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Slide Number Placeholder 1"/>
          <p:cNvSpPr>
            <a:spLocks noGrp="1"/>
          </p:cNvSpPr>
          <p:nvPr>
            <p:ph type="sldNum" sz="quarter" idx="12"/>
          </p:nvPr>
        </p:nvSpPr>
        <p:spPr/>
        <p:txBody>
          <a:bodyPr/>
          <a:lstStyle/>
          <a:p>
            <a:fld id="{FD2EFF58-FA32-400E-B973-5F4E0681A177}" type="slidenum">
              <a:rPr lang="en-US" smtClean="0"/>
              <a:t>2</a:t>
            </a:fld>
            <a:endParaRPr lang="en-US"/>
          </a:p>
        </p:txBody>
      </p:sp>
    </p:spTree>
    <p:extLst>
      <p:ext uri="{BB962C8B-B14F-4D97-AF65-F5344CB8AC3E}">
        <p14:creationId xmlns:p14="http://schemas.microsoft.com/office/powerpoint/2010/main" val="28583071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8"/>
            <a:ext cx="6212347" cy="1300455"/>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2400" b="1" dirty="0" smtClean="0"/>
                <a:t>Load on the Specimen Combined Load</a:t>
              </a:r>
              <a:endParaRPr lang="en-US" sz="2400" b="1" dirty="0"/>
            </a:p>
          </p:txBody>
        </p:sp>
      </p:grpSp>
      <p:pic>
        <p:nvPicPr>
          <p:cNvPr id="12" name="Picture 11" descr="C:\Users\Waleed\Desktop\2.PNG"/>
          <p:cNvPicPr/>
          <p:nvPr/>
        </p:nvPicPr>
        <p:blipFill>
          <a:blip r:embed="rId2">
            <a:extLst>
              <a:ext uri="{28A0092B-C50C-407E-A947-70E740481C1C}">
                <a14:useLocalDpi xmlns:a14="http://schemas.microsoft.com/office/drawing/2010/main" val="0"/>
              </a:ext>
            </a:extLst>
          </a:blip>
          <a:srcRect/>
          <a:stretch>
            <a:fillRect/>
          </a:stretch>
        </p:blipFill>
        <p:spPr bwMode="auto">
          <a:xfrm>
            <a:off x="8301609" y="1811020"/>
            <a:ext cx="1123950" cy="3919220"/>
          </a:xfrm>
          <a:prstGeom prst="rect">
            <a:avLst/>
          </a:prstGeom>
          <a:noFill/>
          <a:ln>
            <a:noFill/>
          </a:ln>
        </p:spPr>
      </p:pic>
      <p:sp>
        <p:nvSpPr>
          <p:cNvPr id="14" name="Down Arrow 13"/>
          <p:cNvSpPr/>
          <p:nvPr/>
        </p:nvSpPr>
        <p:spPr>
          <a:xfrm rot="10800000">
            <a:off x="8666748" y="1815596"/>
            <a:ext cx="326994" cy="866775"/>
          </a:xfrm>
          <a:prstGeom prst="downArrow">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1" fromWordArt="0" anchor="ctr" anchorCtr="0" forceAA="0" compatLnSpc="1">
            <a:prstTxWarp prst="textNoShape">
              <a:avLst/>
            </a:prstTxWarp>
            <a:noAutofit/>
          </a:bodyPr>
          <a:lstStyle/>
          <a:p>
            <a:endParaRPr lang="en-US"/>
          </a:p>
        </p:txBody>
      </p:sp>
      <p:sp>
        <p:nvSpPr>
          <p:cNvPr id="10" name="Curved Right Arrow 9"/>
          <p:cNvSpPr/>
          <p:nvPr/>
        </p:nvSpPr>
        <p:spPr>
          <a:xfrm>
            <a:off x="8521572" y="4669536"/>
            <a:ext cx="521684" cy="824234"/>
          </a:xfrm>
          <a:prstGeom prst="curvedRightArrow">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1" fromWordArt="0" anchor="ctr" anchorCtr="0" forceAA="0" compatLnSpc="1">
            <a:prstTxWarp prst="textNoShape">
              <a:avLst/>
            </a:prstTxWarp>
            <a:noAutofit/>
          </a:bodyPr>
          <a:lstStyle/>
          <a:p>
            <a:endParaRPr lang="en-US">
              <a:solidFill>
                <a:schemeClr val="tx1"/>
              </a:solidFill>
            </a:endParaRPr>
          </a:p>
        </p:txBody>
      </p:sp>
      <p:sp>
        <p:nvSpPr>
          <p:cNvPr id="11" name="Text Box 2"/>
          <p:cNvSpPr txBox="1">
            <a:spLocks noChangeArrowheads="1"/>
          </p:cNvSpPr>
          <p:nvPr/>
        </p:nvSpPr>
        <p:spPr bwMode="auto">
          <a:xfrm>
            <a:off x="9149301" y="5221056"/>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r>
              <a:rPr lang="en-US" sz="1800" b="1" dirty="0">
                <a:ln>
                  <a:noFill/>
                </a:ln>
                <a:gradFill>
                  <a:gsLst>
                    <a:gs pos="0">
                      <a:srgbClr val="A54200"/>
                    </a:gs>
                    <a:gs pos="78000">
                      <a:srgbClr val="FF8C19"/>
                    </a:gs>
                    <a:gs pos="100000">
                      <a:srgbClr val="FFF1E9"/>
                    </a:gs>
                  </a:gsLst>
                  <a:lin ang="5400000" scaled="0"/>
                </a:gradFill>
                <a:effectLst>
                  <a:outerShdw blurRad="69850" dist="43180" dir="5400000" sx="0" sy="0">
                    <a:srgbClr val="000000">
                      <a:alpha val="65000"/>
                    </a:srgbClr>
                  </a:outerShdw>
                </a:effectLst>
                <a:latin typeface="Calibri"/>
                <a:ea typeface="Calibri"/>
                <a:cs typeface="Arial"/>
              </a:rPr>
              <a:t>T</a:t>
            </a:r>
            <a:endParaRPr lang="en-US" sz="1100" dirty="0">
              <a:effectLst/>
              <a:latin typeface="Calibri"/>
              <a:ea typeface="Calibri"/>
              <a:cs typeface="Arial"/>
            </a:endParaRPr>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r>
              <a:rPr lang="en-US" sz="1800" b="1" dirty="0" smtClean="0">
                <a:ln>
                  <a:noFill/>
                </a:ln>
                <a:gradFill>
                  <a:gsLst>
                    <a:gs pos="0">
                      <a:srgbClr val="A54200"/>
                    </a:gs>
                    <a:gs pos="78000">
                      <a:srgbClr val="FF8C19"/>
                    </a:gs>
                    <a:gs pos="100000">
                      <a:srgbClr val="FFF1E9"/>
                    </a:gs>
                  </a:gsLst>
                  <a:lin ang="5400000" scaled="0"/>
                </a:gradFill>
                <a:effectLst>
                  <a:outerShdw blurRad="69850" dist="43180" dir="5400000" sx="0" sy="0">
                    <a:srgbClr val="000000">
                      <a:alpha val="65000"/>
                    </a:srgbClr>
                  </a:outerShdw>
                </a:effectLst>
                <a:latin typeface="Calibri"/>
                <a:ea typeface="Calibri"/>
                <a:cs typeface="Arial"/>
              </a:rPr>
              <a:t>F</a:t>
            </a:r>
            <a:endParaRPr lang="en-US" sz="1100" dirty="0">
              <a:effectLst/>
              <a:latin typeface="Calibri"/>
              <a:ea typeface="Calibri"/>
              <a:cs typeface="Arial"/>
            </a:endParaRPr>
          </a:p>
        </p:txBody>
      </p:sp>
      <p:pic>
        <p:nvPicPr>
          <p:cNvPr id="16" name="Picture 15" descr="C:\Users\Waleed\Desktop\Specimen.PNG"/>
          <p:cNvPicPr/>
          <p:nvPr/>
        </p:nvPicPr>
        <p:blipFill>
          <a:blip r:embed="rId3">
            <a:extLst>
              <a:ext uri="{28A0092B-C50C-407E-A947-70E740481C1C}">
                <a14:useLocalDpi xmlns:a14="http://schemas.microsoft.com/office/drawing/2010/main" val="0"/>
              </a:ext>
            </a:extLst>
          </a:blip>
          <a:srcRect/>
          <a:stretch>
            <a:fillRect/>
          </a:stretch>
        </p:blipFill>
        <p:spPr bwMode="auto">
          <a:xfrm>
            <a:off x="9814560" y="1810769"/>
            <a:ext cx="1041400" cy="3605784"/>
          </a:xfrm>
          <a:prstGeom prst="rect">
            <a:avLst/>
          </a:prstGeom>
          <a:noFill/>
          <a:ln>
            <a:noFill/>
          </a:ln>
        </p:spPr>
      </p:pic>
      <p:pic>
        <p:nvPicPr>
          <p:cNvPr id="13" name="Picture 12" descr="C:\Users\Waleed\Desktop\final.PNG"/>
          <p:cNvPicPr/>
          <p:nvPr/>
        </p:nvPicPr>
        <p:blipFill>
          <a:blip r:embed="rId4">
            <a:extLst>
              <a:ext uri="{28A0092B-C50C-407E-A947-70E740481C1C}">
                <a14:useLocalDpi xmlns:a14="http://schemas.microsoft.com/office/drawing/2010/main" val="0"/>
              </a:ext>
            </a:extLst>
          </a:blip>
          <a:srcRect/>
          <a:stretch>
            <a:fillRect/>
          </a:stretch>
        </p:blipFill>
        <p:spPr bwMode="auto">
          <a:xfrm>
            <a:off x="1399961" y="2519921"/>
            <a:ext cx="5486400" cy="3454400"/>
          </a:xfrm>
          <a:prstGeom prst="rect">
            <a:avLst/>
          </a:prstGeom>
          <a:noFill/>
          <a:ln>
            <a:noFill/>
          </a:ln>
        </p:spPr>
      </p:pic>
      <p:sp>
        <p:nvSpPr>
          <p:cNvPr id="8" name="Slide Number Placeholder 7"/>
          <p:cNvSpPr>
            <a:spLocks noGrp="1"/>
          </p:cNvSpPr>
          <p:nvPr>
            <p:ph type="sldNum" sz="quarter" idx="12"/>
          </p:nvPr>
        </p:nvSpPr>
        <p:spPr/>
        <p:txBody>
          <a:bodyPr/>
          <a:lstStyle/>
          <a:p>
            <a:fld id="{FD2EFF58-FA32-400E-B973-5F4E0681A177}" type="slidenum">
              <a:rPr lang="en-US" smtClean="0"/>
              <a:t>20</a:t>
            </a:fld>
            <a:endParaRPr lang="en-US"/>
          </a:p>
        </p:txBody>
      </p:sp>
    </p:spTree>
    <p:extLst>
      <p:ext uri="{BB962C8B-B14F-4D97-AF65-F5344CB8AC3E}">
        <p14:creationId xmlns:p14="http://schemas.microsoft.com/office/powerpoint/2010/main" val="444261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8"/>
            <a:ext cx="6212347" cy="1300455"/>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Type of Applied Load</a:t>
              </a:r>
              <a:endParaRPr lang="en-US" sz="4700" dirty="0"/>
            </a:p>
          </p:txBody>
        </p:sp>
      </p:grpSp>
      <p:sp>
        <p:nvSpPr>
          <p:cNvPr id="4" name="Rectangle 3"/>
          <p:cNvSpPr/>
          <p:nvPr/>
        </p:nvSpPr>
        <p:spPr>
          <a:xfrm>
            <a:off x="988830" y="2597998"/>
            <a:ext cx="6411714" cy="2246769"/>
          </a:xfrm>
          <a:prstGeom prst="rect">
            <a:avLst/>
          </a:prstGeom>
        </p:spPr>
        <p:txBody>
          <a:bodyPr wrap="square">
            <a:spAutoFit/>
          </a:bodyPr>
          <a:lstStyle/>
          <a:p>
            <a:pPr marL="342900" indent="-342900" algn="just">
              <a:buFont typeface="Arial" pitchFamily="34" charset="0"/>
              <a:buChar char="•"/>
            </a:pPr>
            <a:endParaRPr lang="en-US" sz="2000" dirty="0" smtClean="0"/>
          </a:p>
          <a:p>
            <a:pPr algn="just"/>
            <a:endParaRPr lang="en-US" sz="2000" dirty="0" smtClean="0"/>
          </a:p>
          <a:p>
            <a:pPr algn="just"/>
            <a:r>
              <a:rPr lang="en-US" sz="2000" dirty="0"/>
              <a:t>There are many types of forcing systems that can be used. However, in the CTA case the most practical way to applying the load is to use </a:t>
            </a:r>
            <a:r>
              <a:rPr lang="en-US" sz="2000" b="1" dirty="0" smtClean="0"/>
              <a:t>Dead Weight</a:t>
            </a:r>
            <a:r>
              <a:rPr lang="en-US" sz="2000" dirty="0"/>
              <a:t>. </a:t>
            </a:r>
            <a:r>
              <a:rPr lang="en-US" sz="2000" dirty="0" smtClean="0"/>
              <a:t>Figure shown </a:t>
            </a:r>
            <a:r>
              <a:rPr lang="en-US" sz="2000" dirty="0"/>
              <a:t>sample of dead weights. </a:t>
            </a:r>
          </a:p>
          <a:p>
            <a:pPr algn="just"/>
            <a:endParaRPr lang="en-US" sz="2000" dirty="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pic>
        <p:nvPicPr>
          <p:cNvPr id="13" name="Picture 12" descr="C:\Users\Waleed\Desktop\sdsfdgfhjk.PNG"/>
          <p:cNvPicPr/>
          <p:nvPr/>
        </p:nvPicPr>
        <p:blipFill>
          <a:blip r:embed="rId2">
            <a:extLst>
              <a:ext uri="{28A0092B-C50C-407E-A947-70E740481C1C}">
                <a14:useLocalDpi xmlns:a14="http://schemas.microsoft.com/office/drawing/2010/main" val="0"/>
              </a:ext>
            </a:extLst>
          </a:blip>
          <a:srcRect/>
          <a:stretch>
            <a:fillRect/>
          </a:stretch>
        </p:blipFill>
        <p:spPr bwMode="auto">
          <a:xfrm>
            <a:off x="7729728" y="2455912"/>
            <a:ext cx="3443001" cy="2896375"/>
          </a:xfrm>
          <a:prstGeom prst="rect">
            <a:avLst/>
          </a:prstGeom>
          <a:noFill/>
          <a:ln>
            <a:noFill/>
          </a:ln>
        </p:spPr>
      </p:pic>
      <p:sp>
        <p:nvSpPr>
          <p:cNvPr id="8" name="Slide Number Placeholder 7"/>
          <p:cNvSpPr>
            <a:spLocks noGrp="1"/>
          </p:cNvSpPr>
          <p:nvPr>
            <p:ph type="sldNum" sz="quarter" idx="12"/>
          </p:nvPr>
        </p:nvSpPr>
        <p:spPr/>
        <p:txBody>
          <a:bodyPr/>
          <a:lstStyle/>
          <a:p>
            <a:fld id="{FD2EFF58-FA32-400E-B973-5F4E0681A177}" type="slidenum">
              <a:rPr lang="en-US" smtClean="0"/>
              <a:t>21</a:t>
            </a:fld>
            <a:endParaRPr lang="en-US"/>
          </a:p>
        </p:txBody>
      </p:sp>
    </p:spTree>
    <p:extLst>
      <p:ext uri="{BB962C8B-B14F-4D97-AF65-F5344CB8AC3E}">
        <p14:creationId xmlns:p14="http://schemas.microsoft.com/office/powerpoint/2010/main" val="10633831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9"/>
            <a:ext cx="6212347" cy="1012940"/>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Bearing Design </a:t>
              </a:r>
              <a:endParaRPr lang="en-US" sz="4700" dirty="0"/>
            </a:p>
          </p:txBody>
        </p:sp>
      </p:grpSp>
      <p:sp>
        <p:nvSpPr>
          <p:cNvPr id="4" name="Rectangle 3"/>
          <p:cNvSpPr/>
          <p:nvPr/>
        </p:nvSpPr>
        <p:spPr>
          <a:xfrm>
            <a:off x="768734" y="2195662"/>
            <a:ext cx="10654530" cy="2215991"/>
          </a:xfrm>
          <a:prstGeom prst="rect">
            <a:avLst/>
          </a:prstGeom>
        </p:spPr>
        <p:txBody>
          <a:bodyPr wrap="square">
            <a:spAutoFit/>
          </a:bodyPr>
          <a:lstStyle/>
          <a:p>
            <a:endParaRPr lang="en-US" sz="2000" b="1" dirty="0" smtClean="0"/>
          </a:p>
          <a:p>
            <a:r>
              <a:rPr lang="en-US" sz="2000" b="1" dirty="0" smtClean="0"/>
              <a:t>In </a:t>
            </a:r>
            <a:r>
              <a:rPr lang="en-US" sz="2000" b="1" dirty="0"/>
              <a:t>the CTA there are three types of bearing used</a:t>
            </a:r>
            <a:r>
              <a:rPr lang="en-US" sz="2000" b="1" dirty="0" smtClean="0"/>
              <a:t>:</a:t>
            </a:r>
          </a:p>
          <a:p>
            <a:endParaRPr lang="en-US" b="1" dirty="0"/>
          </a:p>
          <a:p>
            <a:pPr lvl="1"/>
            <a:r>
              <a:rPr lang="en-US" b="1" dirty="0" smtClean="0"/>
              <a:t>                   - Thrust </a:t>
            </a:r>
            <a:r>
              <a:rPr lang="en-US" b="1" dirty="0"/>
              <a:t>Ball </a:t>
            </a:r>
            <a:r>
              <a:rPr lang="en-US" b="1" dirty="0" smtClean="0"/>
              <a:t>Bearing	                                                    - </a:t>
            </a:r>
            <a:r>
              <a:rPr lang="en-US" sz="2000" b="1" dirty="0" smtClean="0"/>
              <a:t>Needle </a:t>
            </a:r>
            <a:r>
              <a:rPr lang="en-US" sz="2000" b="1" dirty="0"/>
              <a:t>Roller Bearing</a:t>
            </a:r>
            <a:r>
              <a:rPr lang="en-US" sz="2000" dirty="0" smtClean="0"/>
              <a:t>.                    </a:t>
            </a:r>
            <a:r>
              <a:rPr lang="en-US" sz="2000" b="1" dirty="0" smtClean="0"/>
              <a:t> </a:t>
            </a:r>
            <a:endParaRPr lang="en-US" sz="2000" dirty="0" smtClean="0"/>
          </a:p>
          <a:p>
            <a:pPr algn="just"/>
            <a:endParaRPr lang="en-US" sz="2000" dirty="0" smtClean="0"/>
          </a:p>
          <a:p>
            <a:pPr algn="just"/>
            <a:r>
              <a:rPr lang="en-US" sz="2000" dirty="0" smtClean="0"/>
              <a:t> </a:t>
            </a:r>
            <a:endParaRPr lang="en-US" sz="2000" dirty="0"/>
          </a:p>
          <a:p>
            <a:pPr algn="just"/>
            <a:endParaRPr lang="en-US" sz="2000" dirty="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1846565" y="3966254"/>
            <a:ext cx="2975610" cy="1845945"/>
          </a:xfrm>
          <a:prstGeom prst="rect">
            <a:avLst/>
          </a:prstGeom>
        </p:spPr>
      </p:pic>
      <p:pic>
        <p:nvPicPr>
          <p:cNvPr id="9" name="Picture 8" descr="C:\Users\Waleed\Desktop\asdfgc,.PNG"/>
          <p:cNvPicPr/>
          <p:nvPr/>
        </p:nvPicPr>
        <p:blipFill>
          <a:blip r:embed="rId3">
            <a:extLst>
              <a:ext uri="{28A0092B-C50C-407E-A947-70E740481C1C}">
                <a14:useLocalDpi xmlns:a14="http://schemas.microsoft.com/office/drawing/2010/main" val="0"/>
              </a:ext>
            </a:extLst>
          </a:blip>
          <a:srcRect/>
          <a:stretch>
            <a:fillRect/>
          </a:stretch>
        </p:blipFill>
        <p:spPr bwMode="auto">
          <a:xfrm>
            <a:off x="7929465" y="4129451"/>
            <a:ext cx="2486025" cy="1682750"/>
          </a:xfrm>
          <a:prstGeom prst="rect">
            <a:avLst/>
          </a:prstGeom>
          <a:noFill/>
          <a:ln>
            <a:noFill/>
          </a:ln>
        </p:spPr>
      </p:pic>
      <p:sp>
        <p:nvSpPr>
          <p:cNvPr id="12" name="Slide Number Placeholder 11"/>
          <p:cNvSpPr>
            <a:spLocks noGrp="1"/>
          </p:cNvSpPr>
          <p:nvPr>
            <p:ph type="sldNum" sz="quarter" idx="12"/>
          </p:nvPr>
        </p:nvSpPr>
        <p:spPr/>
        <p:txBody>
          <a:bodyPr/>
          <a:lstStyle/>
          <a:p>
            <a:fld id="{FD2EFF58-FA32-400E-B973-5F4E0681A177}" type="slidenum">
              <a:rPr lang="en-US" smtClean="0"/>
              <a:t>22</a:t>
            </a:fld>
            <a:endParaRPr lang="en-US"/>
          </a:p>
        </p:txBody>
      </p:sp>
    </p:spTree>
    <p:extLst>
      <p:ext uri="{BB962C8B-B14F-4D97-AF65-F5344CB8AC3E}">
        <p14:creationId xmlns:p14="http://schemas.microsoft.com/office/powerpoint/2010/main" val="28592098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9"/>
            <a:ext cx="6212347" cy="1012940"/>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Bearing Design </a:t>
              </a:r>
              <a:endParaRPr lang="en-US" sz="4700" dirty="0"/>
            </a:p>
          </p:txBody>
        </p:sp>
      </p:grpSp>
      <p:sp>
        <p:nvSpPr>
          <p:cNvPr id="4" name="Rectangle 3"/>
          <p:cNvSpPr/>
          <p:nvPr/>
        </p:nvSpPr>
        <p:spPr>
          <a:xfrm>
            <a:off x="768734" y="2195662"/>
            <a:ext cx="10654530" cy="2523768"/>
          </a:xfrm>
          <a:prstGeom prst="rect">
            <a:avLst/>
          </a:prstGeom>
        </p:spPr>
        <p:txBody>
          <a:bodyPr wrap="square">
            <a:spAutoFit/>
          </a:bodyPr>
          <a:lstStyle/>
          <a:p>
            <a:endParaRPr lang="en-US" sz="2000" b="1" dirty="0" smtClean="0"/>
          </a:p>
          <a:p>
            <a:r>
              <a:rPr lang="en-US" sz="2000" b="1" dirty="0" smtClean="0"/>
              <a:t>In </a:t>
            </a:r>
            <a:r>
              <a:rPr lang="en-US" sz="2000" b="1" dirty="0"/>
              <a:t>the CTA there are three types of bearing used</a:t>
            </a:r>
            <a:r>
              <a:rPr lang="en-US" sz="2000" b="1" dirty="0" smtClean="0"/>
              <a:t>:</a:t>
            </a:r>
          </a:p>
          <a:p>
            <a:endParaRPr lang="en-US" b="1" dirty="0"/>
          </a:p>
          <a:p>
            <a:pPr lvl="1"/>
            <a:r>
              <a:rPr lang="en-US" b="1" dirty="0" smtClean="0"/>
              <a:t> </a:t>
            </a:r>
            <a:r>
              <a:rPr lang="en-US" sz="2000" b="1" dirty="0" smtClean="0"/>
              <a:t>-</a:t>
            </a:r>
            <a:r>
              <a:rPr lang="en-US" sz="2000" dirty="0" smtClean="0"/>
              <a:t> </a:t>
            </a:r>
            <a:r>
              <a:rPr lang="en-US" sz="2000" b="1" dirty="0" smtClean="0"/>
              <a:t>Deep </a:t>
            </a:r>
            <a:r>
              <a:rPr lang="en-US" sz="2000" b="1" dirty="0"/>
              <a:t>Groove Ball </a:t>
            </a:r>
            <a:r>
              <a:rPr lang="en-US" sz="2000" b="1" dirty="0" smtClean="0"/>
              <a:t>Bearing.                                      - </a:t>
            </a:r>
            <a:r>
              <a:rPr lang="en-US" sz="2000" b="1" dirty="0"/>
              <a:t>Linear Motion Ball Bearing. </a:t>
            </a:r>
            <a:endParaRPr lang="en-US" sz="2000" dirty="0"/>
          </a:p>
          <a:p>
            <a:pPr lvl="1"/>
            <a:endParaRPr lang="en-US" sz="2000" dirty="0" smtClean="0"/>
          </a:p>
          <a:p>
            <a:pPr algn="just"/>
            <a:endParaRPr lang="en-US" sz="2000" dirty="0" smtClean="0"/>
          </a:p>
          <a:p>
            <a:pPr algn="just"/>
            <a:r>
              <a:rPr lang="en-US" sz="2000" dirty="0" smtClean="0"/>
              <a:t> </a:t>
            </a:r>
            <a:endParaRPr lang="en-US" sz="2000" dirty="0"/>
          </a:p>
          <a:p>
            <a:pPr algn="just"/>
            <a:endParaRPr lang="en-US" sz="2000" dirty="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pic>
        <p:nvPicPr>
          <p:cNvPr id="10" name="Picture 9"/>
          <p:cNvPicPr/>
          <p:nvPr/>
        </p:nvPicPr>
        <p:blipFill>
          <a:blip r:embed="rId2" cstate="print">
            <a:extLst>
              <a:ext uri="{28A0092B-C50C-407E-A947-70E740481C1C}">
                <a14:useLocalDpi xmlns:a14="http://schemas.microsoft.com/office/drawing/2010/main" val="0"/>
              </a:ext>
            </a:extLst>
          </a:blip>
          <a:stretch>
            <a:fillRect/>
          </a:stretch>
        </p:blipFill>
        <p:spPr>
          <a:xfrm>
            <a:off x="2115025" y="3800267"/>
            <a:ext cx="2108200" cy="1838325"/>
          </a:xfrm>
          <a:prstGeom prst="rect">
            <a:avLst/>
          </a:prstGeom>
        </p:spPr>
      </p:pic>
      <p:pic>
        <p:nvPicPr>
          <p:cNvPr id="11" name="Picture 10" descr="C:\Users\Waleed\Desktop\linear-motion-bearings.jpg"/>
          <p:cNvPicPr/>
          <p:nvPr/>
        </p:nvPicPr>
        <p:blipFill>
          <a:blip r:embed="rId3">
            <a:extLst>
              <a:ext uri="{28A0092B-C50C-407E-A947-70E740481C1C}">
                <a14:useLocalDpi xmlns:a14="http://schemas.microsoft.com/office/drawing/2010/main" val="0"/>
              </a:ext>
            </a:extLst>
          </a:blip>
          <a:srcRect/>
          <a:stretch>
            <a:fillRect/>
          </a:stretch>
        </p:blipFill>
        <p:spPr bwMode="auto">
          <a:xfrm>
            <a:off x="7427976" y="3576430"/>
            <a:ext cx="2286000" cy="2286000"/>
          </a:xfrm>
          <a:prstGeom prst="rect">
            <a:avLst/>
          </a:prstGeom>
          <a:noFill/>
          <a:ln>
            <a:noFill/>
          </a:ln>
        </p:spPr>
      </p:pic>
      <p:sp>
        <p:nvSpPr>
          <p:cNvPr id="12" name="Slide Number Placeholder 11"/>
          <p:cNvSpPr>
            <a:spLocks noGrp="1"/>
          </p:cNvSpPr>
          <p:nvPr>
            <p:ph type="sldNum" sz="quarter" idx="12"/>
          </p:nvPr>
        </p:nvSpPr>
        <p:spPr/>
        <p:txBody>
          <a:bodyPr/>
          <a:lstStyle/>
          <a:p>
            <a:fld id="{FD2EFF58-FA32-400E-B973-5F4E0681A177}" type="slidenum">
              <a:rPr lang="en-US" smtClean="0"/>
              <a:t>23</a:t>
            </a:fld>
            <a:endParaRPr lang="en-US"/>
          </a:p>
        </p:txBody>
      </p:sp>
    </p:spTree>
    <p:extLst>
      <p:ext uri="{BB962C8B-B14F-4D97-AF65-F5344CB8AC3E}">
        <p14:creationId xmlns:p14="http://schemas.microsoft.com/office/powerpoint/2010/main" val="7492576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8"/>
            <a:ext cx="6212347" cy="1300455"/>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Flask</a:t>
              </a:r>
              <a:endParaRPr lang="en-US" sz="4700" dirty="0"/>
            </a:p>
          </p:txBody>
        </p:sp>
      </p:grpSp>
      <p:sp>
        <p:nvSpPr>
          <p:cNvPr id="4" name="Rectangle 3"/>
          <p:cNvSpPr/>
          <p:nvPr/>
        </p:nvSpPr>
        <p:spPr>
          <a:xfrm>
            <a:off x="988830" y="3195406"/>
            <a:ext cx="6314178" cy="1015663"/>
          </a:xfrm>
          <a:prstGeom prst="rect">
            <a:avLst/>
          </a:prstGeom>
        </p:spPr>
        <p:txBody>
          <a:bodyPr wrap="square">
            <a:spAutoFit/>
          </a:bodyPr>
          <a:lstStyle/>
          <a:p>
            <a:pPr algn="just"/>
            <a:r>
              <a:rPr lang="en-US" sz="2000" dirty="0" smtClean="0"/>
              <a:t>It </a:t>
            </a:r>
            <a:r>
              <a:rPr lang="en-US" sz="2000" dirty="0"/>
              <a:t>is made from poly acrylic </a:t>
            </a:r>
            <a:r>
              <a:rPr lang="en-US" sz="2000" dirty="0" smtClean="0"/>
              <a:t>material. While </a:t>
            </a:r>
            <a:r>
              <a:rPr lang="en-US" sz="2000" dirty="0"/>
              <a:t>acrylic softens at higher temperatures, it does not actually melt until it reaches 320 °F (160 °C), </a:t>
            </a:r>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pic>
        <p:nvPicPr>
          <p:cNvPr id="8" name="Picture 7" descr="C:\Users\Waleed\Desktop\3333333.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92896" y="1636776"/>
            <a:ext cx="2109216" cy="4117848"/>
          </a:xfrm>
          <a:prstGeom prst="rect">
            <a:avLst/>
          </a:prstGeom>
          <a:noFill/>
          <a:ln>
            <a:noFill/>
          </a:ln>
        </p:spPr>
      </p:pic>
      <p:sp>
        <p:nvSpPr>
          <p:cNvPr id="9" name="Slide Number Placeholder 8"/>
          <p:cNvSpPr>
            <a:spLocks noGrp="1"/>
          </p:cNvSpPr>
          <p:nvPr>
            <p:ph type="sldNum" sz="quarter" idx="12"/>
          </p:nvPr>
        </p:nvSpPr>
        <p:spPr/>
        <p:txBody>
          <a:bodyPr/>
          <a:lstStyle/>
          <a:p>
            <a:fld id="{FD2EFF58-FA32-400E-B973-5F4E0681A177}" type="slidenum">
              <a:rPr lang="en-US" smtClean="0"/>
              <a:t>24</a:t>
            </a:fld>
            <a:endParaRPr lang="en-US"/>
          </a:p>
        </p:txBody>
      </p:sp>
    </p:spTree>
    <p:extLst>
      <p:ext uri="{BB962C8B-B14F-4D97-AF65-F5344CB8AC3E}">
        <p14:creationId xmlns:p14="http://schemas.microsoft.com/office/powerpoint/2010/main" val="28592098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8"/>
            <a:ext cx="6212347" cy="1300455"/>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Heater</a:t>
              </a:r>
              <a:endParaRPr lang="en-US" sz="4700" dirty="0"/>
            </a:p>
          </p:txBody>
        </p:sp>
      </p:grpSp>
      <p:sp>
        <p:nvSpPr>
          <p:cNvPr id="4" name="Rectangle 3"/>
          <p:cNvSpPr/>
          <p:nvPr/>
        </p:nvSpPr>
        <p:spPr>
          <a:xfrm>
            <a:off x="988830" y="3195406"/>
            <a:ext cx="6314178" cy="2246769"/>
          </a:xfrm>
          <a:prstGeom prst="rect">
            <a:avLst/>
          </a:prstGeom>
        </p:spPr>
        <p:txBody>
          <a:bodyPr wrap="square">
            <a:spAutoFit/>
          </a:bodyPr>
          <a:lstStyle/>
          <a:p>
            <a:pPr marL="342900" indent="-342900" algn="just">
              <a:buFontTx/>
              <a:buChar char="-"/>
            </a:pPr>
            <a:r>
              <a:rPr lang="en-US" sz="2000" dirty="0" smtClean="0"/>
              <a:t>The </a:t>
            </a:r>
            <a:r>
              <a:rPr lang="en-US" sz="2000" dirty="0"/>
              <a:t>heater is used to heat the water by </a:t>
            </a:r>
            <a:r>
              <a:rPr lang="en-US" sz="2000" dirty="0" smtClean="0"/>
              <a:t>conduction.</a:t>
            </a:r>
          </a:p>
          <a:p>
            <a:pPr marL="342900" indent="-342900" algn="just">
              <a:buFontTx/>
              <a:buChar char="-"/>
            </a:pPr>
            <a:r>
              <a:rPr lang="en-US" sz="2000" dirty="0" smtClean="0"/>
              <a:t>The </a:t>
            </a:r>
            <a:r>
              <a:rPr lang="en-US" sz="2000" dirty="0"/>
              <a:t>capacity of the used heater was specified from the haters available in the market (</a:t>
            </a:r>
            <a:r>
              <a:rPr lang="en-US" sz="2000" b="1" dirty="0"/>
              <a:t>2500 Watt</a:t>
            </a:r>
            <a:r>
              <a:rPr lang="en-US" sz="2000" dirty="0" smtClean="0"/>
              <a:t>).</a:t>
            </a:r>
          </a:p>
          <a:p>
            <a:pPr marL="342900" indent="-342900" algn="just">
              <a:buFontTx/>
              <a:buChar char="-"/>
            </a:pPr>
            <a:r>
              <a:rPr lang="en-US" sz="2000" dirty="0" smtClean="0"/>
              <a:t>It </a:t>
            </a:r>
            <a:r>
              <a:rPr lang="en-US" sz="2000" dirty="0"/>
              <a:t>was needed to calculate the time required to heat the amount of required </a:t>
            </a:r>
            <a:r>
              <a:rPr lang="en-US" sz="2000" dirty="0" smtClean="0"/>
              <a:t>water as following.</a:t>
            </a:r>
          </a:p>
          <a:p>
            <a:pPr algn="just"/>
            <a:endParaRPr lang="en-US" sz="2000" dirty="0"/>
          </a:p>
          <a:p>
            <a:pPr marL="342900" indent="-342900" algn="just">
              <a:buFontTx/>
              <a:buChar char="-"/>
            </a:pPr>
            <a:endParaRPr lang="en-US" sz="2000" dirty="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pic>
        <p:nvPicPr>
          <p:cNvPr id="9" name="Picture 8" descr="C:\Users\Waleed\Desktop\Heating_Element_for_Water_Heater.jpg"/>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7789882" y="1924962"/>
            <a:ext cx="3988404" cy="2913887"/>
          </a:xfrm>
          <a:prstGeom prst="rect">
            <a:avLst/>
          </a:prstGeom>
          <a:noFill/>
          <a:ln>
            <a:noFill/>
          </a:ln>
        </p:spPr>
      </p:pic>
      <p:sp>
        <p:nvSpPr>
          <p:cNvPr id="8" name="Slide Number Placeholder 7"/>
          <p:cNvSpPr>
            <a:spLocks noGrp="1"/>
          </p:cNvSpPr>
          <p:nvPr>
            <p:ph type="sldNum" sz="quarter" idx="12"/>
          </p:nvPr>
        </p:nvSpPr>
        <p:spPr/>
        <p:txBody>
          <a:bodyPr/>
          <a:lstStyle/>
          <a:p>
            <a:fld id="{FD2EFF58-FA32-400E-B973-5F4E0681A177}" type="slidenum">
              <a:rPr lang="en-US" smtClean="0"/>
              <a:t>25</a:t>
            </a:fld>
            <a:endParaRPr lang="en-US"/>
          </a:p>
        </p:txBody>
      </p:sp>
    </p:spTree>
    <p:extLst>
      <p:ext uri="{BB962C8B-B14F-4D97-AF65-F5344CB8AC3E}">
        <p14:creationId xmlns:p14="http://schemas.microsoft.com/office/powerpoint/2010/main" val="30695618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8"/>
            <a:ext cx="6212347" cy="1300455"/>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Heater</a:t>
              </a:r>
              <a:endParaRPr lang="en-US" sz="4700" dirty="0"/>
            </a:p>
          </p:txBody>
        </p:sp>
      </p:grpSp>
      <mc:AlternateContent xmlns:mc="http://schemas.openxmlformats.org/markup-compatibility/2006" xmlns:a14="http://schemas.microsoft.com/office/drawing/2010/main">
        <mc:Choice Requires="a14">
          <p:sp>
            <p:nvSpPr>
              <p:cNvPr id="4" name="Rectangle 3"/>
              <p:cNvSpPr/>
              <p:nvPr/>
            </p:nvSpPr>
            <p:spPr>
              <a:xfrm>
                <a:off x="988830" y="2455913"/>
                <a:ext cx="6314178" cy="3616503"/>
              </a:xfrm>
              <a:prstGeom prst="rect">
                <a:avLst/>
              </a:prstGeom>
            </p:spPr>
            <p:txBody>
              <a:bodyPr wrap="square">
                <a:spAutoFit/>
              </a:bodyPr>
              <a:lstStyle/>
              <a:p>
                <a:pPr marL="342900" indent="-342900" algn="just">
                  <a:buFontTx/>
                  <a:buChar char="-"/>
                </a:pPr>
                <a:r>
                  <a:rPr lang="en-US" sz="2000" dirty="0" smtClean="0"/>
                  <a:t>Energy </a:t>
                </a:r>
                <a:r>
                  <a:rPr lang="en-US" sz="2000" dirty="0"/>
                  <a:t>required to increase the temperature of </a:t>
                </a:r>
                <a:r>
                  <a:rPr lang="en-US" sz="2000" dirty="0" smtClean="0"/>
                  <a:t>water by using the following equation: </a:t>
                </a:r>
              </a:p>
              <a:p>
                <a:pPr algn="just"/>
                <a14:m>
                  <m:oMathPara xmlns:m="http://schemas.openxmlformats.org/officeDocument/2006/math">
                    <m:oMathParaPr>
                      <m:jc m:val="centerGroup"/>
                    </m:oMathParaPr>
                    <m:oMath xmlns:m="http://schemas.openxmlformats.org/officeDocument/2006/math">
                      <m:r>
                        <a:rPr lang="en-US" sz="2000" i="1">
                          <a:latin typeface="Cambria Math"/>
                        </a:rPr>
                        <m:t>𝑄</m:t>
                      </m:r>
                      <m:r>
                        <a:rPr lang="en-US" sz="2000" i="1">
                          <a:latin typeface="Cambria Math"/>
                        </a:rPr>
                        <m:t>=</m:t>
                      </m:r>
                      <m:r>
                        <a:rPr lang="en-US" sz="2000" i="1">
                          <a:latin typeface="Cambria Math"/>
                        </a:rPr>
                        <m:t>𝑚</m:t>
                      </m:r>
                      <m:r>
                        <a:rPr lang="en-US" sz="2000" i="1">
                          <a:latin typeface="Cambria Math"/>
                        </a:rPr>
                        <m:t>∗</m:t>
                      </m:r>
                      <m:sSub>
                        <m:sSubPr>
                          <m:ctrlPr>
                            <a:rPr lang="en-US" sz="2000" i="1">
                              <a:latin typeface="Cambria Math"/>
                            </a:rPr>
                          </m:ctrlPr>
                        </m:sSubPr>
                        <m:e>
                          <m:r>
                            <a:rPr lang="en-US" sz="2000" i="1">
                              <a:latin typeface="Cambria Math"/>
                            </a:rPr>
                            <m:t>𝑐</m:t>
                          </m:r>
                        </m:e>
                        <m:sub>
                          <m:r>
                            <a:rPr lang="en-US" sz="2000" i="1">
                              <a:latin typeface="Cambria Math"/>
                            </a:rPr>
                            <m:t>𝑝</m:t>
                          </m:r>
                        </m:sub>
                      </m:sSub>
                      <m:r>
                        <a:rPr lang="en-US" sz="2000" i="1">
                          <a:latin typeface="Cambria Math"/>
                        </a:rPr>
                        <m:t>∗∆</m:t>
                      </m:r>
                      <m:r>
                        <a:rPr lang="en-US" sz="2000" i="1">
                          <a:latin typeface="Cambria Math"/>
                        </a:rPr>
                        <m:t>𝑇</m:t>
                      </m:r>
                    </m:oMath>
                  </m:oMathPara>
                </a14:m>
                <a:endParaRPr lang="en-US" sz="2000" dirty="0" smtClean="0"/>
              </a:p>
              <a:p>
                <a:pPr algn="ctr"/>
                <a14:m>
                  <m:oMath xmlns:m="http://schemas.openxmlformats.org/officeDocument/2006/math">
                    <m:r>
                      <a:rPr lang="en-US" sz="2000" i="1">
                        <a:latin typeface="Cambria Math"/>
                      </a:rPr>
                      <m:t>𝑉</m:t>
                    </m:r>
                    <m:r>
                      <a:rPr lang="en-US" sz="2000" i="1">
                        <a:latin typeface="Cambria Math"/>
                      </a:rPr>
                      <m:t>=</m:t>
                    </m:r>
                    <m:f>
                      <m:fPr>
                        <m:ctrlPr>
                          <a:rPr lang="en-US" sz="2000" i="1">
                            <a:latin typeface="Cambria Math"/>
                          </a:rPr>
                        </m:ctrlPr>
                      </m:fPr>
                      <m:num>
                        <m:r>
                          <a:rPr lang="en-US" sz="2000" i="1">
                            <a:latin typeface="Cambria Math"/>
                          </a:rPr>
                          <m:t>𝜋</m:t>
                        </m:r>
                      </m:num>
                      <m:den>
                        <m:r>
                          <a:rPr lang="en-US" sz="2000" i="1">
                            <a:latin typeface="Cambria Math"/>
                          </a:rPr>
                          <m:t>4</m:t>
                        </m:r>
                      </m:den>
                    </m:f>
                    <m:r>
                      <a:rPr lang="en-US" sz="2000" i="1">
                        <a:latin typeface="Cambria Math"/>
                      </a:rPr>
                      <m:t>∗</m:t>
                    </m:r>
                    <m:sSup>
                      <m:sSupPr>
                        <m:ctrlPr>
                          <a:rPr lang="en-US" sz="2000" i="1">
                            <a:latin typeface="Cambria Math"/>
                          </a:rPr>
                        </m:ctrlPr>
                      </m:sSupPr>
                      <m:e>
                        <m:r>
                          <a:rPr lang="en-US" sz="2000" i="1">
                            <a:latin typeface="Cambria Math"/>
                          </a:rPr>
                          <m:t>𝐷</m:t>
                        </m:r>
                      </m:e>
                      <m:sup>
                        <m:r>
                          <a:rPr lang="en-US" sz="2000" i="1">
                            <a:latin typeface="Cambria Math"/>
                          </a:rPr>
                          <m:t>2</m:t>
                        </m:r>
                      </m:sup>
                    </m:sSup>
                    <m:r>
                      <a:rPr lang="en-US" sz="2000" i="1">
                        <a:latin typeface="Cambria Math"/>
                      </a:rPr>
                      <m:t>∗</m:t>
                    </m:r>
                    <m:r>
                      <a:rPr lang="en-US" sz="2000" i="1">
                        <a:latin typeface="Cambria Math"/>
                      </a:rPr>
                      <m:t>𝐻</m:t>
                    </m:r>
                  </m:oMath>
                </a14:m>
                <a:r>
                  <a:rPr lang="en-US" sz="2000" dirty="0" smtClean="0"/>
                  <a:t> </a:t>
                </a:r>
                <a14:m>
                  <m:oMath xmlns:m="http://schemas.openxmlformats.org/officeDocument/2006/math">
                    <m:r>
                      <a:rPr lang="en-US" sz="2000" dirty="0">
                        <a:latin typeface="Cambria Math"/>
                      </a:rPr>
                      <m:t>→</m:t>
                    </m:r>
                    <m:r>
                      <a:rPr lang="en-US" sz="2000" i="1">
                        <a:latin typeface="Cambria Math"/>
                      </a:rPr>
                      <m:t>𝑉</m:t>
                    </m:r>
                    <m:r>
                      <a:rPr lang="en-US" sz="2000" i="1">
                        <a:latin typeface="Cambria Math"/>
                      </a:rPr>
                      <m:t>=</m:t>
                    </m:r>
                    <m:r>
                      <a:rPr lang="en-US" sz="2000" i="1">
                        <a:latin typeface="Cambria Math"/>
                      </a:rPr>
                      <m:t>62</m:t>
                    </m:r>
                    <m:r>
                      <a:rPr lang="en-US" sz="2000" i="1">
                        <a:latin typeface="Cambria Math"/>
                      </a:rPr>
                      <m:t>.</m:t>
                    </m:r>
                    <m:r>
                      <a:rPr lang="en-US" sz="2000" i="1">
                        <a:latin typeface="Cambria Math"/>
                      </a:rPr>
                      <m:t>5</m:t>
                    </m:r>
                    <m:r>
                      <a:rPr lang="en-US" sz="2000" i="1">
                        <a:latin typeface="Cambria Math"/>
                      </a:rPr>
                      <m:t> </m:t>
                    </m:r>
                    <m:r>
                      <a:rPr lang="en-US" sz="2000" i="1">
                        <a:latin typeface="Cambria Math"/>
                      </a:rPr>
                      <m:t>𝐿</m:t>
                    </m:r>
                    <m:r>
                      <a:rPr lang="en-US" sz="2000" b="0" i="1" smtClean="0">
                        <a:latin typeface="Cambria Math"/>
                      </a:rPr>
                      <m:t>=</m:t>
                    </m:r>
                    <m:r>
                      <a:rPr lang="en-US" sz="2000" b="0" i="1" smtClean="0">
                        <a:latin typeface="Cambria Math"/>
                      </a:rPr>
                      <m:t>𝑚</m:t>
                    </m:r>
                  </m:oMath>
                </a14:m>
                <a:endParaRPr lang="en-US" sz="2000" dirty="0" smtClean="0"/>
              </a:p>
              <a:p>
                <a:pPr algn="just"/>
                <a14:m>
                  <m:oMathPara xmlns:m="http://schemas.openxmlformats.org/officeDocument/2006/math">
                    <m:oMathParaPr>
                      <m:jc m:val="centerGroup"/>
                    </m:oMathParaPr>
                    <m:oMath xmlns:m="http://schemas.openxmlformats.org/officeDocument/2006/math">
                      <m:sSub>
                        <m:sSubPr>
                          <m:ctrlPr>
                            <a:rPr lang="en-US" sz="2000" i="1">
                              <a:latin typeface="Cambria Math"/>
                            </a:rPr>
                          </m:ctrlPr>
                        </m:sSubPr>
                        <m:e>
                          <m:r>
                            <a:rPr lang="en-US" sz="2000" i="1">
                              <a:latin typeface="Cambria Math"/>
                            </a:rPr>
                            <m:t>𝑐</m:t>
                          </m:r>
                        </m:e>
                        <m:sub>
                          <m:r>
                            <a:rPr lang="en-US" sz="2000" i="1">
                              <a:latin typeface="Cambria Math"/>
                            </a:rPr>
                            <m:t>𝑃</m:t>
                          </m:r>
                        </m:sub>
                      </m:sSub>
                      <m:r>
                        <a:rPr lang="en-US" sz="2000" i="1">
                          <a:latin typeface="Cambria Math"/>
                        </a:rPr>
                        <m:t>=</m:t>
                      </m:r>
                      <m:r>
                        <a:rPr lang="en-US" sz="2000" i="1">
                          <a:latin typeface="Cambria Math"/>
                        </a:rPr>
                        <m:t>4</m:t>
                      </m:r>
                      <m:r>
                        <a:rPr lang="en-US" sz="2000" i="1">
                          <a:latin typeface="Cambria Math"/>
                        </a:rPr>
                        <m:t>.</m:t>
                      </m:r>
                      <m:r>
                        <a:rPr lang="en-US" sz="2000" i="1">
                          <a:latin typeface="Cambria Math"/>
                        </a:rPr>
                        <m:t>18</m:t>
                      </m:r>
                      <m:f>
                        <m:fPr>
                          <m:ctrlPr>
                            <a:rPr lang="en-US" sz="2000" i="1">
                              <a:latin typeface="Cambria Math"/>
                            </a:rPr>
                          </m:ctrlPr>
                        </m:fPr>
                        <m:num>
                          <m:r>
                            <a:rPr lang="en-US" sz="2000" i="1">
                              <a:latin typeface="Cambria Math"/>
                            </a:rPr>
                            <m:t>𝐾𝐽</m:t>
                          </m:r>
                        </m:num>
                        <m:den>
                          <m:r>
                            <a:rPr lang="en-US" sz="2000" i="1">
                              <a:latin typeface="Cambria Math"/>
                            </a:rPr>
                            <m:t>𝐾𝑔</m:t>
                          </m:r>
                          <m:r>
                            <a:rPr lang="en-US" sz="2000" i="1">
                              <a:latin typeface="Cambria Math"/>
                            </a:rPr>
                            <m:t>.</m:t>
                          </m:r>
                          <m:r>
                            <a:rPr lang="en-US" sz="2000" i="1">
                              <a:latin typeface="Cambria Math"/>
                            </a:rPr>
                            <m:t>𝐾</m:t>
                          </m:r>
                          <m:r>
                            <a:rPr lang="en-US" sz="2000" i="1">
                              <a:latin typeface="Cambria Math"/>
                            </a:rPr>
                            <m:t>°</m:t>
                          </m:r>
                        </m:den>
                      </m:f>
                    </m:oMath>
                  </m:oMathPara>
                </a14:m>
                <a:endParaRPr lang="en-US" sz="2000" dirty="0" smtClean="0"/>
              </a:p>
              <a:p>
                <a:pPr algn="just"/>
                <a14:m>
                  <m:oMathPara xmlns:m="http://schemas.openxmlformats.org/officeDocument/2006/math">
                    <m:oMathParaPr>
                      <m:jc m:val="centerGroup"/>
                    </m:oMathParaPr>
                    <m:oMath xmlns:m="http://schemas.openxmlformats.org/officeDocument/2006/math">
                      <m:r>
                        <a:rPr lang="en-US" sz="2000" i="1">
                          <a:latin typeface="Cambria Math"/>
                        </a:rPr>
                        <m:t> ∆</m:t>
                      </m:r>
                      <m:r>
                        <a:rPr lang="en-US" sz="2000" i="1">
                          <a:latin typeface="Cambria Math"/>
                        </a:rPr>
                        <m:t>𝑇</m:t>
                      </m:r>
                      <m:r>
                        <a:rPr lang="en-US" sz="2000" i="1">
                          <a:latin typeface="Cambria Math"/>
                        </a:rPr>
                        <m:t>=</m:t>
                      </m:r>
                      <m:r>
                        <a:rPr lang="en-US" sz="2000" i="1">
                          <a:latin typeface="Cambria Math"/>
                        </a:rPr>
                        <m:t>70</m:t>
                      </m:r>
                      <m:r>
                        <a:rPr lang="en-US" sz="2000" i="1">
                          <a:latin typeface="Cambria Math"/>
                        </a:rPr>
                        <m:t>−</m:t>
                      </m:r>
                      <m:r>
                        <a:rPr lang="en-US" sz="2000" i="1">
                          <a:latin typeface="Cambria Math"/>
                        </a:rPr>
                        <m:t>15</m:t>
                      </m:r>
                      <m:r>
                        <a:rPr lang="en-US" sz="2000" i="1">
                          <a:latin typeface="Cambria Math"/>
                        </a:rPr>
                        <m:t>=</m:t>
                      </m:r>
                      <m:r>
                        <a:rPr lang="en-US" sz="2000" i="1">
                          <a:latin typeface="Cambria Math"/>
                        </a:rPr>
                        <m:t>55</m:t>
                      </m:r>
                      <m:r>
                        <a:rPr lang="en-US" sz="2000" i="1">
                          <a:latin typeface="Cambria Math"/>
                        </a:rPr>
                        <m:t>℃</m:t>
                      </m:r>
                    </m:oMath>
                  </m:oMathPara>
                </a14:m>
                <a:endParaRPr lang="en-US" sz="2000" dirty="0"/>
              </a:p>
              <a:p>
                <a:pPr algn="just"/>
                <a14:m>
                  <m:oMathPara xmlns:m="http://schemas.openxmlformats.org/officeDocument/2006/math">
                    <m:oMathParaPr>
                      <m:jc m:val="centerGroup"/>
                    </m:oMathParaPr>
                    <m:oMath xmlns:m="http://schemas.openxmlformats.org/officeDocument/2006/math">
                      <m:r>
                        <a:rPr lang="en-US" sz="2000" i="1">
                          <a:latin typeface="Cambria Math"/>
                        </a:rPr>
                        <m:t>𝑄</m:t>
                      </m:r>
                      <m:r>
                        <a:rPr lang="en-US" sz="2000" i="1">
                          <a:latin typeface="Cambria Math"/>
                        </a:rPr>
                        <m:t>=</m:t>
                      </m:r>
                      <m:r>
                        <a:rPr lang="en-US" sz="2000" i="1">
                          <a:latin typeface="Cambria Math"/>
                        </a:rPr>
                        <m:t>62</m:t>
                      </m:r>
                      <m:r>
                        <a:rPr lang="en-US" sz="2000" i="1">
                          <a:latin typeface="Cambria Math"/>
                        </a:rPr>
                        <m:t>.</m:t>
                      </m:r>
                      <m:r>
                        <a:rPr lang="en-US" sz="2000" i="1">
                          <a:latin typeface="Cambria Math"/>
                        </a:rPr>
                        <m:t>5</m:t>
                      </m:r>
                      <m:r>
                        <a:rPr lang="en-US" sz="2000" i="1">
                          <a:latin typeface="Cambria Math"/>
                        </a:rPr>
                        <m:t>∗</m:t>
                      </m:r>
                      <m:r>
                        <a:rPr lang="en-US" sz="2000" i="1">
                          <a:latin typeface="Cambria Math"/>
                        </a:rPr>
                        <m:t>4</m:t>
                      </m:r>
                      <m:r>
                        <a:rPr lang="en-US" sz="2000" i="1">
                          <a:latin typeface="Cambria Math"/>
                        </a:rPr>
                        <m:t>.</m:t>
                      </m:r>
                      <m:r>
                        <a:rPr lang="en-US" sz="2000" i="1">
                          <a:latin typeface="Cambria Math"/>
                        </a:rPr>
                        <m:t>18</m:t>
                      </m:r>
                      <m:r>
                        <a:rPr lang="en-US" sz="2000" i="1">
                          <a:latin typeface="Cambria Math"/>
                        </a:rPr>
                        <m:t>∗</m:t>
                      </m:r>
                      <m:r>
                        <a:rPr lang="en-US" sz="2000" i="1">
                          <a:latin typeface="Cambria Math"/>
                        </a:rPr>
                        <m:t>55</m:t>
                      </m:r>
                    </m:oMath>
                  </m:oMathPara>
                </a14:m>
                <a:endParaRPr lang="en-US" sz="2000" dirty="0" smtClean="0"/>
              </a:p>
              <a:p>
                <a:pPr algn="just"/>
                <a:endParaRPr lang="en-US" sz="2000" dirty="0" smtClean="0"/>
              </a:p>
              <a:p>
                <a:pPr algn="just"/>
                <a14:m>
                  <m:oMathPara xmlns:m="http://schemas.openxmlformats.org/officeDocument/2006/math">
                    <m:oMathParaPr>
                      <m:jc m:val="centerGroup"/>
                    </m:oMathParaPr>
                    <m:oMath xmlns:m="http://schemas.openxmlformats.org/officeDocument/2006/math">
                      <m:r>
                        <a:rPr lang="en-US" sz="2000" i="1">
                          <a:latin typeface="Cambria Math"/>
                        </a:rPr>
                        <m:t>𝑄</m:t>
                      </m:r>
                      <m:r>
                        <a:rPr lang="en-US" sz="2000" i="1">
                          <a:latin typeface="Cambria Math"/>
                        </a:rPr>
                        <m:t>=</m:t>
                      </m:r>
                      <m:r>
                        <a:rPr lang="en-US" sz="2000" i="1">
                          <a:latin typeface="Cambria Math"/>
                        </a:rPr>
                        <m:t>16534</m:t>
                      </m:r>
                      <m:r>
                        <a:rPr lang="en-US" sz="2000" i="1">
                          <a:latin typeface="Cambria Math"/>
                        </a:rPr>
                        <m:t>.</m:t>
                      </m:r>
                      <m:r>
                        <a:rPr lang="en-US" sz="2000" i="1">
                          <a:latin typeface="Cambria Math"/>
                        </a:rPr>
                        <m:t>4</m:t>
                      </m:r>
                      <m:r>
                        <a:rPr lang="en-US" sz="2000" i="1">
                          <a:latin typeface="Cambria Math"/>
                        </a:rPr>
                        <m:t> </m:t>
                      </m:r>
                      <m:r>
                        <a:rPr lang="en-US" sz="2000" i="1">
                          <a:latin typeface="Cambria Math"/>
                        </a:rPr>
                        <m:t>𝐾𝐽</m:t>
                      </m:r>
                    </m:oMath>
                  </m:oMathPara>
                </a14:m>
                <a:endParaRPr lang="en-US" sz="2000" dirty="0" smtClean="0"/>
              </a:p>
              <a:p>
                <a:pPr algn="just"/>
                <a:endParaRPr lang="en-US" sz="2000" dirty="0"/>
              </a:p>
            </p:txBody>
          </p:sp>
        </mc:Choice>
        <mc:Fallback xmlns="">
          <p:sp>
            <p:nvSpPr>
              <p:cNvPr id="4" name="Rectangle 3"/>
              <p:cNvSpPr>
                <a:spLocks noRot="1" noChangeAspect="1" noMove="1" noResize="1" noEditPoints="1" noAdjustHandles="1" noChangeArrowheads="1" noChangeShapeType="1" noTextEdit="1"/>
              </p:cNvSpPr>
              <p:nvPr/>
            </p:nvSpPr>
            <p:spPr>
              <a:xfrm>
                <a:off x="988830" y="2455913"/>
                <a:ext cx="6314178" cy="3616503"/>
              </a:xfrm>
              <a:prstGeom prst="rect">
                <a:avLst/>
              </a:prstGeom>
              <a:blipFill rotWithShape="1">
                <a:blip r:embed="rId2"/>
                <a:stretch>
                  <a:fillRect l="-965" t="-843" r="-2027" b="-2192"/>
                </a:stretch>
              </a:blipFill>
            </p:spPr>
            <p:txBody>
              <a:bodyPr/>
              <a:lstStyle/>
              <a:p>
                <a:r>
                  <a:rPr lang="en-US">
                    <a:noFill/>
                  </a:rPr>
                  <a:t> </a:t>
                </a:r>
              </a:p>
            </p:txBody>
          </p:sp>
        </mc:Fallback>
      </mc:AlternateContent>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pic>
        <p:nvPicPr>
          <p:cNvPr id="9" name="Picture 8" descr="C:\Users\Waleed\Desktop\Heating_Element_for_Water_Heater.jpg"/>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7966252" y="2464711"/>
            <a:ext cx="3988404" cy="1834391"/>
          </a:xfrm>
          <a:prstGeom prst="rect">
            <a:avLst/>
          </a:prstGeom>
          <a:noFill/>
          <a:ln>
            <a:noFill/>
          </a:ln>
        </p:spPr>
      </p:pic>
      <p:sp>
        <p:nvSpPr>
          <p:cNvPr id="8" name="Slide Number Placeholder 7"/>
          <p:cNvSpPr>
            <a:spLocks noGrp="1"/>
          </p:cNvSpPr>
          <p:nvPr>
            <p:ph type="sldNum" sz="quarter" idx="12"/>
          </p:nvPr>
        </p:nvSpPr>
        <p:spPr/>
        <p:txBody>
          <a:bodyPr/>
          <a:lstStyle/>
          <a:p>
            <a:fld id="{FD2EFF58-FA32-400E-B973-5F4E0681A177}" type="slidenum">
              <a:rPr lang="en-US" smtClean="0"/>
              <a:t>26</a:t>
            </a:fld>
            <a:endParaRPr lang="en-US"/>
          </a:p>
        </p:txBody>
      </p:sp>
    </p:spTree>
    <p:extLst>
      <p:ext uri="{BB962C8B-B14F-4D97-AF65-F5344CB8AC3E}">
        <p14:creationId xmlns:p14="http://schemas.microsoft.com/office/powerpoint/2010/main" val="196359268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3"/>
              <p:cNvSpPr/>
              <p:nvPr/>
            </p:nvSpPr>
            <p:spPr>
              <a:xfrm>
                <a:off x="866910" y="768326"/>
                <a:ext cx="6314178" cy="5753883"/>
              </a:xfrm>
              <a:prstGeom prst="rect">
                <a:avLst/>
              </a:prstGeom>
            </p:spPr>
            <p:txBody>
              <a:bodyPr wrap="square">
                <a:spAutoFit/>
              </a:bodyPr>
              <a:lstStyle/>
              <a:p>
                <a:pPr marL="342900" indent="-342900" algn="just">
                  <a:buFontTx/>
                  <a:buChar char="-"/>
                </a:pPr>
                <a:r>
                  <a:rPr lang="en-US" sz="2000" dirty="0" smtClean="0"/>
                  <a:t>Energy losses from the side and the surface of the heater </a:t>
                </a:r>
              </a:p>
              <a:p>
                <a:pPr marL="342900" indent="-342900" algn="just">
                  <a:buFontTx/>
                  <a:buChar char="-"/>
                </a:pPr>
                <a:endParaRPr lang="en-US" sz="2000" dirty="0" smtClean="0"/>
              </a:p>
              <a:p>
                <a:pPr algn="just"/>
                <a14:m>
                  <m:oMathPara xmlns:m="http://schemas.openxmlformats.org/officeDocument/2006/math">
                    <m:oMathParaPr>
                      <m:jc m:val="centerGroup"/>
                    </m:oMathParaPr>
                    <m:oMath xmlns:m="http://schemas.openxmlformats.org/officeDocument/2006/math">
                      <m:sSub>
                        <m:sSubPr>
                          <m:ctrlPr>
                            <a:rPr lang="en-US" sz="2000" i="1">
                              <a:latin typeface="Cambria Math"/>
                            </a:rPr>
                          </m:ctrlPr>
                        </m:sSubPr>
                        <m:e>
                          <m:r>
                            <a:rPr lang="en-US" sz="2000" i="1">
                              <a:latin typeface="Cambria Math"/>
                            </a:rPr>
                            <m:t>𝑄</m:t>
                          </m:r>
                        </m:e>
                        <m:sub>
                          <m:r>
                            <a:rPr lang="en-US" sz="2000" i="1">
                              <a:latin typeface="Cambria Math"/>
                            </a:rPr>
                            <m:t>𝑙𝑜𝑠𝑠</m:t>
                          </m:r>
                        </m:sub>
                      </m:sSub>
                      <m:r>
                        <a:rPr lang="en-US" sz="2000" i="1">
                          <a:latin typeface="Cambria Math"/>
                        </a:rPr>
                        <m:t>=</m:t>
                      </m:r>
                      <m:sSub>
                        <m:sSubPr>
                          <m:ctrlPr>
                            <a:rPr lang="en-US" sz="2000" i="1">
                              <a:latin typeface="Cambria Math"/>
                            </a:rPr>
                          </m:ctrlPr>
                        </m:sSubPr>
                        <m:e>
                          <m:r>
                            <a:rPr lang="en-US" sz="2000" i="1">
                              <a:latin typeface="Cambria Math"/>
                            </a:rPr>
                            <m:t>𝑄</m:t>
                          </m:r>
                        </m:e>
                        <m:sub>
                          <m:r>
                            <a:rPr lang="en-US" sz="2000" i="1">
                              <a:latin typeface="Cambria Math"/>
                            </a:rPr>
                            <m:t>𝑠𝑖𝑑𝑒</m:t>
                          </m:r>
                          <m:r>
                            <a:rPr lang="en-US" sz="2000" i="1">
                              <a:latin typeface="Cambria Math"/>
                            </a:rPr>
                            <m:t> </m:t>
                          </m:r>
                        </m:sub>
                      </m:sSub>
                      <m:r>
                        <a:rPr lang="en-US" sz="2000" i="1">
                          <a:latin typeface="Cambria Math"/>
                        </a:rPr>
                        <m:t>+</m:t>
                      </m:r>
                      <m:sSub>
                        <m:sSubPr>
                          <m:ctrlPr>
                            <a:rPr lang="en-US" sz="2000" i="1">
                              <a:latin typeface="Cambria Math"/>
                            </a:rPr>
                          </m:ctrlPr>
                        </m:sSubPr>
                        <m:e>
                          <m:r>
                            <a:rPr lang="en-US" sz="2000" i="1">
                              <a:latin typeface="Cambria Math"/>
                            </a:rPr>
                            <m:t>𝑄</m:t>
                          </m:r>
                        </m:e>
                        <m:sub>
                          <m:r>
                            <a:rPr lang="en-US" sz="2000" i="1">
                              <a:latin typeface="Cambria Math"/>
                            </a:rPr>
                            <m:t>𝑠𝑢𝑟𝑓𝑎𝑐𝑒</m:t>
                          </m:r>
                        </m:sub>
                      </m:sSub>
                    </m:oMath>
                  </m:oMathPara>
                </a14:m>
                <a:endParaRPr lang="en-US" sz="2000" dirty="0" smtClean="0"/>
              </a:p>
              <a:p>
                <a:pPr algn="just"/>
                <a14:m>
                  <m:oMathPara xmlns:m="http://schemas.openxmlformats.org/officeDocument/2006/math">
                    <m:oMathParaPr>
                      <m:jc m:val="centerGroup"/>
                    </m:oMathParaPr>
                    <m:oMath xmlns:m="http://schemas.openxmlformats.org/officeDocument/2006/math">
                      <m:sSub>
                        <m:sSubPr>
                          <m:ctrlPr>
                            <a:rPr lang="en-US" sz="2000" i="1">
                              <a:latin typeface="Cambria Math"/>
                            </a:rPr>
                          </m:ctrlPr>
                        </m:sSubPr>
                        <m:e>
                          <m:r>
                            <a:rPr lang="en-US" sz="2000" i="1">
                              <a:latin typeface="Cambria Math"/>
                            </a:rPr>
                            <m:t>𝑄</m:t>
                          </m:r>
                        </m:e>
                        <m:sub>
                          <m:r>
                            <a:rPr lang="en-US" sz="2000" i="1">
                              <a:latin typeface="Cambria Math"/>
                            </a:rPr>
                            <m:t>𝑠𝑖𝑑𝑒</m:t>
                          </m:r>
                          <m:r>
                            <a:rPr lang="en-US" sz="2000" i="1">
                              <a:latin typeface="Cambria Math"/>
                            </a:rPr>
                            <m:t> </m:t>
                          </m:r>
                        </m:sub>
                      </m:sSub>
                      <m:r>
                        <a:rPr lang="en-US" sz="2000" i="1">
                          <a:latin typeface="Cambria Math"/>
                        </a:rPr>
                        <m:t>=</m:t>
                      </m:r>
                      <m:r>
                        <a:rPr lang="en-US" sz="2000" i="1">
                          <a:latin typeface="Cambria Math"/>
                        </a:rPr>
                        <m:t>𝑈</m:t>
                      </m:r>
                      <m:r>
                        <a:rPr lang="en-US" sz="2000" i="1">
                          <a:latin typeface="Cambria Math"/>
                        </a:rPr>
                        <m:t>∗</m:t>
                      </m:r>
                      <m:r>
                        <a:rPr lang="en-US" sz="2000" i="1">
                          <a:latin typeface="Cambria Math"/>
                        </a:rPr>
                        <m:t>𝐴</m:t>
                      </m:r>
                      <m:r>
                        <a:rPr lang="en-US" sz="2000" i="1">
                          <a:latin typeface="Cambria Math"/>
                        </a:rPr>
                        <m:t>∗∆</m:t>
                      </m:r>
                      <m:r>
                        <a:rPr lang="en-US" sz="2000" i="1">
                          <a:latin typeface="Cambria Math"/>
                        </a:rPr>
                        <m:t>𝑇</m:t>
                      </m:r>
                    </m:oMath>
                  </m:oMathPara>
                </a14:m>
                <a:endParaRPr lang="en-US" sz="2000" dirty="0"/>
              </a:p>
              <a:p>
                <a:pPr algn="just"/>
                <a14:m>
                  <m:oMathPara xmlns:m="http://schemas.openxmlformats.org/officeDocument/2006/math">
                    <m:oMathParaPr>
                      <m:jc m:val="centerGroup"/>
                    </m:oMathParaPr>
                    <m:oMath xmlns:m="http://schemas.openxmlformats.org/officeDocument/2006/math">
                      <m:sSub>
                        <m:sSubPr>
                          <m:ctrlPr>
                            <a:rPr lang="en-US" sz="2000" i="1">
                              <a:latin typeface="Cambria Math"/>
                            </a:rPr>
                          </m:ctrlPr>
                        </m:sSubPr>
                        <m:e>
                          <m:r>
                            <a:rPr lang="en-US" sz="2000" i="1">
                              <a:latin typeface="Cambria Math"/>
                            </a:rPr>
                            <m:t>𝑄</m:t>
                          </m:r>
                        </m:e>
                        <m:sub>
                          <m:r>
                            <a:rPr lang="en-US" sz="2000" i="1">
                              <a:latin typeface="Cambria Math"/>
                            </a:rPr>
                            <m:t>𝑠𝑖𝑑𝑒</m:t>
                          </m:r>
                          <m:r>
                            <a:rPr lang="en-US" sz="2000" i="1">
                              <a:latin typeface="Cambria Math"/>
                            </a:rPr>
                            <m:t> </m:t>
                          </m:r>
                        </m:sub>
                      </m:sSub>
                      <m:r>
                        <a:rPr lang="en-US" sz="2000" b="0" i="1" smtClean="0">
                          <a:latin typeface="Cambria Math"/>
                        </a:rPr>
                        <m:t>=</m:t>
                      </m:r>
                      <m:r>
                        <a:rPr lang="en-US" sz="2000" b="0" i="1" smtClean="0">
                          <a:latin typeface="Cambria Math"/>
                        </a:rPr>
                        <m:t>17</m:t>
                      </m:r>
                      <m:r>
                        <a:rPr lang="en-US" sz="2000" b="0" i="1" smtClean="0">
                          <a:latin typeface="Cambria Math"/>
                        </a:rPr>
                        <m:t>.</m:t>
                      </m:r>
                      <m:r>
                        <a:rPr lang="en-US" sz="2000" b="0" i="1" smtClean="0">
                          <a:latin typeface="Cambria Math"/>
                        </a:rPr>
                        <m:t>3</m:t>
                      </m:r>
                      <m:r>
                        <a:rPr lang="en-US" sz="2000" b="0" i="1" smtClean="0">
                          <a:latin typeface="Cambria Math"/>
                        </a:rPr>
                        <m:t> </m:t>
                      </m:r>
                      <m:r>
                        <a:rPr lang="en-US" sz="2000" b="0" i="1" smtClean="0">
                          <a:latin typeface="Cambria Math"/>
                        </a:rPr>
                        <m:t>𝑊</m:t>
                      </m:r>
                    </m:oMath>
                  </m:oMathPara>
                </a14:m>
                <a:endParaRPr lang="en-US" sz="2000" b="0" dirty="0" smtClean="0"/>
              </a:p>
              <a:p>
                <a:pPr algn="just"/>
                <a14:m>
                  <m:oMathPara xmlns:m="http://schemas.openxmlformats.org/officeDocument/2006/math">
                    <m:oMathParaPr>
                      <m:jc m:val="centerGroup"/>
                    </m:oMathParaPr>
                    <m:oMath xmlns:m="http://schemas.openxmlformats.org/officeDocument/2006/math">
                      <m:sSub>
                        <m:sSubPr>
                          <m:ctrlPr>
                            <a:rPr lang="en-US" sz="2000" i="1">
                              <a:latin typeface="Cambria Math"/>
                            </a:rPr>
                          </m:ctrlPr>
                        </m:sSubPr>
                        <m:e>
                          <m:r>
                            <a:rPr lang="en-US" sz="2000" i="1">
                              <a:latin typeface="Cambria Math"/>
                            </a:rPr>
                            <m:t>𝑄</m:t>
                          </m:r>
                        </m:e>
                        <m:sub>
                          <m:r>
                            <a:rPr lang="en-US" sz="2000" i="1">
                              <a:latin typeface="Cambria Math"/>
                            </a:rPr>
                            <m:t>𝑠𝑢𝑟𝑓𝑎𝑐𝑒</m:t>
                          </m:r>
                        </m:sub>
                      </m:sSub>
                      <m:r>
                        <a:rPr lang="en-US" sz="2000" i="1">
                          <a:latin typeface="Cambria Math"/>
                        </a:rPr>
                        <m:t>=</m:t>
                      </m:r>
                      <m:r>
                        <a:rPr lang="en-US" sz="2000" i="1">
                          <a:latin typeface="Cambria Math"/>
                        </a:rPr>
                        <m:t>0</m:t>
                      </m:r>
                      <m:r>
                        <a:rPr lang="en-US" sz="2000" i="1">
                          <a:latin typeface="Cambria Math"/>
                        </a:rPr>
                        <m:t>.</m:t>
                      </m:r>
                      <m:r>
                        <a:rPr lang="en-US" sz="2000" i="1">
                          <a:latin typeface="Cambria Math"/>
                        </a:rPr>
                        <m:t>488</m:t>
                      </m:r>
                      <m:r>
                        <a:rPr lang="en-US" sz="2000" i="1">
                          <a:latin typeface="Cambria Math"/>
                        </a:rPr>
                        <m:t>∗.</m:t>
                      </m:r>
                      <m:r>
                        <a:rPr lang="en-US" sz="2000" i="1">
                          <a:latin typeface="Cambria Math"/>
                        </a:rPr>
                        <m:t>096</m:t>
                      </m:r>
                      <m:r>
                        <a:rPr lang="en-US" sz="2000" i="1">
                          <a:latin typeface="Cambria Math"/>
                        </a:rPr>
                        <m:t>∗</m:t>
                      </m:r>
                      <m:r>
                        <a:rPr lang="en-US" sz="2000" i="1">
                          <a:latin typeface="Cambria Math"/>
                        </a:rPr>
                        <m:t>50</m:t>
                      </m:r>
                      <m:r>
                        <a:rPr lang="en-US" sz="2000" i="1">
                          <a:latin typeface="Cambria Math"/>
                        </a:rPr>
                        <m:t>=</m:t>
                      </m:r>
                      <m:r>
                        <a:rPr lang="en-US" sz="2000" i="1">
                          <a:latin typeface="Cambria Math"/>
                        </a:rPr>
                        <m:t>2</m:t>
                      </m:r>
                      <m:r>
                        <a:rPr lang="en-US" sz="2000" i="1">
                          <a:latin typeface="Cambria Math"/>
                        </a:rPr>
                        <m:t>.</m:t>
                      </m:r>
                      <m:r>
                        <a:rPr lang="en-US" sz="2000" i="1">
                          <a:latin typeface="Cambria Math"/>
                        </a:rPr>
                        <m:t>34</m:t>
                      </m:r>
                      <m:r>
                        <a:rPr lang="en-US" sz="2000" i="1">
                          <a:latin typeface="Cambria Math"/>
                        </a:rPr>
                        <m:t> </m:t>
                      </m:r>
                      <m:r>
                        <a:rPr lang="en-US" sz="2000" i="1">
                          <a:latin typeface="Cambria Math"/>
                        </a:rPr>
                        <m:t>𝑊𝑎𝑡𝑡</m:t>
                      </m:r>
                    </m:oMath>
                  </m:oMathPara>
                </a14:m>
                <a:endParaRPr lang="en-US" sz="2000" dirty="0" smtClean="0"/>
              </a:p>
              <a:p>
                <a:pPr algn="just"/>
                <a14:m>
                  <m:oMathPara xmlns:m="http://schemas.openxmlformats.org/officeDocument/2006/math">
                    <m:oMathParaPr>
                      <m:jc m:val="centerGroup"/>
                    </m:oMathParaPr>
                    <m:oMath xmlns:m="http://schemas.openxmlformats.org/officeDocument/2006/math">
                      <m:sSub>
                        <m:sSubPr>
                          <m:ctrlPr>
                            <a:rPr lang="en-US" sz="2000" i="1">
                              <a:latin typeface="Cambria Math"/>
                            </a:rPr>
                          </m:ctrlPr>
                        </m:sSubPr>
                        <m:e>
                          <m:r>
                            <a:rPr lang="en-US" sz="2000" i="1">
                              <a:latin typeface="Cambria Math"/>
                            </a:rPr>
                            <m:t>𝑄</m:t>
                          </m:r>
                        </m:e>
                        <m:sub>
                          <m:r>
                            <a:rPr lang="en-US" sz="2000" i="1">
                              <a:latin typeface="Cambria Math"/>
                            </a:rPr>
                            <m:t>𝑙𝑜𝑠𝑠</m:t>
                          </m:r>
                        </m:sub>
                      </m:sSub>
                      <m:r>
                        <a:rPr lang="en-US" sz="2000" i="1">
                          <a:latin typeface="Cambria Math"/>
                        </a:rPr>
                        <m:t>=</m:t>
                      </m:r>
                      <m:r>
                        <a:rPr lang="en-US" sz="2000" i="1">
                          <a:latin typeface="Cambria Math"/>
                        </a:rPr>
                        <m:t>17</m:t>
                      </m:r>
                      <m:r>
                        <a:rPr lang="en-US" sz="2000" i="1">
                          <a:latin typeface="Cambria Math"/>
                        </a:rPr>
                        <m:t>.</m:t>
                      </m:r>
                      <m:r>
                        <a:rPr lang="en-US" sz="2000" i="1">
                          <a:latin typeface="Cambria Math"/>
                        </a:rPr>
                        <m:t>3</m:t>
                      </m:r>
                      <m:r>
                        <a:rPr lang="en-US" sz="2000" i="1">
                          <a:latin typeface="Cambria Math"/>
                        </a:rPr>
                        <m:t>+</m:t>
                      </m:r>
                      <m:r>
                        <a:rPr lang="en-US" sz="2000" i="1">
                          <a:latin typeface="Cambria Math"/>
                        </a:rPr>
                        <m:t>2</m:t>
                      </m:r>
                      <m:r>
                        <a:rPr lang="en-US" sz="2000" i="1">
                          <a:latin typeface="Cambria Math"/>
                        </a:rPr>
                        <m:t>.</m:t>
                      </m:r>
                      <m:r>
                        <a:rPr lang="en-US" sz="2000" i="1">
                          <a:latin typeface="Cambria Math"/>
                        </a:rPr>
                        <m:t>34</m:t>
                      </m:r>
                      <m:r>
                        <a:rPr lang="en-US" sz="2000" i="1">
                          <a:latin typeface="Cambria Math"/>
                        </a:rPr>
                        <m:t>=</m:t>
                      </m:r>
                      <m:r>
                        <a:rPr lang="en-US" sz="2000" i="1">
                          <a:latin typeface="Cambria Math"/>
                        </a:rPr>
                        <m:t>19</m:t>
                      </m:r>
                      <m:r>
                        <a:rPr lang="en-US" sz="2000" i="1">
                          <a:latin typeface="Cambria Math"/>
                        </a:rPr>
                        <m:t>.</m:t>
                      </m:r>
                      <m:r>
                        <a:rPr lang="en-US" sz="2000" i="1">
                          <a:latin typeface="Cambria Math"/>
                        </a:rPr>
                        <m:t>64</m:t>
                      </m:r>
                      <m:r>
                        <a:rPr lang="en-US" sz="2000" i="1">
                          <a:latin typeface="Cambria Math"/>
                        </a:rPr>
                        <m:t> ≅</m:t>
                      </m:r>
                      <m:r>
                        <a:rPr lang="en-US" sz="2000" i="1">
                          <a:latin typeface="Cambria Math"/>
                        </a:rPr>
                        <m:t>20</m:t>
                      </m:r>
                      <m:r>
                        <a:rPr lang="en-US" sz="2000" i="1">
                          <a:latin typeface="Cambria Math"/>
                        </a:rPr>
                        <m:t> </m:t>
                      </m:r>
                      <m:r>
                        <a:rPr lang="en-US" sz="2000" i="1">
                          <a:latin typeface="Cambria Math"/>
                        </a:rPr>
                        <m:t>𝑤𝑎𝑡𝑡</m:t>
                      </m:r>
                      <m:r>
                        <a:rPr lang="en-US" sz="2000" i="1">
                          <a:latin typeface="Cambria Math"/>
                        </a:rPr>
                        <m:t>=</m:t>
                      </m:r>
                      <m:r>
                        <a:rPr lang="en-US" sz="2000" i="1">
                          <a:latin typeface="Cambria Math"/>
                        </a:rPr>
                        <m:t>20</m:t>
                      </m:r>
                      <m:r>
                        <a:rPr lang="en-US" sz="2000" i="1">
                          <a:latin typeface="Cambria Math"/>
                        </a:rPr>
                        <m:t> </m:t>
                      </m:r>
                      <m:f>
                        <m:fPr>
                          <m:ctrlPr>
                            <a:rPr lang="en-US" sz="2000" i="1">
                              <a:latin typeface="Cambria Math"/>
                            </a:rPr>
                          </m:ctrlPr>
                        </m:fPr>
                        <m:num>
                          <m:r>
                            <a:rPr lang="en-US" sz="2000" i="1">
                              <a:latin typeface="Cambria Math"/>
                            </a:rPr>
                            <m:t>𝐽</m:t>
                          </m:r>
                        </m:num>
                        <m:den>
                          <m:r>
                            <a:rPr lang="en-US" sz="2000" i="1">
                              <a:latin typeface="Cambria Math"/>
                            </a:rPr>
                            <m:t>𝑠</m:t>
                          </m:r>
                        </m:den>
                      </m:f>
                    </m:oMath>
                  </m:oMathPara>
                </a14:m>
                <a:endParaRPr lang="en-US" sz="2000" dirty="0" smtClean="0"/>
              </a:p>
              <a:p>
                <a:r>
                  <a:rPr lang="en-US" sz="2000" dirty="0"/>
                  <a:t> </a:t>
                </a:r>
              </a:p>
              <a:p>
                <a:pPr/>
                <a14:m>
                  <m:oMathPara xmlns:m="http://schemas.openxmlformats.org/officeDocument/2006/math">
                    <m:oMathParaPr>
                      <m:jc m:val="centerGroup"/>
                    </m:oMathParaPr>
                    <m:oMath xmlns:m="http://schemas.openxmlformats.org/officeDocument/2006/math">
                      <m:sSub>
                        <m:sSubPr>
                          <m:ctrlPr>
                            <a:rPr lang="en-US" sz="2000" i="1">
                              <a:latin typeface="Cambria Math"/>
                            </a:rPr>
                          </m:ctrlPr>
                        </m:sSubPr>
                        <m:e>
                          <m:r>
                            <a:rPr lang="en-US" sz="2000" i="1">
                              <a:latin typeface="Cambria Math"/>
                            </a:rPr>
                            <m:t>𝑄</m:t>
                          </m:r>
                        </m:e>
                        <m:sub>
                          <m:r>
                            <a:rPr lang="en-US" sz="2000" i="1">
                              <a:latin typeface="Cambria Math"/>
                            </a:rPr>
                            <m:t>𝑡𝑜𝑡𝑎𝑙</m:t>
                          </m:r>
                        </m:sub>
                      </m:sSub>
                      <m:r>
                        <a:rPr lang="en-US" sz="2000" i="1">
                          <a:latin typeface="Cambria Math"/>
                        </a:rPr>
                        <m:t>=</m:t>
                      </m:r>
                      <m:sSub>
                        <m:sSubPr>
                          <m:ctrlPr>
                            <a:rPr lang="en-US" sz="2000" i="1">
                              <a:latin typeface="Cambria Math"/>
                            </a:rPr>
                          </m:ctrlPr>
                        </m:sSubPr>
                        <m:e>
                          <m:r>
                            <a:rPr lang="en-US" sz="2000" i="1">
                              <a:latin typeface="Cambria Math"/>
                            </a:rPr>
                            <m:t>𝑄</m:t>
                          </m:r>
                        </m:e>
                        <m:sub>
                          <m:r>
                            <a:rPr lang="en-US" sz="2000" i="1">
                              <a:latin typeface="Cambria Math"/>
                            </a:rPr>
                            <m:t>𝑤𝑎𝑡𝑒𝑟</m:t>
                          </m:r>
                        </m:sub>
                      </m:sSub>
                      <m:r>
                        <a:rPr lang="en-US" sz="2000" i="1">
                          <a:latin typeface="Cambria Math"/>
                        </a:rPr>
                        <m:t>+</m:t>
                      </m:r>
                      <m:sSub>
                        <m:sSubPr>
                          <m:ctrlPr>
                            <a:rPr lang="en-US" sz="2000" i="1">
                              <a:latin typeface="Cambria Math"/>
                            </a:rPr>
                          </m:ctrlPr>
                        </m:sSubPr>
                        <m:e>
                          <m:r>
                            <a:rPr lang="en-US" sz="2000" i="1">
                              <a:latin typeface="Cambria Math"/>
                            </a:rPr>
                            <m:t>𝑄</m:t>
                          </m:r>
                        </m:e>
                        <m:sub>
                          <m:r>
                            <a:rPr lang="en-US" sz="2000" i="1">
                              <a:latin typeface="Cambria Math"/>
                            </a:rPr>
                            <m:t>𝑙𝑜𝑠𝑠</m:t>
                          </m:r>
                        </m:sub>
                      </m:sSub>
                    </m:oMath>
                  </m:oMathPara>
                </a14:m>
                <a:endParaRPr lang="en-US" sz="2000" dirty="0"/>
              </a:p>
              <a:p>
                <a:r>
                  <a:rPr lang="en-US" sz="2000" dirty="0"/>
                  <a:t> </a:t>
                </a:r>
              </a:p>
              <a:p>
                <a:pPr/>
                <a14:m>
                  <m:oMathPara xmlns:m="http://schemas.openxmlformats.org/officeDocument/2006/math">
                    <m:oMathParaPr>
                      <m:jc m:val="centerGroup"/>
                    </m:oMathParaPr>
                    <m:oMath xmlns:m="http://schemas.openxmlformats.org/officeDocument/2006/math">
                      <m:sSub>
                        <m:sSubPr>
                          <m:ctrlPr>
                            <a:rPr lang="en-US" sz="2000" i="1">
                              <a:latin typeface="Cambria Math"/>
                            </a:rPr>
                          </m:ctrlPr>
                        </m:sSubPr>
                        <m:e>
                          <m:r>
                            <a:rPr lang="en-US" sz="2000" i="1">
                              <a:latin typeface="Cambria Math"/>
                            </a:rPr>
                            <m:t>𝑄</m:t>
                          </m:r>
                        </m:e>
                        <m:sub>
                          <m:r>
                            <a:rPr lang="en-US" sz="2000" i="1">
                              <a:latin typeface="Cambria Math"/>
                            </a:rPr>
                            <m:t>𝑡𝑜𝑡𝑎𝑙</m:t>
                          </m:r>
                        </m:sub>
                      </m:sSub>
                      <m:r>
                        <a:rPr lang="en-US" sz="2000" i="1">
                          <a:latin typeface="Cambria Math"/>
                        </a:rPr>
                        <m:t>=</m:t>
                      </m:r>
                      <m:r>
                        <a:rPr lang="en-US" sz="2000" i="1">
                          <a:latin typeface="Cambria Math"/>
                        </a:rPr>
                        <m:t>2500</m:t>
                      </m:r>
                      <m:r>
                        <a:rPr lang="en-US" sz="2000" i="1">
                          <a:latin typeface="Cambria Math"/>
                        </a:rPr>
                        <m:t> ( </m:t>
                      </m:r>
                      <m:r>
                        <a:rPr lang="en-US" sz="2000" i="1">
                          <a:latin typeface="Cambria Math"/>
                        </a:rPr>
                        <m:t>𝑡</m:t>
                      </m:r>
                      <m:r>
                        <a:rPr lang="en-US" sz="2000" i="1">
                          <a:latin typeface="Cambria Math"/>
                        </a:rPr>
                        <m:t>h</m:t>
                      </m:r>
                      <m:r>
                        <a:rPr lang="en-US" sz="2000" i="1">
                          <a:latin typeface="Cambria Math"/>
                        </a:rPr>
                        <m:t>𝑒</m:t>
                      </m:r>
                      <m:r>
                        <a:rPr lang="en-US" sz="2000" i="1">
                          <a:latin typeface="Cambria Math"/>
                        </a:rPr>
                        <m:t> </m:t>
                      </m:r>
                      <m:r>
                        <a:rPr lang="en-US" sz="2000" i="1">
                          <a:latin typeface="Cambria Math"/>
                        </a:rPr>
                        <m:t>𝑢𝑠𝑒𝑑</m:t>
                      </m:r>
                      <m:r>
                        <a:rPr lang="en-US" sz="2000" i="1">
                          <a:latin typeface="Cambria Math"/>
                        </a:rPr>
                        <m:t> </m:t>
                      </m:r>
                      <m:r>
                        <a:rPr lang="en-US" sz="2000" i="1">
                          <a:latin typeface="Cambria Math"/>
                        </a:rPr>
                        <m:t>h</m:t>
                      </m:r>
                      <m:r>
                        <a:rPr lang="en-US" sz="2000" i="1">
                          <a:latin typeface="Cambria Math"/>
                        </a:rPr>
                        <m:t>𝑒𝑎𝑡𝑒𝑟</m:t>
                      </m:r>
                      <m:r>
                        <a:rPr lang="en-US" sz="2000" i="1">
                          <a:latin typeface="Cambria Math"/>
                        </a:rPr>
                        <m:t>)</m:t>
                      </m:r>
                    </m:oMath>
                  </m:oMathPara>
                </a14:m>
                <a:endParaRPr lang="en-US" sz="2000" dirty="0"/>
              </a:p>
              <a:p>
                <a:r>
                  <a:rPr lang="en-US" sz="2000" dirty="0"/>
                  <a:t> </a:t>
                </a:r>
              </a:p>
              <a:p>
                <a:pPr/>
                <a14:m>
                  <m:oMathPara xmlns:m="http://schemas.openxmlformats.org/officeDocument/2006/math">
                    <m:oMathParaPr>
                      <m:jc m:val="centerGroup"/>
                    </m:oMathParaPr>
                    <m:oMath xmlns:m="http://schemas.openxmlformats.org/officeDocument/2006/math">
                      <m:r>
                        <a:rPr lang="en-US" sz="2000" i="1">
                          <a:latin typeface="Cambria Math"/>
                        </a:rPr>
                        <m:t>2500</m:t>
                      </m:r>
                      <m:r>
                        <a:rPr lang="en-US" sz="2000" i="1">
                          <a:latin typeface="Cambria Math"/>
                        </a:rPr>
                        <m:t>  </m:t>
                      </m:r>
                      <m:f>
                        <m:fPr>
                          <m:ctrlPr>
                            <a:rPr lang="en-US" sz="2000" i="1">
                              <a:latin typeface="Cambria Math"/>
                            </a:rPr>
                          </m:ctrlPr>
                        </m:fPr>
                        <m:num>
                          <m:r>
                            <a:rPr lang="en-US" sz="2000" i="1">
                              <a:latin typeface="Cambria Math"/>
                            </a:rPr>
                            <m:t>𝐽</m:t>
                          </m:r>
                        </m:num>
                        <m:den>
                          <m:r>
                            <a:rPr lang="en-US" sz="2000" i="1">
                              <a:latin typeface="Cambria Math"/>
                            </a:rPr>
                            <m:t>𝑠</m:t>
                          </m:r>
                        </m:den>
                      </m:f>
                      <m:r>
                        <a:rPr lang="en-US" sz="2000" i="1">
                          <a:latin typeface="Cambria Math"/>
                        </a:rPr>
                        <m:t>=</m:t>
                      </m:r>
                      <m:r>
                        <a:rPr lang="en-US" sz="2000" i="1">
                          <a:latin typeface="Cambria Math"/>
                        </a:rPr>
                        <m:t>16534</m:t>
                      </m:r>
                      <m:r>
                        <a:rPr lang="en-US" sz="2000" i="1">
                          <a:latin typeface="Cambria Math"/>
                        </a:rPr>
                        <m:t>.</m:t>
                      </m:r>
                      <m:r>
                        <a:rPr lang="en-US" sz="2000" i="1">
                          <a:latin typeface="Cambria Math"/>
                        </a:rPr>
                        <m:t>4</m:t>
                      </m:r>
                      <m:r>
                        <a:rPr lang="en-US" sz="2000" i="1">
                          <a:latin typeface="Cambria Math"/>
                        </a:rPr>
                        <m:t> </m:t>
                      </m:r>
                      <m:f>
                        <m:fPr>
                          <m:ctrlPr>
                            <a:rPr lang="en-US" sz="2000" i="1">
                              <a:latin typeface="Cambria Math"/>
                            </a:rPr>
                          </m:ctrlPr>
                        </m:fPr>
                        <m:num>
                          <m:r>
                            <a:rPr lang="en-US" sz="2000" i="1">
                              <a:latin typeface="Cambria Math"/>
                            </a:rPr>
                            <m:t>𝐾𝐽</m:t>
                          </m:r>
                        </m:num>
                        <m:den>
                          <m:r>
                            <a:rPr lang="en-US" sz="2000" i="1">
                              <a:latin typeface="Cambria Math"/>
                            </a:rPr>
                            <m:t>𝑡</m:t>
                          </m:r>
                        </m:den>
                      </m:f>
                      <m:r>
                        <a:rPr lang="en-US" sz="2000" i="1">
                          <a:latin typeface="Cambria Math"/>
                        </a:rPr>
                        <m:t>+</m:t>
                      </m:r>
                      <m:r>
                        <a:rPr lang="en-US" sz="2000" i="1">
                          <a:latin typeface="Cambria Math"/>
                        </a:rPr>
                        <m:t>20</m:t>
                      </m:r>
                      <m:r>
                        <a:rPr lang="en-US" sz="2000" i="1">
                          <a:latin typeface="Cambria Math"/>
                        </a:rPr>
                        <m:t> </m:t>
                      </m:r>
                      <m:f>
                        <m:fPr>
                          <m:ctrlPr>
                            <a:rPr lang="en-US" sz="2000" i="1">
                              <a:latin typeface="Cambria Math"/>
                            </a:rPr>
                          </m:ctrlPr>
                        </m:fPr>
                        <m:num>
                          <m:r>
                            <a:rPr lang="en-US" sz="2000" i="1">
                              <a:latin typeface="Cambria Math"/>
                            </a:rPr>
                            <m:t> </m:t>
                          </m:r>
                          <m:r>
                            <a:rPr lang="en-US" sz="2000" i="1">
                              <a:latin typeface="Cambria Math"/>
                            </a:rPr>
                            <m:t>𝐽</m:t>
                          </m:r>
                        </m:num>
                        <m:den>
                          <m:r>
                            <a:rPr lang="en-US" sz="2000" i="1">
                              <a:latin typeface="Cambria Math"/>
                            </a:rPr>
                            <m:t>𝑠</m:t>
                          </m:r>
                        </m:den>
                      </m:f>
                      <m:r>
                        <a:rPr lang="en-US" sz="2000" i="1">
                          <a:latin typeface="Cambria Math"/>
                        </a:rPr>
                        <m:t> </m:t>
                      </m:r>
                    </m:oMath>
                  </m:oMathPara>
                </a14:m>
                <a:endParaRPr lang="en-US" sz="2000" dirty="0"/>
              </a:p>
              <a:p>
                <a:pPr/>
                <a14:m>
                  <m:oMathPara xmlns:m="http://schemas.openxmlformats.org/officeDocument/2006/math">
                    <m:oMathParaPr>
                      <m:jc m:val="centerGroup"/>
                    </m:oMathParaPr>
                    <m:oMath xmlns:m="http://schemas.openxmlformats.org/officeDocument/2006/math">
                      <m:r>
                        <a:rPr lang="en-US" sz="2000" i="1">
                          <a:latin typeface="Cambria Math"/>
                        </a:rPr>
                        <m:t>→</m:t>
                      </m:r>
                      <m:r>
                        <a:rPr lang="en-US" sz="2000" i="1">
                          <a:latin typeface="Cambria Math"/>
                        </a:rPr>
                        <m:t>𝑡</m:t>
                      </m:r>
                      <m:r>
                        <a:rPr lang="en-US" sz="2000" i="1">
                          <a:latin typeface="Cambria Math"/>
                        </a:rPr>
                        <m:t>≅</m:t>
                      </m:r>
                      <m:r>
                        <a:rPr lang="en-US" sz="2000" i="1">
                          <a:latin typeface="Cambria Math"/>
                        </a:rPr>
                        <m:t>6613</m:t>
                      </m:r>
                      <m:r>
                        <a:rPr lang="en-US" sz="2000" i="1">
                          <a:latin typeface="Cambria Math"/>
                        </a:rPr>
                        <m:t>.</m:t>
                      </m:r>
                      <m:r>
                        <a:rPr lang="en-US" sz="2000" i="1">
                          <a:latin typeface="Cambria Math"/>
                        </a:rPr>
                        <m:t>76</m:t>
                      </m:r>
                      <m:func>
                        <m:funcPr>
                          <m:ctrlPr>
                            <a:rPr lang="en-US" sz="2000" i="1">
                              <a:latin typeface="Cambria Math"/>
                            </a:rPr>
                          </m:ctrlPr>
                        </m:funcPr>
                        <m:fName>
                          <m:r>
                            <m:rPr>
                              <m:sty m:val="p"/>
                            </m:rPr>
                            <a:rPr lang="en-US" sz="2000">
                              <a:latin typeface="Cambria Math"/>
                            </a:rPr>
                            <m:t>sec</m:t>
                          </m:r>
                        </m:fName>
                        <m:e>
                          <m:r>
                            <a:rPr lang="en-US" sz="2000" i="1">
                              <a:latin typeface="Cambria Math"/>
                            </a:rPr>
                            <m:t>→</m:t>
                          </m:r>
                          <m:r>
                            <a:rPr lang="en-US" sz="2000" i="1">
                              <a:latin typeface="Cambria Math"/>
                            </a:rPr>
                            <m:t>𝑡</m:t>
                          </m:r>
                          <m:r>
                            <a:rPr lang="en-US" sz="2000" i="1">
                              <a:latin typeface="Cambria Math"/>
                            </a:rPr>
                            <m:t>≅</m:t>
                          </m:r>
                          <m:r>
                            <a:rPr lang="en-US" sz="2000" i="1">
                              <a:latin typeface="Cambria Math"/>
                            </a:rPr>
                            <m:t>110</m:t>
                          </m:r>
                          <m:r>
                            <a:rPr lang="en-US" sz="2000" i="1">
                              <a:latin typeface="Cambria Math"/>
                            </a:rPr>
                            <m:t> </m:t>
                          </m:r>
                          <m:r>
                            <a:rPr lang="en-US" sz="2000" i="1">
                              <a:latin typeface="Cambria Math"/>
                            </a:rPr>
                            <m:t>𝑚𝑖𝑛</m:t>
                          </m:r>
                        </m:e>
                      </m:func>
                    </m:oMath>
                  </m:oMathPara>
                </a14:m>
                <a:endParaRPr lang="en-US" sz="2000" dirty="0"/>
              </a:p>
              <a:p>
                <a:pPr algn="just"/>
                <a:endParaRPr lang="en-US" sz="2000" dirty="0"/>
              </a:p>
              <a:p>
                <a:pPr algn="just"/>
                <a:endParaRPr lang="en-US" sz="2000" dirty="0"/>
              </a:p>
            </p:txBody>
          </p:sp>
        </mc:Choice>
        <mc:Fallback xmlns="">
          <p:sp>
            <p:nvSpPr>
              <p:cNvPr id="4" name="Rectangle 3"/>
              <p:cNvSpPr>
                <a:spLocks noRot="1" noChangeAspect="1" noMove="1" noResize="1" noEditPoints="1" noAdjustHandles="1" noChangeArrowheads="1" noChangeShapeType="1" noTextEdit="1"/>
              </p:cNvSpPr>
              <p:nvPr/>
            </p:nvSpPr>
            <p:spPr>
              <a:xfrm>
                <a:off x="866910" y="768326"/>
                <a:ext cx="6314178" cy="5753883"/>
              </a:xfrm>
              <a:prstGeom prst="rect">
                <a:avLst/>
              </a:prstGeom>
              <a:blipFill rotWithShape="1">
                <a:blip r:embed="rId3"/>
                <a:stretch>
                  <a:fillRect l="-965" t="-530" r="-772" b="-1483"/>
                </a:stretch>
              </a:blipFill>
            </p:spPr>
            <p:txBody>
              <a:bodyPr/>
              <a:lstStyle/>
              <a:p>
                <a:r>
                  <a:rPr lang="en-US">
                    <a:noFill/>
                  </a:rPr>
                  <a:t> </a:t>
                </a:r>
              </a:p>
            </p:txBody>
          </p:sp>
        </mc:Fallback>
      </mc:AlternateContent>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pic>
        <p:nvPicPr>
          <p:cNvPr id="8" name="Picture 7" descr="C:\Users\Waleed\Desktop\3333333.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88158" y="2121408"/>
            <a:ext cx="1828800" cy="3643231"/>
          </a:xfrm>
          <a:prstGeom prst="rect">
            <a:avLst/>
          </a:prstGeom>
          <a:noFill/>
          <a:ln>
            <a:noFill/>
          </a:ln>
        </p:spPr>
      </p:pic>
      <mc:AlternateContent xmlns:mc="http://schemas.openxmlformats.org/markup-compatibility/2006" xmlns:a14="http://schemas.microsoft.com/office/drawing/2010/main">
        <mc:Choice Requires="a14">
          <p:sp>
            <p:nvSpPr>
              <p:cNvPr id="10" name="Rounded Rectangle 9"/>
              <p:cNvSpPr/>
              <p:nvPr/>
            </p:nvSpPr>
            <p:spPr>
              <a:xfrm>
                <a:off x="9227883" y="3939273"/>
                <a:ext cx="1062165" cy="499745"/>
              </a:xfrm>
              <a:prstGeom prst="round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rtl="1">
                  <a:lnSpc>
                    <a:spcPct val="115000"/>
                  </a:lnSpc>
                  <a:spcBef>
                    <a:spcPts val="0"/>
                  </a:spcBef>
                  <a:spcAft>
                    <a:spcPts val="1000"/>
                  </a:spcAft>
                </a:pPr>
                <a14:m>
                  <m:oMathPara xmlns:m="http://schemas.openxmlformats.org/officeDocument/2006/math">
                    <m:oMathParaPr>
                      <m:jc m:val="centerGroup"/>
                    </m:oMathParaPr>
                    <m:oMath xmlns:m="http://schemas.openxmlformats.org/officeDocument/2006/math">
                      <m:sSub>
                        <m:sSubPr>
                          <m:ctrlPr>
                            <a:rPr lang="en-US" sz="1400" b="1" i="1">
                              <a:latin typeface="Cambria Math"/>
                              <a:ea typeface="Calibri"/>
                              <a:cs typeface="Arial"/>
                            </a:rPr>
                          </m:ctrlPr>
                        </m:sSubPr>
                        <m:e>
                          <m:r>
                            <a:rPr lang="en-US" sz="1400" b="1" i="0">
                              <a:latin typeface="Cambria Math"/>
                              <a:ea typeface="Calibri"/>
                              <a:cs typeface="Arial"/>
                            </a:rPr>
                            <m:t>𝐓</m:t>
                          </m:r>
                        </m:e>
                        <m:sub>
                          <m:r>
                            <a:rPr lang="en-US" sz="1400" b="1" i="0">
                              <a:latin typeface="Cambria Math"/>
                              <a:ea typeface="Calibri"/>
                              <a:cs typeface="Arial"/>
                            </a:rPr>
                            <m:t>𝐢</m:t>
                          </m:r>
                        </m:sub>
                      </m:sSub>
                      <m:r>
                        <a:rPr lang="en-US" sz="1400" b="1" i="0">
                          <a:latin typeface="Cambria Math"/>
                          <a:ea typeface="Calibri"/>
                          <a:cs typeface="Arial"/>
                        </a:rPr>
                        <m:t>=</m:t>
                      </m:r>
                      <m:r>
                        <a:rPr lang="en-US" sz="1400" b="1" i="0">
                          <a:latin typeface="Cambria Math"/>
                          <a:ea typeface="Calibri"/>
                          <a:cs typeface="Arial"/>
                        </a:rPr>
                        <m:t>𝟕𝟎</m:t>
                      </m:r>
                      <m:r>
                        <a:rPr lang="en-US" sz="1400" b="1" i="0">
                          <a:latin typeface="Cambria Math"/>
                          <a:ea typeface="Calibri"/>
                          <a:cs typeface="Arial"/>
                        </a:rPr>
                        <m:t>℃</m:t>
                      </m:r>
                    </m:oMath>
                  </m:oMathPara>
                </a14:m>
                <a:endParaRPr lang="en-US" sz="1400" b="1" dirty="0">
                  <a:latin typeface="Cambria Math"/>
                  <a:ea typeface="Calibri"/>
                  <a:cs typeface="Arial"/>
                </a:endParaRPr>
              </a:p>
            </p:txBody>
          </p:sp>
        </mc:Choice>
        <mc:Fallback xmlns="">
          <p:sp>
            <p:nvSpPr>
              <p:cNvPr id="10" name="Rounded Rectangle 9"/>
              <p:cNvSpPr>
                <a:spLocks noRot="1" noChangeAspect="1" noMove="1" noResize="1" noEditPoints="1" noAdjustHandles="1" noChangeArrowheads="1" noChangeShapeType="1" noTextEdit="1"/>
              </p:cNvSpPr>
              <p:nvPr/>
            </p:nvSpPr>
            <p:spPr>
              <a:xfrm>
                <a:off x="9227883" y="3939273"/>
                <a:ext cx="1062165" cy="499745"/>
              </a:xfrm>
              <a:prstGeom prst="round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ounded Rectangle 10"/>
              <p:cNvSpPr/>
              <p:nvPr/>
            </p:nvSpPr>
            <p:spPr>
              <a:xfrm>
                <a:off x="7181089" y="3645268"/>
                <a:ext cx="1615630" cy="828040"/>
              </a:xfrm>
              <a:prstGeom prst="round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rtl="1">
                  <a:lnSpc>
                    <a:spcPct val="115000"/>
                  </a:lnSpc>
                  <a:spcBef>
                    <a:spcPts val="0"/>
                  </a:spcBef>
                  <a:spcAft>
                    <a:spcPts val="1000"/>
                  </a:spcAft>
                </a:pPr>
                <a14:m>
                  <m:oMathPara xmlns:m="http://schemas.openxmlformats.org/officeDocument/2006/math">
                    <m:oMathParaPr>
                      <m:jc m:val="centerGroup"/>
                    </m:oMathParaPr>
                    <m:oMath xmlns:m="http://schemas.openxmlformats.org/officeDocument/2006/math">
                      <m:sSub>
                        <m:sSubPr>
                          <m:ctrlPr>
                            <a:rPr lang="en-US" sz="1400" b="1" i="1">
                              <a:effectLst/>
                              <a:latin typeface="Cambria Math"/>
                              <a:ea typeface="Calibri"/>
                              <a:cs typeface="Arial"/>
                            </a:rPr>
                          </m:ctrlPr>
                        </m:sSubPr>
                        <m:e>
                          <m:r>
                            <a:rPr lang="en-US" sz="1400" b="1" i="1">
                              <a:effectLst/>
                              <a:latin typeface="Cambria Math"/>
                              <a:ea typeface="Calibri"/>
                              <a:cs typeface="Arial"/>
                            </a:rPr>
                            <m:t>𝑻</m:t>
                          </m:r>
                        </m:e>
                        <m:sub>
                          <m:r>
                            <a:rPr lang="en-US" sz="1400" b="1" i="1">
                              <a:effectLst/>
                              <a:latin typeface="Cambria Math"/>
                              <a:ea typeface="Calibri"/>
                              <a:cs typeface="Arial"/>
                            </a:rPr>
                            <m:t>𝒂𝒊𝒓</m:t>
                          </m:r>
                        </m:sub>
                      </m:sSub>
                      <m:r>
                        <a:rPr lang="en-US" sz="1400" b="1" i="1">
                          <a:effectLst/>
                          <a:latin typeface="Cambria Math"/>
                          <a:ea typeface="Calibri"/>
                          <a:cs typeface="Arial"/>
                        </a:rPr>
                        <m:t>=</m:t>
                      </m:r>
                      <m:r>
                        <a:rPr lang="en-US" sz="1400" b="1" i="1">
                          <a:effectLst/>
                          <a:latin typeface="Cambria Math"/>
                          <a:ea typeface="Calibri"/>
                          <a:cs typeface="Arial"/>
                        </a:rPr>
                        <m:t>𝟐𝟎</m:t>
                      </m:r>
                      <m:r>
                        <a:rPr lang="en-US" sz="1400" b="1" i="1">
                          <a:effectLst/>
                          <a:latin typeface="Cambria Math"/>
                          <a:ea typeface="Calibri"/>
                          <a:cs typeface="Arial"/>
                        </a:rPr>
                        <m:t>℃</m:t>
                      </m:r>
                    </m:oMath>
                  </m:oMathPara>
                </a14:m>
                <a:endParaRPr lang="en-US" sz="1400" b="1" dirty="0">
                  <a:effectLst/>
                  <a:ea typeface="Calibri"/>
                  <a:cs typeface="Arial"/>
                </a:endParaRPr>
              </a:p>
              <a:p>
                <a:pPr marL="0" marR="0" algn="ctr" rtl="1">
                  <a:lnSpc>
                    <a:spcPct val="115000"/>
                  </a:lnSpc>
                  <a:spcBef>
                    <a:spcPts val="0"/>
                  </a:spcBef>
                  <a:spcAft>
                    <a:spcPts val="1000"/>
                  </a:spcAft>
                </a:pPr>
                <a14:m>
                  <m:oMath xmlns:m="http://schemas.openxmlformats.org/officeDocument/2006/math">
                    <m:r>
                      <a:rPr lang="en-US" sz="1400" b="1" i="1">
                        <a:effectLst/>
                        <a:latin typeface="Cambria Math"/>
                        <a:ea typeface="Times New Roman"/>
                        <a:cs typeface="Arial"/>
                      </a:rPr>
                      <m:t>∆</m:t>
                    </m:r>
                    <m:r>
                      <a:rPr lang="en-US" sz="1400" b="1" i="1">
                        <a:effectLst/>
                        <a:latin typeface="Cambria Math"/>
                        <a:ea typeface="Times New Roman"/>
                        <a:cs typeface="Arial"/>
                      </a:rPr>
                      <m:t>𝑻</m:t>
                    </m:r>
                  </m:oMath>
                </a14:m>
                <a:r>
                  <a:rPr lang="en-US" sz="1400" b="1" dirty="0">
                    <a:effectLst/>
                    <a:ea typeface="Times New Roman"/>
                    <a:cs typeface="Arial"/>
                  </a:rPr>
                  <a:t>=70-20= 50</a:t>
                </a:r>
                <a14:m>
                  <m:oMath xmlns:m="http://schemas.openxmlformats.org/officeDocument/2006/math">
                    <m:r>
                      <a:rPr lang="en-US" sz="1400" b="1" i="1">
                        <a:effectLst/>
                        <a:latin typeface="Cambria Math"/>
                        <a:ea typeface="Calibri"/>
                        <a:cs typeface="Arial"/>
                      </a:rPr>
                      <m:t>℃</m:t>
                    </m:r>
                  </m:oMath>
                </a14:m>
                <a:endParaRPr lang="en-US" sz="1400" b="1" dirty="0">
                  <a:effectLst/>
                  <a:ea typeface="Calibri"/>
                  <a:cs typeface="Arial"/>
                </a:endParaRPr>
              </a:p>
            </p:txBody>
          </p:sp>
        </mc:Choice>
        <mc:Fallback xmlns="">
          <p:sp>
            <p:nvSpPr>
              <p:cNvPr id="11" name="Rounded Rectangle 10"/>
              <p:cNvSpPr>
                <a:spLocks noRot="1" noChangeAspect="1" noMove="1" noResize="1" noEditPoints="1" noAdjustHandles="1" noChangeArrowheads="1" noChangeShapeType="1" noTextEdit="1"/>
              </p:cNvSpPr>
              <p:nvPr/>
            </p:nvSpPr>
            <p:spPr>
              <a:xfrm>
                <a:off x="7181089" y="3645268"/>
                <a:ext cx="1615630" cy="828040"/>
              </a:xfrm>
              <a:prstGeom prst="roundRect">
                <a:avLst/>
              </a:prstGeom>
              <a:blipFill rotWithShape="1">
                <a:blip r:embed="rId6"/>
                <a:stretch>
                  <a:fillRect/>
                </a:stretch>
              </a:blipFill>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FD2EFF58-FA32-400E-B973-5F4E0681A177}" type="slidenum">
              <a:rPr lang="en-US" smtClean="0"/>
              <a:t>27</a:t>
            </a:fld>
            <a:endParaRPr lang="en-US"/>
          </a:p>
        </p:txBody>
      </p:sp>
    </p:spTree>
    <p:extLst>
      <p:ext uri="{BB962C8B-B14F-4D97-AF65-F5344CB8AC3E}">
        <p14:creationId xmlns:p14="http://schemas.microsoft.com/office/powerpoint/2010/main" val="3661034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8"/>
            <a:ext cx="6212347" cy="1300455"/>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Electrical System</a:t>
              </a:r>
              <a:endParaRPr lang="en-US" sz="4700" dirty="0"/>
            </a:p>
          </p:txBody>
        </p:sp>
      </p:grpSp>
      <p:sp>
        <p:nvSpPr>
          <p:cNvPr id="4" name="Rectangle 3"/>
          <p:cNvSpPr/>
          <p:nvPr/>
        </p:nvSpPr>
        <p:spPr>
          <a:xfrm>
            <a:off x="988830" y="2455913"/>
            <a:ext cx="7204194" cy="707886"/>
          </a:xfrm>
          <a:prstGeom prst="rect">
            <a:avLst/>
          </a:prstGeom>
        </p:spPr>
        <p:txBody>
          <a:bodyPr wrap="square">
            <a:spAutoFit/>
          </a:bodyPr>
          <a:lstStyle/>
          <a:p>
            <a:pPr marL="342900" lvl="2" indent="-342900" algn="just">
              <a:buFontTx/>
              <a:buChar char="-"/>
            </a:pPr>
            <a:r>
              <a:rPr lang="en-US" sz="2000" dirty="0" smtClean="0"/>
              <a:t> </a:t>
            </a:r>
            <a:r>
              <a:rPr lang="en-US" b="1" dirty="0" err="1"/>
              <a:t>Aurduino</a:t>
            </a:r>
            <a:r>
              <a:rPr lang="en-US" b="1" dirty="0"/>
              <a:t> </a:t>
            </a:r>
            <a:r>
              <a:rPr lang="en-US" sz="1600" b="1" dirty="0"/>
              <a:t>	</a:t>
            </a:r>
            <a:endParaRPr lang="en-US" sz="1400" dirty="0"/>
          </a:p>
          <a:p>
            <a:pPr marL="342900" indent="-342900" algn="just">
              <a:buFontTx/>
              <a:buChar char="-"/>
            </a:pPr>
            <a:endParaRPr lang="en-US" sz="2000" dirty="0" smtClean="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pic>
        <p:nvPicPr>
          <p:cNvPr id="8" name="Picture 7" descr="C:\Users\Waleed\Desktop\xzvb xczs.jpg"/>
          <p:cNvPicPr/>
          <p:nvPr/>
        </p:nvPicPr>
        <p:blipFill>
          <a:blip r:embed="rId2">
            <a:extLst>
              <a:ext uri="{28A0092B-C50C-407E-A947-70E740481C1C}">
                <a14:useLocalDpi xmlns:a14="http://schemas.microsoft.com/office/drawing/2010/main" val="0"/>
              </a:ext>
            </a:extLst>
          </a:blip>
          <a:srcRect/>
          <a:stretch>
            <a:fillRect/>
          </a:stretch>
        </p:blipFill>
        <p:spPr bwMode="auto">
          <a:xfrm>
            <a:off x="6479857" y="2287003"/>
            <a:ext cx="4407599" cy="3476626"/>
          </a:xfrm>
          <a:prstGeom prst="rect">
            <a:avLst/>
          </a:prstGeom>
          <a:noFill/>
          <a:ln>
            <a:noFill/>
          </a:ln>
        </p:spPr>
      </p:pic>
      <p:sp>
        <p:nvSpPr>
          <p:cNvPr id="9" name="Slide Number Placeholder 8"/>
          <p:cNvSpPr>
            <a:spLocks noGrp="1"/>
          </p:cNvSpPr>
          <p:nvPr>
            <p:ph type="sldNum" sz="quarter" idx="12"/>
          </p:nvPr>
        </p:nvSpPr>
        <p:spPr/>
        <p:txBody>
          <a:bodyPr/>
          <a:lstStyle/>
          <a:p>
            <a:fld id="{FD2EFF58-FA32-400E-B973-5F4E0681A177}" type="slidenum">
              <a:rPr lang="en-US" smtClean="0"/>
              <a:t>28</a:t>
            </a:fld>
            <a:endParaRPr lang="en-US"/>
          </a:p>
        </p:txBody>
      </p:sp>
    </p:spTree>
    <p:extLst>
      <p:ext uri="{BB962C8B-B14F-4D97-AF65-F5344CB8AC3E}">
        <p14:creationId xmlns:p14="http://schemas.microsoft.com/office/powerpoint/2010/main" val="24752556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8"/>
            <a:ext cx="6212347" cy="1300455"/>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Electrical System</a:t>
              </a:r>
              <a:endParaRPr lang="en-US" sz="4700" dirty="0"/>
            </a:p>
          </p:txBody>
        </p:sp>
      </p:grpSp>
      <p:sp>
        <p:nvSpPr>
          <p:cNvPr id="4" name="Rectangle 3"/>
          <p:cNvSpPr/>
          <p:nvPr/>
        </p:nvSpPr>
        <p:spPr>
          <a:xfrm>
            <a:off x="805950" y="2455913"/>
            <a:ext cx="6582402" cy="3170099"/>
          </a:xfrm>
          <a:prstGeom prst="rect">
            <a:avLst/>
          </a:prstGeom>
        </p:spPr>
        <p:txBody>
          <a:bodyPr wrap="square">
            <a:spAutoFit/>
          </a:bodyPr>
          <a:lstStyle/>
          <a:p>
            <a:pPr marL="342900" lvl="2" indent="-342900" algn="just">
              <a:buFontTx/>
              <a:buChar char="-"/>
            </a:pPr>
            <a:r>
              <a:rPr lang="en-US" sz="2000" dirty="0" smtClean="0"/>
              <a:t> </a:t>
            </a:r>
            <a:r>
              <a:rPr lang="en-US" b="1" dirty="0"/>
              <a:t>Ultrasonic Ranging </a:t>
            </a:r>
            <a:r>
              <a:rPr lang="en-US" b="1" dirty="0" smtClean="0"/>
              <a:t>sensor</a:t>
            </a:r>
          </a:p>
          <a:p>
            <a:pPr marL="0" lvl="2" algn="just"/>
            <a:endParaRPr lang="en-US" b="1" dirty="0"/>
          </a:p>
          <a:p>
            <a:r>
              <a:rPr lang="en-US" dirty="0" smtClean="0"/>
              <a:t>	- This </a:t>
            </a:r>
            <a:r>
              <a:rPr lang="en-US" dirty="0"/>
              <a:t>sensor was used to measure the axial deformation in </a:t>
            </a:r>
            <a:r>
              <a:rPr lang="en-US" dirty="0" smtClean="0"/>
              <a:t>	the </a:t>
            </a:r>
            <a:r>
              <a:rPr lang="en-US" dirty="0"/>
              <a:t>case of axial </a:t>
            </a:r>
            <a:r>
              <a:rPr lang="en-US" dirty="0" smtClean="0"/>
              <a:t>Load </a:t>
            </a:r>
            <a:r>
              <a:rPr lang="en-US" dirty="0"/>
              <a:t>on the specimen.</a:t>
            </a:r>
          </a:p>
          <a:p>
            <a:r>
              <a:rPr lang="en-US" dirty="0" smtClean="0"/>
              <a:t>	- Ultrasonic </a:t>
            </a:r>
            <a:r>
              <a:rPr lang="en-US" dirty="0"/>
              <a:t>ranging module HC - SR04 provides 2cm - </a:t>
            </a:r>
            <a:r>
              <a:rPr lang="en-US" dirty="0" smtClean="0"/>
              <a:t>	400cm </a:t>
            </a:r>
            <a:r>
              <a:rPr lang="en-US" dirty="0"/>
              <a:t>non-contact measurement </a:t>
            </a:r>
            <a:r>
              <a:rPr lang="en-US" dirty="0" smtClean="0"/>
              <a:t>function.</a:t>
            </a:r>
          </a:p>
          <a:p>
            <a:r>
              <a:rPr lang="en-US" dirty="0" smtClean="0"/>
              <a:t>	- The </a:t>
            </a:r>
            <a:r>
              <a:rPr lang="en-US" dirty="0"/>
              <a:t>ranging accuracy can reach to 3mm. </a:t>
            </a:r>
            <a:endParaRPr lang="en-US" dirty="0" smtClean="0"/>
          </a:p>
          <a:p>
            <a:r>
              <a:rPr lang="en-US" dirty="0" smtClean="0"/>
              <a:t>	- The </a:t>
            </a:r>
            <a:r>
              <a:rPr lang="en-US" dirty="0"/>
              <a:t>modules includes ultrasonic transmitters, receiver and </a:t>
            </a:r>
            <a:r>
              <a:rPr lang="en-US" dirty="0" smtClean="0"/>
              <a:t>	control </a:t>
            </a:r>
            <a:r>
              <a:rPr lang="en-US" dirty="0"/>
              <a:t>circuit.  </a:t>
            </a:r>
          </a:p>
          <a:p>
            <a:pPr marL="0" lvl="2" algn="just"/>
            <a:r>
              <a:rPr lang="en-US" sz="1600" b="1" dirty="0"/>
              <a:t>	</a:t>
            </a:r>
            <a:endParaRPr lang="en-US" sz="1400" dirty="0"/>
          </a:p>
          <a:p>
            <a:pPr marL="342900" indent="-342900" algn="just">
              <a:buFontTx/>
              <a:buChar char="-"/>
            </a:pPr>
            <a:endParaRPr lang="en-US" sz="2000" dirty="0" smtClean="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pic>
        <p:nvPicPr>
          <p:cNvPr id="9" name="Picture 8" descr="C:\Users\Waleed\Desktop\kjhgf.PNG"/>
          <p:cNvPicPr/>
          <p:nvPr/>
        </p:nvPicPr>
        <p:blipFill>
          <a:blip r:embed="rId2">
            <a:extLst>
              <a:ext uri="{28A0092B-C50C-407E-A947-70E740481C1C}">
                <a14:useLocalDpi xmlns:a14="http://schemas.microsoft.com/office/drawing/2010/main" val="0"/>
              </a:ext>
            </a:extLst>
          </a:blip>
          <a:srcRect/>
          <a:stretch>
            <a:fillRect/>
          </a:stretch>
        </p:blipFill>
        <p:spPr bwMode="auto">
          <a:xfrm>
            <a:off x="7503810" y="2624822"/>
            <a:ext cx="3337336" cy="2532394"/>
          </a:xfrm>
          <a:prstGeom prst="rect">
            <a:avLst/>
          </a:prstGeom>
          <a:noFill/>
          <a:ln>
            <a:noFill/>
          </a:ln>
        </p:spPr>
      </p:pic>
      <p:sp>
        <p:nvSpPr>
          <p:cNvPr id="8" name="Slide Number Placeholder 7"/>
          <p:cNvSpPr>
            <a:spLocks noGrp="1"/>
          </p:cNvSpPr>
          <p:nvPr>
            <p:ph type="sldNum" sz="quarter" idx="12"/>
          </p:nvPr>
        </p:nvSpPr>
        <p:spPr/>
        <p:txBody>
          <a:bodyPr/>
          <a:lstStyle/>
          <a:p>
            <a:fld id="{FD2EFF58-FA32-400E-B973-5F4E0681A177}" type="slidenum">
              <a:rPr lang="en-US" smtClean="0"/>
              <a:t>29</a:t>
            </a:fld>
            <a:endParaRPr lang="en-US"/>
          </a:p>
        </p:txBody>
      </p:sp>
    </p:spTree>
    <p:extLst>
      <p:ext uri="{BB962C8B-B14F-4D97-AF65-F5344CB8AC3E}">
        <p14:creationId xmlns:p14="http://schemas.microsoft.com/office/powerpoint/2010/main" val="34022917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311593616"/>
              </p:ext>
            </p:extLst>
          </p:nvPr>
        </p:nvGraphicFramePr>
        <p:xfrm>
          <a:off x="1295402" y="982132"/>
          <a:ext cx="9601196" cy="13038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Content Placeholder 5"/>
          <p:cNvGraphicFramePr>
            <a:graphicFrameLocks noGrp="1"/>
          </p:cNvGraphicFramePr>
          <p:nvPr>
            <p:ph idx="1"/>
            <p:extLst>
              <p:ext uri="{D42A27DB-BD31-4B8C-83A1-F6EECF244321}">
                <p14:modId xmlns:p14="http://schemas.microsoft.com/office/powerpoint/2010/main" val="1887944734"/>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Slide Number Placeholder 1"/>
          <p:cNvSpPr>
            <a:spLocks noGrp="1"/>
          </p:cNvSpPr>
          <p:nvPr>
            <p:ph type="sldNum" sz="quarter" idx="12"/>
          </p:nvPr>
        </p:nvSpPr>
        <p:spPr/>
        <p:txBody>
          <a:bodyPr/>
          <a:lstStyle/>
          <a:p>
            <a:fld id="{FD2EFF58-FA32-400E-B973-5F4E0681A177}" type="slidenum">
              <a:rPr lang="en-US" smtClean="0"/>
              <a:t>3</a:t>
            </a:fld>
            <a:endParaRPr lang="en-US"/>
          </a:p>
        </p:txBody>
      </p:sp>
    </p:spTree>
    <p:extLst>
      <p:ext uri="{BB962C8B-B14F-4D97-AF65-F5344CB8AC3E}">
        <p14:creationId xmlns:p14="http://schemas.microsoft.com/office/powerpoint/2010/main" val="29997369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8"/>
            <a:ext cx="6212347" cy="1300455"/>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Electrical System</a:t>
              </a:r>
              <a:endParaRPr lang="en-US" sz="4700" dirty="0"/>
            </a:p>
          </p:txBody>
        </p:sp>
      </p:grpSp>
      <p:sp>
        <p:nvSpPr>
          <p:cNvPr id="4" name="Rectangle 3"/>
          <p:cNvSpPr/>
          <p:nvPr/>
        </p:nvSpPr>
        <p:spPr>
          <a:xfrm>
            <a:off x="988830" y="2455913"/>
            <a:ext cx="9910818" cy="2616101"/>
          </a:xfrm>
          <a:prstGeom prst="rect">
            <a:avLst/>
          </a:prstGeom>
        </p:spPr>
        <p:txBody>
          <a:bodyPr wrap="square">
            <a:spAutoFit/>
          </a:bodyPr>
          <a:lstStyle/>
          <a:p>
            <a:pPr marL="60325" lvl="2"/>
            <a:r>
              <a:rPr lang="en-US" sz="2000" dirty="0" smtClean="0"/>
              <a:t>  </a:t>
            </a:r>
            <a:r>
              <a:rPr lang="en-US" b="1" dirty="0"/>
              <a:t>Digital</a:t>
            </a:r>
            <a:r>
              <a:rPr lang="en-US" dirty="0"/>
              <a:t> </a:t>
            </a:r>
            <a:r>
              <a:rPr lang="en-US" b="1" dirty="0"/>
              <a:t>Thermometer</a:t>
            </a:r>
            <a:endParaRPr lang="en-US" dirty="0"/>
          </a:p>
          <a:p>
            <a:pPr marL="0" lvl="2" algn="just"/>
            <a:endParaRPr lang="en-US" b="1" dirty="0" smtClean="0"/>
          </a:p>
          <a:p>
            <a:pPr algn="just"/>
            <a:r>
              <a:rPr lang="en-US" dirty="0" smtClean="0"/>
              <a:t>- This </a:t>
            </a:r>
            <a:r>
              <a:rPr lang="en-US" dirty="0"/>
              <a:t>sensor was used to measure the temperature of the </a:t>
            </a:r>
            <a:r>
              <a:rPr lang="en-US" dirty="0" smtClean="0"/>
              <a:t>water </a:t>
            </a:r>
            <a:r>
              <a:rPr lang="en-US" dirty="0"/>
              <a:t>and give the microcontroller the signs when its work </a:t>
            </a:r>
            <a:r>
              <a:rPr lang="en-US" dirty="0" smtClean="0"/>
              <a:t>before </a:t>
            </a:r>
            <a:r>
              <a:rPr lang="en-US" dirty="0"/>
              <a:t>reach to the desired temperature, and when it’s stop </a:t>
            </a:r>
            <a:r>
              <a:rPr lang="en-US" dirty="0" smtClean="0"/>
              <a:t>after </a:t>
            </a:r>
            <a:r>
              <a:rPr lang="en-US" dirty="0"/>
              <a:t>achieve the desired temperature.</a:t>
            </a:r>
            <a:endParaRPr lang="en-US" sz="1600" dirty="0"/>
          </a:p>
          <a:p>
            <a:pPr marL="285750" indent="-285750" algn="just">
              <a:buFontTx/>
              <a:buChar char="-"/>
            </a:pPr>
            <a:r>
              <a:rPr lang="en-US" dirty="0" smtClean="0"/>
              <a:t>It </a:t>
            </a:r>
            <a:r>
              <a:rPr lang="en-US" dirty="0"/>
              <a:t>has an operating temperature range of </a:t>
            </a:r>
            <a:r>
              <a:rPr lang="en-US" b="1" dirty="0"/>
              <a:t>-55°C to +</a:t>
            </a:r>
            <a:r>
              <a:rPr lang="en-US" b="1" dirty="0" smtClean="0"/>
              <a:t>125°C</a:t>
            </a:r>
          </a:p>
          <a:p>
            <a:pPr marL="285750" indent="-285750" algn="just">
              <a:buFontTx/>
              <a:buChar char="-"/>
            </a:pPr>
            <a:r>
              <a:rPr lang="en-US" dirty="0" smtClean="0"/>
              <a:t>it </a:t>
            </a:r>
            <a:r>
              <a:rPr lang="en-US" dirty="0"/>
              <a:t>is </a:t>
            </a:r>
            <a:r>
              <a:rPr lang="en-US" b="1" dirty="0"/>
              <a:t>accurate to ±0.5°C</a:t>
            </a:r>
            <a:r>
              <a:rPr lang="en-US" dirty="0"/>
              <a:t>, over the range of </a:t>
            </a:r>
            <a:r>
              <a:rPr lang="en-US" b="1" dirty="0" smtClean="0"/>
              <a:t>-10°C </a:t>
            </a:r>
            <a:r>
              <a:rPr lang="en-US" b="1" dirty="0"/>
              <a:t>to </a:t>
            </a:r>
            <a:r>
              <a:rPr lang="en-US" b="1" dirty="0" smtClean="0"/>
              <a:t>+85°C</a:t>
            </a:r>
            <a:endParaRPr lang="en-US" sz="1600" b="1" dirty="0"/>
          </a:p>
          <a:p>
            <a:pPr marL="0" lvl="2" algn="just"/>
            <a:endParaRPr lang="en-US" dirty="0"/>
          </a:p>
          <a:p>
            <a:pPr marL="0" lvl="2" algn="just"/>
            <a:r>
              <a:rPr lang="en-US" sz="1600" b="1" dirty="0"/>
              <a:t>	</a:t>
            </a:r>
            <a:endParaRPr lang="en-US" sz="1400" dirty="0"/>
          </a:p>
          <a:p>
            <a:pPr marL="342900" indent="-342900" algn="just">
              <a:buFontTx/>
              <a:buChar char="-"/>
            </a:pPr>
            <a:endParaRPr lang="en-US" sz="2000" dirty="0" smtClean="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sp>
        <p:nvSpPr>
          <p:cNvPr id="8" name="Slide Number Placeholder 7"/>
          <p:cNvSpPr>
            <a:spLocks noGrp="1"/>
          </p:cNvSpPr>
          <p:nvPr>
            <p:ph type="sldNum" sz="quarter" idx="12"/>
          </p:nvPr>
        </p:nvSpPr>
        <p:spPr/>
        <p:txBody>
          <a:bodyPr/>
          <a:lstStyle/>
          <a:p>
            <a:fld id="{FD2EFF58-FA32-400E-B973-5F4E0681A177}" type="slidenum">
              <a:rPr lang="en-US" smtClean="0"/>
              <a:t>30</a:t>
            </a:fld>
            <a:endParaRPr lang="en-US"/>
          </a:p>
        </p:txBody>
      </p:sp>
    </p:spTree>
    <p:extLst>
      <p:ext uri="{BB962C8B-B14F-4D97-AF65-F5344CB8AC3E}">
        <p14:creationId xmlns:p14="http://schemas.microsoft.com/office/powerpoint/2010/main" val="25276152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8"/>
            <a:ext cx="6212347" cy="1300455"/>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Electrical System</a:t>
              </a:r>
              <a:endParaRPr lang="en-US" sz="4700" dirty="0"/>
            </a:p>
          </p:txBody>
        </p:sp>
      </p:grpSp>
      <p:sp>
        <p:nvSpPr>
          <p:cNvPr id="4" name="Rectangle 3"/>
          <p:cNvSpPr/>
          <p:nvPr/>
        </p:nvSpPr>
        <p:spPr>
          <a:xfrm>
            <a:off x="988830" y="2455913"/>
            <a:ext cx="7374882" cy="2339102"/>
          </a:xfrm>
          <a:prstGeom prst="rect">
            <a:avLst/>
          </a:prstGeom>
        </p:spPr>
        <p:txBody>
          <a:bodyPr wrap="square">
            <a:spAutoFit/>
          </a:bodyPr>
          <a:lstStyle/>
          <a:p>
            <a:pPr marL="60325" lvl="2"/>
            <a:r>
              <a:rPr lang="en-US" sz="2000" dirty="0" smtClean="0"/>
              <a:t>  </a:t>
            </a:r>
            <a:r>
              <a:rPr lang="en-US" b="1" dirty="0"/>
              <a:t>Keypad</a:t>
            </a:r>
            <a:endParaRPr lang="en-US" dirty="0"/>
          </a:p>
          <a:p>
            <a:pPr marL="60325" lvl="2"/>
            <a:endParaRPr lang="en-US" dirty="0"/>
          </a:p>
          <a:p>
            <a:pPr marL="0" lvl="2" algn="just"/>
            <a:endParaRPr lang="en-US" b="1" dirty="0" smtClean="0"/>
          </a:p>
          <a:p>
            <a:r>
              <a:rPr lang="en-US" dirty="0" smtClean="0"/>
              <a:t>- </a:t>
            </a:r>
            <a:r>
              <a:rPr lang="en-US" dirty="0"/>
              <a:t>Used to enter the value of the required temperature, this process will be achieved by microcontroller that received the input required value and give a command to the heater to work until to reach the specified temperature. </a:t>
            </a:r>
          </a:p>
          <a:p>
            <a:pPr marL="0" lvl="2" algn="just"/>
            <a:r>
              <a:rPr lang="en-US" sz="1600" b="1" dirty="0"/>
              <a:t>	</a:t>
            </a:r>
            <a:endParaRPr lang="en-US" sz="1400" dirty="0"/>
          </a:p>
          <a:p>
            <a:pPr marL="342900" indent="-342900" algn="just">
              <a:buFontTx/>
              <a:buChar char="-"/>
            </a:pPr>
            <a:endParaRPr lang="en-US" sz="2000" dirty="0" smtClean="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pic>
        <p:nvPicPr>
          <p:cNvPr id="8" name="Picture 7" descr="C:\Users\Waleed\Desktop\dfghjjhgfds.PNG"/>
          <p:cNvPicPr/>
          <p:nvPr/>
        </p:nvPicPr>
        <p:blipFill>
          <a:blip r:embed="rId2">
            <a:extLst>
              <a:ext uri="{28A0092B-C50C-407E-A947-70E740481C1C}">
                <a14:useLocalDpi xmlns:a14="http://schemas.microsoft.com/office/drawing/2010/main" val="0"/>
              </a:ext>
            </a:extLst>
          </a:blip>
          <a:srcRect/>
          <a:stretch>
            <a:fillRect/>
          </a:stretch>
        </p:blipFill>
        <p:spPr bwMode="auto">
          <a:xfrm>
            <a:off x="7936992" y="2639824"/>
            <a:ext cx="2371819" cy="2968495"/>
          </a:xfrm>
          <a:prstGeom prst="rect">
            <a:avLst/>
          </a:prstGeom>
          <a:noFill/>
          <a:ln>
            <a:noFill/>
          </a:ln>
        </p:spPr>
      </p:pic>
      <p:sp>
        <p:nvSpPr>
          <p:cNvPr id="9" name="Slide Number Placeholder 8"/>
          <p:cNvSpPr>
            <a:spLocks noGrp="1"/>
          </p:cNvSpPr>
          <p:nvPr>
            <p:ph type="sldNum" sz="quarter" idx="12"/>
          </p:nvPr>
        </p:nvSpPr>
        <p:spPr/>
        <p:txBody>
          <a:bodyPr/>
          <a:lstStyle/>
          <a:p>
            <a:fld id="{FD2EFF58-FA32-400E-B973-5F4E0681A177}" type="slidenum">
              <a:rPr lang="en-US" smtClean="0"/>
              <a:t>31</a:t>
            </a:fld>
            <a:endParaRPr lang="en-US"/>
          </a:p>
        </p:txBody>
      </p:sp>
    </p:spTree>
    <p:extLst>
      <p:ext uri="{BB962C8B-B14F-4D97-AF65-F5344CB8AC3E}">
        <p14:creationId xmlns:p14="http://schemas.microsoft.com/office/powerpoint/2010/main" val="21833807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8"/>
            <a:ext cx="6212347" cy="1300455"/>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Electrical System</a:t>
              </a:r>
              <a:endParaRPr lang="en-US" sz="4700" dirty="0"/>
            </a:p>
          </p:txBody>
        </p:sp>
      </p:grpSp>
      <p:sp>
        <p:nvSpPr>
          <p:cNvPr id="4" name="Rectangle 3"/>
          <p:cNvSpPr/>
          <p:nvPr/>
        </p:nvSpPr>
        <p:spPr>
          <a:xfrm>
            <a:off x="988830" y="2455913"/>
            <a:ext cx="6582402" cy="2092881"/>
          </a:xfrm>
          <a:prstGeom prst="rect">
            <a:avLst/>
          </a:prstGeom>
        </p:spPr>
        <p:txBody>
          <a:bodyPr wrap="square">
            <a:spAutoFit/>
          </a:bodyPr>
          <a:lstStyle/>
          <a:p>
            <a:pPr marL="60325" lvl="2"/>
            <a:r>
              <a:rPr lang="en-US" sz="2000" dirty="0" smtClean="0"/>
              <a:t>  </a:t>
            </a:r>
            <a:r>
              <a:rPr lang="en-US" b="1" dirty="0" smtClean="0"/>
              <a:t>LCD Screen</a:t>
            </a:r>
            <a:endParaRPr lang="en-US" dirty="0"/>
          </a:p>
          <a:p>
            <a:pPr marL="60325" lvl="2"/>
            <a:endParaRPr lang="en-US" dirty="0"/>
          </a:p>
          <a:p>
            <a:pPr marL="0" lvl="2" algn="just"/>
            <a:endParaRPr lang="en-US" b="1" dirty="0" smtClean="0"/>
          </a:p>
          <a:p>
            <a:r>
              <a:rPr lang="en-US" dirty="0"/>
              <a:t>This screen was used to give the value of the running temperature, the value of the axial deformation that comes from the ultra-sonic sensor, and the value of the angular deflection that comes from potentiometer.</a:t>
            </a:r>
          </a:p>
          <a:p>
            <a:pPr marL="342900" indent="-342900" algn="just">
              <a:buFontTx/>
              <a:buChar char="-"/>
            </a:pPr>
            <a:endParaRPr lang="en-US" sz="2000" dirty="0" smtClean="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pic>
        <p:nvPicPr>
          <p:cNvPr id="9" name="Picture 8" descr="C:\Users\Waleed\Desktop\adsfgh,.PNG"/>
          <p:cNvPicPr/>
          <p:nvPr/>
        </p:nvPicPr>
        <p:blipFill>
          <a:blip r:embed="rId2">
            <a:extLst>
              <a:ext uri="{28A0092B-C50C-407E-A947-70E740481C1C}">
                <a14:useLocalDpi xmlns:a14="http://schemas.microsoft.com/office/drawing/2010/main" val="0"/>
              </a:ext>
            </a:extLst>
          </a:blip>
          <a:srcRect/>
          <a:stretch>
            <a:fillRect/>
          </a:stretch>
        </p:blipFill>
        <p:spPr bwMode="auto">
          <a:xfrm>
            <a:off x="7571233" y="2953634"/>
            <a:ext cx="3155822" cy="2020702"/>
          </a:xfrm>
          <a:prstGeom prst="rect">
            <a:avLst/>
          </a:prstGeom>
          <a:noFill/>
          <a:ln>
            <a:noFill/>
          </a:ln>
        </p:spPr>
      </p:pic>
      <p:sp>
        <p:nvSpPr>
          <p:cNvPr id="8" name="Slide Number Placeholder 7"/>
          <p:cNvSpPr>
            <a:spLocks noGrp="1"/>
          </p:cNvSpPr>
          <p:nvPr>
            <p:ph type="sldNum" sz="quarter" idx="12"/>
          </p:nvPr>
        </p:nvSpPr>
        <p:spPr/>
        <p:txBody>
          <a:bodyPr/>
          <a:lstStyle/>
          <a:p>
            <a:fld id="{FD2EFF58-FA32-400E-B973-5F4E0681A177}" type="slidenum">
              <a:rPr lang="en-US" smtClean="0"/>
              <a:t>32</a:t>
            </a:fld>
            <a:endParaRPr lang="en-US"/>
          </a:p>
        </p:txBody>
      </p:sp>
    </p:spTree>
    <p:extLst>
      <p:ext uri="{BB962C8B-B14F-4D97-AF65-F5344CB8AC3E}">
        <p14:creationId xmlns:p14="http://schemas.microsoft.com/office/powerpoint/2010/main" val="21232058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8"/>
            <a:ext cx="6212347" cy="1300455"/>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a:r>
                <a:rPr lang="en-US" sz="4800" dirty="0" smtClean="0"/>
                <a:t>Manufacturing and Assembly of CTA</a:t>
              </a:r>
              <a:endParaRPr lang="en-US" sz="4800" dirty="0"/>
            </a:p>
          </p:txBody>
        </p:sp>
      </p:gr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sp>
        <p:nvSpPr>
          <p:cNvPr id="9" name="Rectangle 8"/>
          <p:cNvSpPr/>
          <p:nvPr/>
        </p:nvSpPr>
        <p:spPr>
          <a:xfrm>
            <a:off x="1499616" y="3105835"/>
            <a:ext cx="6242304" cy="2677656"/>
          </a:xfrm>
          <a:prstGeom prst="rect">
            <a:avLst/>
          </a:prstGeom>
        </p:spPr>
        <p:txBody>
          <a:bodyPr wrap="square">
            <a:spAutoFit/>
          </a:bodyPr>
          <a:lstStyle/>
          <a:p>
            <a:pPr marL="457200" indent="-457200">
              <a:buFontTx/>
              <a:buChar char="-"/>
            </a:pPr>
            <a:r>
              <a:rPr lang="en-US" sz="2800" b="1" dirty="0" smtClean="0"/>
              <a:t>The </a:t>
            </a:r>
            <a:r>
              <a:rPr lang="en-US" sz="2800" b="1" dirty="0"/>
              <a:t>manufacturing process to each part </a:t>
            </a:r>
            <a:r>
              <a:rPr lang="en-US" sz="2800" b="1" dirty="0" smtClean="0"/>
              <a:t>can’t be explained because there is no enough time to that ,</a:t>
            </a:r>
          </a:p>
          <a:p>
            <a:pPr marL="457200" indent="-457200">
              <a:buFontTx/>
              <a:buChar char="-"/>
            </a:pPr>
            <a:r>
              <a:rPr lang="en-US" sz="2800" b="1" dirty="0" smtClean="0"/>
              <a:t>Assembly </a:t>
            </a:r>
            <a:r>
              <a:rPr lang="en-US" sz="2800" b="1" dirty="0"/>
              <a:t>process is </a:t>
            </a:r>
            <a:r>
              <a:rPr lang="en-US" sz="2800" b="1" dirty="0" smtClean="0"/>
              <a:t>explained by using </a:t>
            </a:r>
            <a:r>
              <a:rPr lang="en-US" sz="2800" b="1" dirty="0" err="1" smtClean="0"/>
              <a:t>SolidWorks</a:t>
            </a:r>
            <a:r>
              <a:rPr lang="en-US" sz="2800" b="1" dirty="0" smtClean="0"/>
              <a:t> program.</a:t>
            </a:r>
            <a:endParaRPr lang="en-US" sz="2800" b="1" dirty="0"/>
          </a:p>
          <a:p>
            <a:pPr marL="457200" indent="-457200">
              <a:buFontTx/>
              <a:buChar char="-"/>
            </a:pPr>
            <a:endParaRPr lang="en-US" sz="2800" b="1" dirty="0"/>
          </a:p>
        </p:txBody>
      </p:sp>
      <p:pic>
        <p:nvPicPr>
          <p:cNvPr id="11" name="Picture 10" descr="C:\Users\Waleed\Desktop\Final Design.PNG"/>
          <p:cNvPicPr/>
          <p:nvPr/>
        </p:nvPicPr>
        <p:blipFill>
          <a:blip r:embed="rId2">
            <a:extLst>
              <a:ext uri="{28A0092B-C50C-407E-A947-70E740481C1C}">
                <a14:useLocalDpi xmlns:a14="http://schemas.microsoft.com/office/drawing/2010/main" val="0"/>
              </a:ext>
            </a:extLst>
          </a:blip>
          <a:srcRect/>
          <a:stretch>
            <a:fillRect/>
          </a:stretch>
        </p:blipFill>
        <p:spPr bwMode="auto">
          <a:xfrm>
            <a:off x="7949184" y="840244"/>
            <a:ext cx="3321050" cy="5322570"/>
          </a:xfrm>
          <a:prstGeom prst="rect">
            <a:avLst/>
          </a:prstGeom>
          <a:noFill/>
          <a:ln>
            <a:noFill/>
          </a:ln>
        </p:spPr>
      </p:pic>
      <p:sp>
        <p:nvSpPr>
          <p:cNvPr id="4" name="Slide Number Placeholder 3"/>
          <p:cNvSpPr>
            <a:spLocks noGrp="1"/>
          </p:cNvSpPr>
          <p:nvPr>
            <p:ph type="sldNum" sz="quarter" idx="12"/>
          </p:nvPr>
        </p:nvSpPr>
        <p:spPr/>
        <p:txBody>
          <a:bodyPr/>
          <a:lstStyle/>
          <a:p>
            <a:fld id="{FD2EFF58-FA32-400E-B973-5F4E0681A177}" type="slidenum">
              <a:rPr lang="en-US" smtClean="0"/>
              <a:t>33</a:t>
            </a:fld>
            <a:endParaRPr lang="en-US"/>
          </a:p>
        </p:txBody>
      </p:sp>
    </p:spTree>
    <p:extLst>
      <p:ext uri="{BB962C8B-B14F-4D97-AF65-F5344CB8AC3E}">
        <p14:creationId xmlns:p14="http://schemas.microsoft.com/office/powerpoint/2010/main" val="32301685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8"/>
            <a:ext cx="6212347" cy="1300455"/>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a:r>
                <a:rPr lang="en-US" sz="4800" dirty="0" smtClean="0"/>
                <a:t>Manufacturing and Assembly of CTA</a:t>
              </a:r>
              <a:endParaRPr lang="en-US" sz="4800" dirty="0"/>
            </a:p>
          </p:txBody>
        </p:sp>
      </p:gr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sp>
        <p:nvSpPr>
          <p:cNvPr id="9" name="Rectangle 8"/>
          <p:cNvSpPr/>
          <p:nvPr/>
        </p:nvSpPr>
        <p:spPr>
          <a:xfrm>
            <a:off x="1499616" y="3105835"/>
            <a:ext cx="6242304" cy="2246769"/>
          </a:xfrm>
          <a:prstGeom prst="rect">
            <a:avLst/>
          </a:prstGeom>
        </p:spPr>
        <p:txBody>
          <a:bodyPr wrap="square">
            <a:spAutoFit/>
          </a:bodyPr>
          <a:lstStyle/>
          <a:p>
            <a:r>
              <a:rPr lang="en-US" sz="2800" b="1" dirty="0"/>
              <a:t>We used different joining and assembling process to achieve the assembly process parts </a:t>
            </a:r>
            <a:r>
              <a:rPr lang="en-US" sz="2800" b="1" dirty="0" smtClean="0"/>
              <a:t>together as following:</a:t>
            </a:r>
            <a:endParaRPr lang="en-US" sz="2800" b="1" dirty="0"/>
          </a:p>
          <a:p>
            <a:endParaRPr lang="en-US" sz="2800" b="1" dirty="0"/>
          </a:p>
        </p:txBody>
      </p:sp>
      <p:pic>
        <p:nvPicPr>
          <p:cNvPr id="11" name="Picture 10" descr="C:\Users\Waleed\Desktop\Final Design.PNG"/>
          <p:cNvPicPr/>
          <p:nvPr/>
        </p:nvPicPr>
        <p:blipFill>
          <a:blip r:embed="rId2">
            <a:extLst>
              <a:ext uri="{28A0092B-C50C-407E-A947-70E740481C1C}">
                <a14:useLocalDpi xmlns:a14="http://schemas.microsoft.com/office/drawing/2010/main" val="0"/>
              </a:ext>
            </a:extLst>
          </a:blip>
          <a:srcRect/>
          <a:stretch>
            <a:fillRect/>
          </a:stretch>
        </p:blipFill>
        <p:spPr bwMode="auto">
          <a:xfrm>
            <a:off x="7949184" y="840244"/>
            <a:ext cx="3321050" cy="5322570"/>
          </a:xfrm>
          <a:prstGeom prst="rect">
            <a:avLst/>
          </a:prstGeom>
          <a:noFill/>
          <a:ln>
            <a:noFill/>
          </a:ln>
        </p:spPr>
      </p:pic>
      <p:sp>
        <p:nvSpPr>
          <p:cNvPr id="4" name="Slide Number Placeholder 3"/>
          <p:cNvSpPr>
            <a:spLocks noGrp="1"/>
          </p:cNvSpPr>
          <p:nvPr>
            <p:ph type="sldNum" sz="quarter" idx="12"/>
          </p:nvPr>
        </p:nvSpPr>
        <p:spPr/>
        <p:txBody>
          <a:bodyPr/>
          <a:lstStyle/>
          <a:p>
            <a:fld id="{FD2EFF58-FA32-400E-B973-5F4E0681A177}" type="slidenum">
              <a:rPr lang="en-US" smtClean="0"/>
              <a:t>34</a:t>
            </a:fld>
            <a:endParaRPr lang="en-US"/>
          </a:p>
        </p:txBody>
      </p:sp>
    </p:spTree>
    <p:extLst>
      <p:ext uri="{BB962C8B-B14F-4D97-AF65-F5344CB8AC3E}">
        <p14:creationId xmlns:p14="http://schemas.microsoft.com/office/powerpoint/2010/main" val="21118008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4"/>
          <p:cNvSpPr/>
          <p:nvPr/>
        </p:nvSpPr>
        <p:spPr>
          <a:xfrm>
            <a:off x="1399961" y="1050031"/>
            <a:ext cx="6130195"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 Load</a:t>
            </a:r>
            <a:endParaRPr lang="en-US" sz="4700" dirty="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grpSp>
        <p:nvGrpSpPr>
          <p:cNvPr id="5" name="Group 4"/>
          <p:cNvGrpSpPr/>
          <p:nvPr/>
        </p:nvGrpSpPr>
        <p:grpSpPr>
          <a:xfrm>
            <a:off x="1358885" y="719843"/>
            <a:ext cx="9674875" cy="1300455"/>
            <a:chOff x="0" y="1706"/>
            <a:chExt cx="9904374"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4"/>
            <p:cNvSpPr/>
            <p:nvPr/>
          </p:nvSpPr>
          <p:spPr>
            <a:xfrm>
              <a:off x="63483" y="65189"/>
              <a:ext cx="9840891" cy="1173489"/>
            </a:xfrm>
            <a:prstGeom prst="rect">
              <a:avLst/>
            </a:prstGeom>
          </p:spPr>
          <p:style>
            <a:lnRef idx="2">
              <a:schemeClr val="dk1"/>
            </a:lnRef>
            <a:fillRef idx="1">
              <a:schemeClr val="lt1"/>
            </a:fillRef>
            <a:effectRef idx="0">
              <a:schemeClr val="dk1"/>
            </a:effectRef>
            <a:fontRef idx="minor">
              <a:schemeClr val="dk1"/>
            </a:fontRef>
          </p:style>
          <p:txBody>
            <a:bodyPr spcFirstLastPara="0" vert="horz" wrap="square" lIns="217170" tIns="217170" rIns="217170" bIns="217170" numCol="1" spcCol="1270" anchor="ctr" anchorCtr="0">
              <a:noAutofit/>
            </a:bodyPr>
            <a:lstStyle/>
            <a:p>
              <a:pPr lvl="0"/>
              <a:r>
                <a:rPr lang="en-US" sz="2400" dirty="0" smtClean="0"/>
                <a:t>a- The </a:t>
              </a:r>
              <a:r>
                <a:rPr lang="en-US" sz="2400" dirty="0"/>
                <a:t>fixed column was joined with lower plate by welding </a:t>
              </a:r>
              <a:r>
                <a:rPr lang="en-US" sz="2400" dirty="0" smtClean="0"/>
                <a:t>process </a:t>
              </a:r>
              <a:endParaRPr lang="en-US" sz="2400" dirty="0"/>
            </a:p>
          </p:txBody>
        </p:sp>
      </p:grpSp>
      <p:pic>
        <p:nvPicPr>
          <p:cNvPr id="11" name="a.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658112" y="2455913"/>
            <a:ext cx="8863584" cy="3335287"/>
          </a:xfrm>
          <a:prstGeom prst="rect">
            <a:avLst/>
          </a:prstGeom>
        </p:spPr>
      </p:pic>
      <p:sp>
        <p:nvSpPr>
          <p:cNvPr id="4" name="Slide Number Placeholder 3"/>
          <p:cNvSpPr>
            <a:spLocks noGrp="1"/>
          </p:cNvSpPr>
          <p:nvPr>
            <p:ph type="sldNum" sz="quarter" idx="12"/>
          </p:nvPr>
        </p:nvSpPr>
        <p:spPr/>
        <p:txBody>
          <a:bodyPr/>
          <a:lstStyle/>
          <a:p>
            <a:fld id="{FD2EFF58-FA32-400E-B973-5F4E0681A177}" type="slidenum">
              <a:rPr lang="en-US" smtClean="0"/>
              <a:t>35</a:t>
            </a:fld>
            <a:endParaRPr lang="en-US"/>
          </a:p>
        </p:txBody>
      </p:sp>
    </p:spTree>
    <p:extLst>
      <p:ext uri="{BB962C8B-B14F-4D97-AF65-F5344CB8AC3E}">
        <p14:creationId xmlns:p14="http://schemas.microsoft.com/office/powerpoint/2010/main" val="43226218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1"/>
                                        </p:tgtEl>
                                      </p:cBhvr>
                                    </p:cmd>
                                  </p:childTnLst>
                                </p:cTn>
                              </p:par>
                            </p:childTnLst>
                          </p:cTn>
                        </p:par>
                      </p:childTnLst>
                    </p:cTn>
                  </p:par>
                </p:childTnLst>
              </p:cTn>
              <p:nextCondLst>
                <p:cond evt="onClick" delay="0">
                  <p:tgtEl>
                    <p:spTgt spid="11"/>
                  </p:tgtEl>
                </p:cond>
              </p:nextCondLst>
            </p:seq>
            <p:video>
              <p:cMediaNode vol="80000">
                <p:cTn id="7" fill="hold" display="0">
                  <p:stCondLst>
                    <p:cond delay="indefinite"/>
                  </p:stCondLst>
                </p:cTn>
                <p:tgtEl>
                  <p:spTgt spid="11"/>
                </p:tgtEl>
              </p:cMediaNode>
            </p:vide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4"/>
          <p:cNvSpPr/>
          <p:nvPr/>
        </p:nvSpPr>
        <p:spPr>
          <a:xfrm>
            <a:off x="1399961" y="1050031"/>
            <a:ext cx="6130195"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 Load</a:t>
            </a:r>
            <a:endParaRPr lang="en-US" sz="4700" dirty="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grpSp>
        <p:nvGrpSpPr>
          <p:cNvPr id="5" name="Group 4"/>
          <p:cNvGrpSpPr/>
          <p:nvPr/>
        </p:nvGrpSpPr>
        <p:grpSpPr>
          <a:xfrm>
            <a:off x="1358885" y="719843"/>
            <a:ext cx="9674875" cy="1300455"/>
            <a:chOff x="0" y="1706"/>
            <a:chExt cx="9904374"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4"/>
            <p:cNvSpPr/>
            <p:nvPr/>
          </p:nvSpPr>
          <p:spPr>
            <a:xfrm>
              <a:off x="63483" y="65189"/>
              <a:ext cx="9840891" cy="1173489"/>
            </a:xfrm>
            <a:prstGeom prst="rect">
              <a:avLst/>
            </a:prstGeom>
          </p:spPr>
          <p:style>
            <a:lnRef idx="2">
              <a:schemeClr val="dk1"/>
            </a:lnRef>
            <a:fillRef idx="1">
              <a:schemeClr val="lt1"/>
            </a:fillRef>
            <a:effectRef idx="0">
              <a:schemeClr val="dk1"/>
            </a:effectRef>
            <a:fontRef idx="minor">
              <a:schemeClr val="dk1"/>
            </a:fontRef>
          </p:style>
          <p:txBody>
            <a:bodyPr spcFirstLastPara="0" vert="horz" wrap="square" lIns="217170" tIns="217170" rIns="217170" bIns="217170" numCol="1" spcCol="1270" anchor="ctr" anchorCtr="0">
              <a:noAutofit/>
            </a:bodyPr>
            <a:lstStyle/>
            <a:p>
              <a:endParaRPr lang="en-US" sz="2400" dirty="0" smtClean="0"/>
            </a:p>
            <a:p>
              <a:r>
                <a:rPr lang="en-US" sz="2400" dirty="0" smtClean="0"/>
                <a:t>b- </a:t>
              </a:r>
              <a:r>
                <a:rPr lang="en-US" sz="2400" dirty="0"/>
                <a:t>The wheel was joined with lower plate by welding process </a:t>
              </a:r>
            </a:p>
            <a:p>
              <a:pPr lvl="0"/>
              <a:r>
                <a:rPr lang="en-US" sz="2400" dirty="0" smtClean="0"/>
                <a:t>  </a:t>
              </a:r>
              <a:endParaRPr lang="en-US" sz="2400" dirty="0"/>
            </a:p>
          </p:txBody>
        </p:sp>
      </p:grpSp>
      <p:pic>
        <p:nvPicPr>
          <p:cNvPr id="9" name="a+b.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420897" y="2020298"/>
            <a:ext cx="9612864" cy="3965974"/>
          </a:xfrm>
          <a:prstGeom prst="rect">
            <a:avLst/>
          </a:prstGeom>
        </p:spPr>
      </p:pic>
      <p:sp>
        <p:nvSpPr>
          <p:cNvPr id="4" name="Slide Number Placeholder 3"/>
          <p:cNvSpPr>
            <a:spLocks noGrp="1"/>
          </p:cNvSpPr>
          <p:nvPr>
            <p:ph type="sldNum" sz="quarter" idx="12"/>
          </p:nvPr>
        </p:nvSpPr>
        <p:spPr/>
        <p:txBody>
          <a:bodyPr/>
          <a:lstStyle/>
          <a:p>
            <a:fld id="{FD2EFF58-FA32-400E-B973-5F4E0681A177}" type="slidenum">
              <a:rPr lang="en-US" smtClean="0"/>
              <a:t>36</a:t>
            </a:fld>
            <a:endParaRPr lang="en-US"/>
          </a:p>
        </p:txBody>
      </p:sp>
    </p:spTree>
    <p:extLst>
      <p:ext uri="{BB962C8B-B14F-4D97-AF65-F5344CB8AC3E}">
        <p14:creationId xmlns:p14="http://schemas.microsoft.com/office/powerpoint/2010/main" val="346935729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9"/>
                                        </p:tgtEl>
                                      </p:cBhvr>
                                    </p:cmd>
                                  </p:childTnLst>
                                </p:cTn>
                              </p:par>
                            </p:childTnLst>
                          </p:cTn>
                        </p:par>
                      </p:childTnLst>
                    </p:cTn>
                  </p:par>
                </p:childTnLst>
              </p:cTn>
              <p:nextCondLst>
                <p:cond evt="onClick" delay="0">
                  <p:tgtEl>
                    <p:spTgt spid="9"/>
                  </p:tgtEl>
                </p:cond>
              </p:nextCondLst>
            </p:seq>
            <p:video>
              <p:cMediaNode vol="80000">
                <p:cTn id="7" fill="hold" display="0">
                  <p:stCondLst>
                    <p:cond delay="indefinite"/>
                  </p:stCondLst>
                </p:cTn>
                <p:tgtEl>
                  <p:spTgt spid="9"/>
                </p:tgtEl>
              </p:cMediaNode>
            </p:vide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4"/>
          <p:cNvSpPr/>
          <p:nvPr/>
        </p:nvSpPr>
        <p:spPr>
          <a:xfrm>
            <a:off x="1399961" y="1050031"/>
            <a:ext cx="6130195"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 Load</a:t>
            </a:r>
            <a:endParaRPr lang="en-US" sz="4700" dirty="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grpSp>
        <p:nvGrpSpPr>
          <p:cNvPr id="5" name="Group 4"/>
          <p:cNvGrpSpPr/>
          <p:nvPr/>
        </p:nvGrpSpPr>
        <p:grpSpPr>
          <a:xfrm>
            <a:off x="1358885" y="719843"/>
            <a:ext cx="9674875" cy="1300455"/>
            <a:chOff x="0" y="1706"/>
            <a:chExt cx="9904374"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4"/>
            <p:cNvSpPr/>
            <p:nvPr/>
          </p:nvSpPr>
          <p:spPr>
            <a:xfrm>
              <a:off x="63483" y="65189"/>
              <a:ext cx="9840891" cy="1173489"/>
            </a:xfrm>
            <a:prstGeom prst="rect">
              <a:avLst/>
            </a:prstGeom>
          </p:spPr>
          <p:style>
            <a:lnRef idx="2">
              <a:schemeClr val="dk1"/>
            </a:lnRef>
            <a:fillRef idx="1">
              <a:schemeClr val="lt1"/>
            </a:fillRef>
            <a:effectRef idx="0">
              <a:schemeClr val="dk1"/>
            </a:effectRef>
            <a:fontRef idx="minor">
              <a:schemeClr val="dk1"/>
            </a:fontRef>
          </p:style>
          <p:txBody>
            <a:bodyPr spcFirstLastPara="0" vert="horz" wrap="square" lIns="217170" tIns="217170" rIns="217170" bIns="217170" numCol="1" spcCol="1270" anchor="ctr" anchorCtr="0">
              <a:noAutofit/>
            </a:bodyPr>
            <a:lstStyle/>
            <a:p>
              <a:pPr lvl="0"/>
              <a:r>
                <a:rPr lang="en-US" sz="2400" dirty="0" smtClean="0"/>
                <a:t>c- </a:t>
              </a:r>
              <a:r>
                <a:rPr lang="en-US" sz="2400" dirty="0"/>
                <a:t>The </a:t>
              </a:r>
              <a:r>
                <a:rPr lang="en-US" sz="2400" dirty="0" smtClean="0"/>
                <a:t>Flask part was </a:t>
              </a:r>
              <a:r>
                <a:rPr lang="en-US" sz="2400" dirty="0"/>
                <a:t>joined </a:t>
              </a:r>
              <a:r>
                <a:rPr lang="en-US" sz="2400" dirty="0" smtClean="0"/>
                <a:t>together  </a:t>
              </a:r>
              <a:endParaRPr lang="en-US" sz="2400" dirty="0"/>
            </a:p>
          </p:txBody>
        </p:sp>
      </p:grpSp>
      <p:pic>
        <p:nvPicPr>
          <p:cNvPr id="2" name="Flask.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358884" y="2020298"/>
            <a:ext cx="9674875" cy="3856246"/>
          </a:xfrm>
          <a:prstGeom prst="rect">
            <a:avLst/>
          </a:prstGeom>
        </p:spPr>
      </p:pic>
      <p:sp>
        <p:nvSpPr>
          <p:cNvPr id="9" name="Slide Number Placeholder 8"/>
          <p:cNvSpPr>
            <a:spLocks noGrp="1"/>
          </p:cNvSpPr>
          <p:nvPr>
            <p:ph type="sldNum" sz="quarter" idx="12"/>
          </p:nvPr>
        </p:nvSpPr>
        <p:spPr/>
        <p:txBody>
          <a:bodyPr/>
          <a:lstStyle/>
          <a:p>
            <a:fld id="{FD2EFF58-FA32-400E-B973-5F4E0681A177}" type="slidenum">
              <a:rPr lang="en-US" smtClean="0"/>
              <a:t>37</a:t>
            </a:fld>
            <a:endParaRPr lang="en-US"/>
          </a:p>
        </p:txBody>
      </p:sp>
    </p:spTree>
    <p:extLst>
      <p:ext uri="{BB962C8B-B14F-4D97-AF65-F5344CB8AC3E}">
        <p14:creationId xmlns:p14="http://schemas.microsoft.com/office/powerpoint/2010/main" val="269672818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4"/>
          <p:cNvSpPr/>
          <p:nvPr/>
        </p:nvSpPr>
        <p:spPr>
          <a:xfrm>
            <a:off x="1399961" y="1050031"/>
            <a:ext cx="6130195"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 Load</a:t>
            </a:r>
            <a:endParaRPr lang="en-US" sz="4700" dirty="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grpSp>
        <p:nvGrpSpPr>
          <p:cNvPr id="5" name="Group 4"/>
          <p:cNvGrpSpPr/>
          <p:nvPr/>
        </p:nvGrpSpPr>
        <p:grpSpPr>
          <a:xfrm>
            <a:off x="1358885" y="719843"/>
            <a:ext cx="9674875" cy="1300455"/>
            <a:chOff x="0" y="1706"/>
            <a:chExt cx="9904374"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4"/>
            <p:cNvSpPr/>
            <p:nvPr/>
          </p:nvSpPr>
          <p:spPr>
            <a:xfrm>
              <a:off x="63483" y="65189"/>
              <a:ext cx="9840891" cy="1173489"/>
            </a:xfrm>
            <a:prstGeom prst="rect">
              <a:avLst/>
            </a:prstGeom>
          </p:spPr>
          <p:style>
            <a:lnRef idx="2">
              <a:schemeClr val="dk1"/>
            </a:lnRef>
            <a:fillRef idx="1">
              <a:schemeClr val="lt1"/>
            </a:fillRef>
            <a:effectRef idx="0">
              <a:schemeClr val="dk1"/>
            </a:effectRef>
            <a:fontRef idx="minor">
              <a:schemeClr val="dk1"/>
            </a:fontRef>
          </p:style>
          <p:txBody>
            <a:bodyPr spcFirstLastPara="0" vert="horz" wrap="square" lIns="217170" tIns="217170" rIns="217170" bIns="217170" numCol="1" spcCol="1270" anchor="ctr" anchorCtr="0">
              <a:noAutofit/>
            </a:bodyPr>
            <a:lstStyle/>
            <a:p>
              <a:r>
                <a:rPr lang="en-US" sz="2400" dirty="0"/>
                <a:t>d</a:t>
              </a:r>
              <a:r>
                <a:rPr lang="en-US" sz="2400" dirty="0" smtClean="0"/>
                <a:t>- </a:t>
              </a:r>
              <a:r>
                <a:rPr lang="en-US" sz="2400" dirty="0"/>
                <a:t>The flask was joined with lower </a:t>
              </a:r>
              <a:r>
                <a:rPr lang="en-US" sz="2400" dirty="0" smtClean="0"/>
                <a:t>plate after that the  heater was joined </a:t>
              </a:r>
              <a:endParaRPr lang="en-US" sz="2400" dirty="0"/>
            </a:p>
          </p:txBody>
        </p:sp>
      </p:grpSp>
      <p:pic>
        <p:nvPicPr>
          <p:cNvPr id="10" name="c+d.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310117" y="1956815"/>
            <a:ext cx="9857755" cy="4322066"/>
          </a:xfrm>
          <a:prstGeom prst="rect">
            <a:avLst/>
          </a:prstGeom>
        </p:spPr>
      </p:pic>
      <p:sp>
        <p:nvSpPr>
          <p:cNvPr id="4" name="Slide Number Placeholder 3"/>
          <p:cNvSpPr>
            <a:spLocks noGrp="1"/>
          </p:cNvSpPr>
          <p:nvPr>
            <p:ph type="sldNum" sz="quarter" idx="12"/>
          </p:nvPr>
        </p:nvSpPr>
        <p:spPr/>
        <p:txBody>
          <a:bodyPr/>
          <a:lstStyle/>
          <a:p>
            <a:fld id="{FD2EFF58-FA32-400E-B973-5F4E0681A177}" type="slidenum">
              <a:rPr lang="en-US" smtClean="0"/>
              <a:t>38</a:t>
            </a:fld>
            <a:endParaRPr lang="en-US"/>
          </a:p>
        </p:txBody>
      </p:sp>
    </p:spTree>
    <p:extLst>
      <p:ext uri="{BB962C8B-B14F-4D97-AF65-F5344CB8AC3E}">
        <p14:creationId xmlns:p14="http://schemas.microsoft.com/office/powerpoint/2010/main" val="202595646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0"/>
                                        </p:tgtEl>
                                      </p:cBhvr>
                                    </p:cmd>
                                  </p:childTnLst>
                                </p:cTn>
                              </p:par>
                            </p:childTnLst>
                          </p:cTn>
                        </p:par>
                      </p:childTnLst>
                    </p:cTn>
                  </p:par>
                </p:childTnLst>
              </p:cTn>
              <p:nextCondLst>
                <p:cond evt="onClick" delay="0">
                  <p:tgtEl>
                    <p:spTgt spid="10"/>
                  </p:tgtEl>
                </p:cond>
              </p:nextCondLst>
            </p:seq>
            <p:video>
              <p:cMediaNode vol="80000">
                <p:cTn id="7" fill="hold" display="0">
                  <p:stCondLst>
                    <p:cond delay="indefinite"/>
                  </p:stCondLst>
                </p:cTn>
                <p:tgtEl>
                  <p:spTgt spid="10"/>
                </p:tgtEl>
              </p:cMediaNode>
            </p:vide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4"/>
          <p:cNvSpPr/>
          <p:nvPr/>
        </p:nvSpPr>
        <p:spPr>
          <a:xfrm>
            <a:off x="1399961" y="1050031"/>
            <a:ext cx="6130195"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 Load</a:t>
            </a:r>
            <a:endParaRPr lang="en-US" sz="4700" dirty="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grpSp>
        <p:nvGrpSpPr>
          <p:cNvPr id="5" name="Group 4"/>
          <p:cNvGrpSpPr/>
          <p:nvPr/>
        </p:nvGrpSpPr>
        <p:grpSpPr>
          <a:xfrm>
            <a:off x="1358885" y="719843"/>
            <a:ext cx="9674875" cy="1300455"/>
            <a:chOff x="0" y="1706"/>
            <a:chExt cx="9904374"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4"/>
            <p:cNvSpPr/>
            <p:nvPr/>
          </p:nvSpPr>
          <p:spPr>
            <a:xfrm>
              <a:off x="63483" y="65189"/>
              <a:ext cx="9840891" cy="1173489"/>
            </a:xfrm>
            <a:prstGeom prst="rect">
              <a:avLst/>
            </a:prstGeom>
          </p:spPr>
          <p:style>
            <a:lnRef idx="2">
              <a:schemeClr val="dk1"/>
            </a:lnRef>
            <a:fillRef idx="1">
              <a:schemeClr val="lt1"/>
            </a:fillRef>
            <a:effectRef idx="0">
              <a:schemeClr val="dk1"/>
            </a:effectRef>
            <a:fontRef idx="minor">
              <a:schemeClr val="dk1"/>
            </a:fontRef>
          </p:style>
          <p:txBody>
            <a:bodyPr spcFirstLastPara="0" vert="horz" wrap="square" lIns="217170" tIns="217170" rIns="217170" bIns="217170" numCol="1" spcCol="1270" anchor="ctr" anchorCtr="0">
              <a:noAutofit/>
            </a:bodyPr>
            <a:lstStyle/>
            <a:p>
              <a:r>
                <a:rPr lang="en-US" sz="2400" dirty="0" smtClean="0"/>
                <a:t>e- </a:t>
              </a:r>
              <a:r>
                <a:rPr lang="en-US" sz="2400" dirty="0"/>
                <a:t>The </a:t>
              </a:r>
              <a:r>
                <a:rPr lang="en-US" sz="2400" dirty="0" smtClean="0"/>
                <a:t>needle bearing </a:t>
              </a:r>
              <a:r>
                <a:rPr lang="en-US" sz="2400" dirty="0"/>
                <a:t>was joined with </a:t>
              </a:r>
              <a:r>
                <a:rPr lang="en-US" sz="2400" dirty="0" smtClean="0"/>
                <a:t>torsional shaft holder while the linear motion bearing was joined with axial shaft holder</a:t>
              </a:r>
              <a:endParaRPr lang="en-US" sz="2400" dirty="0"/>
            </a:p>
          </p:txBody>
        </p:sp>
      </p:grpSp>
      <p:pic>
        <p:nvPicPr>
          <p:cNvPr id="2" name="4.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694944" y="2020298"/>
            <a:ext cx="10521696" cy="3612406"/>
          </a:xfrm>
          <a:prstGeom prst="rect">
            <a:avLst/>
          </a:prstGeom>
        </p:spPr>
      </p:pic>
      <p:sp>
        <p:nvSpPr>
          <p:cNvPr id="9" name="Slide Number Placeholder 8"/>
          <p:cNvSpPr>
            <a:spLocks noGrp="1"/>
          </p:cNvSpPr>
          <p:nvPr>
            <p:ph type="sldNum" sz="quarter" idx="12"/>
          </p:nvPr>
        </p:nvSpPr>
        <p:spPr/>
        <p:txBody>
          <a:bodyPr/>
          <a:lstStyle/>
          <a:p>
            <a:fld id="{FD2EFF58-FA32-400E-B973-5F4E0681A177}" type="slidenum">
              <a:rPr lang="en-US" smtClean="0"/>
              <a:t>39</a:t>
            </a:fld>
            <a:endParaRPr lang="en-US"/>
          </a:p>
        </p:txBody>
      </p:sp>
    </p:spTree>
    <p:extLst>
      <p:ext uri="{BB962C8B-B14F-4D97-AF65-F5344CB8AC3E}">
        <p14:creationId xmlns:p14="http://schemas.microsoft.com/office/powerpoint/2010/main" val="171053697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1295402" y="982132"/>
          <a:ext cx="9601196" cy="13038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Content Placeholder 4"/>
          <p:cNvGraphicFramePr>
            <a:graphicFrameLocks noGrp="1"/>
          </p:cNvGraphicFramePr>
          <p:nvPr>
            <p:ph idx="1"/>
            <p:extLst>
              <p:ext uri="{D42A27DB-BD31-4B8C-83A1-F6EECF244321}">
                <p14:modId xmlns:p14="http://schemas.microsoft.com/office/powerpoint/2010/main" val="4128176068"/>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Slide Number Placeholder 1"/>
          <p:cNvSpPr>
            <a:spLocks noGrp="1"/>
          </p:cNvSpPr>
          <p:nvPr>
            <p:ph type="sldNum" sz="quarter" idx="12"/>
          </p:nvPr>
        </p:nvSpPr>
        <p:spPr/>
        <p:txBody>
          <a:bodyPr/>
          <a:lstStyle/>
          <a:p>
            <a:fld id="{FD2EFF58-FA32-400E-B973-5F4E0681A177}" type="slidenum">
              <a:rPr lang="en-US" smtClean="0"/>
              <a:t>4</a:t>
            </a:fld>
            <a:endParaRPr lang="en-US"/>
          </a:p>
        </p:txBody>
      </p:sp>
    </p:spTree>
    <p:extLst>
      <p:ext uri="{BB962C8B-B14F-4D97-AF65-F5344CB8AC3E}">
        <p14:creationId xmlns:p14="http://schemas.microsoft.com/office/powerpoint/2010/main" val="28363547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4"/>
          <p:cNvSpPr/>
          <p:nvPr/>
        </p:nvSpPr>
        <p:spPr>
          <a:xfrm>
            <a:off x="1399961" y="1050031"/>
            <a:ext cx="6130195"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 Load</a:t>
            </a:r>
            <a:endParaRPr lang="en-US" sz="4700" dirty="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grpSp>
        <p:nvGrpSpPr>
          <p:cNvPr id="5" name="Group 4"/>
          <p:cNvGrpSpPr/>
          <p:nvPr/>
        </p:nvGrpSpPr>
        <p:grpSpPr>
          <a:xfrm>
            <a:off x="1358885" y="719843"/>
            <a:ext cx="9857755" cy="1300455"/>
            <a:chOff x="0" y="1706"/>
            <a:chExt cx="9904374"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4"/>
            <p:cNvSpPr/>
            <p:nvPr/>
          </p:nvSpPr>
          <p:spPr>
            <a:xfrm>
              <a:off x="63483" y="65189"/>
              <a:ext cx="9840891" cy="1173489"/>
            </a:xfrm>
            <a:prstGeom prst="rect">
              <a:avLst/>
            </a:prstGeom>
          </p:spPr>
          <p:style>
            <a:lnRef idx="2">
              <a:schemeClr val="dk1"/>
            </a:lnRef>
            <a:fillRef idx="1">
              <a:schemeClr val="lt1"/>
            </a:fillRef>
            <a:effectRef idx="0">
              <a:schemeClr val="dk1"/>
            </a:effectRef>
            <a:fontRef idx="minor">
              <a:schemeClr val="dk1"/>
            </a:fontRef>
          </p:style>
          <p:txBody>
            <a:bodyPr spcFirstLastPara="0" vert="horz" wrap="square" lIns="217170" tIns="217170" rIns="217170" bIns="217170" numCol="1" spcCol="1270" anchor="ctr" anchorCtr="0">
              <a:noAutofit/>
            </a:bodyPr>
            <a:lstStyle/>
            <a:p>
              <a:r>
                <a:rPr lang="en-US" sz="2400" dirty="0" smtClean="0"/>
                <a:t>f- </a:t>
              </a:r>
              <a:r>
                <a:rPr lang="en-US" sz="2400" dirty="0"/>
                <a:t>The </a:t>
              </a:r>
              <a:r>
                <a:rPr lang="en-US" sz="2400" dirty="0" smtClean="0"/>
                <a:t>torsional shaft holder </a:t>
              </a:r>
              <a:r>
                <a:rPr lang="en-US" sz="2400" dirty="0"/>
                <a:t>and </a:t>
              </a:r>
              <a:r>
                <a:rPr lang="en-US" sz="2400" dirty="0" smtClean="0"/>
                <a:t>the axial </a:t>
              </a:r>
              <a:r>
                <a:rPr lang="en-US" sz="2400" dirty="0"/>
                <a:t>shaft holder </a:t>
              </a:r>
              <a:r>
                <a:rPr lang="en-US" sz="2400" dirty="0" smtClean="0"/>
                <a:t>was joined with upper plate</a:t>
              </a:r>
              <a:endParaRPr lang="en-US" sz="2400" dirty="0"/>
            </a:p>
          </p:txBody>
        </p:sp>
      </p:grpSp>
      <p:pic>
        <p:nvPicPr>
          <p:cNvPr id="3" name="5.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524000" y="2247900"/>
            <a:ext cx="9390889" cy="3165348"/>
          </a:xfrm>
          <a:prstGeom prst="rect">
            <a:avLst/>
          </a:prstGeom>
        </p:spPr>
      </p:pic>
      <p:sp>
        <p:nvSpPr>
          <p:cNvPr id="9" name="Slide Number Placeholder 8"/>
          <p:cNvSpPr>
            <a:spLocks noGrp="1"/>
          </p:cNvSpPr>
          <p:nvPr>
            <p:ph type="sldNum" sz="quarter" idx="12"/>
          </p:nvPr>
        </p:nvSpPr>
        <p:spPr/>
        <p:txBody>
          <a:bodyPr/>
          <a:lstStyle/>
          <a:p>
            <a:fld id="{FD2EFF58-FA32-400E-B973-5F4E0681A177}" type="slidenum">
              <a:rPr lang="en-US" smtClean="0"/>
              <a:t>40</a:t>
            </a:fld>
            <a:endParaRPr lang="en-US"/>
          </a:p>
        </p:txBody>
      </p:sp>
    </p:spTree>
    <p:extLst>
      <p:ext uri="{BB962C8B-B14F-4D97-AF65-F5344CB8AC3E}">
        <p14:creationId xmlns:p14="http://schemas.microsoft.com/office/powerpoint/2010/main" val="401483077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4"/>
          <p:cNvSpPr/>
          <p:nvPr/>
        </p:nvSpPr>
        <p:spPr>
          <a:xfrm>
            <a:off x="1399961" y="1050031"/>
            <a:ext cx="6130195"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 Load</a:t>
            </a:r>
            <a:endParaRPr lang="en-US" sz="4700" dirty="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grpSp>
        <p:nvGrpSpPr>
          <p:cNvPr id="5" name="Group 4"/>
          <p:cNvGrpSpPr/>
          <p:nvPr/>
        </p:nvGrpSpPr>
        <p:grpSpPr>
          <a:xfrm>
            <a:off x="1358885" y="719843"/>
            <a:ext cx="9857755" cy="1300455"/>
            <a:chOff x="0" y="1706"/>
            <a:chExt cx="9904374"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4"/>
            <p:cNvSpPr/>
            <p:nvPr/>
          </p:nvSpPr>
          <p:spPr>
            <a:xfrm>
              <a:off x="63483" y="65189"/>
              <a:ext cx="9840891" cy="1173489"/>
            </a:xfrm>
            <a:prstGeom prst="rect">
              <a:avLst/>
            </a:prstGeom>
          </p:spPr>
          <p:style>
            <a:lnRef idx="2">
              <a:schemeClr val="dk1"/>
            </a:lnRef>
            <a:fillRef idx="1">
              <a:schemeClr val="lt1"/>
            </a:fillRef>
            <a:effectRef idx="0">
              <a:schemeClr val="dk1"/>
            </a:effectRef>
            <a:fontRef idx="minor">
              <a:schemeClr val="dk1"/>
            </a:fontRef>
          </p:style>
          <p:txBody>
            <a:bodyPr spcFirstLastPara="0" vert="horz" wrap="square" lIns="217170" tIns="217170" rIns="217170" bIns="217170" numCol="1" spcCol="1270" anchor="ctr" anchorCtr="0">
              <a:noAutofit/>
            </a:bodyPr>
            <a:lstStyle/>
            <a:p>
              <a:r>
                <a:rPr lang="en-US" sz="2400" dirty="0"/>
                <a:t>g- </a:t>
              </a:r>
              <a:r>
                <a:rPr lang="en-US" sz="2400" dirty="0" smtClean="0"/>
                <a:t>Horizontal pulley was joined </a:t>
              </a:r>
              <a:r>
                <a:rPr lang="en-US" sz="2400" dirty="0"/>
                <a:t>with the shaft </a:t>
              </a:r>
            </a:p>
          </p:txBody>
        </p:sp>
      </p:grpSp>
      <p:pic>
        <p:nvPicPr>
          <p:cNvPr id="9" name="7.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33350" y="2223520"/>
            <a:ext cx="11925300" cy="3470144"/>
          </a:xfrm>
          <a:prstGeom prst="rect">
            <a:avLst/>
          </a:prstGeom>
        </p:spPr>
      </p:pic>
      <p:sp>
        <p:nvSpPr>
          <p:cNvPr id="4" name="Slide Number Placeholder 3"/>
          <p:cNvSpPr>
            <a:spLocks noGrp="1"/>
          </p:cNvSpPr>
          <p:nvPr>
            <p:ph type="sldNum" sz="quarter" idx="12"/>
          </p:nvPr>
        </p:nvSpPr>
        <p:spPr/>
        <p:txBody>
          <a:bodyPr/>
          <a:lstStyle/>
          <a:p>
            <a:fld id="{FD2EFF58-FA32-400E-B973-5F4E0681A177}" type="slidenum">
              <a:rPr lang="en-US" smtClean="0"/>
              <a:t>41</a:t>
            </a:fld>
            <a:endParaRPr lang="en-US"/>
          </a:p>
        </p:txBody>
      </p:sp>
    </p:spTree>
    <p:extLst>
      <p:ext uri="{BB962C8B-B14F-4D97-AF65-F5344CB8AC3E}">
        <p14:creationId xmlns:p14="http://schemas.microsoft.com/office/powerpoint/2010/main" val="83397067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9"/>
                                        </p:tgtEl>
                                      </p:cBhvr>
                                    </p:cmd>
                                  </p:childTnLst>
                                </p:cTn>
                              </p:par>
                            </p:childTnLst>
                          </p:cTn>
                        </p:par>
                      </p:childTnLst>
                    </p:cTn>
                  </p:par>
                </p:childTnLst>
              </p:cTn>
              <p:nextCondLst>
                <p:cond evt="onClick" delay="0">
                  <p:tgtEl>
                    <p:spTgt spid="9"/>
                  </p:tgtEl>
                </p:cond>
              </p:nextCondLst>
            </p:seq>
            <p:video>
              <p:cMediaNode vol="80000">
                <p:cTn id="7" fill="hold" display="0">
                  <p:stCondLst>
                    <p:cond delay="indefinite"/>
                  </p:stCondLst>
                </p:cTn>
                <p:tgtEl>
                  <p:spTgt spid="9"/>
                </p:tgtEl>
              </p:cMediaNode>
            </p:vide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4"/>
          <p:cNvSpPr/>
          <p:nvPr/>
        </p:nvSpPr>
        <p:spPr>
          <a:xfrm>
            <a:off x="1399961" y="1050031"/>
            <a:ext cx="6130195"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 Load</a:t>
            </a:r>
            <a:endParaRPr lang="en-US" sz="4700" dirty="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grpSp>
        <p:nvGrpSpPr>
          <p:cNvPr id="5" name="Group 4"/>
          <p:cNvGrpSpPr/>
          <p:nvPr/>
        </p:nvGrpSpPr>
        <p:grpSpPr>
          <a:xfrm>
            <a:off x="1358885" y="719843"/>
            <a:ext cx="9857755" cy="1300455"/>
            <a:chOff x="0" y="1706"/>
            <a:chExt cx="9904374"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4"/>
            <p:cNvSpPr/>
            <p:nvPr/>
          </p:nvSpPr>
          <p:spPr>
            <a:xfrm>
              <a:off x="63483" y="65189"/>
              <a:ext cx="9840891" cy="1173489"/>
            </a:xfrm>
            <a:prstGeom prst="rect">
              <a:avLst/>
            </a:prstGeom>
          </p:spPr>
          <p:style>
            <a:lnRef idx="2">
              <a:schemeClr val="dk1"/>
            </a:lnRef>
            <a:fillRef idx="1">
              <a:schemeClr val="lt1"/>
            </a:fillRef>
            <a:effectRef idx="0">
              <a:schemeClr val="dk1"/>
            </a:effectRef>
            <a:fontRef idx="minor">
              <a:schemeClr val="dk1"/>
            </a:fontRef>
          </p:style>
          <p:txBody>
            <a:bodyPr spcFirstLastPara="0" vert="horz" wrap="square" lIns="217170" tIns="217170" rIns="217170" bIns="217170" numCol="1" spcCol="1270" anchor="ctr" anchorCtr="0">
              <a:noAutofit/>
            </a:bodyPr>
            <a:lstStyle/>
            <a:p>
              <a:pPr marL="341313" indent="-341313"/>
              <a:r>
                <a:rPr lang="en-US" sz="2400" dirty="0"/>
                <a:t>g- </a:t>
              </a:r>
              <a:r>
                <a:rPr lang="en-US" sz="2400" dirty="0" smtClean="0"/>
                <a:t>The </a:t>
              </a:r>
              <a:r>
                <a:rPr lang="en-US" sz="2400" dirty="0"/>
                <a:t>shaft </a:t>
              </a:r>
              <a:r>
                <a:rPr lang="en-US" sz="2400" dirty="0" smtClean="0"/>
                <a:t>was joined with the chuck and the pin was used to prevent pulley       motion </a:t>
              </a:r>
              <a:endParaRPr lang="en-US" sz="2400" dirty="0"/>
            </a:p>
          </p:txBody>
        </p:sp>
      </p:grpSp>
      <p:pic>
        <p:nvPicPr>
          <p:cNvPr id="2" name="8-2.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399960" y="1956814"/>
            <a:ext cx="9816679" cy="4102609"/>
          </a:xfrm>
          <a:prstGeom prst="rect">
            <a:avLst/>
          </a:prstGeom>
        </p:spPr>
      </p:pic>
      <p:sp>
        <p:nvSpPr>
          <p:cNvPr id="9" name="Slide Number Placeholder 8"/>
          <p:cNvSpPr>
            <a:spLocks noGrp="1"/>
          </p:cNvSpPr>
          <p:nvPr>
            <p:ph type="sldNum" sz="quarter" idx="12"/>
          </p:nvPr>
        </p:nvSpPr>
        <p:spPr/>
        <p:txBody>
          <a:bodyPr/>
          <a:lstStyle/>
          <a:p>
            <a:fld id="{FD2EFF58-FA32-400E-B973-5F4E0681A177}" type="slidenum">
              <a:rPr lang="en-US" smtClean="0"/>
              <a:t>42</a:t>
            </a:fld>
            <a:endParaRPr lang="en-US"/>
          </a:p>
        </p:txBody>
      </p:sp>
    </p:spTree>
    <p:extLst>
      <p:ext uri="{BB962C8B-B14F-4D97-AF65-F5344CB8AC3E}">
        <p14:creationId xmlns:p14="http://schemas.microsoft.com/office/powerpoint/2010/main" val="424728170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4"/>
          <p:cNvSpPr/>
          <p:nvPr/>
        </p:nvSpPr>
        <p:spPr>
          <a:xfrm>
            <a:off x="1399961" y="1050031"/>
            <a:ext cx="6130195"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 Load</a:t>
            </a:r>
            <a:endParaRPr lang="en-US" sz="4700" dirty="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grpSp>
        <p:nvGrpSpPr>
          <p:cNvPr id="5" name="Group 4"/>
          <p:cNvGrpSpPr/>
          <p:nvPr/>
        </p:nvGrpSpPr>
        <p:grpSpPr>
          <a:xfrm>
            <a:off x="1358885" y="719843"/>
            <a:ext cx="9556004" cy="1300455"/>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4"/>
            <p:cNvSpPr/>
            <p:nvPr/>
          </p:nvSpPr>
          <p:spPr>
            <a:xfrm>
              <a:off x="63485" y="65189"/>
              <a:ext cx="9448901" cy="1173489"/>
            </a:xfrm>
            <a:prstGeom prst="rect">
              <a:avLst/>
            </a:prstGeom>
          </p:spPr>
          <p:style>
            <a:lnRef idx="2">
              <a:schemeClr val="dk1"/>
            </a:lnRef>
            <a:fillRef idx="1">
              <a:schemeClr val="lt1"/>
            </a:fillRef>
            <a:effectRef idx="0">
              <a:schemeClr val="dk1"/>
            </a:effectRef>
            <a:fontRef idx="minor">
              <a:schemeClr val="dk1"/>
            </a:fontRef>
          </p:style>
          <p:txBody>
            <a:bodyPr spcFirstLastPara="0" vert="horz" wrap="square" lIns="217170" tIns="217170" rIns="217170" bIns="217170" numCol="1" spcCol="1270" anchor="ctr" anchorCtr="0">
              <a:noAutofit/>
            </a:bodyPr>
            <a:lstStyle/>
            <a:p>
              <a:r>
                <a:rPr lang="en-US" sz="2400" dirty="0"/>
                <a:t>g- </a:t>
              </a:r>
              <a:r>
                <a:rPr lang="en-US" sz="2400" dirty="0" smtClean="0"/>
                <a:t>The </a:t>
              </a:r>
              <a:r>
                <a:rPr lang="en-US" sz="2400" dirty="0"/>
                <a:t>shaft </a:t>
              </a:r>
              <a:r>
                <a:rPr lang="en-US" sz="2400" dirty="0" smtClean="0"/>
                <a:t>was joined with the chuck and the </a:t>
              </a:r>
              <a:r>
                <a:rPr lang="en-US" sz="2400" dirty="0" err="1" smtClean="0"/>
                <a:t>the</a:t>
              </a:r>
              <a:r>
                <a:rPr lang="en-US" sz="2400" dirty="0" smtClean="0"/>
                <a:t> pin was used to prevent pulley motion </a:t>
              </a:r>
              <a:endParaRPr lang="en-US" sz="2400" dirty="0"/>
            </a:p>
          </p:txBody>
        </p:sp>
      </p:grpSp>
      <p:pic>
        <p:nvPicPr>
          <p:cNvPr id="9" name="Picture 8" descr="C:\Users\Khalid Basem\Downloads\11136816_846690258737388_1686687730_n.jpg"/>
          <p:cNvPicPr/>
          <p:nvPr/>
        </p:nvPicPr>
        <p:blipFill>
          <a:blip r:embed="rId2">
            <a:extLst>
              <a:ext uri="{28A0092B-C50C-407E-A947-70E740481C1C}">
                <a14:useLocalDpi xmlns:a14="http://schemas.microsoft.com/office/drawing/2010/main" val="0"/>
              </a:ext>
            </a:extLst>
          </a:blip>
          <a:srcRect/>
          <a:stretch>
            <a:fillRect/>
          </a:stretch>
        </p:blipFill>
        <p:spPr bwMode="auto">
          <a:xfrm>
            <a:off x="4257794" y="2768854"/>
            <a:ext cx="3484126" cy="2851658"/>
          </a:xfrm>
          <a:prstGeom prst="rect">
            <a:avLst/>
          </a:prstGeom>
          <a:noFill/>
          <a:ln>
            <a:noFill/>
          </a:ln>
        </p:spPr>
      </p:pic>
      <p:sp>
        <p:nvSpPr>
          <p:cNvPr id="4" name="Slide Number Placeholder 3"/>
          <p:cNvSpPr>
            <a:spLocks noGrp="1"/>
          </p:cNvSpPr>
          <p:nvPr>
            <p:ph type="sldNum" sz="quarter" idx="12"/>
          </p:nvPr>
        </p:nvSpPr>
        <p:spPr/>
        <p:txBody>
          <a:bodyPr/>
          <a:lstStyle/>
          <a:p>
            <a:fld id="{FD2EFF58-FA32-400E-B973-5F4E0681A177}" type="slidenum">
              <a:rPr lang="en-US" smtClean="0"/>
              <a:t>43</a:t>
            </a:fld>
            <a:endParaRPr lang="en-US"/>
          </a:p>
        </p:txBody>
      </p:sp>
    </p:spTree>
    <p:extLst>
      <p:ext uri="{BB962C8B-B14F-4D97-AF65-F5344CB8AC3E}">
        <p14:creationId xmlns:p14="http://schemas.microsoft.com/office/powerpoint/2010/main" val="130890399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4"/>
          <p:cNvSpPr/>
          <p:nvPr/>
        </p:nvSpPr>
        <p:spPr>
          <a:xfrm>
            <a:off x="1399961" y="1050031"/>
            <a:ext cx="6130195"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 Load</a:t>
            </a:r>
            <a:endParaRPr lang="en-US" sz="4700" dirty="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grpSp>
        <p:nvGrpSpPr>
          <p:cNvPr id="5" name="Group 4"/>
          <p:cNvGrpSpPr/>
          <p:nvPr/>
        </p:nvGrpSpPr>
        <p:grpSpPr>
          <a:xfrm>
            <a:off x="1239601" y="719843"/>
            <a:ext cx="9794571" cy="1300455"/>
            <a:chOff x="-119848" y="1706"/>
            <a:chExt cx="9840891"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4"/>
            <p:cNvSpPr/>
            <p:nvPr/>
          </p:nvSpPr>
          <p:spPr>
            <a:xfrm>
              <a:off x="-119848" y="65189"/>
              <a:ext cx="9840891" cy="1173489"/>
            </a:xfrm>
            <a:prstGeom prst="rect">
              <a:avLst/>
            </a:prstGeom>
          </p:spPr>
          <p:style>
            <a:lnRef idx="2">
              <a:schemeClr val="dk1"/>
            </a:lnRef>
            <a:fillRef idx="1">
              <a:schemeClr val="lt1"/>
            </a:fillRef>
            <a:effectRef idx="0">
              <a:schemeClr val="dk1"/>
            </a:effectRef>
            <a:fontRef idx="minor">
              <a:schemeClr val="dk1"/>
            </a:fontRef>
          </p:style>
          <p:txBody>
            <a:bodyPr spcFirstLastPara="0" vert="horz" wrap="square" lIns="217170" tIns="217170" rIns="217170" bIns="217170" numCol="1" spcCol="1270" anchor="ctr" anchorCtr="0">
              <a:noAutofit/>
            </a:bodyPr>
            <a:lstStyle/>
            <a:p>
              <a:r>
                <a:rPr lang="en-US" sz="2400" dirty="0" smtClean="0"/>
                <a:t>h- The upper plate was joined with the sliding column</a:t>
              </a:r>
              <a:endParaRPr lang="en-US" sz="2400" dirty="0"/>
            </a:p>
          </p:txBody>
        </p:sp>
      </p:grpSp>
      <p:pic>
        <p:nvPicPr>
          <p:cNvPr id="10" name="Picture 9" descr="C:\Users\Waleed\Desktop\New folder (4)\1.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08751" y="2126731"/>
            <a:ext cx="3311144" cy="4005102"/>
          </a:xfrm>
          <a:prstGeom prst="rect">
            <a:avLst/>
          </a:prstGeom>
          <a:noFill/>
          <a:ln>
            <a:noFill/>
          </a:ln>
        </p:spPr>
      </p:pic>
      <p:pic>
        <p:nvPicPr>
          <p:cNvPr id="11" name="Picture 10" descr="C:\Users\Waleed\Desktop\New folder (4)\2.PNG"/>
          <p:cNvPicPr/>
          <p:nvPr/>
        </p:nvPicPr>
        <p:blipFill>
          <a:blip r:embed="rId3">
            <a:extLst>
              <a:ext uri="{28A0092B-C50C-407E-A947-70E740481C1C}">
                <a14:useLocalDpi xmlns:a14="http://schemas.microsoft.com/office/drawing/2010/main" val="0"/>
              </a:ext>
            </a:extLst>
          </a:blip>
          <a:srcRect/>
          <a:stretch>
            <a:fillRect/>
          </a:stretch>
        </p:blipFill>
        <p:spPr bwMode="auto">
          <a:xfrm>
            <a:off x="6547104" y="2126730"/>
            <a:ext cx="3087625" cy="4005102"/>
          </a:xfrm>
          <a:prstGeom prst="rect">
            <a:avLst/>
          </a:prstGeom>
          <a:noFill/>
          <a:ln>
            <a:noFill/>
          </a:ln>
        </p:spPr>
      </p:pic>
      <p:sp>
        <p:nvSpPr>
          <p:cNvPr id="4" name="Slide Number Placeholder 3"/>
          <p:cNvSpPr>
            <a:spLocks noGrp="1"/>
          </p:cNvSpPr>
          <p:nvPr>
            <p:ph type="sldNum" sz="quarter" idx="12"/>
          </p:nvPr>
        </p:nvSpPr>
        <p:spPr/>
        <p:txBody>
          <a:bodyPr/>
          <a:lstStyle/>
          <a:p>
            <a:fld id="{FD2EFF58-FA32-400E-B973-5F4E0681A177}" type="slidenum">
              <a:rPr lang="en-US" smtClean="0"/>
              <a:t>44</a:t>
            </a:fld>
            <a:endParaRPr lang="en-US"/>
          </a:p>
        </p:txBody>
      </p:sp>
    </p:spTree>
    <p:extLst>
      <p:ext uri="{BB962C8B-B14F-4D97-AF65-F5344CB8AC3E}">
        <p14:creationId xmlns:p14="http://schemas.microsoft.com/office/powerpoint/2010/main" val="152437066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4"/>
          <p:cNvSpPr/>
          <p:nvPr/>
        </p:nvSpPr>
        <p:spPr>
          <a:xfrm>
            <a:off x="1399961" y="1050031"/>
            <a:ext cx="6130195"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 Load</a:t>
            </a:r>
            <a:endParaRPr lang="en-US" sz="4700" dirty="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grpSp>
        <p:nvGrpSpPr>
          <p:cNvPr id="5" name="Group 4"/>
          <p:cNvGrpSpPr/>
          <p:nvPr/>
        </p:nvGrpSpPr>
        <p:grpSpPr>
          <a:xfrm>
            <a:off x="1239601" y="719843"/>
            <a:ext cx="9794571" cy="1300455"/>
            <a:chOff x="-119848" y="1706"/>
            <a:chExt cx="9840891"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4"/>
            <p:cNvSpPr/>
            <p:nvPr/>
          </p:nvSpPr>
          <p:spPr>
            <a:xfrm>
              <a:off x="-119848" y="65189"/>
              <a:ext cx="9840891" cy="1173489"/>
            </a:xfrm>
            <a:prstGeom prst="rect">
              <a:avLst/>
            </a:prstGeom>
          </p:spPr>
          <p:style>
            <a:lnRef idx="2">
              <a:schemeClr val="dk1"/>
            </a:lnRef>
            <a:fillRef idx="1">
              <a:schemeClr val="lt1"/>
            </a:fillRef>
            <a:effectRef idx="0">
              <a:schemeClr val="dk1"/>
            </a:effectRef>
            <a:fontRef idx="minor">
              <a:schemeClr val="dk1"/>
            </a:fontRef>
          </p:style>
          <p:txBody>
            <a:bodyPr spcFirstLastPara="0" vert="horz" wrap="square" lIns="217170" tIns="217170" rIns="217170" bIns="217170" numCol="1" spcCol="1270" anchor="ctr" anchorCtr="0">
              <a:noAutofit/>
            </a:bodyPr>
            <a:lstStyle/>
            <a:p>
              <a:r>
                <a:rPr lang="en-US" sz="2400" dirty="0" smtClean="0"/>
                <a:t>i- Axial shaft and it’s components</a:t>
              </a:r>
              <a:endParaRPr lang="en-US" sz="2400" dirty="0"/>
            </a:p>
          </p:txBody>
        </p:sp>
      </p:grpSp>
      <p:pic>
        <p:nvPicPr>
          <p:cNvPr id="1026" name="Picture 2" descr="C:\Users\Waleed\Desktop\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00672" y="586645"/>
            <a:ext cx="1333500" cy="590708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Waleed\Desktop\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2456" y="586645"/>
            <a:ext cx="1295400" cy="5754687"/>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FD2EFF58-FA32-400E-B973-5F4E0681A177}" type="slidenum">
              <a:rPr lang="en-US" smtClean="0"/>
              <a:t>45</a:t>
            </a:fld>
            <a:endParaRPr lang="en-US"/>
          </a:p>
        </p:txBody>
      </p:sp>
    </p:spTree>
    <p:extLst>
      <p:ext uri="{BB962C8B-B14F-4D97-AF65-F5344CB8AC3E}">
        <p14:creationId xmlns:p14="http://schemas.microsoft.com/office/powerpoint/2010/main" val="399066390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4"/>
          <p:cNvSpPr/>
          <p:nvPr/>
        </p:nvSpPr>
        <p:spPr>
          <a:xfrm>
            <a:off x="1399961" y="1050031"/>
            <a:ext cx="6130195"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 Load</a:t>
            </a:r>
            <a:endParaRPr lang="en-US" sz="4700" dirty="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grpSp>
        <p:nvGrpSpPr>
          <p:cNvPr id="5" name="Group 4"/>
          <p:cNvGrpSpPr/>
          <p:nvPr/>
        </p:nvGrpSpPr>
        <p:grpSpPr>
          <a:xfrm>
            <a:off x="1239601" y="719843"/>
            <a:ext cx="9794571" cy="1300455"/>
            <a:chOff x="-119848" y="1706"/>
            <a:chExt cx="9840891"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4"/>
            <p:cNvSpPr/>
            <p:nvPr/>
          </p:nvSpPr>
          <p:spPr>
            <a:xfrm>
              <a:off x="-119848" y="65189"/>
              <a:ext cx="9840891" cy="1173489"/>
            </a:xfrm>
            <a:prstGeom prst="rect">
              <a:avLst/>
            </a:prstGeom>
          </p:spPr>
          <p:style>
            <a:lnRef idx="2">
              <a:schemeClr val="dk1"/>
            </a:lnRef>
            <a:fillRef idx="1">
              <a:schemeClr val="lt1"/>
            </a:fillRef>
            <a:effectRef idx="0">
              <a:schemeClr val="dk1"/>
            </a:effectRef>
            <a:fontRef idx="minor">
              <a:schemeClr val="dk1"/>
            </a:fontRef>
          </p:style>
          <p:txBody>
            <a:bodyPr spcFirstLastPara="0" vert="horz" wrap="square" lIns="217170" tIns="217170" rIns="217170" bIns="217170" numCol="1" spcCol="1270" anchor="ctr" anchorCtr="0">
              <a:noAutofit/>
            </a:bodyPr>
            <a:lstStyle/>
            <a:p>
              <a:r>
                <a:rPr lang="en-US" sz="2400" dirty="0" smtClean="0"/>
                <a:t>j- Axial shaft  was connected with upper part</a:t>
              </a:r>
              <a:endParaRPr lang="en-US" sz="2400" dirty="0"/>
            </a:p>
          </p:txBody>
        </p:sp>
      </p:grpSp>
      <p:pic>
        <p:nvPicPr>
          <p:cNvPr id="2050" name="Picture 2" descr="C:\Users\Waleed\Desktop\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2764" y="545770"/>
            <a:ext cx="3705225" cy="5754687"/>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FD2EFF58-FA32-400E-B973-5F4E0681A177}" type="slidenum">
              <a:rPr lang="en-US" smtClean="0"/>
              <a:t>46</a:t>
            </a:fld>
            <a:endParaRPr lang="en-US"/>
          </a:p>
        </p:txBody>
      </p:sp>
    </p:spTree>
    <p:extLst>
      <p:ext uri="{BB962C8B-B14F-4D97-AF65-F5344CB8AC3E}">
        <p14:creationId xmlns:p14="http://schemas.microsoft.com/office/powerpoint/2010/main" val="400131755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4"/>
          <p:cNvSpPr/>
          <p:nvPr/>
        </p:nvSpPr>
        <p:spPr>
          <a:xfrm>
            <a:off x="1399961" y="1050031"/>
            <a:ext cx="6130195"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 Load</a:t>
            </a:r>
            <a:endParaRPr lang="en-US" sz="4700" dirty="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grpSp>
        <p:nvGrpSpPr>
          <p:cNvPr id="5" name="Group 4"/>
          <p:cNvGrpSpPr/>
          <p:nvPr/>
        </p:nvGrpSpPr>
        <p:grpSpPr>
          <a:xfrm>
            <a:off x="1239601" y="719843"/>
            <a:ext cx="9794571" cy="1300455"/>
            <a:chOff x="-119848" y="1706"/>
            <a:chExt cx="9840891"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4"/>
            <p:cNvSpPr/>
            <p:nvPr/>
          </p:nvSpPr>
          <p:spPr>
            <a:xfrm>
              <a:off x="-119848" y="65189"/>
              <a:ext cx="9840891" cy="1173489"/>
            </a:xfrm>
            <a:prstGeom prst="rect">
              <a:avLst/>
            </a:prstGeom>
          </p:spPr>
          <p:style>
            <a:lnRef idx="2">
              <a:schemeClr val="dk1"/>
            </a:lnRef>
            <a:fillRef idx="1">
              <a:schemeClr val="lt1"/>
            </a:fillRef>
            <a:effectRef idx="0">
              <a:schemeClr val="dk1"/>
            </a:effectRef>
            <a:fontRef idx="minor">
              <a:schemeClr val="dk1"/>
            </a:fontRef>
          </p:style>
          <p:txBody>
            <a:bodyPr spcFirstLastPara="0" vert="horz" wrap="square" lIns="217170" tIns="217170" rIns="217170" bIns="217170" numCol="1" spcCol="1270" anchor="ctr" anchorCtr="0">
              <a:noAutofit/>
            </a:bodyPr>
            <a:lstStyle/>
            <a:p>
              <a:r>
                <a:rPr lang="en-US" sz="2400" dirty="0" smtClean="0"/>
                <a:t>k- Upper part connected with lower part</a:t>
              </a:r>
              <a:endParaRPr lang="en-US" sz="2400" dirty="0"/>
            </a:p>
          </p:txBody>
        </p:sp>
      </p:grpSp>
      <p:pic>
        <p:nvPicPr>
          <p:cNvPr id="9" name="Picture 8" descr="C:\Users\Waleed\Desktop\1.PNG"/>
          <p:cNvPicPr/>
          <p:nvPr/>
        </p:nvPicPr>
        <p:blipFill>
          <a:blip r:embed="rId2">
            <a:extLst>
              <a:ext uri="{28A0092B-C50C-407E-A947-70E740481C1C}">
                <a14:useLocalDpi xmlns:a14="http://schemas.microsoft.com/office/drawing/2010/main" val="0"/>
              </a:ext>
            </a:extLst>
          </a:blip>
          <a:srcRect/>
          <a:stretch>
            <a:fillRect/>
          </a:stretch>
        </p:blipFill>
        <p:spPr bwMode="auto">
          <a:xfrm>
            <a:off x="3145536" y="2020298"/>
            <a:ext cx="2444061" cy="3953781"/>
          </a:xfrm>
          <a:prstGeom prst="rect">
            <a:avLst/>
          </a:prstGeom>
          <a:noFill/>
          <a:ln>
            <a:noFill/>
          </a:ln>
        </p:spPr>
      </p:pic>
      <p:pic>
        <p:nvPicPr>
          <p:cNvPr id="10" name="Picture 9" descr="C:\Users\Waleed\Desktop\2.PNG"/>
          <p:cNvPicPr/>
          <p:nvPr/>
        </p:nvPicPr>
        <p:blipFill>
          <a:blip r:embed="rId3">
            <a:extLst>
              <a:ext uri="{28A0092B-C50C-407E-A947-70E740481C1C}">
                <a14:useLocalDpi xmlns:a14="http://schemas.microsoft.com/office/drawing/2010/main" val="0"/>
              </a:ext>
            </a:extLst>
          </a:blip>
          <a:srcRect/>
          <a:stretch>
            <a:fillRect/>
          </a:stretch>
        </p:blipFill>
        <p:spPr bwMode="auto">
          <a:xfrm>
            <a:off x="6097044" y="2020298"/>
            <a:ext cx="2566851" cy="3953782"/>
          </a:xfrm>
          <a:prstGeom prst="rect">
            <a:avLst/>
          </a:prstGeom>
          <a:noFill/>
          <a:ln>
            <a:noFill/>
          </a:ln>
        </p:spPr>
      </p:pic>
      <p:sp>
        <p:nvSpPr>
          <p:cNvPr id="4" name="Slide Number Placeholder 3"/>
          <p:cNvSpPr>
            <a:spLocks noGrp="1"/>
          </p:cNvSpPr>
          <p:nvPr>
            <p:ph type="sldNum" sz="quarter" idx="12"/>
          </p:nvPr>
        </p:nvSpPr>
        <p:spPr/>
        <p:txBody>
          <a:bodyPr/>
          <a:lstStyle/>
          <a:p>
            <a:fld id="{FD2EFF58-FA32-400E-B973-5F4E0681A177}" type="slidenum">
              <a:rPr lang="en-US" smtClean="0"/>
              <a:t>47</a:t>
            </a:fld>
            <a:endParaRPr lang="en-US"/>
          </a:p>
        </p:txBody>
      </p:sp>
    </p:spTree>
    <p:extLst>
      <p:ext uri="{BB962C8B-B14F-4D97-AF65-F5344CB8AC3E}">
        <p14:creationId xmlns:p14="http://schemas.microsoft.com/office/powerpoint/2010/main" val="354730522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4"/>
          <p:cNvSpPr/>
          <p:nvPr/>
        </p:nvSpPr>
        <p:spPr>
          <a:xfrm>
            <a:off x="1399961" y="1050031"/>
            <a:ext cx="6130195"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 Load</a:t>
            </a:r>
            <a:endParaRPr lang="en-US" sz="4700" dirty="0"/>
          </a:p>
        </p:txBody>
      </p:sp>
      <p:sp>
        <p:nvSpPr>
          <p:cNvPr id="15" name="Text Box 2"/>
          <p:cNvSpPr txBox="1">
            <a:spLocks noChangeArrowheads="1"/>
          </p:cNvSpPr>
          <p:nvPr/>
        </p:nvSpPr>
        <p:spPr bwMode="auto">
          <a:xfrm>
            <a:off x="9043256" y="2287003"/>
            <a:ext cx="258445" cy="337820"/>
          </a:xfrm>
          <a:prstGeom prst="rect">
            <a:avLst/>
          </a:prstGeom>
          <a:solidFill>
            <a:srgbClr val="FFFFFF">
              <a:alpha val="0"/>
            </a:srgbClr>
          </a:solidFill>
          <a:ln w="9525">
            <a:solidFill>
              <a:srgbClr val="000000">
                <a:alpha val="0"/>
              </a:srgbClr>
            </a:solid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endParaRPr lang="en-US" sz="1100" dirty="0">
              <a:effectLst/>
              <a:latin typeface="Calibri"/>
              <a:ea typeface="Calibri"/>
              <a:cs typeface="Arial"/>
            </a:endParaRPr>
          </a:p>
        </p:txBody>
      </p:sp>
      <p:grpSp>
        <p:nvGrpSpPr>
          <p:cNvPr id="5" name="Group 4"/>
          <p:cNvGrpSpPr/>
          <p:nvPr/>
        </p:nvGrpSpPr>
        <p:grpSpPr>
          <a:xfrm>
            <a:off x="1239601" y="719843"/>
            <a:ext cx="9794571" cy="1300455"/>
            <a:chOff x="-119848" y="1706"/>
            <a:chExt cx="9840891"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4"/>
            <p:cNvSpPr/>
            <p:nvPr/>
          </p:nvSpPr>
          <p:spPr>
            <a:xfrm>
              <a:off x="-119848" y="65189"/>
              <a:ext cx="9840891" cy="1173489"/>
            </a:xfrm>
            <a:prstGeom prst="rect">
              <a:avLst/>
            </a:prstGeom>
          </p:spPr>
          <p:style>
            <a:lnRef idx="2">
              <a:schemeClr val="dk1"/>
            </a:lnRef>
            <a:fillRef idx="1">
              <a:schemeClr val="lt1"/>
            </a:fillRef>
            <a:effectRef idx="0">
              <a:schemeClr val="dk1"/>
            </a:effectRef>
            <a:fontRef idx="minor">
              <a:schemeClr val="dk1"/>
            </a:fontRef>
          </p:style>
          <p:txBody>
            <a:bodyPr spcFirstLastPara="0" vert="horz" wrap="square" lIns="217170" tIns="217170" rIns="217170" bIns="217170" numCol="1" spcCol="1270" anchor="ctr" anchorCtr="0">
              <a:noAutofit/>
            </a:bodyPr>
            <a:lstStyle/>
            <a:p>
              <a:r>
                <a:rPr lang="en-US" sz="2400" dirty="0" smtClean="0"/>
                <a:t>l- Vertical pulley was connected as shown </a:t>
              </a:r>
              <a:endParaRPr lang="en-US" sz="2400" dirty="0"/>
            </a:p>
          </p:txBody>
        </p:sp>
      </p:grpSp>
      <p:pic>
        <p:nvPicPr>
          <p:cNvPr id="11" name="Picture 10" descr="C:\Users\Waleed\Desktop\lkjhgf.PNG"/>
          <p:cNvPicPr/>
          <p:nvPr/>
        </p:nvPicPr>
        <p:blipFill>
          <a:blip r:embed="rId2">
            <a:extLst>
              <a:ext uri="{28A0092B-C50C-407E-A947-70E740481C1C}">
                <a14:useLocalDpi xmlns:a14="http://schemas.microsoft.com/office/drawing/2010/main" val="0"/>
              </a:ext>
            </a:extLst>
          </a:blip>
          <a:srcRect/>
          <a:stretch>
            <a:fillRect/>
          </a:stretch>
        </p:blipFill>
        <p:spPr bwMode="auto">
          <a:xfrm>
            <a:off x="1502775" y="2455913"/>
            <a:ext cx="2286000" cy="3317240"/>
          </a:xfrm>
          <a:prstGeom prst="rect">
            <a:avLst/>
          </a:prstGeom>
          <a:noFill/>
          <a:ln>
            <a:noFill/>
          </a:ln>
        </p:spPr>
      </p:pic>
      <p:pic>
        <p:nvPicPr>
          <p:cNvPr id="12" name="Picture 11" descr="C:\Users\Waleed\Desktop\fg.PNG"/>
          <p:cNvPicPr/>
          <p:nvPr/>
        </p:nvPicPr>
        <p:blipFill>
          <a:blip r:embed="rId3">
            <a:extLst>
              <a:ext uri="{28A0092B-C50C-407E-A947-70E740481C1C}">
                <a14:useLocalDpi xmlns:a14="http://schemas.microsoft.com/office/drawing/2010/main" val="0"/>
              </a:ext>
            </a:extLst>
          </a:blip>
          <a:srcRect/>
          <a:stretch>
            <a:fillRect/>
          </a:stretch>
        </p:blipFill>
        <p:spPr bwMode="auto">
          <a:xfrm>
            <a:off x="4011660" y="2498458"/>
            <a:ext cx="2176780" cy="3274695"/>
          </a:xfrm>
          <a:prstGeom prst="rect">
            <a:avLst/>
          </a:prstGeom>
          <a:noFill/>
          <a:ln>
            <a:noFill/>
          </a:ln>
        </p:spPr>
      </p:pic>
      <p:pic>
        <p:nvPicPr>
          <p:cNvPr id="13" name="Picture 12" descr="C:\Users\Waleed\Desktop\pulley2.PNG"/>
          <p:cNvPicPr/>
          <p:nvPr/>
        </p:nvPicPr>
        <p:blipFill>
          <a:blip r:embed="rId4">
            <a:extLst>
              <a:ext uri="{28A0092B-C50C-407E-A947-70E740481C1C}">
                <a14:useLocalDpi xmlns:a14="http://schemas.microsoft.com/office/drawing/2010/main" val="0"/>
              </a:ext>
            </a:extLst>
          </a:blip>
          <a:srcRect/>
          <a:stretch>
            <a:fillRect/>
          </a:stretch>
        </p:blipFill>
        <p:spPr bwMode="auto">
          <a:xfrm>
            <a:off x="6949441" y="1620247"/>
            <a:ext cx="4181378" cy="4152906"/>
          </a:xfrm>
          <a:prstGeom prst="rect">
            <a:avLst/>
          </a:prstGeom>
          <a:noFill/>
          <a:ln>
            <a:noFill/>
          </a:ln>
        </p:spPr>
      </p:pic>
      <p:sp>
        <p:nvSpPr>
          <p:cNvPr id="4" name="Slide Number Placeholder 3"/>
          <p:cNvSpPr>
            <a:spLocks noGrp="1"/>
          </p:cNvSpPr>
          <p:nvPr>
            <p:ph type="sldNum" sz="quarter" idx="12"/>
          </p:nvPr>
        </p:nvSpPr>
        <p:spPr/>
        <p:txBody>
          <a:bodyPr/>
          <a:lstStyle/>
          <a:p>
            <a:fld id="{FD2EFF58-FA32-400E-B973-5F4E0681A177}" type="slidenum">
              <a:rPr lang="en-US" smtClean="0"/>
              <a:t>48</a:t>
            </a:fld>
            <a:endParaRPr lang="en-US"/>
          </a:p>
        </p:txBody>
      </p:sp>
    </p:spTree>
    <p:extLst>
      <p:ext uri="{BB962C8B-B14F-4D97-AF65-F5344CB8AC3E}">
        <p14:creationId xmlns:p14="http://schemas.microsoft.com/office/powerpoint/2010/main" val="109848339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6" name="Slide Number Placeholder 5"/>
          <p:cNvSpPr>
            <a:spLocks noGrp="1"/>
          </p:cNvSpPr>
          <p:nvPr>
            <p:ph type="sldNum" sz="quarter" idx="12"/>
          </p:nvPr>
        </p:nvSpPr>
        <p:spPr/>
        <p:txBody>
          <a:bodyPr/>
          <a:lstStyle/>
          <a:p>
            <a:fld id="{FD2EFF58-FA32-400E-B973-5F4E0681A177}" type="slidenum">
              <a:rPr lang="en-US" smtClean="0"/>
              <a:t>49</a:t>
            </a:fld>
            <a:endParaRPr lang="en-US"/>
          </a:p>
        </p:txBody>
      </p:sp>
    </p:spTree>
    <p:extLst>
      <p:ext uri="{BB962C8B-B14F-4D97-AF65-F5344CB8AC3E}">
        <p14:creationId xmlns:p14="http://schemas.microsoft.com/office/powerpoint/2010/main" val="36755689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Diagram 10"/>
          <p:cNvGraphicFramePr/>
          <p:nvPr>
            <p:extLst>
              <p:ext uri="{D42A27DB-BD31-4B8C-83A1-F6EECF244321}">
                <p14:modId xmlns:p14="http://schemas.microsoft.com/office/powerpoint/2010/main" val="1051045246"/>
              </p:ext>
            </p:extLst>
          </p:nvPr>
        </p:nvGraphicFramePr>
        <p:xfrm>
          <a:off x="1295402" y="982132"/>
          <a:ext cx="9601196" cy="13038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2" name="Content Placeholder 11"/>
          <p:cNvGraphicFramePr>
            <a:graphicFrameLocks noGrp="1"/>
          </p:cNvGraphicFramePr>
          <p:nvPr>
            <p:ph idx="1"/>
            <p:extLst>
              <p:ext uri="{D42A27DB-BD31-4B8C-83A1-F6EECF244321}">
                <p14:modId xmlns:p14="http://schemas.microsoft.com/office/powerpoint/2010/main" val="2794193236"/>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Slide Number Placeholder 1"/>
          <p:cNvSpPr>
            <a:spLocks noGrp="1"/>
          </p:cNvSpPr>
          <p:nvPr>
            <p:ph type="sldNum" sz="quarter" idx="12"/>
          </p:nvPr>
        </p:nvSpPr>
        <p:spPr/>
        <p:txBody>
          <a:bodyPr/>
          <a:lstStyle/>
          <a:p>
            <a:fld id="{FD2EFF58-FA32-400E-B973-5F4E0681A177}" type="slidenum">
              <a:rPr lang="en-US" smtClean="0"/>
              <a:t>5</a:t>
            </a:fld>
            <a:endParaRPr lang="en-US"/>
          </a:p>
        </p:txBody>
      </p:sp>
    </p:spTree>
    <p:extLst>
      <p:ext uri="{BB962C8B-B14F-4D97-AF65-F5344CB8AC3E}">
        <p14:creationId xmlns:p14="http://schemas.microsoft.com/office/powerpoint/2010/main" val="2686738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516792761"/>
              </p:ext>
            </p:extLst>
          </p:nvPr>
        </p:nvGraphicFramePr>
        <p:xfrm>
          <a:off x="1295402" y="982132"/>
          <a:ext cx="9601196" cy="13038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smtClean="0"/>
                  <a:t>Pure Torsional load .  </a:t>
                </a:r>
                <a:endParaRPr lang="en-US" dirty="0"/>
              </a:p>
              <a:p>
                <a:r>
                  <a:rPr lang="en-US" dirty="0"/>
                  <a:t> </a:t>
                </a:r>
                <a:r>
                  <a:rPr lang="en-US" dirty="0" smtClean="0"/>
                  <a:t> T</a:t>
                </a:r>
                <a:r>
                  <a:rPr lang="en-US" dirty="0"/>
                  <a:t>: applied torque on specimen (N.mm).</a:t>
                </a:r>
              </a:p>
              <a:p>
                <a:r>
                  <a:rPr lang="en-US" dirty="0"/>
                  <a:t>	F: the applied dead weight (N)</a:t>
                </a:r>
              </a:p>
              <a:p>
                <a:r>
                  <a:rPr lang="en-US" dirty="0" smtClean="0"/>
                  <a:t>  R</a:t>
                </a:r>
                <a:r>
                  <a:rPr lang="en-US" dirty="0"/>
                  <a:t>: radius of the horizontal pulley (mm)</a:t>
                </a:r>
              </a:p>
              <a:p>
                <a:r>
                  <a:rPr lang="en-US" b="1" dirty="0"/>
                  <a:t>→</a:t>
                </a:r>
                <a14:m>
                  <m:oMath xmlns:m="http://schemas.openxmlformats.org/officeDocument/2006/math">
                    <m:r>
                      <m:rPr>
                        <m:sty m:val="p"/>
                      </m:rPr>
                      <a:rPr lang="en-US">
                        <a:latin typeface="Cambria Math" panose="02040503050406030204" pitchFamily="18" charset="0"/>
                      </a:rPr>
                      <m:t>T</m:t>
                    </m:r>
                    <m:r>
                      <a:rPr lang="en-US">
                        <a:latin typeface="Cambria Math" panose="02040503050406030204" pitchFamily="18" charset="0"/>
                      </a:rPr>
                      <m:t>=</m:t>
                    </m:r>
                    <m:r>
                      <a:rPr lang="en-US">
                        <a:latin typeface="Cambria Math" panose="02040503050406030204" pitchFamily="18" charset="0"/>
                      </a:rPr>
                      <m:t>30</m:t>
                    </m:r>
                    <m:r>
                      <a:rPr lang="en-US" i="1">
                        <a:latin typeface="Cambria Math" panose="02040503050406030204" pitchFamily="18" charset="0"/>
                      </a:rPr>
                      <m:t>∗</m:t>
                    </m:r>
                    <m:r>
                      <a:rPr lang="en-US">
                        <a:latin typeface="Cambria Math" panose="02040503050406030204" pitchFamily="18" charset="0"/>
                      </a:rPr>
                      <m:t>45</m:t>
                    </m:r>
                    <m:r>
                      <a:rPr lang="en-US">
                        <a:latin typeface="Cambria Math" panose="02040503050406030204" pitchFamily="18" charset="0"/>
                      </a:rPr>
                      <m:t>=</m:t>
                    </m:r>
                    <m:r>
                      <a:rPr lang="en-US">
                        <a:latin typeface="Cambria Math" panose="02040503050406030204" pitchFamily="18" charset="0"/>
                      </a:rPr>
                      <m:t>1350</m:t>
                    </m:r>
                    <m:r>
                      <a:rPr lang="en-US">
                        <a:latin typeface="Cambria Math" panose="02040503050406030204" pitchFamily="18" charset="0"/>
                      </a:rPr>
                      <m:t> </m:t>
                    </m:r>
                    <m:r>
                      <m:rPr>
                        <m:sty m:val="p"/>
                      </m:rPr>
                      <a:rPr lang="en-US">
                        <a:latin typeface="Cambria Math" panose="02040503050406030204" pitchFamily="18" charset="0"/>
                      </a:rPr>
                      <m:t>N</m:t>
                    </m:r>
                    <m:r>
                      <a:rPr lang="en-US">
                        <a:latin typeface="Cambria Math" panose="02040503050406030204" pitchFamily="18" charset="0"/>
                      </a:rPr>
                      <m:t>.</m:t>
                    </m:r>
                    <m:r>
                      <m:rPr>
                        <m:sty m:val="p"/>
                      </m:rPr>
                      <a:rPr lang="en-US">
                        <a:latin typeface="Cambria Math" panose="02040503050406030204" pitchFamily="18" charset="0"/>
                      </a:rPr>
                      <m:t>mm</m:t>
                    </m:r>
                    <m:r>
                      <a:rPr lang="en-US">
                        <a:latin typeface="Cambria Math" panose="02040503050406030204" pitchFamily="18" charset="0"/>
                      </a:rPr>
                      <m:t> → =</m:t>
                    </m:r>
                    <m:r>
                      <a:rPr lang="en-US">
                        <a:latin typeface="Cambria Math" panose="02040503050406030204" pitchFamily="18" charset="0"/>
                      </a:rPr>
                      <m:t>1</m:t>
                    </m:r>
                    <m:r>
                      <a:rPr lang="en-US">
                        <a:latin typeface="Cambria Math" panose="02040503050406030204" pitchFamily="18" charset="0"/>
                      </a:rPr>
                      <m:t>.</m:t>
                    </m:r>
                    <m:r>
                      <a:rPr lang="en-US">
                        <a:latin typeface="Cambria Math" panose="02040503050406030204" pitchFamily="18" charset="0"/>
                      </a:rPr>
                      <m:t>35</m:t>
                    </m:r>
                    <m:r>
                      <a:rPr lang="en-US">
                        <a:latin typeface="Cambria Math" panose="02040503050406030204" pitchFamily="18" charset="0"/>
                      </a:rPr>
                      <m:t> </m:t>
                    </m:r>
                    <m:r>
                      <m:rPr>
                        <m:sty m:val="p"/>
                      </m:rPr>
                      <a:rPr lang="en-US">
                        <a:latin typeface="Cambria Math" panose="02040503050406030204" pitchFamily="18" charset="0"/>
                      </a:rPr>
                      <m:t>N</m:t>
                    </m:r>
                    <m:r>
                      <a:rPr lang="en-US">
                        <a:latin typeface="Cambria Math" panose="02040503050406030204" pitchFamily="18" charset="0"/>
                      </a:rPr>
                      <m:t>.</m:t>
                    </m:r>
                    <m:r>
                      <m:rPr>
                        <m:sty m:val="p"/>
                      </m:rPr>
                      <a:rPr lang="en-US">
                        <a:latin typeface="Cambria Math" panose="02040503050406030204" pitchFamily="18" charset="0"/>
                      </a:rPr>
                      <m:t>m</m:t>
                    </m:r>
                  </m:oMath>
                </a14:m>
                <a:endParaRPr lang="en-US" dirty="0"/>
              </a:p>
              <a:p>
                <a:pPr marL="0" indent="0">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7"/>
                <a:stretch>
                  <a:fillRect l="-1144" t="-2936"/>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FD2EFF58-FA32-400E-B973-5F4E0681A177}" type="slidenum">
              <a:rPr lang="en-US" smtClean="0"/>
              <a:t>50</a:t>
            </a:fld>
            <a:endParaRPr lang="en-US"/>
          </a:p>
        </p:txBody>
      </p:sp>
    </p:spTree>
    <p:extLst>
      <p:ext uri="{BB962C8B-B14F-4D97-AF65-F5344CB8AC3E}">
        <p14:creationId xmlns:p14="http://schemas.microsoft.com/office/powerpoint/2010/main" val="129565595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997061935"/>
              </p:ext>
            </p:extLst>
          </p:nvPr>
        </p:nvGraphicFramePr>
        <p:xfrm>
          <a:off x="1295402" y="982132"/>
          <a:ext cx="9601196" cy="13038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Content Placeholder 4"/>
          <p:cNvPicPr>
            <a:picLocks noGrp="1" noChangeAspect="1"/>
          </p:cNvPicPr>
          <p:nvPr>
            <p:ph idx="1"/>
          </p:nvPr>
        </p:nvPicPr>
        <p:blipFill>
          <a:blip r:embed="rId7">
            <a:extLst>
              <a:ext uri="{28A0092B-C50C-407E-A947-70E740481C1C}">
                <a14:useLocalDpi xmlns:a14="http://schemas.microsoft.com/office/drawing/2010/main" val="0"/>
              </a:ext>
            </a:extLst>
          </a:blip>
          <a:stretch>
            <a:fillRect/>
          </a:stretch>
        </p:blipFill>
        <p:spPr>
          <a:xfrm>
            <a:off x="2811438" y="2006222"/>
            <a:ext cx="6359857" cy="4148919"/>
          </a:xfrm>
        </p:spPr>
      </p:pic>
      <p:sp>
        <p:nvSpPr>
          <p:cNvPr id="2" name="Slide Number Placeholder 1"/>
          <p:cNvSpPr>
            <a:spLocks noGrp="1"/>
          </p:cNvSpPr>
          <p:nvPr>
            <p:ph type="sldNum" sz="quarter" idx="12"/>
          </p:nvPr>
        </p:nvSpPr>
        <p:spPr/>
        <p:txBody>
          <a:bodyPr/>
          <a:lstStyle/>
          <a:p>
            <a:fld id="{FD2EFF58-FA32-400E-B973-5F4E0681A177}" type="slidenum">
              <a:rPr lang="en-US" smtClean="0"/>
              <a:t>51</a:t>
            </a:fld>
            <a:endParaRPr lang="en-US"/>
          </a:p>
        </p:txBody>
      </p:sp>
    </p:spTree>
    <p:extLst>
      <p:ext uri="{BB962C8B-B14F-4D97-AF65-F5344CB8AC3E}">
        <p14:creationId xmlns:p14="http://schemas.microsoft.com/office/powerpoint/2010/main" val="307329583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28656527"/>
              </p:ext>
            </p:extLst>
          </p:nvPr>
        </p:nvGraphicFramePr>
        <p:xfrm>
          <a:off x="1295402" y="982132"/>
          <a:ext cx="9601196" cy="13038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Content Placeholder 3"/>
          <p:cNvPicPr>
            <a:picLocks noGrp="1" noChangeAspect="1"/>
          </p:cNvPicPr>
          <p:nvPr>
            <p:ph idx="1"/>
          </p:nvPr>
        </p:nvPicPr>
        <p:blipFill>
          <a:blip r:embed="rId7">
            <a:extLst>
              <a:ext uri="{28A0092B-C50C-407E-A947-70E740481C1C}">
                <a14:useLocalDpi xmlns:a14="http://schemas.microsoft.com/office/drawing/2010/main" val="0"/>
              </a:ext>
            </a:extLst>
          </a:blip>
          <a:stretch>
            <a:fillRect/>
          </a:stretch>
        </p:blipFill>
        <p:spPr>
          <a:xfrm>
            <a:off x="2729552" y="2156347"/>
            <a:ext cx="6414447" cy="4107976"/>
          </a:xfrm>
        </p:spPr>
      </p:pic>
      <p:sp>
        <p:nvSpPr>
          <p:cNvPr id="2" name="Slide Number Placeholder 1"/>
          <p:cNvSpPr>
            <a:spLocks noGrp="1"/>
          </p:cNvSpPr>
          <p:nvPr>
            <p:ph type="sldNum" sz="quarter" idx="12"/>
          </p:nvPr>
        </p:nvSpPr>
        <p:spPr/>
        <p:txBody>
          <a:bodyPr/>
          <a:lstStyle/>
          <a:p>
            <a:fld id="{FD2EFF58-FA32-400E-B973-5F4E0681A177}" type="slidenum">
              <a:rPr lang="en-US" smtClean="0"/>
              <a:t>52</a:t>
            </a:fld>
            <a:endParaRPr lang="en-US"/>
          </a:p>
        </p:txBody>
      </p:sp>
    </p:spTree>
    <p:extLst>
      <p:ext uri="{BB962C8B-B14F-4D97-AF65-F5344CB8AC3E}">
        <p14:creationId xmlns:p14="http://schemas.microsoft.com/office/powerpoint/2010/main" val="259379686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569676984"/>
              </p:ext>
            </p:extLst>
          </p:nvPr>
        </p:nvGraphicFramePr>
        <p:xfrm>
          <a:off x="1295402" y="982132"/>
          <a:ext cx="9601196" cy="13038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Content Placeholder 3"/>
          <p:cNvPicPr>
            <a:picLocks noGrp="1" noChangeAspect="1"/>
          </p:cNvPicPr>
          <p:nvPr>
            <p:ph idx="1"/>
          </p:nvPr>
        </p:nvPicPr>
        <p:blipFill>
          <a:blip r:embed="rId7">
            <a:extLst>
              <a:ext uri="{28A0092B-C50C-407E-A947-70E740481C1C}">
                <a14:useLocalDpi xmlns:a14="http://schemas.microsoft.com/office/drawing/2010/main" val="0"/>
              </a:ext>
            </a:extLst>
          </a:blip>
          <a:stretch>
            <a:fillRect/>
          </a:stretch>
        </p:blipFill>
        <p:spPr>
          <a:xfrm>
            <a:off x="3179929" y="2557463"/>
            <a:ext cx="5691116" cy="3317875"/>
          </a:xfrm>
        </p:spPr>
      </p:pic>
      <p:sp>
        <p:nvSpPr>
          <p:cNvPr id="2" name="Slide Number Placeholder 1"/>
          <p:cNvSpPr>
            <a:spLocks noGrp="1"/>
          </p:cNvSpPr>
          <p:nvPr>
            <p:ph type="sldNum" sz="quarter" idx="12"/>
          </p:nvPr>
        </p:nvSpPr>
        <p:spPr/>
        <p:txBody>
          <a:bodyPr/>
          <a:lstStyle/>
          <a:p>
            <a:fld id="{FD2EFF58-FA32-400E-B973-5F4E0681A177}" type="slidenum">
              <a:rPr lang="en-US" smtClean="0"/>
              <a:t>53</a:t>
            </a:fld>
            <a:endParaRPr lang="en-US"/>
          </a:p>
        </p:txBody>
      </p:sp>
    </p:spTree>
    <p:extLst>
      <p:ext uri="{BB962C8B-B14F-4D97-AF65-F5344CB8AC3E}">
        <p14:creationId xmlns:p14="http://schemas.microsoft.com/office/powerpoint/2010/main" val="393483860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198184985"/>
              </p:ext>
            </p:extLst>
          </p:nvPr>
        </p:nvGraphicFramePr>
        <p:xfrm>
          <a:off x="1295402" y="982132"/>
          <a:ext cx="9601196" cy="13038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Content Placeholder 4"/>
          <p:cNvGraphicFramePr>
            <a:graphicFrameLocks noGrp="1"/>
          </p:cNvGraphicFramePr>
          <p:nvPr>
            <p:ph idx="1"/>
          </p:nvPr>
        </p:nvGraphicFramePr>
        <p:xfrm>
          <a:off x="1295400" y="2557463"/>
          <a:ext cx="9601200" cy="3317875"/>
        </p:xfrm>
        <a:graphic>
          <a:graphicData uri="http://schemas.openxmlformats.org/drawingml/2006/chart">
            <c:chart xmlns:c="http://schemas.openxmlformats.org/drawingml/2006/chart" xmlns:r="http://schemas.openxmlformats.org/officeDocument/2006/relationships" r:id="rId7"/>
          </a:graphicData>
        </a:graphic>
      </p:graphicFrame>
      <p:sp>
        <p:nvSpPr>
          <p:cNvPr id="2" name="Slide Number Placeholder 1"/>
          <p:cNvSpPr>
            <a:spLocks noGrp="1"/>
          </p:cNvSpPr>
          <p:nvPr>
            <p:ph type="sldNum" sz="quarter" idx="12"/>
          </p:nvPr>
        </p:nvSpPr>
        <p:spPr/>
        <p:txBody>
          <a:bodyPr/>
          <a:lstStyle/>
          <a:p>
            <a:fld id="{FD2EFF58-FA32-400E-B973-5F4E0681A177}" type="slidenum">
              <a:rPr lang="en-US" smtClean="0"/>
              <a:t>54</a:t>
            </a:fld>
            <a:endParaRPr lang="en-US"/>
          </a:p>
        </p:txBody>
      </p:sp>
    </p:spTree>
    <p:extLst>
      <p:ext uri="{BB962C8B-B14F-4D97-AF65-F5344CB8AC3E}">
        <p14:creationId xmlns:p14="http://schemas.microsoft.com/office/powerpoint/2010/main" val="33322385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08616907"/>
              </p:ext>
            </p:extLst>
          </p:nvPr>
        </p:nvGraphicFramePr>
        <p:xfrm>
          <a:off x="1295402" y="982133"/>
          <a:ext cx="9601196" cy="10295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Content Placeholder 5"/>
          <p:cNvGraphicFramePr>
            <a:graphicFrameLocks noGrp="1"/>
          </p:cNvGraphicFramePr>
          <p:nvPr>
            <p:ph sz="half" idx="1"/>
            <p:extLst>
              <p:ext uri="{D42A27DB-BD31-4B8C-83A1-F6EECF244321}">
                <p14:modId xmlns:p14="http://schemas.microsoft.com/office/powerpoint/2010/main" val="1973379435"/>
              </p:ext>
            </p:extLst>
          </p:nvPr>
        </p:nvGraphicFramePr>
        <p:xfrm>
          <a:off x="1111348" y="2560638"/>
          <a:ext cx="5078437" cy="3309937"/>
        </p:xfrm>
        <a:graphic>
          <a:graphicData uri="http://schemas.openxmlformats.org/drawingml/2006/chart">
            <c:chart xmlns:c="http://schemas.openxmlformats.org/drawingml/2006/chart" xmlns:r="http://schemas.openxmlformats.org/officeDocument/2006/relationships" r:id="rId7"/>
          </a:graphicData>
        </a:graphic>
      </p:graphicFrame>
      <p:pic>
        <p:nvPicPr>
          <p:cNvPr id="7" name="Content Placeholder 4" descr="scan0010"/>
          <p:cNvPicPr>
            <a:picLocks noGrp="1" noChangeAspect="1" noChangeArrowheads="1"/>
          </p:cNvPicPr>
          <p:nvPr>
            <p:ph sz="half" idx="2"/>
          </p:nvPr>
        </p:nvPicPr>
        <p:blipFill>
          <a:blip r:embed="rId8">
            <a:extLst>
              <a:ext uri="{28A0092B-C50C-407E-A947-70E740481C1C}">
                <a14:useLocalDpi xmlns:a14="http://schemas.microsoft.com/office/drawing/2010/main" val="0"/>
              </a:ext>
            </a:extLst>
          </a:blip>
          <a:srcRect/>
          <a:stretch>
            <a:fillRect/>
          </a:stretch>
        </p:blipFill>
        <p:spPr bwMode="auto">
          <a:xfrm>
            <a:off x="6364478" y="2574389"/>
            <a:ext cx="4903744" cy="3502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FD2EFF58-FA32-400E-B973-5F4E0681A177}" type="slidenum">
              <a:rPr lang="en-US" smtClean="0"/>
              <a:t>55</a:t>
            </a:fld>
            <a:endParaRPr lang="en-US"/>
          </a:p>
        </p:txBody>
      </p:sp>
    </p:spTree>
    <p:extLst>
      <p:ext uri="{BB962C8B-B14F-4D97-AF65-F5344CB8AC3E}">
        <p14:creationId xmlns:p14="http://schemas.microsoft.com/office/powerpoint/2010/main" val="182085628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870715016"/>
              </p:ext>
            </p:extLst>
          </p:nvPr>
        </p:nvGraphicFramePr>
        <p:xfrm>
          <a:off x="1295402" y="982132"/>
          <a:ext cx="9601196" cy="13038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p:txBody>
          <a:bodyPr/>
          <a:lstStyle/>
          <a:p>
            <a:r>
              <a:rPr lang="en-US" dirty="0" smtClean="0"/>
              <a:t>Results for pure axial load experiment :   </a:t>
            </a:r>
            <a:endParaRPr lang="en-US" dirty="0"/>
          </a:p>
        </p:txBody>
      </p:sp>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06736" y="0"/>
            <a:ext cx="4173610" cy="6858000"/>
          </a:xfrm>
          <a:prstGeom prst="rect">
            <a:avLst/>
          </a:prstGeom>
        </p:spPr>
      </p:pic>
      <p:sp>
        <p:nvSpPr>
          <p:cNvPr id="2" name="Slide Number Placeholder 1"/>
          <p:cNvSpPr>
            <a:spLocks noGrp="1"/>
          </p:cNvSpPr>
          <p:nvPr>
            <p:ph type="sldNum" sz="quarter" idx="12"/>
          </p:nvPr>
        </p:nvSpPr>
        <p:spPr/>
        <p:txBody>
          <a:bodyPr/>
          <a:lstStyle/>
          <a:p>
            <a:fld id="{FD2EFF58-FA32-400E-B973-5F4E0681A177}" type="slidenum">
              <a:rPr lang="en-US" smtClean="0"/>
              <a:t>56</a:t>
            </a:fld>
            <a:endParaRPr lang="en-US"/>
          </a:p>
        </p:txBody>
      </p:sp>
    </p:spTree>
    <p:extLst>
      <p:ext uri="{BB962C8B-B14F-4D97-AF65-F5344CB8AC3E}">
        <p14:creationId xmlns:p14="http://schemas.microsoft.com/office/powerpoint/2010/main" val="411860721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910000183"/>
              </p:ext>
            </p:extLst>
          </p:nvPr>
        </p:nvGraphicFramePr>
        <p:xfrm>
          <a:off x="1295402" y="982132"/>
          <a:ext cx="9601196" cy="13038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p:txBody>
          <a:bodyPr/>
          <a:lstStyle/>
          <a:p>
            <a:pPr marL="0" indent="0">
              <a:buNone/>
            </a:pPr>
            <a:endParaRPr lang="en-US" dirty="0"/>
          </a:p>
          <a:p>
            <a:pPr marL="0" indent="0">
              <a:buNone/>
            </a:pPr>
            <a:endParaRPr lang="en-US" dirty="0"/>
          </a:p>
        </p:txBody>
      </p:sp>
      <p:pic>
        <p:nvPicPr>
          <p:cNvPr id="2" name="Picture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21843" y="153760"/>
            <a:ext cx="4551172" cy="6554115"/>
          </a:xfrm>
          <a:prstGeom prst="rect">
            <a:avLst/>
          </a:prstGeom>
        </p:spPr>
      </p:pic>
      <p:sp>
        <p:nvSpPr>
          <p:cNvPr id="5" name="Slide Number Placeholder 4"/>
          <p:cNvSpPr>
            <a:spLocks noGrp="1"/>
          </p:cNvSpPr>
          <p:nvPr>
            <p:ph type="sldNum" sz="quarter" idx="12"/>
          </p:nvPr>
        </p:nvSpPr>
        <p:spPr/>
        <p:txBody>
          <a:bodyPr/>
          <a:lstStyle/>
          <a:p>
            <a:fld id="{FD2EFF58-FA32-400E-B973-5F4E0681A177}" type="slidenum">
              <a:rPr lang="en-US" smtClean="0"/>
              <a:t>57</a:t>
            </a:fld>
            <a:endParaRPr lang="en-US"/>
          </a:p>
        </p:txBody>
      </p:sp>
    </p:spTree>
    <p:extLst>
      <p:ext uri="{BB962C8B-B14F-4D97-AF65-F5344CB8AC3E}">
        <p14:creationId xmlns:p14="http://schemas.microsoft.com/office/powerpoint/2010/main" val="367597818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643523377"/>
              </p:ext>
            </p:extLst>
          </p:nvPr>
        </p:nvGraphicFramePr>
        <p:xfrm>
          <a:off x="1295402" y="982132"/>
          <a:ext cx="9601196" cy="13038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p:txBody>
          <a:bodyPr/>
          <a:lstStyle/>
          <a:p>
            <a:pPr>
              <a:buFont typeface="Arial" panose="020B0604020202020204" pitchFamily="34" charset="0"/>
              <a:buChar char="•"/>
            </a:pPr>
            <a:r>
              <a:rPr lang="en-US" b="1" dirty="0"/>
              <a:t>Combined Load </a:t>
            </a:r>
            <a:r>
              <a:rPr lang="en-US" b="1" dirty="0" smtClean="0"/>
              <a:t>Test</a:t>
            </a:r>
            <a:r>
              <a:rPr lang="en-US" b="1" dirty="0"/>
              <a:t> </a:t>
            </a:r>
            <a:endParaRPr lang="en-US" sz="2400" dirty="0"/>
          </a:p>
          <a:p>
            <a:pPr marL="0" indent="0">
              <a:buNone/>
            </a:pPr>
            <a:r>
              <a:rPr lang="en-US" dirty="0"/>
              <a:t>There is no enough time to achieve this type of </a:t>
            </a:r>
            <a:r>
              <a:rPr lang="en-US" dirty="0" smtClean="0"/>
              <a:t>test.</a:t>
            </a:r>
            <a:endParaRPr lang="en-US" dirty="0"/>
          </a:p>
        </p:txBody>
      </p:sp>
      <p:sp>
        <p:nvSpPr>
          <p:cNvPr id="2" name="Slide Number Placeholder 1"/>
          <p:cNvSpPr>
            <a:spLocks noGrp="1"/>
          </p:cNvSpPr>
          <p:nvPr>
            <p:ph type="sldNum" sz="quarter" idx="12"/>
          </p:nvPr>
        </p:nvSpPr>
        <p:spPr/>
        <p:txBody>
          <a:bodyPr/>
          <a:lstStyle/>
          <a:p>
            <a:fld id="{FD2EFF58-FA32-400E-B973-5F4E0681A177}" type="slidenum">
              <a:rPr lang="en-US" smtClean="0"/>
              <a:t>58</a:t>
            </a:fld>
            <a:endParaRPr lang="en-US"/>
          </a:p>
        </p:txBody>
      </p:sp>
    </p:spTree>
    <p:extLst>
      <p:ext uri="{BB962C8B-B14F-4D97-AF65-F5344CB8AC3E}">
        <p14:creationId xmlns:p14="http://schemas.microsoft.com/office/powerpoint/2010/main" val="114170898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295402" y="982132"/>
          <a:ext cx="9601196" cy="13038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5"/>
          <p:cNvPicPr>
            <a:picLocks noGrp="1" noChangeAspect="1"/>
          </p:cNvPicPr>
          <p:nvPr>
            <p:ph idx="1"/>
          </p:nvPr>
        </p:nvPicPr>
        <p:blipFill>
          <a:blip r:embed="rId7" cstate="print">
            <a:extLst>
              <a:ext uri="{28A0092B-C50C-407E-A947-70E740481C1C}">
                <a14:useLocalDpi xmlns:a14="http://schemas.microsoft.com/office/drawing/2010/main" val="0"/>
              </a:ext>
            </a:extLst>
          </a:blip>
          <a:stretch>
            <a:fillRect/>
          </a:stretch>
        </p:blipFill>
        <p:spPr>
          <a:xfrm>
            <a:off x="2784144" y="1828801"/>
            <a:ext cx="7042244" cy="4367284"/>
          </a:xfrm>
        </p:spPr>
      </p:pic>
      <p:sp>
        <p:nvSpPr>
          <p:cNvPr id="2" name="Slide Number Placeholder 1"/>
          <p:cNvSpPr>
            <a:spLocks noGrp="1"/>
          </p:cNvSpPr>
          <p:nvPr>
            <p:ph type="sldNum" sz="quarter" idx="12"/>
          </p:nvPr>
        </p:nvSpPr>
        <p:spPr/>
        <p:txBody>
          <a:bodyPr/>
          <a:lstStyle/>
          <a:p>
            <a:fld id="{FD2EFF58-FA32-400E-B973-5F4E0681A177}" type="slidenum">
              <a:rPr lang="en-US" smtClean="0"/>
              <a:t>59</a:t>
            </a:fld>
            <a:endParaRPr lang="en-US"/>
          </a:p>
        </p:txBody>
      </p:sp>
    </p:spTree>
    <p:extLst>
      <p:ext uri="{BB962C8B-B14F-4D97-AF65-F5344CB8AC3E}">
        <p14:creationId xmlns:p14="http://schemas.microsoft.com/office/powerpoint/2010/main" val="14451406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1295402" y="982132"/>
          <a:ext cx="9601196" cy="13038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Content Placeholder 4"/>
          <p:cNvGraphicFramePr>
            <a:graphicFrameLocks noGrp="1"/>
          </p:cNvGraphicFramePr>
          <p:nvPr>
            <p:ph idx="1"/>
            <p:extLst>
              <p:ext uri="{D42A27DB-BD31-4B8C-83A1-F6EECF244321}">
                <p14:modId xmlns:p14="http://schemas.microsoft.com/office/powerpoint/2010/main" val="1841182420"/>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Slide Number Placeholder 1"/>
          <p:cNvSpPr>
            <a:spLocks noGrp="1"/>
          </p:cNvSpPr>
          <p:nvPr>
            <p:ph type="sldNum" sz="quarter" idx="12"/>
          </p:nvPr>
        </p:nvSpPr>
        <p:spPr/>
        <p:txBody>
          <a:bodyPr/>
          <a:lstStyle/>
          <a:p>
            <a:fld id="{FD2EFF58-FA32-400E-B973-5F4E0681A177}" type="slidenum">
              <a:rPr lang="en-US" smtClean="0"/>
              <a:t>6</a:t>
            </a:fld>
            <a:endParaRPr lang="en-US"/>
          </a:p>
        </p:txBody>
      </p:sp>
    </p:spTree>
    <p:extLst>
      <p:ext uri="{BB962C8B-B14F-4D97-AF65-F5344CB8AC3E}">
        <p14:creationId xmlns:p14="http://schemas.microsoft.com/office/powerpoint/2010/main" val="397592494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D2EFF58-FA32-400E-B973-5F4E0681A177}" type="slidenum">
              <a:rPr lang="en-US" smtClean="0"/>
              <a:t>60</a:t>
            </a:fld>
            <a:endParaRPr lang="en-US"/>
          </a:p>
        </p:txBody>
      </p:sp>
      <p:pic>
        <p:nvPicPr>
          <p:cNvPr id="1026" name="Picture 2" descr="C:\Users\Waleed\Downloads\11180168_10153254099013769_451084007_n.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96277" y="1682497"/>
            <a:ext cx="5655480" cy="4241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439461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367854997"/>
              </p:ext>
            </p:extLst>
          </p:nvPr>
        </p:nvGraphicFramePr>
        <p:xfrm>
          <a:off x="1295402" y="982132"/>
          <a:ext cx="9601196" cy="13038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p:txBody>
          <a:bodyPr/>
          <a:lstStyle/>
          <a:p>
            <a:r>
              <a:rPr lang="en-US" dirty="0"/>
              <a:t>We were hope getting the best results through our project but we encountered some problems that we talked about previously ,we solved some of these but other did not </a:t>
            </a:r>
            <a:r>
              <a:rPr lang="en-US" dirty="0" smtClean="0"/>
              <a:t>solve.</a:t>
            </a:r>
            <a:endParaRPr lang="en-US" dirty="0"/>
          </a:p>
        </p:txBody>
      </p:sp>
      <p:sp>
        <p:nvSpPr>
          <p:cNvPr id="2" name="Slide Number Placeholder 1"/>
          <p:cNvSpPr>
            <a:spLocks noGrp="1"/>
          </p:cNvSpPr>
          <p:nvPr>
            <p:ph type="sldNum" sz="quarter" idx="12"/>
          </p:nvPr>
        </p:nvSpPr>
        <p:spPr/>
        <p:txBody>
          <a:bodyPr/>
          <a:lstStyle/>
          <a:p>
            <a:fld id="{FD2EFF58-FA32-400E-B973-5F4E0681A177}" type="slidenum">
              <a:rPr lang="en-US" smtClean="0"/>
              <a:t>61</a:t>
            </a:fld>
            <a:endParaRPr lang="en-US"/>
          </a:p>
        </p:txBody>
      </p:sp>
    </p:spTree>
    <p:extLst>
      <p:ext uri="{BB962C8B-B14F-4D97-AF65-F5344CB8AC3E}">
        <p14:creationId xmlns:p14="http://schemas.microsoft.com/office/powerpoint/2010/main" val="93969260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D2EFF58-FA32-400E-B973-5F4E0681A177}" type="slidenum">
              <a:rPr lang="en-US" smtClean="0"/>
              <a:t>62</a:t>
            </a:fld>
            <a:endParaRPr lang="en-US"/>
          </a:p>
        </p:txBody>
      </p:sp>
      <p:pic>
        <p:nvPicPr>
          <p:cNvPr id="5" name="Picture 2" descr="https://encrypted-tbn3.gstatic.com/images?q=tbn:ANd9GcSQig_y5W07CX5omNLdTzy7OK_mxTeQ5FLs0-fzWXWOVIxw2vXP"/>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42103" y="2426208"/>
            <a:ext cx="6311625" cy="3072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46898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1293811" y="1388534"/>
          <a:ext cx="3718455" cy="137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extLst/>
          </p:nvPr>
        </p:nvGraphicFramePr>
        <p:xfrm>
          <a:off x="1293811" y="3031065"/>
          <a:ext cx="3875597" cy="243840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5" name="Content Placeholder 4" descr="scan0010"/>
          <p:cNvPicPr>
            <a:picLocks noGrp="1" noChangeAspect="1" noChangeArrowheads="1"/>
          </p:cNvPicPr>
          <p:nvPr>
            <p:ph idx="1"/>
          </p:nvPr>
        </p:nvPicPr>
        <p:blipFill>
          <a:blip r:embed="rId12">
            <a:extLst>
              <a:ext uri="{28A0092B-C50C-407E-A947-70E740481C1C}">
                <a14:useLocalDpi xmlns:a14="http://schemas.microsoft.com/office/drawing/2010/main" val="0"/>
              </a:ext>
            </a:extLst>
          </a:blip>
          <a:srcRect/>
          <a:stretch>
            <a:fillRect/>
          </a:stretch>
        </p:blipFill>
        <p:spPr bwMode="auto">
          <a:xfrm>
            <a:off x="5238206" y="1545289"/>
            <a:ext cx="6191793" cy="4080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FD2EFF58-FA32-400E-B973-5F4E0681A177}" type="slidenum">
              <a:rPr lang="en-US" smtClean="0"/>
              <a:t>7</a:t>
            </a:fld>
            <a:endParaRPr lang="en-US"/>
          </a:p>
        </p:txBody>
      </p:sp>
    </p:spTree>
    <p:extLst>
      <p:ext uri="{BB962C8B-B14F-4D97-AF65-F5344CB8AC3E}">
        <p14:creationId xmlns:p14="http://schemas.microsoft.com/office/powerpoint/2010/main" val="37458797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Text Placeholder 3"/>
          <p:cNvSpPr>
            <a:spLocks noGrp="1"/>
          </p:cNvSpPr>
          <p:nvPr>
            <p:ph type="body" sz="half" idx="2"/>
          </p:nvPr>
        </p:nvSpPr>
        <p:spPr/>
        <p:txBody>
          <a:bodyPr/>
          <a:lstStyle/>
          <a:p>
            <a:endParaRPr lang="en-US"/>
          </a:p>
        </p:txBody>
      </p:sp>
      <p:sp>
        <p:nvSpPr>
          <p:cNvPr id="5" name="Slide Number Placeholder 4"/>
          <p:cNvSpPr>
            <a:spLocks noGrp="1"/>
          </p:cNvSpPr>
          <p:nvPr>
            <p:ph type="sldNum" sz="quarter" idx="12"/>
          </p:nvPr>
        </p:nvSpPr>
        <p:spPr/>
        <p:txBody>
          <a:bodyPr/>
          <a:lstStyle/>
          <a:p>
            <a:fld id="{FD2EFF58-FA32-400E-B973-5F4E0681A177}" type="slidenum">
              <a:rPr lang="en-US" smtClean="0"/>
              <a:t>8</a:t>
            </a:fld>
            <a:endParaRPr lang="en-US"/>
          </a:p>
        </p:txBody>
      </p:sp>
    </p:spTree>
    <p:extLst>
      <p:ext uri="{BB962C8B-B14F-4D97-AF65-F5344CB8AC3E}">
        <p14:creationId xmlns:p14="http://schemas.microsoft.com/office/powerpoint/2010/main" val="17660687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58885" y="986548"/>
            <a:ext cx="5627131" cy="1300455"/>
            <a:chOff x="0" y="1706"/>
            <a:chExt cx="9601196" cy="1300455"/>
          </a:xfrm>
        </p:grpSpPr>
        <p:sp>
          <p:nvSpPr>
            <p:cNvPr id="6" name="Rounded Rectangle 5"/>
            <p:cNvSpPr/>
            <p:nvPr/>
          </p:nvSpPr>
          <p:spPr>
            <a:xfrm>
              <a:off x="0" y="1706"/>
              <a:ext cx="9601196" cy="130045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63483" y="65189"/>
              <a:ext cx="9474230" cy="11734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7170" tIns="217170" rIns="217170" bIns="217170" numCol="1" spcCol="1270" anchor="ctr" anchorCtr="0">
              <a:noAutofit/>
            </a:bodyPr>
            <a:lstStyle/>
            <a:p>
              <a:pPr lvl="0" defTabSz="2533650">
                <a:lnSpc>
                  <a:spcPct val="90000"/>
                </a:lnSpc>
                <a:spcBef>
                  <a:spcPct val="0"/>
                </a:spcBef>
                <a:spcAft>
                  <a:spcPct val="35000"/>
                </a:spcAft>
              </a:pPr>
              <a:r>
                <a:rPr lang="en-US" sz="4700" dirty="0" smtClean="0"/>
                <a:t> </a:t>
              </a:r>
              <a:endParaRPr lang="en-US" sz="4700" dirty="0"/>
            </a:p>
          </p:txBody>
        </p:sp>
      </p:grpSp>
      <p:pic>
        <p:nvPicPr>
          <p:cNvPr id="102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315200" y="986548"/>
            <a:ext cx="4059936" cy="4999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396092" y="3444461"/>
            <a:ext cx="5568226" cy="1631216"/>
          </a:xfrm>
          <a:prstGeom prst="rect">
            <a:avLst/>
          </a:prstGeom>
        </p:spPr>
        <p:txBody>
          <a:bodyPr wrap="square">
            <a:spAutoFit/>
          </a:bodyPr>
          <a:lstStyle/>
          <a:p>
            <a:pPr marL="342900" indent="-342900">
              <a:buFont typeface="Arial" pitchFamily="34" charset="0"/>
              <a:buChar char="•"/>
            </a:pPr>
            <a:r>
              <a:rPr lang="en-US" sz="2000" dirty="0" smtClean="0"/>
              <a:t>The </a:t>
            </a:r>
            <a:r>
              <a:rPr lang="en-US" sz="2000" dirty="0"/>
              <a:t>idea of </a:t>
            </a:r>
            <a:r>
              <a:rPr lang="en-US" sz="2000" dirty="0" smtClean="0"/>
              <a:t>CTA </a:t>
            </a:r>
            <a:r>
              <a:rPr lang="en-US" sz="2000" dirty="0"/>
              <a:t>comes </a:t>
            </a:r>
            <a:r>
              <a:rPr lang="en-US" sz="2000" dirty="0" smtClean="0"/>
              <a:t>     from </a:t>
            </a:r>
            <a:r>
              <a:rPr lang="en-US" sz="2000" dirty="0"/>
              <a:t>the ASTM </a:t>
            </a:r>
            <a:r>
              <a:rPr lang="en-US" sz="2000" dirty="0" smtClean="0"/>
              <a:t>D1043.</a:t>
            </a:r>
          </a:p>
          <a:p>
            <a:endParaRPr lang="en-US" sz="2000" dirty="0" smtClean="0"/>
          </a:p>
          <a:p>
            <a:pPr marL="342900" indent="-342900">
              <a:buFont typeface="Arial" pitchFamily="34" charset="0"/>
              <a:buChar char="•"/>
            </a:pPr>
            <a:r>
              <a:rPr lang="en-US" sz="2000" dirty="0" smtClean="0"/>
              <a:t>This device used </a:t>
            </a:r>
            <a:r>
              <a:rPr lang="en-US" sz="2000" dirty="0"/>
              <a:t>to determine the modulus of rigidity</a:t>
            </a:r>
          </a:p>
        </p:txBody>
      </p:sp>
      <p:sp>
        <p:nvSpPr>
          <p:cNvPr id="2" name="Rectangle 1"/>
          <p:cNvSpPr/>
          <p:nvPr/>
        </p:nvSpPr>
        <p:spPr>
          <a:xfrm>
            <a:off x="1748014" y="1452109"/>
            <a:ext cx="4792209" cy="400110"/>
          </a:xfrm>
          <a:prstGeom prst="rect">
            <a:avLst/>
          </a:prstGeom>
        </p:spPr>
        <p:txBody>
          <a:bodyPr wrap="none">
            <a:spAutoFit/>
          </a:bodyPr>
          <a:lstStyle/>
          <a:p>
            <a:r>
              <a:rPr lang="en-US" sz="2000" b="1" i="1" dirty="0">
                <a:solidFill>
                  <a:schemeClr val="bg1"/>
                </a:solidFill>
              </a:rPr>
              <a:t>Design of Creep Testing Apparatus (CTA)</a:t>
            </a:r>
            <a:endParaRPr lang="en-US" sz="2000" dirty="0">
              <a:solidFill>
                <a:schemeClr val="bg1"/>
              </a:solidFill>
            </a:endParaRPr>
          </a:p>
        </p:txBody>
      </p:sp>
      <p:sp>
        <p:nvSpPr>
          <p:cNvPr id="9" name="Slide Number Placeholder 8"/>
          <p:cNvSpPr>
            <a:spLocks noGrp="1"/>
          </p:cNvSpPr>
          <p:nvPr>
            <p:ph type="sldNum" sz="quarter" idx="12"/>
          </p:nvPr>
        </p:nvSpPr>
        <p:spPr/>
        <p:txBody>
          <a:bodyPr/>
          <a:lstStyle/>
          <a:p>
            <a:fld id="{FD2EFF58-FA32-400E-B973-5F4E0681A177}" type="slidenum">
              <a:rPr lang="en-US" smtClean="0"/>
              <a:t>9</a:t>
            </a:fld>
            <a:endParaRPr lang="en-US"/>
          </a:p>
        </p:txBody>
      </p:sp>
    </p:spTree>
    <p:extLst>
      <p:ext uri="{BB962C8B-B14F-4D97-AF65-F5344CB8AC3E}">
        <p14:creationId xmlns:p14="http://schemas.microsoft.com/office/powerpoint/2010/main" val="27306627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Organic</Template>
  <TotalTime>2556</TotalTime>
  <Words>1497</Words>
  <Application>Microsoft Office PowerPoint</Application>
  <PresentationFormat>Custom</PresentationFormat>
  <Paragraphs>393</Paragraphs>
  <Slides>62</Slides>
  <Notes>1</Notes>
  <HiddenSlides>0</HiddenSlides>
  <MMClips>8</MMClips>
  <ScaleCrop>false</ScaleCrop>
  <HeadingPairs>
    <vt:vector size="4" baseType="variant">
      <vt:variant>
        <vt:lpstr>Theme</vt:lpstr>
      </vt:variant>
      <vt:variant>
        <vt:i4>1</vt:i4>
      </vt:variant>
      <vt:variant>
        <vt:lpstr>Slide Titles</vt:lpstr>
      </vt:variant>
      <vt:variant>
        <vt:i4>62</vt:i4>
      </vt:variant>
    </vt:vector>
  </HeadingPairs>
  <TitlesOfParts>
    <vt:vector size="63" baseType="lpstr">
      <vt:lpstr>Organic</vt:lpstr>
      <vt:lpstr>       An-Najah National University         Faculty of Engineering &amp; IT        Mechanical Engineering Department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khaled jawabreh</dc:creator>
  <cp:lastModifiedBy>Waleed</cp:lastModifiedBy>
  <cp:revision>135</cp:revision>
  <dcterms:created xsi:type="dcterms:W3CDTF">2014-12-11T14:31:58Z</dcterms:created>
  <dcterms:modified xsi:type="dcterms:W3CDTF">2015-05-14T11:42:28Z</dcterms:modified>
</cp:coreProperties>
</file>