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>
      <p:cViewPr varScale="1">
        <p:scale>
          <a:sx n="76" d="100"/>
          <a:sy n="76" d="100"/>
        </p:scale>
        <p:origin x="126" y="82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CE7B85-8D75-42EA-BE49-5D5ECC3EA588}" type="datetimeFigureOut">
              <a:rPr lang="en-US" smtClean="0"/>
              <a:t>7/3/2017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5C8290-4221-4A67-8A20-CC09350C49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68944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CE7B85-8D75-42EA-BE49-5D5ECC3EA588}" type="datetimeFigureOut">
              <a:rPr lang="en-US" smtClean="0"/>
              <a:t>7/3/2017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5C8290-4221-4A67-8A20-CC09350C49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13999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CE7B85-8D75-42EA-BE49-5D5ECC3EA588}" type="datetimeFigureOut">
              <a:rPr lang="en-US" smtClean="0"/>
              <a:t>7/3/2017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5C8290-4221-4A67-8A20-CC09350C49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59476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CE7B85-8D75-42EA-BE49-5D5ECC3EA588}" type="datetimeFigureOut">
              <a:rPr lang="en-US" smtClean="0"/>
              <a:t>7/3/2017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5C8290-4221-4A67-8A20-CC09350C49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61026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CE7B85-8D75-42EA-BE49-5D5ECC3EA588}" type="datetimeFigureOut">
              <a:rPr lang="en-US" smtClean="0"/>
              <a:t>7/3/2017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5C8290-4221-4A67-8A20-CC09350C49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11829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CE7B85-8D75-42EA-BE49-5D5ECC3EA588}" type="datetimeFigureOut">
              <a:rPr lang="en-US" smtClean="0"/>
              <a:t>7/3/2017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5C8290-4221-4A67-8A20-CC09350C49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75716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CE7B85-8D75-42EA-BE49-5D5ECC3EA588}" type="datetimeFigureOut">
              <a:rPr lang="en-US" smtClean="0"/>
              <a:t>7/3/2017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5C8290-4221-4A67-8A20-CC09350C49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7073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CE7B85-8D75-42EA-BE49-5D5ECC3EA588}" type="datetimeFigureOut">
              <a:rPr lang="en-US" smtClean="0"/>
              <a:t>7/3/2017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5C8290-4221-4A67-8A20-CC09350C49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27577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CE7B85-8D75-42EA-BE49-5D5ECC3EA588}" type="datetimeFigureOut">
              <a:rPr lang="en-US" smtClean="0"/>
              <a:t>7/3/2017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5C8290-4221-4A67-8A20-CC09350C49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51799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CE7B85-8D75-42EA-BE49-5D5ECC3EA588}" type="datetimeFigureOut">
              <a:rPr lang="en-US" smtClean="0"/>
              <a:t>7/3/2017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5C8290-4221-4A67-8A20-CC09350C49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15417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CE7B85-8D75-42EA-BE49-5D5ECC3EA588}" type="datetimeFigureOut">
              <a:rPr lang="en-US" smtClean="0"/>
              <a:t>7/3/2017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5C8290-4221-4A67-8A20-CC09350C49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35446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CE7B85-8D75-42EA-BE49-5D5ECC3EA588}" type="datetimeFigureOut">
              <a:rPr lang="en-US" smtClean="0"/>
              <a:t>7/3/2017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5C8290-4221-4A67-8A20-CC09350C49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20919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4762"/>
            <a:ext cx="12192000" cy="66187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373099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277734170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424210785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193056894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</p:spPr>
      </p:pic>
    </p:spTree>
    <p:extLst>
      <p:ext uri="{BB962C8B-B14F-4D97-AF65-F5344CB8AC3E}">
        <p14:creationId xmlns:p14="http://schemas.microsoft.com/office/powerpoint/2010/main" val="84496035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115530319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9416520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626100" y="673100"/>
            <a:ext cx="4813300" cy="1017588"/>
          </a:xfrm>
        </p:spPr>
        <p:txBody>
          <a:bodyPr>
            <a:normAutofit/>
          </a:bodyPr>
          <a:lstStyle/>
          <a:p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36203662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32143215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11409208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426900677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211430327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128907252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136884192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373721140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0</Words>
  <Application>Microsoft Office PowerPoint</Application>
  <PresentationFormat>Widescreen</PresentationFormat>
  <Paragraphs>0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9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Admin</cp:lastModifiedBy>
  <cp:revision>1</cp:revision>
  <dcterms:created xsi:type="dcterms:W3CDTF">2017-07-03T09:14:13Z</dcterms:created>
  <dcterms:modified xsi:type="dcterms:W3CDTF">2017-07-03T09:20:44Z</dcterms:modified>
</cp:coreProperties>
</file>