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9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9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47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0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8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7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5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7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4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4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E7B85-8D75-42EA-BE49-5D5ECC3EA588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C8290-4221-4A67-8A20-CC09350C4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9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2"/>
            <a:ext cx="12192000" cy="66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30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77341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4210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30568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844960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55303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4165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6100" y="673100"/>
            <a:ext cx="4813300" cy="101758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2036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1432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40920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69006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14303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8907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6884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37211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2017-07-03T09:14:13Z</dcterms:created>
  <dcterms:modified xsi:type="dcterms:W3CDTF">2017-07-03T09:20:44Z</dcterms:modified>
</cp:coreProperties>
</file>